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media/image97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64" r:id="rId3"/>
    <p:sldId id="6968" r:id="rId4"/>
    <p:sldId id="2666" r:id="rId5"/>
    <p:sldId id="2668" r:id="rId6"/>
    <p:sldId id="2667" r:id="rId7"/>
    <p:sldId id="6969" r:id="rId8"/>
    <p:sldId id="2670" r:id="rId9"/>
    <p:sldId id="6967" r:id="rId10"/>
    <p:sldId id="2652" r:id="rId11"/>
    <p:sldId id="6966" r:id="rId12"/>
    <p:sldId id="2656" r:id="rId13"/>
    <p:sldId id="2649" r:id="rId14"/>
    <p:sldId id="258" r:id="rId15"/>
    <p:sldId id="2657" r:id="rId16"/>
    <p:sldId id="6970" r:id="rId17"/>
    <p:sldId id="6973" r:id="rId18"/>
    <p:sldId id="21477" r:id="rId19"/>
    <p:sldId id="21485" r:id="rId20"/>
    <p:sldId id="21486" r:id="rId21"/>
    <p:sldId id="2669" r:id="rId22"/>
    <p:sldId id="2672" r:id="rId23"/>
    <p:sldId id="2674" r:id="rId24"/>
    <p:sldId id="2753" r:id="rId25"/>
    <p:sldId id="277" r:id="rId26"/>
    <p:sldId id="2645" r:id="rId27"/>
    <p:sldId id="2510" r:id="rId28"/>
    <p:sldId id="2715" r:id="rId29"/>
    <p:sldId id="2663" r:id="rId30"/>
    <p:sldId id="21494" r:id="rId31"/>
    <p:sldId id="21493" r:id="rId32"/>
    <p:sldId id="2149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472C4"/>
    <a:srgbClr val="0000FF"/>
    <a:srgbClr val="FF66FF"/>
    <a:srgbClr val="009FE0"/>
    <a:srgbClr val="636D69"/>
    <a:srgbClr val="A5ADAA"/>
    <a:srgbClr val="2086EC"/>
    <a:srgbClr val="717C78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E301A-AC56-49B5-B083-5CD50157A189}" v="34" dt="2025-11-13T09:53:37.499"/>
    <p1510:client id="{3AD72CAF-F3D8-4B5E-B5DB-7DEEC93604C1}" v="172" dt="2025-11-12T14:56:58.640"/>
    <p1510:client id="{56FB1220-5E36-4F79-B16D-078EC1E996CB}" v="791" dt="2025-11-13T12:20:33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0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e Sertore" userId="9c0ab5f7-81cb-4f3e-8f35-37302c927a17" providerId="ADAL" clId="{DF029258-2084-49E2-8E1C-7E4A74ED5D34}"/>
    <pc:docChg chg="undo custSel addSld delSld modSld sldOrd modMainMaster">
      <pc:chgData name="Daniele Sertore" userId="9c0ab5f7-81cb-4f3e-8f35-37302c927a17" providerId="ADAL" clId="{DF029258-2084-49E2-8E1C-7E4A74ED5D34}" dt="2025-11-13T12:20:33.575" v="4020" actId="20577"/>
      <pc:docMkLst>
        <pc:docMk/>
      </pc:docMkLst>
      <pc:sldChg chg="modSp mod">
        <pc:chgData name="Daniele Sertore" userId="9c0ab5f7-81cb-4f3e-8f35-37302c927a17" providerId="ADAL" clId="{DF029258-2084-49E2-8E1C-7E4A74ED5D34}" dt="2025-11-13T02:09:46.784" v="3787" actId="790"/>
        <pc:sldMkLst>
          <pc:docMk/>
          <pc:sldMk cId="3796806835" sldId="256"/>
        </pc:sldMkLst>
        <pc:spChg chg="mod">
          <ac:chgData name="Daniele Sertore" userId="9c0ab5f7-81cb-4f3e-8f35-37302c927a17" providerId="ADAL" clId="{DF029258-2084-49E2-8E1C-7E4A74ED5D34}" dt="2025-11-13T02:09:46.784" v="3787" actId="790"/>
          <ac:spMkLst>
            <pc:docMk/>
            <pc:sldMk cId="3796806835" sldId="256"/>
            <ac:spMk id="2" creationId="{1DD56AE8-519B-E22B-FEAF-F1EA57B51204}"/>
          </ac:spMkLst>
        </pc:spChg>
        <pc:spChg chg="mod">
          <ac:chgData name="Daniele Sertore" userId="9c0ab5f7-81cb-4f3e-8f35-37302c927a17" providerId="ADAL" clId="{DF029258-2084-49E2-8E1C-7E4A74ED5D34}" dt="2025-11-09T13:51:46.513" v="153" actId="20577"/>
          <ac:spMkLst>
            <pc:docMk/>
            <pc:sldMk cId="3796806835" sldId="256"/>
            <ac:spMk id="3" creationId="{0F8BCE29-A4B6-22F9-DAF3-6512C06C80EE}"/>
          </ac:spMkLst>
        </pc:spChg>
      </pc:sldChg>
      <pc:sldChg chg="addSp delSp modSp mod ord">
        <pc:chgData name="Daniele Sertore" userId="9c0ab5f7-81cb-4f3e-8f35-37302c927a17" providerId="ADAL" clId="{DF029258-2084-49E2-8E1C-7E4A74ED5D34}" dt="2025-11-13T02:46:08.088" v="3809" actId="113"/>
        <pc:sldMkLst>
          <pc:docMk/>
          <pc:sldMk cId="3744310405" sldId="258"/>
        </pc:sldMkLst>
        <pc:spChg chg="mod">
          <ac:chgData name="Daniele Sertore" userId="9c0ab5f7-81cb-4f3e-8f35-37302c927a17" providerId="ADAL" clId="{DF029258-2084-49E2-8E1C-7E4A74ED5D34}" dt="2025-11-12T18:50:46.779" v="3760" actId="2711"/>
          <ac:spMkLst>
            <pc:docMk/>
            <pc:sldMk cId="3744310405" sldId="258"/>
            <ac:spMk id="3" creationId="{83AF8BAD-2B4D-0EBA-D914-033F44E5BC3C}"/>
          </ac:spMkLst>
        </pc:spChg>
        <pc:spChg chg="mod">
          <ac:chgData name="Daniele Sertore" userId="9c0ab5f7-81cb-4f3e-8f35-37302c927a17" providerId="ADAL" clId="{DF029258-2084-49E2-8E1C-7E4A74ED5D34}" dt="2025-11-11T23:10:34.032" v="2886" actId="1076"/>
          <ac:spMkLst>
            <pc:docMk/>
            <pc:sldMk cId="3744310405" sldId="258"/>
            <ac:spMk id="10" creationId="{73667289-5A3B-0BD8-7490-1B7F9ACFB408}"/>
          </ac:spMkLst>
        </pc:spChg>
        <pc:spChg chg="mod">
          <ac:chgData name="Daniele Sertore" userId="9c0ab5f7-81cb-4f3e-8f35-37302c927a17" providerId="ADAL" clId="{DF029258-2084-49E2-8E1C-7E4A74ED5D34}" dt="2025-11-13T02:46:08.088" v="3809" actId="113"/>
          <ac:spMkLst>
            <pc:docMk/>
            <pc:sldMk cId="3744310405" sldId="258"/>
            <ac:spMk id="11" creationId="{A83E1EF8-1EF6-3AB5-DB63-490EDDBEAEE0}"/>
          </ac:spMkLst>
        </pc:spChg>
        <pc:spChg chg="mod">
          <ac:chgData name="Daniele Sertore" userId="9c0ab5f7-81cb-4f3e-8f35-37302c927a17" providerId="ADAL" clId="{DF029258-2084-49E2-8E1C-7E4A74ED5D34}" dt="2025-11-11T23:10:42.971" v="2889" actId="1076"/>
          <ac:spMkLst>
            <pc:docMk/>
            <pc:sldMk cId="3744310405" sldId="258"/>
            <ac:spMk id="17" creationId="{B37D7488-4607-31C9-B57B-4C72618848CA}"/>
          </ac:spMkLst>
        </pc:spChg>
        <pc:spChg chg="mod">
          <ac:chgData name="Daniele Sertore" userId="9c0ab5f7-81cb-4f3e-8f35-37302c927a17" providerId="ADAL" clId="{DF029258-2084-49E2-8E1C-7E4A74ED5D34}" dt="2025-11-11T23:10:55.002" v="2892" actId="1076"/>
          <ac:spMkLst>
            <pc:docMk/>
            <pc:sldMk cId="3744310405" sldId="258"/>
            <ac:spMk id="18" creationId="{3D63BFE5-F698-9433-FE41-530580744841}"/>
          </ac:spMkLst>
        </pc:spChg>
        <pc:picChg chg="mod">
          <ac:chgData name="Daniele Sertore" userId="9c0ab5f7-81cb-4f3e-8f35-37302c927a17" providerId="ADAL" clId="{DF029258-2084-49E2-8E1C-7E4A74ED5D34}" dt="2025-11-11T23:07:40.876" v="2862" actId="1076"/>
          <ac:picMkLst>
            <pc:docMk/>
            <pc:sldMk cId="3744310405" sldId="258"/>
            <ac:picMk id="5" creationId="{959EF223-DE25-DC08-A067-AE54C663F461}"/>
          </ac:picMkLst>
        </pc:picChg>
        <pc:picChg chg="mod">
          <ac:chgData name="Daniele Sertore" userId="9c0ab5f7-81cb-4f3e-8f35-37302c927a17" providerId="ADAL" clId="{DF029258-2084-49E2-8E1C-7E4A74ED5D34}" dt="2025-11-11T23:07:43.625" v="2863" actId="1076"/>
          <ac:picMkLst>
            <pc:docMk/>
            <pc:sldMk cId="3744310405" sldId="258"/>
            <ac:picMk id="9" creationId="{7DD35285-F7D7-D289-1CA9-47E28DB9C89F}"/>
          </ac:picMkLst>
        </pc:picChg>
        <pc:picChg chg="add mod">
          <ac:chgData name="Daniele Sertore" userId="9c0ab5f7-81cb-4f3e-8f35-37302c927a17" providerId="ADAL" clId="{DF029258-2084-49E2-8E1C-7E4A74ED5D34}" dt="2025-11-11T23:11:18.787" v="2895" actId="1076"/>
          <ac:picMkLst>
            <pc:docMk/>
            <pc:sldMk cId="3744310405" sldId="258"/>
            <ac:picMk id="20" creationId="{33B6B7D2-A091-596B-35FD-FFC477DEDF1C}"/>
          </ac:picMkLst>
        </pc:picChg>
        <pc:picChg chg="add mod modCrop">
          <ac:chgData name="Daniele Sertore" userId="9c0ab5f7-81cb-4f3e-8f35-37302c927a17" providerId="ADAL" clId="{DF029258-2084-49E2-8E1C-7E4A74ED5D34}" dt="2025-11-11T23:10:50.546" v="2891" actId="1076"/>
          <ac:picMkLst>
            <pc:docMk/>
            <pc:sldMk cId="3744310405" sldId="258"/>
            <ac:picMk id="21" creationId="{E31876C8-A3D5-32F0-0390-9EFDD66250A1}"/>
          </ac:picMkLst>
        </pc:picChg>
        <pc:cxnChg chg="mod">
          <ac:chgData name="Daniele Sertore" userId="9c0ab5f7-81cb-4f3e-8f35-37302c927a17" providerId="ADAL" clId="{DF029258-2084-49E2-8E1C-7E4A74ED5D34}" dt="2025-11-11T23:10:37.910" v="2887" actId="14100"/>
          <ac:cxnSpMkLst>
            <pc:docMk/>
            <pc:sldMk cId="3744310405" sldId="258"/>
            <ac:cxnSpMk id="6" creationId="{6AF9D894-B991-1BFD-DCC8-7FD347D0EDE6}"/>
          </ac:cxnSpMkLst>
        </pc:cxnChg>
        <pc:cxnChg chg="mod">
          <ac:chgData name="Daniele Sertore" userId="9c0ab5f7-81cb-4f3e-8f35-37302c927a17" providerId="ADAL" clId="{DF029258-2084-49E2-8E1C-7E4A74ED5D34}" dt="2025-11-11T23:10:59.447" v="2893" actId="14100"/>
          <ac:cxnSpMkLst>
            <pc:docMk/>
            <pc:sldMk cId="3744310405" sldId="258"/>
            <ac:cxnSpMk id="13" creationId="{C659802C-09F4-D865-BA6B-4E39F5F43B3C}"/>
          </ac:cxnSpMkLst>
        </pc:cxnChg>
        <pc:cxnChg chg="mod">
          <ac:chgData name="Daniele Sertore" userId="9c0ab5f7-81cb-4f3e-8f35-37302c927a17" providerId="ADAL" clId="{DF029258-2084-49E2-8E1C-7E4A74ED5D34}" dt="2025-11-11T23:10:47.850" v="2890" actId="14100"/>
          <ac:cxnSpMkLst>
            <pc:docMk/>
            <pc:sldMk cId="3744310405" sldId="258"/>
            <ac:cxnSpMk id="15" creationId="{3A86BD15-5F45-6814-EE09-496D34B1C790}"/>
          </ac:cxnSpMkLst>
        </pc:cxnChg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4089995720" sldId="259"/>
        </pc:sldMkLst>
      </pc:sldChg>
      <pc:sldChg chg="del">
        <pc:chgData name="Daniele Sertore" userId="9c0ab5f7-81cb-4f3e-8f35-37302c927a17" providerId="ADAL" clId="{DF029258-2084-49E2-8E1C-7E4A74ED5D34}" dt="2025-11-13T12:09:03.304" v="3941" actId="47"/>
        <pc:sldMkLst>
          <pc:docMk/>
          <pc:sldMk cId="1542897462" sldId="262"/>
        </pc:sldMkLst>
      </pc:sldChg>
      <pc:sldChg chg="addSp delSp modSp add mod">
        <pc:chgData name="Daniele Sertore" userId="9c0ab5f7-81cb-4f3e-8f35-37302c927a17" providerId="ADAL" clId="{DF029258-2084-49E2-8E1C-7E4A74ED5D34}" dt="2025-11-13T02:51:26.262" v="3874" actId="20577"/>
        <pc:sldMkLst>
          <pc:docMk/>
          <pc:sldMk cId="2579195387" sldId="277"/>
        </pc:sldMkLst>
        <pc:spChg chg="mod">
          <ac:chgData name="Daniele Sertore" userId="9c0ab5f7-81cb-4f3e-8f35-37302c927a17" providerId="ADAL" clId="{DF029258-2084-49E2-8E1C-7E4A74ED5D34}" dt="2025-11-12T14:05:56.611" v="3746" actId="1076"/>
          <ac:spMkLst>
            <pc:docMk/>
            <pc:sldMk cId="2579195387" sldId="277"/>
            <ac:spMk id="6" creationId="{00000000-0000-0000-0000-000000000000}"/>
          </ac:spMkLst>
        </pc:spChg>
        <pc:spChg chg="mod">
          <ac:chgData name="Daniele Sertore" userId="9c0ab5f7-81cb-4f3e-8f35-37302c927a17" providerId="ADAL" clId="{DF029258-2084-49E2-8E1C-7E4A74ED5D34}" dt="2025-11-12T14:05:51.424" v="3745" actId="2711"/>
          <ac:spMkLst>
            <pc:docMk/>
            <pc:sldMk cId="2579195387" sldId="277"/>
            <ac:spMk id="11" creationId="{984B96EA-686F-F6F0-AA5F-34E025AEDFF0}"/>
          </ac:spMkLst>
        </pc:spChg>
        <pc:spChg chg="mod">
          <ac:chgData name="Daniele Sertore" userId="9c0ab5f7-81cb-4f3e-8f35-37302c927a17" providerId="ADAL" clId="{DF029258-2084-49E2-8E1C-7E4A74ED5D34}" dt="2025-11-12T18:53:43.022" v="3785" actId="14100"/>
          <ac:spMkLst>
            <pc:docMk/>
            <pc:sldMk cId="2579195387" sldId="277"/>
            <ac:spMk id="21" creationId="{C69A87AD-5219-809A-728B-B88E410EC1AF}"/>
          </ac:spMkLst>
        </pc:spChg>
        <pc:spChg chg="mod">
          <ac:chgData name="Daniele Sertore" userId="9c0ab5f7-81cb-4f3e-8f35-37302c927a17" providerId="ADAL" clId="{DF029258-2084-49E2-8E1C-7E4A74ED5D34}" dt="2025-11-12T18:53:21.922" v="3782" actId="1036"/>
          <ac:spMkLst>
            <pc:docMk/>
            <pc:sldMk cId="2579195387" sldId="277"/>
            <ac:spMk id="22" creationId="{8C477B4A-9E61-F000-5230-F4BAAF784CC6}"/>
          </ac:spMkLst>
        </pc:spChg>
        <pc:spChg chg="mod">
          <ac:chgData name="Daniele Sertore" userId="9c0ab5f7-81cb-4f3e-8f35-37302c927a17" providerId="ADAL" clId="{DF029258-2084-49E2-8E1C-7E4A74ED5D34}" dt="2025-11-12T18:53:21.922" v="3782" actId="1036"/>
          <ac:spMkLst>
            <pc:docMk/>
            <pc:sldMk cId="2579195387" sldId="277"/>
            <ac:spMk id="23" creationId="{6DB1047F-E2DD-7249-C29A-42E8AA1F2269}"/>
          </ac:spMkLst>
        </pc:spChg>
        <pc:graphicFrameChg chg="add mod modGraphic">
          <ac:chgData name="Daniele Sertore" userId="9c0ab5f7-81cb-4f3e-8f35-37302c927a17" providerId="ADAL" clId="{DF029258-2084-49E2-8E1C-7E4A74ED5D34}" dt="2025-11-13T02:51:22.375" v="3867" actId="20577"/>
          <ac:graphicFrameMkLst>
            <pc:docMk/>
            <pc:sldMk cId="2579195387" sldId="277"/>
            <ac:graphicFrameMk id="12" creationId="{296BC66C-AD17-F174-866F-1C7F9E76B46C}"/>
          </ac:graphicFrameMkLst>
        </pc:graphicFrameChg>
        <pc:graphicFrameChg chg="add mod modGraphic">
          <ac:chgData name="Daniele Sertore" userId="9c0ab5f7-81cb-4f3e-8f35-37302c927a17" providerId="ADAL" clId="{DF029258-2084-49E2-8E1C-7E4A74ED5D34}" dt="2025-11-13T02:51:26.262" v="3874" actId="20577"/>
          <ac:graphicFrameMkLst>
            <pc:docMk/>
            <pc:sldMk cId="2579195387" sldId="277"/>
            <ac:graphicFrameMk id="14" creationId="{CEF66561-3948-A60C-A267-A5D172C9ED2F}"/>
          </ac:graphicFrameMkLst>
        </pc:graphicFrameChg>
        <pc:picChg chg="add mod">
          <ac:chgData name="Daniele Sertore" userId="9c0ab5f7-81cb-4f3e-8f35-37302c927a17" providerId="ADAL" clId="{DF029258-2084-49E2-8E1C-7E4A74ED5D34}" dt="2025-11-11T23:59:07.118" v="3264" actId="14100"/>
          <ac:picMkLst>
            <pc:docMk/>
            <pc:sldMk cId="2579195387" sldId="277"/>
            <ac:picMk id="4" creationId="{E4AAC7FE-89C7-EF23-B92A-4FBDC1A35837}"/>
          </ac:picMkLst>
        </pc:picChg>
        <pc:picChg chg="mod">
          <ac:chgData name="Daniele Sertore" userId="9c0ab5f7-81cb-4f3e-8f35-37302c927a17" providerId="ADAL" clId="{DF029258-2084-49E2-8E1C-7E4A74ED5D34}" dt="2025-11-11T23:58:33.208" v="3252" actId="1076"/>
          <ac:picMkLst>
            <pc:docMk/>
            <pc:sldMk cId="2579195387" sldId="277"/>
            <ac:picMk id="8" creationId="{00000000-0000-0000-0000-000000000000}"/>
          </ac:picMkLst>
        </pc:picChg>
        <pc:picChg chg="mod">
          <ac:chgData name="Daniele Sertore" userId="9c0ab5f7-81cb-4f3e-8f35-37302c927a17" providerId="ADAL" clId="{DF029258-2084-49E2-8E1C-7E4A74ED5D34}" dt="2025-11-12T14:06:16.996" v="3747" actId="1076"/>
          <ac:picMkLst>
            <pc:docMk/>
            <pc:sldMk cId="2579195387" sldId="277"/>
            <ac:picMk id="13" creationId="{41E16C23-742A-C627-6E46-A327FC1D02BF}"/>
          </ac:picMkLst>
        </pc:picChg>
        <pc:picChg chg="mod ord">
          <ac:chgData name="Daniele Sertore" userId="9c0ab5f7-81cb-4f3e-8f35-37302c927a17" providerId="ADAL" clId="{DF029258-2084-49E2-8E1C-7E4A74ED5D34}" dt="2025-11-13T02:50:44.344" v="3860" actId="14100"/>
          <ac:picMkLst>
            <pc:docMk/>
            <pc:sldMk cId="2579195387" sldId="277"/>
            <ac:picMk id="24" creationId="{8F633360-9CD9-657C-6370-01D948306FA0}"/>
          </ac:picMkLst>
        </pc:picChg>
        <pc:cxnChg chg="ord">
          <ac:chgData name="Daniele Sertore" userId="9c0ab5f7-81cb-4f3e-8f35-37302c927a17" providerId="ADAL" clId="{DF029258-2084-49E2-8E1C-7E4A74ED5D34}" dt="2025-11-11T23:40:31.012" v="3107" actId="166"/>
          <ac:cxnSpMkLst>
            <pc:docMk/>
            <pc:sldMk cId="2579195387" sldId="277"/>
            <ac:cxnSpMk id="20" creationId="{2023A8C0-5FB7-45A1-A636-72C8D6B90EF6}"/>
          </ac:cxnSpMkLst>
        </pc:cxnChg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4224105266" sldId="306"/>
        </pc:sldMkLst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2382844610" sldId="307"/>
        </pc:sldMkLst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1393350027" sldId="308"/>
        </pc:sldMkLst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1438523009" sldId="309"/>
        </pc:sldMkLst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4114898726" sldId="313"/>
        </pc:sldMkLst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1190389661" sldId="321"/>
        </pc:sldMkLst>
      </pc:sldChg>
      <pc:sldChg chg="del">
        <pc:chgData name="Daniele Sertore" userId="9c0ab5f7-81cb-4f3e-8f35-37302c927a17" providerId="ADAL" clId="{DF029258-2084-49E2-8E1C-7E4A74ED5D34}" dt="2025-11-13T12:09:03.304" v="3941" actId="47"/>
        <pc:sldMkLst>
          <pc:docMk/>
          <pc:sldMk cId="2363077005" sldId="322"/>
        </pc:sldMkLst>
      </pc:sldChg>
      <pc:sldChg chg="addSp delSp modSp add mod ord delAnim modAnim">
        <pc:chgData name="Daniele Sertore" userId="9c0ab5f7-81cb-4f3e-8f35-37302c927a17" providerId="ADAL" clId="{DF029258-2084-49E2-8E1C-7E4A74ED5D34}" dt="2025-11-13T11:56:55.780" v="3913"/>
        <pc:sldMkLst>
          <pc:docMk/>
          <pc:sldMk cId="2254347767" sldId="2510"/>
        </pc:sldMkLst>
        <pc:spChg chg="add del mod">
          <ac:chgData name="Daniele Sertore" userId="9c0ab5f7-81cb-4f3e-8f35-37302c927a17" providerId="ADAL" clId="{DF029258-2084-49E2-8E1C-7E4A74ED5D34}" dt="2025-11-12T00:04:38.618" v="3329" actId="478"/>
          <ac:spMkLst>
            <pc:docMk/>
            <pc:sldMk cId="2254347767" sldId="2510"/>
            <ac:spMk id="2" creationId="{656BCD24-26AA-54CA-1947-31F94295B2DF}"/>
          </ac:spMkLst>
        </pc:spChg>
        <pc:spChg chg="ord">
          <ac:chgData name="Daniele Sertore" userId="9c0ab5f7-81cb-4f3e-8f35-37302c927a17" providerId="ADAL" clId="{DF029258-2084-49E2-8E1C-7E4A74ED5D34}" dt="2025-11-12T00:05:13.795" v="3330" actId="167"/>
          <ac:spMkLst>
            <pc:docMk/>
            <pc:sldMk cId="2254347767" sldId="2510"/>
            <ac:spMk id="5" creationId="{A0112CCC-EC70-8145-CC80-71F010ED5A62}"/>
          </ac:spMkLst>
        </pc:spChg>
        <pc:picChg chg="mod">
          <ac:chgData name="Daniele Sertore" userId="9c0ab5f7-81cb-4f3e-8f35-37302c927a17" providerId="ADAL" clId="{DF029258-2084-49E2-8E1C-7E4A74ED5D34}" dt="2025-11-12T00:05:38.788" v="3348" actId="1035"/>
          <ac:picMkLst>
            <pc:docMk/>
            <pc:sldMk cId="2254347767" sldId="2510"/>
            <ac:picMk id="8" creationId="{7F062BFC-CADE-0570-5E96-2B2612E7083B}"/>
          </ac:picMkLst>
        </pc:picChg>
        <pc:picChg chg="mod">
          <ac:chgData name="Daniele Sertore" userId="9c0ab5f7-81cb-4f3e-8f35-37302c927a17" providerId="ADAL" clId="{DF029258-2084-49E2-8E1C-7E4A74ED5D34}" dt="2025-11-12T00:05:20.332" v="3331" actId="1076"/>
          <ac:picMkLst>
            <pc:docMk/>
            <pc:sldMk cId="2254347767" sldId="2510"/>
            <ac:picMk id="21" creationId="{5575646D-D01E-FB86-0B84-93484B5A90BC}"/>
          </ac:picMkLst>
        </pc:picChg>
        <pc:picChg chg="mod">
          <ac:chgData name="Daniele Sertore" userId="9c0ab5f7-81cb-4f3e-8f35-37302c927a17" providerId="ADAL" clId="{DF029258-2084-49E2-8E1C-7E4A74ED5D34}" dt="2025-11-12T00:05:32.800" v="3340" actId="1035"/>
          <ac:picMkLst>
            <pc:docMk/>
            <pc:sldMk cId="2254347767" sldId="2510"/>
            <ac:picMk id="44" creationId="{F8900706-C2DA-872E-8BE6-FA3E1FDDE6C7}"/>
          </ac:picMkLst>
        </pc:picChg>
        <pc:picChg chg="mod">
          <ac:chgData name="Daniele Sertore" userId="9c0ab5f7-81cb-4f3e-8f35-37302c927a17" providerId="ADAL" clId="{DF029258-2084-49E2-8E1C-7E4A74ED5D34}" dt="2025-11-12T00:05:38.788" v="3348" actId="1035"/>
          <ac:picMkLst>
            <pc:docMk/>
            <pc:sldMk cId="2254347767" sldId="2510"/>
            <ac:picMk id="1028" creationId="{4D823500-598E-81DB-119B-B58EADBD3CC5}"/>
          </ac:picMkLst>
        </pc:picChg>
        <pc:picChg chg="mod">
          <ac:chgData name="Daniele Sertore" userId="9c0ab5f7-81cb-4f3e-8f35-37302c927a17" providerId="ADAL" clId="{DF029258-2084-49E2-8E1C-7E4A74ED5D34}" dt="2025-11-12T00:05:32.800" v="3340" actId="1035"/>
          <ac:picMkLst>
            <pc:docMk/>
            <pc:sldMk cId="2254347767" sldId="2510"/>
            <ac:picMk id="1030" creationId="{6E9A773C-582C-3D78-4DD4-89F6412FF69C}"/>
          </ac:picMkLst>
        </pc:picChg>
        <pc:picChg chg="mod">
          <ac:chgData name="Daniele Sertore" userId="9c0ab5f7-81cb-4f3e-8f35-37302c927a17" providerId="ADAL" clId="{DF029258-2084-49E2-8E1C-7E4A74ED5D34}" dt="2025-11-12T00:05:24.487" v="3332" actId="1076"/>
          <ac:picMkLst>
            <pc:docMk/>
            <pc:sldMk cId="2254347767" sldId="2510"/>
            <ac:picMk id="1059" creationId="{2BBE3F89-5E6E-F951-9C83-79C40FBDCC28}"/>
          </ac:picMkLst>
        </pc:picChg>
      </pc:sldChg>
      <pc:sldChg chg="modSp mod ord">
        <pc:chgData name="Daniele Sertore" userId="9c0ab5f7-81cb-4f3e-8f35-37302c927a17" providerId="ADAL" clId="{DF029258-2084-49E2-8E1C-7E4A74ED5D34}" dt="2025-11-13T12:17:59.466" v="4016" actId="1076"/>
        <pc:sldMkLst>
          <pc:docMk/>
          <pc:sldMk cId="3402443433" sldId="2645"/>
        </pc:sldMkLst>
        <pc:spChg chg="mod">
          <ac:chgData name="Daniele Sertore" userId="9c0ab5f7-81cb-4f3e-8f35-37302c927a17" providerId="ADAL" clId="{DF029258-2084-49E2-8E1C-7E4A74ED5D34}" dt="2025-11-13T12:17:42.729" v="4014" actId="20577"/>
          <ac:spMkLst>
            <pc:docMk/>
            <pc:sldMk cId="3402443433" sldId="2645"/>
            <ac:spMk id="5" creationId="{19F768FC-367A-F4BC-DFA2-BAA70CC3801D}"/>
          </ac:spMkLst>
        </pc:spChg>
        <pc:spChg chg="mod">
          <ac:chgData name="Daniele Sertore" userId="9c0ab5f7-81cb-4f3e-8f35-37302c927a17" providerId="ADAL" clId="{DF029258-2084-49E2-8E1C-7E4A74ED5D34}" dt="2025-11-13T12:17:59.466" v="4016" actId="1076"/>
          <ac:spMkLst>
            <pc:docMk/>
            <pc:sldMk cId="3402443433" sldId="2645"/>
            <ac:spMk id="17" creationId="{881552AB-BAC1-1928-21A9-5C8F737DB8F3}"/>
          </ac:spMkLst>
        </pc:spChg>
        <pc:picChg chg="mod">
          <ac:chgData name="Daniele Sertore" userId="9c0ab5f7-81cb-4f3e-8f35-37302c927a17" providerId="ADAL" clId="{DF029258-2084-49E2-8E1C-7E4A74ED5D34}" dt="2025-11-13T12:17:59.466" v="4016" actId="1076"/>
          <ac:picMkLst>
            <pc:docMk/>
            <pc:sldMk cId="3402443433" sldId="2645"/>
            <ac:picMk id="16" creationId="{F63938F2-B2E1-EDC5-D86E-EBE7C97BA7B8}"/>
          </ac:picMkLst>
        </pc:picChg>
        <pc:picChg chg="mod">
          <ac:chgData name="Daniele Sertore" userId="9c0ab5f7-81cb-4f3e-8f35-37302c927a17" providerId="ADAL" clId="{DF029258-2084-49E2-8E1C-7E4A74ED5D34}" dt="2025-11-13T12:17:47.013" v="4015" actId="14100"/>
          <ac:picMkLst>
            <pc:docMk/>
            <pc:sldMk cId="3402443433" sldId="2645"/>
            <ac:picMk id="24" creationId="{8EDBF732-E474-FD52-EA6C-817791E394D3}"/>
          </ac:picMkLst>
        </pc:picChg>
        <pc:cxnChg chg="mod">
          <ac:chgData name="Daniele Sertore" userId="9c0ab5f7-81cb-4f3e-8f35-37302c927a17" providerId="ADAL" clId="{DF029258-2084-49E2-8E1C-7E4A74ED5D34}" dt="2025-11-13T12:17:59.466" v="4016" actId="1076"/>
          <ac:cxnSpMkLst>
            <pc:docMk/>
            <pc:sldMk cId="3402443433" sldId="2645"/>
            <ac:cxnSpMk id="18" creationId="{9ECFD4D5-2F8A-D85E-6CF5-1738A6F0AABE}"/>
          </ac:cxnSpMkLst>
        </pc:cxnChg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3723852866" sldId="2647"/>
        </pc:sldMkLst>
      </pc:sldChg>
      <pc:sldChg chg="addSp delSp modSp mod ord">
        <pc:chgData name="Daniele Sertore" userId="9c0ab5f7-81cb-4f3e-8f35-37302c927a17" providerId="ADAL" clId="{DF029258-2084-49E2-8E1C-7E4A74ED5D34}" dt="2025-11-13T02:45:38.230" v="3806" actId="207"/>
        <pc:sldMkLst>
          <pc:docMk/>
          <pc:sldMk cId="2876852682" sldId="2649"/>
        </pc:sldMkLst>
        <pc:spChg chg="mod">
          <ac:chgData name="Daniele Sertore" userId="9c0ab5f7-81cb-4f3e-8f35-37302c927a17" providerId="ADAL" clId="{DF029258-2084-49E2-8E1C-7E4A74ED5D34}" dt="2025-11-13T02:45:38.230" v="3806" actId="207"/>
          <ac:spMkLst>
            <pc:docMk/>
            <pc:sldMk cId="2876852682" sldId="2649"/>
            <ac:spMk id="5" creationId="{19F768FC-367A-F4BC-DFA2-BAA70CC3801D}"/>
          </ac:spMkLst>
        </pc:spChg>
        <pc:spChg chg="mod">
          <ac:chgData name="Daniele Sertore" userId="9c0ab5f7-81cb-4f3e-8f35-37302c927a17" providerId="ADAL" clId="{DF029258-2084-49E2-8E1C-7E4A74ED5D34}" dt="2025-11-12T18:50:38.360" v="3759" actId="2711"/>
          <ac:spMkLst>
            <pc:docMk/>
            <pc:sldMk cId="2876852682" sldId="2649"/>
            <ac:spMk id="10" creationId="{44DBADB9-8420-5BD7-1A24-8B815C1FA523}"/>
          </ac:spMkLst>
        </pc:spChg>
        <pc:spChg chg="mod">
          <ac:chgData name="Daniele Sertore" userId="9c0ab5f7-81cb-4f3e-8f35-37302c927a17" providerId="ADAL" clId="{DF029258-2084-49E2-8E1C-7E4A74ED5D34}" dt="2025-11-11T22:54:53.522" v="2593" actId="20577"/>
          <ac:spMkLst>
            <pc:docMk/>
            <pc:sldMk cId="2876852682" sldId="2649"/>
            <ac:spMk id="14" creationId="{0E445BDE-458D-32CC-B077-8B4A03E8EAC9}"/>
          </ac:spMkLst>
        </pc:spChg>
        <pc:picChg chg="add mod">
          <ac:chgData name="Daniele Sertore" userId="9c0ab5f7-81cb-4f3e-8f35-37302c927a17" providerId="ADAL" clId="{DF029258-2084-49E2-8E1C-7E4A74ED5D34}" dt="2025-11-12T13:53:30.051" v="3548" actId="1076"/>
          <ac:picMkLst>
            <pc:docMk/>
            <pc:sldMk cId="2876852682" sldId="2649"/>
            <ac:picMk id="7" creationId="{048472C0-A46C-6119-9E57-0CF8D8212EBD}"/>
          </ac:picMkLst>
        </pc:picChg>
        <pc:picChg chg="add mod">
          <ac:chgData name="Daniele Sertore" userId="9c0ab5f7-81cb-4f3e-8f35-37302c927a17" providerId="ADAL" clId="{DF029258-2084-49E2-8E1C-7E4A74ED5D34}" dt="2025-11-11T22:56:25.656" v="2645" actId="1440"/>
          <ac:picMkLst>
            <pc:docMk/>
            <pc:sldMk cId="2876852682" sldId="2649"/>
            <ac:picMk id="9" creationId="{EB849712-A173-ABBF-9851-DA7066831594}"/>
          </ac:picMkLst>
        </pc:picChg>
        <pc:picChg chg="add mod">
          <ac:chgData name="Daniele Sertore" userId="9c0ab5f7-81cb-4f3e-8f35-37302c927a17" providerId="ADAL" clId="{DF029258-2084-49E2-8E1C-7E4A74ED5D34}" dt="2025-11-12T13:53:23.112" v="3547" actId="1076"/>
          <ac:picMkLst>
            <pc:docMk/>
            <pc:sldMk cId="2876852682" sldId="2649"/>
            <ac:picMk id="11" creationId="{59EF219A-165A-43EF-8115-74F6C38C0F4A}"/>
          </ac:picMkLst>
        </pc:picChg>
        <pc:picChg chg="add mod ord">
          <ac:chgData name="Daniele Sertore" userId="9c0ab5f7-81cb-4f3e-8f35-37302c927a17" providerId="ADAL" clId="{DF029258-2084-49E2-8E1C-7E4A74ED5D34}" dt="2025-11-11T22:54:28.006" v="2575" actId="171"/>
          <ac:picMkLst>
            <pc:docMk/>
            <pc:sldMk cId="2876852682" sldId="2649"/>
            <ac:picMk id="13" creationId="{B8E7F473-C3DF-3713-E014-2C069D33792F}"/>
          </ac:picMkLst>
        </pc:picChg>
        <pc:picChg chg="add del mod modCrop">
          <ac:chgData name="Daniele Sertore" userId="9c0ab5f7-81cb-4f3e-8f35-37302c927a17" providerId="ADAL" clId="{DF029258-2084-49E2-8E1C-7E4A74ED5D34}" dt="2025-11-11T22:54:16.413" v="2571" actId="732"/>
          <ac:picMkLst>
            <pc:docMk/>
            <pc:sldMk cId="2876852682" sldId="2649"/>
            <ac:picMk id="20" creationId="{34028902-BFD0-8BB0-8D94-0903D47EB564}"/>
          </ac:picMkLst>
        </pc:picChg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274804494" sldId="2650"/>
        </pc:sldMkLst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1478705913" sldId="2651"/>
        </pc:sldMkLst>
      </pc:sldChg>
      <pc:sldChg chg="addSp delSp modSp add mod chgLayout">
        <pc:chgData name="Daniele Sertore" userId="9c0ab5f7-81cb-4f3e-8f35-37302c927a17" providerId="ADAL" clId="{DF029258-2084-49E2-8E1C-7E4A74ED5D34}" dt="2025-11-12T18:50:17.782" v="3757" actId="2711"/>
        <pc:sldMkLst>
          <pc:docMk/>
          <pc:sldMk cId="3765137056" sldId="2652"/>
        </pc:sldMkLst>
        <pc:spChg chg="mod ord">
          <ac:chgData name="Daniele Sertore" userId="9c0ab5f7-81cb-4f3e-8f35-37302c927a17" providerId="ADAL" clId="{DF029258-2084-49E2-8E1C-7E4A74ED5D34}" dt="2025-11-12T18:50:17.782" v="3757" actId="2711"/>
          <ac:spMkLst>
            <pc:docMk/>
            <pc:sldMk cId="3765137056" sldId="2652"/>
            <ac:spMk id="4" creationId="{00000000-0000-0000-0000-000000000000}"/>
          </ac:spMkLst>
        </pc:spChg>
        <pc:spChg chg="mod ord">
          <ac:chgData name="Daniele Sertore" userId="9c0ab5f7-81cb-4f3e-8f35-37302c927a17" providerId="ADAL" clId="{DF029258-2084-49E2-8E1C-7E4A74ED5D34}" dt="2025-11-12T18:49:30.444" v="3756" actId="207"/>
          <ac:spMkLst>
            <pc:docMk/>
            <pc:sldMk cId="3765137056" sldId="2652"/>
            <ac:spMk id="5" creationId="{B7B10092-9AC3-6038-71DF-8C347F082C30}"/>
          </ac:spMkLst>
        </pc:spChg>
        <pc:spChg chg="mod">
          <ac:chgData name="Daniele Sertore" userId="9c0ab5f7-81cb-4f3e-8f35-37302c927a17" providerId="ADAL" clId="{DF029258-2084-49E2-8E1C-7E4A74ED5D34}" dt="2025-11-11T19:23:20.815" v="1381" actId="1076"/>
          <ac:spMkLst>
            <pc:docMk/>
            <pc:sldMk cId="3765137056" sldId="2652"/>
            <ac:spMk id="9" creationId="{D0785F2C-0B2E-D7D4-844F-2D585152920B}"/>
          </ac:spMkLst>
        </pc:spChg>
        <pc:spChg chg="mod">
          <ac:chgData name="Daniele Sertore" userId="9c0ab5f7-81cb-4f3e-8f35-37302c927a17" providerId="ADAL" clId="{DF029258-2084-49E2-8E1C-7E4A74ED5D34}" dt="2025-11-11T19:24:01.320" v="1405" actId="1076"/>
          <ac:spMkLst>
            <pc:docMk/>
            <pc:sldMk cId="3765137056" sldId="2652"/>
            <ac:spMk id="10" creationId="{5204DE83-3917-53ED-3AC6-D81B06098B7A}"/>
          </ac:spMkLst>
        </pc:spChg>
        <pc:spChg chg="mod">
          <ac:chgData name="Daniele Sertore" userId="9c0ab5f7-81cb-4f3e-8f35-37302c927a17" providerId="ADAL" clId="{DF029258-2084-49E2-8E1C-7E4A74ED5D34}" dt="2025-11-11T19:21:30.827" v="1362" actId="1076"/>
          <ac:spMkLst>
            <pc:docMk/>
            <pc:sldMk cId="3765137056" sldId="2652"/>
            <ac:spMk id="17" creationId="{00000000-0000-0000-0000-000000000000}"/>
          </ac:spMkLst>
        </pc:spChg>
        <pc:graphicFrameChg chg="mod modGraphic">
          <ac:chgData name="Daniele Sertore" userId="9c0ab5f7-81cb-4f3e-8f35-37302c927a17" providerId="ADAL" clId="{DF029258-2084-49E2-8E1C-7E4A74ED5D34}" dt="2025-11-11T19:22:37.344" v="1375" actId="1076"/>
          <ac:graphicFrameMkLst>
            <pc:docMk/>
            <pc:sldMk cId="3765137056" sldId="2652"/>
            <ac:graphicFrameMk id="8" creationId="{FF5979ED-C368-0648-87B1-ECB9193C57E3}"/>
          </ac:graphicFrameMkLst>
        </pc:graphicFrameChg>
        <pc:picChg chg="mod">
          <ac:chgData name="Daniele Sertore" userId="9c0ab5f7-81cb-4f3e-8f35-37302c927a17" providerId="ADAL" clId="{DF029258-2084-49E2-8E1C-7E4A74ED5D34}" dt="2025-11-11T19:23:03.710" v="1379" actId="14100"/>
          <ac:picMkLst>
            <pc:docMk/>
            <pc:sldMk cId="3765137056" sldId="2652"/>
            <ac:picMk id="3" creationId="{1C64618B-502B-BEE0-E3A4-66D7BBC2C335}"/>
          </ac:picMkLst>
        </pc:picChg>
        <pc:picChg chg="mod">
          <ac:chgData name="Daniele Sertore" userId="9c0ab5f7-81cb-4f3e-8f35-37302c927a17" providerId="ADAL" clId="{DF029258-2084-49E2-8E1C-7E4A74ED5D34}" dt="2025-11-11T19:23:20.815" v="1381" actId="1076"/>
          <ac:picMkLst>
            <pc:docMk/>
            <pc:sldMk cId="3765137056" sldId="2652"/>
            <ac:picMk id="6" creationId="{C808D709-78FD-4046-7639-250C8B4587EB}"/>
          </ac:picMkLst>
        </pc:picChg>
        <pc:picChg chg="mod">
          <ac:chgData name="Daniele Sertore" userId="9c0ab5f7-81cb-4f3e-8f35-37302c927a17" providerId="ADAL" clId="{DF029258-2084-49E2-8E1C-7E4A74ED5D34}" dt="2025-11-11T19:23:38.043" v="1385" actId="14100"/>
          <ac:picMkLst>
            <pc:docMk/>
            <pc:sldMk cId="3765137056" sldId="2652"/>
            <ac:picMk id="7" creationId="{CA561315-4870-FE8E-1219-BE0CF4B6F6CB}"/>
          </ac:picMkLst>
        </pc:picChg>
        <pc:picChg chg="mod">
          <ac:chgData name="Daniele Sertore" userId="9c0ab5f7-81cb-4f3e-8f35-37302c927a17" providerId="ADAL" clId="{DF029258-2084-49E2-8E1C-7E4A74ED5D34}" dt="2025-11-11T19:21:26.733" v="1361" actId="1076"/>
          <ac:picMkLst>
            <pc:docMk/>
            <pc:sldMk cId="3765137056" sldId="2652"/>
            <ac:picMk id="16" creationId="{00000000-0000-0000-0000-000000000000}"/>
          </ac:picMkLst>
        </pc:picChg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1093576030" sldId="2654"/>
        </pc:sldMkLst>
      </pc:sldChg>
      <pc:sldChg chg="addSp modSp mod ord setBg modClrScheme chgLayout">
        <pc:chgData name="Daniele Sertore" userId="9c0ab5f7-81cb-4f3e-8f35-37302c927a17" providerId="ADAL" clId="{DF029258-2084-49E2-8E1C-7E4A74ED5D34}" dt="2025-11-13T12:02:25.399" v="3939" actId="1076"/>
        <pc:sldMkLst>
          <pc:docMk/>
          <pc:sldMk cId="1769450518" sldId="2656"/>
        </pc:sldMkLst>
        <pc:spChg chg="mod ord">
          <ac:chgData name="Daniele Sertore" userId="9c0ab5f7-81cb-4f3e-8f35-37302c927a17" providerId="ADAL" clId="{DF029258-2084-49E2-8E1C-7E4A74ED5D34}" dt="2025-11-13T02:44:47.764" v="3798" actId="948"/>
          <ac:spMkLst>
            <pc:docMk/>
            <pc:sldMk cId="1769450518" sldId="2656"/>
            <ac:spMk id="3" creationId="{ADE46EC1-5381-E3A2-8B46-ACBB93B1BF66}"/>
          </ac:spMkLst>
        </pc:spChg>
        <pc:spChg chg="mod">
          <ac:chgData name="Daniele Sertore" userId="9c0ab5f7-81cb-4f3e-8f35-37302c927a17" providerId="ADAL" clId="{DF029258-2084-49E2-8E1C-7E4A74ED5D34}" dt="2025-11-12T18:50:29.537" v="3758" actId="2711"/>
          <ac:spMkLst>
            <pc:docMk/>
            <pc:sldMk cId="1769450518" sldId="2656"/>
            <ac:spMk id="4" creationId="{F8A304D4-395C-B369-2486-AE1C90336542}"/>
          </ac:spMkLst>
        </pc:spChg>
        <pc:spChg chg="mod">
          <ac:chgData name="Daniele Sertore" userId="9c0ab5f7-81cb-4f3e-8f35-37302c927a17" providerId="ADAL" clId="{DF029258-2084-49E2-8E1C-7E4A74ED5D34}" dt="2025-11-12T13:50:30.714" v="3538"/>
          <ac:spMkLst>
            <pc:docMk/>
            <pc:sldMk cId="1769450518" sldId="2656"/>
            <ac:spMk id="5" creationId="{CAF74B90-8B4A-FF16-43DF-436FF0D269F8}"/>
          </ac:spMkLst>
        </pc:spChg>
        <pc:spChg chg="mod">
          <ac:chgData name="Daniele Sertore" userId="9c0ab5f7-81cb-4f3e-8f35-37302c927a17" providerId="ADAL" clId="{DF029258-2084-49E2-8E1C-7E4A74ED5D34}" dt="2025-11-12T13:50:30.714" v="3538"/>
          <ac:spMkLst>
            <pc:docMk/>
            <pc:sldMk cId="1769450518" sldId="2656"/>
            <ac:spMk id="6" creationId="{D806573A-E2C8-5D66-E15F-23F10635E82D}"/>
          </ac:spMkLst>
        </pc:spChg>
        <pc:spChg chg="mod">
          <ac:chgData name="Daniele Sertore" userId="9c0ab5f7-81cb-4f3e-8f35-37302c927a17" providerId="ADAL" clId="{DF029258-2084-49E2-8E1C-7E4A74ED5D34}" dt="2025-11-12T13:50:30.714" v="3538"/>
          <ac:spMkLst>
            <pc:docMk/>
            <pc:sldMk cId="1769450518" sldId="2656"/>
            <ac:spMk id="7" creationId="{2960B414-B502-54B6-BEDF-5051D7615801}"/>
          </ac:spMkLst>
        </pc:spChg>
        <pc:picChg chg="add mod">
          <ac:chgData name="Daniele Sertore" userId="9c0ab5f7-81cb-4f3e-8f35-37302c927a17" providerId="ADAL" clId="{DF029258-2084-49E2-8E1C-7E4A74ED5D34}" dt="2025-11-11T23:20:05.285" v="2948" actId="1076"/>
          <ac:picMkLst>
            <pc:docMk/>
            <pc:sldMk cId="1769450518" sldId="2656"/>
            <ac:picMk id="2" creationId="{48F08C55-C860-C7F2-D1FC-9384D6FA8851}"/>
          </ac:picMkLst>
        </pc:picChg>
        <pc:picChg chg="add mod">
          <ac:chgData name="Daniele Sertore" userId="9c0ab5f7-81cb-4f3e-8f35-37302c927a17" providerId="ADAL" clId="{DF029258-2084-49E2-8E1C-7E4A74ED5D34}" dt="2025-11-13T12:02:25.399" v="3939" actId="1076"/>
          <ac:picMkLst>
            <pc:docMk/>
            <pc:sldMk cId="1769450518" sldId="2656"/>
            <ac:picMk id="9" creationId="{E231F334-8F4A-5412-D5C8-3643B093271F}"/>
          </ac:picMkLst>
        </pc:picChg>
      </pc:sldChg>
      <pc:sldChg chg="modSp mod ord">
        <pc:chgData name="Daniele Sertore" userId="9c0ab5f7-81cb-4f3e-8f35-37302c927a17" providerId="ADAL" clId="{DF029258-2084-49E2-8E1C-7E4A74ED5D34}" dt="2025-11-12T18:50:54.972" v="3761" actId="2711"/>
        <pc:sldMkLst>
          <pc:docMk/>
          <pc:sldMk cId="2875909198" sldId="2657"/>
        </pc:sldMkLst>
        <pc:spChg chg="mod">
          <ac:chgData name="Daniele Sertore" userId="9c0ab5f7-81cb-4f3e-8f35-37302c927a17" providerId="ADAL" clId="{DF029258-2084-49E2-8E1C-7E4A74ED5D34}" dt="2025-11-12T13:55:15.874" v="3561" actId="948"/>
          <ac:spMkLst>
            <pc:docMk/>
            <pc:sldMk cId="2875909198" sldId="2657"/>
            <ac:spMk id="5" creationId="{19F768FC-367A-F4BC-DFA2-BAA70CC3801D}"/>
          </ac:spMkLst>
        </pc:spChg>
        <pc:spChg chg="mod">
          <ac:chgData name="Daniele Sertore" userId="9c0ab5f7-81cb-4f3e-8f35-37302c927a17" providerId="ADAL" clId="{DF029258-2084-49E2-8E1C-7E4A74ED5D34}" dt="2025-11-12T18:50:54.972" v="3761" actId="2711"/>
          <ac:spMkLst>
            <pc:docMk/>
            <pc:sldMk cId="2875909198" sldId="2657"/>
            <ac:spMk id="10" creationId="{44DBADB9-8420-5BD7-1A24-8B815C1FA523}"/>
          </ac:spMkLst>
        </pc:spChg>
        <pc:picChg chg="mod">
          <ac:chgData name="Daniele Sertore" userId="9c0ab5f7-81cb-4f3e-8f35-37302c927a17" providerId="ADAL" clId="{DF029258-2084-49E2-8E1C-7E4A74ED5D34}" dt="2025-11-11T23:01:17.576" v="2733" actId="14100"/>
          <ac:picMkLst>
            <pc:docMk/>
            <pc:sldMk cId="2875909198" sldId="2657"/>
            <ac:picMk id="11" creationId="{A9A40D7D-204B-F581-92F9-457B08E772CE}"/>
          </ac:picMkLst>
        </pc:picChg>
        <pc:picChg chg="mod">
          <ac:chgData name="Daniele Sertore" userId="9c0ab5f7-81cb-4f3e-8f35-37302c927a17" providerId="ADAL" clId="{DF029258-2084-49E2-8E1C-7E4A74ED5D34}" dt="2025-11-11T23:01:11.433" v="2731" actId="14100"/>
          <ac:picMkLst>
            <pc:docMk/>
            <pc:sldMk cId="2875909198" sldId="2657"/>
            <ac:picMk id="38" creationId="{7A68D6EC-52D4-B3FE-6CEE-790DF861C200}"/>
          </ac:picMkLst>
        </pc:picChg>
        <pc:picChg chg="mod">
          <ac:chgData name="Daniele Sertore" userId="9c0ab5f7-81cb-4f3e-8f35-37302c927a17" providerId="ADAL" clId="{DF029258-2084-49E2-8E1C-7E4A74ED5D34}" dt="2025-11-11T23:01:13.644" v="2732" actId="1076"/>
          <ac:picMkLst>
            <pc:docMk/>
            <pc:sldMk cId="2875909198" sldId="2657"/>
            <ac:picMk id="39" creationId="{32B4B7A1-4664-DF51-AD3A-14418DF1546F}"/>
          </ac:picMkLst>
        </pc:picChg>
      </pc:sldChg>
      <pc:sldChg chg="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1108243975" sldId="2658"/>
        </pc:sldMkLst>
      </pc:sldChg>
      <pc:sldChg chg="modSp mod">
        <pc:chgData name="Daniele Sertore" userId="9c0ab5f7-81cb-4f3e-8f35-37302c927a17" providerId="ADAL" clId="{DF029258-2084-49E2-8E1C-7E4A74ED5D34}" dt="2025-11-12T00:06:23.724" v="3390" actId="20577"/>
        <pc:sldMkLst>
          <pc:docMk/>
          <pc:sldMk cId="3858279632" sldId="2663"/>
        </pc:sldMkLst>
        <pc:spChg chg="mod">
          <ac:chgData name="Daniele Sertore" userId="9c0ab5f7-81cb-4f3e-8f35-37302c927a17" providerId="ADAL" clId="{DF029258-2084-49E2-8E1C-7E4A74ED5D34}" dt="2025-11-12T00:06:23.724" v="3390" actId="20577"/>
          <ac:spMkLst>
            <pc:docMk/>
            <pc:sldMk cId="3858279632" sldId="2663"/>
            <ac:spMk id="2" creationId="{F3926296-266E-9FE0-80B1-19196D2C8217}"/>
          </ac:spMkLst>
        </pc:spChg>
      </pc:sldChg>
      <pc:sldChg chg="modSp new mod">
        <pc:chgData name="Daniele Sertore" userId="9c0ab5f7-81cb-4f3e-8f35-37302c927a17" providerId="ADAL" clId="{DF029258-2084-49E2-8E1C-7E4A74ED5D34}" dt="2025-11-12T18:49:05.605" v="3754" actId="27636"/>
        <pc:sldMkLst>
          <pc:docMk/>
          <pc:sldMk cId="1906902277" sldId="2664"/>
        </pc:sldMkLst>
        <pc:spChg chg="mod">
          <ac:chgData name="Daniele Sertore" userId="9c0ab5f7-81cb-4f3e-8f35-37302c927a17" providerId="ADAL" clId="{DF029258-2084-49E2-8E1C-7E4A74ED5D34}" dt="2025-11-09T13:52:12.607" v="164" actId="20577"/>
          <ac:spMkLst>
            <pc:docMk/>
            <pc:sldMk cId="1906902277" sldId="2664"/>
            <ac:spMk id="2" creationId="{AF9C4CAE-6762-C0CE-EF84-D6D2A30EFD05}"/>
          </ac:spMkLst>
        </pc:spChg>
        <pc:spChg chg="mod">
          <ac:chgData name="Daniele Sertore" userId="9c0ab5f7-81cb-4f3e-8f35-37302c927a17" providerId="ADAL" clId="{DF029258-2084-49E2-8E1C-7E4A74ED5D34}" dt="2025-11-12T18:49:05.605" v="3754" actId="27636"/>
          <ac:spMkLst>
            <pc:docMk/>
            <pc:sldMk cId="1906902277" sldId="2664"/>
            <ac:spMk id="3" creationId="{9DD59F46-B0B1-13A5-6F8C-A2529B3EF323}"/>
          </ac:spMkLst>
        </pc:spChg>
      </pc:sldChg>
      <pc:sldChg chg="add del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1990266829" sldId="2665"/>
        </pc:sldMkLst>
      </pc:sldChg>
      <pc:sldChg chg="addSp delSp modSp add mod ord chgLayout">
        <pc:chgData name="Daniele Sertore" userId="9c0ab5f7-81cb-4f3e-8f35-37302c927a17" providerId="ADAL" clId="{DF029258-2084-49E2-8E1C-7E4A74ED5D34}" dt="2025-11-12T13:42:59.168" v="3494" actId="1076"/>
        <pc:sldMkLst>
          <pc:docMk/>
          <pc:sldMk cId="1223004801" sldId="2666"/>
        </pc:sldMkLst>
        <pc:spChg chg="mod ord">
          <ac:chgData name="Daniele Sertore" userId="9c0ab5f7-81cb-4f3e-8f35-37302c927a17" providerId="ADAL" clId="{DF029258-2084-49E2-8E1C-7E4A74ED5D34}" dt="2025-11-12T13:42:59.168" v="3494" actId="1076"/>
          <ac:spMkLst>
            <pc:docMk/>
            <pc:sldMk cId="1223004801" sldId="2666"/>
            <ac:spMk id="2" creationId="{619AFAD3-670A-0782-868D-4BF3ADA21A5B}"/>
          </ac:spMkLst>
        </pc:spChg>
        <pc:spChg chg="mod">
          <ac:chgData name="Daniele Sertore" userId="9c0ab5f7-81cb-4f3e-8f35-37302c927a17" providerId="ADAL" clId="{DF029258-2084-49E2-8E1C-7E4A74ED5D34}" dt="2025-11-11T19:29:22.246" v="1568" actId="1076"/>
          <ac:spMkLst>
            <pc:docMk/>
            <pc:sldMk cId="1223004801" sldId="2666"/>
            <ac:spMk id="4" creationId="{E350D139-B83E-8D0B-1BA7-63D4FA9379D6}"/>
          </ac:spMkLst>
        </pc:spChg>
        <pc:spChg chg="mod">
          <ac:chgData name="Daniele Sertore" userId="9c0ab5f7-81cb-4f3e-8f35-37302c927a17" providerId="ADAL" clId="{DF029258-2084-49E2-8E1C-7E4A74ED5D34}" dt="2025-11-11T19:30:23.498" v="1617" actId="20577"/>
          <ac:spMkLst>
            <pc:docMk/>
            <pc:sldMk cId="1223004801" sldId="2666"/>
            <ac:spMk id="5" creationId="{3FF80B34-4798-3B4D-626E-2FDF0A15A145}"/>
          </ac:spMkLst>
        </pc:spChg>
        <pc:spChg chg="mod">
          <ac:chgData name="Daniele Sertore" userId="9c0ab5f7-81cb-4f3e-8f35-37302c927a17" providerId="ADAL" clId="{DF029258-2084-49E2-8E1C-7E4A74ED5D34}" dt="2025-11-11T19:31:25.753" v="1628" actId="1076"/>
          <ac:spMkLst>
            <pc:docMk/>
            <pc:sldMk cId="1223004801" sldId="2666"/>
            <ac:spMk id="7" creationId="{2877CA26-3A4F-4DB1-2F9E-8828E00258FE}"/>
          </ac:spMkLst>
        </pc:spChg>
        <pc:spChg chg="mod">
          <ac:chgData name="Daniele Sertore" userId="9c0ab5f7-81cb-4f3e-8f35-37302c927a17" providerId="ADAL" clId="{DF029258-2084-49E2-8E1C-7E4A74ED5D34}" dt="2025-11-11T19:31:35.719" v="1630" actId="1076"/>
          <ac:spMkLst>
            <pc:docMk/>
            <pc:sldMk cId="1223004801" sldId="2666"/>
            <ac:spMk id="20" creationId="{64695BB8-5AC9-A061-3A85-ECF694A0D3B4}"/>
          </ac:spMkLst>
        </pc:spChg>
        <pc:spChg chg="mod ord">
          <ac:chgData name="Daniele Sertore" userId="9c0ab5f7-81cb-4f3e-8f35-37302c927a17" providerId="ADAL" clId="{DF029258-2084-49E2-8E1C-7E4A74ED5D34}" dt="2025-11-11T19:32:27.698" v="1635" actId="404"/>
          <ac:spMkLst>
            <pc:docMk/>
            <pc:sldMk cId="1223004801" sldId="2666"/>
            <ac:spMk id="32" creationId="{79AAFCDB-A533-02CA-9B30-50D34617B702}"/>
          </ac:spMkLst>
        </pc:spChg>
        <pc:picChg chg="mod">
          <ac:chgData name="Daniele Sertore" userId="9c0ab5f7-81cb-4f3e-8f35-37302c927a17" providerId="ADAL" clId="{DF029258-2084-49E2-8E1C-7E4A74ED5D34}" dt="2025-11-11T19:31:29.956" v="1629" actId="14100"/>
          <ac:picMkLst>
            <pc:docMk/>
            <pc:sldMk cId="1223004801" sldId="2666"/>
            <ac:picMk id="3" creationId="{ADD8927C-6488-3CB3-AE83-57D9F9B07172}"/>
          </ac:picMkLst>
        </pc:picChg>
        <pc:picChg chg="mod">
          <ac:chgData name="Daniele Sertore" userId="9c0ab5f7-81cb-4f3e-8f35-37302c927a17" providerId="ADAL" clId="{DF029258-2084-49E2-8E1C-7E4A74ED5D34}" dt="2025-11-11T19:29:49.194" v="1571" actId="1076"/>
          <ac:picMkLst>
            <pc:docMk/>
            <pc:sldMk cId="1223004801" sldId="2666"/>
            <ac:picMk id="50" creationId="{8F75413D-100B-516C-A5F3-A72FECF7DA83}"/>
          </ac:picMkLst>
        </pc:picChg>
      </pc:sldChg>
      <pc:sldChg chg="addSp delSp modSp add mod ord chgLayout">
        <pc:chgData name="Daniele Sertore" userId="9c0ab5f7-81cb-4f3e-8f35-37302c927a17" providerId="ADAL" clId="{DF029258-2084-49E2-8E1C-7E4A74ED5D34}" dt="2025-11-12T13:39:02.964" v="3477" actId="1076"/>
        <pc:sldMkLst>
          <pc:docMk/>
          <pc:sldMk cId="3890823207" sldId="2667"/>
        </pc:sldMkLst>
        <pc:spChg chg="mod ord">
          <ac:chgData name="Daniele Sertore" userId="9c0ab5f7-81cb-4f3e-8f35-37302c927a17" providerId="ADAL" clId="{DF029258-2084-49E2-8E1C-7E4A74ED5D34}" dt="2025-11-12T13:39:02.964" v="3477" actId="1076"/>
          <ac:spMkLst>
            <pc:docMk/>
            <pc:sldMk cId="3890823207" sldId="2667"/>
            <ac:spMk id="2" creationId="{619AFAD3-670A-0782-868D-4BF3ADA21A5B}"/>
          </ac:spMkLst>
        </pc:spChg>
        <pc:spChg chg="mod">
          <ac:chgData name="Daniele Sertore" userId="9c0ab5f7-81cb-4f3e-8f35-37302c927a17" providerId="ADAL" clId="{DF029258-2084-49E2-8E1C-7E4A74ED5D34}" dt="2025-11-11T19:35:29.101" v="1653" actId="1076"/>
          <ac:spMkLst>
            <pc:docMk/>
            <pc:sldMk cId="3890823207" sldId="2667"/>
            <ac:spMk id="5" creationId="{3FF80B34-4798-3B4D-626E-2FDF0A15A145}"/>
          </ac:spMkLst>
        </pc:spChg>
        <pc:spChg chg="mod">
          <ac:chgData name="Daniele Sertore" userId="9c0ab5f7-81cb-4f3e-8f35-37302c927a17" providerId="ADAL" clId="{DF029258-2084-49E2-8E1C-7E4A74ED5D34}" dt="2025-11-11T19:35:45.222" v="1656" actId="1076"/>
          <ac:spMkLst>
            <pc:docMk/>
            <pc:sldMk cId="3890823207" sldId="2667"/>
            <ac:spMk id="7" creationId="{90A89634-85F4-48DA-52A5-0F9D43D02D7E}"/>
          </ac:spMkLst>
        </pc:spChg>
        <pc:spChg chg="mod">
          <ac:chgData name="Daniele Sertore" userId="9c0ab5f7-81cb-4f3e-8f35-37302c927a17" providerId="ADAL" clId="{DF029258-2084-49E2-8E1C-7E4A74ED5D34}" dt="2025-11-11T19:35:38.849" v="1655" actId="1076"/>
          <ac:spMkLst>
            <pc:docMk/>
            <pc:sldMk cId="3890823207" sldId="2667"/>
            <ac:spMk id="31" creationId="{971EE07B-700E-E368-8E74-E6118782280B}"/>
          </ac:spMkLst>
        </pc:spChg>
        <pc:spChg chg="mod ord">
          <ac:chgData name="Daniele Sertore" userId="9c0ab5f7-81cb-4f3e-8f35-37302c927a17" providerId="ADAL" clId="{DF029258-2084-49E2-8E1C-7E4A74ED5D34}" dt="2025-11-11T19:41:46.138" v="1895" actId="790"/>
          <ac:spMkLst>
            <pc:docMk/>
            <pc:sldMk cId="3890823207" sldId="2667"/>
            <ac:spMk id="32" creationId="{79AAFCDB-A533-02CA-9B30-50D34617B702}"/>
          </ac:spMkLst>
        </pc:spChg>
        <pc:grpChg chg="mod">
          <ac:chgData name="Daniele Sertore" userId="9c0ab5f7-81cb-4f3e-8f35-37302c927a17" providerId="ADAL" clId="{DF029258-2084-49E2-8E1C-7E4A74ED5D34}" dt="2025-11-11T19:35:33.387" v="1654" actId="14100"/>
          <ac:grpSpMkLst>
            <pc:docMk/>
            <pc:sldMk cId="3890823207" sldId="2667"/>
            <ac:grpSpMk id="14" creationId="{97288E40-B504-839F-F9B6-6DDE6D23FFA2}"/>
          </ac:grpSpMkLst>
        </pc:grpChg>
        <pc:picChg chg="mod">
          <ac:chgData name="Daniele Sertore" userId="9c0ab5f7-81cb-4f3e-8f35-37302c927a17" providerId="ADAL" clId="{DF029258-2084-49E2-8E1C-7E4A74ED5D34}" dt="2025-11-11T19:35:09.943" v="1650" actId="14100"/>
          <ac:picMkLst>
            <pc:docMk/>
            <pc:sldMk cId="3890823207" sldId="2667"/>
            <ac:picMk id="4" creationId="{D945D658-913A-1412-A1E6-7184B9990CD2}"/>
          </ac:picMkLst>
        </pc:picChg>
      </pc:sldChg>
      <pc:sldChg chg="addSp delSp modSp add mod ord chgLayout">
        <pc:chgData name="Daniele Sertore" userId="9c0ab5f7-81cb-4f3e-8f35-37302c927a17" providerId="ADAL" clId="{DF029258-2084-49E2-8E1C-7E4A74ED5D34}" dt="2025-11-12T13:38:43.970" v="3476" actId="6264"/>
        <pc:sldMkLst>
          <pc:docMk/>
          <pc:sldMk cId="2991055136" sldId="2668"/>
        </pc:sldMkLst>
        <pc:spChg chg="mod ord">
          <ac:chgData name="Daniele Sertore" userId="9c0ab5f7-81cb-4f3e-8f35-37302c927a17" providerId="ADAL" clId="{DF029258-2084-49E2-8E1C-7E4A74ED5D34}" dt="2025-11-12T13:38:43.970" v="3476" actId="6264"/>
          <ac:spMkLst>
            <pc:docMk/>
            <pc:sldMk cId="2991055136" sldId="2668"/>
            <ac:spMk id="2" creationId="{619AFAD3-670A-0782-868D-4BF3ADA21A5B}"/>
          </ac:spMkLst>
        </pc:spChg>
        <pc:spChg chg="mod ord">
          <ac:chgData name="Daniele Sertore" userId="9c0ab5f7-81cb-4f3e-8f35-37302c927a17" providerId="ADAL" clId="{DF029258-2084-49E2-8E1C-7E4A74ED5D34}" dt="2025-11-12T13:38:43.970" v="3476" actId="6264"/>
          <ac:spMkLst>
            <pc:docMk/>
            <pc:sldMk cId="2991055136" sldId="2668"/>
            <ac:spMk id="3" creationId="{ADE46EC1-5381-E3A2-8B46-ACBB93B1BF66}"/>
          </ac:spMkLst>
        </pc:spChg>
        <pc:spChg chg="mod ord">
          <ac:chgData name="Daniele Sertore" userId="9c0ab5f7-81cb-4f3e-8f35-37302c927a17" providerId="ADAL" clId="{DF029258-2084-49E2-8E1C-7E4A74ED5D34}" dt="2025-11-12T13:38:43.970" v="3476" actId="6264"/>
          <ac:spMkLst>
            <pc:docMk/>
            <pc:sldMk cId="2991055136" sldId="2668"/>
            <ac:spMk id="4" creationId="{0DE4103E-A5EE-A44A-CE76-D5119CDEC7DD}"/>
          </ac:spMkLst>
        </pc:spChg>
        <pc:spChg chg="mod ord">
          <ac:chgData name="Daniele Sertore" userId="9c0ab5f7-81cb-4f3e-8f35-37302c927a17" providerId="ADAL" clId="{DF029258-2084-49E2-8E1C-7E4A74ED5D34}" dt="2025-11-12T13:38:43.970" v="3476" actId="6264"/>
          <ac:spMkLst>
            <pc:docMk/>
            <pc:sldMk cId="2991055136" sldId="2668"/>
            <ac:spMk id="6" creationId="{06DB50FB-AF53-6CEA-2790-491582E35F24}"/>
          </ac:spMkLst>
        </pc:spChg>
        <pc:spChg chg="mod ord">
          <ac:chgData name="Daniele Sertore" userId="9c0ab5f7-81cb-4f3e-8f35-37302c927a17" providerId="ADAL" clId="{DF029258-2084-49E2-8E1C-7E4A74ED5D34}" dt="2025-11-12T13:38:43.970" v="3476" actId="6264"/>
          <ac:spMkLst>
            <pc:docMk/>
            <pc:sldMk cId="2991055136" sldId="2668"/>
            <ac:spMk id="7" creationId="{0E1F5AD1-438E-32BB-6B22-0BC55C61D9AE}"/>
          </ac:spMkLst>
        </pc:spChg>
        <pc:spChg chg="add del mod">
          <ac:chgData name="Daniele Sertore" userId="9c0ab5f7-81cb-4f3e-8f35-37302c927a17" providerId="ADAL" clId="{DF029258-2084-49E2-8E1C-7E4A74ED5D34}" dt="2025-11-12T13:38:07.967" v="3470" actId="6264"/>
          <ac:spMkLst>
            <pc:docMk/>
            <pc:sldMk cId="2991055136" sldId="2668"/>
            <ac:spMk id="8" creationId="{1D59EEF3-46D6-7E3B-6091-B383E2EB68FF}"/>
          </ac:spMkLst>
        </pc:spChg>
        <pc:spChg chg="add del mod">
          <ac:chgData name="Daniele Sertore" userId="9c0ab5f7-81cb-4f3e-8f35-37302c927a17" providerId="ADAL" clId="{DF029258-2084-49E2-8E1C-7E4A74ED5D34}" dt="2025-11-12T13:38:07.967" v="3470" actId="6264"/>
          <ac:spMkLst>
            <pc:docMk/>
            <pc:sldMk cId="2991055136" sldId="2668"/>
            <ac:spMk id="26" creationId="{20D7A0E0-D05E-705D-3776-D400DD5BC217}"/>
          </ac:spMkLst>
        </pc:spChg>
        <pc:spChg chg="add del mod">
          <ac:chgData name="Daniele Sertore" userId="9c0ab5f7-81cb-4f3e-8f35-37302c927a17" providerId="ADAL" clId="{DF029258-2084-49E2-8E1C-7E4A74ED5D34}" dt="2025-11-12T13:38:07.967" v="3470" actId="6264"/>
          <ac:spMkLst>
            <pc:docMk/>
            <pc:sldMk cId="2991055136" sldId="2668"/>
            <ac:spMk id="28" creationId="{52282655-927A-9F93-64A7-E97040007EE7}"/>
          </ac:spMkLst>
        </pc:spChg>
        <pc:spChg chg="mod">
          <ac:chgData name="Daniele Sertore" userId="9c0ab5f7-81cb-4f3e-8f35-37302c927a17" providerId="ADAL" clId="{DF029258-2084-49E2-8E1C-7E4A74ED5D34}" dt="2025-11-11T19:40:25.056" v="1873" actId="20577"/>
          <ac:spMkLst>
            <pc:docMk/>
            <pc:sldMk cId="2991055136" sldId="2668"/>
            <ac:spMk id="29" creationId="{382EADDA-8332-5F70-0B83-3A07AF025FED}"/>
          </ac:spMkLst>
        </pc:spChg>
        <pc:spChg chg="add del mod">
          <ac:chgData name="Daniele Sertore" userId="9c0ab5f7-81cb-4f3e-8f35-37302c927a17" providerId="ADAL" clId="{DF029258-2084-49E2-8E1C-7E4A74ED5D34}" dt="2025-11-12T13:38:07.967" v="3470" actId="6264"/>
          <ac:spMkLst>
            <pc:docMk/>
            <pc:sldMk cId="2991055136" sldId="2668"/>
            <ac:spMk id="35" creationId="{70CBB650-7103-4048-3039-3426359982D3}"/>
          </ac:spMkLst>
        </pc:spChg>
        <pc:spChg chg="add del mod">
          <ac:chgData name="Daniele Sertore" userId="9c0ab5f7-81cb-4f3e-8f35-37302c927a17" providerId="ADAL" clId="{DF029258-2084-49E2-8E1C-7E4A74ED5D34}" dt="2025-11-12T13:38:07.967" v="3470" actId="6264"/>
          <ac:spMkLst>
            <pc:docMk/>
            <pc:sldMk cId="2991055136" sldId="2668"/>
            <ac:spMk id="36" creationId="{2E745531-7827-B021-B959-B3B9FD7E16C7}"/>
          </ac:spMkLst>
        </pc:spChg>
        <pc:spChg chg="add del mod">
          <ac:chgData name="Daniele Sertore" userId="9c0ab5f7-81cb-4f3e-8f35-37302c927a17" providerId="ADAL" clId="{DF029258-2084-49E2-8E1C-7E4A74ED5D34}" dt="2025-11-12T13:38:43.970" v="3476" actId="6264"/>
          <ac:spMkLst>
            <pc:docMk/>
            <pc:sldMk cId="2991055136" sldId="2668"/>
            <ac:spMk id="37" creationId="{3465C275-FD44-9803-63D3-BC1D904B4DC3}"/>
          </ac:spMkLst>
        </pc:spChg>
        <pc:spChg chg="add del mod">
          <ac:chgData name="Daniele Sertore" userId="9c0ab5f7-81cb-4f3e-8f35-37302c927a17" providerId="ADAL" clId="{DF029258-2084-49E2-8E1C-7E4A74ED5D34}" dt="2025-11-12T13:38:43.970" v="3476" actId="6264"/>
          <ac:spMkLst>
            <pc:docMk/>
            <pc:sldMk cId="2991055136" sldId="2668"/>
            <ac:spMk id="38" creationId="{ECE66304-4FDC-1FF7-DDD4-789C3B62BBD6}"/>
          </ac:spMkLst>
        </pc:spChg>
        <pc:spChg chg="add del mod">
          <ac:chgData name="Daniele Sertore" userId="9c0ab5f7-81cb-4f3e-8f35-37302c927a17" providerId="ADAL" clId="{DF029258-2084-49E2-8E1C-7E4A74ED5D34}" dt="2025-11-12T13:38:43.970" v="3476" actId="6264"/>
          <ac:spMkLst>
            <pc:docMk/>
            <pc:sldMk cId="2991055136" sldId="2668"/>
            <ac:spMk id="39" creationId="{A663B71D-E78E-E78D-F913-395FD691D8A3}"/>
          </ac:spMkLst>
        </pc:spChg>
        <pc:spChg chg="add del mod">
          <ac:chgData name="Daniele Sertore" userId="9c0ab5f7-81cb-4f3e-8f35-37302c927a17" providerId="ADAL" clId="{DF029258-2084-49E2-8E1C-7E4A74ED5D34}" dt="2025-11-12T13:38:43.970" v="3476" actId="6264"/>
          <ac:spMkLst>
            <pc:docMk/>
            <pc:sldMk cId="2991055136" sldId="2668"/>
            <ac:spMk id="40" creationId="{16C0C399-104A-27C9-5657-813EABC80692}"/>
          </ac:spMkLst>
        </pc:spChg>
        <pc:spChg chg="add del mod">
          <ac:chgData name="Daniele Sertore" userId="9c0ab5f7-81cb-4f3e-8f35-37302c927a17" providerId="ADAL" clId="{DF029258-2084-49E2-8E1C-7E4A74ED5D34}" dt="2025-11-12T13:38:43.970" v="3476" actId="6264"/>
          <ac:spMkLst>
            <pc:docMk/>
            <pc:sldMk cId="2991055136" sldId="2668"/>
            <ac:spMk id="41" creationId="{80655F73-9C6B-E6BE-785C-93AF8396A0AB}"/>
          </ac:spMkLst>
        </pc:spChg>
      </pc:sldChg>
      <pc:sldChg chg="addSp modSp new mod ord">
        <pc:chgData name="Daniele Sertore" userId="9c0ab5f7-81cb-4f3e-8f35-37302c927a17" providerId="ADAL" clId="{DF029258-2084-49E2-8E1C-7E4A74ED5D34}" dt="2025-11-13T12:20:23.226" v="4018" actId="113"/>
        <pc:sldMkLst>
          <pc:docMk/>
          <pc:sldMk cId="3685087682" sldId="2669"/>
        </pc:sldMkLst>
        <pc:spChg chg="mod">
          <ac:chgData name="Daniele Sertore" userId="9c0ab5f7-81cb-4f3e-8f35-37302c927a17" providerId="ADAL" clId="{DF029258-2084-49E2-8E1C-7E4A74ED5D34}" dt="2025-11-13T12:20:23.226" v="4018" actId="113"/>
          <ac:spMkLst>
            <pc:docMk/>
            <pc:sldMk cId="3685087682" sldId="2669"/>
            <ac:spMk id="2" creationId="{ED566EC8-D64F-1C78-217C-7A1ED8BB40B2}"/>
          </ac:spMkLst>
        </pc:spChg>
        <pc:spChg chg="mod">
          <ac:chgData name="Daniele Sertore" userId="9c0ab5f7-81cb-4f3e-8f35-37302c927a17" providerId="ADAL" clId="{DF029258-2084-49E2-8E1C-7E4A74ED5D34}" dt="2025-11-13T02:46:54.176" v="3813" actId="113"/>
          <ac:spMkLst>
            <pc:docMk/>
            <pc:sldMk cId="3685087682" sldId="2669"/>
            <ac:spMk id="3" creationId="{08DE61E7-CBDB-80DF-30E1-49C13FCDA1D5}"/>
          </ac:spMkLst>
        </pc:spChg>
        <pc:picChg chg="add mod">
          <ac:chgData name="Daniele Sertore" userId="9c0ab5f7-81cb-4f3e-8f35-37302c927a17" providerId="ADAL" clId="{DF029258-2084-49E2-8E1C-7E4A74ED5D34}" dt="2025-11-12T14:01:49.890" v="3702" actId="1076"/>
          <ac:picMkLst>
            <pc:docMk/>
            <pc:sldMk cId="3685087682" sldId="2669"/>
            <ac:picMk id="5" creationId="{458BC2F6-89CD-1395-1717-DF0D608B3A3D}"/>
          </ac:picMkLst>
        </pc:picChg>
        <pc:picChg chg="add mod">
          <ac:chgData name="Daniele Sertore" userId="9c0ab5f7-81cb-4f3e-8f35-37302c927a17" providerId="ADAL" clId="{DF029258-2084-49E2-8E1C-7E4A74ED5D34}" dt="2025-11-12T20:34:18.587" v="3786" actId="1076"/>
          <ac:picMkLst>
            <pc:docMk/>
            <pc:sldMk cId="3685087682" sldId="2669"/>
            <ac:picMk id="7" creationId="{373A96EB-D206-F6A5-D1E1-68DD08BCC14B}"/>
          </ac:picMkLst>
        </pc:picChg>
      </pc:sldChg>
      <pc:sldChg chg="modSp add mod">
        <pc:chgData name="Daniele Sertore" userId="9c0ab5f7-81cb-4f3e-8f35-37302c927a17" providerId="ADAL" clId="{DF029258-2084-49E2-8E1C-7E4A74ED5D34}" dt="2025-11-13T02:42:02.073" v="3792" actId="20577"/>
        <pc:sldMkLst>
          <pc:docMk/>
          <pc:sldMk cId="420124785" sldId="2670"/>
        </pc:sldMkLst>
        <pc:spChg chg="mod">
          <ac:chgData name="Daniele Sertore" userId="9c0ab5f7-81cb-4f3e-8f35-37302c927a17" providerId="ADAL" clId="{DF029258-2084-49E2-8E1C-7E4A74ED5D34}" dt="2025-11-12T13:43:33.925" v="3497" actId="404"/>
          <ac:spMkLst>
            <pc:docMk/>
            <pc:sldMk cId="420124785" sldId="2670"/>
            <ac:spMk id="2" creationId="{98498BB0-BBAC-E885-6ABD-BABDBED4E86F}"/>
          </ac:spMkLst>
        </pc:spChg>
        <pc:spChg chg="mod">
          <ac:chgData name="Daniele Sertore" userId="9c0ab5f7-81cb-4f3e-8f35-37302c927a17" providerId="ADAL" clId="{DF029258-2084-49E2-8E1C-7E4A74ED5D34}" dt="2025-11-13T02:42:02.073" v="3792" actId="20577"/>
          <ac:spMkLst>
            <pc:docMk/>
            <pc:sldMk cId="420124785" sldId="2670"/>
            <ac:spMk id="3" creationId="{CE76A833-42F8-1E2C-9C38-FC2D19B50692}"/>
          </ac:spMkLst>
        </pc:spChg>
      </pc:sldChg>
      <pc:sldChg chg="modSp new del mod">
        <pc:chgData name="Daniele Sertore" userId="9c0ab5f7-81cb-4f3e-8f35-37302c927a17" providerId="ADAL" clId="{DF029258-2084-49E2-8E1C-7E4A74ED5D34}" dt="2025-11-12T00:01:38.106" v="3292" actId="47"/>
        <pc:sldMkLst>
          <pc:docMk/>
          <pc:sldMk cId="334544089" sldId="2671"/>
        </pc:sldMkLst>
      </pc:sldChg>
      <pc:sldChg chg="addSp delSp modSp new mod">
        <pc:chgData name="Daniele Sertore" userId="9c0ab5f7-81cb-4f3e-8f35-37302c927a17" providerId="ADAL" clId="{DF029258-2084-49E2-8E1C-7E4A74ED5D34}" dt="2025-11-12T14:02:20.934" v="3704" actId="1076"/>
        <pc:sldMkLst>
          <pc:docMk/>
          <pc:sldMk cId="636437260" sldId="2672"/>
        </pc:sldMkLst>
        <pc:spChg chg="mod">
          <ac:chgData name="Daniele Sertore" userId="9c0ab5f7-81cb-4f3e-8f35-37302c927a17" providerId="ADAL" clId="{DF029258-2084-49E2-8E1C-7E4A74ED5D34}" dt="2025-11-11T12:43:09.310" v="459" actId="20577"/>
          <ac:spMkLst>
            <pc:docMk/>
            <pc:sldMk cId="636437260" sldId="2672"/>
            <ac:spMk id="2" creationId="{2A686044-78EA-8F76-23EB-53EB2882E6FD}"/>
          </ac:spMkLst>
        </pc:spChg>
        <pc:spChg chg="add mod">
          <ac:chgData name="Daniele Sertore" userId="9c0ab5f7-81cb-4f3e-8f35-37302c927a17" providerId="ADAL" clId="{DF029258-2084-49E2-8E1C-7E4A74ED5D34}" dt="2025-11-12T14:02:11.678" v="3703" actId="1076"/>
          <ac:spMkLst>
            <pc:docMk/>
            <pc:sldMk cId="636437260" sldId="2672"/>
            <ac:spMk id="10" creationId="{2DDBF25F-DA65-39CC-42A8-F7FEECFF4503}"/>
          </ac:spMkLst>
        </pc:spChg>
        <pc:spChg chg="add mod">
          <ac:chgData name="Daniele Sertore" userId="9c0ab5f7-81cb-4f3e-8f35-37302c927a17" providerId="ADAL" clId="{DF029258-2084-49E2-8E1C-7E4A74ED5D34}" dt="2025-11-12T14:02:11.678" v="3703" actId="1076"/>
          <ac:spMkLst>
            <pc:docMk/>
            <pc:sldMk cId="636437260" sldId="2672"/>
            <ac:spMk id="11" creationId="{FAD6D655-17DA-9B52-6702-146C156421A9}"/>
          </ac:spMkLst>
        </pc:spChg>
        <pc:spChg chg="add mod">
          <ac:chgData name="Daniele Sertore" userId="9c0ab5f7-81cb-4f3e-8f35-37302c927a17" providerId="ADAL" clId="{DF029258-2084-49E2-8E1C-7E4A74ED5D34}" dt="2025-11-12T14:02:20.934" v="3704" actId="1076"/>
          <ac:spMkLst>
            <pc:docMk/>
            <pc:sldMk cId="636437260" sldId="2672"/>
            <ac:spMk id="12" creationId="{79D683B3-4CE3-B141-7A15-32F389820CF7}"/>
          </ac:spMkLst>
        </pc:spChg>
        <pc:spChg chg="add mod">
          <ac:chgData name="Daniele Sertore" userId="9c0ab5f7-81cb-4f3e-8f35-37302c927a17" providerId="ADAL" clId="{DF029258-2084-49E2-8E1C-7E4A74ED5D34}" dt="2025-11-12T14:02:20.934" v="3704" actId="1076"/>
          <ac:spMkLst>
            <pc:docMk/>
            <pc:sldMk cId="636437260" sldId="2672"/>
            <ac:spMk id="13" creationId="{7B5E7113-8B20-E634-C0C9-5F6EEE4BD6D3}"/>
          </ac:spMkLst>
        </pc:spChg>
        <pc:spChg chg="add mod">
          <ac:chgData name="Daniele Sertore" userId="9c0ab5f7-81cb-4f3e-8f35-37302c927a17" providerId="ADAL" clId="{DF029258-2084-49E2-8E1C-7E4A74ED5D34}" dt="2025-11-12T14:02:20.934" v="3704" actId="1076"/>
          <ac:spMkLst>
            <pc:docMk/>
            <pc:sldMk cId="636437260" sldId="2672"/>
            <ac:spMk id="14" creationId="{79DF2C3C-E8C3-1297-7191-B964C1F91B21}"/>
          </ac:spMkLst>
        </pc:spChg>
        <pc:spChg chg="add mod">
          <ac:chgData name="Daniele Sertore" userId="9c0ab5f7-81cb-4f3e-8f35-37302c927a17" providerId="ADAL" clId="{DF029258-2084-49E2-8E1C-7E4A74ED5D34}" dt="2025-11-12T14:02:20.934" v="3704" actId="1076"/>
          <ac:spMkLst>
            <pc:docMk/>
            <pc:sldMk cId="636437260" sldId="2672"/>
            <ac:spMk id="15" creationId="{EF24D2CB-B164-00CE-C154-33B1AC217C78}"/>
          </ac:spMkLst>
        </pc:spChg>
        <pc:spChg chg="add mod">
          <ac:chgData name="Daniele Sertore" userId="9c0ab5f7-81cb-4f3e-8f35-37302c927a17" providerId="ADAL" clId="{DF029258-2084-49E2-8E1C-7E4A74ED5D34}" dt="2025-11-12T14:02:20.934" v="3704" actId="1076"/>
          <ac:spMkLst>
            <pc:docMk/>
            <pc:sldMk cId="636437260" sldId="2672"/>
            <ac:spMk id="16" creationId="{360A3069-A6FA-849F-3C14-E911F14B0EF9}"/>
          </ac:spMkLst>
        </pc:spChg>
        <pc:spChg chg="add mod">
          <ac:chgData name="Daniele Sertore" userId="9c0ab5f7-81cb-4f3e-8f35-37302c927a17" providerId="ADAL" clId="{DF029258-2084-49E2-8E1C-7E4A74ED5D34}" dt="2025-11-12T14:02:20.934" v="3704" actId="1076"/>
          <ac:spMkLst>
            <pc:docMk/>
            <pc:sldMk cId="636437260" sldId="2672"/>
            <ac:spMk id="17" creationId="{07D23625-BDBB-DD0E-E147-56B984524B32}"/>
          </ac:spMkLst>
        </pc:spChg>
        <pc:picChg chg="add mod">
          <ac:chgData name="Daniele Sertore" userId="9c0ab5f7-81cb-4f3e-8f35-37302c927a17" providerId="ADAL" clId="{DF029258-2084-49E2-8E1C-7E4A74ED5D34}" dt="2025-11-12T14:02:11.678" v="3703" actId="1076"/>
          <ac:picMkLst>
            <pc:docMk/>
            <pc:sldMk cId="636437260" sldId="2672"/>
            <ac:picMk id="5" creationId="{89169F4C-08A4-0DEF-AB08-19E973B6AEB0}"/>
          </ac:picMkLst>
        </pc:picChg>
        <pc:picChg chg="add mod">
          <ac:chgData name="Daniele Sertore" userId="9c0ab5f7-81cb-4f3e-8f35-37302c927a17" providerId="ADAL" clId="{DF029258-2084-49E2-8E1C-7E4A74ED5D34}" dt="2025-11-12T14:02:20.934" v="3704" actId="1076"/>
          <ac:picMkLst>
            <pc:docMk/>
            <pc:sldMk cId="636437260" sldId="2672"/>
            <ac:picMk id="9" creationId="{F95C93C0-EA65-3778-5CA6-677FF8CFFBB1}"/>
          </ac:picMkLst>
        </pc:picChg>
      </pc:sldChg>
      <pc:sldChg chg="addSp delSp modSp new del mod ord">
        <pc:chgData name="Daniele Sertore" userId="9c0ab5f7-81cb-4f3e-8f35-37302c927a17" providerId="ADAL" clId="{DF029258-2084-49E2-8E1C-7E4A74ED5D34}" dt="2025-11-13T12:09:03.304" v="3941" actId="47"/>
        <pc:sldMkLst>
          <pc:docMk/>
          <pc:sldMk cId="3835447065" sldId="2673"/>
        </pc:sldMkLst>
      </pc:sldChg>
      <pc:sldChg chg="addSp delSp modSp add mod ord">
        <pc:chgData name="Daniele Sertore" userId="9c0ab5f7-81cb-4f3e-8f35-37302c927a17" providerId="ADAL" clId="{DF029258-2084-49E2-8E1C-7E4A74ED5D34}" dt="2025-11-13T02:48:54.816" v="3846" actId="1076"/>
        <pc:sldMkLst>
          <pc:docMk/>
          <pc:sldMk cId="1934293398" sldId="2674"/>
        </pc:sldMkLst>
        <pc:spChg chg="mod">
          <ac:chgData name="Daniele Sertore" userId="9c0ab5f7-81cb-4f3e-8f35-37302c927a17" providerId="ADAL" clId="{DF029258-2084-49E2-8E1C-7E4A74ED5D34}" dt="2025-11-13T02:47:55.789" v="3840" actId="1076"/>
          <ac:spMkLst>
            <pc:docMk/>
            <pc:sldMk cId="1934293398" sldId="2674"/>
            <ac:spMk id="2" creationId="{C6366FED-FBD7-ACBE-A0D3-83403A397731}"/>
          </ac:spMkLst>
        </pc:spChg>
        <pc:spChg chg="mod">
          <ac:chgData name="Daniele Sertore" userId="9c0ab5f7-81cb-4f3e-8f35-37302c927a17" providerId="ADAL" clId="{DF029258-2084-49E2-8E1C-7E4A74ED5D34}" dt="2025-11-13T02:47:50.472" v="3838" actId="1076"/>
          <ac:spMkLst>
            <pc:docMk/>
            <pc:sldMk cId="1934293398" sldId="2674"/>
            <ac:spMk id="3" creationId="{6EE9C16F-3313-1174-868B-D05B12533306}"/>
          </ac:spMkLst>
        </pc:spChg>
        <pc:spChg chg="add mod">
          <ac:chgData name="Daniele Sertore" userId="9c0ab5f7-81cb-4f3e-8f35-37302c927a17" providerId="ADAL" clId="{DF029258-2084-49E2-8E1C-7E4A74ED5D34}" dt="2025-11-13T02:48:11.422" v="3841" actId="164"/>
          <ac:spMkLst>
            <pc:docMk/>
            <pc:sldMk cId="1934293398" sldId="2674"/>
            <ac:spMk id="12" creationId="{FFF6F1F2-2064-35B6-A867-3EE42C2A4439}"/>
          </ac:spMkLst>
        </pc:spChg>
        <pc:spChg chg="add mod">
          <ac:chgData name="Daniele Sertore" userId="9c0ab5f7-81cb-4f3e-8f35-37302c927a17" providerId="ADAL" clId="{DF029258-2084-49E2-8E1C-7E4A74ED5D34}" dt="2025-11-13T02:48:11.422" v="3841" actId="164"/>
          <ac:spMkLst>
            <pc:docMk/>
            <pc:sldMk cId="1934293398" sldId="2674"/>
            <ac:spMk id="13" creationId="{6292AC44-3677-4949-0487-BAEBD0F509FB}"/>
          </ac:spMkLst>
        </pc:spChg>
        <pc:spChg chg="add mod">
          <ac:chgData name="Daniele Sertore" userId="9c0ab5f7-81cb-4f3e-8f35-37302c927a17" providerId="ADAL" clId="{DF029258-2084-49E2-8E1C-7E4A74ED5D34}" dt="2025-11-13T02:48:11.422" v="3841" actId="164"/>
          <ac:spMkLst>
            <pc:docMk/>
            <pc:sldMk cId="1934293398" sldId="2674"/>
            <ac:spMk id="14" creationId="{C8606EFF-6349-6F1F-9B77-D98CB4CD96EA}"/>
          </ac:spMkLst>
        </pc:spChg>
        <pc:spChg chg="add mod">
          <ac:chgData name="Daniele Sertore" userId="9c0ab5f7-81cb-4f3e-8f35-37302c927a17" providerId="ADAL" clId="{DF029258-2084-49E2-8E1C-7E4A74ED5D34}" dt="2025-11-13T02:48:11.422" v="3841" actId="164"/>
          <ac:spMkLst>
            <pc:docMk/>
            <pc:sldMk cId="1934293398" sldId="2674"/>
            <ac:spMk id="15" creationId="{067A55E0-D879-4DD6-F339-907CD3C2C380}"/>
          </ac:spMkLst>
        </pc:spChg>
        <pc:spChg chg="add mod">
          <ac:chgData name="Daniele Sertore" userId="9c0ab5f7-81cb-4f3e-8f35-37302c927a17" providerId="ADAL" clId="{DF029258-2084-49E2-8E1C-7E4A74ED5D34}" dt="2025-11-13T02:48:32.839" v="3843" actId="164"/>
          <ac:spMkLst>
            <pc:docMk/>
            <pc:sldMk cId="1934293398" sldId="2674"/>
            <ac:spMk id="16" creationId="{35536DC0-B4E0-9F30-EEBD-1AB5F5D19581}"/>
          </ac:spMkLst>
        </pc:spChg>
        <pc:spChg chg="add mod">
          <ac:chgData name="Daniele Sertore" userId="9c0ab5f7-81cb-4f3e-8f35-37302c927a17" providerId="ADAL" clId="{DF029258-2084-49E2-8E1C-7E4A74ED5D34}" dt="2025-11-13T02:48:32.839" v="3843" actId="164"/>
          <ac:spMkLst>
            <pc:docMk/>
            <pc:sldMk cId="1934293398" sldId="2674"/>
            <ac:spMk id="17" creationId="{9FA6F970-98B6-0BFF-D9A8-D117515570E7}"/>
          </ac:spMkLst>
        </pc:spChg>
        <pc:spChg chg="add mod">
          <ac:chgData name="Daniele Sertore" userId="9c0ab5f7-81cb-4f3e-8f35-37302c927a17" providerId="ADAL" clId="{DF029258-2084-49E2-8E1C-7E4A74ED5D34}" dt="2025-11-13T02:48:32.839" v="3843" actId="164"/>
          <ac:spMkLst>
            <pc:docMk/>
            <pc:sldMk cId="1934293398" sldId="2674"/>
            <ac:spMk id="18" creationId="{631474F8-722D-C752-01A1-056C115411BF}"/>
          </ac:spMkLst>
        </pc:spChg>
        <pc:spChg chg="add mod">
          <ac:chgData name="Daniele Sertore" userId="9c0ab5f7-81cb-4f3e-8f35-37302c927a17" providerId="ADAL" clId="{DF029258-2084-49E2-8E1C-7E4A74ED5D34}" dt="2025-11-13T02:48:32.839" v="3843" actId="164"/>
          <ac:spMkLst>
            <pc:docMk/>
            <pc:sldMk cId="1934293398" sldId="2674"/>
            <ac:spMk id="19" creationId="{DA7D874B-5732-9B1F-BA9E-9FD82CB4BF0E}"/>
          </ac:spMkLst>
        </pc:spChg>
        <pc:grpChg chg="add mod">
          <ac:chgData name="Daniele Sertore" userId="9c0ab5f7-81cb-4f3e-8f35-37302c927a17" providerId="ADAL" clId="{DF029258-2084-49E2-8E1C-7E4A74ED5D34}" dt="2025-11-13T02:48:48.457" v="3845" actId="1076"/>
          <ac:grpSpMkLst>
            <pc:docMk/>
            <pc:sldMk cId="1934293398" sldId="2674"/>
            <ac:grpSpMk id="6" creationId="{5577DCA1-6378-42DE-CCFB-77CC34F0D27E}"/>
          </ac:grpSpMkLst>
        </pc:grpChg>
        <pc:grpChg chg="add mod">
          <ac:chgData name="Daniele Sertore" userId="9c0ab5f7-81cb-4f3e-8f35-37302c927a17" providerId="ADAL" clId="{DF029258-2084-49E2-8E1C-7E4A74ED5D34}" dt="2025-11-13T02:48:54.816" v="3846" actId="1076"/>
          <ac:grpSpMkLst>
            <pc:docMk/>
            <pc:sldMk cId="1934293398" sldId="2674"/>
            <ac:grpSpMk id="7" creationId="{05573FC0-29BE-A7BD-EBAB-B75A7C6C71D9}"/>
          </ac:grpSpMkLst>
        </pc:grpChg>
        <pc:graphicFrameChg chg="mod modGraphic">
          <ac:chgData name="Daniele Sertore" userId="9c0ab5f7-81cb-4f3e-8f35-37302c927a17" providerId="ADAL" clId="{DF029258-2084-49E2-8E1C-7E4A74ED5D34}" dt="2025-11-13T02:48:11.422" v="3841" actId="164"/>
          <ac:graphicFrameMkLst>
            <pc:docMk/>
            <pc:sldMk cId="1934293398" sldId="2674"/>
            <ac:graphicFrameMk id="8" creationId="{2F3B5479-12D1-7430-5C0B-615050145CC3}"/>
          </ac:graphicFrameMkLst>
        </pc:graphicFrameChg>
        <pc:graphicFrameChg chg="mod modGraphic">
          <ac:chgData name="Daniele Sertore" userId="9c0ab5f7-81cb-4f3e-8f35-37302c927a17" providerId="ADAL" clId="{DF029258-2084-49E2-8E1C-7E4A74ED5D34}" dt="2025-11-13T02:48:32.839" v="3843" actId="164"/>
          <ac:graphicFrameMkLst>
            <pc:docMk/>
            <pc:sldMk cId="1934293398" sldId="2674"/>
            <ac:graphicFrameMk id="9" creationId="{A36156EF-11BA-2481-DD51-B314932C8776}"/>
          </ac:graphicFrameMkLst>
        </pc:graphicFrameChg>
      </pc:sldChg>
      <pc:sldChg chg="modSp add del mod">
        <pc:chgData name="Daniele Sertore" userId="9c0ab5f7-81cb-4f3e-8f35-37302c927a17" providerId="ADAL" clId="{DF029258-2084-49E2-8E1C-7E4A74ED5D34}" dt="2025-11-13T11:54:03.246" v="3910" actId="47"/>
        <pc:sldMkLst>
          <pc:docMk/>
          <pc:sldMk cId="4154951780" sldId="2694"/>
        </pc:sldMkLst>
        <pc:spChg chg="mod">
          <ac:chgData name="Daniele Sertore" userId="9c0ab5f7-81cb-4f3e-8f35-37302c927a17" providerId="ADAL" clId="{DF029258-2084-49E2-8E1C-7E4A74ED5D34}" dt="2025-11-12T13:58:16.109" v="3581" actId="1076"/>
          <ac:spMkLst>
            <pc:docMk/>
            <pc:sldMk cId="4154951780" sldId="2694"/>
            <ac:spMk id="2" creationId="{5DE90EC1-9B7A-FA60-024E-0F3FD16A4791}"/>
          </ac:spMkLst>
        </pc:spChg>
        <pc:spChg chg="mod">
          <ac:chgData name="Daniele Sertore" userId="9c0ab5f7-81cb-4f3e-8f35-37302c927a17" providerId="ADAL" clId="{DF029258-2084-49E2-8E1C-7E4A74ED5D34}" dt="2025-11-12T13:56:25.168" v="3568" actId="122"/>
          <ac:spMkLst>
            <pc:docMk/>
            <pc:sldMk cId="4154951780" sldId="2694"/>
            <ac:spMk id="6" creationId="{24FF6D22-7D27-62F7-5EF5-2D357CDFC9C9}"/>
          </ac:spMkLst>
        </pc:spChg>
        <pc:spChg chg="mod">
          <ac:chgData name="Daniele Sertore" userId="9c0ab5f7-81cb-4f3e-8f35-37302c927a17" providerId="ADAL" clId="{DF029258-2084-49E2-8E1C-7E4A74ED5D34}" dt="2025-11-12T13:58:09.432" v="3580" actId="1076"/>
          <ac:spMkLst>
            <pc:docMk/>
            <pc:sldMk cId="4154951780" sldId="2694"/>
            <ac:spMk id="140" creationId="{E66A6091-CBAD-37E0-F74F-E28EF25B051B}"/>
          </ac:spMkLst>
        </pc:spChg>
      </pc:sldChg>
      <pc:sldChg chg="modSp add del mod">
        <pc:chgData name="Daniele Sertore" userId="9c0ab5f7-81cb-4f3e-8f35-37302c927a17" providerId="ADAL" clId="{DF029258-2084-49E2-8E1C-7E4A74ED5D34}" dt="2025-11-13T12:12:05.721" v="3947" actId="47"/>
        <pc:sldMkLst>
          <pc:docMk/>
          <pc:sldMk cId="330490400" sldId="2704"/>
        </pc:sldMkLst>
        <pc:spChg chg="mod">
          <ac:chgData name="Daniele Sertore" userId="9c0ab5f7-81cb-4f3e-8f35-37302c927a17" providerId="ADAL" clId="{DF029258-2084-49E2-8E1C-7E4A74ED5D34}" dt="2025-11-12T14:00:33.977" v="3602" actId="1076"/>
          <ac:spMkLst>
            <pc:docMk/>
            <pc:sldMk cId="330490400" sldId="2704"/>
            <ac:spMk id="2" creationId="{AA963374-73F5-D137-70BB-F1EEACFA35F2}"/>
          </ac:spMkLst>
        </pc:spChg>
        <pc:spChg chg="mod">
          <ac:chgData name="Daniele Sertore" userId="9c0ab5f7-81cb-4f3e-8f35-37302c927a17" providerId="ADAL" clId="{DF029258-2084-49E2-8E1C-7E4A74ED5D34}" dt="2025-11-12T18:51:25.966" v="3763" actId="2711"/>
          <ac:spMkLst>
            <pc:docMk/>
            <pc:sldMk cId="330490400" sldId="2704"/>
            <ac:spMk id="140" creationId="{D30BD135-783E-A2C5-A0F8-42F33476DBD0}"/>
          </ac:spMkLst>
        </pc:spChg>
      </pc:sldChg>
      <pc:sldChg chg="delSp modSp add del mod">
        <pc:chgData name="Daniele Sertore" userId="9c0ab5f7-81cb-4f3e-8f35-37302c927a17" providerId="ADAL" clId="{DF029258-2084-49E2-8E1C-7E4A74ED5D34}" dt="2025-11-13T11:54:03.246" v="3910" actId="47"/>
        <pc:sldMkLst>
          <pc:docMk/>
          <pc:sldMk cId="1518099710" sldId="2714"/>
        </pc:sldMkLst>
        <pc:spChg chg="mod">
          <ac:chgData name="Daniele Sertore" userId="9c0ab5f7-81cb-4f3e-8f35-37302c927a17" providerId="ADAL" clId="{DF029258-2084-49E2-8E1C-7E4A74ED5D34}" dt="2025-11-12T18:51:12.785" v="3762" actId="2711"/>
          <ac:spMkLst>
            <pc:docMk/>
            <pc:sldMk cId="1518099710" sldId="2714"/>
            <ac:spMk id="151" creationId="{99FC2DA7-F2C2-622A-FE59-1C7C3456A683}"/>
          </ac:spMkLst>
        </pc:spChg>
        <pc:spChg chg="del mod">
          <ac:chgData name="Daniele Sertore" userId="9c0ab5f7-81cb-4f3e-8f35-37302c927a17" providerId="ADAL" clId="{DF029258-2084-49E2-8E1C-7E4A74ED5D34}" dt="2025-11-12T13:58:55.995" v="3588" actId="478"/>
          <ac:spMkLst>
            <pc:docMk/>
            <pc:sldMk cId="1518099710" sldId="2714"/>
            <ac:spMk id="152" creationId="{E7F7386F-D19F-BA18-F1BC-920F963C2A4B}"/>
          </ac:spMkLst>
        </pc:spChg>
        <pc:spChg chg="mod">
          <ac:chgData name="Daniele Sertore" userId="9c0ab5f7-81cb-4f3e-8f35-37302c927a17" providerId="ADAL" clId="{DF029258-2084-49E2-8E1C-7E4A74ED5D34}" dt="2025-11-12T13:59:27.722" v="3591" actId="1076"/>
          <ac:spMkLst>
            <pc:docMk/>
            <pc:sldMk cId="1518099710" sldId="2714"/>
            <ac:spMk id="153" creationId="{753824C3-D4A8-D260-039A-F0F816F6187E}"/>
          </ac:spMkLst>
        </pc:spChg>
      </pc:sldChg>
      <pc:sldChg chg="addSp delSp modSp add mod ord">
        <pc:chgData name="Daniele Sertore" userId="9c0ab5f7-81cb-4f3e-8f35-37302c927a17" providerId="ADAL" clId="{DF029258-2084-49E2-8E1C-7E4A74ED5D34}" dt="2025-11-13T12:17:26.919" v="4013"/>
        <pc:sldMkLst>
          <pc:docMk/>
          <pc:sldMk cId="3729426049" sldId="2715"/>
        </pc:sldMkLst>
        <pc:spChg chg="add del mod">
          <ac:chgData name="Daniele Sertore" userId="9c0ab5f7-81cb-4f3e-8f35-37302c927a17" providerId="ADAL" clId="{DF029258-2084-49E2-8E1C-7E4A74ED5D34}" dt="2025-11-13T12:17:09.920" v="4008" actId="21"/>
          <ac:spMkLst>
            <pc:docMk/>
            <pc:sldMk cId="3729426049" sldId="2715"/>
            <ac:spMk id="166" creationId="{26C88BEB-E547-09D7-F34A-B6EBB2E3F7F5}"/>
          </ac:spMkLst>
        </pc:spChg>
      </pc:sldChg>
      <pc:sldChg chg="modSp add mod ord">
        <pc:chgData name="Daniele Sertore" userId="9c0ab5f7-81cb-4f3e-8f35-37302c927a17" providerId="ADAL" clId="{DF029258-2084-49E2-8E1C-7E4A74ED5D34}" dt="2025-11-13T12:20:33.575" v="4020" actId="20577"/>
        <pc:sldMkLst>
          <pc:docMk/>
          <pc:sldMk cId="2774128704" sldId="2753"/>
        </pc:sldMkLst>
        <pc:spChg chg="mod">
          <ac:chgData name="Daniele Sertore" userId="9c0ab5f7-81cb-4f3e-8f35-37302c927a17" providerId="ADAL" clId="{DF029258-2084-49E2-8E1C-7E4A74ED5D34}" dt="2025-11-13T02:50:18.835" v="3858" actId="14100"/>
          <ac:spMkLst>
            <pc:docMk/>
            <pc:sldMk cId="2774128704" sldId="2753"/>
            <ac:spMk id="8" creationId="{F9151C04-1274-EDE9-D839-416457D35DAB}"/>
          </ac:spMkLst>
        </pc:spChg>
        <pc:spChg chg="mod">
          <ac:chgData name="Daniele Sertore" userId="9c0ab5f7-81cb-4f3e-8f35-37302c927a17" providerId="ADAL" clId="{DF029258-2084-49E2-8E1C-7E4A74ED5D34}" dt="2025-11-13T12:20:33.575" v="4020" actId="20577"/>
          <ac:spMkLst>
            <pc:docMk/>
            <pc:sldMk cId="2774128704" sldId="2753"/>
            <ac:spMk id="15" creationId="{AD1ED6EF-A6A4-EC42-96E4-F969B51C56B2}"/>
          </ac:spMkLst>
        </pc:spChg>
        <pc:graphicFrameChg chg="mod">
          <ac:chgData name="Daniele Sertore" userId="9c0ab5f7-81cb-4f3e-8f35-37302c927a17" providerId="ADAL" clId="{DF029258-2084-49E2-8E1C-7E4A74ED5D34}" dt="2025-11-13T02:49:58.838" v="3852" actId="1076"/>
          <ac:graphicFrameMkLst>
            <pc:docMk/>
            <pc:sldMk cId="2774128704" sldId="2753"/>
            <ac:graphicFrameMk id="9" creationId="{464A04E5-A31C-EAF3-AED8-05FBB4D6BFF0}"/>
          </ac:graphicFrameMkLst>
        </pc:graphicFrameChg>
        <pc:picChg chg="mod">
          <ac:chgData name="Daniele Sertore" userId="9c0ab5f7-81cb-4f3e-8f35-37302c927a17" providerId="ADAL" clId="{DF029258-2084-49E2-8E1C-7E4A74ED5D34}" dt="2025-11-13T02:50:05.142" v="3853" actId="14100"/>
          <ac:picMkLst>
            <pc:docMk/>
            <pc:sldMk cId="2774128704" sldId="2753"/>
            <ac:picMk id="2" creationId="{0D1F6992-5E64-5A0D-BE33-7EA62254451A}"/>
          </ac:picMkLst>
        </pc:picChg>
        <pc:picChg chg="mod ord">
          <ac:chgData name="Daniele Sertore" userId="9c0ab5f7-81cb-4f3e-8f35-37302c927a17" providerId="ADAL" clId="{DF029258-2084-49E2-8E1C-7E4A74ED5D34}" dt="2025-11-12T14:05:21.737" v="3739" actId="1076"/>
          <ac:picMkLst>
            <pc:docMk/>
            <pc:sldMk cId="2774128704" sldId="2753"/>
            <ac:picMk id="3" creationId="{703313DC-9638-1A4E-B44A-69C440C380B6}"/>
          </ac:picMkLst>
        </pc:picChg>
      </pc:sldChg>
      <pc:sldChg chg="addSp delSp modSp add mod modClrScheme chgLayout">
        <pc:chgData name="Daniele Sertore" userId="9c0ab5f7-81cb-4f3e-8f35-37302c927a17" providerId="ADAL" clId="{DF029258-2084-49E2-8E1C-7E4A74ED5D34}" dt="2025-11-12T13:49:42.293" v="3537" actId="20577"/>
        <pc:sldMkLst>
          <pc:docMk/>
          <pc:sldMk cId="3286434771" sldId="6966"/>
        </pc:sldMkLst>
        <pc:spChg chg="mod ord">
          <ac:chgData name="Daniele Sertore" userId="9c0ab5f7-81cb-4f3e-8f35-37302c927a17" providerId="ADAL" clId="{DF029258-2084-49E2-8E1C-7E4A74ED5D34}" dt="2025-11-12T13:45:06.093" v="3515" actId="14100"/>
          <ac:spMkLst>
            <pc:docMk/>
            <pc:sldMk cId="3286434771" sldId="6966"/>
            <ac:spMk id="2" creationId="{C81B668B-67BE-C826-02E6-89420F0EB7EE}"/>
          </ac:spMkLst>
        </pc:spChg>
        <pc:spChg chg="mod ord">
          <ac:chgData name="Daniele Sertore" userId="9c0ab5f7-81cb-4f3e-8f35-37302c927a17" providerId="ADAL" clId="{DF029258-2084-49E2-8E1C-7E4A74ED5D34}" dt="2025-11-12T13:49:42.293" v="3537" actId="20577"/>
          <ac:spMkLst>
            <pc:docMk/>
            <pc:sldMk cId="3286434771" sldId="6966"/>
            <ac:spMk id="3" creationId="{8E48C169-2E0D-4CA7-7662-FD26E84DF50B}"/>
          </ac:spMkLst>
        </pc:spChg>
        <pc:picChg chg="mod">
          <ac:chgData name="Daniele Sertore" userId="9c0ab5f7-81cb-4f3e-8f35-37302c927a17" providerId="ADAL" clId="{DF029258-2084-49E2-8E1C-7E4A74ED5D34}" dt="2025-11-12T13:45:12.190" v="3518" actId="1076"/>
          <ac:picMkLst>
            <pc:docMk/>
            <pc:sldMk cId="3286434771" sldId="6966"/>
            <ac:picMk id="4" creationId="{39CDD7B8-596F-4466-F0E6-623145212773}"/>
          </ac:picMkLst>
        </pc:picChg>
        <pc:picChg chg="mod">
          <ac:chgData name="Daniele Sertore" userId="9c0ab5f7-81cb-4f3e-8f35-37302c927a17" providerId="ADAL" clId="{DF029258-2084-49E2-8E1C-7E4A74ED5D34}" dt="2025-11-12T13:45:08.414" v="3516" actId="1076"/>
          <ac:picMkLst>
            <pc:docMk/>
            <pc:sldMk cId="3286434771" sldId="6966"/>
            <ac:picMk id="9" creationId="{605901B0-138C-EDA9-7D6A-53142B6155E5}"/>
          </ac:picMkLst>
        </pc:picChg>
        <pc:picChg chg="mod">
          <ac:chgData name="Daniele Sertore" userId="9c0ab5f7-81cb-4f3e-8f35-37302c927a17" providerId="ADAL" clId="{DF029258-2084-49E2-8E1C-7E4A74ED5D34}" dt="2025-11-12T13:45:14.286" v="3519" actId="1076"/>
          <ac:picMkLst>
            <pc:docMk/>
            <pc:sldMk cId="3286434771" sldId="6966"/>
            <ac:picMk id="11" creationId="{1A9A0CD3-D29F-4642-F6E7-281C02937549}"/>
          </ac:picMkLst>
        </pc:picChg>
        <pc:picChg chg="mod">
          <ac:chgData name="Daniele Sertore" userId="9c0ab5f7-81cb-4f3e-8f35-37302c927a17" providerId="ADAL" clId="{DF029258-2084-49E2-8E1C-7E4A74ED5D34}" dt="2025-11-11T19:48:57.330" v="2196" actId="1076"/>
          <ac:picMkLst>
            <pc:docMk/>
            <pc:sldMk cId="3286434771" sldId="6966"/>
            <ac:picMk id="15" creationId="{3C952651-5F02-7792-5EDA-F71303E4C4A7}"/>
          </ac:picMkLst>
        </pc:picChg>
        <pc:picChg chg="mod">
          <ac:chgData name="Daniele Sertore" userId="9c0ab5f7-81cb-4f3e-8f35-37302c927a17" providerId="ADAL" clId="{DF029258-2084-49E2-8E1C-7E4A74ED5D34}" dt="2025-11-11T19:50:52.676" v="2213" actId="1076"/>
          <ac:picMkLst>
            <pc:docMk/>
            <pc:sldMk cId="3286434771" sldId="6966"/>
            <ac:picMk id="17" creationId="{6D8A0CBE-69AC-EFC2-36DF-CE16D60CAFFD}"/>
          </ac:picMkLst>
        </pc:picChg>
      </pc:sldChg>
      <pc:sldChg chg="addSp delSp modSp add mod chgLayout">
        <pc:chgData name="Daniele Sertore" userId="9c0ab5f7-81cb-4f3e-8f35-37302c927a17" providerId="ADAL" clId="{DF029258-2084-49E2-8E1C-7E4A74ED5D34}" dt="2025-11-13T12:00:03.672" v="3931" actId="1076"/>
        <pc:sldMkLst>
          <pc:docMk/>
          <pc:sldMk cId="1989013183" sldId="6967"/>
        </pc:sldMkLst>
        <pc:spChg chg="mod ord">
          <ac:chgData name="Daniele Sertore" userId="9c0ab5f7-81cb-4f3e-8f35-37302c927a17" providerId="ADAL" clId="{DF029258-2084-49E2-8E1C-7E4A74ED5D34}" dt="2025-11-12T13:42:48.218" v="3493" actId="404"/>
          <ac:spMkLst>
            <pc:docMk/>
            <pc:sldMk cId="1989013183" sldId="6967"/>
            <ac:spMk id="4" creationId="{00000000-0000-0000-0000-000000000000}"/>
          </ac:spMkLst>
        </pc:spChg>
        <pc:spChg chg="del mod topLvl">
          <ac:chgData name="Daniele Sertore" userId="9c0ab5f7-81cb-4f3e-8f35-37302c927a17" providerId="ADAL" clId="{DF029258-2084-49E2-8E1C-7E4A74ED5D34}" dt="2025-11-13T11:58:53.030" v="3919" actId="478"/>
          <ac:spMkLst>
            <pc:docMk/>
            <pc:sldMk cId="1989013183" sldId="6967"/>
            <ac:spMk id="7" creationId="{00000000-0000-0000-0000-000000000000}"/>
          </ac:spMkLst>
        </pc:spChg>
        <pc:spChg chg="mod topLvl">
          <ac:chgData name="Daniele Sertore" userId="9c0ab5f7-81cb-4f3e-8f35-37302c927a17" providerId="ADAL" clId="{DF029258-2084-49E2-8E1C-7E4A74ED5D34}" dt="2025-11-13T11:59:53.829" v="3927" actId="164"/>
          <ac:spMkLst>
            <pc:docMk/>
            <pc:sldMk cId="1989013183" sldId="6967"/>
            <ac:spMk id="10" creationId="{00000000-0000-0000-0000-000000000000}"/>
          </ac:spMkLst>
        </pc:spChg>
        <pc:spChg chg="mod topLvl">
          <ac:chgData name="Daniele Sertore" userId="9c0ab5f7-81cb-4f3e-8f35-37302c927a17" providerId="ADAL" clId="{DF029258-2084-49E2-8E1C-7E4A74ED5D34}" dt="2025-11-13T11:59:53.829" v="3927" actId="164"/>
          <ac:spMkLst>
            <pc:docMk/>
            <pc:sldMk cId="1989013183" sldId="6967"/>
            <ac:spMk id="11" creationId="{45896BDA-792F-4B18-BA72-C7F681F8ABC6}"/>
          </ac:spMkLst>
        </pc:spChg>
        <pc:spChg chg="mod ord">
          <ac:chgData name="Daniele Sertore" userId="9c0ab5f7-81cb-4f3e-8f35-37302c927a17" providerId="ADAL" clId="{DF029258-2084-49E2-8E1C-7E4A74ED5D34}" dt="2025-11-13T02:43:01.251" v="3793" actId="2711"/>
          <ac:spMkLst>
            <pc:docMk/>
            <pc:sldMk cId="1989013183" sldId="6967"/>
            <ac:spMk id="21" creationId="{BF60F1B7-C545-1A8E-5D33-3F6564573015}"/>
          </ac:spMkLst>
        </pc:spChg>
        <pc:spChg chg="add mod ord">
          <ac:chgData name="Daniele Sertore" userId="9c0ab5f7-81cb-4f3e-8f35-37302c927a17" providerId="ADAL" clId="{DF029258-2084-49E2-8E1C-7E4A74ED5D34}" dt="2025-11-13T11:59:53.829" v="3927" actId="164"/>
          <ac:spMkLst>
            <pc:docMk/>
            <pc:sldMk cId="1989013183" sldId="6967"/>
            <ac:spMk id="22" creationId="{A7B6CBBA-773C-4278-0075-3DD6EE97DF52}"/>
          </ac:spMkLst>
        </pc:spChg>
        <pc:grpChg chg="mod">
          <ac:chgData name="Daniele Sertore" userId="9c0ab5f7-81cb-4f3e-8f35-37302c927a17" providerId="ADAL" clId="{DF029258-2084-49E2-8E1C-7E4A74ED5D34}" dt="2025-11-11T19:20:13.366" v="1346" actId="1076"/>
          <ac:grpSpMkLst>
            <pc:docMk/>
            <pc:sldMk cId="1989013183" sldId="6967"/>
            <ac:grpSpMk id="3" creationId="{C88E43B3-9CAF-3962-F9D0-7A13AF1A12C0}"/>
          </ac:grpSpMkLst>
        </pc:grpChg>
        <pc:grpChg chg="add del mod ord">
          <ac:chgData name="Daniele Sertore" userId="9c0ab5f7-81cb-4f3e-8f35-37302c927a17" providerId="ADAL" clId="{DF029258-2084-49E2-8E1C-7E4A74ED5D34}" dt="2025-11-13T11:58:49.628" v="3918" actId="165"/>
          <ac:grpSpMkLst>
            <pc:docMk/>
            <pc:sldMk cId="1989013183" sldId="6967"/>
            <ac:grpSpMk id="5" creationId="{A4B68CBF-BCDE-8F1C-29F8-B6F7F84C0FC7}"/>
          </ac:grpSpMkLst>
        </pc:grpChg>
        <pc:grpChg chg="add mod">
          <ac:chgData name="Daniele Sertore" userId="9c0ab5f7-81cb-4f3e-8f35-37302c927a17" providerId="ADAL" clId="{DF029258-2084-49E2-8E1C-7E4A74ED5D34}" dt="2025-11-13T11:59:53.829" v="3927" actId="164"/>
          <ac:grpSpMkLst>
            <pc:docMk/>
            <pc:sldMk cId="1989013183" sldId="6967"/>
            <ac:grpSpMk id="24" creationId="{AF1C1F3C-1681-B078-D80F-86782A09D83C}"/>
          </ac:grpSpMkLst>
        </pc:grpChg>
        <pc:graphicFrameChg chg="modGraphic">
          <ac:chgData name="Daniele Sertore" userId="9c0ab5f7-81cb-4f3e-8f35-37302c927a17" providerId="ADAL" clId="{DF029258-2084-49E2-8E1C-7E4A74ED5D34}" dt="2025-11-11T19:25:05.953" v="1440" actId="947"/>
          <ac:graphicFrameMkLst>
            <pc:docMk/>
            <pc:sldMk cId="1989013183" sldId="6967"/>
            <ac:graphicFrameMk id="6" creationId="{6D140358-7537-46CE-AF6F-7201FE64154B}"/>
          </ac:graphicFrameMkLst>
        </pc:graphicFrameChg>
        <pc:picChg chg="del mod">
          <ac:chgData name="Daniele Sertore" userId="9c0ab5f7-81cb-4f3e-8f35-37302c927a17" providerId="ADAL" clId="{DF029258-2084-49E2-8E1C-7E4A74ED5D34}" dt="2025-11-13T11:59:17.917" v="3920" actId="478"/>
          <ac:picMkLst>
            <pc:docMk/>
            <pc:sldMk cId="1989013183" sldId="6967"/>
            <ac:picMk id="8" creationId="{799A9AFF-3D00-4EB3-A750-9BEDB4394415}"/>
          </ac:picMkLst>
        </pc:picChg>
        <pc:picChg chg="mod">
          <ac:chgData name="Daniele Sertore" userId="9c0ab5f7-81cb-4f3e-8f35-37302c927a17" providerId="ADAL" clId="{DF029258-2084-49E2-8E1C-7E4A74ED5D34}" dt="2025-11-11T19:20:13.366" v="1346" actId="1076"/>
          <ac:picMkLst>
            <pc:docMk/>
            <pc:sldMk cId="1989013183" sldId="6967"/>
            <ac:picMk id="12" creationId="{16F32F26-E8E4-6041-AE8D-6C1E978BF999}"/>
          </ac:picMkLst>
        </pc:picChg>
        <pc:picChg chg="add mod">
          <ac:chgData name="Daniele Sertore" userId="9c0ab5f7-81cb-4f3e-8f35-37302c927a17" providerId="ADAL" clId="{DF029258-2084-49E2-8E1C-7E4A74ED5D34}" dt="2025-11-13T12:00:03.672" v="3931" actId="1076"/>
          <ac:picMkLst>
            <pc:docMk/>
            <pc:sldMk cId="1989013183" sldId="6967"/>
            <ac:picMk id="23" creationId="{F699BB56-E76E-7FEE-E022-1DA50AA0235F}"/>
          </ac:picMkLst>
        </pc:picChg>
      </pc:sldChg>
      <pc:sldChg chg="modSp new mod">
        <pc:chgData name="Daniele Sertore" userId="9c0ab5f7-81cb-4f3e-8f35-37302c927a17" providerId="ADAL" clId="{DF029258-2084-49E2-8E1C-7E4A74ED5D34}" dt="2025-11-11T23:12:02.722" v="2908" actId="20577"/>
        <pc:sldMkLst>
          <pc:docMk/>
          <pc:sldMk cId="1818836252" sldId="6968"/>
        </pc:sldMkLst>
        <pc:spChg chg="mod">
          <ac:chgData name="Daniele Sertore" userId="9c0ab5f7-81cb-4f3e-8f35-37302c927a17" providerId="ADAL" clId="{DF029258-2084-49E2-8E1C-7E4A74ED5D34}" dt="2025-11-11T23:12:02.722" v="2908" actId="20577"/>
          <ac:spMkLst>
            <pc:docMk/>
            <pc:sldMk cId="1818836252" sldId="6968"/>
            <ac:spMk id="2" creationId="{BACD075C-3503-38C5-FC0A-54A1034BF496}"/>
          </ac:spMkLst>
        </pc:spChg>
      </pc:sldChg>
      <pc:sldChg chg="modSp new mod">
        <pc:chgData name="Daniele Sertore" userId="9c0ab5f7-81cb-4f3e-8f35-37302c927a17" providerId="ADAL" clId="{DF029258-2084-49E2-8E1C-7E4A74ED5D34}" dt="2025-11-11T23:12:22.828" v="2929" actId="20577"/>
        <pc:sldMkLst>
          <pc:docMk/>
          <pc:sldMk cId="3893305293" sldId="6969"/>
        </pc:sldMkLst>
        <pc:spChg chg="mod">
          <ac:chgData name="Daniele Sertore" userId="9c0ab5f7-81cb-4f3e-8f35-37302c927a17" providerId="ADAL" clId="{DF029258-2084-49E2-8E1C-7E4A74ED5D34}" dt="2025-11-11T23:12:22.828" v="2929" actId="20577"/>
          <ac:spMkLst>
            <pc:docMk/>
            <pc:sldMk cId="3893305293" sldId="6969"/>
            <ac:spMk id="2" creationId="{F7ED5E05-6F2E-E022-9DC8-A1C74A97B27E}"/>
          </ac:spMkLst>
        </pc:spChg>
      </pc:sldChg>
      <pc:sldChg chg="modSp new mod">
        <pc:chgData name="Daniele Sertore" userId="9c0ab5f7-81cb-4f3e-8f35-37302c927a17" providerId="ADAL" clId="{DF029258-2084-49E2-8E1C-7E4A74ED5D34}" dt="2025-11-11T23:12:35.561" v="2939" actId="20577"/>
        <pc:sldMkLst>
          <pc:docMk/>
          <pc:sldMk cId="2341180762" sldId="6970"/>
        </pc:sldMkLst>
        <pc:spChg chg="mod">
          <ac:chgData name="Daniele Sertore" userId="9c0ab5f7-81cb-4f3e-8f35-37302c927a17" providerId="ADAL" clId="{DF029258-2084-49E2-8E1C-7E4A74ED5D34}" dt="2025-11-11T23:12:35.561" v="2939" actId="20577"/>
          <ac:spMkLst>
            <pc:docMk/>
            <pc:sldMk cId="2341180762" sldId="6970"/>
            <ac:spMk id="2" creationId="{889F3F72-E9E0-0186-F408-56691C23B303}"/>
          </ac:spMkLst>
        </pc:spChg>
      </pc:sldChg>
      <pc:sldChg chg="add del">
        <pc:chgData name="Daniele Sertore" userId="9c0ab5f7-81cb-4f3e-8f35-37302c927a17" providerId="ADAL" clId="{DF029258-2084-49E2-8E1C-7E4A74ED5D34}" dt="2025-11-13T11:51:40.423" v="3878" actId="47"/>
        <pc:sldMkLst>
          <pc:docMk/>
          <pc:sldMk cId="1937971220" sldId="6971"/>
        </pc:sldMkLst>
      </pc:sldChg>
      <pc:sldChg chg="del">
        <pc:chgData name="Daniele Sertore" userId="9c0ab5f7-81cb-4f3e-8f35-37302c927a17" providerId="ADAL" clId="{DF029258-2084-49E2-8E1C-7E4A74ED5D34}" dt="2025-11-13T12:09:03.304" v="3941" actId="47"/>
        <pc:sldMkLst>
          <pc:docMk/>
          <pc:sldMk cId="264325899" sldId="6972"/>
        </pc:sldMkLst>
      </pc:sldChg>
      <pc:sldChg chg="add del">
        <pc:chgData name="Daniele Sertore" userId="9c0ab5f7-81cb-4f3e-8f35-37302c927a17" providerId="ADAL" clId="{DF029258-2084-49E2-8E1C-7E4A74ED5D34}" dt="2025-11-13T11:49:07.499" v="3876" actId="47"/>
        <pc:sldMkLst>
          <pc:docMk/>
          <pc:sldMk cId="257806553" sldId="6973"/>
        </pc:sldMkLst>
      </pc:sldChg>
      <pc:sldChg chg="modSp add mod">
        <pc:chgData name="Daniele Sertore" userId="9c0ab5f7-81cb-4f3e-8f35-37302c927a17" providerId="ADAL" clId="{DF029258-2084-49E2-8E1C-7E4A74ED5D34}" dt="2025-11-13T12:19:10.160" v="4017" actId="113"/>
        <pc:sldMkLst>
          <pc:docMk/>
          <pc:sldMk cId="1661249222" sldId="6973"/>
        </pc:sldMkLst>
        <pc:spChg chg="mod">
          <ac:chgData name="Daniele Sertore" userId="9c0ab5f7-81cb-4f3e-8f35-37302c927a17" providerId="ADAL" clId="{DF029258-2084-49E2-8E1C-7E4A74ED5D34}" dt="2025-11-13T12:19:10.160" v="4017" actId="113"/>
          <ac:spMkLst>
            <pc:docMk/>
            <pc:sldMk cId="1661249222" sldId="6973"/>
            <ac:spMk id="11" creationId="{DB172EB5-26B9-1F7D-3FA4-A31821758708}"/>
          </ac:spMkLst>
        </pc:spChg>
        <pc:spChg chg="mod">
          <ac:chgData name="Daniele Sertore" userId="9c0ab5f7-81cb-4f3e-8f35-37302c927a17" providerId="ADAL" clId="{DF029258-2084-49E2-8E1C-7E4A74ED5D34}" dt="2025-11-13T11:52:37.053" v="3892" actId="1076"/>
          <ac:spMkLst>
            <pc:docMk/>
            <pc:sldMk cId="1661249222" sldId="6973"/>
            <ac:spMk id="18" creationId="{A09617E4-47FF-1FF0-8914-D33B64BD5B12}"/>
          </ac:spMkLst>
        </pc:spChg>
      </pc:sldChg>
      <pc:sldChg chg="modSp add mod">
        <pc:chgData name="Daniele Sertore" userId="9c0ab5f7-81cb-4f3e-8f35-37302c927a17" providerId="ADAL" clId="{DF029258-2084-49E2-8E1C-7E4A74ED5D34}" dt="2025-11-13T12:13:13.856" v="3952" actId="403"/>
        <pc:sldMkLst>
          <pc:docMk/>
          <pc:sldMk cId="3199370567" sldId="21477"/>
        </pc:sldMkLst>
        <pc:spChg chg="mod">
          <ac:chgData name="Daniele Sertore" userId="9c0ab5f7-81cb-4f3e-8f35-37302c927a17" providerId="ADAL" clId="{DF029258-2084-49E2-8E1C-7E4A74ED5D34}" dt="2025-11-13T12:13:13.856" v="3952" actId="403"/>
          <ac:spMkLst>
            <pc:docMk/>
            <pc:sldMk cId="3199370567" sldId="21477"/>
            <ac:spMk id="140" creationId="{79FBDC62-7044-579E-32BA-C1905726F0AC}"/>
          </ac:spMkLst>
        </pc:spChg>
      </pc:sldChg>
      <pc:sldChg chg="modSp add mod">
        <pc:chgData name="Daniele Sertore" userId="9c0ab5f7-81cb-4f3e-8f35-37302c927a17" providerId="ADAL" clId="{DF029258-2084-49E2-8E1C-7E4A74ED5D34}" dt="2025-11-13T12:13:36.329" v="3956" actId="2711"/>
        <pc:sldMkLst>
          <pc:docMk/>
          <pc:sldMk cId="2754636281" sldId="21485"/>
        </pc:sldMkLst>
        <pc:spChg chg="mod">
          <ac:chgData name="Daniele Sertore" userId="9c0ab5f7-81cb-4f3e-8f35-37302c927a17" providerId="ADAL" clId="{DF029258-2084-49E2-8E1C-7E4A74ED5D34}" dt="2025-11-13T12:13:36.329" v="3956" actId="2711"/>
          <ac:spMkLst>
            <pc:docMk/>
            <pc:sldMk cId="2754636281" sldId="21485"/>
            <ac:spMk id="140" creationId="{131C337D-47BB-097E-D1C4-854DAF24445A}"/>
          </ac:spMkLst>
        </pc:spChg>
      </pc:sldChg>
      <pc:sldChg chg="modSp add mod">
        <pc:chgData name="Daniele Sertore" userId="9c0ab5f7-81cb-4f3e-8f35-37302c927a17" providerId="ADAL" clId="{DF029258-2084-49E2-8E1C-7E4A74ED5D34}" dt="2025-11-13T12:13:51.273" v="3960" actId="403"/>
        <pc:sldMkLst>
          <pc:docMk/>
          <pc:sldMk cId="686313055" sldId="21486"/>
        </pc:sldMkLst>
        <pc:spChg chg="mod">
          <ac:chgData name="Daniele Sertore" userId="9c0ab5f7-81cb-4f3e-8f35-37302c927a17" providerId="ADAL" clId="{DF029258-2084-49E2-8E1C-7E4A74ED5D34}" dt="2025-11-13T12:13:51.273" v="3960" actId="403"/>
          <ac:spMkLst>
            <pc:docMk/>
            <pc:sldMk cId="686313055" sldId="21486"/>
            <ac:spMk id="140" creationId="{D30BD135-783E-A2C5-A0F8-42F33476DBD0}"/>
          </ac:spMkLst>
        </pc:spChg>
      </pc:sldChg>
      <pc:sldChg chg="add ord">
        <pc:chgData name="Daniele Sertore" userId="9c0ab5f7-81cb-4f3e-8f35-37302c927a17" providerId="ADAL" clId="{DF029258-2084-49E2-8E1C-7E4A74ED5D34}" dt="2025-11-13T12:11:33.668" v="3945"/>
        <pc:sldMkLst>
          <pc:docMk/>
          <pc:sldMk cId="1870833005" sldId="21493"/>
        </pc:sldMkLst>
      </pc:sldChg>
      <pc:sldChg chg="add ord">
        <pc:chgData name="Daniele Sertore" userId="9c0ab5f7-81cb-4f3e-8f35-37302c927a17" providerId="ADAL" clId="{DF029258-2084-49E2-8E1C-7E4A74ED5D34}" dt="2025-11-13T12:11:33.668" v="3945"/>
        <pc:sldMkLst>
          <pc:docMk/>
          <pc:sldMk cId="1259189181" sldId="21494"/>
        </pc:sldMkLst>
      </pc:sldChg>
      <pc:sldChg chg="add ord">
        <pc:chgData name="Daniele Sertore" userId="9c0ab5f7-81cb-4f3e-8f35-37302c927a17" providerId="ADAL" clId="{DF029258-2084-49E2-8E1C-7E4A74ED5D34}" dt="2025-11-13T12:11:33.668" v="3945"/>
        <pc:sldMkLst>
          <pc:docMk/>
          <pc:sldMk cId="527462129" sldId="21495"/>
        </pc:sldMkLst>
      </pc:sldChg>
      <pc:sldMasterChg chg="modSp mod modSldLayout">
        <pc:chgData name="Daniele Sertore" userId="9c0ab5f7-81cb-4f3e-8f35-37302c927a17" providerId="ADAL" clId="{DF029258-2084-49E2-8E1C-7E4A74ED5D34}" dt="2025-11-12T13:38:35.306" v="3474" actId="14100"/>
        <pc:sldMasterMkLst>
          <pc:docMk/>
          <pc:sldMasterMk cId="844040745" sldId="2147483648"/>
        </pc:sldMasterMkLst>
        <pc:spChg chg="mod">
          <ac:chgData name="Daniele Sertore" userId="9c0ab5f7-81cb-4f3e-8f35-37302c927a17" providerId="ADAL" clId="{DF029258-2084-49E2-8E1C-7E4A74ED5D34}" dt="2025-11-12T13:34:30.919" v="3466" actId="20577"/>
          <ac:spMkLst>
            <pc:docMk/>
            <pc:sldMasterMk cId="844040745" sldId="2147483648"/>
            <ac:spMk id="15" creationId="{B538666A-9679-04B2-5B3F-BE133929F37B}"/>
          </ac:spMkLst>
        </pc:spChg>
        <pc:sldLayoutChg chg="modSp mod">
          <pc:chgData name="Daniele Sertore" userId="9c0ab5f7-81cb-4f3e-8f35-37302c927a17" providerId="ADAL" clId="{DF029258-2084-49E2-8E1C-7E4A74ED5D34}" dt="2025-11-12T13:38:35.306" v="3474" actId="14100"/>
          <pc:sldLayoutMkLst>
            <pc:docMk/>
            <pc:sldMasterMk cId="844040745" sldId="2147483648"/>
            <pc:sldLayoutMk cId="1712312889" sldId="2147483650"/>
          </pc:sldLayoutMkLst>
          <pc:spChg chg="mod">
            <ac:chgData name="Daniele Sertore" userId="9c0ab5f7-81cb-4f3e-8f35-37302c927a17" providerId="ADAL" clId="{DF029258-2084-49E2-8E1C-7E4A74ED5D34}" dt="2025-11-12T13:38:19.494" v="3471" actId="1076"/>
            <ac:spMkLst>
              <pc:docMk/>
              <pc:sldMasterMk cId="844040745" sldId="2147483648"/>
              <pc:sldLayoutMk cId="1712312889" sldId="2147483650"/>
              <ac:spMk id="2" creationId="{93370607-B1CF-A6D8-B34A-38608ACCE702}"/>
            </ac:spMkLst>
          </pc:spChg>
          <pc:spChg chg="mod">
            <ac:chgData name="Daniele Sertore" userId="9c0ab5f7-81cb-4f3e-8f35-37302c927a17" providerId="ADAL" clId="{DF029258-2084-49E2-8E1C-7E4A74ED5D34}" dt="2025-11-12T13:38:35.306" v="3474" actId="14100"/>
            <ac:spMkLst>
              <pc:docMk/>
              <pc:sldMasterMk cId="844040745" sldId="2147483648"/>
              <pc:sldLayoutMk cId="1712312889" sldId="2147483650"/>
              <ac:spMk id="3" creationId="{4EB2E4E2-7812-9C02-43FF-47E36CCC6A40}"/>
            </ac:spMkLst>
          </pc:spChg>
        </pc:sldLayoutChg>
      </pc:sldMasterChg>
    </pc:docChg>
  </pc:docChgLst>
  <pc:docChgLst>
    <pc:chgData name="Laura Silvia Monaco" userId="8715c3bf-b646-4744-9c45-6ad2b05696d3" providerId="ADAL" clId="{C58F6BD1-C599-433E-A91A-825DE2E8E28E}"/>
    <pc:docChg chg="undo redo custSel addSld delSld modSld">
      <pc:chgData name="Laura Silvia Monaco" userId="8715c3bf-b646-4744-9c45-6ad2b05696d3" providerId="ADAL" clId="{C58F6BD1-C599-433E-A91A-825DE2E8E28E}" dt="2025-11-13T09:53:37.499" v="33" actId="1076"/>
      <pc:docMkLst>
        <pc:docMk/>
      </pc:docMkLst>
      <pc:sldChg chg="modSp mod">
        <pc:chgData name="Laura Silvia Monaco" userId="8715c3bf-b646-4744-9c45-6ad2b05696d3" providerId="ADAL" clId="{C58F6BD1-C599-433E-A91A-825DE2E8E28E}" dt="2025-11-13T09:53:37.499" v="33" actId="1076"/>
        <pc:sldMkLst>
          <pc:docMk/>
          <pc:sldMk cId="1769450518" sldId="2656"/>
        </pc:sldMkLst>
        <pc:spChg chg="mod">
          <ac:chgData name="Laura Silvia Monaco" userId="8715c3bf-b646-4744-9c45-6ad2b05696d3" providerId="ADAL" clId="{C58F6BD1-C599-433E-A91A-825DE2E8E28E}" dt="2025-11-13T09:40:20.980" v="28" actId="20577"/>
          <ac:spMkLst>
            <pc:docMk/>
            <pc:sldMk cId="1769450518" sldId="2656"/>
            <ac:spMk id="3" creationId="{ADE46EC1-5381-E3A2-8B46-ACBB93B1BF66}"/>
          </ac:spMkLst>
        </pc:spChg>
        <pc:picChg chg="mod">
          <ac:chgData name="Laura Silvia Monaco" userId="8715c3bf-b646-4744-9c45-6ad2b05696d3" providerId="ADAL" clId="{C58F6BD1-C599-433E-A91A-825DE2E8E28E}" dt="2025-11-13T09:53:37.499" v="33" actId="1076"/>
          <ac:picMkLst>
            <pc:docMk/>
            <pc:sldMk cId="1769450518" sldId="2656"/>
            <ac:picMk id="2" creationId="{48F08C55-C860-C7F2-D1FC-9384D6FA8851}"/>
          </ac:picMkLst>
        </pc:picChg>
      </pc:sldChg>
      <pc:sldChg chg="modSp mod">
        <pc:chgData name="Laura Silvia Monaco" userId="8715c3bf-b646-4744-9c45-6ad2b05696d3" providerId="ADAL" clId="{C58F6BD1-C599-433E-A91A-825DE2E8E28E}" dt="2025-11-13T08:29:07.224" v="27" actId="20577"/>
        <pc:sldMkLst>
          <pc:docMk/>
          <pc:sldMk cId="1223004801" sldId="2666"/>
        </pc:sldMkLst>
        <pc:spChg chg="mod">
          <ac:chgData name="Laura Silvia Monaco" userId="8715c3bf-b646-4744-9c45-6ad2b05696d3" providerId="ADAL" clId="{C58F6BD1-C599-433E-A91A-825DE2E8E28E}" dt="2025-11-13T08:28:39.768" v="25" actId="20577"/>
          <ac:spMkLst>
            <pc:docMk/>
            <pc:sldMk cId="1223004801" sldId="2666"/>
            <ac:spMk id="48" creationId="{D42E20F4-E064-C893-3BB0-E808E0AFC88F}"/>
          </ac:spMkLst>
        </pc:spChg>
        <pc:spChg chg="mod">
          <ac:chgData name="Laura Silvia Monaco" userId="8715c3bf-b646-4744-9c45-6ad2b05696d3" providerId="ADAL" clId="{C58F6BD1-C599-433E-A91A-825DE2E8E28E}" dt="2025-11-13T08:29:07.224" v="27" actId="20577"/>
          <ac:spMkLst>
            <pc:docMk/>
            <pc:sldMk cId="1223004801" sldId="2666"/>
            <ac:spMk id="49" creationId="{99A389EE-0C42-7820-4125-ABE9868DA70A}"/>
          </ac:spMkLst>
        </pc:spChg>
      </pc:sldChg>
      <pc:sldChg chg="add del">
        <pc:chgData name="Laura Silvia Monaco" userId="8715c3bf-b646-4744-9c45-6ad2b05696d3" providerId="ADAL" clId="{C58F6BD1-C599-433E-A91A-825DE2E8E28E}" dt="2025-11-13T08:23:53.823" v="5" actId="2890"/>
        <pc:sldMkLst>
          <pc:docMk/>
          <pc:sldMk cId="1081379403" sldId="6973"/>
        </pc:sldMkLst>
      </pc:sldChg>
    </pc:docChg>
  </pc:docChgLst>
  <pc:docChgLst>
    <pc:chgData name="Rocco Paparella" userId="95b00fd9-e3ce-43f4-a149-1ce256afa8c2" providerId="ADAL" clId="{C3390177-6F6F-4CC1-B445-C18DC711120E}"/>
    <pc:docChg chg="undo custSel addSld modSld">
      <pc:chgData name="Rocco Paparella" userId="95b00fd9-e3ce-43f4-a149-1ce256afa8c2" providerId="ADAL" clId="{C3390177-6F6F-4CC1-B445-C18DC711120E}" dt="2025-11-12T14:56:58.640" v="172" actId="1076"/>
      <pc:docMkLst>
        <pc:docMk/>
      </pc:docMkLst>
      <pc:sldChg chg="addSp modSp new mod modAnim modNotesTx">
        <pc:chgData name="Rocco Paparella" userId="95b00fd9-e3ce-43f4-a149-1ce256afa8c2" providerId="ADAL" clId="{C3390177-6F6F-4CC1-B445-C18DC711120E}" dt="2025-11-12T14:56:58.640" v="172" actId="1076"/>
        <pc:sldMkLst>
          <pc:docMk/>
          <pc:sldMk cId="264325899" sldId="6972"/>
        </pc:sldMkLst>
        <pc:spChg chg="mod">
          <ac:chgData name="Rocco Paparella" userId="95b00fd9-e3ce-43f4-a149-1ce256afa8c2" providerId="ADAL" clId="{C3390177-6F6F-4CC1-B445-C18DC711120E}" dt="2025-11-12T14:51:42.456" v="26" actId="20577"/>
          <ac:spMkLst>
            <pc:docMk/>
            <pc:sldMk cId="264325899" sldId="6972"/>
            <ac:spMk id="2" creationId="{F1DC1250-0FB0-38C5-9B68-2C79C3E08FAD}"/>
          </ac:spMkLst>
        </pc:spChg>
        <pc:spChg chg="add mod modCrop">
          <ac:chgData name="Rocco Paparella" userId="95b00fd9-e3ce-43f4-a149-1ce256afa8c2" providerId="ADAL" clId="{C3390177-6F6F-4CC1-B445-C18DC711120E}" dt="2025-11-12T14:53:56.402" v="119" actId="1076"/>
          <ac:spMkLst>
            <pc:docMk/>
            <pc:sldMk cId="264325899" sldId="6972"/>
            <ac:spMk id="6" creationId="{92BF52AC-053B-6D3F-C311-FA6141AC3690}"/>
          </ac:spMkLst>
        </pc:spChg>
        <pc:spChg chg="add mod">
          <ac:chgData name="Rocco Paparella" userId="95b00fd9-e3ce-43f4-a149-1ce256afa8c2" providerId="ADAL" clId="{C3390177-6F6F-4CC1-B445-C18DC711120E}" dt="2025-11-12T14:56:58.640" v="172" actId="1076"/>
          <ac:spMkLst>
            <pc:docMk/>
            <pc:sldMk cId="264325899" sldId="6972"/>
            <ac:spMk id="7" creationId="{24D4F93C-953F-6410-A8E4-08AB65D3E0B4}"/>
          </ac:spMkLst>
        </pc:spChg>
        <pc:spChg chg="add mod">
          <ac:chgData name="Rocco Paparella" userId="95b00fd9-e3ce-43f4-a149-1ce256afa8c2" providerId="ADAL" clId="{C3390177-6F6F-4CC1-B445-C18DC711120E}" dt="2025-11-12T14:56:37.640" v="146"/>
          <ac:spMkLst>
            <pc:docMk/>
            <pc:sldMk cId="264325899" sldId="6972"/>
            <ac:spMk id="12" creationId="{8F16292C-93E8-0DD5-16A4-55D40490EF1C}"/>
          </ac:spMkLst>
        </pc:spChg>
        <pc:picChg chg="add mod">
          <ac:chgData name="Rocco Paparella" userId="95b00fd9-e3ce-43f4-a149-1ce256afa8c2" providerId="ADAL" clId="{C3390177-6F6F-4CC1-B445-C18DC711120E}" dt="2025-11-12T14:56:39.730" v="148" actId="1076"/>
          <ac:picMkLst>
            <pc:docMk/>
            <pc:sldMk cId="264325899" sldId="6972"/>
            <ac:picMk id="8" creationId="{FCB10945-8F73-3426-9B01-8E5868D5F344}"/>
          </ac:picMkLst>
        </pc:picChg>
        <pc:picChg chg="add mod">
          <ac:chgData name="Rocco Paparella" userId="95b00fd9-e3ce-43f4-a149-1ce256afa8c2" providerId="ADAL" clId="{C3390177-6F6F-4CC1-B445-C18DC711120E}" dt="2025-11-12T14:56:27.402" v="145" actId="1076"/>
          <ac:picMkLst>
            <pc:docMk/>
            <pc:sldMk cId="264325899" sldId="6972"/>
            <ac:picMk id="9" creationId="{657BC525-C154-B4F4-F112-37181129D47D}"/>
          </ac:picMkLst>
        </pc:picChg>
        <pc:picChg chg="add mod">
          <ac:chgData name="Rocco Paparella" userId="95b00fd9-e3ce-43f4-a149-1ce256afa8c2" providerId="ADAL" clId="{C3390177-6F6F-4CC1-B445-C18DC711120E}" dt="2025-11-12T14:56:27.402" v="145" actId="1076"/>
          <ac:picMkLst>
            <pc:docMk/>
            <pc:sldMk cId="264325899" sldId="6972"/>
            <ac:picMk id="10" creationId="{B08907E8-A9AC-180D-23E9-8BB1BA711258}"/>
          </ac:picMkLst>
        </pc:picChg>
        <pc:picChg chg="add mod">
          <ac:chgData name="Rocco Paparella" userId="95b00fd9-e3ce-43f4-a149-1ce256afa8c2" providerId="ADAL" clId="{C3390177-6F6F-4CC1-B445-C18DC711120E}" dt="2025-11-12T14:56:27.402" v="145" actId="1076"/>
          <ac:picMkLst>
            <pc:docMk/>
            <pc:sldMk cId="264325899" sldId="6972"/>
            <ac:picMk id="11" creationId="{12D542A7-EB74-AA08-090E-2E1D784521F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8F6F26-F5AB-489D-A2FB-D08D57EB3D5E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D3AB2D-A5C2-417B-99E0-81752540A66E}">
      <dgm:prSet phldrT="[Text]" phldr="0"/>
      <dgm:spPr/>
      <dgm:t>
        <a:bodyPr/>
        <a:lstStyle/>
        <a:p>
          <a:r>
            <a:rPr lang="en-US"/>
            <a:t>Strategy and Industrialization</a:t>
          </a:r>
        </a:p>
      </dgm:t>
    </dgm:pt>
    <dgm:pt modelId="{9F218976-ED7B-4AD7-9DE3-875D1AE2E41B}" type="parTrans" cxnId="{A529672E-2D13-4E4B-A091-0A151A08B7BA}">
      <dgm:prSet/>
      <dgm:spPr/>
      <dgm:t>
        <a:bodyPr/>
        <a:lstStyle/>
        <a:p>
          <a:endParaRPr lang="en-US"/>
        </a:p>
      </dgm:t>
    </dgm:pt>
    <dgm:pt modelId="{2A2929CE-C716-4935-8C9B-71889E509D96}" type="sibTrans" cxnId="{A529672E-2D13-4E4B-A091-0A151A08B7BA}">
      <dgm:prSet/>
      <dgm:spPr/>
      <dgm:t>
        <a:bodyPr/>
        <a:lstStyle/>
        <a:p>
          <a:endParaRPr lang="en-US"/>
        </a:p>
      </dgm:t>
    </dgm:pt>
    <dgm:pt modelId="{B43224FD-0782-4D40-8C63-5872FE0A642D}">
      <dgm:prSet phldrT="[Text]" phldr="0"/>
      <dgm:spPr/>
      <dgm:t>
        <a:bodyPr/>
        <a:lstStyle/>
        <a:p>
          <a:r>
            <a:rPr lang="en-US"/>
            <a:t>Horizontal Cavity Integration and RF tests</a:t>
          </a:r>
        </a:p>
      </dgm:t>
    </dgm:pt>
    <dgm:pt modelId="{CEBB5B37-EE94-46CA-B1BA-5B5A2C1FA124}" type="parTrans" cxnId="{84B62620-8758-40AE-95E4-C407BF6BCB79}">
      <dgm:prSet/>
      <dgm:spPr/>
      <dgm:t>
        <a:bodyPr/>
        <a:lstStyle/>
        <a:p>
          <a:endParaRPr lang="en-US"/>
        </a:p>
      </dgm:t>
    </dgm:pt>
    <dgm:pt modelId="{86ED56C5-3BBA-4A36-8E83-C0936953A30F}" type="sibTrans" cxnId="{84B62620-8758-40AE-95E4-C407BF6BCB79}">
      <dgm:prSet/>
      <dgm:spPr/>
      <dgm:t>
        <a:bodyPr/>
        <a:lstStyle/>
        <a:p>
          <a:endParaRPr lang="en-US"/>
        </a:p>
      </dgm:t>
    </dgm:pt>
    <dgm:pt modelId="{708AD9C7-0190-4189-A528-BE00D3B7D945}">
      <dgm:prSet phldrT="[Text]" phldr="0"/>
      <dgm:spPr/>
      <dgm:t>
        <a:bodyPr/>
        <a:lstStyle/>
        <a:p>
          <a:r>
            <a:rPr lang="en-US"/>
            <a:t>1.3 GHz Cavity Production and Coating</a:t>
          </a:r>
        </a:p>
      </dgm:t>
    </dgm:pt>
    <dgm:pt modelId="{26DA57E6-C128-4005-90A8-A27D315A9B87}" type="parTrans" cxnId="{F7DAA66E-EECF-4621-BC90-218818495B3D}">
      <dgm:prSet/>
      <dgm:spPr/>
      <dgm:t>
        <a:bodyPr/>
        <a:lstStyle/>
        <a:p>
          <a:endParaRPr lang="en-US"/>
        </a:p>
      </dgm:t>
    </dgm:pt>
    <dgm:pt modelId="{92984362-CD78-455B-A928-76EB091155DC}" type="sibTrans" cxnId="{F7DAA66E-EECF-4621-BC90-218818495B3D}">
      <dgm:prSet/>
      <dgm:spPr/>
      <dgm:t>
        <a:bodyPr/>
        <a:lstStyle/>
        <a:p>
          <a:endParaRPr lang="en-US"/>
        </a:p>
      </dgm:t>
    </dgm:pt>
    <dgm:pt modelId="{95B8A48B-5E22-4DD7-B743-A1D51BA1C7C8}">
      <dgm:prSet phldrT="[Text]" phldr="0"/>
      <dgm:spPr/>
      <dgm:t>
        <a:bodyPr/>
        <a:lstStyle/>
        <a:p>
          <a:r>
            <a:rPr lang="en-US"/>
            <a:t>Superconducting Thin Film Development</a:t>
          </a:r>
        </a:p>
      </dgm:t>
    </dgm:pt>
    <dgm:pt modelId="{15013341-D570-4901-B9AB-4522DA984340}" type="parTrans" cxnId="{C92DBB54-C078-4FAC-A366-CD5F70DDC1CB}">
      <dgm:prSet/>
      <dgm:spPr/>
      <dgm:t>
        <a:bodyPr/>
        <a:lstStyle/>
        <a:p>
          <a:endParaRPr lang="en-US"/>
        </a:p>
      </dgm:t>
    </dgm:pt>
    <dgm:pt modelId="{D1BCA3B5-3501-4B37-AE99-D209B0A12D2D}" type="sibTrans" cxnId="{C92DBB54-C078-4FAC-A366-CD5F70DDC1CB}">
      <dgm:prSet/>
      <dgm:spPr/>
      <dgm:t>
        <a:bodyPr/>
        <a:lstStyle/>
        <a:p>
          <a:endParaRPr lang="en-US"/>
        </a:p>
      </dgm:t>
    </dgm:pt>
    <dgm:pt modelId="{D6E8EA6D-F241-4B26-955C-018DF81C4912}" type="pres">
      <dgm:prSet presAssocID="{0E8F6F26-F5AB-489D-A2FB-D08D57EB3D5E}" presName="Name0" presStyleCnt="0">
        <dgm:presLayoutVars>
          <dgm:chMax val="7"/>
          <dgm:chPref val="7"/>
          <dgm:dir/>
        </dgm:presLayoutVars>
      </dgm:prSet>
      <dgm:spPr/>
    </dgm:pt>
    <dgm:pt modelId="{0F29A727-95C9-4C88-B121-0C83A545C5E4}" type="pres">
      <dgm:prSet presAssocID="{0E8F6F26-F5AB-489D-A2FB-D08D57EB3D5E}" presName="Name1" presStyleCnt="0"/>
      <dgm:spPr/>
    </dgm:pt>
    <dgm:pt modelId="{08326118-5B48-4C0F-967F-AE6FBB88B01A}" type="pres">
      <dgm:prSet presAssocID="{0E8F6F26-F5AB-489D-A2FB-D08D57EB3D5E}" presName="cycle" presStyleCnt="0"/>
      <dgm:spPr/>
    </dgm:pt>
    <dgm:pt modelId="{B3F5D644-2B44-4CCB-9E37-A3F7A3A841FE}" type="pres">
      <dgm:prSet presAssocID="{0E8F6F26-F5AB-489D-A2FB-D08D57EB3D5E}" presName="srcNode" presStyleLbl="node1" presStyleIdx="0" presStyleCnt="4"/>
      <dgm:spPr/>
    </dgm:pt>
    <dgm:pt modelId="{697C833B-1ADA-4E4C-8B27-39FFE51E90F6}" type="pres">
      <dgm:prSet presAssocID="{0E8F6F26-F5AB-489D-A2FB-D08D57EB3D5E}" presName="conn" presStyleLbl="parChTrans1D2" presStyleIdx="0" presStyleCnt="1"/>
      <dgm:spPr/>
    </dgm:pt>
    <dgm:pt modelId="{2380F152-2C6E-4603-904C-43CF7DA8C12D}" type="pres">
      <dgm:prSet presAssocID="{0E8F6F26-F5AB-489D-A2FB-D08D57EB3D5E}" presName="extraNode" presStyleLbl="node1" presStyleIdx="0" presStyleCnt="4"/>
      <dgm:spPr/>
    </dgm:pt>
    <dgm:pt modelId="{D4E5CBA3-BCCE-4C66-9F9E-F3F249B7CAC8}" type="pres">
      <dgm:prSet presAssocID="{0E8F6F26-F5AB-489D-A2FB-D08D57EB3D5E}" presName="dstNode" presStyleLbl="node1" presStyleIdx="0" presStyleCnt="4"/>
      <dgm:spPr/>
    </dgm:pt>
    <dgm:pt modelId="{5B8A12C1-12C2-49A8-859C-1BEA59BEA044}" type="pres">
      <dgm:prSet presAssocID="{58D3AB2D-A5C2-417B-99E0-81752540A66E}" presName="text_1" presStyleLbl="node1" presStyleIdx="0" presStyleCnt="4">
        <dgm:presLayoutVars>
          <dgm:bulletEnabled val="1"/>
        </dgm:presLayoutVars>
      </dgm:prSet>
      <dgm:spPr/>
    </dgm:pt>
    <dgm:pt modelId="{80CEF114-CF6E-4D13-9AEE-39F84F79A3D7}" type="pres">
      <dgm:prSet presAssocID="{58D3AB2D-A5C2-417B-99E0-81752540A66E}" presName="accent_1" presStyleCnt="0"/>
      <dgm:spPr/>
    </dgm:pt>
    <dgm:pt modelId="{BC6E8E1A-12F7-4FEF-B126-2C43DD68CEEE}" type="pres">
      <dgm:prSet presAssocID="{58D3AB2D-A5C2-417B-99E0-81752540A66E}" presName="accentRepeatNode" presStyleLbl="solidFgAcc1" presStyleIdx="0" presStyleCnt="4" custScaleX="81758" custScaleY="81758"/>
      <dgm:spPr/>
    </dgm:pt>
    <dgm:pt modelId="{76E2B8AE-3144-4AFE-B377-714566C66CEF}" type="pres">
      <dgm:prSet presAssocID="{B43224FD-0782-4D40-8C63-5872FE0A642D}" presName="text_2" presStyleLbl="node1" presStyleIdx="1" presStyleCnt="4">
        <dgm:presLayoutVars>
          <dgm:bulletEnabled val="1"/>
        </dgm:presLayoutVars>
      </dgm:prSet>
      <dgm:spPr/>
    </dgm:pt>
    <dgm:pt modelId="{08823DAC-9E6A-49DA-AB2D-B47E1DE58B26}" type="pres">
      <dgm:prSet presAssocID="{B43224FD-0782-4D40-8C63-5872FE0A642D}" presName="accent_2" presStyleCnt="0"/>
      <dgm:spPr/>
    </dgm:pt>
    <dgm:pt modelId="{C6E1B312-A6B6-4FA1-AB2C-B40512282439}" type="pres">
      <dgm:prSet presAssocID="{B43224FD-0782-4D40-8C63-5872FE0A642D}" presName="accentRepeatNode" presStyleLbl="solidFgAcc1" presStyleIdx="1" presStyleCnt="4" custScaleX="81758" custScaleY="81758"/>
      <dgm:spPr/>
    </dgm:pt>
    <dgm:pt modelId="{A82ACCC0-13CB-49BF-9F12-CC22E47C51E3}" type="pres">
      <dgm:prSet presAssocID="{708AD9C7-0190-4189-A528-BE00D3B7D945}" presName="text_3" presStyleLbl="node1" presStyleIdx="2" presStyleCnt="4">
        <dgm:presLayoutVars>
          <dgm:bulletEnabled val="1"/>
        </dgm:presLayoutVars>
      </dgm:prSet>
      <dgm:spPr/>
    </dgm:pt>
    <dgm:pt modelId="{28291B87-7300-4526-87B5-0466278F02E0}" type="pres">
      <dgm:prSet presAssocID="{708AD9C7-0190-4189-A528-BE00D3B7D945}" presName="accent_3" presStyleCnt="0"/>
      <dgm:spPr/>
    </dgm:pt>
    <dgm:pt modelId="{C5EC36F6-105F-4114-A2F5-F845425C6A25}" type="pres">
      <dgm:prSet presAssocID="{708AD9C7-0190-4189-A528-BE00D3B7D945}" presName="accentRepeatNode" presStyleLbl="solidFgAcc1" presStyleIdx="2" presStyleCnt="4" custScaleX="81758" custScaleY="81758"/>
      <dgm:spPr/>
    </dgm:pt>
    <dgm:pt modelId="{F7C11CF0-8720-494F-9B31-578EFAECE018}" type="pres">
      <dgm:prSet presAssocID="{95B8A48B-5E22-4DD7-B743-A1D51BA1C7C8}" presName="text_4" presStyleLbl="node1" presStyleIdx="3" presStyleCnt="4">
        <dgm:presLayoutVars>
          <dgm:bulletEnabled val="1"/>
        </dgm:presLayoutVars>
      </dgm:prSet>
      <dgm:spPr/>
    </dgm:pt>
    <dgm:pt modelId="{69C1C67C-7102-4C78-A91A-D98E17DAD222}" type="pres">
      <dgm:prSet presAssocID="{95B8A48B-5E22-4DD7-B743-A1D51BA1C7C8}" presName="accent_4" presStyleCnt="0"/>
      <dgm:spPr/>
    </dgm:pt>
    <dgm:pt modelId="{E8DFEF09-7D22-4F19-901A-6C667E5BCE58}" type="pres">
      <dgm:prSet presAssocID="{95B8A48B-5E22-4DD7-B743-A1D51BA1C7C8}" presName="accentRepeatNode" presStyleLbl="solidFgAcc1" presStyleIdx="3" presStyleCnt="4" custScaleX="81758" custScaleY="81758"/>
      <dgm:spPr/>
    </dgm:pt>
  </dgm:ptLst>
  <dgm:cxnLst>
    <dgm:cxn modelId="{374E0516-6857-42DB-A1FA-3EC780EA14F6}" type="presOf" srcId="{B43224FD-0782-4D40-8C63-5872FE0A642D}" destId="{76E2B8AE-3144-4AFE-B377-714566C66CEF}" srcOrd="0" destOrd="0" presId="urn:microsoft.com/office/officeart/2008/layout/VerticalCurvedList"/>
    <dgm:cxn modelId="{84B62620-8758-40AE-95E4-C407BF6BCB79}" srcId="{0E8F6F26-F5AB-489D-A2FB-D08D57EB3D5E}" destId="{B43224FD-0782-4D40-8C63-5872FE0A642D}" srcOrd="1" destOrd="0" parTransId="{CEBB5B37-EE94-46CA-B1BA-5B5A2C1FA124}" sibTransId="{86ED56C5-3BBA-4A36-8E83-C0936953A30F}"/>
    <dgm:cxn modelId="{A529672E-2D13-4E4B-A091-0A151A08B7BA}" srcId="{0E8F6F26-F5AB-489D-A2FB-D08D57EB3D5E}" destId="{58D3AB2D-A5C2-417B-99E0-81752540A66E}" srcOrd="0" destOrd="0" parTransId="{9F218976-ED7B-4AD7-9DE3-875D1AE2E41B}" sibTransId="{2A2929CE-C716-4935-8C9B-71889E509D96}"/>
    <dgm:cxn modelId="{26FC4835-025C-414B-9975-84644F215979}" type="presOf" srcId="{58D3AB2D-A5C2-417B-99E0-81752540A66E}" destId="{5B8A12C1-12C2-49A8-859C-1BEA59BEA044}" srcOrd="0" destOrd="0" presId="urn:microsoft.com/office/officeart/2008/layout/VerticalCurvedList"/>
    <dgm:cxn modelId="{F7DAA66E-EECF-4621-BC90-218818495B3D}" srcId="{0E8F6F26-F5AB-489D-A2FB-D08D57EB3D5E}" destId="{708AD9C7-0190-4189-A528-BE00D3B7D945}" srcOrd="2" destOrd="0" parTransId="{26DA57E6-C128-4005-90A8-A27D315A9B87}" sibTransId="{92984362-CD78-455B-A928-76EB091155DC}"/>
    <dgm:cxn modelId="{C92DBB54-C078-4FAC-A366-CD5F70DDC1CB}" srcId="{0E8F6F26-F5AB-489D-A2FB-D08D57EB3D5E}" destId="{95B8A48B-5E22-4DD7-B743-A1D51BA1C7C8}" srcOrd="3" destOrd="0" parTransId="{15013341-D570-4901-B9AB-4522DA984340}" sibTransId="{D1BCA3B5-3501-4B37-AE99-D209B0A12D2D}"/>
    <dgm:cxn modelId="{36545489-0458-46D0-B272-D601A5BC8512}" type="presOf" srcId="{0E8F6F26-F5AB-489D-A2FB-D08D57EB3D5E}" destId="{D6E8EA6D-F241-4B26-955C-018DF81C4912}" srcOrd="0" destOrd="0" presId="urn:microsoft.com/office/officeart/2008/layout/VerticalCurvedList"/>
    <dgm:cxn modelId="{4761F297-E9EC-4003-9845-3C3061F634FA}" type="presOf" srcId="{2A2929CE-C716-4935-8C9B-71889E509D96}" destId="{697C833B-1ADA-4E4C-8B27-39FFE51E90F6}" srcOrd="0" destOrd="0" presId="urn:microsoft.com/office/officeart/2008/layout/VerticalCurvedList"/>
    <dgm:cxn modelId="{8A56F7BA-28CA-46CE-A5D0-462A8962C018}" type="presOf" srcId="{95B8A48B-5E22-4DD7-B743-A1D51BA1C7C8}" destId="{F7C11CF0-8720-494F-9B31-578EFAECE018}" srcOrd="0" destOrd="0" presId="urn:microsoft.com/office/officeart/2008/layout/VerticalCurvedList"/>
    <dgm:cxn modelId="{F65C00F0-8FEC-410D-946E-1276B31EC43F}" type="presOf" srcId="{708AD9C7-0190-4189-A528-BE00D3B7D945}" destId="{A82ACCC0-13CB-49BF-9F12-CC22E47C51E3}" srcOrd="0" destOrd="0" presId="urn:microsoft.com/office/officeart/2008/layout/VerticalCurvedList"/>
    <dgm:cxn modelId="{E3FAFE5C-DD2E-4413-9F86-6A04293FB6B8}" type="presParOf" srcId="{D6E8EA6D-F241-4B26-955C-018DF81C4912}" destId="{0F29A727-95C9-4C88-B121-0C83A545C5E4}" srcOrd="0" destOrd="0" presId="urn:microsoft.com/office/officeart/2008/layout/VerticalCurvedList"/>
    <dgm:cxn modelId="{D8EDC186-6EC7-4E67-85C5-7F5DF905F319}" type="presParOf" srcId="{0F29A727-95C9-4C88-B121-0C83A545C5E4}" destId="{08326118-5B48-4C0F-967F-AE6FBB88B01A}" srcOrd="0" destOrd="0" presId="urn:microsoft.com/office/officeart/2008/layout/VerticalCurvedList"/>
    <dgm:cxn modelId="{D1D0C178-E298-4A63-B08F-D76AEB34563B}" type="presParOf" srcId="{08326118-5B48-4C0F-967F-AE6FBB88B01A}" destId="{B3F5D644-2B44-4CCB-9E37-A3F7A3A841FE}" srcOrd="0" destOrd="0" presId="urn:microsoft.com/office/officeart/2008/layout/VerticalCurvedList"/>
    <dgm:cxn modelId="{49E34498-F592-45AB-9E9D-7DD047E9CD23}" type="presParOf" srcId="{08326118-5B48-4C0F-967F-AE6FBB88B01A}" destId="{697C833B-1ADA-4E4C-8B27-39FFE51E90F6}" srcOrd="1" destOrd="0" presId="urn:microsoft.com/office/officeart/2008/layout/VerticalCurvedList"/>
    <dgm:cxn modelId="{3DEC4111-DB99-437C-AD90-43E0277D26A0}" type="presParOf" srcId="{08326118-5B48-4C0F-967F-AE6FBB88B01A}" destId="{2380F152-2C6E-4603-904C-43CF7DA8C12D}" srcOrd="2" destOrd="0" presId="urn:microsoft.com/office/officeart/2008/layout/VerticalCurvedList"/>
    <dgm:cxn modelId="{9CD4A131-96C4-44B4-8065-CD1CB6EF7C1F}" type="presParOf" srcId="{08326118-5B48-4C0F-967F-AE6FBB88B01A}" destId="{D4E5CBA3-BCCE-4C66-9F9E-F3F249B7CAC8}" srcOrd="3" destOrd="0" presId="urn:microsoft.com/office/officeart/2008/layout/VerticalCurvedList"/>
    <dgm:cxn modelId="{8C117424-9AD5-4AF1-BA9B-B84BFFE2E692}" type="presParOf" srcId="{0F29A727-95C9-4C88-B121-0C83A545C5E4}" destId="{5B8A12C1-12C2-49A8-859C-1BEA59BEA044}" srcOrd="1" destOrd="0" presId="urn:microsoft.com/office/officeart/2008/layout/VerticalCurvedList"/>
    <dgm:cxn modelId="{222AEDEB-CD91-4ABD-AD2C-C4CE91BD837A}" type="presParOf" srcId="{0F29A727-95C9-4C88-B121-0C83A545C5E4}" destId="{80CEF114-CF6E-4D13-9AEE-39F84F79A3D7}" srcOrd="2" destOrd="0" presId="urn:microsoft.com/office/officeart/2008/layout/VerticalCurvedList"/>
    <dgm:cxn modelId="{5F1317E3-C611-41BC-8F99-9AEB2B1F0D00}" type="presParOf" srcId="{80CEF114-CF6E-4D13-9AEE-39F84F79A3D7}" destId="{BC6E8E1A-12F7-4FEF-B126-2C43DD68CEEE}" srcOrd="0" destOrd="0" presId="urn:microsoft.com/office/officeart/2008/layout/VerticalCurvedList"/>
    <dgm:cxn modelId="{4159DA1F-E0B8-4A2C-B9C0-F5C1F39818E9}" type="presParOf" srcId="{0F29A727-95C9-4C88-B121-0C83A545C5E4}" destId="{76E2B8AE-3144-4AFE-B377-714566C66CEF}" srcOrd="3" destOrd="0" presId="urn:microsoft.com/office/officeart/2008/layout/VerticalCurvedList"/>
    <dgm:cxn modelId="{89E6A280-F1D8-4019-B872-E6037DECCFAA}" type="presParOf" srcId="{0F29A727-95C9-4C88-B121-0C83A545C5E4}" destId="{08823DAC-9E6A-49DA-AB2D-B47E1DE58B26}" srcOrd="4" destOrd="0" presId="urn:microsoft.com/office/officeart/2008/layout/VerticalCurvedList"/>
    <dgm:cxn modelId="{B33ECD32-A0CE-4ED5-A4ED-852564788E62}" type="presParOf" srcId="{08823DAC-9E6A-49DA-AB2D-B47E1DE58B26}" destId="{C6E1B312-A6B6-4FA1-AB2C-B40512282439}" srcOrd="0" destOrd="0" presId="urn:microsoft.com/office/officeart/2008/layout/VerticalCurvedList"/>
    <dgm:cxn modelId="{0FD5E1B5-5096-4170-A951-C8C9FDDF9B80}" type="presParOf" srcId="{0F29A727-95C9-4C88-B121-0C83A545C5E4}" destId="{A82ACCC0-13CB-49BF-9F12-CC22E47C51E3}" srcOrd="5" destOrd="0" presId="urn:microsoft.com/office/officeart/2008/layout/VerticalCurvedList"/>
    <dgm:cxn modelId="{418FA7FF-1E2D-4433-845D-6E356A0B912D}" type="presParOf" srcId="{0F29A727-95C9-4C88-B121-0C83A545C5E4}" destId="{28291B87-7300-4526-87B5-0466278F02E0}" srcOrd="6" destOrd="0" presId="urn:microsoft.com/office/officeart/2008/layout/VerticalCurvedList"/>
    <dgm:cxn modelId="{12D6F8A4-B7F9-4D21-B7E9-539C535DCAC3}" type="presParOf" srcId="{28291B87-7300-4526-87B5-0466278F02E0}" destId="{C5EC36F6-105F-4114-A2F5-F845425C6A25}" srcOrd="0" destOrd="0" presId="urn:microsoft.com/office/officeart/2008/layout/VerticalCurvedList"/>
    <dgm:cxn modelId="{2BA5E2ED-C01F-4E9F-8BA8-391304B61F42}" type="presParOf" srcId="{0F29A727-95C9-4C88-B121-0C83A545C5E4}" destId="{F7C11CF0-8720-494F-9B31-578EFAECE018}" srcOrd="7" destOrd="0" presId="urn:microsoft.com/office/officeart/2008/layout/VerticalCurvedList"/>
    <dgm:cxn modelId="{83ED909B-F4E1-42CF-9393-362C6E55B3C4}" type="presParOf" srcId="{0F29A727-95C9-4C88-B121-0C83A545C5E4}" destId="{69C1C67C-7102-4C78-A91A-D98E17DAD222}" srcOrd="8" destOrd="0" presId="urn:microsoft.com/office/officeart/2008/layout/VerticalCurvedList"/>
    <dgm:cxn modelId="{43D01CC7-F68F-4EC5-BEFB-74A94A17C938}" type="presParOf" srcId="{69C1C67C-7102-4C78-A91A-D98E17DAD222}" destId="{E8DFEF09-7D22-4F19-901A-6C667E5BCE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8F6F26-F5AB-489D-A2FB-D08D57EB3D5E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8D3AB2D-A5C2-417B-99E0-81752540A66E}">
      <dgm:prSet phldrT="[Text]" phldr="0" custT="1"/>
      <dgm:spPr/>
      <dgm:t>
        <a:bodyPr/>
        <a:lstStyle/>
        <a:p>
          <a:r>
            <a:rPr lang="en-US" sz="1900"/>
            <a:t>Surface preparation for High-Q at High-G</a:t>
          </a:r>
        </a:p>
      </dgm:t>
    </dgm:pt>
    <dgm:pt modelId="{9F218976-ED7B-4AD7-9DE3-875D1AE2E41B}" type="parTrans" cxnId="{A529672E-2D13-4E4B-A091-0A151A08B7BA}">
      <dgm:prSet/>
      <dgm:spPr/>
      <dgm:t>
        <a:bodyPr/>
        <a:lstStyle/>
        <a:p>
          <a:endParaRPr lang="en-US"/>
        </a:p>
      </dgm:t>
    </dgm:pt>
    <dgm:pt modelId="{2A2929CE-C716-4935-8C9B-71889E509D96}" type="sibTrans" cxnId="{A529672E-2D13-4E4B-A091-0A151A08B7BA}">
      <dgm:prSet/>
      <dgm:spPr/>
      <dgm:t>
        <a:bodyPr/>
        <a:lstStyle/>
        <a:p>
          <a:endParaRPr lang="en-US"/>
        </a:p>
      </dgm:t>
    </dgm:pt>
    <dgm:pt modelId="{B43224FD-0782-4D40-8C63-5872FE0A642D}">
      <dgm:prSet phldrT="[Text]" phldr="0" custT="1"/>
      <dgm:spPr/>
      <dgm:t>
        <a:bodyPr/>
        <a:lstStyle/>
        <a:p>
          <a:r>
            <a:rPr lang="en-US" sz="1900"/>
            <a:t>HPR and Cleanroom Assembly Improvements</a:t>
          </a:r>
        </a:p>
      </dgm:t>
    </dgm:pt>
    <dgm:pt modelId="{CEBB5B37-EE94-46CA-B1BA-5B5A2C1FA124}" type="parTrans" cxnId="{84B62620-8758-40AE-95E4-C407BF6BCB79}">
      <dgm:prSet/>
      <dgm:spPr/>
      <dgm:t>
        <a:bodyPr/>
        <a:lstStyle/>
        <a:p>
          <a:endParaRPr lang="en-US"/>
        </a:p>
      </dgm:t>
    </dgm:pt>
    <dgm:pt modelId="{86ED56C5-3BBA-4A36-8E83-C0936953A30F}" type="sibTrans" cxnId="{84B62620-8758-40AE-95E4-C407BF6BCB79}">
      <dgm:prSet/>
      <dgm:spPr/>
      <dgm:t>
        <a:bodyPr/>
        <a:lstStyle/>
        <a:p>
          <a:endParaRPr lang="en-US"/>
        </a:p>
      </dgm:t>
    </dgm:pt>
    <dgm:pt modelId="{708AD9C7-0190-4189-A528-BE00D3B7D945}">
      <dgm:prSet phldrT="[Text]" phldr="0" custT="1"/>
      <dgm:spPr/>
      <dgm:t>
        <a:bodyPr/>
        <a:lstStyle/>
        <a:p>
          <a:r>
            <a:rPr lang="en-US" sz="1900"/>
            <a:t>Performance preservation and recovery</a:t>
          </a:r>
        </a:p>
      </dgm:t>
    </dgm:pt>
    <dgm:pt modelId="{26DA57E6-C128-4005-90A8-A27D315A9B87}" type="parTrans" cxnId="{F7DAA66E-EECF-4621-BC90-218818495B3D}">
      <dgm:prSet/>
      <dgm:spPr/>
      <dgm:t>
        <a:bodyPr/>
        <a:lstStyle/>
        <a:p>
          <a:endParaRPr lang="en-US"/>
        </a:p>
      </dgm:t>
    </dgm:pt>
    <dgm:pt modelId="{92984362-CD78-455B-A928-76EB091155DC}" type="sibTrans" cxnId="{F7DAA66E-EECF-4621-BC90-218818495B3D}">
      <dgm:prSet/>
      <dgm:spPr/>
      <dgm:t>
        <a:bodyPr/>
        <a:lstStyle/>
        <a:p>
          <a:endParaRPr lang="en-US"/>
        </a:p>
      </dgm:t>
    </dgm:pt>
    <dgm:pt modelId="{95B8A48B-5E22-4DD7-B743-A1D51BA1C7C8}">
      <dgm:prSet phldrT="[Text]" phldr="0" custT="1"/>
      <dgm:spPr/>
      <dgm:t>
        <a:bodyPr/>
        <a:lstStyle/>
        <a:p>
          <a:r>
            <a:rPr lang="en-US" sz="1900"/>
            <a:t>Test and Diagnostics</a:t>
          </a:r>
        </a:p>
      </dgm:t>
    </dgm:pt>
    <dgm:pt modelId="{15013341-D570-4901-B9AB-4522DA984340}" type="parTrans" cxnId="{C92DBB54-C078-4FAC-A366-CD5F70DDC1CB}">
      <dgm:prSet/>
      <dgm:spPr/>
      <dgm:t>
        <a:bodyPr/>
        <a:lstStyle/>
        <a:p>
          <a:endParaRPr lang="en-US"/>
        </a:p>
      </dgm:t>
    </dgm:pt>
    <dgm:pt modelId="{D1BCA3B5-3501-4B37-AE99-D209B0A12D2D}" type="sibTrans" cxnId="{C92DBB54-C078-4FAC-A366-CD5F70DDC1CB}">
      <dgm:prSet/>
      <dgm:spPr/>
      <dgm:t>
        <a:bodyPr/>
        <a:lstStyle/>
        <a:p>
          <a:endParaRPr lang="en-US"/>
        </a:p>
      </dgm:t>
    </dgm:pt>
    <dgm:pt modelId="{D6E8EA6D-F241-4B26-955C-018DF81C4912}" type="pres">
      <dgm:prSet presAssocID="{0E8F6F26-F5AB-489D-A2FB-D08D57EB3D5E}" presName="Name0" presStyleCnt="0">
        <dgm:presLayoutVars>
          <dgm:chMax val="7"/>
          <dgm:chPref val="7"/>
          <dgm:dir/>
        </dgm:presLayoutVars>
      </dgm:prSet>
      <dgm:spPr/>
    </dgm:pt>
    <dgm:pt modelId="{0F29A727-95C9-4C88-B121-0C83A545C5E4}" type="pres">
      <dgm:prSet presAssocID="{0E8F6F26-F5AB-489D-A2FB-D08D57EB3D5E}" presName="Name1" presStyleCnt="0"/>
      <dgm:spPr/>
    </dgm:pt>
    <dgm:pt modelId="{08326118-5B48-4C0F-967F-AE6FBB88B01A}" type="pres">
      <dgm:prSet presAssocID="{0E8F6F26-F5AB-489D-A2FB-D08D57EB3D5E}" presName="cycle" presStyleCnt="0"/>
      <dgm:spPr/>
    </dgm:pt>
    <dgm:pt modelId="{B3F5D644-2B44-4CCB-9E37-A3F7A3A841FE}" type="pres">
      <dgm:prSet presAssocID="{0E8F6F26-F5AB-489D-A2FB-D08D57EB3D5E}" presName="srcNode" presStyleLbl="node1" presStyleIdx="0" presStyleCnt="4"/>
      <dgm:spPr/>
    </dgm:pt>
    <dgm:pt modelId="{697C833B-1ADA-4E4C-8B27-39FFE51E90F6}" type="pres">
      <dgm:prSet presAssocID="{0E8F6F26-F5AB-489D-A2FB-D08D57EB3D5E}" presName="conn" presStyleLbl="parChTrans1D2" presStyleIdx="0" presStyleCnt="1"/>
      <dgm:spPr/>
    </dgm:pt>
    <dgm:pt modelId="{2380F152-2C6E-4603-904C-43CF7DA8C12D}" type="pres">
      <dgm:prSet presAssocID="{0E8F6F26-F5AB-489D-A2FB-D08D57EB3D5E}" presName="extraNode" presStyleLbl="node1" presStyleIdx="0" presStyleCnt="4"/>
      <dgm:spPr/>
    </dgm:pt>
    <dgm:pt modelId="{D4E5CBA3-BCCE-4C66-9F9E-F3F249B7CAC8}" type="pres">
      <dgm:prSet presAssocID="{0E8F6F26-F5AB-489D-A2FB-D08D57EB3D5E}" presName="dstNode" presStyleLbl="node1" presStyleIdx="0" presStyleCnt="4"/>
      <dgm:spPr/>
    </dgm:pt>
    <dgm:pt modelId="{5B8A12C1-12C2-49A8-859C-1BEA59BEA044}" type="pres">
      <dgm:prSet presAssocID="{58D3AB2D-A5C2-417B-99E0-81752540A66E}" presName="text_1" presStyleLbl="node1" presStyleIdx="0" presStyleCnt="4">
        <dgm:presLayoutVars>
          <dgm:bulletEnabled val="1"/>
        </dgm:presLayoutVars>
      </dgm:prSet>
      <dgm:spPr/>
    </dgm:pt>
    <dgm:pt modelId="{80CEF114-CF6E-4D13-9AEE-39F84F79A3D7}" type="pres">
      <dgm:prSet presAssocID="{58D3AB2D-A5C2-417B-99E0-81752540A66E}" presName="accent_1" presStyleCnt="0"/>
      <dgm:spPr/>
    </dgm:pt>
    <dgm:pt modelId="{BC6E8E1A-12F7-4FEF-B126-2C43DD68CEEE}" type="pres">
      <dgm:prSet presAssocID="{58D3AB2D-A5C2-417B-99E0-81752540A66E}" presName="accentRepeatNode" presStyleLbl="solidFgAcc1" presStyleIdx="0" presStyleCnt="4" custScaleX="81758" custScaleY="81758"/>
      <dgm:spPr/>
    </dgm:pt>
    <dgm:pt modelId="{76E2B8AE-3144-4AFE-B377-714566C66CEF}" type="pres">
      <dgm:prSet presAssocID="{B43224FD-0782-4D40-8C63-5872FE0A642D}" presName="text_2" presStyleLbl="node1" presStyleIdx="1" presStyleCnt="4">
        <dgm:presLayoutVars>
          <dgm:bulletEnabled val="1"/>
        </dgm:presLayoutVars>
      </dgm:prSet>
      <dgm:spPr/>
    </dgm:pt>
    <dgm:pt modelId="{08823DAC-9E6A-49DA-AB2D-B47E1DE58B26}" type="pres">
      <dgm:prSet presAssocID="{B43224FD-0782-4D40-8C63-5872FE0A642D}" presName="accent_2" presStyleCnt="0"/>
      <dgm:spPr/>
    </dgm:pt>
    <dgm:pt modelId="{C6E1B312-A6B6-4FA1-AB2C-B40512282439}" type="pres">
      <dgm:prSet presAssocID="{B43224FD-0782-4D40-8C63-5872FE0A642D}" presName="accentRepeatNode" presStyleLbl="solidFgAcc1" presStyleIdx="1" presStyleCnt="4" custScaleX="81758" custScaleY="81758"/>
      <dgm:spPr/>
    </dgm:pt>
    <dgm:pt modelId="{A82ACCC0-13CB-49BF-9F12-CC22E47C51E3}" type="pres">
      <dgm:prSet presAssocID="{708AD9C7-0190-4189-A528-BE00D3B7D945}" presName="text_3" presStyleLbl="node1" presStyleIdx="2" presStyleCnt="4">
        <dgm:presLayoutVars>
          <dgm:bulletEnabled val="1"/>
        </dgm:presLayoutVars>
      </dgm:prSet>
      <dgm:spPr/>
    </dgm:pt>
    <dgm:pt modelId="{28291B87-7300-4526-87B5-0466278F02E0}" type="pres">
      <dgm:prSet presAssocID="{708AD9C7-0190-4189-A528-BE00D3B7D945}" presName="accent_3" presStyleCnt="0"/>
      <dgm:spPr/>
    </dgm:pt>
    <dgm:pt modelId="{C5EC36F6-105F-4114-A2F5-F845425C6A25}" type="pres">
      <dgm:prSet presAssocID="{708AD9C7-0190-4189-A528-BE00D3B7D945}" presName="accentRepeatNode" presStyleLbl="solidFgAcc1" presStyleIdx="2" presStyleCnt="4" custScaleX="81758" custScaleY="81758"/>
      <dgm:spPr/>
    </dgm:pt>
    <dgm:pt modelId="{F7C11CF0-8720-494F-9B31-578EFAECE018}" type="pres">
      <dgm:prSet presAssocID="{95B8A48B-5E22-4DD7-B743-A1D51BA1C7C8}" presName="text_4" presStyleLbl="node1" presStyleIdx="3" presStyleCnt="4">
        <dgm:presLayoutVars>
          <dgm:bulletEnabled val="1"/>
        </dgm:presLayoutVars>
      </dgm:prSet>
      <dgm:spPr/>
    </dgm:pt>
    <dgm:pt modelId="{69C1C67C-7102-4C78-A91A-D98E17DAD222}" type="pres">
      <dgm:prSet presAssocID="{95B8A48B-5E22-4DD7-B743-A1D51BA1C7C8}" presName="accent_4" presStyleCnt="0"/>
      <dgm:spPr/>
    </dgm:pt>
    <dgm:pt modelId="{E8DFEF09-7D22-4F19-901A-6C667E5BCE58}" type="pres">
      <dgm:prSet presAssocID="{95B8A48B-5E22-4DD7-B743-A1D51BA1C7C8}" presName="accentRepeatNode" presStyleLbl="solidFgAcc1" presStyleIdx="3" presStyleCnt="4" custScaleX="81758" custScaleY="81758"/>
      <dgm:spPr/>
    </dgm:pt>
  </dgm:ptLst>
  <dgm:cxnLst>
    <dgm:cxn modelId="{374E0516-6857-42DB-A1FA-3EC780EA14F6}" type="presOf" srcId="{B43224FD-0782-4D40-8C63-5872FE0A642D}" destId="{76E2B8AE-3144-4AFE-B377-714566C66CEF}" srcOrd="0" destOrd="0" presId="urn:microsoft.com/office/officeart/2008/layout/VerticalCurvedList"/>
    <dgm:cxn modelId="{84B62620-8758-40AE-95E4-C407BF6BCB79}" srcId="{0E8F6F26-F5AB-489D-A2FB-D08D57EB3D5E}" destId="{B43224FD-0782-4D40-8C63-5872FE0A642D}" srcOrd="1" destOrd="0" parTransId="{CEBB5B37-EE94-46CA-B1BA-5B5A2C1FA124}" sibTransId="{86ED56C5-3BBA-4A36-8E83-C0936953A30F}"/>
    <dgm:cxn modelId="{A529672E-2D13-4E4B-A091-0A151A08B7BA}" srcId="{0E8F6F26-F5AB-489D-A2FB-D08D57EB3D5E}" destId="{58D3AB2D-A5C2-417B-99E0-81752540A66E}" srcOrd="0" destOrd="0" parTransId="{9F218976-ED7B-4AD7-9DE3-875D1AE2E41B}" sibTransId="{2A2929CE-C716-4935-8C9B-71889E509D96}"/>
    <dgm:cxn modelId="{26FC4835-025C-414B-9975-84644F215979}" type="presOf" srcId="{58D3AB2D-A5C2-417B-99E0-81752540A66E}" destId="{5B8A12C1-12C2-49A8-859C-1BEA59BEA044}" srcOrd="0" destOrd="0" presId="urn:microsoft.com/office/officeart/2008/layout/VerticalCurvedList"/>
    <dgm:cxn modelId="{F7DAA66E-EECF-4621-BC90-218818495B3D}" srcId="{0E8F6F26-F5AB-489D-A2FB-D08D57EB3D5E}" destId="{708AD9C7-0190-4189-A528-BE00D3B7D945}" srcOrd="2" destOrd="0" parTransId="{26DA57E6-C128-4005-90A8-A27D315A9B87}" sibTransId="{92984362-CD78-455B-A928-76EB091155DC}"/>
    <dgm:cxn modelId="{C92DBB54-C078-4FAC-A366-CD5F70DDC1CB}" srcId="{0E8F6F26-F5AB-489D-A2FB-D08D57EB3D5E}" destId="{95B8A48B-5E22-4DD7-B743-A1D51BA1C7C8}" srcOrd="3" destOrd="0" parTransId="{15013341-D570-4901-B9AB-4522DA984340}" sibTransId="{D1BCA3B5-3501-4B37-AE99-D209B0A12D2D}"/>
    <dgm:cxn modelId="{36545489-0458-46D0-B272-D601A5BC8512}" type="presOf" srcId="{0E8F6F26-F5AB-489D-A2FB-D08D57EB3D5E}" destId="{D6E8EA6D-F241-4B26-955C-018DF81C4912}" srcOrd="0" destOrd="0" presId="urn:microsoft.com/office/officeart/2008/layout/VerticalCurvedList"/>
    <dgm:cxn modelId="{4761F297-E9EC-4003-9845-3C3061F634FA}" type="presOf" srcId="{2A2929CE-C716-4935-8C9B-71889E509D96}" destId="{697C833B-1ADA-4E4C-8B27-39FFE51E90F6}" srcOrd="0" destOrd="0" presId="urn:microsoft.com/office/officeart/2008/layout/VerticalCurvedList"/>
    <dgm:cxn modelId="{8A56F7BA-28CA-46CE-A5D0-462A8962C018}" type="presOf" srcId="{95B8A48B-5E22-4DD7-B743-A1D51BA1C7C8}" destId="{F7C11CF0-8720-494F-9B31-578EFAECE018}" srcOrd="0" destOrd="0" presId="urn:microsoft.com/office/officeart/2008/layout/VerticalCurvedList"/>
    <dgm:cxn modelId="{F65C00F0-8FEC-410D-946E-1276B31EC43F}" type="presOf" srcId="{708AD9C7-0190-4189-A528-BE00D3B7D945}" destId="{A82ACCC0-13CB-49BF-9F12-CC22E47C51E3}" srcOrd="0" destOrd="0" presId="urn:microsoft.com/office/officeart/2008/layout/VerticalCurvedList"/>
    <dgm:cxn modelId="{E3FAFE5C-DD2E-4413-9F86-6A04293FB6B8}" type="presParOf" srcId="{D6E8EA6D-F241-4B26-955C-018DF81C4912}" destId="{0F29A727-95C9-4C88-B121-0C83A545C5E4}" srcOrd="0" destOrd="0" presId="urn:microsoft.com/office/officeart/2008/layout/VerticalCurvedList"/>
    <dgm:cxn modelId="{D8EDC186-6EC7-4E67-85C5-7F5DF905F319}" type="presParOf" srcId="{0F29A727-95C9-4C88-B121-0C83A545C5E4}" destId="{08326118-5B48-4C0F-967F-AE6FBB88B01A}" srcOrd="0" destOrd="0" presId="urn:microsoft.com/office/officeart/2008/layout/VerticalCurvedList"/>
    <dgm:cxn modelId="{D1D0C178-E298-4A63-B08F-D76AEB34563B}" type="presParOf" srcId="{08326118-5B48-4C0F-967F-AE6FBB88B01A}" destId="{B3F5D644-2B44-4CCB-9E37-A3F7A3A841FE}" srcOrd="0" destOrd="0" presId="urn:microsoft.com/office/officeart/2008/layout/VerticalCurvedList"/>
    <dgm:cxn modelId="{49E34498-F592-45AB-9E9D-7DD047E9CD23}" type="presParOf" srcId="{08326118-5B48-4C0F-967F-AE6FBB88B01A}" destId="{697C833B-1ADA-4E4C-8B27-39FFE51E90F6}" srcOrd="1" destOrd="0" presId="urn:microsoft.com/office/officeart/2008/layout/VerticalCurvedList"/>
    <dgm:cxn modelId="{3DEC4111-DB99-437C-AD90-43E0277D26A0}" type="presParOf" srcId="{08326118-5B48-4C0F-967F-AE6FBB88B01A}" destId="{2380F152-2C6E-4603-904C-43CF7DA8C12D}" srcOrd="2" destOrd="0" presId="urn:microsoft.com/office/officeart/2008/layout/VerticalCurvedList"/>
    <dgm:cxn modelId="{9CD4A131-96C4-44B4-8065-CD1CB6EF7C1F}" type="presParOf" srcId="{08326118-5B48-4C0F-967F-AE6FBB88B01A}" destId="{D4E5CBA3-BCCE-4C66-9F9E-F3F249B7CAC8}" srcOrd="3" destOrd="0" presId="urn:microsoft.com/office/officeart/2008/layout/VerticalCurvedList"/>
    <dgm:cxn modelId="{8C117424-9AD5-4AF1-BA9B-B84BFFE2E692}" type="presParOf" srcId="{0F29A727-95C9-4C88-B121-0C83A545C5E4}" destId="{5B8A12C1-12C2-49A8-859C-1BEA59BEA044}" srcOrd="1" destOrd="0" presId="urn:microsoft.com/office/officeart/2008/layout/VerticalCurvedList"/>
    <dgm:cxn modelId="{222AEDEB-CD91-4ABD-AD2C-C4CE91BD837A}" type="presParOf" srcId="{0F29A727-95C9-4C88-B121-0C83A545C5E4}" destId="{80CEF114-CF6E-4D13-9AEE-39F84F79A3D7}" srcOrd="2" destOrd="0" presId="urn:microsoft.com/office/officeart/2008/layout/VerticalCurvedList"/>
    <dgm:cxn modelId="{5F1317E3-C611-41BC-8F99-9AEB2B1F0D00}" type="presParOf" srcId="{80CEF114-CF6E-4D13-9AEE-39F84F79A3D7}" destId="{BC6E8E1A-12F7-4FEF-B126-2C43DD68CEEE}" srcOrd="0" destOrd="0" presId="urn:microsoft.com/office/officeart/2008/layout/VerticalCurvedList"/>
    <dgm:cxn modelId="{4159DA1F-E0B8-4A2C-B9C0-F5C1F39818E9}" type="presParOf" srcId="{0F29A727-95C9-4C88-B121-0C83A545C5E4}" destId="{76E2B8AE-3144-4AFE-B377-714566C66CEF}" srcOrd="3" destOrd="0" presId="urn:microsoft.com/office/officeart/2008/layout/VerticalCurvedList"/>
    <dgm:cxn modelId="{89E6A280-F1D8-4019-B872-E6037DECCFAA}" type="presParOf" srcId="{0F29A727-95C9-4C88-B121-0C83A545C5E4}" destId="{08823DAC-9E6A-49DA-AB2D-B47E1DE58B26}" srcOrd="4" destOrd="0" presId="urn:microsoft.com/office/officeart/2008/layout/VerticalCurvedList"/>
    <dgm:cxn modelId="{B33ECD32-A0CE-4ED5-A4ED-852564788E62}" type="presParOf" srcId="{08823DAC-9E6A-49DA-AB2D-B47E1DE58B26}" destId="{C6E1B312-A6B6-4FA1-AB2C-B40512282439}" srcOrd="0" destOrd="0" presId="urn:microsoft.com/office/officeart/2008/layout/VerticalCurvedList"/>
    <dgm:cxn modelId="{0FD5E1B5-5096-4170-A951-C8C9FDDF9B80}" type="presParOf" srcId="{0F29A727-95C9-4C88-B121-0C83A545C5E4}" destId="{A82ACCC0-13CB-49BF-9F12-CC22E47C51E3}" srcOrd="5" destOrd="0" presId="urn:microsoft.com/office/officeart/2008/layout/VerticalCurvedList"/>
    <dgm:cxn modelId="{418FA7FF-1E2D-4433-845D-6E356A0B912D}" type="presParOf" srcId="{0F29A727-95C9-4C88-B121-0C83A545C5E4}" destId="{28291B87-7300-4526-87B5-0466278F02E0}" srcOrd="6" destOrd="0" presId="urn:microsoft.com/office/officeart/2008/layout/VerticalCurvedList"/>
    <dgm:cxn modelId="{12D6F8A4-B7F9-4D21-B7E9-539C535DCAC3}" type="presParOf" srcId="{28291B87-7300-4526-87B5-0466278F02E0}" destId="{C5EC36F6-105F-4114-A2F5-F845425C6A25}" srcOrd="0" destOrd="0" presId="urn:microsoft.com/office/officeart/2008/layout/VerticalCurvedList"/>
    <dgm:cxn modelId="{2BA5E2ED-C01F-4E9F-8BA8-391304B61F42}" type="presParOf" srcId="{0F29A727-95C9-4C88-B121-0C83A545C5E4}" destId="{F7C11CF0-8720-494F-9B31-578EFAECE018}" srcOrd="7" destOrd="0" presId="urn:microsoft.com/office/officeart/2008/layout/VerticalCurvedList"/>
    <dgm:cxn modelId="{83ED909B-F4E1-42CF-9393-362C6E55B3C4}" type="presParOf" srcId="{0F29A727-95C9-4C88-B121-0C83A545C5E4}" destId="{69C1C67C-7102-4C78-A91A-D98E17DAD222}" srcOrd="8" destOrd="0" presId="urn:microsoft.com/office/officeart/2008/layout/VerticalCurvedList"/>
    <dgm:cxn modelId="{43D01CC7-F68F-4EC5-BEFB-74A94A17C938}" type="presParOf" srcId="{69C1C67C-7102-4C78-A91A-D98E17DAD222}" destId="{E8DFEF09-7D22-4F19-901A-6C667E5BCE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3F06B2-AB9B-4FA1-B254-579EFCDEF393}" type="doc">
      <dgm:prSet loTypeId="urn:microsoft.com/office/officeart/2005/8/layout/arrow2" loCatId="process" qsTypeId="urn:microsoft.com/office/officeart/2005/8/quickstyle/simple1" qsCatId="simple" csTypeId="urn:microsoft.com/office/officeart/2005/8/colors/accent1_3" csCatId="accent1" phldr="1"/>
      <dgm:spPr/>
    </dgm:pt>
    <dgm:pt modelId="{1A85A247-81FE-4F4F-B3A0-DF6079423B92}">
      <dgm:prSet phldrT="[Text]"/>
      <dgm:spPr/>
      <dgm:t>
        <a:bodyPr/>
        <a:lstStyle/>
        <a:p>
          <a:r>
            <a:rPr lang="en-US"/>
            <a:t>E.M. Design</a:t>
          </a:r>
        </a:p>
      </dgm:t>
    </dgm:pt>
    <dgm:pt modelId="{350180D3-BD7A-4483-85BF-522A0A27B106}" type="parTrans" cxnId="{E2F6A745-936C-471F-BDBA-BEF78AFECA57}">
      <dgm:prSet/>
      <dgm:spPr/>
      <dgm:t>
        <a:bodyPr/>
        <a:lstStyle/>
        <a:p>
          <a:endParaRPr lang="en-US"/>
        </a:p>
      </dgm:t>
    </dgm:pt>
    <dgm:pt modelId="{DFB0EE59-7624-4FB3-AE23-A46604DC3BE5}" type="sibTrans" cxnId="{E2F6A745-936C-471F-BDBA-BEF78AFECA57}">
      <dgm:prSet/>
      <dgm:spPr/>
      <dgm:t>
        <a:bodyPr/>
        <a:lstStyle/>
        <a:p>
          <a:endParaRPr lang="en-US"/>
        </a:p>
      </dgm:t>
    </dgm:pt>
    <dgm:pt modelId="{92B20CD9-B871-4E66-A52E-35765D1CFBE5}">
      <dgm:prSet phldrT="[Text]"/>
      <dgm:spPr/>
      <dgm:t>
        <a:bodyPr/>
        <a:lstStyle/>
        <a:p>
          <a:r>
            <a:rPr lang="en-US"/>
            <a:t>Mechanical </a:t>
          </a:r>
          <a:r>
            <a:rPr lang="en-US" err="1"/>
            <a:t>DEsign</a:t>
          </a:r>
          <a:endParaRPr lang="en-US"/>
        </a:p>
      </dgm:t>
    </dgm:pt>
    <dgm:pt modelId="{41ACB6F3-92CC-4563-82DA-6B8A78047E9E}" type="parTrans" cxnId="{0F3F9E44-4214-4582-8EA6-8931A80206C7}">
      <dgm:prSet/>
      <dgm:spPr/>
      <dgm:t>
        <a:bodyPr/>
        <a:lstStyle/>
        <a:p>
          <a:endParaRPr lang="en-US"/>
        </a:p>
      </dgm:t>
    </dgm:pt>
    <dgm:pt modelId="{4B3B5438-CE7D-462F-B194-1C9535568C2F}" type="sibTrans" cxnId="{0F3F9E44-4214-4582-8EA6-8931A80206C7}">
      <dgm:prSet/>
      <dgm:spPr/>
      <dgm:t>
        <a:bodyPr/>
        <a:lstStyle/>
        <a:p>
          <a:endParaRPr lang="en-US"/>
        </a:p>
      </dgm:t>
    </dgm:pt>
    <dgm:pt modelId="{8590C988-AD60-49EA-951C-EDADB230F9E0}">
      <dgm:prSet phldrT="[Text]"/>
      <dgm:spPr/>
      <dgm:t>
        <a:bodyPr/>
        <a:lstStyle/>
        <a:p>
          <a:r>
            <a:rPr lang="en-US"/>
            <a:t>Prototypes</a:t>
          </a:r>
        </a:p>
      </dgm:t>
    </dgm:pt>
    <dgm:pt modelId="{4C776746-D474-46F8-96C2-225490D42A27}" type="parTrans" cxnId="{3F144AB9-AD9B-4985-AEDA-31B77CA54A90}">
      <dgm:prSet/>
      <dgm:spPr/>
      <dgm:t>
        <a:bodyPr/>
        <a:lstStyle/>
        <a:p>
          <a:endParaRPr lang="en-US"/>
        </a:p>
      </dgm:t>
    </dgm:pt>
    <dgm:pt modelId="{06C68E64-BC80-4DC0-8F61-8C1794480F17}" type="sibTrans" cxnId="{3F144AB9-AD9B-4985-AEDA-31B77CA54A90}">
      <dgm:prSet/>
      <dgm:spPr/>
      <dgm:t>
        <a:bodyPr/>
        <a:lstStyle/>
        <a:p>
          <a:endParaRPr lang="en-US"/>
        </a:p>
      </dgm:t>
    </dgm:pt>
    <dgm:pt modelId="{99611F67-44DF-4C57-B552-2EB7F3DB742D}">
      <dgm:prSet phldrT="[Text]"/>
      <dgm:spPr/>
      <dgm:t>
        <a:bodyPr/>
        <a:lstStyle/>
        <a:p>
          <a:r>
            <a:rPr lang="en-US"/>
            <a:t>2K Vertical Test</a:t>
          </a:r>
        </a:p>
      </dgm:t>
    </dgm:pt>
    <dgm:pt modelId="{013E409E-8C20-44C0-BE12-5E88243B4423}" type="parTrans" cxnId="{8A391AE5-2B85-4FDD-ABB5-54A6CAFC4F71}">
      <dgm:prSet/>
      <dgm:spPr/>
      <dgm:t>
        <a:bodyPr/>
        <a:lstStyle/>
        <a:p>
          <a:endParaRPr lang="en-US"/>
        </a:p>
      </dgm:t>
    </dgm:pt>
    <dgm:pt modelId="{A65B509D-6DF1-407D-BC52-1D1D7E783D3B}" type="sibTrans" cxnId="{8A391AE5-2B85-4FDD-ABB5-54A6CAFC4F71}">
      <dgm:prSet/>
      <dgm:spPr/>
      <dgm:t>
        <a:bodyPr/>
        <a:lstStyle/>
        <a:p>
          <a:endParaRPr lang="en-US"/>
        </a:p>
      </dgm:t>
    </dgm:pt>
    <dgm:pt modelId="{64F529F7-6855-4611-BECC-064CE003E20E}">
      <dgm:prSet phldrT="[Text]"/>
      <dgm:spPr/>
      <dgm:t>
        <a:bodyPr/>
        <a:lstStyle/>
        <a:p>
          <a:r>
            <a:rPr lang="en-US"/>
            <a:t>Series Production</a:t>
          </a:r>
        </a:p>
      </dgm:t>
    </dgm:pt>
    <dgm:pt modelId="{F08A1E1B-F61A-4AD7-B221-C31AA51B8EB6}" type="parTrans" cxnId="{4E1513E6-6B5B-4A72-BF4F-D7D23276A05B}">
      <dgm:prSet/>
      <dgm:spPr/>
      <dgm:t>
        <a:bodyPr/>
        <a:lstStyle/>
        <a:p>
          <a:endParaRPr lang="en-US"/>
        </a:p>
      </dgm:t>
    </dgm:pt>
    <dgm:pt modelId="{E289808C-C4B5-4980-90F1-1711F33050BF}" type="sibTrans" cxnId="{4E1513E6-6B5B-4A72-BF4F-D7D23276A05B}">
      <dgm:prSet/>
      <dgm:spPr/>
      <dgm:t>
        <a:bodyPr/>
        <a:lstStyle/>
        <a:p>
          <a:endParaRPr lang="en-US"/>
        </a:p>
      </dgm:t>
    </dgm:pt>
    <dgm:pt modelId="{E8A6D158-481E-46DF-9281-BD84FA501ABC}" type="pres">
      <dgm:prSet presAssocID="{813F06B2-AB9B-4FA1-B254-579EFCDEF393}" presName="arrowDiagram" presStyleCnt="0">
        <dgm:presLayoutVars>
          <dgm:chMax val="5"/>
          <dgm:dir/>
          <dgm:resizeHandles val="exact"/>
        </dgm:presLayoutVars>
      </dgm:prSet>
      <dgm:spPr/>
    </dgm:pt>
    <dgm:pt modelId="{5C27A4C4-F683-4CF1-B45D-B8FE42702DFF}" type="pres">
      <dgm:prSet presAssocID="{813F06B2-AB9B-4FA1-B254-579EFCDEF393}" presName="arrow" presStyleLbl="bgShp" presStyleIdx="0" presStyleCnt="1"/>
      <dgm:spPr/>
    </dgm:pt>
    <dgm:pt modelId="{4E2492C5-2594-4249-B61A-8F7D6547F209}" type="pres">
      <dgm:prSet presAssocID="{813F06B2-AB9B-4FA1-B254-579EFCDEF393}" presName="arrowDiagram5" presStyleCnt="0"/>
      <dgm:spPr/>
    </dgm:pt>
    <dgm:pt modelId="{72CC4241-46D3-424F-962C-214BD43FC090}" type="pres">
      <dgm:prSet presAssocID="{1A85A247-81FE-4F4F-B3A0-DF6079423B92}" presName="bullet5a" presStyleLbl="node1" presStyleIdx="0" presStyleCnt="5"/>
      <dgm:spPr/>
    </dgm:pt>
    <dgm:pt modelId="{79CB2C56-6DC1-4AF8-B961-6B3B15047B2A}" type="pres">
      <dgm:prSet presAssocID="{1A85A247-81FE-4F4F-B3A0-DF6079423B92}" presName="textBox5a" presStyleLbl="revTx" presStyleIdx="0" presStyleCnt="5">
        <dgm:presLayoutVars>
          <dgm:bulletEnabled val="1"/>
        </dgm:presLayoutVars>
      </dgm:prSet>
      <dgm:spPr/>
    </dgm:pt>
    <dgm:pt modelId="{FD96078E-9333-48A5-8C4A-B73366EA697D}" type="pres">
      <dgm:prSet presAssocID="{92B20CD9-B871-4E66-A52E-35765D1CFBE5}" presName="bullet5b" presStyleLbl="node1" presStyleIdx="1" presStyleCnt="5"/>
      <dgm:spPr/>
    </dgm:pt>
    <dgm:pt modelId="{5550B8ED-6BAC-4676-AD18-C144BB755B50}" type="pres">
      <dgm:prSet presAssocID="{92B20CD9-B871-4E66-A52E-35765D1CFBE5}" presName="textBox5b" presStyleLbl="revTx" presStyleIdx="1" presStyleCnt="5">
        <dgm:presLayoutVars>
          <dgm:bulletEnabled val="1"/>
        </dgm:presLayoutVars>
      </dgm:prSet>
      <dgm:spPr/>
    </dgm:pt>
    <dgm:pt modelId="{E122CE7B-FA73-488E-8E2C-681B38D434AD}" type="pres">
      <dgm:prSet presAssocID="{8590C988-AD60-49EA-951C-EDADB230F9E0}" presName="bullet5c" presStyleLbl="node1" presStyleIdx="2" presStyleCnt="5"/>
      <dgm:spPr/>
    </dgm:pt>
    <dgm:pt modelId="{58D2F8FF-8BDE-4FC5-B164-88C4A1D91DE0}" type="pres">
      <dgm:prSet presAssocID="{8590C988-AD60-49EA-951C-EDADB230F9E0}" presName="textBox5c" presStyleLbl="revTx" presStyleIdx="2" presStyleCnt="5">
        <dgm:presLayoutVars>
          <dgm:bulletEnabled val="1"/>
        </dgm:presLayoutVars>
      </dgm:prSet>
      <dgm:spPr/>
    </dgm:pt>
    <dgm:pt modelId="{24F7154C-C041-4D5E-9A26-817EEE0BAC53}" type="pres">
      <dgm:prSet presAssocID="{99611F67-44DF-4C57-B552-2EB7F3DB742D}" presName="bullet5d" presStyleLbl="node1" presStyleIdx="3" presStyleCnt="5"/>
      <dgm:spPr/>
    </dgm:pt>
    <dgm:pt modelId="{F5AF8C4C-EC2B-40F8-834F-7BB6A988B8D7}" type="pres">
      <dgm:prSet presAssocID="{99611F67-44DF-4C57-B552-2EB7F3DB742D}" presName="textBox5d" presStyleLbl="revTx" presStyleIdx="3" presStyleCnt="5">
        <dgm:presLayoutVars>
          <dgm:bulletEnabled val="1"/>
        </dgm:presLayoutVars>
      </dgm:prSet>
      <dgm:spPr/>
    </dgm:pt>
    <dgm:pt modelId="{35F43CE2-3D86-4B39-96CA-4303A2270FF0}" type="pres">
      <dgm:prSet presAssocID="{64F529F7-6855-4611-BECC-064CE003E20E}" presName="bullet5e" presStyleLbl="node1" presStyleIdx="4" presStyleCnt="5"/>
      <dgm:spPr/>
    </dgm:pt>
    <dgm:pt modelId="{AAF942C5-CC01-4B85-BD65-60B46592409E}" type="pres">
      <dgm:prSet presAssocID="{64F529F7-6855-4611-BECC-064CE003E20E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3A28D00A-667B-47EF-A3A2-4BE85C719493}" type="presOf" srcId="{8590C988-AD60-49EA-951C-EDADB230F9E0}" destId="{58D2F8FF-8BDE-4FC5-B164-88C4A1D91DE0}" srcOrd="0" destOrd="0" presId="urn:microsoft.com/office/officeart/2005/8/layout/arrow2"/>
    <dgm:cxn modelId="{4FA03A62-4C6E-4D37-923E-4E7FBA5AB421}" type="presOf" srcId="{64F529F7-6855-4611-BECC-064CE003E20E}" destId="{AAF942C5-CC01-4B85-BD65-60B46592409E}" srcOrd="0" destOrd="0" presId="urn:microsoft.com/office/officeart/2005/8/layout/arrow2"/>
    <dgm:cxn modelId="{0F3F9E44-4214-4582-8EA6-8931A80206C7}" srcId="{813F06B2-AB9B-4FA1-B254-579EFCDEF393}" destId="{92B20CD9-B871-4E66-A52E-35765D1CFBE5}" srcOrd="1" destOrd="0" parTransId="{41ACB6F3-92CC-4563-82DA-6B8A78047E9E}" sibTransId="{4B3B5438-CE7D-462F-B194-1C9535568C2F}"/>
    <dgm:cxn modelId="{ABA9C264-55D5-4F34-AEF8-14F32C63FC16}" type="presOf" srcId="{92B20CD9-B871-4E66-A52E-35765D1CFBE5}" destId="{5550B8ED-6BAC-4676-AD18-C144BB755B50}" srcOrd="0" destOrd="0" presId="urn:microsoft.com/office/officeart/2005/8/layout/arrow2"/>
    <dgm:cxn modelId="{E2F6A745-936C-471F-BDBA-BEF78AFECA57}" srcId="{813F06B2-AB9B-4FA1-B254-579EFCDEF393}" destId="{1A85A247-81FE-4F4F-B3A0-DF6079423B92}" srcOrd="0" destOrd="0" parTransId="{350180D3-BD7A-4483-85BF-522A0A27B106}" sibTransId="{DFB0EE59-7624-4FB3-AE23-A46604DC3BE5}"/>
    <dgm:cxn modelId="{930D0746-F2F4-4288-86A3-D82AE7A55CFD}" type="presOf" srcId="{813F06B2-AB9B-4FA1-B254-579EFCDEF393}" destId="{E8A6D158-481E-46DF-9281-BD84FA501ABC}" srcOrd="0" destOrd="0" presId="urn:microsoft.com/office/officeart/2005/8/layout/arrow2"/>
    <dgm:cxn modelId="{3F144AB9-AD9B-4985-AEDA-31B77CA54A90}" srcId="{813F06B2-AB9B-4FA1-B254-579EFCDEF393}" destId="{8590C988-AD60-49EA-951C-EDADB230F9E0}" srcOrd="2" destOrd="0" parTransId="{4C776746-D474-46F8-96C2-225490D42A27}" sibTransId="{06C68E64-BC80-4DC0-8F61-8C1794480F17}"/>
    <dgm:cxn modelId="{8A391AE5-2B85-4FDD-ABB5-54A6CAFC4F71}" srcId="{813F06B2-AB9B-4FA1-B254-579EFCDEF393}" destId="{99611F67-44DF-4C57-B552-2EB7F3DB742D}" srcOrd="3" destOrd="0" parTransId="{013E409E-8C20-44C0-BE12-5E88243B4423}" sibTransId="{A65B509D-6DF1-407D-BC52-1D1D7E783D3B}"/>
    <dgm:cxn modelId="{4E1513E6-6B5B-4A72-BF4F-D7D23276A05B}" srcId="{813F06B2-AB9B-4FA1-B254-579EFCDEF393}" destId="{64F529F7-6855-4611-BECC-064CE003E20E}" srcOrd="4" destOrd="0" parTransId="{F08A1E1B-F61A-4AD7-B221-C31AA51B8EB6}" sibTransId="{E289808C-C4B5-4980-90F1-1711F33050BF}"/>
    <dgm:cxn modelId="{85AE8FEF-066D-47D8-8172-02401B574781}" type="presOf" srcId="{99611F67-44DF-4C57-B552-2EB7F3DB742D}" destId="{F5AF8C4C-EC2B-40F8-834F-7BB6A988B8D7}" srcOrd="0" destOrd="0" presId="urn:microsoft.com/office/officeart/2005/8/layout/arrow2"/>
    <dgm:cxn modelId="{912EE7EF-CCB4-474F-9869-1A07DB96F381}" type="presOf" srcId="{1A85A247-81FE-4F4F-B3A0-DF6079423B92}" destId="{79CB2C56-6DC1-4AF8-B961-6B3B15047B2A}" srcOrd="0" destOrd="0" presId="urn:microsoft.com/office/officeart/2005/8/layout/arrow2"/>
    <dgm:cxn modelId="{B091EDF0-89EC-4BFE-8D4E-A06BF25E660D}" type="presParOf" srcId="{E8A6D158-481E-46DF-9281-BD84FA501ABC}" destId="{5C27A4C4-F683-4CF1-B45D-B8FE42702DFF}" srcOrd="0" destOrd="0" presId="urn:microsoft.com/office/officeart/2005/8/layout/arrow2"/>
    <dgm:cxn modelId="{A10B6ECF-C332-4FF0-87AB-B8D657B89A47}" type="presParOf" srcId="{E8A6D158-481E-46DF-9281-BD84FA501ABC}" destId="{4E2492C5-2594-4249-B61A-8F7D6547F209}" srcOrd="1" destOrd="0" presId="urn:microsoft.com/office/officeart/2005/8/layout/arrow2"/>
    <dgm:cxn modelId="{6A019832-B646-42F7-AFD6-2CC804E698E2}" type="presParOf" srcId="{4E2492C5-2594-4249-B61A-8F7D6547F209}" destId="{72CC4241-46D3-424F-962C-214BD43FC090}" srcOrd="0" destOrd="0" presId="urn:microsoft.com/office/officeart/2005/8/layout/arrow2"/>
    <dgm:cxn modelId="{772E0FE7-7F57-48DE-B1EA-E095EBBC364B}" type="presParOf" srcId="{4E2492C5-2594-4249-B61A-8F7D6547F209}" destId="{79CB2C56-6DC1-4AF8-B961-6B3B15047B2A}" srcOrd="1" destOrd="0" presId="urn:microsoft.com/office/officeart/2005/8/layout/arrow2"/>
    <dgm:cxn modelId="{3E9055D3-98B2-4C3C-8BDA-4270698FA286}" type="presParOf" srcId="{4E2492C5-2594-4249-B61A-8F7D6547F209}" destId="{FD96078E-9333-48A5-8C4A-B73366EA697D}" srcOrd="2" destOrd="0" presId="urn:microsoft.com/office/officeart/2005/8/layout/arrow2"/>
    <dgm:cxn modelId="{E6B4F22A-FD91-4533-8A9F-7642B9180988}" type="presParOf" srcId="{4E2492C5-2594-4249-B61A-8F7D6547F209}" destId="{5550B8ED-6BAC-4676-AD18-C144BB755B50}" srcOrd="3" destOrd="0" presId="urn:microsoft.com/office/officeart/2005/8/layout/arrow2"/>
    <dgm:cxn modelId="{53817846-D0D1-475B-95C3-6FC6EC78FB49}" type="presParOf" srcId="{4E2492C5-2594-4249-B61A-8F7D6547F209}" destId="{E122CE7B-FA73-488E-8E2C-681B38D434AD}" srcOrd="4" destOrd="0" presId="urn:microsoft.com/office/officeart/2005/8/layout/arrow2"/>
    <dgm:cxn modelId="{35A74B76-A5D7-4842-9270-075C1F13C831}" type="presParOf" srcId="{4E2492C5-2594-4249-B61A-8F7D6547F209}" destId="{58D2F8FF-8BDE-4FC5-B164-88C4A1D91DE0}" srcOrd="5" destOrd="0" presId="urn:microsoft.com/office/officeart/2005/8/layout/arrow2"/>
    <dgm:cxn modelId="{17BBC8AF-2F93-4931-B599-30553E7A9553}" type="presParOf" srcId="{4E2492C5-2594-4249-B61A-8F7D6547F209}" destId="{24F7154C-C041-4D5E-9A26-817EEE0BAC53}" srcOrd="6" destOrd="0" presId="urn:microsoft.com/office/officeart/2005/8/layout/arrow2"/>
    <dgm:cxn modelId="{688C07BE-DCA4-4BBD-8A6D-F7029561BCE4}" type="presParOf" srcId="{4E2492C5-2594-4249-B61A-8F7D6547F209}" destId="{F5AF8C4C-EC2B-40F8-834F-7BB6A988B8D7}" srcOrd="7" destOrd="0" presId="urn:microsoft.com/office/officeart/2005/8/layout/arrow2"/>
    <dgm:cxn modelId="{314A54D7-3DAE-4E4A-B556-D2BA49DACF35}" type="presParOf" srcId="{4E2492C5-2594-4249-B61A-8F7D6547F209}" destId="{35F43CE2-3D86-4B39-96CA-4303A2270FF0}" srcOrd="8" destOrd="0" presId="urn:microsoft.com/office/officeart/2005/8/layout/arrow2"/>
    <dgm:cxn modelId="{EED924D6-B62D-4B70-B279-ADA73A2C4D12}" type="presParOf" srcId="{4E2492C5-2594-4249-B61A-8F7D6547F209}" destId="{AAF942C5-CC01-4B85-BD65-60B46592409E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F56962-6EB9-492D-84D6-749D4F6B85D8}" type="doc">
      <dgm:prSet loTypeId="urn:microsoft.com/office/officeart/2005/8/layout/hProcess11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411A46A-215F-4DA7-8404-A0A3F11B5144}">
      <dgm:prSet phldrT="[Text]" custT="1"/>
      <dgm:spPr/>
      <dgm:t>
        <a:bodyPr/>
        <a:lstStyle/>
        <a:p>
          <a:endParaRPr lang="en-US" sz="1050">
            <a:solidFill>
              <a:srgbClr val="162D4D"/>
            </a:solidFill>
            <a:latin typeface="Copperplate Gothic Bold" panose="020E0705020206020404" pitchFamily="34" charset="0"/>
          </a:endParaRPr>
        </a:p>
      </dgm:t>
    </dgm:pt>
    <dgm:pt modelId="{2C86A8C1-8409-458D-9EDF-743FBD8D65EB}" type="parTrans" cxnId="{AFD57527-3F04-4F77-AB51-481BC172934C}">
      <dgm:prSet/>
      <dgm:spPr/>
      <dgm:t>
        <a:bodyPr/>
        <a:lstStyle/>
        <a:p>
          <a:endParaRPr lang="en-US"/>
        </a:p>
      </dgm:t>
    </dgm:pt>
    <dgm:pt modelId="{B23B8D39-C66B-4C34-A5FF-6A5F896BBCD7}" type="sibTrans" cxnId="{AFD57527-3F04-4F77-AB51-481BC172934C}">
      <dgm:prSet/>
      <dgm:spPr/>
      <dgm:t>
        <a:bodyPr/>
        <a:lstStyle/>
        <a:p>
          <a:endParaRPr lang="en-US"/>
        </a:p>
      </dgm:t>
    </dgm:pt>
    <dgm:pt modelId="{04D5F826-62B0-41AE-8EB5-277DC62E7E2A}">
      <dgm:prSet phldrT="[Text]"/>
      <dgm:spPr/>
      <dgm:t>
        <a:bodyPr/>
        <a:lstStyle/>
        <a:p>
          <a:endParaRPr lang="en-US"/>
        </a:p>
      </dgm:t>
    </dgm:pt>
    <dgm:pt modelId="{676E05C8-FE91-4272-8221-E9697A34BF11}" type="parTrans" cxnId="{DB3B9ED4-218A-4EC8-9624-107B595A9DA3}">
      <dgm:prSet/>
      <dgm:spPr/>
      <dgm:t>
        <a:bodyPr/>
        <a:lstStyle/>
        <a:p>
          <a:endParaRPr lang="en-US"/>
        </a:p>
      </dgm:t>
    </dgm:pt>
    <dgm:pt modelId="{ABD2BA7A-2F2A-4B22-8E2E-AE2DC34FC1FC}" type="sibTrans" cxnId="{DB3B9ED4-218A-4EC8-9624-107B595A9DA3}">
      <dgm:prSet/>
      <dgm:spPr/>
      <dgm:t>
        <a:bodyPr/>
        <a:lstStyle/>
        <a:p>
          <a:endParaRPr lang="en-US"/>
        </a:p>
      </dgm:t>
    </dgm:pt>
    <dgm:pt modelId="{0B74E7D8-B931-4FE7-92F9-F110BA81224B}">
      <dgm:prSet phldrT="[Text]"/>
      <dgm:spPr/>
      <dgm:t>
        <a:bodyPr/>
        <a:lstStyle/>
        <a:p>
          <a:endParaRPr lang="en-US"/>
        </a:p>
      </dgm:t>
    </dgm:pt>
    <dgm:pt modelId="{A31BD0AA-43B8-4DA3-B20E-736EC23AE16F}" type="parTrans" cxnId="{1CB5E3A7-222E-4B4A-ABAC-AE214B4CFEF6}">
      <dgm:prSet/>
      <dgm:spPr/>
      <dgm:t>
        <a:bodyPr/>
        <a:lstStyle/>
        <a:p>
          <a:endParaRPr lang="en-US"/>
        </a:p>
      </dgm:t>
    </dgm:pt>
    <dgm:pt modelId="{19CB2AA6-FB23-40F2-B92B-6E4D0E0354FA}" type="sibTrans" cxnId="{1CB5E3A7-222E-4B4A-ABAC-AE214B4CFEF6}">
      <dgm:prSet/>
      <dgm:spPr/>
      <dgm:t>
        <a:bodyPr/>
        <a:lstStyle/>
        <a:p>
          <a:endParaRPr lang="en-US"/>
        </a:p>
      </dgm:t>
    </dgm:pt>
    <dgm:pt modelId="{CFB36C83-4944-4728-B5FF-123C1D61D3AB}">
      <dgm:prSet phldrT="[Text]"/>
      <dgm:spPr/>
      <dgm:t>
        <a:bodyPr/>
        <a:lstStyle/>
        <a:p>
          <a:endParaRPr lang="en-US"/>
        </a:p>
      </dgm:t>
    </dgm:pt>
    <dgm:pt modelId="{AE8CEB8E-41DC-4C4B-A362-CA5C9D162DA0}" type="parTrans" cxnId="{F0594410-5005-47AD-AA75-384FCE1D9486}">
      <dgm:prSet/>
      <dgm:spPr/>
      <dgm:t>
        <a:bodyPr/>
        <a:lstStyle/>
        <a:p>
          <a:endParaRPr lang="en-US"/>
        </a:p>
      </dgm:t>
    </dgm:pt>
    <dgm:pt modelId="{CA9DAA36-A46E-4478-B90F-41512C3F2642}" type="sibTrans" cxnId="{F0594410-5005-47AD-AA75-384FCE1D9486}">
      <dgm:prSet/>
      <dgm:spPr/>
      <dgm:t>
        <a:bodyPr/>
        <a:lstStyle/>
        <a:p>
          <a:endParaRPr lang="en-US"/>
        </a:p>
      </dgm:t>
    </dgm:pt>
    <dgm:pt modelId="{1D7747EC-448F-406C-B466-0F487D5B4C55}">
      <dgm:prSet phldrT="[Text]"/>
      <dgm:spPr/>
      <dgm:t>
        <a:bodyPr/>
        <a:lstStyle/>
        <a:p>
          <a:endParaRPr lang="en-US"/>
        </a:p>
      </dgm:t>
    </dgm:pt>
    <dgm:pt modelId="{717F182D-A787-4470-B8F9-912C0D89591E}" type="parTrans" cxnId="{572B2319-223C-4F80-8B54-FF40F16A970C}">
      <dgm:prSet/>
      <dgm:spPr/>
      <dgm:t>
        <a:bodyPr/>
        <a:lstStyle/>
        <a:p>
          <a:endParaRPr lang="en-US"/>
        </a:p>
      </dgm:t>
    </dgm:pt>
    <dgm:pt modelId="{59EB06C8-2F73-4205-9690-01B85A90810B}" type="sibTrans" cxnId="{572B2319-223C-4F80-8B54-FF40F16A970C}">
      <dgm:prSet/>
      <dgm:spPr/>
      <dgm:t>
        <a:bodyPr/>
        <a:lstStyle/>
        <a:p>
          <a:endParaRPr lang="en-US"/>
        </a:p>
      </dgm:t>
    </dgm:pt>
    <dgm:pt modelId="{0C163CAD-4161-4578-94CE-7FEE316E64E0}">
      <dgm:prSet phldrT="[Text]" custT="1"/>
      <dgm:spPr/>
      <dgm:t>
        <a:bodyPr/>
        <a:lstStyle/>
        <a:p>
          <a:endParaRPr lang="en-US" sz="2000">
            <a:latin typeface="Aptos Serif" panose="020B0502040204020203" pitchFamily="18" charset="0"/>
            <a:cs typeface="Aptos Serif" panose="020B0502040204020203" pitchFamily="18" charset="0"/>
          </a:endParaRPr>
        </a:p>
      </dgm:t>
    </dgm:pt>
    <dgm:pt modelId="{939906FC-34BE-4591-A8B2-14DC1A1B7A89}" type="sibTrans" cxnId="{A2D20082-442D-4147-8D62-78B472E238D0}">
      <dgm:prSet/>
      <dgm:spPr/>
      <dgm:t>
        <a:bodyPr/>
        <a:lstStyle/>
        <a:p>
          <a:endParaRPr lang="en-US"/>
        </a:p>
      </dgm:t>
    </dgm:pt>
    <dgm:pt modelId="{D510CB1B-F395-4C13-A484-9408FDF17322}" type="parTrans" cxnId="{A2D20082-442D-4147-8D62-78B472E238D0}">
      <dgm:prSet/>
      <dgm:spPr/>
      <dgm:t>
        <a:bodyPr/>
        <a:lstStyle/>
        <a:p>
          <a:endParaRPr lang="en-US"/>
        </a:p>
      </dgm:t>
    </dgm:pt>
    <dgm:pt modelId="{86C9C96C-D1EC-4506-BCF5-895CC56037B3}">
      <dgm:prSet phldrT="[Text]"/>
      <dgm:spPr/>
      <dgm:t>
        <a:bodyPr/>
        <a:lstStyle/>
        <a:p>
          <a:endParaRPr lang="en-US"/>
        </a:p>
      </dgm:t>
    </dgm:pt>
    <dgm:pt modelId="{2AA1A92F-26C3-49C9-A36C-2B5EA057E3A2}" type="sibTrans" cxnId="{878ED51C-50E4-45C7-9B58-32F4A36C5703}">
      <dgm:prSet/>
      <dgm:spPr/>
      <dgm:t>
        <a:bodyPr/>
        <a:lstStyle/>
        <a:p>
          <a:endParaRPr lang="en-US"/>
        </a:p>
      </dgm:t>
    </dgm:pt>
    <dgm:pt modelId="{4DCF1865-9702-45FC-9843-1E34928642E0}" type="parTrans" cxnId="{878ED51C-50E4-45C7-9B58-32F4A36C5703}">
      <dgm:prSet/>
      <dgm:spPr/>
      <dgm:t>
        <a:bodyPr/>
        <a:lstStyle/>
        <a:p>
          <a:endParaRPr lang="en-US"/>
        </a:p>
      </dgm:t>
    </dgm:pt>
    <dgm:pt modelId="{E63D4105-E294-481A-8182-474AF0C212B8}" type="pres">
      <dgm:prSet presAssocID="{4EF56962-6EB9-492D-84D6-749D4F6B85D8}" presName="Name0" presStyleCnt="0">
        <dgm:presLayoutVars>
          <dgm:dir/>
          <dgm:resizeHandles val="exact"/>
        </dgm:presLayoutVars>
      </dgm:prSet>
      <dgm:spPr/>
    </dgm:pt>
    <dgm:pt modelId="{36F35C09-17CF-4BE2-B61B-A001E401890A}" type="pres">
      <dgm:prSet presAssocID="{4EF56962-6EB9-492D-84D6-749D4F6B85D8}" presName="arrow" presStyleLbl="bgShp" presStyleIdx="0" presStyleCnt="1" custScaleY="121533" custLinFactNeighborY="6000"/>
      <dgm:spPr/>
    </dgm:pt>
    <dgm:pt modelId="{E0E8E479-A02C-49F0-908D-6E02C358ED5D}" type="pres">
      <dgm:prSet presAssocID="{4EF56962-6EB9-492D-84D6-749D4F6B85D8}" presName="points" presStyleCnt="0"/>
      <dgm:spPr/>
    </dgm:pt>
    <dgm:pt modelId="{348777F6-DEEF-4196-BC56-DE98480C4C98}" type="pres">
      <dgm:prSet presAssocID="{0C163CAD-4161-4578-94CE-7FEE316E64E0}" presName="compositeA" presStyleCnt="0"/>
      <dgm:spPr/>
    </dgm:pt>
    <dgm:pt modelId="{DEFC8EEA-E649-4EE5-82B0-008D7DA8D9D0}" type="pres">
      <dgm:prSet presAssocID="{0C163CAD-4161-4578-94CE-7FEE316E64E0}" presName="textA" presStyleLbl="revTx" presStyleIdx="0" presStyleCnt="7" custScaleX="123398">
        <dgm:presLayoutVars>
          <dgm:bulletEnabled val="1"/>
        </dgm:presLayoutVars>
      </dgm:prSet>
      <dgm:spPr/>
    </dgm:pt>
    <dgm:pt modelId="{0E3931D4-C0F5-4439-9E90-F2AE07877CB9}" type="pres">
      <dgm:prSet presAssocID="{0C163CAD-4161-4578-94CE-7FEE316E64E0}" presName="circleA" presStyleLbl="node1" presStyleIdx="0" presStyleCnt="7" custScaleX="124365" custScaleY="124365" custLinFactNeighborY="24005"/>
      <dgm:spPr/>
    </dgm:pt>
    <dgm:pt modelId="{DD73210D-ED7D-4222-AAF3-D2570C9EA1E0}" type="pres">
      <dgm:prSet presAssocID="{0C163CAD-4161-4578-94CE-7FEE316E64E0}" presName="spaceA" presStyleCnt="0"/>
      <dgm:spPr/>
    </dgm:pt>
    <dgm:pt modelId="{2837576B-35F3-46AE-8195-32EE73376446}" type="pres">
      <dgm:prSet presAssocID="{939906FC-34BE-4591-A8B2-14DC1A1B7A89}" presName="space" presStyleCnt="0"/>
      <dgm:spPr/>
    </dgm:pt>
    <dgm:pt modelId="{61BA8759-7361-48B7-AC9D-9F0BBA1E6146}" type="pres">
      <dgm:prSet presAssocID="{8411A46A-215F-4DA7-8404-A0A3F11B5144}" presName="compositeB" presStyleCnt="0"/>
      <dgm:spPr/>
    </dgm:pt>
    <dgm:pt modelId="{C2B5B551-14B3-4C42-BD7A-7D0443811EC8}" type="pres">
      <dgm:prSet presAssocID="{8411A46A-215F-4DA7-8404-A0A3F11B5144}" presName="textB" presStyleLbl="revTx" presStyleIdx="1" presStyleCnt="7" custLinFactNeighborX="-26907">
        <dgm:presLayoutVars>
          <dgm:bulletEnabled val="1"/>
        </dgm:presLayoutVars>
      </dgm:prSet>
      <dgm:spPr/>
    </dgm:pt>
    <dgm:pt modelId="{710D61F8-76DB-42FC-9BAD-DC8214FBDD0B}" type="pres">
      <dgm:prSet presAssocID="{8411A46A-215F-4DA7-8404-A0A3F11B5144}" presName="circleB" presStyleLbl="node1" presStyleIdx="1" presStyleCnt="7" custScaleX="124365" custScaleY="124365" custLinFactNeighborY="24005"/>
      <dgm:spPr/>
    </dgm:pt>
    <dgm:pt modelId="{ACFC150E-404D-4828-BD90-CEC92F39C43D}" type="pres">
      <dgm:prSet presAssocID="{8411A46A-215F-4DA7-8404-A0A3F11B5144}" presName="spaceB" presStyleCnt="0"/>
      <dgm:spPr/>
    </dgm:pt>
    <dgm:pt modelId="{E1900714-4217-4484-9FF8-AC07966F989C}" type="pres">
      <dgm:prSet presAssocID="{B23B8D39-C66B-4C34-A5FF-6A5F896BBCD7}" presName="space" presStyleCnt="0"/>
      <dgm:spPr/>
    </dgm:pt>
    <dgm:pt modelId="{AC523B7A-63B0-472A-B4D2-211751854D23}" type="pres">
      <dgm:prSet presAssocID="{86C9C96C-D1EC-4506-BCF5-895CC56037B3}" presName="compositeA" presStyleCnt="0"/>
      <dgm:spPr/>
    </dgm:pt>
    <dgm:pt modelId="{55D1EC91-3C29-4D2F-A8DB-E6790CB0F66E}" type="pres">
      <dgm:prSet presAssocID="{86C9C96C-D1EC-4506-BCF5-895CC56037B3}" presName="textA" presStyleLbl="revTx" presStyleIdx="2" presStyleCnt="7">
        <dgm:presLayoutVars>
          <dgm:bulletEnabled val="1"/>
        </dgm:presLayoutVars>
      </dgm:prSet>
      <dgm:spPr/>
    </dgm:pt>
    <dgm:pt modelId="{78E13F4E-DEF7-48D9-86C9-89E0FBC6E4BC}" type="pres">
      <dgm:prSet presAssocID="{86C9C96C-D1EC-4506-BCF5-895CC56037B3}" presName="circleA" presStyleLbl="node1" presStyleIdx="2" presStyleCnt="7" custScaleX="124365" custScaleY="124365" custLinFactNeighborY="24005"/>
      <dgm:spPr/>
    </dgm:pt>
    <dgm:pt modelId="{4880EEFD-9DE6-4B3A-B574-41E80689B64F}" type="pres">
      <dgm:prSet presAssocID="{86C9C96C-D1EC-4506-BCF5-895CC56037B3}" presName="spaceA" presStyleCnt="0"/>
      <dgm:spPr/>
    </dgm:pt>
    <dgm:pt modelId="{529E6BBC-3129-4666-A84C-11166C6CD915}" type="pres">
      <dgm:prSet presAssocID="{2AA1A92F-26C3-49C9-A36C-2B5EA057E3A2}" presName="space" presStyleCnt="0"/>
      <dgm:spPr/>
    </dgm:pt>
    <dgm:pt modelId="{AA6FAEA9-165C-4A78-8C2F-20E7FFB05FF2}" type="pres">
      <dgm:prSet presAssocID="{0B74E7D8-B931-4FE7-92F9-F110BA81224B}" presName="compositeB" presStyleCnt="0"/>
      <dgm:spPr/>
    </dgm:pt>
    <dgm:pt modelId="{03684C47-9814-4213-AA33-E243F20F9FA9}" type="pres">
      <dgm:prSet presAssocID="{0B74E7D8-B931-4FE7-92F9-F110BA81224B}" presName="textB" presStyleLbl="revTx" presStyleIdx="3" presStyleCnt="7">
        <dgm:presLayoutVars>
          <dgm:bulletEnabled val="1"/>
        </dgm:presLayoutVars>
      </dgm:prSet>
      <dgm:spPr/>
    </dgm:pt>
    <dgm:pt modelId="{07CF84D9-ED6E-4EBA-900C-1A3BD998B427}" type="pres">
      <dgm:prSet presAssocID="{0B74E7D8-B931-4FE7-92F9-F110BA81224B}" presName="circleB" presStyleLbl="node1" presStyleIdx="3" presStyleCnt="7" custScaleX="124365" custScaleY="124365" custLinFactNeighborY="24005"/>
      <dgm:spPr/>
    </dgm:pt>
    <dgm:pt modelId="{52650BDA-29BE-49AC-9E3B-4D32EC831141}" type="pres">
      <dgm:prSet presAssocID="{0B74E7D8-B931-4FE7-92F9-F110BA81224B}" presName="spaceB" presStyleCnt="0"/>
      <dgm:spPr/>
    </dgm:pt>
    <dgm:pt modelId="{0032CDF7-9AFF-43B6-9D90-52031BCC6BB8}" type="pres">
      <dgm:prSet presAssocID="{19CB2AA6-FB23-40F2-B92B-6E4D0E0354FA}" presName="space" presStyleCnt="0"/>
      <dgm:spPr/>
    </dgm:pt>
    <dgm:pt modelId="{E12DC707-8C1E-4946-B4B5-CFB016D0478E}" type="pres">
      <dgm:prSet presAssocID="{1D7747EC-448F-406C-B466-0F487D5B4C55}" presName="compositeA" presStyleCnt="0"/>
      <dgm:spPr/>
    </dgm:pt>
    <dgm:pt modelId="{3B95E52B-0815-40F4-BBDA-1720123B1DC7}" type="pres">
      <dgm:prSet presAssocID="{1D7747EC-448F-406C-B466-0F487D5B4C55}" presName="textA" presStyleLbl="revTx" presStyleIdx="4" presStyleCnt="7">
        <dgm:presLayoutVars>
          <dgm:bulletEnabled val="1"/>
        </dgm:presLayoutVars>
      </dgm:prSet>
      <dgm:spPr/>
    </dgm:pt>
    <dgm:pt modelId="{48D46816-C7AA-4A18-B90F-3DA3E348AC0A}" type="pres">
      <dgm:prSet presAssocID="{1D7747EC-448F-406C-B466-0F487D5B4C55}" presName="circleA" presStyleLbl="node1" presStyleIdx="4" presStyleCnt="7" custScaleX="124365" custScaleY="124365" custLinFactNeighborY="24005"/>
      <dgm:spPr/>
    </dgm:pt>
    <dgm:pt modelId="{7704D161-54F8-4E93-A45C-AE102344EE22}" type="pres">
      <dgm:prSet presAssocID="{1D7747EC-448F-406C-B466-0F487D5B4C55}" presName="spaceA" presStyleCnt="0"/>
      <dgm:spPr/>
    </dgm:pt>
    <dgm:pt modelId="{A201D558-E6FB-4E20-8091-15F2F08DCD98}" type="pres">
      <dgm:prSet presAssocID="{59EB06C8-2F73-4205-9690-01B85A90810B}" presName="space" presStyleCnt="0"/>
      <dgm:spPr/>
    </dgm:pt>
    <dgm:pt modelId="{C2068C0C-4A05-446C-AEA5-D387966B56A0}" type="pres">
      <dgm:prSet presAssocID="{CFB36C83-4944-4728-B5FF-123C1D61D3AB}" presName="compositeB" presStyleCnt="0"/>
      <dgm:spPr/>
    </dgm:pt>
    <dgm:pt modelId="{5DD35D35-BA9D-43BE-B460-ABA5EFA17ED3}" type="pres">
      <dgm:prSet presAssocID="{CFB36C83-4944-4728-B5FF-123C1D61D3AB}" presName="textB" presStyleLbl="revTx" presStyleIdx="5" presStyleCnt="7">
        <dgm:presLayoutVars>
          <dgm:bulletEnabled val="1"/>
        </dgm:presLayoutVars>
      </dgm:prSet>
      <dgm:spPr/>
    </dgm:pt>
    <dgm:pt modelId="{F245602C-2849-41D5-9136-0492B69D4906}" type="pres">
      <dgm:prSet presAssocID="{CFB36C83-4944-4728-B5FF-123C1D61D3AB}" presName="circleB" presStyleLbl="node1" presStyleIdx="5" presStyleCnt="7" custScaleX="124365" custScaleY="124365" custLinFactNeighborY="24005"/>
      <dgm:spPr/>
    </dgm:pt>
    <dgm:pt modelId="{7756A38C-A782-4B64-A587-CFE56A7E3A83}" type="pres">
      <dgm:prSet presAssocID="{CFB36C83-4944-4728-B5FF-123C1D61D3AB}" presName="spaceB" presStyleCnt="0"/>
      <dgm:spPr/>
    </dgm:pt>
    <dgm:pt modelId="{C00D0811-8FD1-4647-984C-84EC7EB57C18}" type="pres">
      <dgm:prSet presAssocID="{CA9DAA36-A46E-4478-B90F-41512C3F2642}" presName="space" presStyleCnt="0"/>
      <dgm:spPr/>
    </dgm:pt>
    <dgm:pt modelId="{17D7C957-13C3-471C-B6B6-A7E4A29733F8}" type="pres">
      <dgm:prSet presAssocID="{04D5F826-62B0-41AE-8EB5-277DC62E7E2A}" presName="compositeA" presStyleCnt="0"/>
      <dgm:spPr/>
    </dgm:pt>
    <dgm:pt modelId="{BCE45C3E-0423-4817-9276-DCA01524C721}" type="pres">
      <dgm:prSet presAssocID="{04D5F826-62B0-41AE-8EB5-277DC62E7E2A}" presName="textA" presStyleLbl="revTx" presStyleIdx="6" presStyleCnt="7">
        <dgm:presLayoutVars>
          <dgm:bulletEnabled val="1"/>
        </dgm:presLayoutVars>
      </dgm:prSet>
      <dgm:spPr/>
    </dgm:pt>
    <dgm:pt modelId="{0927CD35-973A-4B80-BFC1-D1F66E752692}" type="pres">
      <dgm:prSet presAssocID="{04D5F826-62B0-41AE-8EB5-277DC62E7E2A}" presName="circleA" presStyleLbl="node1" presStyleIdx="6" presStyleCnt="7" custScaleX="124365" custScaleY="124365" custLinFactNeighborY="24005"/>
      <dgm:spPr/>
    </dgm:pt>
    <dgm:pt modelId="{5F4C6AE9-0A10-4858-96D5-2A1CEFD79352}" type="pres">
      <dgm:prSet presAssocID="{04D5F826-62B0-41AE-8EB5-277DC62E7E2A}" presName="spaceA" presStyleCnt="0"/>
      <dgm:spPr/>
    </dgm:pt>
  </dgm:ptLst>
  <dgm:cxnLst>
    <dgm:cxn modelId="{F0594410-5005-47AD-AA75-384FCE1D9486}" srcId="{4EF56962-6EB9-492D-84D6-749D4F6B85D8}" destId="{CFB36C83-4944-4728-B5FF-123C1D61D3AB}" srcOrd="5" destOrd="0" parTransId="{AE8CEB8E-41DC-4C4B-A362-CA5C9D162DA0}" sibTransId="{CA9DAA36-A46E-4478-B90F-41512C3F2642}"/>
    <dgm:cxn modelId="{572B2319-223C-4F80-8B54-FF40F16A970C}" srcId="{4EF56962-6EB9-492D-84D6-749D4F6B85D8}" destId="{1D7747EC-448F-406C-B466-0F487D5B4C55}" srcOrd="4" destOrd="0" parTransId="{717F182D-A787-4470-B8F9-912C0D89591E}" sibTransId="{59EB06C8-2F73-4205-9690-01B85A90810B}"/>
    <dgm:cxn modelId="{878ED51C-50E4-45C7-9B58-32F4A36C5703}" srcId="{4EF56962-6EB9-492D-84D6-749D4F6B85D8}" destId="{86C9C96C-D1EC-4506-BCF5-895CC56037B3}" srcOrd="2" destOrd="0" parTransId="{4DCF1865-9702-45FC-9843-1E34928642E0}" sibTransId="{2AA1A92F-26C3-49C9-A36C-2B5EA057E3A2}"/>
    <dgm:cxn modelId="{AFD57527-3F04-4F77-AB51-481BC172934C}" srcId="{4EF56962-6EB9-492D-84D6-749D4F6B85D8}" destId="{8411A46A-215F-4DA7-8404-A0A3F11B5144}" srcOrd="1" destOrd="0" parTransId="{2C86A8C1-8409-458D-9EDF-743FBD8D65EB}" sibTransId="{B23B8D39-C66B-4C34-A5FF-6A5F896BBCD7}"/>
    <dgm:cxn modelId="{A2D20082-442D-4147-8D62-78B472E238D0}" srcId="{4EF56962-6EB9-492D-84D6-749D4F6B85D8}" destId="{0C163CAD-4161-4578-94CE-7FEE316E64E0}" srcOrd="0" destOrd="0" parTransId="{D510CB1B-F395-4C13-A484-9408FDF17322}" sibTransId="{939906FC-34BE-4591-A8B2-14DC1A1B7A89}"/>
    <dgm:cxn modelId="{9B5C9CA7-62D2-4CDD-8FBD-229A70C96BD7}" type="presOf" srcId="{0B74E7D8-B931-4FE7-92F9-F110BA81224B}" destId="{03684C47-9814-4213-AA33-E243F20F9FA9}" srcOrd="0" destOrd="0" presId="urn:microsoft.com/office/officeart/2005/8/layout/hProcess11"/>
    <dgm:cxn modelId="{1CB5E3A7-222E-4B4A-ABAC-AE214B4CFEF6}" srcId="{4EF56962-6EB9-492D-84D6-749D4F6B85D8}" destId="{0B74E7D8-B931-4FE7-92F9-F110BA81224B}" srcOrd="3" destOrd="0" parTransId="{A31BD0AA-43B8-4DA3-B20E-736EC23AE16F}" sibTransId="{19CB2AA6-FB23-40F2-B92B-6E4D0E0354FA}"/>
    <dgm:cxn modelId="{1AC56FB4-C24D-4AED-B125-97BEAA9D884E}" type="presOf" srcId="{1D7747EC-448F-406C-B466-0F487D5B4C55}" destId="{3B95E52B-0815-40F4-BBDA-1720123B1DC7}" srcOrd="0" destOrd="0" presId="urn:microsoft.com/office/officeart/2005/8/layout/hProcess11"/>
    <dgm:cxn modelId="{446179BE-2958-4833-80FD-0DC1B3C7C423}" type="presOf" srcId="{4EF56962-6EB9-492D-84D6-749D4F6B85D8}" destId="{E63D4105-E294-481A-8182-474AF0C212B8}" srcOrd="0" destOrd="0" presId="urn:microsoft.com/office/officeart/2005/8/layout/hProcess11"/>
    <dgm:cxn modelId="{D4AFA4C3-B44E-423C-B52D-094231D6EAEC}" type="presOf" srcId="{8411A46A-215F-4DA7-8404-A0A3F11B5144}" destId="{C2B5B551-14B3-4C42-BD7A-7D0443811EC8}" srcOrd="0" destOrd="0" presId="urn:microsoft.com/office/officeart/2005/8/layout/hProcess11"/>
    <dgm:cxn modelId="{408102CA-CD06-4CE4-8EB4-93A338F43DCA}" type="presOf" srcId="{CFB36C83-4944-4728-B5FF-123C1D61D3AB}" destId="{5DD35D35-BA9D-43BE-B460-ABA5EFA17ED3}" srcOrd="0" destOrd="0" presId="urn:microsoft.com/office/officeart/2005/8/layout/hProcess11"/>
    <dgm:cxn modelId="{DB3B9ED4-218A-4EC8-9624-107B595A9DA3}" srcId="{4EF56962-6EB9-492D-84D6-749D4F6B85D8}" destId="{04D5F826-62B0-41AE-8EB5-277DC62E7E2A}" srcOrd="6" destOrd="0" parTransId="{676E05C8-FE91-4272-8221-E9697A34BF11}" sibTransId="{ABD2BA7A-2F2A-4B22-8E2E-AE2DC34FC1FC}"/>
    <dgm:cxn modelId="{6D583BD6-7689-4380-BA46-E71BCCC55C01}" type="presOf" srcId="{04D5F826-62B0-41AE-8EB5-277DC62E7E2A}" destId="{BCE45C3E-0423-4817-9276-DCA01524C721}" srcOrd="0" destOrd="0" presId="urn:microsoft.com/office/officeart/2005/8/layout/hProcess11"/>
    <dgm:cxn modelId="{02C16CFB-0847-43E2-8E31-D9674FBEA6F5}" type="presOf" srcId="{0C163CAD-4161-4578-94CE-7FEE316E64E0}" destId="{DEFC8EEA-E649-4EE5-82B0-008D7DA8D9D0}" srcOrd="0" destOrd="0" presId="urn:microsoft.com/office/officeart/2005/8/layout/hProcess11"/>
    <dgm:cxn modelId="{BEE0E3FC-BF51-4F67-90D3-1E68608667F9}" type="presOf" srcId="{86C9C96C-D1EC-4506-BCF5-895CC56037B3}" destId="{55D1EC91-3C29-4D2F-A8DB-E6790CB0F66E}" srcOrd="0" destOrd="0" presId="urn:microsoft.com/office/officeart/2005/8/layout/hProcess11"/>
    <dgm:cxn modelId="{D79B7941-745E-405C-A2B2-67C6B3863A61}" type="presParOf" srcId="{E63D4105-E294-481A-8182-474AF0C212B8}" destId="{36F35C09-17CF-4BE2-B61B-A001E401890A}" srcOrd="0" destOrd="0" presId="urn:microsoft.com/office/officeart/2005/8/layout/hProcess11"/>
    <dgm:cxn modelId="{6959A29B-14C4-4946-8452-06775F0DA2B9}" type="presParOf" srcId="{E63D4105-E294-481A-8182-474AF0C212B8}" destId="{E0E8E479-A02C-49F0-908D-6E02C358ED5D}" srcOrd="1" destOrd="0" presId="urn:microsoft.com/office/officeart/2005/8/layout/hProcess11"/>
    <dgm:cxn modelId="{70AC730F-3DA8-4217-A4F0-0F064DACACAC}" type="presParOf" srcId="{E0E8E479-A02C-49F0-908D-6E02C358ED5D}" destId="{348777F6-DEEF-4196-BC56-DE98480C4C98}" srcOrd="0" destOrd="0" presId="urn:microsoft.com/office/officeart/2005/8/layout/hProcess11"/>
    <dgm:cxn modelId="{985CAE2A-FF2C-461A-85F4-0A2730361FCC}" type="presParOf" srcId="{348777F6-DEEF-4196-BC56-DE98480C4C98}" destId="{DEFC8EEA-E649-4EE5-82B0-008D7DA8D9D0}" srcOrd="0" destOrd="0" presId="urn:microsoft.com/office/officeart/2005/8/layout/hProcess11"/>
    <dgm:cxn modelId="{DE471E8E-892E-46F0-AE91-B9E59789E5C9}" type="presParOf" srcId="{348777F6-DEEF-4196-BC56-DE98480C4C98}" destId="{0E3931D4-C0F5-4439-9E90-F2AE07877CB9}" srcOrd="1" destOrd="0" presId="urn:microsoft.com/office/officeart/2005/8/layout/hProcess11"/>
    <dgm:cxn modelId="{7AFF0629-2C7D-4254-B096-F373A7EC538A}" type="presParOf" srcId="{348777F6-DEEF-4196-BC56-DE98480C4C98}" destId="{DD73210D-ED7D-4222-AAF3-D2570C9EA1E0}" srcOrd="2" destOrd="0" presId="urn:microsoft.com/office/officeart/2005/8/layout/hProcess11"/>
    <dgm:cxn modelId="{30EDC6D6-CC51-417D-BEDE-83C75FE486D3}" type="presParOf" srcId="{E0E8E479-A02C-49F0-908D-6E02C358ED5D}" destId="{2837576B-35F3-46AE-8195-32EE73376446}" srcOrd="1" destOrd="0" presId="urn:microsoft.com/office/officeart/2005/8/layout/hProcess11"/>
    <dgm:cxn modelId="{5FE802F2-D105-47E1-9B67-7185A19238DB}" type="presParOf" srcId="{E0E8E479-A02C-49F0-908D-6E02C358ED5D}" destId="{61BA8759-7361-48B7-AC9D-9F0BBA1E6146}" srcOrd="2" destOrd="0" presId="urn:microsoft.com/office/officeart/2005/8/layout/hProcess11"/>
    <dgm:cxn modelId="{A2A1B046-94F8-477D-8FE1-19DAE4CB5BC9}" type="presParOf" srcId="{61BA8759-7361-48B7-AC9D-9F0BBA1E6146}" destId="{C2B5B551-14B3-4C42-BD7A-7D0443811EC8}" srcOrd="0" destOrd="0" presId="urn:microsoft.com/office/officeart/2005/8/layout/hProcess11"/>
    <dgm:cxn modelId="{E39D2990-FC66-46E2-94A8-8B9531549C29}" type="presParOf" srcId="{61BA8759-7361-48B7-AC9D-9F0BBA1E6146}" destId="{710D61F8-76DB-42FC-9BAD-DC8214FBDD0B}" srcOrd="1" destOrd="0" presId="urn:microsoft.com/office/officeart/2005/8/layout/hProcess11"/>
    <dgm:cxn modelId="{3A2563BC-E05E-478C-890C-B89FED42C812}" type="presParOf" srcId="{61BA8759-7361-48B7-AC9D-9F0BBA1E6146}" destId="{ACFC150E-404D-4828-BD90-CEC92F39C43D}" srcOrd="2" destOrd="0" presId="urn:microsoft.com/office/officeart/2005/8/layout/hProcess11"/>
    <dgm:cxn modelId="{588C4B2D-6886-4A2A-BDF6-FF4FFEA8DCE2}" type="presParOf" srcId="{E0E8E479-A02C-49F0-908D-6E02C358ED5D}" destId="{E1900714-4217-4484-9FF8-AC07966F989C}" srcOrd="3" destOrd="0" presId="urn:microsoft.com/office/officeart/2005/8/layout/hProcess11"/>
    <dgm:cxn modelId="{4D05DFC7-0524-4A03-9AC4-9B31A2AC9528}" type="presParOf" srcId="{E0E8E479-A02C-49F0-908D-6E02C358ED5D}" destId="{AC523B7A-63B0-472A-B4D2-211751854D23}" srcOrd="4" destOrd="0" presId="urn:microsoft.com/office/officeart/2005/8/layout/hProcess11"/>
    <dgm:cxn modelId="{2A256313-26ED-4823-8151-D51FE89013AE}" type="presParOf" srcId="{AC523B7A-63B0-472A-B4D2-211751854D23}" destId="{55D1EC91-3C29-4D2F-A8DB-E6790CB0F66E}" srcOrd="0" destOrd="0" presId="urn:microsoft.com/office/officeart/2005/8/layout/hProcess11"/>
    <dgm:cxn modelId="{E165D51F-8259-4261-BE6E-DECC2F65913E}" type="presParOf" srcId="{AC523B7A-63B0-472A-B4D2-211751854D23}" destId="{78E13F4E-DEF7-48D9-86C9-89E0FBC6E4BC}" srcOrd="1" destOrd="0" presId="urn:microsoft.com/office/officeart/2005/8/layout/hProcess11"/>
    <dgm:cxn modelId="{40FA94E6-B131-460E-822F-32A9BA2AC35D}" type="presParOf" srcId="{AC523B7A-63B0-472A-B4D2-211751854D23}" destId="{4880EEFD-9DE6-4B3A-B574-41E80689B64F}" srcOrd="2" destOrd="0" presId="urn:microsoft.com/office/officeart/2005/8/layout/hProcess11"/>
    <dgm:cxn modelId="{6E3D09C2-35CE-4B9D-BE6A-EFE395FE5DBA}" type="presParOf" srcId="{E0E8E479-A02C-49F0-908D-6E02C358ED5D}" destId="{529E6BBC-3129-4666-A84C-11166C6CD915}" srcOrd="5" destOrd="0" presId="urn:microsoft.com/office/officeart/2005/8/layout/hProcess11"/>
    <dgm:cxn modelId="{55CCE383-9F08-429B-84E4-7D49EDE7D063}" type="presParOf" srcId="{E0E8E479-A02C-49F0-908D-6E02C358ED5D}" destId="{AA6FAEA9-165C-4A78-8C2F-20E7FFB05FF2}" srcOrd="6" destOrd="0" presId="urn:microsoft.com/office/officeart/2005/8/layout/hProcess11"/>
    <dgm:cxn modelId="{0A8058AA-58F7-4497-B644-09645E605A95}" type="presParOf" srcId="{AA6FAEA9-165C-4A78-8C2F-20E7FFB05FF2}" destId="{03684C47-9814-4213-AA33-E243F20F9FA9}" srcOrd="0" destOrd="0" presId="urn:microsoft.com/office/officeart/2005/8/layout/hProcess11"/>
    <dgm:cxn modelId="{EEE9D96C-8782-4F6D-8DD9-075DF3B73AE7}" type="presParOf" srcId="{AA6FAEA9-165C-4A78-8C2F-20E7FFB05FF2}" destId="{07CF84D9-ED6E-4EBA-900C-1A3BD998B427}" srcOrd="1" destOrd="0" presId="urn:microsoft.com/office/officeart/2005/8/layout/hProcess11"/>
    <dgm:cxn modelId="{0057AC9A-3565-4DDF-B37D-5AD1EFD151C0}" type="presParOf" srcId="{AA6FAEA9-165C-4A78-8C2F-20E7FFB05FF2}" destId="{52650BDA-29BE-49AC-9E3B-4D32EC831141}" srcOrd="2" destOrd="0" presId="urn:microsoft.com/office/officeart/2005/8/layout/hProcess11"/>
    <dgm:cxn modelId="{22B7217B-DC34-4D51-A036-8DD628A7FE82}" type="presParOf" srcId="{E0E8E479-A02C-49F0-908D-6E02C358ED5D}" destId="{0032CDF7-9AFF-43B6-9D90-52031BCC6BB8}" srcOrd="7" destOrd="0" presId="urn:microsoft.com/office/officeart/2005/8/layout/hProcess11"/>
    <dgm:cxn modelId="{B056E28F-D7B1-4FFE-83B3-AC373D7D4F9E}" type="presParOf" srcId="{E0E8E479-A02C-49F0-908D-6E02C358ED5D}" destId="{E12DC707-8C1E-4946-B4B5-CFB016D0478E}" srcOrd="8" destOrd="0" presId="urn:microsoft.com/office/officeart/2005/8/layout/hProcess11"/>
    <dgm:cxn modelId="{C2E8D7F5-AB87-4E59-ABA0-C6DD68639444}" type="presParOf" srcId="{E12DC707-8C1E-4946-B4B5-CFB016D0478E}" destId="{3B95E52B-0815-40F4-BBDA-1720123B1DC7}" srcOrd="0" destOrd="0" presId="urn:microsoft.com/office/officeart/2005/8/layout/hProcess11"/>
    <dgm:cxn modelId="{D8D0289D-8ED4-4D06-A505-92E3FC3CDAB5}" type="presParOf" srcId="{E12DC707-8C1E-4946-B4B5-CFB016D0478E}" destId="{48D46816-C7AA-4A18-B90F-3DA3E348AC0A}" srcOrd="1" destOrd="0" presId="urn:microsoft.com/office/officeart/2005/8/layout/hProcess11"/>
    <dgm:cxn modelId="{903B0FB1-38B5-4C63-899E-62024BF6FD04}" type="presParOf" srcId="{E12DC707-8C1E-4946-B4B5-CFB016D0478E}" destId="{7704D161-54F8-4E93-A45C-AE102344EE22}" srcOrd="2" destOrd="0" presId="urn:microsoft.com/office/officeart/2005/8/layout/hProcess11"/>
    <dgm:cxn modelId="{D44441E6-616A-4EEC-AD09-128F56053612}" type="presParOf" srcId="{E0E8E479-A02C-49F0-908D-6E02C358ED5D}" destId="{A201D558-E6FB-4E20-8091-15F2F08DCD98}" srcOrd="9" destOrd="0" presId="urn:microsoft.com/office/officeart/2005/8/layout/hProcess11"/>
    <dgm:cxn modelId="{9DA33F52-70D4-42AB-BEF5-6172A88B04A1}" type="presParOf" srcId="{E0E8E479-A02C-49F0-908D-6E02C358ED5D}" destId="{C2068C0C-4A05-446C-AEA5-D387966B56A0}" srcOrd="10" destOrd="0" presId="urn:microsoft.com/office/officeart/2005/8/layout/hProcess11"/>
    <dgm:cxn modelId="{CADCB2D8-146C-4B4B-8634-3612059C3C48}" type="presParOf" srcId="{C2068C0C-4A05-446C-AEA5-D387966B56A0}" destId="{5DD35D35-BA9D-43BE-B460-ABA5EFA17ED3}" srcOrd="0" destOrd="0" presId="urn:microsoft.com/office/officeart/2005/8/layout/hProcess11"/>
    <dgm:cxn modelId="{14802973-371D-4EEF-9EC0-65092E36C009}" type="presParOf" srcId="{C2068C0C-4A05-446C-AEA5-D387966B56A0}" destId="{F245602C-2849-41D5-9136-0492B69D4906}" srcOrd="1" destOrd="0" presId="urn:microsoft.com/office/officeart/2005/8/layout/hProcess11"/>
    <dgm:cxn modelId="{CE0BF1A9-3CBC-41C8-AA77-2CB78B4D2AE2}" type="presParOf" srcId="{C2068C0C-4A05-446C-AEA5-D387966B56A0}" destId="{7756A38C-A782-4B64-A587-CFE56A7E3A83}" srcOrd="2" destOrd="0" presId="urn:microsoft.com/office/officeart/2005/8/layout/hProcess11"/>
    <dgm:cxn modelId="{DF9B86DB-C5B8-4677-B0D4-9A0D5E50547F}" type="presParOf" srcId="{E0E8E479-A02C-49F0-908D-6E02C358ED5D}" destId="{C00D0811-8FD1-4647-984C-84EC7EB57C18}" srcOrd="11" destOrd="0" presId="urn:microsoft.com/office/officeart/2005/8/layout/hProcess11"/>
    <dgm:cxn modelId="{ADB35DD4-5F61-44C4-B437-2812B30A8474}" type="presParOf" srcId="{E0E8E479-A02C-49F0-908D-6E02C358ED5D}" destId="{17D7C957-13C3-471C-B6B6-A7E4A29733F8}" srcOrd="12" destOrd="0" presId="urn:microsoft.com/office/officeart/2005/8/layout/hProcess11"/>
    <dgm:cxn modelId="{08B64175-012C-47BA-9BFE-54CDD5E356BB}" type="presParOf" srcId="{17D7C957-13C3-471C-B6B6-A7E4A29733F8}" destId="{BCE45C3E-0423-4817-9276-DCA01524C721}" srcOrd="0" destOrd="0" presId="urn:microsoft.com/office/officeart/2005/8/layout/hProcess11"/>
    <dgm:cxn modelId="{E4E796D5-D081-456D-A339-AFEB9A0B9A82}" type="presParOf" srcId="{17D7C957-13C3-471C-B6B6-A7E4A29733F8}" destId="{0927CD35-973A-4B80-BFC1-D1F66E752692}" srcOrd="1" destOrd="0" presId="urn:microsoft.com/office/officeart/2005/8/layout/hProcess11"/>
    <dgm:cxn modelId="{22B591C9-7A1C-438B-91BA-A9117AE5EE27}" type="presParOf" srcId="{17D7C957-13C3-471C-B6B6-A7E4A29733F8}" destId="{5F4C6AE9-0A10-4858-96D5-2A1CEFD79352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C833B-1ADA-4E4C-8B27-39FFE51E90F6}">
      <dsp:nvSpPr>
        <dsp:cNvPr id="0" name=""/>
        <dsp:cNvSpPr/>
      </dsp:nvSpPr>
      <dsp:spPr>
        <a:xfrm>
          <a:off x="-5918571" y="-813622"/>
          <a:ext cx="7045912" cy="7045912"/>
        </a:xfrm>
        <a:prstGeom prst="blockArc">
          <a:avLst>
            <a:gd name="adj1" fmla="val 18900000"/>
            <a:gd name="adj2" fmla="val 2700000"/>
            <a:gd name="adj3" fmla="val 30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A12C1-12C2-49A8-859C-1BEA59BEA044}">
      <dsp:nvSpPr>
        <dsp:cNvPr id="0" name=""/>
        <dsp:cNvSpPr/>
      </dsp:nvSpPr>
      <dsp:spPr>
        <a:xfrm>
          <a:off x="590056" y="494529"/>
          <a:ext cx="3523837" cy="8052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918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Strategy and Industrialization</a:t>
          </a:r>
        </a:p>
      </dsp:txBody>
      <dsp:txXfrm>
        <a:off x="590056" y="494529"/>
        <a:ext cx="3523837" cy="805269"/>
      </dsp:txXfrm>
    </dsp:sp>
    <dsp:sp modelId="{BC6E8E1A-12F7-4FEF-B126-2C43DD68CEEE}">
      <dsp:nvSpPr>
        <dsp:cNvPr id="0" name=""/>
        <dsp:cNvSpPr/>
      </dsp:nvSpPr>
      <dsp:spPr>
        <a:xfrm>
          <a:off x="178574" y="485681"/>
          <a:ext cx="822964" cy="82296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6E2B8AE-3144-4AFE-B377-714566C66CEF}">
      <dsp:nvSpPr>
        <dsp:cNvPr id="0" name=""/>
        <dsp:cNvSpPr/>
      </dsp:nvSpPr>
      <dsp:spPr>
        <a:xfrm>
          <a:off x="1051735" y="1702642"/>
          <a:ext cx="3062158" cy="8052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918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Horizontal Cavity Integration and RF tests</a:t>
          </a:r>
        </a:p>
      </dsp:txBody>
      <dsp:txXfrm>
        <a:off x="1051735" y="1702642"/>
        <a:ext cx="3062158" cy="805269"/>
      </dsp:txXfrm>
    </dsp:sp>
    <dsp:sp modelId="{C6E1B312-A6B6-4FA1-AB2C-B40512282439}">
      <dsp:nvSpPr>
        <dsp:cNvPr id="0" name=""/>
        <dsp:cNvSpPr/>
      </dsp:nvSpPr>
      <dsp:spPr>
        <a:xfrm>
          <a:off x="640253" y="1693794"/>
          <a:ext cx="822964" cy="82296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82ACCC0-13CB-49BF-9F12-CC22E47C51E3}">
      <dsp:nvSpPr>
        <dsp:cNvPr id="0" name=""/>
        <dsp:cNvSpPr/>
      </dsp:nvSpPr>
      <dsp:spPr>
        <a:xfrm>
          <a:off x="1051735" y="2910755"/>
          <a:ext cx="3062158" cy="8052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918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1.3 GHz Cavity Production and Coating</a:t>
          </a:r>
        </a:p>
      </dsp:txBody>
      <dsp:txXfrm>
        <a:off x="1051735" y="2910755"/>
        <a:ext cx="3062158" cy="805269"/>
      </dsp:txXfrm>
    </dsp:sp>
    <dsp:sp modelId="{C5EC36F6-105F-4114-A2F5-F845425C6A25}">
      <dsp:nvSpPr>
        <dsp:cNvPr id="0" name=""/>
        <dsp:cNvSpPr/>
      </dsp:nvSpPr>
      <dsp:spPr>
        <a:xfrm>
          <a:off x="640253" y="2901907"/>
          <a:ext cx="822964" cy="82296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7C11CF0-8720-494F-9B31-578EFAECE018}">
      <dsp:nvSpPr>
        <dsp:cNvPr id="0" name=""/>
        <dsp:cNvSpPr/>
      </dsp:nvSpPr>
      <dsp:spPr>
        <a:xfrm>
          <a:off x="590056" y="4118868"/>
          <a:ext cx="3523837" cy="8052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918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Superconducting Thin Film Development</a:t>
          </a:r>
        </a:p>
      </dsp:txBody>
      <dsp:txXfrm>
        <a:off x="590056" y="4118868"/>
        <a:ext cx="3523837" cy="805269"/>
      </dsp:txXfrm>
    </dsp:sp>
    <dsp:sp modelId="{E8DFEF09-7D22-4F19-901A-6C667E5BCE58}">
      <dsp:nvSpPr>
        <dsp:cNvPr id="0" name=""/>
        <dsp:cNvSpPr/>
      </dsp:nvSpPr>
      <dsp:spPr>
        <a:xfrm>
          <a:off x="178574" y="4110020"/>
          <a:ext cx="822964" cy="82296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C833B-1ADA-4E4C-8B27-39FFE51E90F6}">
      <dsp:nvSpPr>
        <dsp:cNvPr id="0" name=""/>
        <dsp:cNvSpPr/>
      </dsp:nvSpPr>
      <dsp:spPr>
        <a:xfrm>
          <a:off x="-5918571" y="-813622"/>
          <a:ext cx="7045912" cy="7045912"/>
        </a:xfrm>
        <a:prstGeom prst="blockArc">
          <a:avLst>
            <a:gd name="adj1" fmla="val 18900000"/>
            <a:gd name="adj2" fmla="val 2700000"/>
            <a:gd name="adj3" fmla="val 307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A12C1-12C2-49A8-859C-1BEA59BEA044}">
      <dsp:nvSpPr>
        <dsp:cNvPr id="0" name=""/>
        <dsp:cNvSpPr/>
      </dsp:nvSpPr>
      <dsp:spPr>
        <a:xfrm>
          <a:off x="590056" y="494529"/>
          <a:ext cx="3523837" cy="8052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918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Surface preparation for High-Q at High-G</a:t>
          </a:r>
        </a:p>
      </dsp:txBody>
      <dsp:txXfrm>
        <a:off x="590056" y="494529"/>
        <a:ext cx="3523837" cy="805269"/>
      </dsp:txXfrm>
    </dsp:sp>
    <dsp:sp modelId="{BC6E8E1A-12F7-4FEF-B126-2C43DD68CEEE}">
      <dsp:nvSpPr>
        <dsp:cNvPr id="0" name=""/>
        <dsp:cNvSpPr/>
      </dsp:nvSpPr>
      <dsp:spPr>
        <a:xfrm>
          <a:off x="178574" y="485681"/>
          <a:ext cx="822964" cy="82296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6E2B8AE-3144-4AFE-B377-714566C66CEF}">
      <dsp:nvSpPr>
        <dsp:cNvPr id="0" name=""/>
        <dsp:cNvSpPr/>
      </dsp:nvSpPr>
      <dsp:spPr>
        <a:xfrm>
          <a:off x="1051735" y="1702642"/>
          <a:ext cx="3062158" cy="8052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918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HPR and Cleanroom Assembly Improvements</a:t>
          </a:r>
        </a:p>
      </dsp:txBody>
      <dsp:txXfrm>
        <a:off x="1051735" y="1702642"/>
        <a:ext cx="3062158" cy="805269"/>
      </dsp:txXfrm>
    </dsp:sp>
    <dsp:sp modelId="{C6E1B312-A6B6-4FA1-AB2C-B40512282439}">
      <dsp:nvSpPr>
        <dsp:cNvPr id="0" name=""/>
        <dsp:cNvSpPr/>
      </dsp:nvSpPr>
      <dsp:spPr>
        <a:xfrm>
          <a:off x="640253" y="1693794"/>
          <a:ext cx="822964" cy="82296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82ACCC0-13CB-49BF-9F12-CC22E47C51E3}">
      <dsp:nvSpPr>
        <dsp:cNvPr id="0" name=""/>
        <dsp:cNvSpPr/>
      </dsp:nvSpPr>
      <dsp:spPr>
        <a:xfrm>
          <a:off x="1051735" y="2910755"/>
          <a:ext cx="3062158" cy="8052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918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Performance preservation and recovery</a:t>
          </a:r>
        </a:p>
      </dsp:txBody>
      <dsp:txXfrm>
        <a:off x="1051735" y="2910755"/>
        <a:ext cx="3062158" cy="805269"/>
      </dsp:txXfrm>
    </dsp:sp>
    <dsp:sp modelId="{C5EC36F6-105F-4114-A2F5-F845425C6A25}">
      <dsp:nvSpPr>
        <dsp:cNvPr id="0" name=""/>
        <dsp:cNvSpPr/>
      </dsp:nvSpPr>
      <dsp:spPr>
        <a:xfrm>
          <a:off x="640253" y="2901907"/>
          <a:ext cx="822964" cy="82296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7C11CF0-8720-494F-9B31-578EFAECE018}">
      <dsp:nvSpPr>
        <dsp:cNvPr id="0" name=""/>
        <dsp:cNvSpPr/>
      </dsp:nvSpPr>
      <dsp:spPr>
        <a:xfrm>
          <a:off x="590056" y="4118868"/>
          <a:ext cx="3523837" cy="8052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918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Test and Diagnostics</a:t>
          </a:r>
        </a:p>
      </dsp:txBody>
      <dsp:txXfrm>
        <a:off x="590056" y="4118868"/>
        <a:ext cx="3523837" cy="805269"/>
      </dsp:txXfrm>
    </dsp:sp>
    <dsp:sp modelId="{E8DFEF09-7D22-4F19-901A-6C667E5BCE58}">
      <dsp:nvSpPr>
        <dsp:cNvPr id="0" name=""/>
        <dsp:cNvSpPr/>
      </dsp:nvSpPr>
      <dsp:spPr>
        <a:xfrm>
          <a:off x="178574" y="4110020"/>
          <a:ext cx="822964" cy="82296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7A4C4-F683-4CF1-B45D-B8FE42702DFF}">
      <dsp:nvSpPr>
        <dsp:cNvPr id="0" name=""/>
        <dsp:cNvSpPr/>
      </dsp:nvSpPr>
      <dsp:spPr>
        <a:xfrm>
          <a:off x="456550" y="0"/>
          <a:ext cx="4574084" cy="285880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C4241-46D3-424F-962C-214BD43FC090}">
      <dsp:nvSpPr>
        <dsp:cNvPr id="0" name=""/>
        <dsp:cNvSpPr/>
      </dsp:nvSpPr>
      <dsp:spPr>
        <a:xfrm>
          <a:off x="907097" y="2125805"/>
          <a:ext cx="105203" cy="105203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B2C56-6DC1-4AF8-B961-6B3B15047B2A}">
      <dsp:nvSpPr>
        <dsp:cNvPr id="0" name=""/>
        <dsp:cNvSpPr/>
      </dsp:nvSpPr>
      <dsp:spPr>
        <a:xfrm>
          <a:off x="959699" y="2178407"/>
          <a:ext cx="599205" cy="680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45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E.M. Design</a:t>
          </a:r>
        </a:p>
      </dsp:txBody>
      <dsp:txXfrm>
        <a:off x="959699" y="2178407"/>
        <a:ext cx="599205" cy="680395"/>
      </dsp:txXfrm>
    </dsp:sp>
    <dsp:sp modelId="{FD96078E-9333-48A5-8C4A-B73366EA697D}">
      <dsp:nvSpPr>
        <dsp:cNvPr id="0" name=""/>
        <dsp:cNvSpPr/>
      </dsp:nvSpPr>
      <dsp:spPr>
        <a:xfrm>
          <a:off x="1476571" y="1578631"/>
          <a:ext cx="164667" cy="164667"/>
        </a:xfrm>
        <a:prstGeom prst="ellipse">
          <a:avLst/>
        </a:prstGeom>
        <a:solidFill>
          <a:schemeClr val="accent1">
            <a:shade val="80000"/>
            <a:hueOff val="87321"/>
            <a:satOff val="-1564"/>
            <a:lumOff val="6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0B8ED-6BAC-4676-AD18-C144BB755B50}">
      <dsp:nvSpPr>
        <dsp:cNvPr id="0" name=""/>
        <dsp:cNvSpPr/>
      </dsp:nvSpPr>
      <dsp:spPr>
        <a:xfrm>
          <a:off x="1558905" y="1660964"/>
          <a:ext cx="759298" cy="1197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54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Mechanical </a:t>
          </a:r>
          <a:r>
            <a:rPr lang="en-US" sz="1100" kern="1200" err="1"/>
            <a:t>DEsign</a:t>
          </a:r>
          <a:endParaRPr lang="en-US" sz="1100" kern="1200"/>
        </a:p>
      </dsp:txBody>
      <dsp:txXfrm>
        <a:off x="1558905" y="1660964"/>
        <a:ext cx="759298" cy="1197838"/>
      </dsp:txXfrm>
    </dsp:sp>
    <dsp:sp modelId="{E122CE7B-FA73-488E-8E2C-681B38D434AD}">
      <dsp:nvSpPr>
        <dsp:cNvPr id="0" name=""/>
        <dsp:cNvSpPr/>
      </dsp:nvSpPr>
      <dsp:spPr>
        <a:xfrm>
          <a:off x="2208425" y="1142377"/>
          <a:ext cx="219556" cy="219556"/>
        </a:xfrm>
        <a:prstGeom prst="ellipse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2F8FF-8BDE-4FC5-B164-88C4A1D91DE0}">
      <dsp:nvSpPr>
        <dsp:cNvPr id="0" name=""/>
        <dsp:cNvSpPr/>
      </dsp:nvSpPr>
      <dsp:spPr>
        <a:xfrm>
          <a:off x="2318203" y="1252155"/>
          <a:ext cx="882798" cy="1606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338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Prototypes</a:t>
          </a:r>
        </a:p>
      </dsp:txBody>
      <dsp:txXfrm>
        <a:off x="2318203" y="1252155"/>
        <a:ext cx="882798" cy="1606647"/>
      </dsp:txXfrm>
    </dsp:sp>
    <dsp:sp modelId="{24F7154C-C041-4D5E-9A26-817EEE0BAC53}">
      <dsp:nvSpPr>
        <dsp:cNvPr id="0" name=""/>
        <dsp:cNvSpPr/>
      </dsp:nvSpPr>
      <dsp:spPr>
        <a:xfrm>
          <a:off x="3059204" y="801608"/>
          <a:ext cx="283593" cy="283593"/>
        </a:xfrm>
        <a:prstGeom prst="ellipse">
          <a:avLst/>
        </a:prstGeom>
        <a:solidFill>
          <a:schemeClr val="accent1">
            <a:shade val="80000"/>
            <a:hueOff val="261962"/>
            <a:satOff val="-4692"/>
            <a:lumOff val="19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F8C4C-EC2B-40F8-834F-7BB6A988B8D7}">
      <dsp:nvSpPr>
        <dsp:cNvPr id="0" name=""/>
        <dsp:cNvSpPr/>
      </dsp:nvSpPr>
      <dsp:spPr>
        <a:xfrm>
          <a:off x="3201001" y="943404"/>
          <a:ext cx="914816" cy="1915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7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2K Vertical Test</a:t>
          </a:r>
        </a:p>
      </dsp:txBody>
      <dsp:txXfrm>
        <a:off x="3201001" y="943404"/>
        <a:ext cx="914816" cy="1915398"/>
      </dsp:txXfrm>
    </dsp:sp>
    <dsp:sp modelId="{35F43CE2-3D86-4B39-96CA-4303A2270FF0}">
      <dsp:nvSpPr>
        <dsp:cNvPr id="0" name=""/>
        <dsp:cNvSpPr/>
      </dsp:nvSpPr>
      <dsp:spPr>
        <a:xfrm>
          <a:off x="3935142" y="574047"/>
          <a:ext cx="361352" cy="361352"/>
        </a:xfrm>
        <a:prstGeom prst="ellipse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942C5-CC01-4B85-BD65-60B46592409E}">
      <dsp:nvSpPr>
        <dsp:cNvPr id="0" name=""/>
        <dsp:cNvSpPr/>
      </dsp:nvSpPr>
      <dsp:spPr>
        <a:xfrm>
          <a:off x="4115818" y="754723"/>
          <a:ext cx="914816" cy="2104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73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Series Production</a:t>
          </a:r>
        </a:p>
      </dsp:txBody>
      <dsp:txXfrm>
        <a:off x="4115818" y="754723"/>
        <a:ext cx="914816" cy="21040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35C09-17CF-4BE2-B61B-A001E401890A}">
      <dsp:nvSpPr>
        <dsp:cNvPr id="0" name=""/>
        <dsp:cNvSpPr/>
      </dsp:nvSpPr>
      <dsp:spPr>
        <a:xfrm>
          <a:off x="0" y="569254"/>
          <a:ext cx="11535147" cy="98504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C8EEA-E649-4EE5-82B0-008D7DA8D9D0}">
      <dsp:nvSpPr>
        <dsp:cNvPr id="0" name=""/>
        <dsp:cNvSpPr/>
      </dsp:nvSpPr>
      <dsp:spPr>
        <a:xfrm>
          <a:off x="6398" y="0"/>
          <a:ext cx="1698297" cy="810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ptos Serif" panose="020B0502040204020203" pitchFamily="18" charset="0"/>
            <a:cs typeface="Aptos Serif" panose="020B0502040204020203" pitchFamily="18" charset="0"/>
          </a:endParaRPr>
        </a:p>
      </dsp:txBody>
      <dsp:txXfrm>
        <a:off x="6398" y="0"/>
        <a:ext cx="1698297" cy="810516"/>
      </dsp:txXfrm>
    </dsp:sp>
    <dsp:sp modelId="{0E3931D4-C0F5-4439-9E90-F2AE07877CB9}">
      <dsp:nvSpPr>
        <dsp:cNvPr id="0" name=""/>
        <dsp:cNvSpPr/>
      </dsp:nvSpPr>
      <dsp:spPr>
        <a:xfrm>
          <a:off x="729547" y="935786"/>
          <a:ext cx="251999" cy="251999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5B551-14B3-4C42-BD7A-7D0443811EC8}">
      <dsp:nvSpPr>
        <dsp:cNvPr id="0" name=""/>
        <dsp:cNvSpPr/>
      </dsp:nvSpPr>
      <dsp:spPr>
        <a:xfrm>
          <a:off x="1403194" y="1215774"/>
          <a:ext cx="1376275" cy="810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solidFill>
              <a:srgbClr val="162D4D"/>
            </a:solidFill>
            <a:latin typeface="Copperplate Gothic Bold" panose="020E0705020206020404" pitchFamily="34" charset="0"/>
          </a:endParaRPr>
        </a:p>
      </dsp:txBody>
      <dsp:txXfrm>
        <a:off x="1403194" y="1215774"/>
        <a:ext cx="1376275" cy="810516"/>
      </dsp:txXfrm>
    </dsp:sp>
    <dsp:sp modelId="{710D61F8-76DB-42FC-9BAD-DC8214FBDD0B}">
      <dsp:nvSpPr>
        <dsp:cNvPr id="0" name=""/>
        <dsp:cNvSpPr/>
      </dsp:nvSpPr>
      <dsp:spPr>
        <a:xfrm>
          <a:off x="2335647" y="935786"/>
          <a:ext cx="251999" cy="251999"/>
        </a:xfrm>
        <a:prstGeom prst="ellipse">
          <a:avLst/>
        </a:prstGeom>
        <a:solidFill>
          <a:schemeClr val="accent1">
            <a:shade val="80000"/>
            <a:hueOff val="58214"/>
            <a:satOff val="-1043"/>
            <a:lumOff val="44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1EC91-3C29-4D2F-A8DB-E6790CB0F66E}">
      <dsp:nvSpPr>
        <dsp:cNvPr id="0" name=""/>
        <dsp:cNvSpPr/>
      </dsp:nvSpPr>
      <dsp:spPr>
        <a:xfrm>
          <a:off x="3218598" y="0"/>
          <a:ext cx="1376275" cy="810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218598" y="0"/>
        <a:ext cx="1376275" cy="810516"/>
      </dsp:txXfrm>
    </dsp:sp>
    <dsp:sp modelId="{78E13F4E-DEF7-48D9-86C9-89E0FBC6E4BC}">
      <dsp:nvSpPr>
        <dsp:cNvPr id="0" name=""/>
        <dsp:cNvSpPr/>
      </dsp:nvSpPr>
      <dsp:spPr>
        <a:xfrm>
          <a:off x="3780737" y="935786"/>
          <a:ext cx="251999" cy="251999"/>
        </a:xfrm>
        <a:prstGeom prst="ellipse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84C47-9814-4213-AA33-E243F20F9FA9}">
      <dsp:nvSpPr>
        <dsp:cNvPr id="0" name=""/>
        <dsp:cNvSpPr/>
      </dsp:nvSpPr>
      <dsp:spPr>
        <a:xfrm>
          <a:off x="4663688" y="1215774"/>
          <a:ext cx="1376275" cy="810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4663688" y="1215774"/>
        <a:ext cx="1376275" cy="810516"/>
      </dsp:txXfrm>
    </dsp:sp>
    <dsp:sp modelId="{07CF84D9-ED6E-4EBA-900C-1A3BD998B427}">
      <dsp:nvSpPr>
        <dsp:cNvPr id="0" name=""/>
        <dsp:cNvSpPr/>
      </dsp:nvSpPr>
      <dsp:spPr>
        <a:xfrm>
          <a:off x="5225826" y="935786"/>
          <a:ext cx="251999" cy="251999"/>
        </a:xfrm>
        <a:prstGeom prst="ellipse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5E52B-0815-40F4-BBDA-1720123B1DC7}">
      <dsp:nvSpPr>
        <dsp:cNvPr id="0" name=""/>
        <dsp:cNvSpPr/>
      </dsp:nvSpPr>
      <dsp:spPr>
        <a:xfrm>
          <a:off x="6108778" y="0"/>
          <a:ext cx="1376275" cy="810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108778" y="0"/>
        <a:ext cx="1376275" cy="810516"/>
      </dsp:txXfrm>
    </dsp:sp>
    <dsp:sp modelId="{48D46816-C7AA-4A18-B90F-3DA3E348AC0A}">
      <dsp:nvSpPr>
        <dsp:cNvPr id="0" name=""/>
        <dsp:cNvSpPr/>
      </dsp:nvSpPr>
      <dsp:spPr>
        <a:xfrm>
          <a:off x="6670916" y="935786"/>
          <a:ext cx="251999" cy="251999"/>
        </a:xfrm>
        <a:prstGeom prst="ellipse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D35D35-BA9D-43BE-B460-ABA5EFA17ED3}">
      <dsp:nvSpPr>
        <dsp:cNvPr id="0" name=""/>
        <dsp:cNvSpPr/>
      </dsp:nvSpPr>
      <dsp:spPr>
        <a:xfrm>
          <a:off x="7553868" y="1215774"/>
          <a:ext cx="1376275" cy="810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553868" y="1215774"/>
        <a:ext cx="1376275" cy="810516"/>
      </dsp:txXfrm>
    </dsp:sp>
    <dsp:sp modelId="{F245602C-2849-41D5-9136-0492B69D4906}">
      <dsp:nvSpPr>
        <dsp:cNvPr id="0" name=""/>
        <dsp:cNvSpPr/>
      </dsp:nvSpPr>
      <dsp:spPr>
        <a:xfrm>
          <a:off x="8116006" y="935786"/>
          <a:ext cx="251999" cy="251999"/>
        </a:xfrm>
        <a:prstGeom prst="ellipse">
          <a:avLst/>
        </a:prstGeom>
        <a:solidFill>
          <a:schemeClr val="accent1">
            <a:shade val="80000"/>
            <a:hueOff val="291069"/>
            <a:satOff val="-5213"/>
            <a:lumOff val="221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45C3E-0423-4817-9276-DCA01524C721}">
      <dsp:nvSpPr>
        <dsp:cNvPr id="0" name=""/>
        <dsp:cNvSpPr/>
      </dsp:nvSpPr>
      <dsp:spPr>
        <a:xfrm>
          <a:off x="8998957" y="0"/>
          <a:ext cx="1376275" cy="810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998957" y="0"/>
        <a:ext cx="1376275" cy="810516"/>
      </dsp:txXfrm>
    </dsp:sp>
    <dsp:sp modelId="{0927CD35-973A-4B80-BFC1-D1F66E752692}">
      <dsp:nvSpPr>
        <dsp:cNvPr id="0" name=""/>
        <dsp:cNvSpPr/>
      </dsp:nvSpPr>
      <dsp:spPr>
        <a:xfrm>
          <a:off x="9561096" y="935786"/>
          <a:ext cx="251999" cy="251999"/>
        </a:xfrm>
        <a:prstGeom prst="ellipse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82F4B-94C0-4534-BFA2-19D882F25332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2B16B-37B1-4BC7-8F32-0CDDD435DB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26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2B16B-37B1-4BC7-8F32-0CDDD435DB6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575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C9827F52-F337-C926-EE0B-36CBD6E74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>
            <a:extLst>
              <a:ext uri="{FF2B5EF4-FFF2-40B4-BE49-F238E27FC236}">
                <a16:creationId xmlns:a16="http://schemas.microsoft.com/office/drawing/2014/main" id="{7925B127-1B61-0E2C-D213-D5D0FAAC6B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7:notes">
            <a:extLst>
              <a:ext uri="{FF2B5EF4-FFF2-40B4-BE49-F238E27FC236}">
                <a16:creationId xmlns:a16="http://schemas.microsoft.com/office/drawing/2014/main" id="{BF2E96C0-F610-52A6-9F2A-FD732FB76C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6906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55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16E58-DFAA-45BD-93EB-7CB7CEACF59C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130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2BCD6793-4E7A-9F74-1DBA-B4F15811A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>
            <a:extLst>
              <a:ext uri="{FF2B5EF4-FFF2-40B4-BE49-F238E27FC236}">
                <a16:creationId xmlns:a16="http://schemas.microsoft.com/office/drawing/2014/main" id="{7561A4D5-73D7-476F-5954-F4BD952F13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2" name="Google Shape;162;p9:notes">
            <a:extLst>
              <a:ext uri="{FF2B5EF4-FFF2-40B4-BE49-F238E27FC236}">
                <a16:creationId xmlns:a16="http://schemas.microsoft.com/office/drawing/2014/main" id="{2B1E750B-6923-5FBF-0128-3BBAFE9600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7057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438A3ED0-05D1-C0DC-A15F-24B231FA9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>
            <a:extLst>
              <a:ext uri="{FF2B5EF4-FFF2-40B4-BE49-F238E27FC236}">
                <a16:creationId xmlns:a16="http://schemas.microsoft.com/office/drawing/2014/main" id="{0869A0F0-E1D1-159C-79E9-89D7CFDD59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7:notes">
            <a:extLst>
              <a:ext uri="{FF2B5EF4-FFF2-40B4-BE49-F238E27FC236}">
                <a16:creationId xmlns:a16="http://schemas.microsoft.com/office/drawing/2014/main" id="{017B58D8-85CD-1F08-4A6A-B52B6037DC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4347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F8ED44C8-9A89-56D8-EAC1-4199DCF54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>
            <a:extLst>
              <a:ext uri="{FF2B5EF4-FFF2-40B4-BE49-F238E27FC236}">
                <a16:creationId xmlns:a16="http://schemas.microsoft.com/office/drawing/2014/main" id="{60EBB0F0-8DF4-E759-91CA-CB1238159B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p7:notes">
            <a:extLst>
              <a:ext uri="{FF2B5EF4-FFF2-40B4-BE49-F238E27FC236}">
                <a16:creationId xmlns:a16="http://schemas.microsoft.com/office/drawing/2014/main" id="{848FE632-270A-A386-5BDB-8394116230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9842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105FC269-0E0F-34CF-1583-D693ABCDB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>
            <a:extLst>
              <a:ext uri="{FF2B5EF4-FFF2-40B4-BE49-F238E27FC236}">
                <a16:creationId xmlns:a16="http://schemas.microsoft.com/office/drawing/2014/main" id="{F794F2F0-31FF-456D-AFE2-F33518B670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p7:notes">
            <a:extLst>
              <a:ext uri="{FF2B5EF4-FFF2-40B4-BE49-F238E27FC236}">
                <a16:creationId xmlns:a16="http://schemas.microsoft.com/office/drawing/2014/main" id="{B9BD8DCB-68C7-86E0-17D4-E1E0151285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787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2B16B-37B1-4BC7-8F32-0CDDD435DB6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4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2B16B-37B1-4BC7-8F32-0CDDD435DB6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7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1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7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8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2B16B-37B1-4BC7-8F32-0CDDD435DB6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745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83BCB595-6EA1-3EE3-8F2B-35BB9703E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>
            <a:extLst>
              <a:ext uri="{FF2B5EF4-FFF2-40B4-BE49-F238E27FC236}">
                <a16:creationId xmlns:a16="http://schemas.microsoft.com/office/drawing/2014/main" id="{9C602762-F2A8-5CB6-E651-9A52712946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7:notes">
            <a:extLst>
              <a:ext uri="{FF2B5EF4-FFF2-40B4-BE49-F238E27FC236}">
                <a16:creationId xmlns:a16="http://schemas.microsoft.com/office/drawing/2014/main" id="{BD73FC27-58A8-8FF9-E167-8EFDE0EEFB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434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88B058DA-A9CC-BEB4-4526-AA28C6681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>
            <a:extLst>
              <a:ext uri="{FF2B5EF4-FFF2-40B4-BE49-F238E27FC236}">
                <a16:creationId xmlns:a16="http://schemas.microsoft.com/office/drawing/2014/main" id="{13119880-C5FD-D4E6-2518-7EF9385DAB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7:notes">
            <a:extLst>
              <a:ext uri="{FF2B5EF4-FFF2-40B4-BE49-F238E27FC236}">
                <a16:creationId xmlns:a16="http://schemas.microsoft.com/office/drawing/2014/main" id="{A8D3A2A5-B03C-567C-DE34-F6DFA7E21B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807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99EE-346A-1DED-8524-3617A4551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4DB6C-4AE6-4636-BD76-7EBA113C9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B30F7-8782-5E69-0B5D-BE932BA5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6AD88-167C-B941-3A1D-29A30D5C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EA314-93AF-F504-0CD5-97014D16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69306E54-01A5-AB6D-CA8A-4B5478629EB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604857" y="-1"/>
            <a:ext cx="11587144" cy="22468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273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F064-C35C-D40C-4086-C4D3B459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1B0EA-41DB-0C5B-5DD0-889A5E4BC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AD56-2B81-3101-C815-5FE24B57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F5595-F875-AA51-E460-33319D27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1657A-A813-570F-9C38-C5F37725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1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0D164-9E63-072B-357E-FD5D3ECF9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11E14-0B95-F0D7-AA28-937CC6353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44507-767D-F75F-9426-9B21E8EA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90D6E-72EE-993C-A0A2-70C0C38E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CBC5B-0BF9-E7FD-8B5C-321E8520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7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3213" y="1540253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28232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3" y="782823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D. Sertore - INFN LASA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45CA026F-F6E2-7826-2ECF-CAD8463D5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516E98EE-0BBF-D3FC-B2C5-27CC3B73C0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670" y="2915232"/>
            <a:ext cx="6024851" cy="46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68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0607-B1CF-A6D8-B34A-38608ACC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15" y="1825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2E4E2-7812-9C02-43FF-47E36CC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15" y="1555280"/>
            <a:ext cx="10730285" cy="4527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020B-D379-C807-5FDA-3276C2FB1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B4775-5966-6656-AEE3-EC8C0C55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9700E-B261-5034-70D4-C3D9DC6A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1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968BF-7666-F082-D2CF-FAE98E1DE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60CFC-C569-9B78-ECD0-0D6AA0B4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5BE3-1A2B-1F7C-BBE3-6CAF0DE0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9CF2F-648F-2CD6-BEBB-C70DC975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0D855-CA0A-78E0-E726-21C5AD983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1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5D174-DD39-E6F9-3D3D-6769E852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46626-71FB-B530-7B6E-0BF9D2607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C523-868F-D038-4474-0F4206317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B6298-4E14-C73D-13E9-3777E287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5D27E-3EED-EEB7-0DBF-3D8D1A64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DDA04-8098-E7F6-D0CF-B687261F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9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0172-E194-28D1-460B-BE83B3C0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5AE6A-7CCF-6F9F-112C-74781AA5F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6AAE5-E977-FF7B-F549-558C4E92D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CDBBC-14D8-0AD9-9FAE-4A8D39339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7346F0-37F6-962C-5783-A15E4AF16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BFE5B-1144-3983-C2B0-57697950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4743F-B9A6-9A9D-A318-5B06554D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4558A-CE81-73C1-A886-44A7974A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1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8ED8F-5CB2-CA5F-E3A5-A2D32833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7C222-54FD-2C17-5C12-3BA1D543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CE587-70A0-08B9-7180-D398829C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187E7-053C-A3B7-1225-95B9912C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3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C354DB-40AC-3DAE-0481-69504A1D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C8A96-4BA9-5B7B-47E9-B14AE2BD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5CAE8-1477-595C-701F-000DF02F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5DD3D-D960-8AAF-1F51-531A6BAB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EBBFF-4538-A17E-538E-ABDC7CBC2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64ED2-3300-0003-B754-ECFFC8B45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A3483-2D00-0596-2CF1-ACC73013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04DEB-F194-4526-2C28-8E633DCA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B63AE-67FB-755B-1F69-DC89F2FA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2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D6B3-7D7A-04DA-E614-886D754F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9EC65-901A-DB75-568F-2D5982DD2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0096D-BB03-76BF-8506-9755C7D4F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74BCF-3FF8-D27D-5048-396D96A1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30C1C-3BCA-9A16-CCA3-EDF7F5E3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CAA8D-4584-58F7-9BC4-6ED298DA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5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6506B-0E05-7E64-C985-840E3BA0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9900A-306B-A00F-3A7C-2EC4EFEE2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56DCD-DFFF-32E9-B4F1-7182A5805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5205D-0107-643B-CA3F-9F8FBDA0F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3109F-BEEA-16BE-3573-870BDE343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AA7991-E8DB-38C7-FD36-76123CDC9201}"/>
              </a:ext>
            </a:extLst>
          </p:cNvPr>
          <p:cNvSpPr/>
          <p:nvPr userDrawn="1"/>
        </p:nvSpPr>
        <p:spPr>
          <a:xfrm>
            <a:off x="-2" y="0"/>
            <a:ext cx="605310" cy="6494032"/>
          </a:xfrm>
          <a:prstGeom prst="rect">
            <a:avLst/>
          </a:prstGeom>
          <a:gradFill>
            <a:gsLst>
              <a:gs pos="100000">
                <a:srgbClr val="636D69"/>
              </a:gs>
              <a:gs pos="53000">
                <a:srgbClr val="717C78"/>
              </a:gs>
              <a:gs pos="28000">
                <a:srgbClr val="8B9591"/>
              </a:gs>
              <a:gs pos="3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it-IT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CE092AB-4886-3089-35DB-067ADB92BC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5" y="5764"/>
            <a:ext cx="623055" cy="281620"/>
          </a:xfrm>
          <a:prstGeom prst="rect">
            <a:avLst/>
          </a:prstGeom>
        </p:spPr>
      </p:pic>
      <p:pic>
        <p:nvPicPr>
          <p:cNvPr id="14" name="Picture 13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1409348C-DDEA-BA36-36E1-91FD88F6B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3" r="8078"/>
          <a:stretch/>
        </p:blipFill>
        <p:spPr>
          <a:xfrm>
            <a:off x="-9265" y="5771577"/>
            <a:ext cx="604800" cy="10778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38666A-9679-04B2-5B3F-BE133929F37B}"/>
              </a:ext>
            </a:extLst>
          </p:cNvPr>
          <p:cNvSpPr txBox="1"/>
          <p:nvPr userDrawn="1"/>
        </p:nvSpPr>
        <p:spPr>
          <a:xfrm rot="16200000">
            <a:off x="-2367370" y="2838342"/>
            <a:ext cx="5343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>
                <a:solidFill>
                  <a:schemeClr val="bg1">
                    <a:lumMod val="95000"/>
                  </a:schemeClr>
                </a:solidFill>
              </a:rPr>
              <a:t>SRF </a:t>
            </a:r>
            <a:r>
              <a:rPr lang="it-IT" sz="1400" err="1">
                <a:solidFill>
                  <a:schemeClr val="bg1">
                    <a:lumMod val="95000"/>
                  </a:schemeClr>
                </a:solidFill>
              </a:rPr>
              <a:t>Frontier</a:t>
            </a:r>
            <a:r>
              <a:rPr lang="it-IT" sz="1400">
                <a:solidFill>
                  <a:schemeClr val="bg1">
                    <a:lumMod val="95000"/>
                  </a:schemeClr>
                </a:solidFill>
              </a:rPr>
              <a:t> Workshop</a:t>
            </a:r>
            <a:br>
              <a:rPr lang="it-IT" sz="1400">
                <a:solidFill>
                  <a:schemeClr val="bg1">
                    <a:lumMod val="95000"/>
                  </a:schemeClr>
                </a:solidFill>
              </a:rPr>
            </a:br>
            <a:r>
              <a:rPr lang="it-IT" sz="1200">
                <a:solidFill>
                  <a:schemeClr val="bg1">
                    <a:lumMod val="95000"/>
                  </a:schemeClr>
                </a:solidFill>
              </a:rPr>
              <a:t>12-14</a:t>
            </a:r>
            <a:r>
              <a:rPr lang="it-IT" sz="14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1200">
                <a:solidFill>
                  <a:schemeClr val="bg1">
                    <a:lumMod val="95000"/>
                  </a:schemeClr>
                </a:solidFill>
              </a:rPr>
              <a:t>November</a:t>
            </a:r>
            <a:r>
              <a:rPr lang="it-IT" sz="140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it-IT" sz="1200">
                <a:solidFill>
                  <a:schemeClr val="bg1">
                    <a:lumMod val="95000"/>
                  </a:schemeClr>
                </a:solidFill>
              </a:rPr>
              <a:t>2025, </a:t>
            </a:r>
            <a:r>
              <a:rPr lang="it-IT" sz="1200" err="1">
                <a:solidFill>
                  <a:schemeClr val="bg1">
                    <a:lumMod val="95000"/>
                  </a:schemeClr>
                </a:solidFill>
              </a:rPr>
              <a:t>JLab</a:t>
            </a:r>
            <a:endParaRPr lang="it-IT" sz="14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4.xml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9" Type="http://schemas.openxmlformats.org/officeDocument/2006/relationships/image" Target="../media/image90.png"/><Relationship Id="rId21" Type="http://schemas.openxmlformats.org/officeDocument/2006/relationships/image" Target="../media/image73.jpeg"/><Relationship Id="rId34" Type="http://schemas.openxmlformats.org/officeDocument/2006/relationships/image" Target="../media/image85.jpeg"/><Relationship Id="rId42" Type="http://schemas.openxmlformats.org/officeDocument/2006/relationships/image" Target="../media/image9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25.png"/><Relationship Id="rId41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24" Type="http://schemas.openxmlformats.org/officeDocument/2006/relationships/image" Target="../media/image76.png"/><Relationship Id="rId32" Type="http://schemas.openxmlformats.org/officeDocument/2006/relationships/image" Target="../media/image83.png"/><Relationship Id="rId37" Type="http://schemas.openxmlformats.org/officeDocument/2006/relationships/image" Target="../media/image88.jpeg"/><Relationship Id="rId40" Type="http://schemas.openxmlformats.org/officeDocument/2006/relationships/image" Target="../media/image91.jpeg"/><Relationship Id="rId5" Type="http://schemas.openxmlformats.org/officeDocument/2006/relationships/diagramLayout" Target="../diagrams/layout3.xml"/><Relationship Id="rId15" Type="http://schemas.openxmlformats.org/officeDocument/2006/relationships/image" Target="../media/image67.png"/><Relationship Id="rId23" Type="http://schemas.openxmlformats.org/officeDocument/2006/relationships/image" Target="../media/image75.jpeg"/><Relationship Id="rId28" Type="http://schemas.openxmlformats.org/officeDocument/2006/relationships/image" Target="../media/image80.png"/><Relationship Id="rId36" Type="http://schemas.openxmlformats.org/officeDocument/2006/relationships/image" Target="../media/image87.jpeg"/><Relationship Id="rId10" Type="http://schemas.openxmlformats.org/officeDocument/2006/relationships/diagramLayout" Target="../diagrams/layout4.xml"/><Relationship Id="rId19" Type="http://schemas.openxmlformats.org/officeDocument/2006/relationships/image" Target="../media/image71.png"/><Relationship Id="rId31" Type="http://schemas.openxmlformats.org/officeDocument/2006/relationships/image" Target="../media/image82.jpeg"/><Relationship Id="rId44" Type="http://schemas.openxmlformats.org/officeDocument/2006/relationships/image" Target="../media/image95.png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1.jpeg"/><Relationship Id="rId35" Type="http://schemas.openxmlformats.org/officeDocument/2006/relationships/image" Target="../media/image86.jpeg"/><Relationship Id="rId43" Type="http://schemas.openxmlformats.org/officeDocument/2006/relationships/image" Target="../media/image94.jpeg"/><Relationship Id="rId8" Type="http://schemas.microsoft.com/office/2007/relationships/diagramDrawing" Target="../diagrams/drawing3.xml"/><Relationship Id="rId3" Type="http://schemas.openxmlformats.org/officeDocument/2006/relationships/image" Target="../media/image65.jpg"/><Relationship Id="rId12" Type="http://schemas.openxmlformats.org/officeDocument/2006/relationships/diagramColors" Target="../diagrams/colors4.xml"/><Relationship Id="rId17" Type="http://schemas.openxmlformats.org/officeDocument/2006/relationships/image" Target="../media/image69.gif"/><Relationship Id="rId25" Type="http://schemas.openxmlformats.org/officeDocument/2006/relationships/image" Target="../media/image77.png"/><Relationship Id="rId33" Type="http://schemas.openxmlformats.org/officeDocument/2006/relationships/image" Target="../media/image84.png"/><Relationship Id="rId38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6AE8-519B-E22B-FEAF-F1EA57B51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378" y="2657554"/>
            <a:ext cx="10997737" cy="2061411"/>
          </a:xfrm>
        </p:spPr>
        <p:txBody>
          <a:bodyPr/>
          <a:lstStyle/>
          <a:p>
            <a:r>
              <a:rPr lang="en-US" b="1" noProof="0">
                <a:solidFill>
                  <a:schemeClr val="bg2">
                    <a:lumMod val="50000"/>
                  </a:schemeClr>
                </a:solidFill>
              </a:rPr>
              <a:t>Activities at INFN LASA </a:t>
            </a:r>
            <a:br>
              <a:rPr lang="en-US" b="1" noProof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b="1" noProof="0">
                <a:solidFill>
                  <a:schemeClr val="bg2">
                    <a:lumMod val="50000"/>
                  </a:schemeClr>
                </a:solidFill>
              </a:rPr>
              <a:t>towards HighQ/</a:t>
            </a:r>
            <a:r>
              <a:rPr lang="en-US" b="1" noProof="0" err="1">
                <a:solidFill>
                  <a:schemeClr val="bg2">
                    <a:lumMod val="50000"/>
                  </a:schemeClr>
                </a:solidFill>
              </a:rPr>
              <a:t>HighG</a:t>
            </a:r>
            <a:endParaRPr lang="en-US" b="1" noProof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BCE29-A4B6-22F9-DAF3-6512C06C8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247" y="4981570"/>
            <a:ext cx="9144000" cy="1655762"/>
          </a:xfrm>
        </p:spPr>
        <p:txBody>
          <a:bodyPr/>
          <a:lstStyle/>
          <a:p>
            <a:r>
              <a:rPr lang="it-IT"/>
              <a:t>D. Sertore</a:t>
            </a:r>
          </a:p>
          <a:p>
            <a:r>
              <a:rPr lang="it-IT"/>
              <a:t>INFN Milano – LASA</a:t>
            </a:r>
          </a:p>
          <a:p>
            <a:r>
              <a:rPr lang="it-IT"/>
              <a:t>for the SRF group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AC4C6-5C05-5C61-F198-234D6148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74B10-2C4D-9802-D9A3-C0C9CC7F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1F965-2CC6-17E3-FEEA-E408D495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06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 rotWithShape="1">
          <a:blip r:embed="rId3"/>
          <a:srcRect l="11366" t="45105" r="11026"/>
          <a:stretch/>
        </p:blipFill>
        <p:spPr>
          <a:xfrm>
            <a:off x="8876472" y="6101306"/>
            <a:ext cx="3087207" cy="68383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AA151B4-BD05-4D43-B242-A7ABDF89523F}"/>
              </a:ext>
            </a:extLst>
          </p:cNvPr>
          <p:cNvSpPr txBox="1">
            <a:spLocks/>
          </p:cNvSpPr>
          <p:nvPr/>
        </p:nvSpPr>
        <p:spPr>
          <a:xfrm>
            <a:off x="163817" y="592984"/>
            <a:ext cx="8134029" cy="4069023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87563" y="5240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PIP-II: INFN LB650 cavity challenges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B10092-9AC3-6038-71DF-8C347F082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0" y="1033121"/>
            <a:ext cx="8134029" cy="4351338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The successful cavity design from INFN-LASA is the result of an interplay of multiple, state-of-the-art competences in </a:t>
            </a: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electromagnetic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mechanical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and </a:t>
            </a: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technical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domains.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PIP-II </a:t>
            </a: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LB650 cavities 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are among the key scientifical </a:t>
            </a: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challenges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of the project: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an </a:t>
            </a: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unprecedented quality factor 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is required for these resonators.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Accelerating and </a:t>
            </a: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High-Order Modes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must be assessed so that neither instabilities nor additional cryogenic losses are posing critical issues.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PIP-II operational scenario is </a:t>
            </a: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an uncharted territory in terms of detuning control, 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and this requires deep understanding of Lorentz Force detuning, pressure sensitivity and mechanical leading parameters as rigidities, yield limits, stresses.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Detailed finite element analysis to ensure </a:t>
            </a: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compliancy to ASME codes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FF5979ED-C368-0648-87B1-ECB9193C5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608358"/>
              </p:ext>
            </p:extLst>
          </p:nvPr>
        </p:nvGraphicFramePr>
        <p:xfrm>
          <a:off x="8680269" y="185348"/>
          <a:ext cx="3406386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02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INFN LB650 for PIP-II, cold cavity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it-IT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geometric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Frequency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650 MHz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umber of cells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Iris diameter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88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Cell-to-cell coupling, </a:t>
                      </a: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cc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0.95 %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77641725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Frequency separation 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0.57 MHz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22876923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Eq. diameter - IC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389.8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01010538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Eq. diameter - EC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392.1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56205531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Wall angle – Inner-End cells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°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74547506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Effective length (10*</a:t>
                      </a: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hc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704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9973567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Optimum beta </a:t>
                      </a: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1200" i="1" kern="12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11276581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en-GB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@ </a:t>
                      </a: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1200" i="1" kern="12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2.40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17823478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en-GB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200" i="1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200" i="1" kern="1200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@ </a:t>
                      </a: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1200" i="1" kern="12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4.48 mT/(MV/m)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37338134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R/Q</a:t>
                      </a:r>
                      <a:r>
                        <a:rPr lang="el-GR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@ </a:t>
                      </a: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1200" i="1" kern="12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340 </a:t>
                      </a:r>
                      <a:r>
                        <a:rPr lang="el-GR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Ω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398522072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l-GR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@ </a:t>
                      </a:r>
                      <a:r>
                        <a:rPr lang="el-GR" sz="1200" i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1200" i="1" kern="120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193 </a:t>
                      </a:r>
                      <a:r>
                        <a:rPr lang="el-GR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Ω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69124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Inner cells stiffening radius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7447772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External cells stiffening radius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368068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Wall thickness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4.2 mm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5132658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Longitudinal stiffness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 </a:t>
                      </a:r>
                      <a:r>
                        <a:rPr lang="en-GB" sz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kN</a:t>
                      </a: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00421907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Longitudinal </a:t>
                      </a:r>
                      <a:b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frequency sensitivity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 kHz/mm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4615213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LFD coefficient </a:t>
                      </a:r>
                      <a:b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i="1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GB" sz="1200" i="1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</a:t>
                      </a: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at 40 </a:t>
                      </a:r>
                      <a:r>
                        <a:rPr lang="en-GB" sz="1200" i="1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kN</a:t>
                      </a: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-1.4 Hz/(MV/m)</a:t>
                      </a:r>
                      <a:r>
                        <a:rPr lang="en-GB" sz="120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9841604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Pressure sensitivity </a:t>
                      </a:r>
                      <a:b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i="1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GB" sz="1200" i="1" baseline="-250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</a:t>
                      </a: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at 40 </a:t>
                      </a:r>
                      <a:r>
                        <a:rPr lang="en-GB" sz="1200" i="1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kN</a:t>
                      </a: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-11 Hz/mbar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7543393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Pressure </a:t>
                      </a:r>
                      <a:b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VM stress at 50 MPa</a:t>
                      </a: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2.9 bar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5185997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Displacement </a:t>
                      </a:r>
                      <a:b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200" i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VM stress at 50 MPa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 mm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22807266"/>
                  </a:ext>
                </a:extLst>
              </a:tr>
            </a:tbl>
          </a:graphicData>
        </a:graphic>
      </p:graphicFrame>
      <p:sp>
        <p:nvSpPr>
          <p:cNvPr id="17" name="CasellaDiTesto 43"/>
          <p:cNvSpPr txBox="1"/>
          <p:nvPr/>
        </p:nvSpPr>
        <p:spPr>
          <a:xfrm>
            <a:off x="7406706" y="6386659"/>
            <a:ext cx="2069441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HOM in 3</a:t>
            </a:r>
            <a:r>
              <a:rPr kumimoji="0" lang="en-US" sz="1200" b="0" i="1" u="none" strike="noStrike" kern="1200" cap="none" spc="0" normalizeH="0" baseline="3000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monopole </a:t>
            </a:r>
            <a:r>
              <a:rPr lang="en-US" sz="1200" i="1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passband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magine 15">
            <a:extLst>
              <a:ext uri="{FF2B5EF4-FFF2-40B4-BE49-F238E27FC236}">
                <a16:creationId xmlns:a16="http://schemas.microsoft.com/office/drawing/2014/main" id="{CA561315-4870-FE8E-1219-BE0CF4B6F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" t="10130" b="4597"/>
          <a:stretch/>
        </p:blipFill>
        <p:spPr bwMode="auto">
          <a:xfrm>
            <a:off x="769593" y="5372674"/>
            <a:ext cx="1636150" cy="1412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asellaDiTesto 43">
            <a:extLst>
              <a:ext uri="{FF2B5EF4-FFF2-40B4-BE49-F238E27FC236}">
                <a16:creationId xmlns:a16="http://schemas.microsoft.com/office/drawing/2014/main" id="{5204DE83-3917-53ED-3AC6-D81B06098B7A}"/>
              </a:ext>
            </a:extLst>
          </p:cNvPr>
          <p:cNvSpPr txBox="1"/>
          <p:nvPr/>
        </p:nvSpPr>
        <p:spPr>
          <a:xfrm>
            <a:off x="1587668" y="6184896"/>
            <a:ext cx="2857731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LFD frequency shift (blue) and pressure coefficient (red) as a function of external cavity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stifness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cold.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C64618B-502B-BEE0-E3A4-66D7BBC2C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197" y="5333575"/>
            <a:ext cx="1141940" cy="1112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8D709-78FD-4046-7639-250C8B458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56405" y="4957511"/>
            <a:ext cx="947158" cy="1868167"/>
          </a:xfrm>
          <a:prstGeom prst="rect">
            <a:avLst/>
          </a:prstGeom>
        </p:spPr>
      </p:pic>
      <p:sp>
        <p:nvSpPr>
          <p:cNvPr id="9" name="CasellaDiTesto 43">
            <a:extLst>
              <a:ext uri="{FF2B5EF4-FFF2-40B4-BE49-F238E27FC236}">
                <a16:creationId xmlns:a16="http://schemas.microsoft.com/office/drawing/2014/main" id="{D0785F2C-0B2E-D7D4-844F-2D585152920B}"/>
              </a:ext>
            </a:extLst>
          </p:cNvPr>
          <p:cNvSpPr txBox="1"/>
          <p:nvPr/>
        </p:nvSpPr>
        <p:spPr>
          <a:xfrm>
            <a:off x="4389910" y="6411263"/>
            <a:ext cx="2069441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 of FEM structural analyses on LB650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20C930-5AF0-181C-3C11-1B4417ED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C13DF43-00FE-BDD9-2CE7-E05F1B9E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CF4A0A-475E-C048-2A92-2034F4E8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3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0C1A2-7BC6-DFFA-32D1-C54EDE4F9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6D8A0CBE-69AC-EFC2-36DF-CE16D60CA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299" y="40402"/>
            <a:ext cx="3577701" cy="25588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48C169-2E0D-4CA7-7662-FD26E84D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55" y="4040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noProof="0"/>
              <a:t>PIP-II: Latest achievements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668B-67BE-C826-02E6-89420F0EB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55" y="1150650"/>
            <a:ext cx="10515600" cy="51122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b="1" noProof="0">
                <a:solidFill>
                  <a:schemeClr val="accent1"/>
                </a:solidFill>
              </a:rPr>
              <a:t>Single and 5-cell cavities test results</a:t>
            </a:r>
          </a:p>
          <a:p>
            <a:pPr lvl="1"/>
            <a:r>
              <a:rPr lang="en-US" sz="2000" noProof="0"/>
              <a:t>5-cell B61-EZ-002 fully treated and tested jointly with FNAL.</a:t>
            </a:r>
          </a:p>
          <a:p>
            <a:pPr lvl="2"/>
            <a:r>
              <a:rPr lang="en-US" sz="1800"/>
              <a:t>Now available at CEA for the pLB650 CM</a:t>
            </a:r>
            <a:endParaRPr lang="en-US" sz="1800" noProof="0"/>
          </a:p>
          <a:p>
            <a:pPr lvl="1"/>
            <a:r>
              <a:rPr lang="en-US" sz="2000"/>
              <a:t>B61-EZ-103 tested at INFN and at FNAL. Data analysis cross-check in</a:t>
            </a:r>
            <a:br>
              <a:rPr lang="en-US" sz="2000"/>
            </a:br>
            <a:r>
              <a:rPr lang="en-US" sz="2000"/>
              <a:t>progress.</a:t>
            </a:r>
          </a:p>
          <a:p>
            <a:pPr lvl="1"/>
            <a:r>
              <a:rPr lang="en-US" sz="2000" noProof="0"/>
              <a:t>Single cell tested with full magnetic field compensation to validate</a:t>
            </a:r>
            <a:br>
              <a:rPr lang="en-US" sz="2000" noProof="0"/>
            </a:br>
            <a:r>
              <a:rPr lang="en-US" sz="2000" noProof="0"/>
              <a:t>cancellation procedure.</a:t>
            </a:r>
          </a:p>
          <a:p>
            <a:r>
              <a:rPr lang="en-US" b="1">
                <a:solidFill>
                  <a:schemeClr val="accent2"/>
                </a:solidFill>
              </a:rPr>
              <a:t>LASA test stand update for High-Q measurement</a:t>
            </a:r>
          </a:p>
          <a:p>
            <a:pPr lvl="1"/>
            <a:r>
              <a:rPr lang="en-US" sz="2000"/>
              <a:t>Upgraded </a:t>
            </a:r>
            <a:r>
              <a:rPr lang="en-US" sz="2000" err="1"/>
              <a:t>LHe</a:t>
            </a:r>
            <a:r>
              <a:rPr lang="en-US" sz="2000"/>
              <a:t> filling line installed, it improves cooldown rate </a:t>
            </a:r>
            <a:br>
              <a:rPr lang="en-US" sz="2000"/>
            </a:br>
            <a:r>
              <a:rPr lang="en-US" sz="2000"/>
              <a:t>and reduce losses. Expected faster Tc crossing.</a:t>
            </a:r>
          </a:p>
          <a:p>
            <a:pPr lvl="1"/>
            <a:r>
              <a:rPr lang="en-US" sz="2000"/>
              <a:t>Helmholtz coils for single and multi-cell cavity developed and </a:t>
            </a:r>
            <a:br>
              <a:rPr lang="en-US" sz="2000"/>
            </a:br>
            <a:r>
              <a:rPr lang="en-US" sz="2000"/>
              <a:t>successfully tested in cryogenic conditions. </a:t>
            </a:r>
            <a:br>
              <a:rPr lang="en-US" sz="2000"/>
            </a:br>
            <a:r>
              <a:rPr lang="en-US" sz="2000"/>
              <a:t>Dedicated optimization procedure developed </a:t>
            </a:r>
            <a:br>
              <a:rPr lang="en-US" sz="2000"/>
            </a:br>
            <a:r>
              <a:rPr lang="en-US" sz="2000"/>
              <a:t>and applied during cavity test.</a:t>
            </a:r>
          </a:p>
        </p:txBody>
      </p:sp>
      <p:pic>
        <p:nvPicPr>
          <p:cNvPr id="4" name="Immagine 12">
            <a:extLst>
              <a:ext uri="{FF2B5EF4-FFF2-40B4-BE49-F238E27FC236}">
                <a16:creationId xmlns:a16="http://schemas.microsoft.com/office/drawing/2014/main" id="{39CDD7B8-596F-4466-F0E6-623145212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968913"/>
            <a:ext cx="1581506" cy="11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76E81664-E63C-0D5A-6C3C-6F3D1F2D5B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05855" y="30215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9A0CD3-D29F-4642-F6E7-281C02937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306" y="4410772"/>
            <a:ext cx="1625360" cy="1852154"/>
          </a:xfrm>
          <a:prstGeom prst="rect">
            <a:avLst/>
          </a:prstGeom>
        </p:spPr>
      </p:pic>
      <p:pic>
        <p:nvPicPr>
          <p:cNvPr id="15" name="Picture 179">
            <a:extLst>
              <a:ext uri="{FF2B5EF4-FFF2-40B4-BE49-F238E27FC236}">
                <a16:creationId xmlns:a16="http://schemas.microsoft.com/office/drawing/2014/main" id="{3C952651-5F02-7792-5EDA-F71303E4C4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72065" y="2566392"/>
            <a:ext cx="1927392" cy="3696534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close-up of a machine&#10;&#10;AI-generated content may be incorrect.">
            <a:extLst>
              <a:ext uri="{FF2B5EF4-FFF2-40B4-BE49-F238E27FC236}">
                <a16:creationId xmlns:a16="http://schemas.microsoft.com/office/drawing/2014/main" id="{605901B0-138C-EDA9-7D6A-53142B615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963" y="5070616"/>
            <a:ext cx="1582945" cy="132556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DA1E3-9C3A-B391-4BA2-2F60935F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A2594-C9F6-BD4B-AFB4-5F20BAB03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85A68-9A43-8590-D678-2730EB93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34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6EC1-5381-E3A2-8B46-ACBB93B1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96" y="555979"/>
            <a:ext cx="11287354" cy="6165496"/>
          </a:xfrm>
        </p:spPr>
        <p:txBody>
          <a:bodyPr>
            <a:normAutofit lnSpcReduction="10000"/>
          </a:bodyPr>
          <a:lstStyle/>
          <a:p>
            <a:pPr marL="342900" lvl="2" indent="-342900" algn="just">
              <a:lnSpc>
                <a:spcPct val="120000"/>
              </a:lnSpc>
              <a:spcBef>
                <a:spcPts val="1000"/>
              </a:spcBef>
            </a:pPr>
            <a:r>
              <a:rPr lang="en-US" sz="2500" b="1">
                <a:solidFill>
                  <a:schemeClr val="accent2"/>
                </a:solidFill>
              </a:rPr>
              <a:t>Use of single-cell and multi-cell cavities at 1.3 GHz in bulk Nb</a:t>
            </a:r>
          </a:p>
          <a:p>
            <a:pPr lvl="1" algn="just">
              <a:lnSpc>
                <a:spcPct val="120000"/>
              </a:lnSpc>
              <a:spcBef>
                <a:spcPts val="300"/>
              </a:spcBef>
            </a:pPr>
            <a:r>
              <a:rPr lang="en-US" sz="2300" b="1">
                <a:solidFill>
                  <a:schemeClr val="accent1">
                    <a:lumMod val="75000"/>
                  </a:schemeClr>
                </a:solidFill>
              </a:rPr>
              <a:t>2 Single cells: 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study and development of surface and thermal</a:t>
            </a:r>
            <a:endParaRPr lang="en-US" sz="2100" b="1">
              <a:solidFill>
                <a:schemeClr val="accent1">
                  <a:lumMod val="75000"/>
                </a:schemeClr>
              </a:solidFill>
            </a:endParaRPr>
          </a:p>
          <a:p>
            <a:pPr lvl="2" algn="just">
              <a:lnSpc>
                <a:spcPct val="12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800"/>
              <a:t>Mechanical production (Production is on-going)</a:t>
            </a:r>
          </a:p>
          <a:p>
            <a:pPr lvl="2" algn="just">
              <a:lnSpc>
                <a:spcPct val="12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800"/>
              <a:t>Baseline treatment (Eu-XFEL optimized with EP cold and 900 °C)</a:t>
            </a:r>
          </a:p>
          <a:p>
            <a:pPr lvl="2" algn="just">
              <a:lnSpc>
                <a:spcPct val="120000"/>
              </a:lnSpc>
              <a:spcBef>
                <a:spcPts val="0"/>
              </a:spcBef>
            </a:pPr>
            <a:r>
              <a:rPr lang="en-US" sz="1800"/>
              <a:t>Innovative treatments (two-step baking, mid-T baking, etc.)</a:t>
            </a:r>
          </a:p>
          <a:p>
            <a:pPr lvl="2" algn="just">
              <a:lnSpc>
                <a:spcPct val="120000"/>
              </a:lnSpc>
              <a:spcBef>
                <a:spcPts val="0"/>
              </a:spcBef>
            </a:pPr>
            <a:r>
              <a:rPr lang="en-US" sz="1800"/>
              <a:t>2K testing at LASA; cross-checking in other international laboratories (e.g., CEA)</a:t>
            </a:r>
          </a:p>
          <a:p>
            <a:pPr lvl="1" algn="just">
              <a:lnSpc>
                <a:spcPct val="120000"/>
              </a:lnSpc>
              <a:spcBef>
                <a:spcPts val="300"/>
              </a:spcBef>
            </a:pPr>
            <a:r>
              <a:rPr lang="en-US" sz="2300" b="1">
                <a:solidFill>
                  <a:schemeClr val="accent1">
                    <a:lumMod val="75000"/>
                  </a:schemeClr>
                </a:solidFill>
              </a:rPr>
              <a:t>2 </a:t>
            </a:r>
            <a:r>
              <a:rPr lang="en-US" sz="2300" b="1" err="1">
                <a:solidFill>
                  <a:schemeClr val="accent1">
                    <a:lumMod val="75000"/>
                  </a:schemeClr>
                </a:solidFill>
              </a:rPr>
              <a:t>Multicells</a:t>
            </a:r>
            <a:r>
              <a:rPr lang="en-US" sz="2300" b="1">
                <a:solidFill>
                  <a:schemeClr val="accent1">
                    <a:lumMod val="75000"/>
                  </a:schemeClr>
                </a:solidFill>
              </a:rPr>
              <a:t>: migration of treatment identified for industrialization</a:t>
            </a:r>
          </a:p>
          <a:p>
            <a:pPr lvl="2" algn="just">
              <a:lnSpc>
                <a:spcPct val="12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800"/>
              <a:t>Mechanical fabrication</a:t>
            </a:r>
          </a:p>
          <a:p>
            <a:pPr lvl="2" algn="just">
              <a:lnSpc>
                <a:spcPct val="120000"/>
              </a:lnSpc>
              <a:spcBef>
                <a:spcPts val="0"/>
              </a:spcBef>
            </a:pPr>
            <a:r>
              <a:rPr lang="en-US" sz="1800"/>
              <a:t>Reproducibility of treatments and robustness verification</a:t>
            </a:r>
          </a:p>
          <a:p>
            <a:pPr marL="342900" lvl="2" indent="-342900" algn="just">
              <a:lnSpc>
                <a:spcPct val="120000"/>
              </a:lnSpc>
              <a:spcBef>
                <a:spcPts val="1000"/>
              </a:spcBef>
            </a:pPr>
            <a:r>
              <a:rPr lang="en-US" sz="2500" b="1">
                <a:solidFill>
                  <a:schemeClr val="accent2"/>
                </a:solidFill>
              </a:rPr>
              <a:t>Upgrade of the SRF system for LASA cold VT:</a:t>
            </a:r>
          </a:p>
          <a:p>
            <a:pPr lvl="1" algn="just">
              <a:lnSpc>
                <a:spcPct val="1100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US" sz="2300" b="1">
                <a:solidFill>
                  <a:schemeClr val="accent1">
                    <a:lumMod val="75000"/>
                  </a:schemeClr>
                </a:solidFill>
              </a:rPr>
              <a:t>New cryostat for cold vertical testing (2K) of single cells:</a:t>
            </a:r>
          </a:p>
          <a:p>
            <a:pPr lvl="2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>
                <a:solidFill>
                  <a:schemeClr val="accent6"/>
                </a:solidFill>
              </a:rPr>
              <a:t>Lower </a:t>
            </a:r>
            <a:r>
              <a:rPr lang="en-US" sz="1800" err="1">
                <a:solidFill>
                  <a:schemeClr val="accent6"/>
                </a:solidFill>
              </a:rPr>
              <a:t>LHe</a:t>
            </a:r>
            <a:r>
              <a:rPr lang="en-US" sz="1800">
                <a:solidFill>
                  <a:schemeClr val="accent6"/>
                </a:solidFill>
              </a:rPr>
              <a:t> consumption, reduced test duration, fast transition to 4.2K</a:t>
            </a:r>
          </a:p>
          <a:p>
            <a:pPr lvl="2" algn="just">
              <a:lnSpc>
                <a:spcPct val="110000"/>
              </a:lnSpc>
              <a:spcBef>
                <a:spcPts val="0"/>
              </a:spcBef>
            </a:pPr>
            <a:r>
              <a:rPr lang="en-US" sz="1800"/>
              <a:t>Implementation for active magnetic field cancellation (Helmholtz coils)</a:t>
            </a:r>
          </a:p>
          <a:p>
            <a:pPr lvl="2" algn="just">
              <a:lnSpc>
                <a:spcPct val="110000"/>
              </a:lnSpc>
              <a:spcBef>
                <a:spcPts val="0"/>
              </a:spcBef>
            </a:pPr>
            <a:r>
              <a:rPr lang="en-US" sz="1800"/>
              <a:t>Sensors for diagnostics</a:t>
            </a:r>
          </a:p>
          <a:p>
            <a:pPr lvl="1" algn="just">
              <a:lnSpc>
                <a:spcPct val="110000"/>
              </a:lnSpc>
              <a:spcBef>
                <a:spcPts val="300"/>
              </a:spcBef>
            </a:pPr>
            <a:r>
              <a:rPr lang="en-US" sz="2300" b="1">
                <a:solidFill>
                  <a:schemeClr val="accent1">
                    <a:lumMod val="75000"/>
                  </a:schemeClr>
                </a:solidFill>
              </a:rPr>
              <a:t>New cold vertical test acquisition system (2K):</a:t>
            </a:r>
          </a:p>
          <a:p>
            <a:pPr lvl="2" algn="just">
              <a:lnSpc>
                <a:spcPct val="11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1800">
                <a:solidFill>
                  <a:schemeClr val="accent6"/>
                </a:solidFill>
              </a:rPr>
              <a:t>1.3 GHz amplifier </a:t>
            </a:r>
          </a:p>
          <a:p>
            <a:pPr lvl="2" algn="just">
              <a:lnSpc>
                <a:spcPct val="11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1800">
                <a:solidFill>
                  <a:schemeClr val="accent6"/>
                </a:solidFill>
              </a:rPr>
              <a:t>From analog to digital (PLL design completed)</a:t>
            </a:r>
            <a:endParaRPr lang="it-IT" sz="1800">
              <a:solidFill>
                <a:schemeClr val="accent6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74B90-8B4A-FF16-43DF-436FF0D26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6573A-E2C8-5D66-E15F-23F10635E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B414-B502-54B6-BEDF-5051D761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A304D4-395C-B369-2486-AE1C90336542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>
                <a:solidFill>
                  <a:schemeClr val="tx1"/>
                </a:solidFill>
                <a:cs typeface="Arial" panose="020B0604020202020204" pitchFamily="34" charset="0"/>
              </a:rPr>
              <a:t>INFN LASA R&amp;D Activity Plan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08C55-C860-C7F2-D1FC-9384D6FA88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379" t="45457" r="1680" b="19511"/>
          <a:stretch/>
        </p:blipFill>
        <p:spPr>
          <a:xfrm>
            <a:off x="9481666" y="692503"/>
            <a:ext cx="2256122" cy="1753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 large metal cylinder in a factory&#10;&#10;AI-generated content may be incorrect.">
            <a:extLst>
              <a:ext uri="{FF2B5EF4-FFF2-40B4-BE49-F238E27FC236}">
                <a16:creationId xmlns:a16="http://schemas.microsoft.com/office/drawing/2014/main" id="{E231F334-8F4A-5412-D5C8-3643B0932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7413" y="3660833"/>
            <a:ext cx="3429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450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AEC-5D41-0E95-B2BB-FDB8DF257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F768FC-367A-F4BC-DFA2-BAA70CC3801D}"/>
              </a:ext>
            </a:extLst>
          </p:cNvPr>
          <p:cNvSpPr txBox="1">
            <a:spLocks/>
          </p:cNvSpPr>
          <p:nvPr/>
        </p:nvSpPr>
        <p:spPr>
          <a:xfrm>
            <a:off x="654096" y="1136822"/>
            <a:ext cx="8634283" cy="56016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err="1">
                <a:solidFill>
                  <a:schemeClr val="accent2">
                    <a:lumMod val="75000"/>
                  </a:schemeClr>
                </a:solidFill>
              </a:rPr>
              <a:t>Dedicated</a:t>
            </a:r>
            <a:r>
              <a:rPr lang="it-IT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err="1">
                <a:solidFill>
                  <a:schemeClr val="accent2">
                    <a:lumMod val="75000"/>
                  </a:schemeClr>
                </a:solidFill>
              </a:rPr>
              <a:t>cryostat</a:t>
            </a:r>
            <a:endParaRPr lang="it-IT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it-IT"/>
              <a:t>L = 3000 mm, OD 610 mm</a:t>
            </a:r>
          </a:p>
          <a:p>
            <a:pPr lvl="1"/>
            <a:r>
              <a:rPr lang="it-IT" err="1"/>
              <a:t>Useful</a:t>
            </a:r>
            <a:r>
              <a:rPr lang="it-IT"/>
              <a:t> volume 730 </a:t>
            </a:r>
            <a:r>
              <a:rPr lang="it-IT" err="1"/>
              <a:t>liters</a:t>
            </a:r>
            <a:endParaRPr lang="it-IT"/>
          </a:p>
          <a:p>
            <a:pPr lvl="1"/>
            <a:r>
              <a:rPr lang="it-IT" err="1"/>
              <a:t>Specific</a:t>
            </a:r>
            <a:r>
              <a:rPr lang="it-IT"/>
              <a:t> design for 1.3 GHz </a:t>
            </a:r>
            <a:r>
              <a:rPr lang="it-IT" err="1"/>
              <a:t>cavity</a:t>
            </a:r>
            <a:endParaRPr lang="it-IT"/>
          </a:p>
          <a:p>
            <a:pPr lvl="1"/>
            <a:r>
              <a:rPr lang="it-IT" err="1"/>
              <a:t>Cold</a:t>
            </a:r>
            <a:r>
              <a:rPr lang="it-IT"/>
              <a:t> testing up to 2 single </a:t>
            </a:r>
            <a:r>
              <a:rPr lang="it-IT" err="1"/>
              <a:t>cells</a:t>
            </a:r>
            <a:r>
              <a:rPr lang="it-IT"/>
              <a:t> or </a:t>
            </a:r>
            <a:br>
              <a:rPr lang="it-IT"/>
            </a:br>
            <a:r>
              <a:rPr lang="it-IT"/>
              <a:t>one 9-cell.</a:t>
            </a:r>
          </a:p>
          <a:p>
            <a:pPr lvl="1"/>
            <a:r>
              <a:rPr lang="it-IT"/>
              <a:t>Overall </a:t>
            </a:r>
            <a:r>
              <a:rPr lang="it-IT" err="1"/>
              <a:t>faster</a:t>
            </a:r>
            <a:r>
              <a:rPr lang="it-IT"/>
              <a:t> test </a:t>
            </a:r>
            <a:r>
              <a:rPr lang="it-IT" err="1"/>
              <a:t>cycle</a:t>
            </a:r>
            <a:r>
              <a:rPr lang="it-IT"/>
              <a:t> time</a:t>
            </a:r>
          </a:p>
          <a:p>
            <a:pPr lvl="1"/>
            <a:r>
              <a:rPr lang="it-IT"/>
              <a:t>¼ of </a:t>
            </a:r>
            <a:r>
              <a:rPr lang="it-IT" err="1"/>
              <a:t>total</a:t>
            </a:r>
            <a:r>
              <a:rPr lang="it-IT"/>
              <a:t> </a:t>
            </a:r>
            <a:r>
              <a:rPr lang="it-IT" err="1"/>
              <a:t>liquid</a:t>
            </a:r>
            <a:r>
              <a:rPr lang="it-IT"/>
              <a:t> </a:t>
            </a:r>
            <a:r>
              <a:rPr lang="it-IT" err="1"/>
              <a:t>helium</a:t>
            </a:r>
            <a:r>
              <a:rPr lang="it-IT"/>
              <a:t> </a:t>
            </a:r>
            <a:r>
              <a:rPr lang="it-IT" err="1"/>
              <a:t>inventory</a:t>
            </a:r>
            <a:r>
              <a:rPr lang="it-IT"/>
              <a:t> </a:t>
            </a:r>
            <a:br>
              <a:rPr lang="it-IT"/>
            </a:br>
            <a:r>
              <a:rPr lang="it-IT" err="1"/>
              <a:t>required</a:t>
            </a:r>
            <a:r>
              <a:rPr lang="it-IT"/>
              <a:t> (w.r.t. to </a:t>
            </a:r>
            <a:r>
              <a:rPr lang="it-IT" err="1"/>
              <a:t>present</a:t>
            </a:r>
            <a:r>
              <a:rPr lang="it-IT"/>
              <a:t> </a:t>
            </a:r>
            <a:r>
              <a:rPr lang="it-IT" err="1"/>
              <a:t>cryostat</a:t>
            </a:r>
            <a:r>
              <a:rPr lang="it-IT"/>
              <a:t>)</a:t>
            </a:r>
          </a:p>
          <a:p>
            <a:r>
              <a:rPr lang="it-IT" err="1">
                <a:solidFill>
                  <a:schemeClr val="accent1"/>
                </a:solidFill>
              </a:rPr>
              <a:t>Dedicated</a:t>
            </a:r>
            <a:r>
              <a:rPr lang="it-IT">
                <a:solidFill>
                  <a:schemeClr val="accent1"/>
                </a:solidFill>
              </a:rPr>
              <a:t> </a:t>
            </a:r>
            <a:r>
              <a:rPr lang="it-IT" err="1">
                <a:solidFill>
                  <a:schemeClr val="accent1"/>
                </a:solidFill>
              </a:rPr>
              <a:t>insert</a:t>
            </a:r>
            <a:endParaRPr lang="it-IT">
              <a:solidFill>
                <a:schemeClr val="accent1"/>
              </a:solidFill>
            </a:endParaRPr>
          </a:p>
          <a:p>
            <a:pPr lvl="1"/>
            <a:r>
              <a:rPr lang="it-IT" err="1"/>
              <a:t>Optimized</a:t>
            </a:r>
            <a:r>
              <a:rPr lang="it-IT"/>
              <a:t> </a:t>
            </a:r>
            <a:r>
              <a:rPr lang="it-IT" err="1"/>
              <a:t>cavity</a:t>
            </a:r>
            <a:r>
              <a:rPr lang="it-IT"/>
              <a:t> </a:t>
            </a:r>
            <a:r>
              <a:rPr lang="it-IT" err="1"/>
              <a:t>installation</a:t>
            </a:r>
            <a:r>
              <a:rPr lang="it-IT"/>
              <a:t> </a:t>
            </a:r>
            <a:br>
              <a:rPr lang="it-IT"/>
            </a:br>
            <a:r>
              <a:rPr lang="it-IT"/>
              <a:t>and </a:t>
            </a:r>
            <a:r>
              <a:rPr lang="it-IT" err="1"/>
              <a:t>removal</a:t>
            </a:r>
            <a:r>
              <a:rPr lang="it-IT"/>
              <a:t> </a:t>
            </a:r>
            <a:r>
              <a:rPr lang="it-IT" err="1"/>
              <a:t>process</a:t>
            </a:r>
            <a:endParaRPr lang="it-IT"/>
          </a:p>
          <a:p>
            <a:endParaRPr lang="it-IT" sz="2200">
              <a:solidFill>
                <a:schemeClr val="bg2">
                  <a:lumMod val="25000"/>
                </a:schemeClr>
              </a:solidFill>
            </a:endParaRPr>
          </a:p>
          <a:p>
            <a:endParaRPr lang="it-IT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4DBADB9-8420-5BD7-1A24-8B815C1FA523}"/>
              </a:ext>
            </a:extLst>
          </p:cNvPr>
          <p:cNvSpPr txBox="1">
            <a:spLocks/>
          </p:cNvSpPr>
          <p:nvPr/>
        </p:nvSpPr>
        <p:spPr>
          <a:xfrm>
            <a:off x="620467" y="118420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>
                <a:solidFill>
                  <a:schemeClr val="tx1"/>
                </a:solidFill>
                <a:cs typeface="Arial" panose="020B0604020202020204" pitchFamily="34" charset="0"/>
              </a:rPr>
              <a:t>New </a:t>
            </a:r>
            <a:r>
              <a:rPr lang="it-IT" sz="4000" err="1">
                <a:solidFill>
                  <a:schemeClr val="tx1"/>
                </a:solidFill>
                <a:cs typeface="Arial" panose="020B0604020202020204" pitchFamily="34" charset="0"/>
              </a:rPr>
              <a:t>Cryostat</a:t>
            </a:r>
            <a:r>
              <a:rPr lang="it-IT" sz="4000">
                <a:solidFill>
                  <a:schemeClr val="tx1"/>
                </a:solidFill>
                <a:cs typeface="Arial" panose="020B0604020202020204" pitchFamily="34" charset="0"/>
              </a:rPr>
              <a:t> for </a:t>
            </a:r>
            <a:r>
              <a:rPr lang="it-IT" sz="4000" err="1">
                <a:solidFill>
                  <a:schemeClr val="tx1"/>
                </a:solidFill>
                <a:cs typeface="Arial" panose="020B0604020202020204" pitchFamily="34" charset="0"/>
              </a:rPr>
              <a:t>Cold</a:t>
            </a:r>
            <a:r>
              <a:rPr lang="it-IT" sz="4000">
                <a:solidFill>
                  <a:schemeClr val="tx1"/>
                </a:solidFill>
                <a:cs typeface="Arial" panose="020B0604020202020204" pitchFamily="34" charset="0"/>
              </a:rPr>
              <a:t> Vertical Testing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0E445BDE-458D-32CC-B077-8B4A03E8EAC9}"/>
              </a:ext>
            </a:extLst>
          </p:cNvPr>
          <p:cNvSpPr txBox="1"/>
          <p:nvPr/>
        </p:nvSpPr>
        <p:spPr>
          <a:xfrm>
            <a:off x="10059299" y="6435152"/>
            <a:ext cx="1478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Test Configuration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E7F473-C3DF-3713-E014-2C069D3379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t="15225" r="5176" b="21415"/>
          <a:stretch>
            <a:fillRect/>
          </a:stretch>
        </p:blipFill>
        <p:spPr bwMode="auto">
          <a:xfrm rot="19892070">
            <a:off x="7894411" y="951609"/>
            <a:ext cx="3887624" cy="50262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large cylindrical object in a factory&#10;&#10;AI-generated content may be incorrect.">
            <a:extLst>
              <a:ext uri="{FF2B5EF4-FFF2-40B4-BE49-F238E27FC236}">
                <a16:creationId xmlns:a16="http://schemas.microsoft.com/office/drawing/2014/main" id="{048472C0-A46C-6119-9E57-0CF8D8212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07771" y="3284159"/>
            <a:ext cx="3422807" cy="213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3" descr="A close-up of a machine&#10;&#10;AI-generated content may be incorrect.">
            <a:extLst>
              <a:ext uri="{FF2B5EF4-FFF2-40B4-BE49-F238E27FC236}">
                <a16:creationId xmlns:a16="http://schemas.microsoft.com/office/drawing/2014/main" id="{EB849712-A173-ABBF-9851-DA7066831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822996" y="857561"/>
            <a:ext cx="2156577" cy="215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magine 4">
            <a:extLst>
              <a:ext uri="{FF2B5EF4-FFF2-40B4-BE49-F238E27FC236}">
                <a16:creationId xmlns:a16="http://schemas.microsoft.com/office/drawing/2014/main" id="{59EF219A-165A-43EF-8115-74F6C38C0F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02524" y="4375778"/>
            <a:ext cx="2660949" cy="144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028902-BFD0-8BB0-8D94-0903D47EB5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46"/>
          <a:stretch>
            <a:fillRect/>
          </a:stretch>
        </p:blipFill>
        <p:spPr bwMode="auto">
          <a:xfrm>
            <a:off x="10639424" y="346252"/>
            <a:ext cx="1773973" cy="61357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21E1B5-CE78-5FB8-F414-A830A8B09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C45D7-A841-0242-AD52-2EE831BE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6D31C-280B-CFB2-FBEC-A450EBA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5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yellow cylindrical object&#10;&#10;Description automatically generated">
            <a:extLst>
              <a:ext uri="{FF2B5EF4-FFF2-40B4-BE49-F238E27FC236}">
                <a16:creationId xmlns:a16="http://schemas.microsoft.com/office/drawing/2014/main" id="{959EF223-DE25-DC08-A067-AE54C663F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5" r="34267"/>
          <a:stretch/>
        </p:blipFill>
        <p:spPr>
          <a:xfrm rot="20158168">
            <a:off x="9448774" y="441856"/>
            <a:ext cx="3616701" cy="6135257"/>
          </a:xfrm>
        </p:spPr>
      </p:pic>
      <p:pic>
        <p:nvPicPr>
          <p:cNvPr id="9" name="Picture 8" descr="A close-up of a toy&#10;&#10;Description automatically generated">
            <a:extLst>
              <a:ext uri="{FF2B5EF4-FFF2-40B4-BE49-F238E27FC236}">
                <a16:creationId xmlns:a16="http://schemas.microsoft.com/office/drawing/2014/main" id="{7DD35285-F7D7-D289-1CA9-47E28DB9C8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r="7978"/>
          <a:stretch/>
        </p:blipFill>
        <p:spPr>
          <a:xfrm>
            <a:off x="5844992" y="666635"/>
            <a:ext cx="4139848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E1EF8-1EF6-3AB5-DB63-490EDDBEAEE0}"/>
              </a:ext>
            </a:extLst>
          </p:cNvPr>
          <p:cNvSpPr txBox="1"/>
          <p:nvPr/>
        </p:nvSpPr>
        <p:spPr>
          <a:xfrm>
            <a:off x="768839" y="833607"/>
            <a:ext cx="48928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/>
              <a:t>2 frames for Helmholtz coils </a:t>
            </a:r>
          </a:p>
          <a:p>
            <a:pPr marL="27432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/>
              <a:t>Spacers between screen and cryostat to secure the structure</a:t>
            </a:r>
          </a:p>
          <a:p>
            <a:pPr marL="27432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/>
              <a:t>Spacers between the 2 frames </a:t>
            </a:r>
            <a:br>
              <a:rPr lang="en-US" sz="2400"/>
            </a:br>
            <a:r>
              <a:rPr lang="en-US" sz="2400"/>
              <a:t>to </a:t>
            </a:r>
            <a:r>
              <a:rPr lang="en-US" sz="2400" b="1"/>
              <a:t>adjust their height</a:t>
            </a:r>
          </a:p>
          <a:p>
            <a:pPr marL="27432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/>
              <a:t>Support </a:t>
            </a:r>
            <a:r>
              <a:rPr lang="en-US" sz="2400" b="1"/>
              <a:t>structure for positioning </a:t>
            </a:r>
            <a:br>
              <a:rPr lang="en-US" sz="2400" b="1"/>
            </a:br>
            <a:r>
              <a:rPr lang="en-US" sz="2400" b="1"/>
              <a:t>and handling the coils </a:t>
            </a:r>
            <a:br>
              <a:rPr lang="en-US" sz="2400"/>
            </a:br>
            <a:r>
              <a:rPr lang="en-US" sz="2400"/>
              <a:t>L 2000mm</a:t>
            </a:r>
          </a:p>
          <a:p>
            <a:pPr marL="27432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/>
              <a:t>Material for the coil windings</a:t>
            </a:r>
            <a:endParaRPr lang="en-US" sz="260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59802C-09F4-D865-BA6B-4E39F5F43B3C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6191109" y="3305175"/>
            <a:ext cx="78843" cy="820437"/>
          </a:xfrm>
          <a:prstGeom prst="straightConnector1">
            <a:avLst/>
          </a:prstGeom>
          <a:ln w="28575">
            <a:solidFill>
              <a:srgbClr val="EAB2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86BD15-5F45-6814-EE09-496D34B1C790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9121907" y="3416867"/>
            <a:ext cx="780519" cy="41092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37D7488-4607-31C9-B57B-4C72618848CA}"/>
              </a:ext>
            </a:extLst>
          </p:cNvPr>
          <p:cNvSpPr txBox="1"/>
          <p:nvPr/>
        </p:nvSpPr>
        <p:spPr>
          <a:xfrm>
            <a:off x="9216626" y="3827789"/>
            <a:ext cx="13716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err="1">
                <a:solidFill>
                  <a:schemeClr val="bg1"/>
                </a:solidFill>
              </a:rPr>
              <a:t>Cryostat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63BFE5-F698-9433-FE41-530580744841}"/>
              </a:ext>
            </a:extLst>
          </p:cNvPr>
          <p:cNvSpPr txBox="1"/>
          <p:nvPr/>
        </p:nvSpPr>
        <p:spPr>
          <a:xfrm>
            <a:off x="5281573" y="4125612"/>
            <a:ext cx="1819071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err="1">
                <a:solidFill>
                  <a:schemeClr val="tx1"/>
                </a:solidFill>
              </a:rPr>
              <a:t>Cryoperm</a:t>
            </a:r>
            <a:r>
              <a:rPr lang="it-IT">
                <a:solidFill>
                  <a:schemeClr val="tx1"/>
                </a:solidFill>
              </a:rPr>
              <a:t> </a:t>
            </a:r>
            <a:r>
              <a:rPr lang="it-IT" err="1">
                <a:solidFill>
                  <a:schemeClr val="tx1"/>
                </a:solidFill>
              </a:rPr>
              <a:t>shield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F9D894-B991-1BFD-DCC8-7FD347D0EDE6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727896" y="4095635"/>
            <a:ext cx="955049" cy="158843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667289-5A3B-0BD8-7490-1B7F9ACFB408}"/>
              </a:ext>
            </a:extLst>
          </p:cNvPr>
          <p:cNvSpPr txBox="1"/>
          <p:nvPr/>
        </p:nvSpPr>
        <p:spPr>
          <a:xfrm>
            <a:off x="8988593" y="5684065"/>
            <a:ext cx="147860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Helmholtz coils support structure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AF8BAD-2B4D-0EBA-D914-033F44E5BC3C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>
                <a:solidFill>
                  <a:schemeClr val="tx1"/>
                </a:solidFill>
                <a:cs typeface="Arial" panose="020B0604020202020204" pitchFamily="34" charset="0"/>
              </a:rPr>
              <a:t>Helmholtz coil frame design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20" name="Picture 19" descr="A graph with a red line&#10;&#10;Description automatically generated">
            <a:extLst>
              <a:ext uri="{FF2B5EF4-FFF2-40B4-BE49-F238E27FC236}">
                <a16:creationId xmlns:a16="http://schemas.microsoft.com/office/drawing/2014/main" id="{33B6B7D2-A091-596B-35FD-FFC477DED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84" y="4761906"/>
            <a:ext cx="3895657" cy="2018772"/>
          </a:xfrm>
          <a:prstGeom prst="rect">
            <a:avLst/>
          </a:prstGeom>
        </p:spPr>
      </p:pic>
      <p:pic>
        <p:nvPicPr>
          <p:cNvPr id="21" name="Content Placeholder 16" descr="A blue and green background with red dots&#10;&#10;Description automatically generated">
            <a:extLst>
              <a:ext uri="{FF2B5EF4-FFF2-40B4-BE49-F238E27FC236}">
                <a16:creationId xmlns:a16="http://schemas.microsoft.com/office/drawing/2014/main" id="{E31876C8-A3D5-32F0-0390-9EFDD6625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4"/>
          <a:stretch>
            <a:fillRect/>
          </a:stretch>
        </p:blipFill>
        <p:spPr>
          <a:xfrm>
            <a:off x="4773743" y="4689110"/>
            <a:ext cx="3903148" cy="216436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846220-4A91-75D2-24FF-F843580ED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BFCB8-D4F2-301F-7A7A-B93CB2EC0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50E81-F3CF-5510-ED20-ED0B0BBFA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1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AEC-5D41-0E95-B2BB-FDB8DF257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F768FC-367A-F4BC-DFA2-BAA70CC3801D}"/>
              </a:ext>
            </a:extLst>
          </p:cNvPr>
          <p:cNvSpPr txBox="1">
            <a:spLocks/>
          </p:cNvSpPr>
          <p:nvPr/>
        </p:nvSpPr>
        <p:spPr>
          <a:xfrm>
            <a:off x="654096" y="602765"/>
            <a:ext cx="8585153" cy="61357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0">
              <a:buNone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Magnetic screen already available (L=2500 mm, ID 680 mm)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</a:pPr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Characterization of current screen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Triaxial measurements of residual field (on axis and at equatorial positions)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Optimizations underway using high mu materials</a:t>
            </a:r>
          </a:p>
          <a:p>
            <a:pPr marL="228600" lvl="1">
              <a:spcBef>
                <a:spcPts val="1000"/>
              </a:spcBef>
            </a:pPr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Modification of bottom (plate)</a:t>
            </a:r>
          </a:p>
          <a:p>
            <a:pPr lvl="1"/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Closing plate machining</a:t>
            </a:r>
          </a:p>
          <a:p>
            <a:pPr lvl="1"/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Firing to restore high μ</a:t>
            </a:r>
          </a:p>
          <a:p>
            <a:pPr marL="228600" lvl="1">
              <a:spcBef>
                <a:spcPts val="1000"/>
              </a:spcBef>
            </a:pPr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Characterization of modified screen</a:t>
            </a:r>
          </a:p>
          <a:p>
            <a:pPr lvl="1"/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Triaxial measurements of residual field</a:t>
            </a:r>
          </a:p>
          <a:p>
            <a:pPr lvl="1"/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Optimization of shielding efficiency</a:t>
            </a:r>
            <a:endParaRPr lang="it-IT" sz="200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it-IT" sz="2200">
              <a:solidFill>
                <a:srgbClr val="FF0000"/>
              </a:solidFill>
            </a:endParaRPr>
          </a:p>
          <a:p>
            <a:endParaRPr lang="it-IT" sz="2200">
              <a:solidFill>
                <a:schemeClr val="bg2">
                  <a:lumMod val="25000"/>
                </a:schemeClr>
              </a:solidFill>
            </a:endParaRPr>
          </a:p>
          <a:p>
            <a:endParaRPr lang="it-IT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4DBADB9-8420-5BD7-1A24-8B815C1FA523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err="1">
                <a:solidFill>
                  <a:schemeClr val="tx1"/>
                </a:solidFill>
                <a:cs typeface="Arial" panose="020B0604020202020204" pitchFamily="34" charset="0"/>
              </a:rPr>
              <a:t>External</a:t>
            </a:r>
            <a:r>
              <a:rPr lang="it-IT" sz="400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it-IT" sz="4000" err="1">
                <a:solidFill>
                  <a:schemeClr val="tx1"/>
                </a:solidFill>
                <a:cs typeface="Arial" panose="020B0604020202020204" pitchFamily="34" charset="0"/>
              </a:rPr>
              <a:t>Magnetic</a:t>
            </a:r>
            <a:r>
              <a:rPr lang="it-IT" sz="4000">
                <a:solidFill>
                  <a:schemeClr val="tx1"/>
                </a:solidFill>
                <a:cs typeface="Arial" panose="020B0604020202020204" pitchFamily="34" charset="0"/>
              </a:rPr>
              <a:t> Shield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A40D7D-204B-F581-92F9-457B08E7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4671871"/>
            <a:ext cx="3733800" cy="20665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A68D6EC-52D4-B3FE-6CEE-790DF861C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790" y="0"/>
            <a:ext cx="3024209" cy="6410325"/>
          </a:xfrm>
          <a:prstGeom prst="rect">
            <a:avLst/>
          </a:prstGeom>
        </p:spPr>
      </p:pic>
      <p:pic>
        <p:nvPicPr>
          <p:cNvPr id="39" name="Picture 38" descr="A picture containing indoor&#10;&#10;Description automatically generated">
            <a:extLst>
              <a:ext uri="{FF2B5EF4-FFF2-40B4-BE49-F238E27FC236}">
                <a16:creationId xmlns:a16="http://schemas.microsoft.com/office/drawing/2014/main" id="{32B4B7A1-4664-DF51-AD3A-14418DF154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9" r="38910" b="46249"/>
          <a:stretch/>
        </p:blipFill>
        <p:spPr>
          <a:xfrm>
            <a:off x="7008485" y="2216034"/>
            <a:ext cx="1689324" cy="437695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A4815-5777-444B-BE6D-369B2D77B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C96F5-F464-4771-48DA-B541F41D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22C1F-E0A6-D1AB-1EA6-B6B2AF8A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09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3F72-E9E0-0186-F408-56691C23B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Synergies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356AB-0E26-E340-6A1E-78DA498F2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C2C62-B6ED-2277-7116-4F98860E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A5EA5-5E72-FB21-3D4E-F9772D90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9BA75-F598-9308-28B4-31D9E1A8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80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1E816-5F76-726E-5387-F25A31759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09617E4-47FF-1FF0-8914-D33B64BD5B12}"/>
              </a:ext>
            </a:extLst>
          </p:cNvPr>
          <p:cNvSpPr txBox="1"/>
          <p:nvPr/>
        </p:nvSpPr>
        <p:spPr>
          <a:xfrm>
            <a:off x="575463" y="933328"/>
            <a:ext cx="11191643" cy="48967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ILC Technology Network (ITN)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Belong to ILC IDT,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a network that collects labs/institutes from Asia, US and EU whose final goal is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R&amp;D in three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technical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SRF, Sources, Beams</a:t>
            </a:r>
          </a:p>
          <a:p>
            <a:endParaRPr lang="en-US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March ’23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budget approved by Japan; KEK-CERN agreement: signed in July 2023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Activities scheduled 2023-2026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5"/>
                </a:solidFill>
              </a:rPr>
              <a:t>ITN-EU main activities </a:t>
            </a:r>
            <a:r>
              <a:rPr lang="en-US" sz="2400" dirty="0">
                <a:solidFill>
                  <a:schemeClr val="accent5"/>
                </a:solidFill>
              </a:rPr>
              <a:t>(coordinated by CERN)</a:t>
            </a:r>
            <a:endParaRPr lang="en-US" sz="2400" b="1" dirty="0">
              <a:solidFill>
                <a:schemeClr val="accent5"/>
              </a:solidFill>
            </a:endParaRPr>
          </a:p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INFN Milano LASA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involved in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WP1 (cavity production)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WP2 (cryomodule design)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for: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3038" lvl="1" indent="-1143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Treatments targeted to ILC goal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(single and 9-cell cavities)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towards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industrialization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with qualified vendors</a:t>
            </a:r>
          </a:p>
          <a:p>
            <a:pPr marL="173038" lvl="1" indent="-1143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Harmonization of pressure vessel codes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(PED/ASME/HPGS)</a:t>
            </a:r>
          </a:p>
          <a:p>
            <a:pPr marL="173038" lvl="1" indent="-1143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Fine Grain and Mid Grain Nb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studies for cost reduction</a:t>
            </a:r>
          </a:p>
          <a:p>
            <a:pPr marL="173038" lvl="1" indent="-1143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VT and diagnostics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 cold in a dedicated cryostat</a:t>
            </a:r>
          </a:p>
          <a:p>
            <a:pPr marL="173038" lvl="1" indent="-1143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Assembly at KEK of an ILC cryomodule with 2 EU cavities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4BD8A8-76D0-4C7E-6366-BAEB9F11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17</a:t>
            </a:fld>
            <a:endParaRPr lang="it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172EB5-26B9-1F7D-3FA4-A31821758708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102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buClr>
                <a:srgbClr val="757070"/>
              </a:buClr>
              <a:buSzPts val="3600"/>
            </a:pPr>
            <a:r>
              <a:rPr lang="en-US" sz="7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ITN-EU</a:t>
            </a:r>
          </a:p>
          <a:p>
            <a:pPr lvl="0">
              <a:spcBef>
                <a:spcPts val="0"/>
              </a:spcBef>
              <a:buClr>
                <a:srgbClr val="757070"/>
              </a:buClr>
              <a:buSzPts val="3600"/>
            </a:pPr>
            <a:r>
              <a:rPr lang="en-US" sz="31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3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nternational </a:t>
            </a:r>
            <a:r>
              <a:rPr lang="en-US" sz="31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echnology </a:t>
            </a:r>
            <a:r>
              <a:rPr lang="en-US" sz="31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etwork - </a:t>
            </a:r>
            <a:r>
              <a:rPr lang="en-US" sz="31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Eu</a:t>
            </a:r>
            <a:r>
              <a:rPr lang="en-US" sz="3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5BA8F3-92BA-0F24-1DC2-F6BF36788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290" y="3476309"/>
            <a:ext cx="6216718" cy="324516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D32CA03-0FFC-0363-B03F-693D3803AB2F}"/>
              </a:ext>
            </a:extLst>
          </p:cNvPr>
          <p:cNvSpPr txBox="1"/>
          <p:nvPr/>
        </p:nvSpPr>
        <p:spPr>
          <a:xfrm>
            <a:off x="654096" y="5586402"/>
            <a:ext cx="48099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WP1 &amp; WP2 EU partners:</a:t>
            </a:r>
            <a:b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CEA, CERN, CEA, DESY, INFN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4D3B14-4377-5FA1-57F7-104C0A47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7E048-5F80-B5F4-A698-B3FB9A94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Sertore - INFN LASA</a:t>
            </a:r>
          </a:p>
        </p:txBody>
      </p:sp>
    </p:spTree>
    <p:extLst>
      <p:ext uri="{BB962C8B-B14F-4D97-AF65-F5344CB8AC3E}">
        <p14:creationId xmlns:p14="http://schemas.microsoft.com/office/powerpoint/2010/main" val="1661249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40305163-ACA5-EB16-366F-1D8220F8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>
            <a:extLst>
              <a:ext uri="{FF2B5EF4-FFF2-40B4-BE49-F238E27FC236}">
                <a16:creationId xmlns:a16="http://schemas.microsoft.com/office/drawing/2014/main" id="{79FBDC62-7044-579E-32BA-C1905726F0AC}"/>
              </a:ext>
            </a:extLst>
          </p:cNvPr>
          <p:cNvSpPr txBox="1"/>
          <p:nvPr/>
        </p:nvSpPr>
        <p:spPr>
          <a:xfrm>
            <a:off x="654095" y="1"/>
            <a:ext cx="11537905" cy="6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600"/>
              <a:buFont typeface="Calibri"/>
              <a:buNone/>
            </a:pPr>
            <a:r>
              <a:rPr lang="it-IT" sz="4000" dirty="0">
                <a:latin typeface="+mj-lt"/>
                <a:ea typeface="Calibri"/>
                <a:cs typeface="Calibri"/>
                <a:sym typeface="Calibri"/>
              </a:rPr>
              <a:t>ITN-EU: R&amp;D strategy from 1-cells to 9-cells (1.3 GHz)</a:t>
            </a:r>
            <a:endParaRPr sz="4000" i="0" u="none" strike="noStrike" cap="none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39;p7">
            <a:extLst>
              <a:ext uri="{FF2B5EF4-FFF2-40B4-BE49-F238E27FC236}">
                <a16:creationId xmlns:a16="http://schemas.microsoft.com/office/drawing/2014/main" id="{CF951AAD-74C8-1972-65E8-2CF3AB5B1A30}"/>
              </a:ext>
            </a:extLst>
          </p:cNvPr>
          <p:cNvSpPr txBox="1">
            <a:spLocks/>
          </p:cNvSpPr>
          <p:nvPr/>
        </p:nvSpPr>
        <p:spPr>
          <a:xfrm>
            <a:off x="779370" y="562476"/>
            <a:ext cx="11287354" cy="62955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20497E"/>
                </a:solidFill>
              </a:rPr>
              <a:t>Single-cells for R&amp;D studies of the “best recipes” for ILC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Baseline</a:t>
            </a:r>
            <a:r>
              <a:rPr lang="en-US" sz="2200" dirty="0">
                <a:solidFill>
                  <a:srgbClr val="000000"/>
                </a:solidFill>
              </a:rPr>
              <a:t> (Eu-XFEL modified) </a:t>
            </a:r>
            <a:r>
              <a:rPr lang="en-US" sz="2200" b="1" dirty="0">
                <a:solidFill>
                  <a:srgbClr val="000000"/>
                </a:solidFill>
              </a:rPr>
              <a:t>on FG and MG </a:t>
            </a:r>
            <a:r>
              <a:rPr lang="en-US" sz="2200" dirty="0">
                <a:solidFill>
                  <a:srgbClr val="000000"/>
                </a:solidFill>
              </a:rPr>
              <a:t>cavities -&gt; only one industry (mechanical and baseline) for trustable comparison in performances</a:t>
            </a: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Only FG </a:t>
            </a:r>
            <a:r>
              <a:rPr lang="en-US" sz="2200" dirty="0">
                <a:solidFill>
                  <a:srgbClr val="000000"/>
                </a:solidFill>
              </a:rPr>
              <a:t>will be later used </a:t>
            </a:r>
            <a:r>
              <a:rPr lang="en-US" sz="2200" b="1" dirty="0">
                <a:solidFill>
                  <a:srgbClr val="000000"/>
                </a:solidFill>
              </a:rPr>
              <a:t>for “new” recipes studies</a:t>
            </a:r>
          </a:p>
          <a:p>
            <a:pPr marL="452438" lvl="1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0000"/>
                </a:solidFill>
              </a:rPr>
              <a:t>Mid-T, two-step baking and their combination</a:t>
            </a:r>
            <a:br>
              <a:rPr lang="en-US" sz="1700" dirty="0">
                <a:solidFill>
                  <a:srgbClr val="000000"/>
                </a:solidFill>
              </a:rPr>
            </a:br>
            <a:r>
              <a:rPr lang="en-US" sz="1700" dirty="0">
                <a:solidFill>
                  <a:srgbClr val="000000"/>
                </a:solidFill>
              </a:rPr>
              <a:t>-&gt; Optimization of parameters (EP cold, T-treatments)</a:t>
            </a:r>
            <a:br>
              <a:rPr lang="en-US" sz="1700" dirty="0">
                <a:solidFill>
                  <a:srgbClr val="000000"/>
                </a:solidFill>
              </a:rPr>
            </a:br>
            <a:r>
              <a:rPr lang="en-US" sz="1700" dirty="0">
                <a:solidFill>
                  <a:srgbClr val="000000"/>
                </a:solidFill>
              </a:rPr>
              <a:t>-&gt; Cold VT cross check between labs</a:t>
            </a: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Migration </a:t>
            </a:r>
            <a:r>
              <a:rPr lang="en-US" sz="2200" dirty="0">
                <a:solidFill>
                  <a:srgbClr val="000000"/>
                </a:solidFill>
              </a:rPr>
              <a:t>to </a:t>
            </a:r>
            <a:r>
              <a:rPr lang="en-US" sz="2200" b="1" dirty="0">
                <a:solidFill>
                  <a:srgbClr val="000000"/>
                </a:solidFill>
              </a:rPr>
              <a:t>MG </a:t>
            </a:r>
            <a:r>
              <a:rPr lang="en-US" sz="2200" dirty="0">
                <a:solidFill>
                  <a:srgbClr val="000000"/>
                </a:solidFill>
              </a:rPr>
              <a:t>for cross-check performances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of the </a:t>
            </a:r>
            <a:r>
              <a:rPr lang="en-US" sz="2200" b="1" dirty="0">
                <a:solidFill>
                  <a:srgbClr val="000000"/>
                </a:solidFill>
              </a:rPr>
              <a:t>“best” recipe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br>
              <a:rPr lang="en-US" sz="400" dirty="0">
                <a:solidFill>
                  <a:srgbClr val="000000"/>
                </a:solidFill>
              </a:rPr>
            </a:br>
            <a:r>
              <a:rPr lang="en-US" sz="2600" b="1" dirty="0">
                <a:solidFill>
                  <a:srgbClr val="20497E"/>
                </a:solidFill>
              </a:rPr>
              <a:t>9-cells for industrialization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Best recipe</a:t>
            </a:r>
            <a:r>
              <a:rPr lang="en-US" sz="2200" dirty="0">
                <a:solidFill>
                  <a:srgbClr val="000000"/>
                </a:solidFill>
              </a:rPr>
              <a:t> will be migrated to 9-cell FG cavities: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EU industries</a:t>
            </a:r>
            <a:r>
              <a:rPr lang="en-US" sz="1700" dirty="0">
                <a:solidFill>
                  <a:srgbClr val="000000"/>
                </a:solidFill>
              </a:rPr>
              <a:t> will be involved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HPGS</a:t>
            </a:r>
            <a:r>
              <a:rPr lang="en-US" sz="1700" dirty="0">
                <a:solidFill>
                  <a:srgbClr val="000000"/>
                </a:solidFill>
              </a:rPr>
              <a:t> requirements must be </a:t>
            </a:r>
            <a:r>
              <a:rPr lang="en-US" sz="1700" b="1" dirty="0">
                <a:solidFill>
                  <a:srgbClr val="000000"/>
                </a:solidFill>
              </a:rPr>
              <a:t>fulfilled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Final goal </a:t>
            </a:r>
            <a:r>
              <a:rPr lang="en-US" sz="1700" dirty="0">
                <a:solidFill>
                  <a:srgbClr val="000000"/>
                </a:solidFill>
              </a:rPr>
              <a:t>-&gt; install two </a:t>
            </a:r>
            <a:r>
              <a:rPr lang="en-US" sz="1700" b="1" dirty="0">
                <a:solidFill>
                  <a:srgbClr val="000000"/>
                </a:solidFill>
              </a:rPr>
              <a:t>EU cavities in the ILC</a:t>
            </a:r>
            <a:br>
              <a:rPr lang="en-US" sz="1700" b="1" dirty="0">
                <a:solidFill>
                  <a:srgbClr val="000000"/>
                </a:solidFill>
              </a:rPr>
            </a:br>
            <a:r>
              <a:rPr lang="en-US" sz="1700" b="1" dirty="0">
                <a:solidFill>
                  <a:srgbClr val="000000"/>
                </a:solidFill>
              </a:rPr>
              <a:t>cryomodule </a:t>
            </a:r>
            <a:r>
              <a:rPr lang="en-US" sz="1700" dirty="0">
                <a:solidFill>
                  <a:srgbClr val="000000"/>
                </a:solidFill>
              </a:rPr>
              <a:t>planned at KEK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20497E"/>
                </a:solidFill>
              </a:rPr>
              <a:t>Active participation also in: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Cryomodule </a:t>
            </a:r>
            <a:r>
              <a:rPr lang="en-US" sz="2200" dirty="0">
                <a:solidFill>
                  <a:srgbClr val="000000"/>
                </a:solidFill>
              </a:rPr>
              <a:t>activities, string assembly, 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development of diagnostics, and cryomodule test</a:t>
            </a:r>
          </a:p>
          <a:p>
            <a:pPr marL="44450" lvl="1" indent="0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DF0C0C-D54E-499B-A674-FAC52A3F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5B0076-137E-83F2-70E8-AFA2C91E6C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5" t="2164" r="728" b="971"/>
          <a:stretch>
            <a:fillRect/>
          </a:stretch>
        </p:blipFill>
        <p:spPr>
          <a:xfrm>
            <a:off x="7251622" y="1817995"/>
            <a:ext cx="4782265" cy="248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188C8-C3CC-B25C-0E11-3DE5A979B90D}"/>
              </a:ext>
            </a:extLst>
          </p:cNvPr>
          <p:cNvSpPr txBox="1"/>
          <p:nvPr/>
        </p:nvSpPr>
        <p:spPr>
          <a:xfrm>
            <a:off x="7057623" y="4435824"/>
            <a:ext cx="5170264" cy="1859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900°C HT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better flux expulsion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 EP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2-step baking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help to improve cavity performance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Mid-T at 200°C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 reach a higher gradient and is promising for in-situ treatment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Mid-T at 300°C </a:t>
            </a:r>
            <a:r>
              <a:rPr lang="en-US" sz="1600" dirty="0">
                <a:solidFill>
                  <a:srgbClr val="C00000"/>
                </a:solidFill>
                <a:latin typeface="Calibri" panose="020F0502020204030204"/>
              </a:rPr>
              <a:t>-350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°C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combination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2-step baking 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370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160C74AC-288F-DB03-2754-00826DA0C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>
            <a:extLst>
              <a:ext uri="{FF2B5EF4-FFF2-40B4-BE49-F238E27FC236}">
                <a16:creationId xmlns:a16="http://schemas.microsoft.com/office/drawing/2014/main" id="{131C337D-47BB-097E-D1C4-854DAF24445A}"/>
              </a:ext>
            </a:extLst>
          </p:cNvPr>
          <p:cNvSpPr txBox="1"/>
          <p:nvPr/>
        </p:nvSpPr>
        <p:spPr>
          <a:xfrm>
            <a:off x="654095" y="1"/>
            <a:ext cx="11537905" cy="6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600"/>
              <a:buFont typeface="Calibri"/>
              <a:buNone/>
            </a:pPr>
            <a:r>
              <a:rPr lang="it-IT" sz="4000" dirty="0">
                <a:latin typeface="+mj-lt"/>
                <a:ea typeface="Calibri"/>
                <a:cs typeface="Calibri"/>
                <a:sym typeface="Calibri"/>
              </a:rPr>
              <a:t>ITN-EU: Single-</a:t>
            </a:r>
            <a:r>
              <a:rPr lang="it-IT" sz="4000" dirty="0" err="1">
                <a:latin typeface="+mj-lt"/>
                <a:ea typeface="Calibri"/>
                <a:cs typeface="Calibri"/>
                <a:sym typeface="Calibri"/>
              </a:rPr>
              <a:t>cell</a:t>
            </a:r>
            <a:r>
              <a:rPr lang="it-IT" sz="4000" dirty="0">
                <a:latin typeface="+mj-lt"/>
                <a:ea typeface="Calibri"/>
                <a:cs typeface="Calibri"/>
                <a:sym typeface="Calibri"/>
              </a:rPr>
              <a:t> R&amp;D activity, status and goal</a:t>
            </a:r>
            <a:endParaRPr sz="4000" i="0" u="none" strike="noStrike" cap="none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39;p7">
            <a:extLst>
              <a:ext uri="{FF2B5EF4-FFF2-40B4-BE49-F238E27FC236}">
                <a16:creationId xmlns:a16="http://schemas.microsoft.com/office/drawing/2014/main" id="{BFBA72F1-1D17-AA0B-AB1E-6FC37799B546}"/>
              </a:ext>
            </a:extLst>
          </p:cNvPr>
          <p:cNvSpPr txBox="1">
            <a:spLocks/>
          </p:cNvSpPr>
          <p:nvPr/>
        </p:nvSpPr>
        <p:spPr>
          <a:xfrm>
            <a:off x="779370" y="692503"/>
            <a:ext cx="11412630" cy="60210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20497E"/>
                </a:solidFill>
              </a:rPr>
              <a:t>Material procurement and ECS (Nb): </a:t>
            </a:r>
          </a:p>
          <a:p>
            <a:pPr marL="339725" indent="-339725">
              <a:lnSpc>
                <a:spcPts val="216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b="1">
                <a:solidFill>
                  <a:srgbClr val="00B050"/>
                </a:solidFill>
              </a:rPr>
              <a:t>Done</a:t>
            </a:r>
            <a:endParaRPr lang="en-US" sz="1800" b="1">
              <a:solidFill>
                <a:srgbClr val="20497E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20497E"/>
                </a:solidFill>
              </a:rPr>
              <a:t>Mechanical production and treatments:</a:t>
            </a:r>
            <a:endParaRPr lang="en-US" sz="2400">
              <a:solidFill>
                <a:srgbClr val="20497E"/>
              </a:solidFill>
            </a:endParaRPr>
          </a:p>
          <a:p>
            <a:pPr marL="206375" lvl="1" indent="-206375">
              <a:lnSpc>
                <a:spcPts val="23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b="1">
                <a:solidFill>
                  <a:srgbClr val="00B050"/>
                </a:solidFill>
              </a:rPr>
              <a:t>Specs prepared by CEA-INFN-CERN (treatments as option)</a:t>
            </a:r>
          </a:p>
          <a:p>
            <a:pPr marL="206375" lvl="1" indent="-206375">
              <a:lnSpc>
                <a:spcPts val="23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b="1">
                <a:solidFill>
                  <a:srgbClr val="00B050"/>
                </a:solidFill>
              </a:rPr>
              <a:t>Order (mechanical + baseline) placed in industry (RI) in March 2025</a:t>
            </a:r>
          </a:p>
          <a:p>
            <a:pPr marL="206375" lvl="1" indent="-206375">
              <a:lnSpc>
                <a:spcPts val="23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b="1">
                <a:solidFill>
                  <a:srgbClr val="00B050"/>
                </a:solidFill>
              </a:rPr>
              <a:t>2 single-cell cavities mechanical fabricated in September 2025</a:t>
            </a:r>
          </a:p>
          <a:p>
            <a:pPr marL="206375" lvl="1" indent="-206375">
              <a:lnSpc>
                <a:spcPts val="23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b="1">
                <a:solidFill>
                  <a:srgbClr val="0000FF"/>
                </a:solidFill>
              </a:rPr>
              <a:t>Baseline treatment </a:t>
            </a:r>
            <a:r>
              <a:rPr lang="en-US" sz="1800">
                <a:solidFill>
                  <a:srgbClr val="0000FF"/>
                </a:solidFill>
              </a:rPr>
              <a:t>of FG &amp; MG cavities will start soon </a:t>
            </a:r>
            <a:r>
              <a:rPr lang="en-US" sz="1800" b="1">
                <a:solidFill>
                  <a:srgbClr val="0000FF"/>
                </a:solidFill>
              </a:rPr>
              <a:t>at RI -&gt; expected within </a:t>
            </a:r>
            <a:r>
              <a:rPr lang="en-US" sz="1800">
                <a:solidFill>
                  <a:srgbClr val="0000FF"/>
                </a:solidFill>
              </a:rPr>
              <a:t>the end of </a:t>
            </a:r>
            <a:r>
              <a:rPr lang="en-US" sz="1800" b="1">
                <a:solidFill>
                  <a:srgbClr val="0000FF"/>
                </a:solidFill>
              </a:rPr>
              <a:t>November 2025</a:t>
            </a:r>
          </a:p>
          <a:p>
            <a:pPr marL="206375" lvl="1" indent="-206375">
              <a:lnSpc>
                <a:spcPts val="23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/>
              <a:t>Cross-check of performances at 2 K -&gt; </a:t>
            </a:r>
            <a:r>
              <a:rPr lang="en-US" sz="1800" b="1"/>
              <a:t>MG/FG comparison</a:t>
            </a:r>
          </a:p>
          <a:p>
            <a:pPr marL="206375" lvl="1" indent="-206375">
              <a:lnSpc>
                <a:spcPts val="23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>
                <a:solidFill>
                  <a:srgbClr val="000000"/>
                </a:solidFill>
              </a:rPr>
              <a:t>FG treated with </a:t>
            </a:r>
            <a:r>
              <a:rPr lang="en-US" sz="1800" b="1">
                <a:solidFill>
                  <a:srgbClr val="000000"/>
                </a:solidFill>
              </a:rPr>
              <a:t>most promising recipes </a:t>
            </a:r>
            <a:r>
              <a:rPr lang="en-US" sz="1800">
                <a:solidFill>
                  <a:srgbClr val="000000"/>
                </a:solidFill>
              </a:rPr>
              <a:t>(mid-T at low temperature &amp; a combination of mid-T and low-T baking)</a:t>
            </a:r>
          </a:p>
          <a:p>
            <a:pPr marL="0" lvl="1" indent="0">
              <a:lnSpc>
                <a:spcPts val="2300"/>
              </a:lnSpc>
              <a:spcBef>
                <a:spcPts val="600"/>
              </a:spcBef>
              <a:buClr>
                <a:srgbClr val="000000"/>
              </a:buClr>
              <a:buSzPct val="100000"/>
              <a:buNone/>
            </a:pPr>
            <a:r>
              <a:rPr lang="en-US" sz="1800" u="sng">
                <a:solidFill>
                  <a:srgbClr val="000000"/>
                </a:solidFill>
              </a:rPr>
              <a:t>NEXT STEPS</a:t>
            </a:r>
            <a:r>
              <a:rPr lang="en-US" sz="1800">
                <a:solidFill>
                  <a:srgbClr val="000000"/>
                </a:solidFill>
              </a:rPr>
              <a:t>:</a:t>
            </a:r>
          </a:p>
          <a:p>
            <a:pPr marL="0" lvl="1" indent="-180975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1800" b="1">
                <a:solidFill>
                  <a:srgbClr val="20497E"/>
                </a:solidFill>
              </a:rPr>
              <a:t>R&amp;D </a:t>
            </a:r>
            <a:r>
              <a:rPr lang="en-US" sz="1800">
                <a:solidFill>
                  <a:srgbClr val="000000"/>
                </a:solidFill>
              </a:rPr>
              <a:t>on </a:t>
            </a:r>
            <a:r>
              <a:rPr lang="en-US" sz="1800" b="1">
                <a:solidFill>
                  <a:srgbClr val="20497E"/>
                </a:solidFill>
              </a:rPr>
              <a:t>FG single-cell will continue </a:t>
            </a:r>
            <a:r>
              <a:rPr lang="en-US" sz="1800">
                <a:solidFill>
                  <a:srgbClr val="000000"/>
                </a:solidFill>
              </a:rPr>
              <a:t>for </a:t>
            </a:r>
            <a:r>
              <a:rPr lang="en-US" sz="1800" b="1">
                <a:solidFill>
                  <a:srgbClr val="000000"/>
                </a:solidFill>
              </a:rPr>
              <a:t>fine tuning of the best recipe </a:t>
            </a:r>
          </a:p>
          <a:p>
            <a:pPr marL="0" lvl="1" indent="-180975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1800" b="1">
                <a:solidFill>
                  <a:srgbClr val="20497E"/>
                </a:solidFill>
              </a:rPr>
              <a:t>MG/FG performance comparison (best recipe)</a:t>
            </a:r>
          </a:p>
          <a:p>
            <a:pPr marL="0" lvl="1" indent="0">
              <a:lnSpc>
                <a:spcPts val="2300"/>
              </a:lnSpc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endParaRPr lang="en-US" sz="1800" b="1">
              <a:solidFill>
                <a:srgbClr val="000000"/>
              </a:solidFill>
            </a:endParaRPr>
          </a:p>
          <a:p>
            <a:pPr marL="0" lvl="1" indent="0">
              <a:lnSpc>
                <a:spcPts val="2300"/>
              </a:lnSpc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sz="1800" u="sng">
                <a:solidFill>
                  <a:srgbClr val="000000"/>
                </a:solidFill>
              </a:rPr>
              <a:t>OUR STRATEGY</a:t>
            </a:r>
            <a:r>
              <a:rPr lang="en-US" sz="1800">
                <a:solidFill>
                  <a:srgbClr val="000000"/>
                </a:solidFill>
              </a:rPr>
              <a:t>:</a:t>
            </a:r>
          </a:p>
          <a:p>
            <a:pPr marL="285750" lvl="1" indent="-285750">
              <a:lnSpc>
                <a:spcPts val="23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b="1"/>
              <a:t>Quality Control (QC) </a:t>
            </a:r>
            <a:r>
              <a:rPr lang="en-US" sz="1800"/>
              <a:t>used for large series production </a:t>
            </a:r>
            <a:r>
              <a:rPr lang="en-US" sz="1800" b="1"/>
              <a:t>applied also on single-cells </a:t>
            </a:r>
            <a:r>
              <a:rPr lang="en-US" sz="1800"/>
              <a:t>fabrication and treatment (in view of the industrialization)</a:t>
            </a:r>
          </a:p>
          <a:p>
            <a:pPr marL="285750" lvl="1" indent="-285750">
              <a:lnSpc>
                <a:spcPts val="23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b="1">
                <a:solidFill>
                  <a:srgbClr val="000000"/>
                </a:solidFill>
              </a:rPr>
              <a:t>Treatments</a:t>
            </a:r>
            <a:r>
              <a:rPr lang="en-US" sz="1800">
                <a:solidFill>
                  <a:srgbClr val="000000"/>
                </a:solidFill>
              </a:rPr>
              <a:t> will be done preferable at industries (industrialization goal) </a:t>
            </a:r>
          </a:p>
          <a:p>
            <a:pPr marL="285750" lvl="1" indent="-285750">
              <a:lnSpc>
                <a:spcPts val="23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b="1">
                <a:solidFill>
                  <a:srgbClr val="000000"/>
                </a:solidFill>
              </a:rPr>
              <a:t>Part of the activities </a:t>
            </a:r>
            <a:r>
              <a:rPr lang="en-US" sz="1800">
                <a:solidFill>
                  <a:srgbClr val="000000"/>
                </a:solidFill>
              </a:rPr>
              <a:t>could be done in </a:t>
            </a:r>
            <a:r>
              <a:rPr lang="en-US" sz="1800" b="1">
                <a:solidFill>
                  <a:srgbClr val="000000"/>
                </a:solidFill>
              </a:rPr>
              <a:t>ITN-EU labs </a:t>
            </a:r>
            <a:r>
              <a:rPr lang="en-US" sz="1800">
                <a:solidFill>
                  <a:srgbClr val="000000"/>
                </a:solidFill>
              </a:rPr>
              <a:t>(VT, HPR, cleaning and final assembly operation, annealing, etc.).</a:t>
            </a:r>
          </a:p>
          <a:p>
            <a:pPr marL="285750" lvl="1" indent="-285750">
              <a:lnSpc>
                <a:spcPts val="23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800" b="1">
                <a:solidFill>
                  <a:srgbClr val="000000"/>
                </a:solidFill>
              </a:rPr>
              <a:t>CEA/INFN </a:t>
            </a:r>
            <a:r>
              <a:rPr lang="en-US" sz="1800">
                <a:solidFill>
                  <a:srgbClr val="000000"/>
                </a:solidFill>
              </a:rPr>
              <a:t>responsible of the </a:t>
            </a:r>
            <a:r>
              <a:rPr lang="en-US" sz="1800" b="1">
                <a:solidFill>
                  <a:srgbClr val="000000"/>
                </a:solidFill>
              </a:rPr>
              <a:t>technical support at industry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83474C-1420-7798-FC8F-D28E03BF2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19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F30091-CC10-AA2F-AC98-49181910362D}"/>
              </a:ext>
            </a:extLst>
          </p:cNvPr>
          <p:cNvGrpSpPr/>
          <p:nvPr/>
        </p:nvGrpSpPr>
        <p:grpSpPr>
          <a:xfrm>
            <a:off x="9124682" y="684626"/>
            <a:ext cx="2649546" cy="2056428"/>
            <a:chOff x="8610600" y="86292"/>
            <a:chExt cx="3504769" cy="2628577"/>
          </a:xfrm>
        </p:grpSpPr>
        <p:pic>
          <p:nvPicPr>
            <p:cNvPr id="16" name="Picture 15" descr="A pair of metal objects on a white surface&#10;&#10;AI-generated content may be incorrect.">
              <a:extLst>
                <a:ext uri="{FF2B5EF4-FFF2-40B4-BE49-F238E27FC236}">
                  <a16:creationId xmlns:a16="http://schemas.microsoft.com/office/drawing/2014/main" id="{76C22FA0-1B1B-EF33-5DC6-3D04B1CD1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0600" y="86292"/>
              <a:ext cx="3504769" cy="2628577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E4C387B-B94F-EA06-301A-E3D45FD1B29F}"/>
                </a:ext>
              </a:extLst>
            </p:cNvPr>
            <p:cNvSpPr/>
            <p:nvPr/>
          </p:nvSpPr>
          <p:spPr>
            <a:xfrm>
              <a:off x="8721026" y="2214197"/>
              <a:ext cx="639155" cy="339787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>
                  <a:solidFill>
                    <a:schemeClr val="bg1"/>
                  </a:solidFill>
                </a:rPr>
                <a:t>MG</a:t>
              </a:r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025CBFD-EB64-CFF9-60F1-A1A19D2D3D9A}"/>
                </a:ext>
              </a:extLst>
            </p:cNvPr>
            <p:cNvSpPr/>
            <p:nvPr/>
          </p:nvSpPr>
          <p:spPr>
            <a:xfrm>
              <a:off x="11450945" y="2201957"/>
              <a:ext cx="542208" cy="34625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>
                  <a:solidFill>
                    <a:schemeClr val="bg1"/>
                  </a:solidFill>
                </a:rPr>
                <a:t>FG</a:t>
              </a:r>
              <a:endParaRPr lang="it-IT"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63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4CAE-6762-C0CE-EF84-D6D2A30EF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59F46-B0B1-13A5-6F8C-A2529B3EF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15" y="1165266"/>
            <a:ext cx="10730285" cy="4527467"/>
          </a:xfrm>
        </p:spPr>
        <p:txBody>
          <a:bodyPr>
            <a:normAutofit fontScale="92500" lnSpcReduction="10000"/>
          </a:bodyPr>
          <a:lstStyle/>
          <a:p>
            <a:r>
              <a:rPr lang="en-US" sz="3200"/>
              <a:t>Motivation</a:t>
            </a:r>
          </a:p>
          <a:p>
            <a:pPr lvl="1"/>
            <a:r>
              <a:rPr lang="en-US" sz="2800"/>
              <a:t>High Q and High G</a:t>
            </a:r>
          </a:p>
          <a:p>
            <a:pPr lvl="1"/>
            <a:r>
              <a:rPr lang="en-US" sz="2800"/>
              <a:t>Treatment selection</a:t>
            </a:r>
          </a:p>
          <a:p>
            <a:pPr lvl="1"/>
            <a:r>
              <a:rPr lang="en-US" sz="2800"/>
              <a:t>Industrialization</a:t>
            </a:r>
          </a:p>
          <a:p>
            <a:r>
              <a:rPr lang="en-US" sz="3200"/>
              <a:t>INFN activities</a:t>
            </a:r>
          </a:p>
          <a:p>
            <a:pPr lvl="1"/>
            <a:r>
              <a:rPr lang="en-US" sz="2800"/>
              <a:t>PIP-II</a:t>
            </a:r>
          </a:p>
          <a:p>
            <a:pPr lvl="1"/>
            <a:r>
              <a:rPr lang="en-US" sz="2800"/>
              <a:t>ESSP</a:t>
            </a:r>
          </a:p>
          <a:p>
            <a:r>
              <a:rPr lang="en-US" sz="3200"/>
              <a:t>Synergies</a:t>
            </a:r>
          </a:p>
          <a:p>
            <a:pPr lvl="1"/>
            <a:r>
              <a:rPr lang="en-US" sz="2800"/>
              <a:t>ITN</a:t>
            </a:r>
          </a:p>
          <a:p>
            <a:pPr lvl="1"/>
            <a:r>
              <a:rPr lang="en-US" sz="2800"/>
              <a:t>EPITA</a:t>
            </a:r>
          </a:p>
          <a:p>
            <a:pPr lvl="1"/>
            <a:r>
              <a:rPr lang="en-US" sz="2800"/>
              <a:t>BriXSinO</a:t>
            </a:r>
          </a:p>
          <a:p>
            <a:pPr lvl="1"/>
            <a:endParaRPr lang="en-US" sz="2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A424F-BD81-2055-8CEB-59666C7E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F048F-E81D-8BC9-F9F9-E9DED1B25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1D523-17B0-9E4F-4EB7-D13AC562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DDCB436C-61E9-788C-FB21-82402FBA0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>
            <a:extLst>
              <a:ext uri="{FF2B5EF4-FFF2-40B4-BE49-F238E27FC236}">
                <a16:creationId xmlns:a16="http://schemas.microsoft.com/office/drawing/2014/main" id="{D30BD135-783E-A2C5-A0F8-42F33476DBD0}"/>
              </a:ext>
            </a:extLst>
          </p:cNvPr>
          <p:cNvSpPr txBox="1"/>
          <p:nvPr/>
        </p:nvSpPr>
        <p:spPr>
          <a:xfrm>
            <a:off x="654095" y="1"/>
            <a:ext cx="11537905" cy="6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600"/>
              <a:buFont typeface="Calibri"/>
              <a:buNone/>
            </a:pPr>
            <a:r>
              <a:rPr lang="it-IT" sz="4000" dirty="0">
                <a:latin typeface="+mj-lt"/>
                <a:ea typeface="Calibri"/>
                <a:cs typeface="Calibri"/>
                <a:sym typeface="Calibri"/>
              </a:rPr>
              <a:t>ITN-EU: 9-cells </a:t>
            </a:r>
            <a:r>
              <a:rPr lang="it-IT" sz="4000" dirty="0" err="1">
                <a:latin typeface="+mj-lt"/>
                <a:ea typeface="Calibri"/>
                <a:cs typeface="Calibri"/>
                <a:sym typeface="Calibri"/>
              </a:rPr>
              <a:t>industrialization</a:t>
            </a:r>
            <a:r>
              <a:rPr lang="it-IT" sz="4000" dirty="0">
                <a:latin typeface="+mj-lt"/>
                <a:ea typeface="Calibri"/>
                <a:cs typeface="Calibri"/>
                <a:sym typeface="Calibri"/>
              </a:rPr>
              <a:t> goals, strategy, status</a:t>
            </a:r>
            <a:endParaRPr sz="4000" i="0" u="none" strike="noStrike" cap="none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39;p7">
            <a:extLst>
              <a:ext uri="{FF2B5EF4-FFF2-40B4-BE49-F238E27FC236}">
                <a16:creationId xmlns:a16="http://schemas.microsoft.com/office/drawing/2014/main" id="{AA963374-73F5-D137-70BB-F1EEACFA35F2}"/>
              </a:ext>
            </a:extLst>
          </p:cNvPr>
          <p:cNvSpPr txBox="1">
            <a:spLocks/>
          </p:cNvSpPr>
          <p:nvPr/>
        </p:nvSpPr>
        <p:spPr>
          <a:xfrm>
            <a:off x="654095" y="578203"/>
            <a:ext cx="11287354" cy="65217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20497E"/>
                </a:solidFill>
              </a:rPr>
              <a:t>ITN-EU main goals for 9-cells cavities: </a:t>
            </a:r>
            <a:endParaRPr lang="en-US" sz="2400" dirty="0">
              <a:solidFill>
                <a:srgbClr val="000000"/>
              </a:solidFill>
            </a:endParaRPr>
          </a:p>
          <a:p>
            <a:pPr marL="230188" indent="-230188">
              <a:lnSpc>
                <a:spcPts val="3200"/>
              </a:lnSpc>
              <a:spcBef>
                <a:spcPts val="0"/>
              </a:spcBef>
              <a:buClr>
                <a:srgbClr val="2F5496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Production</a:t>
            </a:r>
            <a:r>
              <a:rPr lang="en-US" sz="2200" dirty="0">
                <a:solidFill>
                  <a:srgbClr val="000000"/>
                </a:solidFill>
              </a:rPr>
              <a:t> of </a:t>
            </a:r>
            <a:r>
              <a:rPr lang="en-US" sz="2200" b="1" dirty="0">
                <a:solidFill>
                  <a:srgbClr val="000000"/>
                </a:solidFill>
              </a:rPr>
              <a:t>9-cells jacketed cavities </a:t>
            </a:r>
            <a:r>
              <a:rPr lang="en-US" sz="2200" dirty="0">
                <a:solidFill>
                  <a:srgbClr val="000000"/>
                </a:solidFill>
              </a:rPr>
              <a:t>at the </a:t>
            </a:r>
            <a:r>
              <a:rPr lang="en-US" sz="2200" b="1" dirty="0">
                <a:solidFill>
                  <a:srgbClr val="000000"/>
                </a:solidFill>
              </a:rPr>
              <a:t>EU Industries</a:t>
            </a:r>
            <a:r>
              <a:rPr lang="en-US" sz="2200" dirty="0">
                <a:solidFill>
                  <a:srgbClr val="000000"/>
                </a:solidFill>
              </a:rPr>
              <a:t> (RI and Zanon)</a:t>
            </a:r>
          </a:p>
          <a:p>
            <a:pPr marL="628650" lvl="1" indent="-342900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B050"/>
                </a:solidFill>
              </a:rPr>
              <a:t>Material procurement and ECS</a:t>
            </a:r>
          </a:p>
          <a:p>
            <a:pPr marL="628650" lvl="1" indent="-342900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B050"/>
                </a:solidFill>
              </a:rPr>
              <a:t>Mechanical specs prepared by KEK-CEA-INFN (treatments as option)</a:t>
            </a:r>
          </a:p>
          <a:p>
            <a:pPr marL="628650" lvl="1" indent="-34290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00FF"/>
                </a:solidFill>
              </a:rPr>
              <a:t>Tender underway (ends on November 21), started just after KEK one (2 cavities at RI, mech. fab.)</a:t>
            </a:r>
          </a:p>
          <a:p>
            <a:pPr marL="628650" lvl="1" indent="-34290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FF"/>
                </a:solidFill>
              </a:rPr>
              <a:t>Order expected in December</a:t>
            </a:r>
          </a:p>
          <a:p>
            <a:pPr marL="230188" indent="-230188">
              <a:lnSpc>
                <a:spcPts val="3200"/>
              </a:lnSpc>
              <a:spcBef>
                <a:spcPts val="0"/>
              </a:spcBef>
              <a:buClr>
                <a:srgbClr val="2F5496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Qualification of EU Industries </a:t>
            </a:r>
            <a:r>
              <a:rPr lang="en-US" sz="2200" dirty="0">
                <a:solidFill>
                  <a:srgbClr val="000000"/>
                </a:solidFill>
              </a:rPr>
              <a:t>in term of pressure vessel code (harmonization with </a:t>
            </a:r>
            <a:r>
              <a:rPr lang="en-US" sz="2200" b="1" dirty="0">
                <a:solidFill>
                  <a:srgbClr val="000000"/>
                </a:solidFill>
              </a:rPr>
              <a:t>HPGS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  <a:p>
            <a:pPr marL="230188" indent="-230188">
              <a:lnSpc>
                <a:spcPts val="3200"/>
              </a:lnSpc>
              <a:spcBef>
                <a:spcPts val="0"/>
              </a:spcBef>
              <a:buClr>
                <a:srgbClr val="2F5496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Installation </a:t>
            </a:r>
            <a:r>
              <a:rPr lang="en-US" sz="2200" dirty="0">
                <a:solidFill>
                  <a:srgbClr val="000000"/>
                </a:solidFill>
              </a:rPr>
              <a:t>into the </a:t>
            </a:r>
            <a:r>
              <a:rPr lang="en-US" sz="2200" b="1" dirty="0">
                <a:solidFill>
                  <a:srgbClr val="000000"/>
                </a:solidFill>
              </a:rPr>
              <a:t>ILC type cryomodule </a:t>
            </a:r>
            <a:r>
              <a:rPr lang="en-US" sz="2200" dirty="0">
                <a:solidFill>
                  <a:srgbClr val="000000"/>
                </a:solidFill>
              </a:rPr>
              <a:t>of </a:t>
            </a:r>
            <a:r>
              <a:rPr lang="en-US" sz="2200" b="1" dirty="0">
                <a:solidFill>
                  <a:srgbClr val="000000"/>
                </a:solidFill>
              </a:rPr>
              <a:t>2 EU cavities</a:t>
            </a:r>
            <a:endParaRPr lang="en-US" sz="220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endParaRPr lang="en-US" sz="500" b="1" dirty="0">
              <a:solidFill>
                <a:srgbClr val="20497E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20497E"/>
                </a:solidFill>
              </a:rPr>
              <a:t>Timescale and strategy:</a:t>
            </a:r>
            <a:endParaRPr lang="en-US" sz="2400" dirty="0">
              <a:solidFill>
                <a:srgbClr val="20497E"/>
              </a:solidFill>
            </a:endParaRPr>
          </a:p>
          <a:p>
            <a:pPr marL="266700" lvl="1" indent="-2428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F3F3F"/>
              </a:buClr>
              <a:buSzPct val="100000"/>
            </a:pPr>
            <a:r>
              <a:rPr lang="en-US" sz="2200" dirty="0">
                <a:solidFill>
                  <a:srgbClr val="000000"/>
                </a:solidFill>
              </a:rPr>
              <a:t>To accomplish the timescale, </a:t>
            </a:r>
            <a:r>
              <a:rPr lang="en-US" sz="2200" b="1" dirty="0">
                <a:solidFill>
                  <a:srgbClr val="000000"/>
                </a:solidFill>
              </a:rPr>
              <a:t>our priorities are</a:t>
            </a:r>
            <a:r>
              <a:rPr lang="en-US" sz="2200" dirty="0">
                <a:solidFill>
                  <a:srgbClr val="000000"/>
                </a:solidFill>
              </a:rPr>
              <a:t>:</a:t>
            </a:r>
          </a:p>
          <a:p>
            <a:pPr marL="447675" lvl="2" indent="-166688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produce and prepare (best recipe) </a:t>
            </a:r>
            <a:r>
              <a:rPr lang="en-US" b="1" dirty="0">
                <a:solidFill>
                  <a:srgbClr val="000000"/>
                </a:solidFill>
              </a:rPr>
              <a:t>2 (+2) 9-cells cavities</a:t>
            </a:r>
            <a:r>
              <a:rPr lang="en-US" dirty="0">
                <a:solidFill>
                  <a:srgbClr val="000000"/>
                </a:solidFill>
              </a:rPr>
              <a:t>, check of performances (</a:t>
            </a:r>
            <a:r>
              <a:rPr lang="en-US" b="1" dirty="0">
                <a:solidFill>
                  <a:srgbClr val="000000"/>
                </a:solidFill>
              </a:rPr>
              <a:t>VT cross-check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447675" lvl="2" indent="-166688">
              <a:lnSpc>
                <a:spcPct val="100000"/>
              </a:lnSpc>
              <a:spcBef>
                <a:spcPts val="300"/>
              </a:spcBef>
              <a:buClr>
                <a:srgbClr val="3F3F3F"/>
              </a:buClr>
              <a:buSzPct val="100000"/>
            </a:pPr>
            <a:r>
              <a:rPr lang="en-US" b="1" dirty="0">
                <a:solidFill>
                  <a:srgbClr val="000000"/>
                </a:solidFill>
              </a:rPr>
              <a:t>deliver 2 surface treated cavities to KEK for jacketing </a:t>
            </a:r>
            <a:r>
              <a:rPr lang="en-US" dirty="0">
                <a:solidFill>
                  <a:srgbClr val="000000"/>
                </a:solidFill>
              </a:rPr>
              <a:t>phase within </a:t>
            </a:r>
            <a:r>
              <a:rPr lang="en-US" b="1" dirty="0">
                <a:solidFill>
                  <a:srgbClr val="000000"/>
                </a:solidFill>
              </a:rPr>
              <a:t>Oct 2026</a:t>
            </a:r>
            <a:endParaRPr lang="en-US" dirty="0">
              <a:solidFill>
                <a:srgbClr val="000000"/>
              </a:solidFill>
            </a:endParaRPr>
          </a:p>
          <a:p>
            <a:pPr marL="895350" lvl="3" indent="-34290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900" b="1" i="1" dirty="0">
                <a:solidFill>
                  <a:srgbClr val="20497E"/>
                </a:solidFill>
              </a:rPr>
              <a:t>CEA-INFN will follow </a:t>
            </a:r>
            <a:r>
              <a:rPr lang="en-US" sz="1900" i="1" dirty="0"/>
              <a:t>the jacketing process at KEK, HPGS qualification, string assembly operation, </a:t>
            </a:r>
            <a:r>
              <a:rPr lang="en-US" sz="1900" b="1" i="1" dirty="0">
                <a:solidFill>
                  <a:srgbClr val="20497E"/>
                </a:solidFill>
              </a:rPr>
              <a:t>and participate to</a:t>
            </a:r>
            <a:r>
              <a:rPr lang="en-US" sz="1900" i="1" dirty="0"/>
              <a:t> cryomodule test</a:t>
            </a:r>
          </a:p>
          <a:p>
            <a:pPr marL="447675" lvl="2" indent="-166688">
              <a:lnSpc>
                <a:spcPct val="100000"/>
              </a:lnSpc>
              <a:spcBef>
                <a:spcPts val="300"/>
              </a:spcBef>
              <a:buClr>
                <a:srgbClr val="3F3F3F"/>
              </a:buClr>
              <a:buSzPct val="100000"/>
            </a:pPr>
            <a:r>
              <a:rPr lang="en-US" b="1" dirty="0">
                <a:solidFill>
                  <a:srgbClr val="000000"/>
                </a:solidFill>
              </a:rPr>
              <a:t>remaining 2 naked cavities</a:t>
            </a:r>
            <a:r>
              <a:rPr lang="en-US" dirty="0">
                <a:solidFill>
                  <a:srgbClr val="000000"/>
                </a:solidFill>
              </a:rPr>
              <a:t> will be </a:t>
            </a:r>
            <a:r>
              <a:rPr lang="en-US" b="1" dirty="0">
                <a:solidFill>
                  <a:srgbClr val="000000"/>
                </a:solidFill>
              </a:rPr>
              <a:t>jacketed in the EU industries </a:t>
            </a:r>
            <a:r>
              <a:rPr lang="en-US" dirty="0">
                <a:solidFill>
                  <a:srgbClr val="000000"/>
                </a:solidFill>
              </a:rPr>
              <a:t>and qualified </a:t>
            </a:r>
            <a:r>
              <a:rPr lang="en-US" b="1" dirty="0">
                <a:solidFill>
                  <a:srgbClr val="000000"/>
                </a:solidFill>
              </a:rPr>
              <a:t>in term of HPGS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b="1" dirty="0">
                <a:solidFill>
                  <a:srgbClr val="000000"/>
                </a:solidFill>
              </a:rPr>
              <a:t>VT</a:t>
            </a:r>
            <a:r>
              <a:rPr lang="en-US" dirty="0">
                <a:solidFill>
                  <a:srgbClr val="000000"/>
                </a:solidFill>
              </a:rPr>
              <a:t> used as </a:t>
            </a:r>
            <a:r>
              <a:rPr lang="en-US" b="1" dirty="0">
                <a:solidFill>
                  <a:srgbClr val="000000"/>
                </a:solidFill>
              </a:rPr>
              <a:t>cross-check of the jacketing process</a:t>
            </a:r>
          </a:p>
          <a:p>
            <a:pPr marL="895350" lvl="4" indent="-34290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900" i="1" dirty="0">
                <a:solidFill>
                  <a:srgbClr val="000000"/>
                </a:solidFill>
              </a:rPr>
              <a:t>Even if they will not be installed into ITN cryomodule, </a:t>
            </a:r>
            <a:r>
              <a:rPr lang="en-US" sz="1900" b="1" i="1" dirty="0">
                <a:solidFill>
                  <a:srgbClr val="20497E"/>
                </a:solidFill>
              </a:rPr>
              <a:t>this step is needed to qualify the industrialization process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54AF3-3231-70F5-0797-9BE8BB1C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13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66EC8-D64F-1C78-217C-7A1ED8BB4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EPITA</a:t>
            </a:r>
            <a:br>
              <a:rPr lang="en-US" dirty="0"/>
            </a:br>
            <a:r>
              <a:rPr lang="en-US" sz="3100" b="1" dirty="0"/>
              <a:t>E</a:t>
            </a:r>
            <a:r>
              <a:rPr lang="en-US" sz="2700" dirty="0"/>
              <a:t>nabling </a:t>
            </a:r>
            <a:r>
              <a:rPr lang="en-US" sz="3100" b="1" dirty="0"/>
              <a:t>P</a:t>
            </a:r>
            <a:r>
              <a:rPr lang="en-US" sz="2700" dirty="0"/>
              <a:t>artnerships for </a:t>
            </a:r>
            <a:r>
              <a:rPr lang="en-US" sz="3100" b="1" dirty="0"/>
              <a:t>I</a:t>
            </a:r>
            <a:r>
              <a:rPr lang="en-US" sz="2700" dirty="0"/>
              <a:t>nnovation &amp; </a:t>
            </a:r>
            <a:r>
              <a:rPr lang="en-US" sz="3100" b="1" dirty="0"/>
              <a:t>A</a:t>
            </a:r>
            <a:r>
              <a:rPr lang="en-US" sz="2700" dirty="0"/>
              <a:t>ccelerator </a:t>
            </a:r>
            <a:r>
              <a:rPr lang="en-US" sz="3100" b="1" dirty="0"/>
              <a:t>T</a:t>
            </a:r>
            <a:r>
              <a:rPr lang="en-US" sz="2700" dirty="0"/>
              <a:t>echnology </a:t>
            </a:r>
            <a:r>
              <a:rPr lang="en-US" sz="3100" b="1" dirty="0"/>
              <a:t>A</a:t>
            </a:r>
            <a:r>
              <a:rPr lang="en-US" sz="2700" dirty="0"/>
              <a:t>dvancement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E61E7-CBDB-80DF-30E1-49C13FCDA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/>
              <a:t>HORIZON-INFRA-2025-01 Proposal for a 4 years program – Decision expected in Spring 2026</a:t>
            </a:r>
            <a:endParaRPr lang="en-US" sz="1600" i="1"/>
          </a:p>
          <a:p>
            <a:pPr marL="0" indent="0">
              <a:buNone/>
            </a:pPr>
            <a:r>
              <a:rPr lang="en-US" sz="1800" i="1"/>
              <a:t>“EPITA is a consortium of 43 beneficiaries from 16 countries with a total budget exceeding €21 million, funded by a €10 million EU contribution and over €11 million in matching funds. The </a:t>
            </a:r>
            <a:r>
              <a:rPr lang="en-US" sz="1800" b="1" i="1"/>
              <a:t>project's main goal is to integrate various research and development initiatives into a coordinated, vision-driven program, aligned with the established roadmap for accelerator research infrastructures </a:t>
            </a:r>
            <a:r>
              <a:rPr lang="en-US" sz="1800" i="1"/>
              <a:t>(RIs). EPITA is structured around three key technology tracks: </a:t>
            </a:r>
            <a:r>
              <a:rPr lang="en-US" sz="1800" b="1" i="1"/>
              <a:t>Accelerating Systems, Magnets and Beamlines, and Frontier Technologies</a:t>
            </a:r>
            <a:r>
              <a:rPr lang="en-US" sz="1800" i="1"/>
              <a:t>”</a:t>
            </a:r>
          </a:p>
          <a:p>
            <a:endParaRPr lang="en-US" sz="2000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BC2F6-89CD-1395-1717-DF0D608B3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47" y="3244811"/>
            <a:ext cx="5086169" cy="3138850"/>
          </a:xfrm>
          <a:prstGeom prst="rect">
            <a:avLst/>
          </a:prstGeom>
        </p:spPr>
      </p:pic>
      <p:pic>
        <p:nvPicPr>
          <p:cNvPr id="7" name="Picture 6" descr="A diagram of a project&#10;&#10;AI-generated content may be incorrect.">
            <a:extLst>
              <a:ext uri="{FF2B5EF4-FFF2-40B4-BE49-F238E27FC236}">
                <a16:creationId xmlns:a16="http://schemas.microsoft.com/office/drawing/2014/main" id="{373A96EB-D206-F6A5-D1E1-68DD08BCC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596" y="3198565"/>
            <a:ext cx="5472485" cy="334034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10FC-4568-5A14-CF3D-CD192B7C2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BDF94-F791-300F-8DA5-5F9A1F95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D64D7B-3557-E6D1-567D-FA639E79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87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6044-78EA-8F76-23EB-53EB2882E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EPITA – SRF related Work Packages</a:t>
            </a:r>
          </a:p>
        </p:txBody>
      </p:sp>
      <p:pic>
        <p:nvPicPr>
          <p:cNvPr id="5" name="Content Placeholder 4" descr="A close-up of a text&#10;&#10;AI-generated content may be incorrect.">
            <a:extLst>
              <a:ext uri="{FF2B5EF4-FFF2-40B4-BE49-F238E27FC236}">
                <a16:creationId xmlns:a16="http://schemas.microsoft.com/office/drawing/2014/main" id="{89169F4C-08A4-0DEF-AB08-19E973B6A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7" y="1421491"/>
            <a:ext cx="10515600" cy="1932559"/>
          </a:xfrm>
        </p:spPr>
      </p:pic>
      <p:pic>
        <p:nvPicPr>
          <p:cNvPr id="9" name="Picture 8" descr="A close-up of a text&#10;&#10;AI-generated content may be incorrect.">
            <a:extLst>
              <a:ext uri="{FF2B5EF4-FFF2-40B4-BE49-F238E27FC236}">
                <a16:creationId xmlns:a16="http://schemas.microsoft.com/office/drawing/2014/main" id="{F95C93C0-EA65-3778-5CA6-677FF8CFF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7" y="3738693"/>
            <a:ext cx="10498595" cy="223301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DBF25F-DA65-39CC-42A8-F7FEECFF4503}"/>
              </a:ext>
            </a:extLst>
          </p:cNvPr>
          <p:cNvSpPr/>
          <p:nvPr/>
        </p:nvSpPr>
        <p:spPr>
          <a:xfrm>
            <a:off x="5049795" y="2066947"/>
            <a:ext cx="6120713" cy="214183"/>
          </a:xfrm>
          <a:prstGeom prst="roundRect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D6D655-17DA-9B52-6702-146C156421A9}"/>
              </a:ext>
            </a:extLst>
          </p:cNvPr>
          <p:cNvSpPr/>
          <p:nvPr/>
        </p:nvSpPr>
        <p:spPr>
          <a:xfrm>
            <a:off x="838200" y="2325723"/>
            <a:ext cx="8857735" cy="214183"/>
          </a:xfrm>
          <a:prstGeom prst="roundRect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D683B3-4CE3-B141-7A15-32F389820CF7}"/>
              </a:ext>
            </a:extLst>
          </p:cNvPr>
          <p:cNvSpPr/>
          <p:nvPr/>
        </p:nvSpPr>
        <p:spPr>
          <a:xfrm>
            <a:off x="8262551" y="4125371"/>
            <a:ext cx="2907957" cy="255373"/>
          </a:xfrm>
          <a:prstGeom prst="roundRect">
            <a:avLst/>
          </a:prstGeom>
          <a:solidFill>
            <a:srgbClr val="ED7D31">
              <a:alpha val="30196"/>
            </a:srgb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5E7113-8B20-E634-C0C9-5F6EEE4BD6D3}"/>
              </a:ext>
            </a:extLst>
          </p:cNvPr>
          <p:cNvSpPr/>
          <p:nvPr/>
        </p:nvSpPr>
        <p:spPr>
          <a:xfrm>
            <a:off x="838199" y="4380744"/>
            <a:ext cx="5226907" cy="255373"/>
          </a:xfrm>
          <a:prstGeom prst="roundRect">
            <a:avLst/>
          </a:prstGeom>
          <a:solidFill>
            <a:srgbClr val="ED7D31">
              <a:alpha val="30196"/>
            </a:srgb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DF2C3C-E8C3-1297-7191-B964C1F91B21}"/>
              </a:ext>
            </a:extLst>
          </p:cNvPr>
          <p:cNvSpPr/>
          <p:nvPr/>
        </p:nvSpPr>
        <p:spPr>
          <a:xfrm>
            <a:off x="6140781" y="4380744"/>
            <a:ext cx="3736387" cy="255373"/>
          </a:xfrm>
          <a:prstGeom prst="roundRect">
            <a:avLst/>
          </a:prstGeom>
          <a:solidFill>
            <a:srgbClr val="ED7D31">
              <a:alpha val="30196"/>
            </a:srgb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F24D2CB-B164-00CE-C154-33B1AC217C78}"/>
              </a:ext>
            </a:extLst>
          </p:cNvPr>
          <p:cNvSpPr/>
          <p:nvPr/>
        </p:nvSpPr>
        <p:spPr>
          <a:xfrm>
            <a:off x="838199" y="4894894"/>
            <a:ext cx="7138087" cy="255373"/>
          </a:xfrm>
          <a:prstGeom prst="roundRect">
            <a:avLst/>
          </a:prstGeom>
          <a:solidFill>
            <a:srgbClr val="ED7D31">
              <a:alpha val="30196"/>
            </a:srgb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0A3069-A6FA-849F-3C14-E911F14B0EF9}"/>
              </a:ext>
            </a:extLst>
          </p:cNvPr>
          <p:cNvSpPr/>
          <p:nvPr/>
        </p:nvSpPr>
        <p:spPr>
          <a:xfrm>
            <a:off x="838199" y="5150267"/>
            <a:ext cx="10274643" cy="255373"/>
          </a:xfrm>
          <a:prstGeom prst="roundRect">
            <a:avLst/>
          </a:prstGeom>
          <a:solidFill>
            <a:srgbClr val="ED7D31">
              <a:alpha val="30196"/>
            </a:srgb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D23625-BDBB-DD0E-E147-56B984524B32}"/>
              </a:ext>
            </a:extLst>
          </p:cNvPr>
          <p:cNvSpPr/>
          <p:nvPr/>
        </p:nvSpPr>
        <p:spPr>
          <a:xfrm>
            <a:off x="838199" y="5433300"/>
            <a:ext cx="3758515" cy="227714"/>
          </a:xfrm>
          <a:prstGeom prst="roundRect">
            <a:avLst/>
          </a:prstGeom>
          <a:solidFill>
            <a:srgbClr val="ED7D31">
              <a:alpha val="30196"/>
            </a:srgb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8F61F-5065-6C1C-28C0-DABDD289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A61868-75E7-3D87-F76E-897F63F7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8E13D-ECD1-5685-EAAD-75CD5DEE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37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6D908-9A00-C752-73F2-6E5C16F44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66FED-FBD7-ACBE-A0D3-83403A39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WP Detailed Structures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77DCA1-6378-42DE-CCFB-77CC34F0D27E}"/>
              </a:ext>
            </a:extLst>
          </p:cNvPr>
          <p:cNvGrpSpPr/>
          <p:nvPr/>
        </p:nvGrpSpPr>
        <p:grpSpPr>
          <a:xfrm>
            <a:off x="1052885" y="1024513"/>
            <a:ext cx="4187567" cy="5418667"/>
            <a:chOff x="1052384" y="1510174"/>
            <a:chExt cx="4187567" cy="5418667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2F3B5479-12D1-7430-5C0B-615050145CC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94449861"/>
                </p:ext>
              </p:extLst>
            </p:nvPr>
          </p:nvGraphicFramePr>
          <p:xfrm>
            <a:off x="1052384" y="1510174"/>
            <a:ext cx="4187567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F6F1F2-2064-35B6-A867-3EE42C2A4439}"/>
                </a:ext>
              </a:extLst>
            </p:cNvPr>
            <p:cNvSpPr/>
            <p:nvPr/>
          </p:nvSpPr>
          <p:spPr>
            <a:xfrm>
              <a:off x="1242391" y="1992899"/>
              <a:ext cx="822960" cy="8229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WP 4.1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292AC44-3677-4949-0487-BAEBD0F509FB}"/>
                </a:ext>
              </a:extLst>
            </p:cNvPr>
            <p:cNvSpPr/>
            <p:nvPr/>
          </p:nvSpPr>
          <p:spPr>
            <a:xfrm>
              <a:off x="1689652" y="3195881"/>
              <a:ext cx="822960" cy="8229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WP 4.2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606EFF-6349-6F1F-9B77-D98CB4CD96EA}"/>
                </a:ext>
              </a:extLst>
            </p:cNvPr>
            <p:cNvSpPr/>
            <p:nvPr/>
          </p:nvSpPr>
          <p:spPr>
            <a:xfrm>
              <a:off x="1689652" y="4421114"/>
              <a:ext cx="822960" cy="8229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WP 4.3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7A55E0-D879-4DD6-F339-907CD3C2C380}"/>
                </a:ext>
              </a:extLst>
            </p:cNvPr>
            <p:cNvSpPr/>
            <p:nvPr/>
          </p:nvSpPr>
          <p:spPr>
            <a:xfrm>
              <a:off x="1242391" y="5620220"/>
              <a:ext cx="822960" cy="8229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WP 4.4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5573FC0-29BE-A7BD-EBAB-B75A7C6C71D9}"/>
              </a:ext>
            </a:extLst>
          </p:cNvPr>
          <p:cNvGrpSpPr/>
          <p:nvPr/>
        </p:nvGrpSpPr>
        <p:grpSpPr>
          <a:xfrm>
            <a:off x="6849233" y="1024513"/>
            <a:ext cx="4187567" cy="5418667"/>
            <a:chOff x="7288428" y="1510174"/>
            <a:chExt cx="4187567" cy="5418667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A36156EF-11BA-2481-DD51-B314932C877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96139179"/>
                </p:ext>
              </p:extLst>
            </p:nvPr>
          </p:nvGraphicFramePr>
          <p:xfrm>
            <a:off x="7288428" y="1510174"/>
            <a:ext cx="4187567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5536DC0-B4E0-9F30-EEBD-1AB5F5D19581}"/>
                </a:ext>
              </a:extLst>
            </p:cNvPr>
            <p:cNvSpPr/>
            <p:nvPr/>
          </p:nvSpPr>
          <p:spPr>
            <a:xfrm>
              <a:off x="7467600" y="1992899"/>
              <a:ext cx="822960" cy="8229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WP </a:t>
              </a:r>
              <a:r>
                <a:rPr lang="en-US" sz="1600"/>
                <a:t>10.1</a:t>
              </a:r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FA6F970-98B6-0BFF-D9A8-D117515570E7}"/>
                </a:ext>
              </a:extLst>
            </p:cNvPr>
            <p:cNvSpPr/>
            <p:nvPr/>
          </p:nvSpPr>
          <p:spPr>
            <a:xfrm>
              <a:off x="7921439" y="3197510"/>
              <a:ext cx="822960" cy="8229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WP </a:t>
              </a:r>
              <a:r>
                <a:rPr lang="en-US" sz="1600"/>
                <a:t>10.2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31474F8-722D-C752-01A1-056C115411BF}"/>
                </a:ext>
              </a:extLst>
            </p:cNvPr>
            <p:cNvSpPr/>
            <p:nvPr/>
          </p:nvSpPr>
          <p:spPr>
            <a:xfrm>
              <a:off x="7924728" y="4417825"/>
              <a:ext cx="822960" cy="8229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WP </a:t>
              </a:r>
              <a:r>
                <a:rPr lang="en-US" sz="1600"/>
                <a:t>10.3</a:t>
              </a: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7D874B-5732-9B1F-BA9E-9FD82CB4BF0E}"/>
                </a:ext>
              </a:extLst>
            </p:cNvPr>
            <p:cNvSpPr/>
            <p:nvPr/>
          </p:nvSpPr>
          <p:spPr>
            <a:xfrm>
              <a:off x="7467600" y="5620220"/>
              <a:ext cx="822960" cy="8229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WP </a:t>
              </a:r>
              <a:r>
                <a:rPr lang="en-US" sz="1600"/>
                <a:t>10.4</a:t>
              </a:r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E9C16F-3313-1174-868B-D05B12533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286C9-B576-6B76-B94D-5BD54E44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B4432-68F1-7FFE-61A0-DFBFC0B3F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93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3313DC-9638-1A4E-B44A-69C440C38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984" y="57900"/>
            <a:ext cx="2529016" cy="1131402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AD1ED6EF-A6A4-EC42-96E4-F969B51C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5" y="136525"/>
            <a:ext cx="11240068" cy="1052777"/>
          </a:xfrm>
        </p:spPr>
        <p:txBody>
          <a:bodyPr>
            <a:normAutofit fontScale="90000"/>
          </a:bodyPr>
          <a:lstStyle/>
          <a:p>
            <a:r>
              <a:rPr lang="it-IT" b="1"/>
              <a:t>BriXSinO</a:t>
            </a:r>
            <a:br>
              <a:rPr lang="it-IT" dirty="0"/>
            </a:br>
            <a:r>
              <a:rPr lang="en-US" sz="2700" b="1" dirty="0">
                <a:solidFill>
                  <a:schemeClr val="accent1"/>
                </a:solidFill>
              </a:rPr>
              <a:t>Bri</a:t>
            </a:r>
            <a:r>
              <a:rPr lang="en-US" sz="2700" dirty="0"/>
              <a:t>lliant Source of </a:t>
            </a:r>
            <a:r>
              <a:rPr lang="en-US" sz="2700" b="1" dirty="0">
                <a:solidFill>
                  <a:schemeClr val="accent1"/>
                </a:solidFill>
              </a:rPr>
              <a:t>X</a:t>
            </a:r>
            <a:r>
              <a:rPr lang="en-US" sz="2700" dirty="0"/>
              <a:t>-Rays Based on </a:t>
            </a:r>
            <a:r>
              <a:rPr lang="en-US" sz="2700" b="1" dirty="0">
                <a:solidFill>
                  <a:schemeClr val="accent1"/>
                </a:solidFill>
              </a:rPr>
              <a:t>S</a:t>
            </a:r>
            <a:r>
              <a:rPr lang="en-US" sz="2700" dirty="0"/>
              <a:t>ustainable and </a:t>
            </a:r>
            <a:r>
              <a:rPr lang="en-US" sz="2700" b="1" dirty="0">
                <a:solidFill>
                  <a:schemeClr val="accent1"/>
                </a:solidFill>
              </a:rPr>
              <a:t>I</a:t>
            </a:r>
            <a:r>
              <a:rPr lang="en-US" sz="2700" dirty="0"/>
              <a:t>n</a:t>
            </a:r>
            <a:r>
              <a:rPr lang="en-US" sz="2700" b="1" dirty="0">
                <a:solidFill>
                  <a:schemeClr val="accent1"/>
                </a:solidFill>
              </a:rPr>
              <a:t>no</a:t>
            </a:r>
            <a:r>
              <a:rPr lang="en-US" sz="2700" dirty="0"/>
              <a:t>vative Accelerators</a:t>
            </a:r>
            <a:endParaRPr lang="it-I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151C04-1274-EDE9-D839-416457D35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05" y="1325827"/>
            <a:ext cx="10134600" cy="524796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900"/>
              <a:t>A “</a:t>
            </a:r>
            <a:r>
              <a:rPr lang="en-US" sz="2900" b="1">
                <a:solidFill>
                  <a:srgbClr val="005493"/>
                </a:solidFill>
              </a:rPr>
              <a:t>newly</a:t>
            </a:r>
            <a:r>
              <a:rPr lang="en-US" sz="2900"/>
              <a:t>” conceived scheme of ERL with </a:t>
            </a:r>
            <a:r>
              <a:rPr lang="en-US" sz="2900" b="1">
                <a:solidFill>
                  <a:srgbClr val="005493"/>
                </a:solidFill>
              </a:rPr>
              <a:t>counter propagating beams </a:t>
            </a:r>
            <a:r>
              <a:rPr lang="en-US" sz="2900"/>
              <a:t>is proposed in </a:t>
            </a:r>
            <a:r>
              <a:rPr lang="en-US" sz="2900" err="1"/>
              <a:t>BriXSinO</a:t>
            </a:r>
            <a:r>
              <a:rPr lang="en-US" sz="2900"/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900"/>
              <a:t>This </a:t>
            </a:r>
            <a:r>
              <a:rPr lang="en-US" sz="2900" b="1">
                <a:solidFill>
                  <a:srgbClr val="005493"/>
                </a:solidFill>
              </a:rPr>
              <a:t>scheme allows: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600" b="1">
                <a:solidFill>
                  <a:srgbClr val="005493"/>
                </a:solidFill>
              </a:rPr>
              <a:t>ERL  operation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600" b="1">
                <a:solidFill>
                  <a:srgbClr val="005493"/>
                </a:solidFill>
              </a:rPr>
              <a:t>two-pass operation: </a:t>
            </a:r>
            <a:r>
              <a:rPr lang="en-US" sz="2600"/>
              <a:t>the beam is </a:t>
            </a:r>
            <a:br>
              <a:rPr lang="en-US" sz="2600"/>
            </a:br>
            <a:r>
              <a:rPr lang="en-US" sz="2600"/>
              <a:t>reaccelerated when reinjected in the </a:t>
            </a:r>
            <a:br>
              <a:rPr lang="en-US" sz="2600"/>
            </a:br>
            <a:r>
              <a:rPr lang="en-US" sz="2600"/>
              <a:t>accelerating module (low current)</a:t>
            </a:r>
          </a:p>
          <a:p>
            <a:pPr>
              <a:lnSpc>
                <a:spcPct val="100000"/>
              </a:lnSpc>
            </a:pPr>
            <a:r>
              <a:rPr lang="en-US" sz="2900" b="1">
                <a:solidFill>
                  <a:srgbClr val="005493"/>
                </a:solidFill>
              </a:rPr>
              <a:t>The importance of the full </a:t>
            </a:r>
            <a:r>
              <a:rPr lang="en-US" sz="2900" b="1" err="1">
                <a:solidFill>
                  <a:srgbClr val="005493"/>
                </a:solidFill>
              </a:rPr>
              <a:t>BriXSinO</a:t>
            </a:r>
            <a:r>
              <a:rPr lang="en-US" sz="2900" b="1">
                <a:solidFill>
                  <a:srgbClr val="005493"/>
                </a:solidFill>
              </a:rPr>
              <a:t> is then twofold</a:t>
            </a:r>
            <a:r>
              <a:rPr lang="en-US" sz="2900" b="1"/>
              <a:t>. </a:t>
            </a:r>
          </a:p>
          <a:p>
            <a:pPr lvl="1">
              <a:lnSpc>
                <a:spcPct val="100000"/>
              </a:lnSpc>
            </a:pPr>
            <a:r>
              <a:rPr lang="en-US" sz="2300"/>
              <a:t>a test facility for </a:t>
            </a:r>
            <a:r>
              <a:rPr lang="en-US" sz="2300" b="1">
                <a:solidFill>
                  <a:srgbClr val="005493"/>
                </a:solidFill>
              </a:rPr>
              <a:t>fundamental questions of accelerator </a:t>
            </a:r>
            <a:br>
              <a:rPr lang="en-US" sz="2300" b="1">
                <a:solidFill>
                  <a:srgbClr val="005493"/>
                </a:solidFill>
              </a:rPr>
            </a:br>
            <a:r>
              <a:rPr lang="en-US" sz="2300" b="1">
                <a:solidFill>
                  <a:srgbClr val="005493"/>
                </a:solidFill>
              </a:rPr>
              <a:t>physics and strategies of Dynamics and Energetic </a:t>
            </a:r>
            <a:r>
              <a:rPr lang="en-US" sz="2300"/>
              <a:t>by </a:t>
            </a:r>
            <a:br>
              <a:rPr lang="en-US" sz="2300"/>
            </a:br>
            <a:r>
              <a:rPr lang="en-US" sz="2300"/>
              <a:t>maximizing the energy sustainability and minimizing the </a:t>
            </a:r>
            <a:br>
              <a:rPr lang="en-US" sz="2300"/>
            </a:br>
            <a:r>
              <a:rPr lang="en-US" sz="2300"/>
              <a:t>AC power consumption.</a:t>
            </a:r>
          </a:p>
          <a:p>
            <a:pPr lvl="1">
              <a:lnSpc>
                <a:spcPct val="100000"/>
              </a:lnSpc>
            </a:pPr>
            <a:r>
              <a:rPr lang="en-US" sz="2300"/>
              <a:t>A </a:t>
            </a:r>
            <a:r>
              <a:rPr lang="en-US" sz="2300" b="1">
                <a:solidFill>
                  <a:srgbClr val="005493"/>
                </a:solidFill>
              </a:rPr>
              <a:t>user facility by providing large quality coherent THz and </a:t>
            </a:r>
            <a:br>
              <a:rPr lang="en-US" sz="2300" b="1">
                <a:solidFill>
                  <a:srgbClr val="005493"/>
                </a:solidFill>
              </a:rPr>
            </a:br>
            <a:r>
              <a:rPr lang="en-US" sz="2300" b="1">
                <a:solidFill>
                  <a:srgbClr val="005493"/>
                </a:solidFill>
              </a:rPr>
              <a:t>X-Rays emission</a:t>
            </a:r>
            <a:r>
              <a:rPr lang="en-US" sz="2300"/>
              <a:t> from its high brightness accelerated </a:t>
            </a:r>
            <a:br>
              <a:rPr lang="en-US" sz="2300"/>
            </a:br>
            <a:r>
              <a:rPr lang="en-US" sz="2300"/>
              <a:t>electron beam, enabling important and advanced </a:t>
            </a:r>
            <a:br>
              <a:rPr lang="en-US" sz="2300"/>
            </a:br>
            <a:r>
              <a:rPr lang="en-US" sz="2300"/>
              <a:t>applications.</a:t>
            </a:r>
          </a:p>
        </p:txBody>
      </p:sp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464A04E5-A31C-EAF3-AED8-05FBB4D6B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405318"/>
              </p:ext>
            </p:extLst>
          </p:nvPr>
        </p:nvGraphicFramePr>
        <p:xfrm>
          <a:off x="7718176" y="4266564"/>
          <a:ext cx="4376568" cy="20215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6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795">
                <a:tc>
                  <a:txBody>
                    <a:bodyPr/>
                    <a:lstStyle/>
                    <a:p>
                      <a:pPr marL="83820" algn="l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b="1" spc="-1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Parameter</a:t>
                      </a:r>
                      <a:endParaRPr sz="1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30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b="1" spc="-2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two-</a:t>
                      </a:r>
                      <a:r>
                        <a:rPr sz="1200" b="1" spc="-1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pass </a:t>
                      </a:r>
                      <a:r>
                        <a:rPr sz="1200" b="1" spc="-2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acc.</a:t>
                      </a:r>
                      <a:endParaRPr sz="1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30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R="17653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b="1" spc="-25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ERL</a:t>
                      </a:r>
                      <a:endParaRPr sz="1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30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922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35">
                          <a:latin typeface="Cambria"/>
                          <a:cs typeface="Cambria"/>
                        </a:rPr>
                        <a:t>Energy</a:t>
                      </a:r>
                      <a:r>
                        <a:rPr sz="1200" spc="-10">
                          <a:latin typeface="Cambria"/>
                          <a:cs typeface="Cambria"/>
                        </a:rPr>
                        <a:t> (MeV)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155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25">
                          <a:latin typeface="Cambria"/>
                          <a:cs typeface="Cambria"/>
                        </a:rPr>
                        <a:t>80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155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25">
                          <a:latin typeface="Cambria"/>
                          <a:cs typeface="Cambria"/>
                        </a:rPr>
                        <a:t>45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155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205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35">
                          <a:latin typeface="Cambria"/>
                          <a:cs typeface="Cambria"/>
                        </a:rPr>
                        <a:t>Bunch</a:t>
                      </a:r>
                      <a:r>
                        <a:rPr sz="1200" spc="-25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35">
                          <a:latin typeface="Cambria"/>
                          <a:cs typeface="Cambria"/>
                        </a:rPr>
                        <a:t>charge</a:t>
                      </a:r>
                      <a:r>
                        <a:rPr sz="1200" spc="-20">
                          <a:latin typeface="Cambria"/>
                          <a:cs typeface="Cambria"/>
                        </a:rPr>
                        <a:t> (</a:t>
                      </a:r>
                      <a:r>
                        <a:rPr sz="1200" spc="-20" err="1">
                          <a:latin typeface="Cambria"/>
                          <a:cs typeface="Cambria"/>
                        </a:rPr>
                        <a:t>pC</a:t>
                      </a:r>
                      <a:r>
                        <a:rPr sz="1200" spc="-20">
                          <a:latin typeface="Cambria"/>
                          <a:cs typeface="Cambria"/>
                        </a:rPr>
                        <a:t>)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25">
                          <a:latin typeface="Cambria"/>
                          <a:cs typeface="Cambria"/>
                        </a:rPr>
                        <a:t>100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25">
                          <a:latin typeface="Cambria"/>
                          <a:cs typeface="Cambria"/>
                        </a:rPr>
                        <a:t>100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064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20">
                          <a:latin typeface="Cambria"/>
                          <a:cs typeface="Cambria"/>
                        </a:rPr>
                        <a:t>Repetition</a:t>
                      </a:r>
                      <a:r>
                        <a:rPr sz="1200" spc="-25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20">
                          <a:latin typeface="Cambria"/>
                          <a:cs typeface="Cambria"/>
                        </a:rPr>
                        <a:t>rate</a:t>
                      </a:r>
                      <a:r>
                        <a:rPr sz="1200" spc="-15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20">
                          <a:latin typeface="Cambria"/>
                          <a:cs typeface="Cambria"/>
                        </a:rPr>
                        <a:t>(</a:t>
                      </a:r>
                      <a:r>
                        <a:rPr lang="it-IT" sz="1200" spc="-20">
                          <a:latin typeface="Cambria"/>
                          <a:cs typeface="Cambria"/>
                        </a:rPr>
                        <a:t>M</a:t>
                      </a:r>
                      <a:r>
                        <a:rPr sz="1200" spc="-20">
                          <a:latin typeface="Cambria"/>
                          <a:cs typeface="Cambria"/>
                        </a:rPr>
                        <a:t>Hz</a:t>
                      </a:r>
                      <a:r>
                        <a:rPr sz="1200" spc="-10">
                          <a:latin typeface="Cambria"/>
                          <a:cs typeface="Cambria"/>
                        </a:rPr>
                        <a:t>)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10">
                          <a:latin typeface="Cambria"/>
                          <a:cs typeface="Cambria"/>
                        </a:rPr>
                        <a:t>0.9286</a:t>
                      </a:r>
                      <a:r>
                        <a:rPr sz="1200" spc="-15">
                          <a:latin typeface="Cambria"/>
                          <a:cs typeface="Cambria"/>
                        </a:rPr>
                        <a:t> </a:t>
                      </a:r>
                      <a:endParaRPr sz="1100" baseline="500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49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10">
                          <a:latin typeface="Cambria"/>
                          <a:cs typeface="Cambria"/>
                        </a:rPr>
                        <a:t>92</a:t>
                      </a:r>
                      <a:r>
                        <a:rPr lang="it-IT" sz="1200" spc="-10">
                          <a:latin typeface="Cambria"/>
                          <a:cs typeface="Cambria"/>
                        </a:rPr>
                        <a:t>.</a:t>
                      </a:r>
                      <a:r>
                        <a:rPr sz="1200" spc="-10">
                          <a:latin typeface="Cambria"/>
                          <a:cs typeface="Cambria"/>
                        </a:rPr>
                        <a:t>86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205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45">
                          <a:latin typeface="Cambria"/>
                          <a:cs typeface="Cambria"/>
                        </a:rPr>
                        <a:t>Average</a:t>
                      </a:r>
                      <a:r>
                        <a:rPr sz="120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45">
                          <a:latin typeface="Cambria"/>
                          <a:cs typeface="Cambria"/>
                        </a:rPr>
                        <a:t>Current</a:t>
                      </a:r>
                      <a:r>
                        <a:rPr sz="1200" spc="5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20">
                          <a:latin typeface="Cambria"/>
                          <a:cs typeface="Cambria"/>
                        </a:rPr>
                        <a:t>(mA)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904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10">
                          <a:latin typeface="Cambria"/>
                          <a:cs typeface="Cambria"/>
                        </a:rPr>
                        <a:t>5</a:t>
                      </a:r>
                      <a:r>
                        <a:rPr sz="1200" spc="-65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60">
                          <a:latin typeface="Cambria"/>
                          <a:cs typeface="Cambria"/>
                        </a:rPr>
                        <a:t>10</a:t>
                      </a:r>
                      <a:r>
                        <a:rPr lang="en-US" sz="1100" spc="-89" baseline="50000">
                          <a:latin typeface="Cambria"/>
                          <a:cs typeface="Cambria"/>
                        </a:rPr>
                        <a:t>-</a:t>
                      </a:r>
                      <a:r>
                        <a:rPr lang="en-US" sz="1100" spc="-75" baseline="50000">
                          <a:latin typeface="Cambria"/>
                          <a:cs typeface="Cambria"/>
                        </a:rPr>
                        <a:t>3</a:t>
                      </a:r>
                      <a:endParaRPr sz="1100" baseline="23148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>
                          <a:latin typeface="Cambria"/>
                          <a:cs typeface="Cambria"/>
                        </a:rPr>
                        <a:t>5</a:t>
                      </a: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064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40">
                          <a:latin typeface="Cambria"/>
                          <a:cs typeface="Cambria"/>
                        </a:rPr>
                        <a:t>Beam</a:t>
                      </a:r>
                      <a:r>
                        <a:rPr sz="1200" spc="-3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45">
                          <a:latin typeface="Cambria"/>
                          <a:cs typeface="Cambria"/>
                        </a:rPr>
                        <a:t>power</a:t>
                      </a:r>
                      <a:r>
                        <a:rPr sz="1200" spc="-3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10">
                          <a:latin typeface="Cambria"/>
                          <a:cs typeface="Cambria"/>
                        </a:rPr>
                        <a:t>@</a:t>
                      </a:r>
                      <a:r>
                        <a:rPr sz="1200" spc="-35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45">
                          <a:latin typeface="Cambria"/>
                          <a:cs typeface="Cambria"/>
                        </a:rPr>
                        <a:t>dump</a:t>
                      </a:r>
                      <a:r>
                        <a:rPr sz="1200" spc="-35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25">
                          <a:latin typeface="Cambria"/>
                          <a:cs typeface="Cambria"/>
                        </a:rPr>
                        <a:t>(W)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155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30">
                          <a:latin typeface="Cambria"/>
                          <a:cs typeface="Cambria"/>
                        </a:rPr>
                        <a:t>22.5</a:t>
                      </a:r>
                      <a:r>
                        <a:rPr sz="1200" spc="-25">
                          <a:latin typeface="Cambria"/>
                          <a:cs typeface="Cambria"/>
                        </a:rPr>
                        <a:t> 10</a:t>
                      </a:r>
                      <a:r>
                        <a:rPr lang="en-US" sz="1100" spc="-75" baseline="50000">
                          <a:latin typeface="Cambria"/>
                          <a:cs typeface="Cambria"/>
                        </a:rPr>
                        <a:t>3</a:t>
                      </a:r>
                      <a:endParaRPr sz="1100" baseline="23148">
                        <a:latin typeface="Cambria"/>
                        <a:cs typeface="Cambria"/>
                      </a:endParaRPr>
                    </a:p>
                  </a:txBody>
                  <a:tcPr marL="0" marR="0" marT="155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25">
                          <a:latin typeface="Cambria"/>
                          <a:cs typeface="Cambria"/>
                        </a:rPr>
                        <a:t>400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155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064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n-US" sz="1600" i="1" spc="157" baseline="5555" err="1">
                          <a:latin typeface="Symbol" panose="05050102010706020507" pitchFamily="18" charset="2"/>
                          <a:cs typeface="Times New Roman"/>
                        </a:rPr>
                        <a:t>e</a:t>
                      </a:r>
                      <a:r>
                        <a:rPr lang="en-US" sz="1600" i="1" spc="157" baseline="30000" err="1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lang="en-US" sz="1600" i="1" spc="157" baseline="-25000" err="1">
                          <a:latin typeface="Times New Roman"/>
                          <a:cs typeface="Times New Roman"/>
                        </a:rPr>
                        <a:t>x,y</a:t>
                      </a:r>
                      <a:r>
                        <a:rPr sz="1600" i="1" spc="157" baseline="9259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30" baseline="5555">
                          <a:latin typeface="Cambria"/>
                          <a:cs typeface="Cambria"/>
                        </a:rPr>
                        <a:t>(mm</a:t>
                      </a:r>
                      <a:r>
                        <a:rPr sz="1600" spc="-142" baseline="5555">
                          <a:latin typeface="Cambria"/>
                          <a:cs typeface="Cambria"/>
                        </a:rPr>
                        <a:t> </a:t>
                      </a:r>
                      <a:r>
                        <a:rPr sz="1600" spc="-15" baseline="5555">
                          <a:latin typeface="Lucida Sans Unicode"/>
                          <a:cs typeface="Lucida Sans Unicode"/>
                        </a:rPr>
                        <a:t>−</a:t>
                      </a:r>
                      <a:r>
                        <a:rPr sz="1600" spc="-277" baseline="5555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600" spc="-15" baseline="5555" err="1">
                          <a:latin typeface="Cambria"/>
                          <a:cs typeface="Cambria"/>
                        </a:rPr>
                        <a:t>mrad</a:t>
                      </a:r>
                      <a:r>
                        <a:rPr sz="1600" spc="-15" baseline="5555">
                          <a:latin typeface="Cambria"/>
                          <a:cs typeface="Cambria"/>
                        </a:rPr>
                        <a:t>)</a:t>
                      </a:r>
                      <a:endParaRPr sz="1600" baseline="5555">
                        <a:latin typeface="Cambria"/>
                        <a:cs typeface="Cambria"/>
                      </a:endParaRPr>
                    </a:p>
                  </a:txBody>
                  <a:tcPr marL="0" marR="0" marT="259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86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10">
                          <a:latin typeface="Cambria"/>
                          <a:cs typeface="Cambria"/>
                        </a:rPr>
                        <a:t>&lt;</a:t>
                      </a:r>
                      <a:r>
                        <a:rPr sz="1200" spc="-5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25">
                          <a:latin typeface="Cambria"/>
                          <a:cs typeface="Cambria"/>
                        </a:rPr>
                        <a:t>1.6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78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10">
                          <a:latin typeface="Cambria"/>
                          <a:cs typeface="Cambria"/>
                        </a:rPr>
                        <a:t>&lt;</a:t>
                      </a:r>
                      <a:r>
                        <a:rPr sz="1200" spc="-5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25">
                          <a:latin typeface="Cambria"/>
                          <a:cs typeface="Cambria"/>
                        </a:rPr>
                        <a:t>1.6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205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5">
                          <a:latin typeface="Cambria"/>
                          <a:cs typeface="Cambria"/>
                        </a:rPr>
                        <a:t>Energy</a:t>
                      </a:r>
                      <a:r>
                        <a:rPr sz="1200" spc="3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55">
                          <a:latin typeface="Cambria"/>
                          <a:cs typeface="Cambria"/>
                        </a:rPr>
                        <a:t>spread</a:t>
                      </a:r>
                      <a:r>
                        <a:rPr sz="1200" spc="4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25">
                          <a:latin typeface="Cambria"/>
                          <a:cs typeface="Cambria"/>
                        </a:rPr>
                        <a:t>(%)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>
                          <a:latin typeface="Cambria"/>
                          <a:cs typeface="Cambria"/>
                        </a:rPr>
                        <a:t>&lt;</a:t>
                      </a:r>
                      <a:r>
                        <a:rPr sz="1200" spc="2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25">
                          <a:latin typeface="Cambria"/>
                          <a:cs typeface="Cambria"/>
                        </a:rPr>
                        <a:t>0.2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557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>
                          <a:latin typeface="Cambria"/>
                          <a:cs typeface="Cambria"/>
                        </a:rPr>
                        <a:t>&lt;</a:t>
                      </a:r>
                      <a:r>
                        <a:rPr sz="1200" spc="2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25">
                          <a:latin typeface="Cambria"/>
                          <a:cs typeface="Cambria"/>
                        </a:rPr>
                        <a:t>0.2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18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Immagine 1" descr="Immagine che contiene testo, diagramma, schermata, Carattere&#10;&#10;Descrizione generata automaticamente">
            <a:extLst>
              <a:ext uri="{FF2B5EF4-FFF2-40B4-BE49-F238E27FC236}">
                <a16:creationId xmlns:a16="http://schemas.microsoft.com/office/drawing/2014/main" id="{0D1F6992-5E64-5A0D-BE33-7EA622544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2" b="-695"/>
          <a:stretch/>
        </p:blipFill>
        <p:spPr>
          <a:xfrm>
            <a:off x="5675870" y="1858621"/>
            <a:ext cx="6585380" cy="18499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69BD2-0782-8A7D-7131-9BE40C7A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11/14/2025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1A2C4-02A5-53EE-300A-D07652D64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A073C-BE14-904E-BC9E-045B31E5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636E5-F268-0A4A-84DB-69488F0245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128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25</a:t>
            </a:fld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1432349" y="612890"/>
            <a:ext cx="957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... </a:t>
            </a:r>
            <a:r>
              <a:rPr lang="en-US" sz="2000" b="1" err="1"/>
              <a:t>BriXSinO</a:t>
            </a:r>
            <a:r>
              <a:rPr lang="en-US" sz="2000" b="1"/>
              <a:t> </a:t>
            </a:r>
            <a:r>
              <a:rPr lang="en-US" sz="2000"/>
              <a:t>aims at developing at INFN LASA laboratory </a:t>
            </a:r>
            <a:r>
              <a:rPr lang="en-US" sz="2000" b="1"/>
              <a:t>a test-facility </a:t>
            </a:r>
            <a:r>
              <a:rPr lang="en-US" sz="2000"/>
              <a:t>that would enable </a:t>
            </a:r>
            <a:r>
              <a:rPr lang="en-US" sz="2000" b="1"/>
              <a:t>addressing the physics and technology challenges posed by the ERL generation </a:t>
            </a:r>
            <a:r>
              <a:rPr lang="en-US" sz="2000"/>
              <a:t>...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663" y="188858"/>
            <a:ext cx="1044000" cy="678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84B96EA-686F-F6F0-AA5F-34E025AEDFF0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tx1"/>
                </a:solidFill>
              </a:rPr>
              <a:t>Activities for </a:t>
            </a:r>
            <a:r>
              <a:rPr lang="en-US" sz="4000" err="1">
                <a:solidFill>
                  <a:schemeClr val="tx1"/>
                </a:solidFill>
              </a:rPr>
              <a:t>BriXSinO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13" name="Picture 12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41E16C23-742A-C627-6E46-A327FC1D02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t="43971" r="6481" b="16782"/>
          <a:stretch/>
        </p:blipFill>
        <p:spPr>
          <a:xfrm>
            <a:off x="3567630" y="1420755"/>
            <a:ext cx="8337511" cy="3080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37" y="3699175"/>
            <a:ext cx="2880000" cy="138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619" y="3043256"/>
            <a:ext cx="4032000" cy="152141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B8D13E-4846-AD67-8555-3B8DBF199D40}"/>
              </a:ext>
            </a:extLst>
          </p:cNvPr>
          <p:cNvCxnSpPr>
            <a:cxnSpLocks/>
          </p:cNvCxnSpPr>
          <p:nvPr/>
        </p:nvCxnSpPr>
        <p:spPr>
          <a:xfrm>
            <a:off x="5787145" y="2749731"/>
            <a:ext cx="57847" cy="14228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CB0A41-30BB-15FD-4B5E-3A58C74A4601}"/>
              </a:ext>
            </a:extLst>
          </p:cNvPr>
          <p:cNvCxnSpPr>
            <a:cxnSpLocks/>
          </p:cNvCxnSpPr>
          <p:nvPr/>
        </p:nvCxnSpPr>
        <p:spPr>
          <a:xfrm>
            <a:off x="7945220" y="2303253"/>
            <a:ext cx="2010680" cy="1018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69A87AD-5219-809A-728B-B88E410EC1AF}"/>
              </a:ext>
            </a:extLst>
          </p:cNvPr>
          <p:cNvSpPr txBox="1"/>
          <p:nvPr/>
        </p:nvSpPr>
        <p:spPr>
          <a:xfrm>
            <a:off x="518696" y="5915296"/>
            <a:ext cx="3232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/>
              <a:t>HB</a:t>
            </a:r>
            <a:r>
              <a:rPr lang="it-IT" sz="1600" b="1" baseline="30000"/>
              <a:t>2</a:t>
            </a:r>
            <a:r>
              <a:rPr lang="it-IT" sz="1600" b="1"/>
              <a:t>TF</a:t>
            </a:r>
            <a:r>
              <a:rPr lang="it-IT" sz="1600"/>
              <a:t> – A 5mA 300 kV </a:t>
            </a:r>
            <a:r>
              <a:rPr lang="it-IT" sz="1600" b="1"/>
              <a:t>DC gun injector </a:t>
            </a:r>
            <a:r>
              <a:rPr lang="it-IT" sz="1600"/>
              <a:t>with photocathode and </a:t>
            </a:r>
            <a:r>
              <a:rPr lang="it-IT" sz="1600" err="1"/>
              <a:t>bunchers</a:t>
            </a:r>
            <a:endParaRPr lang="it-IT" sz="1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477B4A-9E61-F000-5230-F4BAAF784CC6}"/>
              </a:ext>
            </a:extLst>
          </p:cNvPr>
          <p:cNvSpPr txBox="1"/>
          <p:nvPr/>
        </p:nvSpPr>
        <p:spPr>
          <a:xfrm>
            <a:off x="3751181" y="4903632"/>
            <a:ext cx="41940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b="1" err="1"/>
              <a:t>Superconducting</a:t>
            </a:r>
            <a:r>
              <a:rPr lang="it-IT" b="1"/>
              <a:t> Booster</a:t>
            </a:r>
            <a:br>
              <a:rPr lang="it-IT"/>
            </a:br>
            <a:r>
              <a:rPr lang="it-IT" err="1"/>
              <a:t>Conceptual</a:t>
            </a:r>
            <a:r>
              <a:rPr lang="it-IT"/>
              <a:t> design of a 3, </a:t>
            </a:r>
            <a:br>
              <a:rPr lang="it-IT"/>
            </a:br>
            <a:r>
              <a:rPr lang="it-IT" err="1"/>
              <a:t>two-cells</a:t>
            </a:r>
            <a:r>
              <a:rPr lang="it-IT"/>
              <a:t> 1.3 GHz </a:t>
            </a:r>
            <a:r>
              <a:rPr lang="it-IT" err="1"/>
              <a:t>cavities</a:t>
            </a:r>
            <a:r>
              <a:rPr lang="it-IT"/>
              <a:t> </a:t>
            </a:r>
            <a:br>
              <a:rPr lang="it-IT"/>
            </a:br>
            <a:r>
              <a:rPr lang="it-IT" err="1"/>
              <a:t>Superconducting</a:t>
            </a:r>
            <a:r>
              <a:rPr lang="it-IT"/>
              <a:t> </a:t>
            </a:r>
            <a:r>
              <a:rPr lang="it-IT" err="1"/>
              <a:t>module</a:t>
            </a:r>
            <a:endParaRPr lang="it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B1047F-E2DD-7249-C29A-42E8AA1F2269}"/>
              </a:ext>
            </a:extLst>
          </p:cNvPr>
          <p:cNvSpPr txBox="1"/>
          <p:nvPr/>
        </p:nvSpPr>
        <p:spPr>
          <a:xfrm>
            <a:off x="8002071" y="4903632"/>
            <a:ext cx="425914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b="1" err="1"/>
              <a:t>Superconducting</a:t>
            </a:r>
            <a:r>
              <a:rPr lang="it-IT" b="1"/>
              <a:t> </a:t>
            </a:r>
            <a:r>
              <a:rPr lang="it-IT" b="1" err="1"/>
              <a:t>Linac</a:t>
            </a:r>
            <a:br>
              <a:rPr lang="it-IT"/>
            </a:br>
            <a:r>
              <a:rPr lang="it-IT" err="1"/>
              <a:t>Conceptual</a:t>
            </a:r>
            <a:r>
              <a:rPr lang="it-IT"/>
              <a:t> design of a 3, </a:t>
            </a:r>
            <a:br>
              <a:rPr lang="it-IT"/>
            </a:br>
            <a:r>
              <a:rPr lang="it-IT"/>
              <a:t>7-cells 1.3 GHz </a:t>
            </a:r>
            <a:r>
              <a:rPr lang="it-IT" err="1"/>
              <a:t>cavities</a:t>
            </a:r>
            <a:r>
              <a:rPr lang="it-IT"/>
              <a:t>  </a:t>
            </a:r>
            <a:br>
              <a:rPr lang="it-IT"/>
            </a:br>
            <a:r>
              <a:rPr lang="it-IT"/>
              <a:t>SC </a:t>
            </a:r>
            <a:r>
              <a:rPr lang="it-IT" err="1"/>
              <a:t>module</a:t>
            </a:r>
            <a:r>
              <a:rPr lang="it-IT"/>
              <a:t> for ERL </a:t>
            </a:r>
            <a:br>
              <a:rPr lang="it-IT"/>
            </a:br>
            <a:r>
              <a:rPr lang="it-IT"/>
              <a:t>and </a:t>
            </a:r>
            <a:r>
              <a:rPr lang="it-IT" err="1"/>
              <a:t>two</a:t>
            </a:r>
            <a:r>
              <a:rPr lang="it-IT"/>
              <a:t>-pass </a:t>
            </a:r>
            <a:r>
              <a:rPr lang="it-IT" err="1"/>
              <a:t>acceleration</a:t>
            </a:r>
            <a:endParaRPr lang="en-US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9827A210-46FA-716A-D911-6A76BCBDDE82}"/>
              </a:ext>
            </a:extLst>
          </p:cNvPr>
          <p:cNvGraphicFramePr>
            <a:graphicFrameLocks noGrp="1"/>
          </p:cNvGraphicFramePr>
          <p:nvPr/>
        </p:nvGraphicFramePr>
        <p:xfrm>
          <a:off x="661055" y="1378145"/>
          <a:ext cx="2982895" cy="1635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530">
                  <a:extLst>
                    <a:ext uri="{9D8B030D-6E8A-4147-A177-3AD203B41FA5}">
                      <a16:colId xmlns:a16="http://schemas.microsoft.com/office/drawing/2014/main" val="2951000063"/>
                    </a:ext>
                  </a:extLst>
                </a:gridCol>
                <a:gridCol w="902365">
                  <a:extLst>
                    <a:ext uri="{9D8B030D-6E8A-4147-A177-3AD203B41FA5}">
                      <a16:colId xmlns:a16="http://schemas.microsoft.com/office/drawing/2014/main" val="2052244517"/>
                    </a:ext>
                  </a:extLst>
                </a:gridCol>
              </a:tblGrid>
              <a:tr h="325027"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/>
                        <a:t>BriXSinO Parameters</a:t>
                      </a:r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376721"/>
                  </a:ext>
                </a:extLst>
              </a:tr>
              <a:tr h="325027">
                <a:tc>
                  <a:txBody>
                    <a:bodyPr/>
                    <a:lstStyle/>
                    <a:p>
                      <a:r>
                        <a:rPr lang="it-IT" sz="1400"/>
                        <a:t>Beam Current Max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 5 mA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068339"/>
                  </a:ext>
                </a:extLst>
              </a:tr>
              <a:tr h="325027">
                <a:tc>
                  <a:txBody>
                    <a:bodyPr/>
                    <a:lstStyle/>
                    <a:p>
                      <a:r>
                        <a:rPr lang="it-IT" sz="1400"/>
                        <a:t>Bunch Charge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50 pC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214452"/>
                  </a:ext>
                </a:extLst>
              </a:tr>
              <a:tr h="325027">
                <a:tc>
                  <a:txBody>
                    <a:bodyPr/>
                    <a:lstStyle/>
                    <a:p>
                      <a:r>
                        <a:rPr lang="it-IT" sz="1400"/>
                        <a:t>ERL energy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45 MeV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771103"/>
                  </a:ext>
                </a:extLst>
              </a:tr>
              <a:tr h="325027">
                <a:tc>
                  <a:txBody>
                    <a:bodyPr/>
                    <a:lstStyle/>
                    <a:p>
                      <a:r>
                        <a:rPr lang="it-IT" sz="1400"/>
                        <a:t>Two-pass energy (5 uA)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&lt; 80 MeV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419635"/>
                  </a:ext>
                </a:extLst>
              </a:tr>
            </a:tbl>
          </a:graphicData>
        </a:graphic>
      </p:graphicFrame>
      <p:pic>
        <p:nvPicPr>
          <p:cNvPr id="4" name="Picture 3" descr="A machine with pipes and valves&#10;&#10;AI-generated content may be incorrect.">
            <a:extLst>
              <a:ext uri="{FF2B5EF4-FFF2-40B4-BE49-F238E27FC236}">
                <a16:creationId xmlns:a16="http://schemas.microsoft.com/office/drawing/2014/main" id="{E4AAC7FE-89C7-EF23-B92A-4FBDC1A35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7" y="3525347"/>
            <a:ext cx="2657044" cy="2298222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23A8C0-5FB7-45A1-A636-72C8D6B90EF6}"/>
              </a:ext>
            </a:extLst>
          </p:cNvPr>
          <p:cNvCxnSpPr>
            <a:cxnSpLocks/>
          </p:cNvCxnSpPr>
          <p:nvPr/>
        </p:nvCxnSpPr>
        <p:spPr>
          <a:xfrm flipH="1">
            <a:off x="2521181" y="3152709"/>
            <a:ext cx="1541231" cy="14119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ject 5">
            <a:extLst>
              <a:ext uri="{FF2B5EF4-FFF2-40B4-BE49-F238E27FC236}">
                <a16:creationId xmlns:a16="http://schemas.microsoft.com/office/drawing/2014/main" id="{8F633360-9CD9-657C-6370-01D948306FA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2446" y="5174270"/>
            <a:ext cx="498551" cy="649299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96BC66C-AD17-F174-866F-1C7F9E76B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630192"/>
              </p:ext>
            </p:extLst>
          </p:nvPr>
        </p:nvGraphicFramePr>
        <p:xfrm>
          <a:off x="6406939" y="4972671"/>
          <a:ext cx="159513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804">
                  <a:extLst>
                    <a:ext uri="{9D8B030D-6E8A-4147-A177-3AD203B41FA5}">
                      <a16:colId xmlns:a16="http://schemas.microsoft.com/office/drawing/2014/main" val="3113370074"/>
                    </a:ext>
                  </a:extLst>
                </a:gridCol>
                <a:gridCol w="643328">
                  <a:extLst>
                    <a:ext uri="{9D8B030D-6E8A-4147-A177-3AD203B41FA5}">
                      <a16:colId xmlns:a16="http://schemas.microsoft.com/office/drawing/2014/main" val="4180246240"/>
                    </a:ext>
                  </a:extLst>
                </a:gridCol>
              </a:tblGrid>
              <a:tr h="142455">
                <a:tc>
                  <a:txBody>
                    <a:bodyPr/>
                    <a:lstStyle/>
                    <a:p>
                      <a:r>
                        <a:rPr lang="en-US" sz="1200"/>
                        <a:t>SCB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659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Q</a:t>
                      </a:r>
                      <a:r>
                        <a:rPr lang="en-US" sz="1200" baseline="-250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2 10</a:t>
                      </a:r>
                      <a:r>
                        <a:rPr lang="en-US" sz="1200" baseline="3000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418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err="1"/>
                        <a:t>E</a:t>
                      </a:r>
                      <a:r>
                        <a:rPr lang="en-US" sz="1200" baseline="-25000" err="1"/>
                        <a:t>acc</a:t>
                      </a:r>
                      <a:r>
                        <a:rPr lang="en-US" sz="1200"/>
                        <a:t> [MV/m]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259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Q</a:t>
                      </a:r>
                      <a:r>
                        <a:rPr lang="en-US" sz="1200" baseline="-2500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1.5 10</a:t>
                      </a:r>
                      <a:r>
                        <a:rPr lang="en-US" sz="1200" baseline="3000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94567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EF66561-3948-A60C-A267-A5D172C9ED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165927"/>
              </p:ext>
            </p:extLst>
          </p:nvPr>
        </p:nvGraphicFramePr>
        <p:xfrm>
          <a:off x="10512254" y="4972671"/>
          <a:ext cx="171921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741">
                  <a:extLst>
                    <a:ext uri="{9D8B030D-6E8A-4147-A177-3AD203B41FA5}">
                      <a16:colId xmlns:a16="http://schemas.microsoft.com/office/drawing/2014/main" val="3113370074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4180246240"/>
                    </a:ext>
                  </a:extLst>
                </a:gridCol>
              </a:tblGrid>
              <a:tr h="142455">
                <a:tc>
                  <a:txBody>
                    <a:bodyPr/>
                    <a:lstStyle/>
                    <a:p>
                      <a:r>
                        <a:rPr lang="en-US" sz="1200"/>
                        <a:t>SCL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659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Q</a:t>
                      </a:r>
                      <a:r>
                        <a:rPr lang="en-US" sz="1200" baseline="-250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2 10</a:t>
                      </a:r>
                      <a:r>
                        <a:rPr lang="en-US" sz="1200" baseline="3000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418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err="1"/>
                        <a:t>E</a:t>
                      </a:r>
                      <a:r>
                        <a:rPr lang="en-US" sz="1200" baseline="-25000" err="1"/>
                        <a:t>acc</a:t>
                      </a:r>
                      <a:r>
                        <a:rPr lang="en-US" sz="1200"/>
                        <a:t> [MV/m]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259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Q</a:t>
                      </a:r>
                      <a:r>
                        <a:rPr lang="en-US" sz="1200" baseline="-2500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3.25 10</a:t>
                      </a:r>
                      <a:r>
                        <a:rPr lang="en-US" sz="1200" baseline="3000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945678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F87FE-F12E-5F09-D246-A6B4F4BB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15992-66BA-A40C-D114-59490833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</p:spTree>
    <p:extLst>
      <p:ext uri="{BB962C8B-B14F-4D97-AF65-F5344CB8AC3E}">
        <p14:creationId xmlns:p14="http://schemas.microsoft.com/office/powerpoint/2010/main" val="2579195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AEC-5D41-0E95-B2BB-FDB8DF257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F768FC-367A-F4BC-DFA2-BAA70CC3801D}"/>
              </a:ext>
            </a:extLst>
          </p:cNvPr>
          <p:cNvSpPr txBox="1">
            <a:spLocks/>
          </p:cNvSpPr>
          <p:nvPr/>
        </p:nvSpPr>
        <p:spPr>
          <a:xfrm>
            <a:off x="654096" y="602765"/>
            <a:ext cx="11469187" cy="61357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Staff </a:t>
            </a:r>
            <a:r>
              <a:rPr lang="it-IT" sz="2200" b="1" dirty="0" err="1">
                <a:solidFill>
                  <a:schemeClr val="bg2">
                    <a:lumMod val="25000"/>
                  </a:schemeClr>
                </a:solidFill>
              </a:rPr>
              <a:t>exchange</a:t>
            </a: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 network for </a:t>
            </a:r>
            <a:r>
              <a:rPr lang="it-IT" sz="2200" b="1" dirty="0" err="1">
                <a:solidFill>
                  <a:schemeClr val="bg2">
                    <a:lumMod val="25000"/>
                  </a:schemeClr>
                </a:solidFill>
              </a:rPr>
              <a:t>accelerator</a:t>
            </a: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 R&amp;D </a:t>
            </a:r>
            <a:r>
              <a:rPr lang="it-IT" sz="2200" b="1" dirty="0" err="1">
                <a:solidFill>
                  <a:schemeClr val="bg2">
                    <a:lumMod val="25000"/>
                  </a:schemeClr>
                </a:solidFill>
              </a:rPr>
              <a:t>within</a:t>
            </a: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bg2">
                    <a:lumMod val="25000"/>
                  </a:schemeClr>
                </a:solidFill>
              </a:rPr>
              <a:t>elementary</a:t>
            </a: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bg2">
                    <a:lumMod val="25000"/>
                  </a:schemeClr>
                </a:solidFill>
              </a:rPr>
              <a:t>particle</a:t>
            </a: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bg2">
                    <a:lumMod val="25000"/>
                  </a:schemeClr>
                </a:solidFill>
              </a:rPr>
              <a:t>physics</a:t>
            </a:r>
            <a:endParaRPr lang="it-IT" sz="2200" b="1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Exchange </a:t>
            </a:r>
            <a:r>
              <a:rPr lang="it-IT" sz="1800" dirty="0" err="1">
                <a:solidFill>
                  <a:schemeClr val="bg2">
                    <a:lumMod val="25000"/>
                  </a:schemeClr>
                </a:solidFill>
              </a:rPr>
              <a:t>between</a:t>
            </a:r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lvl="2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EU labs/</a:t>
            </a:r>
            <a:r>
              <a:rPr lang="it-IT" sz="1800" dirty="0" err="1">
                <a:solidFill>
                  <a:schemeClr val="bg2">
                    <a:lumMod val="25000"/>
                  </a:schemeClr>
                </a:solidFill>
              </a:rPr>
              <a:t>university</a:t>
            </a:r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 and US-Japan labs/</a:t>
            </a:r>
            <a:r>
              <a:rPr lang="it-IT" sz="1800" dirty="0" err="1">
                <a:solidFill>
                  <a:schemeClr val="bg2">
                    <a:lumMod val="25000"/>
                  </a:schemeClr>
                </a:solidFill>
              </a:rPr>
              <a:t>universities</a:t>
            </a:r>
            <a:endParaRPr lang="it-IT" sz="1800" dirty="0">
              <a:solidFill>
                <a:schemeClr val="bg2">
                  <a:lumMod val="25000"/>
                </a:schemeClr>
              </a:solidFill>
            </a:endParaRPr>
          </a:p>
          <a:p>
            <a:pPr lvl="2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EU labs/</a:t>
            </a:r>
            <a:r>
              <a:rPr lang="it-IT" sz="1800" dirty="0" err="1">
                <a:solidFill>
                  <a:schemeClr val="bg2">
                    <a:lumMod val="25000"/>
                  </a:schemeClr>
                </a:solidFill>
              </a:rPr>
              <a:t>university</a:t>
            </a:r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 and EU </a:t>
            </a:r>
            <a:r>
              <a:rPr lang="it-IT" sz="1800" dirty="0" err="1">
                <a:solidFill>
                  <a:schemeClr val="bg2">
                    <a:lumMod val="25000"/>
                  </a:schemeClr>
                </a:solidFill>
              </a:rPr>
              <a:t>industries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it-IT" sz="180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started</a:t>
            </a:r>
            <a:r>
              <a:rPr lang="it-IT" sz="1800" dirty="0">
                <a:solidFill>
                  <a:schemeClr val="bg2">
                    <a:lumMod val="25000"/>
                  </a:schemeClr>
                </a:solidFill>
                <a:cs typeface="Arial"/>
              </a:rPr>
              <a:t> in March 2023, </a:t>
            </a:r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4 </a:t>
            </a:r>
            <a:r>
              <a:rPr lang="it-IT" sz="1800" dirty="0" err="1">
                <a:solidFill>
                  <a:schemeClr val="bg2">
                    <a:lumMod val="25000"/>
                  </a:schemeClr>
                </a:solidFill>
              </a:rPr>
              <a:t>years</a:t>
            </a:r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 duration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Six WP</a:t>
            </a:r>
          </a:p>
          <a:p>
            <a:pPr lvl="1"/>
            <a:endParaRPr lang="it-IT" sz="18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INFN </a:t>
            </a:r>
            <a:r>
              <a:rPr lang="it-IT" sz="2200" b="1" dirty="0" err="1">
                <a:solidFill>
                  <a:schemeClr val="bg2">
                    <a:lumMod val="25000"/>
                  </a:schemeClr>
                </a:solidFill>
              </a:rPr>
              <a:t>responsibility</a:t>
            </a: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 WP2 </a:t>
            </a:r>
            <a:r>
              <a:rPr lang="it-IT" sz="2200" dirty="0">
                <a:solidFill>
                  <a:schemeClr val="bg2">
                    <a:lumMod val="25000"/>
                  </a:schemeClr>
                </a:solidFill>
              </a:rPr>
              <a:t>(L. Monaco, co-</a:t>
            </a:r>
            <a:r>
              <a:rPr lang="it-IT" sz="2200" dirty="0" err="1">
                <a:solidFill>
                  <a:schemeClr val="bg2">
                    <a:lumMod val="25000"/>
                  </a:schemeClr>
                </a:solidFill>
              </a:rPr>
              <a:t>leaded</a:t>
            </a:r>
            <a:r>
              <a:rPr lang="it-IT" sz="2200" dirty="0">
                <a:solidFill>
                  <a:schemeClr val="bg2">
                    <a:lumMod val="25000"/>
                  </a:schemeClr>
                </a:solidFill>
              </a:rPr>
              <a:t> with E. Cenni CEA):</a:t>
            </a:r>
          </a:p>
          <a:p>
            <a:pPr lvl="1"/>
            <a:r>
              <a:rPr lang="it-IT" sz="1800" i="1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en-US" sz="1800" i="1" dirty="0" err="1">
                <a:solidFill>
                  <a:schemeClr val="bg2">
                    <a:lumMod val="25000"/>
                  </a:schemeClr>
                </a:solidFill>
              </a:rPr>
              <a:t>tate</a:t>
            </a:r>
            <a:r>
              <a:rPr lang="en-US" sz="1800" i="1" dirty="0">
                <a:solidFill>
                  <a:schemeClr val="bg2">
                    <a:lumMod val="25000"/>
                  </a:schemeClr>
                </a:solidFill>
              </a:rPr>
              <a:t>-of-the-art high-gradient, high-efficiency, reduced-cost radio-frequency structures and power Sources</a:t>
            </a:r>
          </a:p>
          <a:p>
            <a:pPr lvl="1"/>
            <a:endParaRPr lang="en-US" sz="1800" i="1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sz="1800" i="1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sz="1800" i="1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sz="1800" i="1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sz="18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INFN in </a:t>
            </a:r>
            <a:r>
              <a:rPr lang="it-IT" sz="2200" b="1" dirty="0" err="1">
                <a:solidFill>
                  <a:schemeClr val="bg2">
                    <a:lumMod val="25000"/>
                  </a:schemeClr>
                </a:solidFill>
              </a:rPr>
              <a:t>other</a:t>
            </a: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bg2">
                    <a:lumMod val="25000"/>
                  </a:schemeClr>
                </a:solidFill>
              </a:rPr>
              <a:t>WPs</a:t>
            </a:r>
            <a:r>
              <a:rPr lang="it-IT" sz="22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it-IT" sz="2000" b="1" dirty="0">
                <a:solidFill>
                  <a:schemeClr val="bg2">
                    <a:lumMod val="25000"/>
                  </a:schemeClr>
                </a:solidFill>
              </a:rPr>
              <a:t>WP1</a:t>
            </a:r>
            <a:r>
              <a:rPr lang="it-IT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800" i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bg2">
                    <a:lumMod val="25000"/>
                  </a:schemeClr>
                </a:solidFill>
              </a:rPr>
              <a:t>R&amp;D&amp;I at currently operating state-of-the-art accelerator facilities)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;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WP4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bg2">
                    <a:lumMod val="25000"/>
                  </a:schemeClr>
                </a:solidFill>
              </a:rPr>
              <a:t>(Sustainable technologies for scientific facilities)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;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WP5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bg2">
                    <a:lumMod val="25000"/>
                  </a:schemeClr>
                </a:solidFill>
              </a:rPr>
              <a:t>(Investigation of potential early applications of novel and advanced technologies for colliders)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  <a:p>
            <a:endParaRPr lang="it-IT" sz="2200" dirty="0">
              <a:solidFill>
                <a:schemeClr val="bg2">
                  <a:lumMod val="25000"/>
                </a:schemeClr>
              </a:solidFill>
            </a:endParaRPr>
          </a:p>
          <a:p>
            <a:endParaRPr lang="it-IT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F3221-7C6E-A6BE-2200-032BA49E4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420" y="0"/>
            <a:ext cx="800594" cy="1014884"/>
          </a:xfrm>
          <a:prstGeom prst="rect">
            <a:avLst/>
          </a:prstGeom>
        </p:spPr>
      </p:pic>
      <p:pic>
        <p:nvPicPr>
          <p:cNvPr id="7" name="Picture 6" descr="A picture containing text, font, logo, symbol&#10;&#10;Description automatically generated">
            <a:extLst>
              <a:ext uri="{FF2B5EF4-FFF2-40B4-BE49-F238E27FC236}">
                <a16:creationId xmlns:a16="http://schemas.microsoft.com/office/drawing/2014/main" id="{777E1B5B-B26C-3A73-229B-A3827EAE8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429" y="91130"/>
            <a:ext cx="1619861" cy="406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FC223-0020-5427-D0F8-2E11C201CCE2}"/>
              </a:ext>
            </a:extLst>
          </p:cNvPr>
          <p:cNvSpPr txBox="1"/>
          <p:nvPr/>
        </p:nvSpPr>
        <p:spPr>
          <a:xfrm>
            <a:off x="4123871" y="206869"/>
            <a:ext cx="482410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>
                <a:solidFill>
                  <a:srgbClr val="0070C0"/>
                </a:solidFill>
                <a:latin typeface="Calibri"/>
                <a:cs typeface="Calibri"/>
              </a:rPr>
              <a:t>Marie </a:t>
            </a:r>
            <a:r>
              <a:rPr lang="en-US" sz="1200" b="1" i="1" err="1">
                <a:solidFill>
                  <a:srgbClr val="0070C0"/>
                </a:solidFill>
                <a:latin typeface="Calibri"/>
                <a:cs typeface="Calibri"/>
              </a:rPr>
              <a:t>Skłodowska</a:t>
            </a:r>
            <a:r>
              <a:rPr lang="en-US" sz="1200" b="1" i="1">
                <a:solidFill>
                  <a:srgbClr val="0070C0"/>
                </a:solidFill>
                <a:latin typeface="Calibri"/>
                <a:cs typeface="Calibri"/>
              </a:rPr>
              <a:t>-Curie Actions Staff Exchanges</a:t>
            </a:r>
            <a:endParaRPr lang="en-US" sz="12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EDBF732-E474-FD52-EA6C-817791E39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465" y="1100507"/>
            <a:ext cx="3969995" cy="184047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4DBADB9-8420-5BD7-1A24-8B815C1FA523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+mn-lt"/>
              </a:rPr>
              <a:t>EAJADE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3938F2-B2E1-EDC5-D86E-EBE7C97BA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677" y="3824421"/>
            <a:ext cx="8368946" cy="1307191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1552AB-BAC1-1928-21A9-5C8F737DB8F3}"/>
              </a:ext>
            </a:extLst>
          </p:cNvPr>
          <p:cNvSpPr txBox="1"/>
          <p:nvPr/>
        </p:nvSpPr>
        <p:spPr>
          <a:xfrm>
            <a:off x="805249" y="4293350"/>
            <a:ext cx="146672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Deliverables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ECFD4D5-2F8A-D85E-6CF5-1738A6F0AABE}"/>
              </a:ext>
            </a:extLst>
          </p:cNvPr>
          <p:cNvCxnSpPr>
            <a:cxnSpLocks/>
          </p:cNvCxnSpPr>
          <p:nvPr/>
        </p:nvCxnSpPr>
        <p:spPr>
          <a:xfrm>
            <a:off x="2430356" y="4478016"/>
            <a:ext cx="793264" cy="465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F161B3-1129-DCA1-F614-285FFDD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BFC370-6C6D-936E-9A53-E08032D40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A0449-D43E-E085-8016-DA2AAB72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43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>
            <a:extLst>
              <a:ext uri="{FF2B5EF4-FFF2-40B4-BE49-F238E27FC236}">
                <a16:creationId xmlns:a16="http://schemas.microsoft.com/office/drawing/2014/main" id="{A0112CCC-EC70-8145-CC80-71F010ED5A62}"/>
              </a:ext>
            </a:extLst>
          </p:cNvPr>
          <p:cNvSpPr>
            <a:spLocks noChangeAspect="1"/>
          </p:cNvSpPr>
          <p:nvPr/>
        </p:nvSpPr>
        <p:spPr>
          <a:xfrm>
            <a:off x="715878" y="1375379"/>
            <a:ext cx="717943" cy="1996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0E85300-107C-C895-91A7-C378D537B2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7585" y="1260630"/>
          <a:ext cx="5487186" cy="285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3CC3F36-64E7-CC92-0144-0AF7F114BBC1}"/>
              </a:ext>
            </a:extLst>
          </p:cNvPr>
          <p:cNvGraphicFramePr/>
          <p:nvPr/>
        </p:nvGraphicFramePr>
        <p:xfrm>
          <a:off x="656852" y="4869809"/>
          <a:ext cx="11535147" cy="2026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59" name="Picture 1058">
            <a:extLst>
              <a:ext uri="{FF2B5EF4-FFF2-40B4-BE49-F238E27FC236}">
                <a16:creationId xmlns:a16="http://schemas.microsoft.com/office/drawing/2014/main" id="{2BBE3F89-5E6E-F951-9C83-79C40FBDCC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2069" y="1143969"/>
            <a:ext cx="1507771" cy="1006756"/>
          </a:xfrm>
          <a:prstGeom prst="rect">
            <a:avLst/>
          </a:prstGeom>
        </p:spPr>
      </p:pic>
      <p:pic>
        <p:nvPicPr>
          <p:cNvPr id="13" name="Immagine 23" descr="def1">
            <a:extLst>
              <a:ext uri="{FF2B5EF4-FFF2-40B4-BE49-F238E27FC236}">
                <a16:creationId xmlns:a16="http://schemas.microsoft.com/office/drawing/2014/main" id="{617B47D6-28E6-2C7A-4AC0-35EC41EC21E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224" y="1264506"/>
            <a:ext cx="913712" cy="98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60218647-A0A8-EC6B-6929-35B224DA3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0062" y="2356518"/>
            <a:ext cx="853384" cy="85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DC1B92E-DF0F-5A50-91D1-56523F0FDF17}"/>
              </a:ext>
            </a:extLst>
          </p:cNvPr>
          <p:cNvSpPr txBox="1"/>
          <p:nvPr/>
        </p:nvSpPr>
        <p:spPr>
          <a:xfrm>
            <a:off x="849886" y="785532"/>
            <a:ext cx="4662045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>
                <a:latin typeface="Copperplate Gothic Bold" panose="020E0705020206020404" pitchFamily="34" charset="0"/>
              </a:rPr>
              <a:t>SRF cavity from design to series production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6D9E54-6DB2-BD1F-9F11-D2208B890A41}"/>
              </a:ext>
            </a:extLst>
          </p:cNvPr>
          <p:cNvSpPr txBox="1"/>
          <p:nvPr/>
        </p:nvSpPr>
        <p:spPr>
          <a:xfrm>
            <a:off x="7452101" y="798323"/>
            <a:ext cx="4617226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>
                <a:latin typeface="Copperplate Gothic Bold" panose="020E0705020206020404" pitchFamily="34" charset="0"/>
              </a:rPr>
              <a:t>SRF cryomodule components developments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4CE7D6-2F9B-23AA-E753-0748C1E6ACD1}"/>
              </a:ext>
            </a:extLst>
          </p:cNvPr>
          <p:cNvSpPr txBox="1"/>
          <p:nvPr/>
        </p:nvSpPr>
        <p:spPr>
          <a:xfrm>
            <a:off x="3675698" y="4525767"/>
            <a:ext cx="4848635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>
                <a:latin typeface="Copperplate Gothic Bold" panose="020E0705020206020404" pitchFamily="34" charset="0"/>
              </a:rPr>
              <a:t>Contribution to International Projects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E9A773C-582C-3D78-4DD4-89F6412F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90" y="5418539"/>
            <a:ext cx="1594783" cy="2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8900706-C2DA-872E-8BE6-FA3E1FDDE6C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57" t="7663" r="82325" b="8672"/>
          <a:stretch/>
        </p:blipFill>
        <p:spPr>
          <a:xfrm>
            <a:off x="4054245" y="4933590"/>
            <a:ext cx="980180" cy="46452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5EF2181-EDA7-4ADF-8FFD-2D1B034B0D1F}"/>
              </a:ext>
            </a:extLst>
          </p:cNvPr>
          <p:cNvSpPr/>
          <p:nvPr/>
        </p:nvSpPr>
        <p:spPr>
          <a:xfrm>
            <a:off x="6874021" y="1945400"/>
            <a:ext cx="1130890" cy="4106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Cavity String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C840740-72F8-BF7E-A3BD-04E6672E9A1E}"/>
              </a:ext>
            </a:extLst>
          </p:cNvPr>
          <p:cNvSpPr/>
          <p:nvPr/>
        </p:nvSpPr>
        <p:spPr>
          <a:xfrm>
            <a:off x="7170290" y="2710545"/>
            <a:ext cx="1130890" cy="4106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Cold Mass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703A496-92FF-BC91-8E3E-88C6AA4B5952}"/>
              </a:ext>
            </a:extLst>
          </p:cNvPr>
          <p:cNvSpPr/>
          <p:nvPr/>
        </p:nvSpPr>
        <p:spPr>
          <a:xfrm>
            <a:off x="7403042" y="3538716"/>
            <a:ext cx="1130890" cy="4106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Tuner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CF339C4-B5F3-03D9-B26A-145004B0BB6C}"/>
              </a:ext>
            </a:extLst>
          </p:cNvPr>
          <p:cNvSpPr/>
          <p:nvPr/>
        </p:nvSpPr>
        <p:spPr>
          <a:xfrm>
            <a:off x="9378066" y="2599797"/>
            <a:ext cx="2732915" cy="501473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Cryomodule</a:t>
            </a:r>
          </a:p>
        </p:txBody>
      </p:sp>
      <p:cxnSp>
        <p:nvCxnSpPr>
          <p:cNvPr id="1025" name="Connector: Elbow 1024">
            <a:extLst>
              <a:ext uri="{FF2B5EF4-FFF2-40B4-BE49-F238E27FC236}">
                <a16:creationId xmlns:a16="http://schemas.microsoft.com/office/drawing/2014/main" id="{A9F05548-D8C5-37DB-1582-9EFCFA156356}"/>
              </a:ext>
            </a:extLst>
          </p:cNvPr>
          <p:cNvCxnSpPr>
            <a:cxnSpLocks/>
            <a:stCxn id="58" idx="3"/>
            <a:endCxn id="61" idx="1"/>
          </p:cNvCxnSpPr>
          <p:nvPr/>
        </p:nvCxnSpPr>
        <p:spPr>
          <a:xfrm>
            <a:off x="8004911" y="2150726"/>
            <a:ext cx="1373155" cy="6998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Connector: Elbow 1030">
            <a:extLst>
              <a:ext uri="{FF2B5EF4-FFF2-40B4-BE49-F238E27FC236}">
                <a16:creationId xmlns:a16="http://schemas.microsoft.com/office/drawing/2014/main" id="{DEE64E8A-C908-75F5-6B66-A2B71BC5F1B5}"/>
              </a:ext>
            </a:extLst>
          </p:cNvPr>
          <p:cNvCxnSpPr>
            <a:cxnSpLocks/>
            <a:stCxn id="59" idx="3"/>
            <a:endCxn id="61" idx="1"/>
          </p:cNvCxnSpPr>
          <p:nvPr/>
        </p:nvCxnSpPr>
        <p:spPr>
          <a:xfrm flipV="1">
            <a:off x="8301180" y="2850534"/>
            <a:ext cx="1076886" cy="6533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Connector: Elbow 1034">
            <a:extLst>
              <a:ext uri="{FF2B5EF4-FFF2-40B4-BE49-F238E27FC236}">
                <a16:creationId xmlns:a16="http://schemas.microsoft.com/office/drawing/2014/main" id="{34FAD816-B125-B9FD-38FC-B6BF5F7007E6}"/>
              </a:ext>
            </a:extLst>
          </p:cNvPr>
          <p:cNvCxnSpPr>
            <a:cxnSpLocks/>
            <a:stCxn id="60" idx="3"/>
            <a:endCxn id="61" idx="1"/>
          </p:cNvCxnSpPr>
          <p:nvPr/>
        </p:nvCxnSpPr>
        <p:spPr>
          <a:xfrm flipV="1">
            <a:off x="8533932" y="2850534"/>
            <a:ext cx="844134" cy="8935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6" name="Picture 1065">
            <a:extLst>
              <a:ext uri="{FF2B5EF4-FFF2-40B4-BE49-F238E27FC236}">
                <a16:creationId xmlns:a16="http://schemas.microsoft.com/office/drawing/2014/main" id="{687D4250-2C82-BD5C-1341-1D7DA726E9A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311" y="2660183"/>
            <a:ext cx="1152095" cy="770486"/>
          </a:xfrm>
          <a:prstGeom prst="rect">
            <a:avLst/>
          </a:prstGeom>
        </p:spPr>
      </p:pic>
      <p:pic>
        <p:nvPicPr>
          <p:cNvPr id="1068" name="Picture 1067">
            <a:extLst>
              <a:ext uri="{FF2B5EF4-FFF2-40B4-BE49-F238E27FC236}">
                <a16:creationId xmlns:a16="http://schemas.microsoft.com/office/drawing/2014/main" id="{6745BA67-0E8C-1072-4FD2-8750F496AB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9627" y="6116439"/>
            <a:ext cx="1319625" cy="631433"/>
          </a:xfrm>
          <a:prstGeom prst="rect">
            <a:avLst/>
          </a:prstGeom>
        </p:spPr>
      </p:pic>
      <p:pic>
        <p:nvPicPr>
          <p:cNvPr id="1069" name="Immagine 8">
            <a:extLst>
              <a:ext uri="{FF2B5EF4-FFF2-40B4-BE49-F238E27FC236}">
                <a16:creationId xmlns:a16="http://schemas.microsoft.com/office/drawing/2014/main" id="{721D40FE-E0BB-6B4D-A4DE-075EF414449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425" y="6110785"/>
            <a:ext cx="1974285" cy="740357"/>
          </a:xfrm>
          <a:prstGeom prst="rect">
            <a:avLst/>
          </a:prstGeom>
        </p:spPr>
      </p:pic>
      <p:pic>
        <p:nvPicPr>
          <p:cNvPr id="1070" name="Picture 13">
            <a:extLst>
              <a:ext uri="{FF2B5EF4-FFF2-40B4-BE49-F238E27FC236}">
                <a16:creationId xmlns:a16="http://schemas.microsoft.com/office/drawing/2014/main" id="{26D6AEE6-0FD6-9043-D6FD-6F8104F0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354" y="4963409"/>
            <a:ext cx="1059246" cy="70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71" name="Immagine 6">
            <a:extLst>
              <a:ext uri="{FF2B5EF4-FFF2-40B4-BE49-F238E27FC236}">
                <a16:creationId xmlns:a16="http://schemas.microsoft.com/office/drawing/2014/main" id="{0F984AAC-6E77-E074-258F-D7B89C5AD2C7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172" y="4963907"/>
            <a:ext cx="1132182" cy="700804"/>
          </a:xfrm>
          <a:prstGeom prst="rect">
            <a:avLst/>
          </a:prstGeom>
        </p:spPr>
      </p:pic>
      <p:pic>
        <p:nvPicPr>
          <p:cNvPr id="1078" name="Picture 4" descr="Assy-Cryomodule_0">
            <a:extLst>
              <a:ext uri="{FF2B5EF4-FFF2-40B4-BE49-F238E27FC236}">
                <a16:creationId xmlns:a16="http://schemas.microsoft.com/office/drawing/2014/main" id="{B60B3317-C91C-24C2-066C-BA0E5AB3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t="3937" r="14067"/>
          <a:stretch>
            <a:fillRect/>
          </a:stretch>
        </p:blipFill>
        <p:spPr bwMode="auto">
          <a:xfrm>
            <a:off x="11023863" y="1159471"/>
            <a:ext cx="1133349" cy="104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829F00CA-D3D3-286E-2FC1-536B315F4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3997" y="1686924"/>
            <a:ext cx="2267114" cy="109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26" name="TextBox 1025">
            <a:extLst>
              <a:ext uri="{FF2B5EF4-FFF2-40B4-BE49-F238E27FC236}">
                <a16:creationId xmlns:a16="http://schemas.microsoft.com/office/drawing/2014/main" id="{0E5B1AE8-7D84-DAD5-18E7-A5D66948AC9E}"/>
              </a:ext>
            </a:extLst>
          </p:cNvPr>
          <p:cNvSpPr txBox="1"/>
          <p:nvPr/>
        </p:nvSpPr>
        <p:spPr>
          <a:xfrm>
            <a:off x="5878116" y="6649693"/>
            <a:ext cx="1315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>
                <a:solidFill>
                  <a:schemeClr val="bg1"/>
                </a:solidFill>
                <a:latin typeface="Copperplate Gothic Light" panose="020E0507020206020404" pitchFamily="34" charset="0"/>
              </a:rPr>
              <a:t>S1- Global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AB18AE14-447D-E2ED-844C-6920E458CFFC}"/>
              </a:ext>
            </a:extLst>
          </p:cNvPr>
          <p:cNvSpPr txBox="1"/>
          <p:nvPr/>
        </p:nvSpPr>
        <p:spPr>
          <a:xfrm>
            <a:off x="3680173" y="3636436"/>
            <a:ext cx="1020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>
                <a:solidFill>
                  <a:schemeClr val="bg1"/>
                </a:solidFill>
                <a:latin typeface="Copperplate Gothic Light" panose="020E0507020206020404" pitchFamily="34" charset="0"/>
              </a:rPr>
              <a:t>VT bunker</a:t>
            </a:r>
          </a:p>
        </p:txBody>
      </p:sp>
      <p:pic>
        <p:nvPicPr>
          <p:cNvPr id="1081" name="Picture 1080">
            <a:extLst>
              <a:ext uri="{FF2B5EF4-FFF2-40B4-BE49-F238E27FC236}">
                <a16:creationId xmlns:a16="http://schemas.microsoft.com/office/drawing/2014/main" id="{E82235D9-83BF-5591-486D-6C0E1984774B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b="42840"/>
          <a:stretch/>
        </p:blipFill>
        <p:spPr>
          <a:xfrm>
            <a:off x="9440689" y="3102990"/>
            <a:ext cx="2670292" cy="1016570"/>
          </a:xfrm>
          <a:prstGeom prst="rect">
            <a:avLst/>
          </a:prstGeom>
        </p:spPr>
      </p:pic>
      <p:pic>
        <p:nvPicPr>
          <p:cNvPr id="3" name="Picture 4" descr="C P _WP3-INFN Milano Talk">
            <a:extLst>
              <a:ext uri="{FF2B5EF4-FFF2-40B4-BE49-F238E27FC236}">
                <a16:creationId xmlns:a16="http://schemas.microsoft.com/office/drawing/2014/main" id="{3048154F-7F7A-612B-4C8F-A40473E32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0" t="1" r="40166" b="59081"/>
          <a:stretch/>
        </p:blipFill>
        <p:spPr bwMode="auto">
          <a:xfrm>
            <a:off x="2771035" y="6097115"/>
            <a:ext cx="650285" cy="7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etector Systems | ESS">
            <a:extLst>
              <a:ext uri="{FF2B5EF4-FFF2-40B4-BE49-F238E27FC236}">
                <a16:creationId xmlns:a16="http://schemas.microsoft.com/office/drawing/2014/main" id="{4D823500-598E-81DB-119B-B58EADBD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5" y="5231654"/>
            <a:ext cx="651275" cy="43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D4056EC2-2B7B-FE9D-DED7-187A864B9E5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11872" y="3223273"/>
            <a:ext cx="811885" cy="790877"/>
          </a:xfrm>
          <a:prstGeom prst="rect">
            <a:avLst/>
          </a:prstGeom>
        </p:spPr>
      </p:pic>
      <p:pic>
        <p:nvPicPr>
          <p:cNvPr id="15" name="Immagine 14" descr="Immagine che contiene macchina, acciaio, natura, interno&#10;&#10;Descrizione generata automaticamente">
            <a:extLst>
              <a:ext uri="{FF2B5EF4-FFF2-40B4-BE49-F238E27FC236}">
                <a16:creationId xmlns:a16="http://schemas.microsoft.com/office/drawing/2014/main" id="{F89D1C7C-53C0-4FCE-A118-9119FEBB6A4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6" t="12801" r="6638" b="8966"/>
          <a:stretch/>
        </p:blipFill>
        <p:spPr>
          <a:xfrm>
            <a:off x="9042051" y="5767716"/>
            <a:ext cx="734603" cy="110356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76573D6-EC54-2276-C086-CDAC55D941C4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7" b="5726"/>
          <a:stretch/>
        </p:blipFill>
        <p:spPr>
          <a:xfrm>
            <a:off x="5555725" y="3243209"/>
            <a:ext cx="843328" cy="10504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BE537F8-A7DF-5A57-BA9A-B4FC6C12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129" y="3248174"/>
            <a:ext cx="696960" cy="10454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6">
            <a:extLst>
              <a:ext uri="{FF2B5EF4-FFF2-40B4-BE49-F238E27FC236}">
                <a16:creationId xmlns:a16="http://schemas.microsoft.com/office/drawing/2014/main" id="{6D6A4701-8DCB-2C42-09CE-BBDD2FAC447B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3678" y="1174124"/>
            <a:ext cx="1225123" cy="87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814F86E-E07A-3A07-4196-BBC795CBB257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39448" r="5033" b="-1"/>
          <a:stretch/>
        </p:blipFill>
        <p:spPr>
          <a:xfrm>
            <a:off x="7826369" y="1129673"/>
            <a:ext cx="1725650" cy="7846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25" descr="A person working on a large pipe&#10;&#10;Description automatically generated">
            <a:extLst>
              <a:ext uri="{FF2B5EF4-FFF2-40B4-BE49-F238E27FC236}">
                <a16:creationId xmlns:a16="http://schemas.microsoft.com/office/drawing/2014/main" id="{66F5F3B7-CAFD-BD78-1130-F8BD941971C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3" r="32868"/>
          <a:stretch/>
        </p:blipFill>
        <p:spPr>
          <a:xfrm>
            <a:off x="5321462" y="2425986"/>
            <a:ext cx="1060954" cy="724742"/>
          </a:xfrm>
          <a:prstGeom prst="rect">
            <a:avLst/>
          </a:prstGeom>
        </p:spPr>
      </p:pic>
      <p:pic>
        <p:nvPicPr>
          <p:cNvPr id="27" name="Picture 36" descr="\\win.desy.de\group\min\xxl\pierini\public_xxl\Photo\2015_07 DESY String Assembly\Week 35\IMG_1928_s.jpg">
            <a:extLst>
              <a:ext uri="{FF2B5EF4-FFF2-40B4-BE49-F238E27FC236}">
                <a16:creationId xmlns:a16="http://schemas.microsoft.com/office/drawing/2014/main" id="{AAEB5E75-A3C1-F8C4-1990-D5BCFFCFB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6175" y="3636436"/>
            <a:ext cx="1351687" cy="71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062BFC-CADE-0570-5E96-2B2612E7083B}"/>
              </a:ext>
            </a:extLst>
          </p:cNvPr>
          <p:cNvPicPr>
            <a:picLocks noChangeAspect="1"/>
          </p:cNvPicPr>
          <p:nvPr/>
        </p:nvPicPr>
        <p:blipFill rotWithShape="1">
          <a:blip r:embed="rId37"/>
          <a:srcRect t="48221"/>
          <a:stretch/>
        </p:blipFill>
        <p:spPr>
          <a:xfrm>
            <a:off x="871799" y="5219680"/>
            <a:ext cx="1333302" cy="433690"/>
          </a:xfrm>
          <a:prstGeom prst="rect">
            <a:avLst/>
          </a:prstGeom>
        </p:spPr>
      </p:pic>
      <p:pic>
        <p:nvPicPr>
          <p:cNvPr id="46" name="Picture 45" descr="A logo for a company&#10;&#10;Description automatically generated">
            <a:extLst>
              <a:ext uri="{FF2B5EF4-FFF2-40B4-BE49-F238E27FC236}">
                <a16:creationId xmlns:a16="http://schemas.microsoft.com/office/drawing/2014/main" id="{9C267080-225E-7759-2D1D-72AADD28F9B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727143" y="6088470"/>
            <a:ext cx="573673" cy="2603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86D556-437F-84E2-9697-F4ED6E06465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02418" y="5307854"/>
            <a:ext cx="475399" cy="475399"/>
          </a:xfrm>
          <a:prstGeom prst="rect">
            <a:avLst/>
          </a:prstGeom>
        </p:spPr>
      </p:pic>
      <p:pic>
        <p:nvPicPr>
          <p:cNvPr id="1073" name="Picture 8" descr="Immagine che contiene interni, rosso, sedendo, cucina&#10;&#10;Descrizione generata automaticamente">
            <a:extLst>
              <a:ext uri="{FF2B5EF4-FFF2-40B4-BE49-F238E27FC236}">
                <a16:creationId xmlns:a16="http://schemas.microsoft.com/office/drawing/2014/main" id="{3DCD2363-A78F-4687-2C92-4FFE460D8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89" y="4901255"/>
            <a:ext cx="1454622" cy="53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CDFD29-B793-FCD7-3240-D1B3107DCBBF}"/>
              </a:ext>
            </a:extLst>
          </p:cNvPr>
          <p:cNvPicPr>
            <a:picLocks noChangeAspect="1"/>
          </p:cNvPicPr>
          <p:nvPr/>
        </p:nvPicPr>
        <p:blipFill rotWithShape="1">
          <a:blip r:embed="rId41"/>
          <a:srcRect t="52523"/>
          <a:stretch/>
        </p:blipFill>
        <p:spPr>
          <a:xfrm>
            <a:off x="2969187" y="6331409"/>
            <a:ext cx="1356962" cy="37913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6DD165B-90A8-5952-F59A-44E4113E27F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981196" y="5449080"/>
            <a:ext cx="694660" cy="2747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75646D-D01E-FB86-0B84-93484B5A90BC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74" y="2777057"/>
            <a:ext cx="960134" cy="1280179"/>
          </a:xfrm>
          <a:prstGeom prst="rect">
            <a:avLst/>
          </a:prstGeom>
        </p:spPr>
      </p:pic>
      <p:pic>
        <p:nvPicPr>
          <p:cNvPr id="14" name="Immagine 7">
            <a:extLst>
              <a:ext uri="{FF2B5EF4-FFF2-40B4-BE49-F238E27FC236}">
                <a16:creationId xmlns:a16="http://schemas.microsoft.com/office/drawing/2014/main" id="{83DFF15B-F8CF-1CD0-5AA4-ECF55C646877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372" y="6098875"/>
            <a:ext cx="823476" cy="4269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B341B60E-E08D-967C-78AF-E1170CAD6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23" y="6675"/>
            <a:ext cx="9509168" cy="692502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2B4D89"/>
                </a:solidFill>
                <a:latin typeface="+mn-lt"/>
              </a:rPr>
              <a:t>LASA SRF Group: expertise and experience in SRF</a:t>
            </a:r>
            <a:endParaRPr lang="it-IT" sz="3600" b="1">
              <a:solidFill>
                <a:srgbClr val="2B4D89"/>
              </a:solidFill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EDA20B-0F25-D059-BC90-F0BAAEFA3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9E60E-ABCD-EDFF-A750-3C62C3155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B4ED5F8-86F9-31CB-6EDE-09C1CAD5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47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665D6E33-38F9-D490-8358-0FF479EF7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>
            <a:extLst>
              <a:ext uri="{FF2B5EF4-FFF2-40B4-BE49-F238E27FC236}">
                <a16:creationId xmlns:a16="http://schemas.microsoft.com/office/drawing/2014/main" id="{19FFB432-E073-34AA-F195-6CD0221202FD}"/>
              </a:ext>
            </a:extLst>
          </p:cNvPr>
          <p:cNvSpPr txBox="1"/>
          <p:nvPr/>
        </p:nvSpPr>
        <p:spPr>
          <a:xfrm>
            <a:off x="654096" y="1"/>
            <a:ext cx="10381793" cy="6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600"/>
              <a:buFont typeface="Calibri"/>
              <a:buNone/>
            </a:pPr>
            <a:r>
              <a:rPr lang="it-IT" sz="3600" b="1" i="0" u="none" strike="noStrike" cap="none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ACKNOWLEDGEMENT</a:t>
            </a:r>
            <a:endParaRPr sz="36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9">
            <a:extLst>
              <a:ext uri="{FF2B5EF4-FFF2-40B4-BE49-F238E27FC236}">
                <a16:creationId xmlns:a16="http://schemas.microsoft.com/office/drawing/2014/main" id="{26C88BEB-E547-09D7-F34A-B6EBB2E3F7F5}"/>
              </a:ext>
            </a:extLst>
          </p:cNvPr>
          <p:cNvSpPr txBox="1"/>
          <p:nvPr/>
        </p:nvSpPr>
        <p:spPr>
          <a:xfrm>
            <a:off x="654096" y="1315756"/>
            <a:ext cx="108633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1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“This work was partially supported by the European Union’s Horizon Europe Marie Sklodowska-Curie Staff Exchanges </a:t>
            </a:r>
            <a:r>
              <a:rPr lang="en-US" sz="1800" b="0" i="1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programme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under grant agreement no. 101086276.”</a:t>
            </a:r>
            <a:endParaRPr lang="en-US" sz="1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7" name="Google Shape;167;p9">
            <a:extLst>
              <a:ext uri="{FF2B5EF4-FFF2-40B4-BE49-F238E27FC236}">
                <a16:creationId xmlns:a16="http://schemas.microsoft.com/office/drawing/2014/main" id="{59574255-72D2-5328-7062-76017D3A19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032" y="5661441"/>
            <a:ext cx="3360375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>
            <a:extLst>
              <a:ext uri="{FF2B5EF4-FFF2-40B4-BE49-F238E27FC236}">
                <a16:creationId xmlns:a16="http://schemas.microsoft.com/office/drawing/2014/main" id="{240DE642-53D4-144B-0FDA-ED2054F268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4629" y="5524481"/>
            <a:ext cx="2622741" cy="11450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DD55DB-2E5F-3298-7F55-3A93FE86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6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6296-266E-9FE0-80B1-19196D2C8217}"/>
              </a:ext>
            </a:extLst>
          </p:cNvPr>
          <p:cNvSpPr txBox="1">
            <a:spLocks/>
          </p:cNvSpPr>
          <p:nvPr/>
        </p:nvSpPr>
        <p:spPr>
          <a:xfrm>
            <a:off x="788378" y="2657555"/>
            <a:ext cx="10997737" cy="7714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>
                <a:solidFill>
                  <a:schemeClr val="bg2">
                    <a:lumMod val="50000"/>
                  </a:schemeClr>
                </a:solidFill>
              </a:rPr>
              <a:t>Thanks for </a:t>
            </a:r>
            <a:r>
              <a:rPr lang="it-IT" b="1" err="1">
                <a:solidFill>
                  <a:schemeClr val="bg2">
                    <a:lumMod val="50000"/>
                  </a:schemeClr>
                </a:solidFill>
              </a:rPr>
              <a:t>your</a:t>
            </a:r>
            <a:r>
              <a:rPr lang="it-IT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err="1">
                <a:solidFill>
                  <a:schemeClr val="bg2">
                    <a:lumMod val="50000"/>
                  </a:schemeClr>
                </a:solidFill>
              </a:rPr>
              <a:t>attention</a:t>
            </a:r>
            <a:r>
              <a:rPr lang="it-IT" b="1">
                <a:solidFill>
                  <a:schemeClr val="bg2">
                    <a:lumMod val="50000"/>
                  </a:schemeClr>
                </a:solidFill>
              </a:rPr>
              <a:t>.</a:t>
            </a:r>
            <a:br>
              <a:rPr lang="it-IT" b="1">
                <a:solidFill>
                  <a:schemeClr val="bg2">
                    <a:lumMod val="50000"/>
                  </a:schemeClr>
                </a:solidFill>
              </a:rPr>
            </a:br>
            <a:br>
              <a:rPr lang="it-IT" b="1">
                <a:solidFill>
                  <a:schemeClr val="bg2">
                    <a:lumMod val="50000"/>
                  </a:schemeClr>
                </a:solidFill>
              </a:rPr>
            </a:br>
            <a:r>
              <a:rPr lang="it-IT" b="1" err="1">
                <a:solidFill>
                  <a:schemeClr val="bg2">
                    <a:lumMod val="50000"/>
                  </a:schemeClr>
                </a:solidFill>
              </a:rPr>
              <a:t>Questions</a:t>
            </a:r>
            <a:r>
              <a:rPr lang="it-IT" b="1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en-US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59E4D-CF8C-8F87-E266-D139C9FF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661D5-5174-B04D-5669-4B4C16F6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F7E85-CFDF-BB56-2202-CF0C3DCA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79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D075C-3503-38C5-FC0A-54A1034B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F35C0-C15E-1A98-1FF3-E589B6938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78B38-5308-9466-275D-EEE2965FF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394EA-CCBF-7AD1-0E68-ED8C3FFA6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9CD71-2459-E3D7-A214-60E9C6E2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6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920008E7-497F-1FF3-1383-F49D4456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>
            <a:extLst>
              <a:ext uri="{FF2B5EF4-FFF2-40B4-BE49-F238E27FC236}">
                <a16:creationId xmlns:a16="http://schemas.microsoft.com/office/drawing/2014/main" id="{38E0999C-9101-5838-50E0-C6CFD6F2FA5B}"/>
              </a:ext>
            </a:extLst>
          </p:cNvPr>
          <p:cNvSpPr txBox="1"/>
          <p:nvPr/>
        </p:nvSpPr>
        <p:spPr>
          <a:xfrm>
            <a:off x="654095" y="1"/>
            <a:ext cx="11537905" cy="6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600"/>
              <a:buFont typeface="Calibri"/>
              <a:buNone/>
            </a:pPr>
            <a:r>
              <a:rPr lang="it-IT" sz="3600" b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ITN-EU: R&amp;D strategy from 1-cells to 9-cells (1.3 GHz)</a:t>
            </a:r>
            <a:endParaRPr sz="36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39;p7">
            <a:extLst>
              <a:ext uri="{FF2B5EF4-FFF2-40B4-BE49-F238E27FC236}">
                <a16:creationId xmlns:a16="http://schemas.microsoft.com/office/drawing/2014/main" id="{2F9725F6-A04F-F356-CA32-2AE6841401C0}"/>
              </a:ext>
            </a:extLst>
          </p:cNvPr>
          <p:cNvSpPr txBox="1">
            <a:spLocks/>
          </p:cNvSpPr>
          <p:nvPr/>
        </p:nvSpPr>
        <p:spPr>
          <a:xfrm>
            <a:off x="779370" y="562476"/>
            <a:ext cx="11287354" cy="62955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20497E"/>
                </a:solidFill>
              </a:rPr>
              <a:t>Single-cells for R&amp;D studies of the “best recipes” for ILC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Baseline</a:t>
            </a:r>
            <a:r>
              <a:rPr lang="en-US" sz="2200" dirty="0">
                <a:solidFill>
                  <a:srgbClr val="000000"/>
                </a:solidFill>
              </a:rPr>
              <a:t> (Eu-XFEL modified) </a:t>
            </a:r>
            <a:r>
              <a:rPr lang="en-US" sz="2200" b="1" dirty="0">
                <a:solidFill>
                  <a:srgbClr val="000000"/>
                </a:solidFill>
              </a:rPr>
              <a:t>on FG and MG </a:t>
            </a:r>
            <a:r>
              <a:rPr lang="en-US" sz="2200" dirty="0">
                <a:solidFill>
                  <a:srgbClr val="000000"/>
                </a:solidFill>
              </a:rPr>
              <a:t>cavities -&gt; only one industry (mechanical and baseline) for trustable comparison in performances</a:t>
            </a: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Only FG </a:t>
            </a:r>
            <a:r>
              <a:rPr lang="en-US" sz="2200" dirty="0">
                <a:solidFill>
                  <a:srgbClr val="000000"/>
                </a:solidFill>
              </a:rPr>
              <a:t>will be later used </a:t>
            </a:r>
            <a:r>
              <a:rPr lang="en-US" sz="2200" b="1" dirty="0">
                <a:solidFill>
                  <a:srgbClr val="000000"/>
                </a:solidFill>
              </a:rPr>
              <a:t>for “new” recipes studies</a:t>
            </a:r>
          </a:p>
          <a:p>
            <a:pPr marL="452438" lvl="1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0000"/>
                </a:solidFill>
              </a:rPr>
              <a:t>Mid-T, two-step baking and their combination</a:t>
            </a:r>
            <a:br>
              <a:rPr lang="en-US" sz="1700" dirty="0">
                <a:solidFill>
                  <a:srgbClr val="000000"/>
                </a:solidFill>
              </a:rPr>
            </a:br>
            <a:r>
              <a:rPr lang="en-US" sz="1700" dirty="0">
                <a:solidFill>
                  <a:srgbClr val="000000"/>
                </a:solidFill>
              </a:rPr>
              <a:t>-&gt; Optimization of parameters (EP cold, T-treatments)</a:t>
            </a:r>
            <a:br>
              <a:rPr lang="en-US" sz="1700" dirty="0">
                <a:solidFill>
                  <a:srgbClr val="000000"/>
                </a:solidFill>
              </a:rPr>
            </a:br>
            <a:r>
              <a:rPr lang="en-US" sz="1700" dirty="0">
                <a:solidFill>
                  <a:srgbClr val="000000"/>
                </a:solidFill>
              </a:rPr>
              <a:t>-&gt; Cold VT cross check between labs</a:t>
            </a: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Migration </a:t>
            </a:r>
            <a:r>
              <a:rPr lang="en-US" sz="2200" dirty="0">
                <a:solidFill>
                  <a:srgbClr val="000000"/>
                </a:solidFill>
              </a:rPr>
              <a:t>to </a:t>
            </a:r>
            <a:r>
              <a:rPr lang="en-US" sz="2200" b="1" dirty="0">
                <a:solidFill>
                  <a:srgbClr val="000000"/>
                </a:solidFill>
              </a:rPr>
              <a:t>MG </a:t>
            </a:r>
            <a:r>
              <a:rPr lang="en-US" sz="2200" dirty="0">
                <a:solidFill>
                  <a:srgbClr val="000000"/>
                </a:solidFill>
              </a:rPr>
              <a:t>for cross-check performances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of the </a:t>
            </a:r>
            <a:r>
              <a:rPr lang="en-US" sz="2200" b="1" dirty="0">
                <a:solidFill>
                  <a:srgbClr val="000000"/>
                </a:solidFill>
              </a:rPr>
              <a:t>“best” recipe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br>
              <a:rPr lang="en-US" sz="400" dirty="0">
                <a:solidFill>
                  <a:srgbClr val="000000"/>
                </a:solidFill>
              </a:rPr>
            </a:br>
            <a:r>
              <a:rPr lang="en-US" sz="2600" b="1" dirty="0">
                <a:solidFill>
                  <a:srgbClr val="20497E"/>
                </a:solidFill>
              </a:rPr>
              <a:t>9-cells for industrialization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Best recipe</a:t>
            </a:r>
            <a:r>
              <a:rPr lang="en-US" sz="2200" dirty="0">
                <a:solidFill>
                  <a:srgbClr val="000000"/>
                </a:solidFill>
              </a:rPr>
              <a:t> will be migrated to 9-cell FG cavities: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EU industries</a:t>
            </a:r>
            <a:r>
              <a:rPr lang="en-US" sz="1700" dirty="0">
                <a:solidFill>
                  <a:srgbClr val="000000"/>
                </a:solidFill>
              </a:rPr>
              <a:t> will be involved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HPGS</a:t>
            </a:r>
            <a:r>
              <a:rPr lang="en-US" sz="1700" dirty="0">
                <a:solidFill>
                  <a:srgbClr val="000000"/>
                </a:solidFill>
              </a:rPr>
              <a:t> requirements must be </a:t>
            </a:r>
            <a:r>
              <a:rPr lang="en-US" sz="1700" b="1" dirty="0">
                <a:solidFill>
                  <a:srgbClr val="000000"/>
                </a:solidFill>
              </a:rPr>
              <a:t>fulfilled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Final goal </a:t>
            </a:r>
            <a:r>
              <a:rPr lang="en-US" sz="1700" dirty="0">
                <a:solidFill>
                  <a:srgbClr val="000000"/>
                </a:solidFill>
              </a:rPr>
              <a:t>-&gt; install two </a:t>
            </a:r>
            <a:r>
              <a:rPr lang="en-US" sz="1700" b="1" dirty="0">
                <a:solidFill>
                  <a:srgbClr val="000000"/>
                </a:solidFill>
              </a:rPr>
              <a:t>EU cavities in the ILC</a:t>
            </a:r>
            <a:br>
              <a:rPr lang="en-US" sz="1700" b="1" dirty="0">
                <a:solidFill>
                  <a:srgbClr val="000000"/>
                </a:solidFill>
              </a:rPr>
            </a:br>
            <a:r>
              <a:rPr lang="en-US" sz="1700" b="1" dirty="0">
                <a:solidFill>
                  <a:srgbClr val="000000"/>
                </a:solidFill>
              </a:rPr>
              <a:t>cryomodule </a:t>
            </a:r>
            <a:r>
              <a:rPr lang="en-US" sz="1700" dirty="0">
                <a:solidFill>
                  <a:srgbClr val="000000"/>
                </a:solidFill>
              </a:rPr>
              <a:t>planned at KEK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20497E"/>
                </a:solidFill>
              </a:rPr>
              <a:t>Active participation also in: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Cryomodule </a:t>
            </a:r>
            <a:r>
              <a:rPr lang="en-US" sz="2200" dirty="0">
                <a:solidFill>
                  <a:srgbClr val="000000"/>
                </a:solidFill>
              </a:rPr>
              <a:t>activities, string assembly, 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development of diagnostics, and cryomodule test</a:t>
            </a:r>
          </a:p>
          <a:p>
            <a:pPr marL="44450" lvl="1" indent="0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52AB17-716A-22FB-9550-3E8F0047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9768AA-77E9-9DF0-6F16-C69FDF8C71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5" t="2164" r="728" b="971"/>
          <a:stretch>
            <a:fillRect/>
          </a:stretch>
        </p:blipFill>
        <p:spPr>
          <a:xfrm>
            <a:off x="7251622" y="1817995"/>
            <a:ext cx="4782265" cy="248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43E020-B316-0000-C093-C4CBC45EEE89}"/>
              </a:ext>
            </a:extLst>
          </p:cNvPr>
          <p:cNvSpPr txBox="1"/>
          <p:nvPr/>
        </p:nvSpPr>
        <p:spPr>
          <a:xfrm>
            <a:off x="7057623" y="4435824"/>
            <a:ext cx="5170264" cy="1859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900°C HT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better flux expulsion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 EP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2-step baking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help to improve cavity performance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Mid-T at 200°C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 reach a higher gradient and is promising for in-situ treatment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Mid-T at 300°C </a:t>
            </a:r>
            <a:r>
              <a:rPr lang="en-US" sz="1600" dirty="0">
                <a:solidFill>
                  <a:srgbClr val="C00000"/>
                </a:solidFill>
                <a:latin typeface="Calibri" panose="020F0502020204030204"/>
              </a:rPr>
              <a:t>-350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°C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combination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2-step baking 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78B361-D181-6346-AC98-2B871B38DAE1}"/>
              </a:ext>
            </a:extLst>
          </p:cNvPr>
          <p:cNvGrpSpPr/>
          <p:nvPr/>
        </p:nvGrpSpPr>
        <p:grpSpPr>
          <a:xfrm>
            <a:off x="1425150" y="1254978"/>
            <a:ext cx="7185450" cy="2986423"/>
            <a:chOff x="1425150" y="1254978"/>
            <a:chExt cx="7185450" cy="29864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C36828-28E3-8431-BC53-38A5B695D870}"/>
                </a:ext>
              </a:extLst>
            </p:cNvPr>
            <p:cNvGrpSpPr/>
            <p:nvPr/>
          </p:nvGrpSpPr>
          <p:grpSpPr>
            <a:xfrm>
              <a:off x="1425150" y="1254978"/>
              <a:ext cx="3709228" cy="2986423"/>
              <a:chOff x="1425150" y="1254978"/>
              <a:chExt cx="3709228" cy="298642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4A9608C-041C-8AB5-C580-2FF3FC0CF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8914" y="1254978"/>
                <a:ext cx="3635464" cy="2956739"/>
              </a:xfrm>
              <a:prstGeom prst="rect">
                <a:avLst/>
              </a:prstGeom>
              <a:ln w="38100">
                <a:solidFill>
                  <a:srgbClr val="4472C4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4E604C-94CE-332F-7919-DB0C8B5478AA}"/>
                  </a:ext>
                </a:extLst>
              </p:cNvPr>
              <p:cNvSpPr txBox="1"/>
              <p:nvPr/>
            </p:nvSpPr>
            <p:spPr>
              <a:xfrm>
                <a:off x="1425150" y="3995180"/>
                <a:ext cx="265101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100" i="1">
                    <a:solidFill>
                      <a:srgbClr val="0000FF"/>
                    </a:solidFill>
                  </a:defRPr>
                </a:lvl1pPr>
              </a:lstStyle>
              <a:p>
                <a:pPr algn="l"/>
                <a:r>
                  <a:rPr lang="it-IT" sz="1000" dirty="0"/>
                  <a:t>H. Ito doi:10.18429/JACoW-SRF2021-FROFDV01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778B3B7-448E-99BD-ED35-1778AB72C1C4}"/>
                </a:ext>
              </a:extLst>
            </p:cNvPr>
            <p:cNvCxnSpPr>
              <a:cxnSpLocks/>
            </p:cNvCxnSpPr>
            <p:nvPr/>
          </p:nvCxnSpPr>
          <p:spPr>
            <a:xfrm>
              <a:off x="5134378" y="1487510"/>
              <a:ext cx="3476222" cy="47007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9189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37EC5360-57F8-1468-A5DD-0077AA4D0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>
            <a:extLst>
              <a:ext uri="{FF2B5EF4-FFF2-40B4-BE49-F238E27FC236}">
                <a16:creationId xmlns:a16="http://schemas.microsoft.com/office/drawing/2014/main" id="{A10BC367-397D-7AF4-7627-A4D6A2D41CFB}"/>
              </a:ext>
            </a:extLst>
          </p:cNvPr>
          <p:cNvSpPr txBox="1"/>
          <p:nvPr/>
        </p:nvSpPr>
        <p:spPr>
          <a:xfrm>
            <a:off x="654095" y="1"/>
            <a:ext cx="11537905" cy="6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600"/>
              <a:buFont typeface="Calibri"/>
              <a:buNone/>
            </a:pPr>
            <a:r>
              <a:rPr lang="it-IT" sz="3600" b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ITN-EU: R&amp;D strategy from 1-cells to 9-cells (1.3 GHz)</a:t>
            </a:r>
            <a:endParaRPr sz="36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39;p7">
            <a:extLst>
              <a:ext uri="{FF2B5EF4-FFF2-40B4-BE49-F238E27FC236}">
                <a16:creationId xmlns:a16="http://schemas.microsoft.com/office/drawing/2014/main" id="{9E564658-263E-88F6-51B1-24CF7223CF7D}"/>
              </a:ext>
            </a:extLst>
          </p:cNvPr>
          <p:cNvSpPr txBox="1">
            <a:spLocks/>
          </p:cNvSpPr>
          <p:nvPr/>
        </p:nvSpPr>
        <p:spPr>
          <a:xfrm>
            <a:off x="779370" y="562476"/>
            <a:ext cx="11287354" cy="62955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20497E"/>
                </a:solidFill>
              </a:rPr>
              <a:t>Single-cells for R&amp;D studies of the “best recipes” for ILC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Baseline</a:t>
            </a:r>
            <a:r>
              <a:rPr lang="en-US" sz="2200" dirty="0">
                <a:solidFill>
                  <a:srgbClr val="000000"/>
                </a:solidFill>
              </a:rPr>
              <a:t> (Eu-XFEL modified) </a:t>
            </a:r>
            <a:r>
              <a:rPr lang="en-US" sz="2200" b="1" dirty="0">
                <a:solidFill>
                  <a:srgbClr val="000000"/>
                </a:solidFill>
              </a:rPr>
              <a:t>on FG and MG </a:t>
            </a:r>
            <a:r>
              <a:rPr lang="en-US" sz="2200" dirty="0">
                <a:solidFill>
                  <a:srgbClr val="000000"/>
                </a:solidFill>
              </a:rPr>
              <a:t>cavities -&gt; only one industry (mechanical and baseline) for trustable comparison in performances</a:t>
            </a: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Only FG </a:t>
            </a:r>
            <a:r>
              <a:rPr lang="en-US" sz="2200" dirty="0">
                <a:solidFill>
                  <a:srgbClr val="000000"/>
                </a:solidFill>
              </a:rPr>
              <a:t>will be later used </a:t>
            </a:r>
            <a:r>
              <a:rPr lang="en-US" sz="2200" b="1" dirty="0">
                <a:solidFill>
                  <a:srgbClr val="000000"/>
                </a:solidFill>
              </a:rPr>
              <a:t>for “new” recipes studies</a:t>
            </a:r>
          </a:p>
          <a:p>
            <a:pPr marL="452438" lvl="1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0000"/>
                </a:solidFill>
              </a:rPr>
              <a:t>Mid-T, two-step baking and their combination</a:t>
            </a:r>
            <a:br>
              <a:rPr lang="en-US" sz="1700" dirty="0">
                <a:solidFill>
                  <a:srgbClr val="000000"/>
                </a:solidFill>
              </a:rPr>
            </a:br>
            <a:r>
              <a:rPr lang="en-US" sz="1700" dirty="0">
                <a:solidFill>
                  <a:srgbClr val="000000"/>
                </a:solidFill>
              </a:rPr>
              <a:t>-&gt; Optimization of parameters (EP cold, T-treatments)</a:t>
            </a:r>
            <a:br>
              <a:rPr lang="en-US" sz="1700" dirty="0">
                <a:solidFill>
                  <a:srgbClr val="000000"/>
                </a:solidFill>
              </a:rPr>
            </a:br>
            <a:r>
              <a:rPr lang="en-US" sz="1700" dirty="0">
                <a:solidFill>
                  <a:srgbClr val="000000"/>
                </a:solidFill>
              </a:rPr>
              <a:t>-&gt; Cold VT cross check between labs</a:t>
            </a: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Migration </a:t>
            </a:r>
            <a:r>
              <a:rPr lang="en-US" sz="2200" dirty="0">
                <a:solidFill>
                  <a:srgbClr val="000000"/>
                </a:solidFill>
              </a:rPr>
              <a:t>to </a:t>
            </a:r>
            <a:r>
              <a:rPr lang="en-US" sz="2200" b="1" dirty="0">
                <a:solidFill>
                  <a:srgbClr val="000000"/>
                </a:solidFill>
              </a:rPr>
              <a:t>MG </a:t>
            </a:r>
            <a:r>
              <a:rPr lang="en-US" sz="2200" dirty="0">
                <a:solidFill>
                  <a:srgbClr val="000000"/>
                </a:solidFill>
              </a:rPr>
              <a:t>for cross-check performances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of the </a:t>
            </a:r>
            <a:r>
              <a:rPr lang="en-US" sz="2200" b="1" dirty="0">
                <a:solidFill>
                  <a:srgbClr val="000000"/>
                </a:solidFill>
              </a:rPr>
              <a:t>“best” recipe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br>
              <a:rPr lang="en-US" sz="400" dirty="0">
                <a:solidFill>
                  <a:srgbClr val="000000"/>
                </a:solidFill>
              </a:rPr>
            </a:br>
            <a:r>
              <a:rPr lang="en-US" sz="2600" b="1" dirty="0">
                <a:solidFill>
                  <a:srgbClr val="20497E"/>
                </a:solidFill>
              </a:rPr>
              <a:t>9-cells for industrialization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Best recipe</a:t>
            </a:r>
            <a:r>
              <a:rPr lang="en-US" sz="2200" dirty="0">
                <a:solidFill>
                  <a:srgbClr val="000000"/>
                </a:solidFill>
              </a:rPr>
              <a:t> will be migrated to 9-cell FG cavities: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EU industries</a:t>
            </a:r>
            <a:r>
              <a:rPr lang="en-US" sz="1700" dirty="0">
                <a:solidFill>
                  <a:srgbClr val="000000"/>
                </a:solidFill>
              </a:rPr>
              <a:t> will be involved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HPGS</a:t>
            </a:r>
            <a:r>
              <a:rPr lang="en-US" sz="1700" dirty="0">
                <a:solidFill>
                  <a:srgbClr val="000000"/>
                </a:solidFill>
              </a:rPr>
              <a:t> requirements must be </a:t>
            </a:r>
            <a:r>
              <a:rPr lang="en-US" sz="1700" b="1" dirty="0">
                <a:solidFill>
                  <a:srgbClr val="000000"/>
                </a:solidFill>
              </a:rPr>
              <a:t>fulfilled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Final goal </a:t>
            </a:r>
            <a:r>
              <a:rPr lang="en-US" sz="1700" dirty="0">
                <a:solidFill>
                  <a:srgbClr val="000000"/>
                </a:solidFill>
              </a:rPr>
              <a:t>-&gt; install two </a:t>
            </a:r>
            <a:r>
              <a:rPr lang="en-US" sz="1700" b="1" dirty="0">
                <a:solidFill>
                  <a:srgbClr val="000000"/>
                </a:solidFill>
              </a:rPr>
              <a:t>EU cavities in the ILC</a:t>
            </a:r>
            <a:br>
              <a:rPr lang="en-US" sz="1700" b="1" dirty="0">
                <a:solidFill>
                  <a:srgbClr val="000000"/>
                </a:solidFill>
              </a:rPr>
            </a:br>
            <a:r>
              <a:rPr lang="en-US" sz="1700" b="1" dirty="0">
                <a:solidFill>
                  <a:srgbClr val="000000"/>
                </a:solidFill>
              </a:rPr>
              <a:t>cryomodule </a:t>
            </a:r>
            <a:r>
              <a:rPr lang="en-US" sz="1700" dirty="0">
                <a:solidFill>
                  <a:srgbClr val="000000"/>
                </a:solidFill>
              </a:rPr>
              <a:t>planned at KEK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20497E"/>
                </a:solidFill>
              </a:rPr>
              <a:t>Active participation also in: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Cryomodule </a:t>
            </a:r>
            <a:r>
              <a:rPr lang="en-US" sz="2200" dirty="0">
                <a:solidFill>
                  <a:srgbClr val="000000"/>
                </a:solidFill>
              </a:rPr>
              <a:t>activities, string assembly, 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development of diagnostics, and cryomodule test</a:t>
            </a:r>
          </a:p>
          <a:p>
            <a:pPr marL="44450" lvl="1" indent="0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834723-8CCF-7FE7-851F-8857CA2F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A6A9E1-4D6E-39CE-ECB0-316BFE66C1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5" t="2164" r="728" b="971"/>
          <a:stretch>
            <a:fillRect/>
          </a:stretch>
        </p:blipFill>
        <p:spPr>
          <a:xfrm>
            <a:off x="7251622" y="1817995"/>
            <a:ext cx="4782265" cy="248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30452C-85B3-9C3B-E9DD-28B3D01ADC37}"/>
              </a:ext>
            </a:extLst>
          </p:cNvPr>
          <p:cNvSpPr txBox="1"/>
          <p:nvPr/>
        </p:nvSpPr>
        <p:spPr>
          <a:xfrm>
            <a:off x="7057623" y="4435824"/>
            <a:ext cx="5170264" cy="1859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900°C HT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better flux expulsion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 EP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2-step baking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help to improve cavity performance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Mid-T at 200°C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 reach a higher gradient and is promising for in-situ treatment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Mid-T at 300°C </a:t>
            </a:r>
            <a:r>
              <a:rPr lang="en-US" sz="1600" dirty="0">
                <a:solidFill>
                  <a:srgbClr val="C00000"/>
                </a:solidFill>
                <a:latin typeface="Calibri" panose="020F0502020204030204"/>
              </a:rPr>
              <a:t>-350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°C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combination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2-step baking 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B47462-00DB-0519-3F72-F13CE8CA0BCB}"/>
              </a:ext>
            </a:extLst>
          </p:cNvPr>
          <p:cNvGrpSpPr/>
          <p:nvPr/>
        </p:nvGrpSpPr>
        <p:grpSpPr>
          <a:xfrm>
            <a:off x="1425150" y="1254978"/>
            <a:ext cx="7185450" cy="2986423"/>
            <a:chOff x="1425150" y="1254978"/>
            <a:chExt cx="7185450" cy="29864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16BE430-8178-001E-DEFB-43F570B6A30A}"/>
                </a:ext>
              </a:extLst>
            </p:cNvPr>
            <p:cNvGrpSpPr/>
            <p:nvPr/>
          </p:nvGrpSpPr>
          <p:grpSpPr>
            <a:xfrm>
              <a:off x="1425150" y="1254978"/>
              <a:ext cx="3709228" cy="2986423"/>
              <a:chOff x="1425150" y="1254978"/>
              <a:chExt cx="3709228" cy="298642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88978E5-AB2B-CC4E-22BD-A8D807A57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8914" y="1254978"/>
                <a:ext cx="3635464" cy="2956739"/>
              </a:xfrm>
              <a:prstGeom prst="rect">
                <a:avLst/>
              </a:prstGeom>
              <a:ln w="38100">
                <a:solidFill>
                  <a:srgbClr val="4472C4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D85E5-C2BD-39B8-155E-F07A5DF57ECA}"/>
                  </a:ext>
                </a:extLst>
              </p:cNvPr>
              <p:cNvSpPr txBox="1"/>
              <p:nvPr/>
            </p:nvSpPr>
            <p:spPr>
              <a:xfrm>
                <a:off x="1425150" y="3995180"/>
                <a:ext cx="265101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100" i="1">
                    <a:solidFill>
                      <a:srgbClr val="0000FF"/>
                    </a:solidFill>
                  </a:defRPr>
                </a:lvl1pPr>
              </a:lstStyle>
              <a:p>
                <a:pPr algn="l"/>
                <a:r>
                  <a:rPr lang="it-IT" sz="1000" dirty="0"/>
                  <a:t>H. Ito doi:10.18429/JACoW-SRF2021-FROFDV01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435ACC8-5762-9ADE-5070-5BB9F506A1C7}"/>
                </a:ext>
              </a:extLst>
            </p:cNvPr>
            <p:cNvCxnSpPr>
              <a:cxnSpLocks/>
            </p:cNvCxnSpPr>
            <p:nvPr/>
          </p:nvCxnSpPr>
          <p:spPr>
            <a:xfrm>
              <a:off x="5134378" y="1487510"/>
              <a:ext cx="3476222" cy="47007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7E20F5-F3F1-FA79-3E44-89A5BBBBD149}"/>
              </a:ext>
            </a:extLst>
          </p:cNvPr>
          <p:cNvGrpSpPr/>
          <p:nvPr/>
        </p:nvGrpSpPr>
        <p:grpSpPr>
          <a:xfrm>
            <a:off x="5332947" y="4120115"/>
            <a:ext cx="5588337" cy="2650629"/>
            <a:chOff x="5332947" y="4120115"/>
            <a:chExt cx="5588337" cy="26506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4EF9B4-8BA8-D4F7-CB8D-1EC77CF3BF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32947" y="4211718"/>
              <a:ext cx="3528354" cy="2559026"/>
              <a:chOff x="5658182" y="2980627"/>
              <a:chExt cx="4654406" cy="337572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1E40BC5-3A49-AFD2-A980-DF82832AC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8182" y="2980627"/>
                <a:ext cx="4654406" cy="3375723"/>
              </a:xfrm>
              <a:prstGeom prst="rect">
                <a:avLst/>
              </a:prstGeom>
              <a:ln w="38100">
                <a:solidFill>
                  <a:srgbClr val="ED7D3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E80CD8DE-9379-923A-F942-43EAEF3AD536}"/>
                  </a:ext>
                </a:extLst>
              </p:cNvPr>
              <p:cNvSpPr txBox="1"/>
              <p:nvPr/>
            </p:nvSpPr>
            <p:spPr>
              <a:xfrm>
                <a:off x="6309042" y="4052959"/>
                <a:ext cx="2252831" cy="730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>
                    <a:solidFill>
                      <a:srgbClr val="0000FF"/>
                    </a:solidFill>
                  </a:rPr>
                  <a:t>L. Steder et al., arXiv:2407.12570v1 [</a:t>
                </a:r>
                <a:r>
                  <a:rPr lang="en-US" sz="1000" i="1" dirty="0" err="1">
                    <a:solidFill>
                      <a:srgbClr val="0000FF"/>
                    </a:solidFill>
                  </a:rPr>
                  <a:t>physics.acc-ph</a:t>
                </a:r>
                <a:r>
                  <a:rPr lang="en-US" sz="1000" i="1" dirty="0">
                    <a:solidFill>
                      <a:srgbClr val="0000FF"/>
                    </a:solidFill>
                  </a:rPr>
                  <a:t>] 17 Jul 2024</a:t>
                </a: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0E9D808-8E1E-2C60-0046-A206B74D5430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V="1">
              <a:off x="8861301" y="4120115"/>
              <a:ext cx="2059983" cy="1371116"/>
            </a:xfrm>
            <a:prstGeom prst="straightConnector1">
              <a:avLst/>
            </a:prstGeom>
            <a:ln w="38100">
              <a:solidFill>
                <a:srgbClr val="ED7D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0833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D6AE0799-F789-4F5D-66F4-9F6E07372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>
            <a:extLst>
              <a:ext uri="{FF2B5EF4-FFF2-40B4-BE49-F238E27FC236}">
                <a16:creationId xmlns:a16="http://schemas.microsoft.com/office/drawing/2014/main" id="{A233C4DD-A2FF-1D9E-B9AD-D5238E4A2BBE}"/>
              </a:ext>
            </a:extLst>
          </p:cNvPr>
          <p:cNvSpPr txBox="1"/>
          <p:nvPr/>
        </p:nvSpPr>
        <p:spPr>
          <a:xfrm>
            <a:off x="654095" y="1"/>
            <a:ext cx="11537905" cy="69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600"/>
              <a:buFont typeface="Calibri"/>
              <a:buNone/>
            </a:pPr>
            <a:r>
              <a:rPr lang="it-IT" sz="3600" b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ITN-EU: R&amp;D strategy from 1-cells to 9-cells (1.3 GHz)</a:t>
            </a:r>
            <a:endParaRPr sz="36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39;p7">
            <a:extLst>
              <a:ext uri="{FF2B5EF4-FFF2-40B4-BE49-F238E27FC236}">
                <a16:creationId xmlns:a16="http://schemas.microsoft.com/office/drawing/2014/main" id="{C12E025A-59F0-49A0-3858-4B4029794A64}"/>
              </a:ext>
            </a:extLst>
          </p:cNvPr>
          <p:cNvSpPr txBox="1">
            <a:spLocks/>
          </p:cNvSpPr>
          <p:nvPr/>
        </p:nvSpPr>
        <p:spPr>
          <a:xfrm>
            <a:off x="779370" y="562476"/>
            <a:ext cx="11287354" cy="62955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20497E"/>
                </a:solidFill>
              </a:rPr>
              <a:t>Single-cells for R&amp;D studies of the “best recipes” for ILC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Baseline</a:t>
            </a:r>
            <a:r>
              <a:rPr lang="en-US" sz="2200" dirty="0">
                <a:solidFill>
                  <a:srgbClr val="000000"/>
                </a:solidFill>
              </a:rPr>
              <a:t> (Eu-XFEL modified) </a:t>
            </a:r>
            <a:r>
              <a:rPr lang="en-US" sz="2200" b="1" dirty="0">
                <a:solidFill>
                  <a:srgbClr val="000000"/>
                </a:solidFill>
              </a:rPr>
              <a:t>on FG and MG </a:t>
            </a:r>
            <a:r>
              <a:rPr lang="en-US" sz="2200" dirty="0">
                <a:solidFill>
                  <a:srgbClr val="000000"/>
                </a:solidFill>
              </a:rPr>
              <a:t>cavities -&gt; only one industry (mechanical and baseline) for trustable comparison in performances</a:t>
            </a: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Only FG </a:t>
            </a:r>
            <a:r>
              <a:rPr lang="en-US" sz="2200" dirty="0">
                <a:solidFill>
                  <a:srgbClr val="000000"/>
                </a:solidFill>
              </a:rPr>
              <a:t>will be later used </a:t>
            </a:r>
            <a:r>
              <a:rPr lang="en-US" sz="2200" b="1" dirty="0">
                <a:solidFill>
                  <a:srgbClr val="000000"/>
                </a:solidFill>
              </a:rPr>
              <a:t>for “new” recipes studies</a:t>
            </a:r>
          </a:p>
          <a:p>
            <a:pPr marL="452438" lvl="1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0000"/>
                </a:solidFill>
              </a:rPr>
              <a:t>Mid-T, two-step baking and their combination</a:t>
            </a:r>
            <a:br>
              <a:rPr lang="en-US" sz="1700" dirty="0">
                <a:solidFill>
                  <a:srgbClr val="000000"/>
                </a:solidFill>
              </a:rPr>
            </a:br>
            <a:r>
              <a:rPr lang="en-US" sz="1700" dirty="0">
                <a:solidFill>
                  <a:srgbClr val="000000"/>
                </a:solidFill>
              </a:rPr>
              <a:t>-&gt; Optimization of parameters (EP cold, T-treatments)</a:t>
            </a:r>
            <a:br>
              <a:rPr lang="en-US" sz="1700" dirty="0">
                <a:solidFill>
                  <a:srgbClr val="000000"/>
                </a:solidFill>
              </a:rPr>
            </a:br>
            <a:r>
              <a:rPr lang="en-US" sz="1700" dirty="0">
                <a:solidFill>
                  <a:srgbClr val="000000"/>
                </a:solidFill>
              </a:rPr>
              <a:t>-&gt; Cold VT cross check between labs</a:t>
            </a: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Migration </a:t>
            </a:r>
            <a:r>
              <a:rPr lang="en-US" sz="2200" dirty="0">
                <a:solidFill>
                  <a:srgbClr val="000000"/>
                </a:solidFill>
              </a:rPr>
              <a:t>to </a:t>
            </a:r>
            <a:r>
              <a:rPr lang="en-US" sz="2200" b="1" dirty="0">
                <a:solidFill>
                  <a:srgbClr val="000000"/>
                </a:solidFill>
              </a:rPr>
              <a:t>MG </a:t>
            </a:r>
            <a:r>
              <a:rPr lang="en-US" sz="2200" dirty="0">
                <a:solidFill>
                  <a:srgbClr val="000000"/>
                </a:solidFill>
              </a:rPr>
              <a:t>for cross-check performances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of the </a:t>
            </a:r>
            <a:r>
              <a:rPr lang="en-US" sz="2200" b="1" dirty="0">
                <a:solidFill>
                  <a:srgbClr val="000000"/>
                </a:solidFill>
              </a:rPr>
              <a:t>“best” recipe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br>
              <a:rPr lang="en-US" sz="400" dirty="0">
                <a:solidFill>
                  <a:srgbClr val="000000"/>
                </a:solidFill>
              </a:rPr>
            </a:br>
            <a:r>
              <a:rPr lang="en-US" sz="2600" b="1" dirty="0">
                <a:solidFill>
                  <a:srgbClr val="20497E"/>
                </a:solidFill>
              </a:rPr>
              <a:t>9-cells for industrialization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Best recipe</a:t>
            </a:r>
            <a:r>
              <a:rPr lang="en-US" sz="2200" dirty="0">
                <a:solidFill>
                  <a:srgbClr val="000000"/>
                </a:solidFill>
              </a:rPr>
              <a:t> will be migrated to 9-cell FG cavities: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EU industries</a:t>
            </a:r>
            <a:r>
              <a:rPr lang="en-US" sz="1700" dirty="0">
                <a:solidFill>
                  <a:srgbClr val="000000"/>
                </a:solidFill>
              </a:rPr>
              <a:t> will be involved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HPGS</a:t>
            </a:r>
            <a:r>
              <a:rPr lang="en-US" sz="1700" dirty="0">
                <a:solidFill>
                  <a:srgbClr val="000000"/>
                </a:solidFill>
              </a:rPr>
              <a:t> requirements must be </a:t>
            </a:r>
            <a:r>
              <a:rPr lang="en-US" sz="1700" b="1" dirty="0">
                <a:solidFill>
                  <a:srgbClr val="000000"/>
                </a:solidFill>
              </a:rPr>
              <a:t>fulfilled</a:t>
            </a:r>
          </a:p>
          <a:p>
            <a:pPr marL="452438" lvl="1" indent="-2730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0000"/>
                </a:solidFill>
              </a:rPr>
              <a:t>Final goal </a:t>
            </a:r>
            <a:r>
              <a:rPr lang="en-US" sz="1700" dirty="0">
                <a:solidFill>
                  <a:srgbClr val="000000"/>
                </a:solidFill>
              </a:rPr>
              <a:t>-&gt; install two </a:t>
            </a:r>
            <a:r>
              <a:rPr lang="en-US" sz="1700" b="1" dirty="0">
                <a:solidFill>
                  <a:srgbClr val="000000"/>
                </a:solidFill>
              </a:rPr>
              <a:t>EU cavities in the ILC</a:t>
            </a:r>
            <a:br>
              <a:rPr lang="en-US" sz="1700" b="1" dirty="0">
                <a:solidFill>
                  <a:srgbClr val="000000"/>
                </a:solidFill>
              </a:rPr>
            </a:br>
            <a:r>
              <a:rPr lang="en-US" sz="1700" b="1" dirty="0">
                <a:solidFill>
                  <a:srgbClr val="000000"/>
                </a:solidFill>
              </a:rPr>
              <a:t>cryomodule </a:t>
            </a:r>
            <a:r>
              <a:rPr lang="en-US" sz="1700" dirty="0">
                <a:solidFill>
                  <a:srgbClr val="000000"/>
                </a:solidFill>
              </a:rPr>
              <a:t>planned at KEK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F5496"/>
              </a:buClr>
              <a:buSzPct val="100000"/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20497E"/>
                </a:solidFill>
              </a:rPr>
              <a:t>Active participation also in:</a:t>
            </a:r>
            <a:endParaRPr lang="en-US" dirty="0">
              <a:solidFill>
                <a:srgbClr val="20497E"/>
              </a:solidFill>
            </a:endParaRPr>
          </a:p>
          <a:p>
            <a:pPr marL="179388" lvl="1" indent="-134938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</a:pPr>
            <a:r>
              <a:rPr lang="en-US" sz="2200" b="1" dirty="0">
                <a:solidFill>
                  <a:srgbClr val="000000"/>
                </a:solidFill>
              </a:rPr>
              <a:t>Cryomodule </a:t>
            </a:r>
            <a:r>
              <a:rPr lang="en-US" sz="2200" dirty="0">
                <a:solidFill>
                  <a:srgbClr val="000000"/>
                </a:solidFill>
              </a:rPr>
              <a:t>activities, string assembly, 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development of diagnostics, and cryomodule test</a:t>
            </a:r>
          </a:p>
          <a:p>
            <a:pPr marL="44450" lvl="1" indent="0">
              <a:lnSpc>
                <a:spcPts val="2640"/>
              </a:lnSpc>
              <a:spcBef>
                <a:spcPts val="0"/>
              </a:spcBef>
              <a:buClr>
                <a:srgbClr val="3F3F3F"/>
              </a:buClr>
              <a:buSzPct val="100000"/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86297-9E68-7907-F408-CEDD998F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0F0A10-426E-089C-3A38-3FC0F8B0AD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5" t="2164" r="728" b="971"/>
          <a:stretch>
            <a:fillRect/>
          </a:stretch>
        </p:blipFill>
        <p:spPr>
          <a:xfrm>
            <a:off x="7251622" y="1817995"/>
            <a:ext cx="4782265" cy="248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265892-7032-3687-E069-33BC48754A4E}"/>
              </a:ext>
            </a:extLst>
          </p:cNvPr>
          <p:cNvSpPr txBox="1"/>
          <p:nvPr/>
        </p:nvSpPr>
        <p:spPr>
          <a:xfrm>
            <a:off x="7057623" y="4435824"/>
            <a:ext cx="5170264" cy="1859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900°C HT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better flux expulsion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 EP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2-step baking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help to improve cavity performance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Mid-T at 200°C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 reach a higher gradient and is promising for in-situ treatment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Mid-T at 300°C </a:t>
            </a:r>
            <a:r>
              <a:rPr lang="en-US" sz="1600" dirty="0">
                <a:solidFill>
                  <a:srgbClr val="C00000"/>
                </a:solidFill>
                <a:latin typeface="Calibri" panose="020F0502020204030204"/>
              </a:rPr>
              <a:t>-350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°C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combination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2-step baking 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6C0585-242D-D966-CC39-FD3164238549}"/>
              </a:ext>
            </a:extLst>
          </p:cNvPr>
          <p:cNvGrpSpPr/>
          <p:nvPr/>
        </p:nvGrpSpPr>
        <p:grpSpPr>
          <a:xfrm>
            <a:off x="1425150" y="1254978"/>
            <a:ext cx="7185450" cy="2986423"/>
            <a:chOff x="1425150" y="1254978"/>
            <a:chExt cx="7185450" cy="29864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8AEF2B-2490-CF43-8E58-AE838C1DDB23}"/>
                </a:ext>
              </a:extLst>
            </p:cNvPr>
            <p:cNvGrpSpPr/>
            <p:nvPr/>
          </p:nvGrpSpPr>
          <p:grpSpPr>
            <a:xfrm>
              <a:off x="1425150" y="1254978"/>
              <a:ext cx="3709228" cy="2986423"/>
              <a:chOff x="1425150" y="1254978"/>
              <a:chExt cx="3709228" cy="298642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EBC05D2-24D8-497F-12BB-47EE4F9ED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8914" y="1254978"/>
                <a:ext cx="3635464" cy="2956739"/>
              </a:xfrm>
              <a:prstGeom prst="rect">
                <a:avLst/>
              </a:prstGeom>
              <a:ln w="38100">
                <a:solidFill>
                  <a:srgbClr val="4472C4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628BC6-7D16-1C86-6929-2EA346F4C420}"/>
                  </a:ext>
                </a:extLst>
              </p:cNvPr>
              <p:cNvSpPr txBox="1"/>
              <p:nvPr/>
            </p:nvSpPr>
            <p:spPr>
              <a:xfrm>
                <a:off x="1425150" y="3995180"/>
                <a:ext cx="265101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100" i="1">
                    <a:solidFill>
                      <a:srgbClr val="0000FF"/>
                    </a:solidFill>
                  </a:defRPr>
                </a:lvl1pPr>
              </a:lstStyle>
              <a:p>
                <a:pPr algn="l"/>
                <a:r>
                  <a:rPr lang="it-IT" sz="1000" dirty="0"/>
                  <a:t>H. Ito doi:10.18429/JACoW-SRF2021-FROFDV01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DD347E3-685B-14F9-8DD4-7BC139E3829F}"/>
                </a:ext>
              </a:extLst>
            </p:cNvPr>
            <p:cNvCxnSpPr>
              <a:cxnSpLocks/>
            </p:cNvCxnSpPr>
            <p:nvPr/>
          </p:nvCxnSpPr>
          <p:spPr>
            <a:xfrm>
              <a:off x="5134378" y="1487510"/>
              <a:ext cx="3476222" cy="47007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6705A8-6AA6-5241-D017-4EA1395D3766}"/>
              </a:ext>
            </a:extLst>
          </p:cNvPr>
          <p:cNvGrpSpPr/>
          <p:nvPr/>
        </p:nvGrpSpPr>
        <p:grpSpPr>
          <a:xfrm>
            <a:off x="5332947" y="4120115"/>
            <a:ext cx="5588337" cy="2650629"/>
            <a:chOff x="5332947" y="4120115"/>
            <a:chExt cx="5588337" cy="26506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8C57FF-0E7A-924F-F8ED-E06C13EA1E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32947" y="4211718"/>
              <a:ext cx="3528354" cy="2559026"/>
              <a:chOff x="5658182" y="2980627"/>
              <a:chExt cx="4654406" cy="337572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AC06012-6FFD-BAD8-A9B9-FB1F50156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8182" y="2980627"/>
                <a:ext cx="4654406" cy="3375723"/>
              </a:xfrm>
              <a:prstGeom prst="rect">
                <a:avLst/>
              </a:prstGeom>
              <a:ln w="38100">
                <a:solidFill>
                  <a:srgbClr val="ED7D3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2184FC60-D560-28E7-0609-ACD487877A4C}"/>
                  </a:ext>
                </a:extLst>
              </p:cNvPr>
              <p:cNvSpPr txBox="1"/>
              <p:nvPr/>
            </p:nvSpPr>
            <p:spPr>
              <a:xfrm>
                <a:off x="6309042" y="4052959"/>
                <a:ext cx="2252831" cy="730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>
                    <a:solidFill>
                      <a:srgbClr val="0000FF"/>
                    </a:solidFill>
                  </a:rPr>
                  <a:t>L. Steder et al., arXiv:2407.12570v1 [</a:t>
                </a:r>
                <a:r>
                  <a:rPr lang="en-US" sz="1000" i="1" dirty="0" err="1">
                    <a:solidFill>
                      <a:srgbClr val="0000FF"/>
                    </a:solidFill>
                  </a:rPr>
                  <a:t>physics.acc-ph</a:t>
                </a:r>
                <a:r>
                  <a:rPr lang="en-US" sz="1000" i="1" dirty="0">
                    <a:solidFill>
                      <a:srgbClr val="0000FF"/>
                    </a:solidFill>
                  </a:rPr>
                  <a:t>] 17 Jul 2024</a:t>
                </a: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E10ACCB-7163-2640-9368-D5F93DFF06DF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V="1">
              <a:off x="8861301" y="4120115"/>
              <a:ext cx="2059983" cy="1371116"/>
            </a:xfrm>
            <a:prstGeom prst="straightConnector1">
              <a:avLst/>
            </a:prstGeom>
            <a:ln w="38100">
              <a:solidFill>
                <a:srgbClr val="ED7D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1DE6E0-3F44-0DDD-5CE3-7F48F5716D80}"/>
              </a:ext>
            </a:extLst>
          </p:cNvPr>
          <p:cNvGrpSpPr/>
          <p:nvPr/>
        </p:nvGrpSpPr>
        <p:grpSpPr>
          <a:xfrm>
            <a:off x="8988234" y="-36653"/>
            <a:ext cx="2177603" cy="3122879"/>
            <a:chOff x="8988234" y="-36653"/>
            <a:chExt cx="2177603" cy="312287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F3B0C4-5224-2A75-B011-EF1EB4CB5BB1}"/>
                </a:ext>
              </a:extLst>
            </p:cNvPr>
            <p:cNvGrpSpPr/>
            <p:nvPr/>
          </p:nvGrpSpPr>
          <p:grpSpPr>
            <a:xfrm>
              <a:off x="8988234" y="-36653"/>
              <a:ext cx="2177603" cy="1884263"/>
              <a:chOff x="8988234" y="-36653"/>
              <a:chExt cx="2177603" cy="188426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BB55BD0-4F33-83FD-D6F6-8BEF0CC8D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88234" y="12616"/>
                <a:ext cx="2177603" cy="1834994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464C1D62-171C-2148-6575-1E6F0EB0087C}"/>
                  </a:ext>
                </a:extLst>
              </p:cNvPr>
              <p:cNvSpPr txBox="1"/>
              <p:nvPr/>
            </p:nvSpPr>
            <p:spPr>
              <a:xfrm>
                <a:off x="10351537" y="-36653"/>
                <a:ext cx="56974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>
                    <a:solidFill>
                      <a:srgbClr val="0000FF"/>
                    </a:solidFill>
                  </a:rPr>
                  <a:t>HZB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DE80480-2255-7A58-4992-A347E4308E71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10077036" y="1847610"/>
              <a:ext cx="206744" cy="123861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7462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AFAD3-670A-0782-868D-4BF3ADA2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54" y="10675"/>
            <a:ext cx="11199607" cy="1067802"/>
          </a:xfrm>
        </p:spPr>
        <p:txBody>
          <a:bodyPr>
            <a:normAutofit/>
          </a:bodyPr>
          <a:lstStyle/>
          <a:p>
            <a:r>
              <a:rPr lang="en-US" sz="4000" noProof="0"/>
              <a:t>Requirement for future accelerator: HighQ &amp; </a:t>
            </a:r>
            <a:r>
              <a:rPr lang="en-US" sz="4000" noProof="0" err="1"/>
              <a:t>HighG</a:t>
            </a:r>
            <a:endParaRPr lang="en-US" sz="4000" noProof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9AAFCDB-A533-02CA-9B30-50D34617B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389" y="900181"/>
            <a:ext cx="11287354" cy="5921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400"/>
              <a:t>Future machines require increasingly high SRF cavity performance -&gt; HighQ &amp; </a:t>
            </a:r>
            <a:r>
              <a:rPr lang="en-US" sz="2400" err="1"/>
              <a:t>HighG</a:t>
            </a:r>
            <a:endParaRPr lang="it-IT" sz="2400"/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ADD8927C-6488-3CB3-AE83-57D9F9B0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56" y="1409929"/>
            <a:ext cx="4019878" cy="31798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695BB8-5AC9-A061-3A85-ECF694A0D3B4}"/>
              </a:ext>
            </a:extLst>
          </p:cNvPr>
          <p:cNvSpPr txBox="1"/>
          <p:nvPr/>
        </p:nvSpPr>
        <p:spPr>
          <a:xfrm>
            <a:off x="4608615" y="2000908"/>
            <a:ext cx="3877616" cy="80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t-IT" sz="2000">
                <a:solidFill>
                  <a:srgbClr val="0000FF"/>
                </a:solidFill>
              </a:rPr>
              <a:t>HighQ -&gt; power saving</a:t>
            </a:r>
          </a:p>
          <a:p>
            <a:pPr marL="88900"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t-IT" sz="2000">
                <a:solidFill>
                  <a:srgbClr val="0000FF"/>
                </a:solidFill>
              </a:rPr>
              <a:t>HighG -&gt; </a:t>
            </a:r>
            <a:r>
              <a:rPr lang="it-IT" sz="2000" err="1">
                <a:solidFill>
                  <a:srgbClr val="0000FF"/>
                </a:solidFill>
              </a:rPr>
              <a:t>shorter</a:t>
            </a:r>
            <a:r>
              <a:rPr lang="it-IT" sz="2000">
                <a:solidFill>
                  <a:srgbClr val="0000FF"/>
                </a:solidFill>
              </a:rPr>
              <a:t> machine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80B34-4798-3B4D-626E-2FDF0A15A145}"/>
              </a:ext>
            </a:extLst>
          </p:cNvPr>
          <p:cNvSpPr/>
          <p:nvPr/>
        </p:nvSpPr>
        <p:spPr>
          <a:xfrm>
            <a:off x="8275202" y="1425480"/>
            <a:ext cx="336720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rgbClr val="0000FF"/>
                </a:solidFill>
              </a:rPr>
              <a:t>Example of High Q</a:t>
            </a:r>
            <a:r>
              <a:rPr lang="fr-FR" sz="2000" b="1" baseline="-25000">
                <a:solidFill>
                  <a:srgbClr val="0000FF"/>
                </a:solidFill>
              </a:rPr>
              <a:t>0</a:t>
            </a:r>
            <a:r>
              <a:rPr lang="fr-FR" sz="2000" b="1">
                <a:solidFill>
                  <a:srgbClr val="0000FF"/>
                </a:solidFill>
              </a:rPr>
              <a:t> e High </a:t>
            </a:r>
            <a:r>
              <a:rPr lang="fr-FR" sz="2000" b="1" err="1">
                <a:solidFill>
                  <a:srgbClr val="0000FF"/>
                </a:solidFill>
              </a:rPr>
              <a:t>E</a:t>
            </a:r>
            <a:r>
              <a:rPr lang="fr-FR" sz="2000" b="1" baseline="-25000" err="1">
                <a:solidFill>
                  <a:srgbClr val="0000FF"/>
                </a:solidFill>
              </a:rPr>
              <a:t>acc</a:t>
            </a:r>
            <a:br>
              <a:rPr lang="fr-FR" sz="2000" b="1" baseline="-25000">
                <a:solidFill>
                  <a:srgbClr val="0000FF"/>
                </a:solidFill>
              </a:rPr>
            </a:br>
            <a:r>
              <a:rPr lang="fr-FR" sz="1400" b="1">
                <a:solidFill>
                  <a:srgbClr val="0000FF"/>
                </a:solidFill>
              </a:rPr>
              <a:t>(ESS, 704.4 MHz, β=0.67)</a:t>
            </a:r>
            <a:endParaRPr lang="fr-FR" sz="2000" b="1"/>
          </a:p>
        </p:txBody>
      </p:sp>
      <p:graphicFrame>
        <p:nvGraphicFramePr>
          <p:cNvPr id="44" name="Tableau 5">
            <a:extLst>
              <a:ext uri="{FF2B5EF4-FFF2-40B4-BE49-F238E27FC236}">
                <a16:creationId xmlns:a16="http://schemas.microsoft.com/office/drawing/2014/main" id="{D97C6E05-73EA-3CAD-5B59-926D22E5E2A4}"/>
              </a:ext>
            </a:extLst>
          </p:cNvPr>
          <p:cNvGraphicFramePr>
            <a:graphicFrameLocks noGrp="1"/>
          </p:cNvGraphicFramePr>
          <p:nvPr/>
        </p:nvGraphicFramePr>
        <p:xfrm>
          <a:off x="701390" y="4917801"/>
          <a:ext cx="7146179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4862">
                  <a:extLst>
                    <a:ext uri="{9D8B030D-6E8A-4147-A177-3AD203B41FA5}">
                      <a16:colId xmlns:a16="http://schemas.microsoft.com/office/drawing/2014/main" val="3430549135"/>
                    </a:ext>
                  </a:extLst>
                </a:gridCol>
                <a:gridCol w="1094704">
                  <a:extLst>
                    <a:ext uri="{9D8B030D-6E8A-4147-A177-3AD203B41FA5}">
                      <a16:colId xmlns:a16="http://schemas.microsoft.com/office/drawing/2014/main" val="418126327"/>
                    </a:ext>
                  </a:extLst>
                </a:gridCol>
                <a:gridCol w="1275008">
                  <a:extLst>
                    <a:ext uri="{9D8B030D-6E8A-4147-A177-3AD203B41FA5}">
                      <a16:colId xmlns:a16="http://schemas.microsoft.com/office/drawing/2014/main" val="2724062502"/>
                    </a:ext>
                  </a:extLst>
                </a:gridCol>
                <a:gridCol w="1133341">
                  <a:extLst>
                    <a:ext uri="{9D8B030D-6E8A-4147-A177-3AD203B41FA5}">
                      <a16:colId xmlns:a16="http://schemas.microsoft.com/office/drawing/2014/main" val="1467960204"/>
                    </a:ext>
                  </a:extLst>
                </a:gridCol>
                <a:gridCol w="1088264">
                  <a:extLst>
                    <a:ext uri="{9D8B030D-6E8A-4147-A177-3AD203B41FA5}">
                      <a16:colId xmlns:a16="http://schemas.microsoft.com/office/drawing/2014/main" val="2530372496"/>
                    </a:ext>
                  </a:extLst>
                </a:gridCol>
              </a:tblGrid>
              <a:tr h="273139">
                <a:tc>
                  <a:txBody>
                    <a:bodyPr/>
                    <a:lstStyle/>
                    <a:p>
                      <a:pPr algn="ctr"/>
                      <a:r>
                        <a:rPr lang="fr-FR" sz="120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err="1"/>
                        <a:t>Frequency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err="1"/>
                        <a:t>Cavity</a:t>
                      </a:r>
                      <a:r>
                        <a:rPr lang="fr-FR" sz="1200"/>
                        <a:t>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err="1"/>
                        <a:t>E</a:t>
                      </a:r>
                      <a:r>
                        <a:rPr lang="fr-FR" sz="1200" baseline="-25000" err="1"/>
                        <a:t>max</a:t>
                      </a:r>
                      <a:r>
                        <a:rPr lang="fr-FR" sz="1200"/>
                        <a:t> (MV/m)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/>
                        <a:t>Q</a:t>
                      </a:r>
                      <a:r>
                        <a:rPr lang="fr-FR" sz="1200" baseline="-250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09901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 b="1"/>
                        <a:t>FCC-</a:t>
                      </a:r>
                      <a:r>
                        <a:rPr lang="fr-FR" sz="1200" b="1" err="1"/>
                        <a:t>ee</a:t>
                      </a:r>
                      <a:endParaRPr lang="fr-F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800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5-cell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3</a:t>
                      </a:r>
                      <a:r>
                        <a:rPr lang="fr-FR" sz="1200" b="1" baseline="30000"/>
                        <a:t>.</a:t>
                      </a:r>
                      <a:r>
                        <a:rPr lang="fr-FR" sz="1200" b="1"/>
                        <a:t>10</a:t>
                      </a:r>
                      <a:r>
                        <a:rPr lang="fr-FR" sz="1200" b="1" baseline="3000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384273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 b="1"/>
                        <a:t>ILC, </a:t>
                      </a:r>
                      <a:r>
                        <a:rPr lang="fr-FR" sz="1200" b="1" err="1"/>
                        <a:t>pulsed</a:t>
                      </a:r>
                      <a:endParaRPr lang="fr-F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1.3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9-cell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31.5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/>
                        <a:t>1</a:t>
                      </a:r>
                      <a:r>
                        <a:rPr lang="fr-FR" sz="1200" b="1" baseline="30000"/>
                        <a:t>.</a:t>
                      </a:r>
                      <a:r>
                        <a:rPr lang="fr-FR" sz="1200" b="1"/>
                        <a:t>10</a:t>
                      </a:r>
                      <a:r>
                        <a:rPr lang="fr-FR" sz="1200" b="1" baseline="30000"/>
                        <a:t>10</a:t>
                      </a:r>
                      <a:endParaRPr lang="fr-FR" sz="1200" b="0" baseline="30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311201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 b="1"/>
                        <a:t>muon </a:t>
                      </a:r>
                      <a:r>
                        <a:rPr lang="fr-FR" sz="1200" b="1" err="1"/>
                        <a:t>collider</a:t>
                      </a:r>
                      <a:r>
                        <a:rPr lang="fr-FR" sz="1200" b="1"/>
                        <a:t> (base scenario), </a:t>
                      </a:r>
                      <a:r>
                        <a:rPr lang="fr-FR" sz="1200" b="1" err="1"/>
                        <a:t>pulsed</a:t>
                      </a:r>
                      <a:endParaRPr lang="fr-F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1.3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9-cell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baseline="30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005376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E-XFEL, </a:t>
                      </a:r>
                      <a:r>
                        <a:rPr lang="fr-FR" sz="1200" err="1">
                          <a:solidFill>
                            <a:srgbClr val="0070C0"/>
                          </a:solidFill>
                        </a:rPr>
                        <a:t>pulsed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 / CW E-XFEL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1.3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9-cell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23.6 /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.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10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10 </a:t>
                      </a:r>
                      <a:r>
                        <a:rPr lang="fr-FR" sz="1200" baseline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2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.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10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15890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PIP-II (</a:t>
                      </a:r>
                      <a:r>
                        <a:rPr lang="fr-FR" sz="1200" err="1">
                          <a:solidFill>
                            <a:srgbClr val="0070C0"/>
                          </a:solidFill>
                        </a:rPr>
                        <a:t>low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l-GR" sz="1200">
                          <a:solidFill>
                            <a:srgbClr val="0070C0"/>
                          </a:solidFill>
                        </a:rPr>
                        <a:t>β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), </a:t>
                      </a:r>
                      <a:r>
                        <a:rPr lang="fr-FR" sz="1200" err="1">
                          <a:solidFill>
                            <a:srgbClr val="0070C0"/>
                          </a:solidFill>
                        </a:rPr>
                        <a:t>from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 20Hz to 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650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5-cell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2.4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.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</a:t>
                      </a:r>
                      <a:r>
                        <a:rPr lang="fr-FR" sz="120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10</a:t>
                      </a:r>
                      <a:endParaRPr lang="fr-FR" sz="1200" baseline="3000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300480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LCLS-II (CW)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1.3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9-cell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2.7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.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</a:t>
                      </a:r>
                      <a:r>
                        <a:rPr lang="fr-FR" sz="120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10</a:t>
                      </a:r>
                      <a:endParaRPr lang="fr-FR" sz="1200" baseline="3000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179967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5821BB6D-5106-C764-7B51-F506B511C50D}"/>
              </a:ext>
            </a:extLst>
          </p:cNvPr>
          <p:cNvSpPr txBox="1"/>
          <p:nvPr/>
        </p:nvSpPr>
        <p:spPr>
          <a:xfrm>
            <a:off x="651456" y="4594998"/>
            <a:ext cx="5370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solidFill>
                  <a:srgbClr val="0000FF"/>
                </a:solidFill>
              </a:rPr>
              <a:t>Specs for cavities in operational condition (cryomodules) </a:t>
            </a:r>
          </a:p>
        </p:txBody>
      </p:sp>
      <p:grpSp>
        <p:nvGrpSpPr>
          <p:cNvPr id="46" name="Groupe 83">
            <a:extLst>
              <a:ext uri="{FF2B5EF4-FFF2-40B4-BE49-F238E27FC236}">
                <a16:creationId xmlns:a16="http://schemas.microsoft.com/office/drawing/2014/main" id="{20F135C7-E8A6-EA70-4FC5-CDF58D949554}"/>
              </a:ext>
            </a:extLst>
          </p:cNvPr>
          <p:cNvGrpSpPr/>
          <p:nvPr/>
        </p:nvGrpSpPr>
        <p:grpSpPr>
          <a:xfrm>
            <a:off x="8512489" y="4829321"/>
            <a:ext cx="3214297" cy="876491"/>
            <a:chOff x="8806369" y="5512912"/>
            <a:chExt cx="3214297" cy="876491"/>
          </a:xfrm>
        </p:grpSpPr>
        <p:pic>
          <p:nvPicPr>
            <p:cNvPr id="47" name="Picture 15">
              <a:extLst>
                <a:ext uri="{FF2B5EF4-FFF2-40B4-BE49-F238E27FC236}">
                  <a16:creationId xmlns:a16="http://schemas.microsoft.com/office/drawing/2014/main" id="{A85687CB-89C4-A20D-FC8A-BAD989E3E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39069" y="4180212"/>
              <a:ext cx="548897" cy="3214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42E20F4-E064-C893-3BB0-E808E0AFC88F}"/>
                </a:ext>
              </a:extLst>
            </p:cNvPr>
            <p:cNvSpPr/>
            <p:nvPr/>
          </p:nvSpPr>
          <p:spPr>
            <a:xfrm>
              <a:off x="9080945" y="6081626"/>
              <a:ext cx="26512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/>
                <a:t>9-cell 1.3 GHz </a:t>
              </a:r>
              <a:r>
                <a:rPr lang="fr-FR" sz="1400" b="1" err="1"/>
                <a:t>cavity</a:t>
              </a:r>
              <a:r>
                <a:rPr lang="fr-FR" sz="1400" b="1"/>
                <a:t> for ILC Japan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99A389EE-0C42-7820-4125-ABE9868DA70A}"/>
              </a:ext>
            </a:extLst>
          </p:cNvPr>
          <p:cNvSpPr/>
          <p:nvPr/>
        </p:nvSpPr>
        <p:spPr>
          <a:xfrm>
            <a:off x="8158766" y="5742947"/>
            <a:ext cx="38790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err="1">
                <a:solidFill>
                  <a:srgbClr val="0000FF"/>
                </a:solidFill>
              </a:rPr>
              <a:t>Cavity</a:t>
            </a:r>
            <a:r>
              <a:rPr lang="fr-FR" sz="1200">
                <a:solidFill>
                  <a:srgbClr val="0000FF"/>
                </a:solidFill>
              </a:rPr>
              <a:t> qualification goal (vertical test) </a:t>
            </a:r>
            <a:r>
              <a:rPr lang="fr-FR" sz="1200" err="1">
                <a:solidFill>
                  <a:srgbClr val="0000FF"/>
                </a:solidFill>
              </a:rPr>
              <a:t>typically</a:t>
            </a:r>
            <a:r>
              <a:rPr lang="fr-FR" sz="1200">
                <a:solidFill>
                  <a:srgbClr val="0000FF"/>
                </a:solidFill>
              </a:rPr>
              <a:t> 10% </a:t>
            </a:r>
            <a:r>
              <a:rPr lang="fr-FR" sz="1200" err="1">
                <a:solidFill>
                  <a:srgbClr val="0000FF"/>
                </a:solidFill>
              </a:rPr>
              <a:t>higher</a:t>
            </a:r>
            <a:r>
              <a:rPr lang="fr-FR" sz="1200">
                <a:solidFill>
                  <a:srgbClr val="0000FF"/>
                </a:solidFill>
              </a:rPr>
              <a:t> w.r.t </a:t>
            </a:r>
            <a:r>
              <a:rPr lang="fr-FR" sz="1200" err="1">
                <a:solidFill>
                  <a:srgbClr val="0000FF"/>
                </a:solidFill>
              </a:rPr>
              <a:t>operational</a:t>
            </a:r>
            <a:r>
              <a:rPr lang="fr-FR" sz="1200">
                <a:solidFill>
                  <a:srgbClr val="0000FF"/>
                </a:solidFill>
              </a:rPr>
              <a:t> goal</a:t>
            </a:r>
            <a:r>
              <a:rPr lang="fr-FR" sz="1200"/>
              <a:t> </a:t>
            </a:r>
          </a:p>
          <a:p>
            <a:r>
              <a:rPr lang="fr-FR" sz="1200"/>
              <a:t>As an </a:t>
            </a:r>
            <a:r>
              <a:rPr lang="fr-FR" sz="1200" err="1"/>
              <a:t>example</a:t>
            </a:r>
            <a:r>
              <a:rPr lang="fr-FR" sz="1200"/>
              <a:t>, for ILC: </a:t>
            </a:r>
          </a:p>
          <a:p>
            <a:pPr marL="347663" indent="-60325">
              <a:buFont typeface="Arial" panose="020B0604020202020204" pitchFamily="34" charset="0"/>
              <a:buChar char="•"/>
            </a:pPr>
            <a:r>
              <a:rPr lang="fr-FR" sz="1200" err="1"/>
              <a:t>E</a:t>
            </a:r>
            <a:r>
              <a:rPr lang="fr-FR" sz="1200" baseline="-25000" err="1"/>
              <a:t>acc</a:t>
            </a:r>
            <a:r>
              <a:rPr lang="fr-FR" sz="1200"/>
              <a:t> ≥ 35 MV/m @ Q</a:t>
            </a:r>
            <a:r>
              <a:rPr lang="fr-FR" sz="1200" baseline="-25000"/>
              <a:t>0</a:t>
            </a:r>
            <a:r>
              <a:rPr lang="fr-FR" sz="1200"/>
              <a:t> ≥ </a:t>
            </a:r>
            <a:r>
              <a:rPr lang="fr-FR" sz="1200" b="0"/>
              <a:t>1</a:t>
            </a:r>
            <a:r>
              <a:rPr lang="fr-FR" sz="1200" b="0" baseline="30000"/>
              <a:t>.</a:t>
            </a:r>
            <a:r>
              <a:rPr lang="fr-FR" sz="1200" b="0"/>
              <a:t>10</a:t>
            </a:r>
            <a:r>
              <a:rPr lang="fr-FR" sz="1200" b="0" baseline="30000"/>
              <a:t>10</a:t>
            </a:r>
            <a:r>
              <a:rPr lang="fr-FR" sz="1200"/>
              <a:t>  (qualification)</a:t>
            </a:r>
          </a:p>
          <a:p>
            <a:pPr marL="347663" indent="-60325">
              <a:buFont typeface="Arial" panose="020B0604020202020204" pitchFamily="34" charset="0"/>
              <a:buChar char="•"/>
            </a:pPr>
            <a:r>
              <a:rPr lang="fr-FR" sz="1200" err="1"/>
              <a:t>E</a:t>
            </a:r>
            <a:r>
              <a:rPr lang="fr-FR" sz="1200" baseline="-25000" err="1"/>
              <a:t>acc</a:t>
            </a:r>
            <a:r>
              <a:rPr lang="fr-FR" sz="1200"/>
              <a:t> ≥ 31.5 MV/m @ Q</a:t>
            </a:r>
            <a:r>
              <a:rPr lang="fr-FR" sz="1200" baseline="-25000"/>
              <a:t>0</a:t>
            </a:r>
            <a:r>
              <a:rPr lang="fr-FR" sz="1200"/>
              <a:t> ≥ </a:t>
            </a:r>
            <a:r>
              <a:rPr lang="fr-FR" sz="1200" b="0"/>
              <a:t>1</a:t>
            </a:r>
            <a:r>
              <a:rPr lang="fr-FR" sz="1200" b="0" baseline="30000"/>
              <a:t>.</a:t>
            </a:r>
            <a:r>
              <a:rPr lang="fr-FR" sz="1200" b="0"/>
              <a:t>10</a:t>
            </a:r>
            <a:r>
              <a:rPr lang="fr-FR" sz="1200" b="0" baseline="30000"/>
              <a:t>10</a:t>
            </a:r>
            <a:r>
              <a:rPr lang="fr-FR" sz="1200" b="0"/>
              <a:t> (</a:t>
            </a:r>
            <a:r>
              <a:rPr lang="fr-FR" sz="1200" b="0" err="1"/>
              <a:t>operational</a:t>
            </a:r>
            <a:r>
              <a:rPr lang="fr-FR" sz="1200" b="0"/>
              <a:t>)</a:t>
            </a:r>
            <a:endParaRPr lang="fr-FR" sz="120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F75413D-100B-516C-A5F3-A72FECF7D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929" y="2001415"/>
            <a:ext cx="4529071" cy="281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77CA26-3A4F-4DB1-2F9E-8828E00258FE}"/>
              </a:ext>
            </a:extLst>
          </p:cNvPr>
          <p:cNvSpPr txBox="1"/>
          <p:nvPr/>
        </p:nvSpPr>
        <p:spPr>
          <a:xfrm>
            <a:off x="5017670" y="3127210"/>
            <a:ext cx="24045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lvl="1" algn="ctr">
              <a:spcBef>
                <a:spcPts val="0"/>
              </a:spcBef>
              <a:buClr>
                <a:srgbClr val="00B050"/>
              </a:buClr>
            </a:pPr>
            <a:r>
              <a:rPr lang="it-IT" sz="2000" i="1" err="1">
                <a:solidFill>
                  <a:srgbClr val="00B050"/>
                </a:solidFill>
              </a:rPr>
              <a:t>Sustainability</a:t>
            </a:r>
            <a:r>
              <a:rPr lang="it-IT" sz="2000" i="1">
                <a:solidFill>
                  <a:srgbClr val="00B050"/>
                </a:solidFill>
              </a:rPr>
              <a:t> &amp;</a:t>
            </a:r>
            <a:br>
              <a:rPr lang="it-IT" sz="2000" i="1">
                <a:solidFill>
                  <a:srgbClr val="00B050"/>
                </a:solidFill>
              </a:rPr>
            </a:br>
            <a:r>
              <a:rPr lang="it-IT" sz="2000" i="1">
                <a:solidFill>
                  <a:srgbClr val="00B050"/>
                </a:solidFill>
              </a:rPr>
              <a:t>Cost </a:t>
            </a:r>
            <a:r>
              <a:rPr lang="it-IT" sz="2000" i="1" err="1">
                <a:solidFill>
                  <a:srgbClr val="00B050"/>
                </a:solidFill>
              </a:rPr>
              <a:t>reduction</a:t>
            </a:r>
            <a:endParaRPr lang="it-IT" sz="2000" i="1">
              <a:solidFill>
                <a:srgbClr val="00B050"/>
              </a:solidFill>
            </a:endParaRPr>
          </a:p>
        </p:txBody>
      </p: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E350D139-B83E-8D0B-1BA7-63D4FA9379D6}"/>
              </a:ext>
            </a:extLst>
          </p:cNvPr>
          <p:cNvSpPr/>
          <p:nvPr/>
        </p:nvSpPr>
        <p:spPr>
          <a:xfrm>
            <a:off x="4608615" y="3315818"/>
            <a:ext cx="679977" cy="338554"/>
          </a:xfrm>
          <a:prstGeom prst="strip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C71850D-5A30-01D8-1A21-90923323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357B4B-2E54-7261-2055-CDC192D72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712483-6708-3DF3-B96C-DE846073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0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AFAD3-670A-0782-868D-4BF3ADA2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18" y="-11534"/>
            <a:ext cx="10515600" cy="911426"/>
          </a:xfrm>
        </p:spPr>
        <p:txBody>
          <a:bodyPr/>
          <a:lstStyle/>
          <a:p>
            <a:r>
              <a:rPr lang="it-IT"/>
              <a:t>R&amp;D up </a:t>
            </a:r>
            <a:r>
              <a:rPr lang="it-IT" err="1"/>
              <a:t>today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6EC1-5381-E3A2-8B46-ACBB93B1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32" y="781002"/>
            <a:ext cx="7072392" cy="3162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err="1">
                <a:solidFill>
                  <a:schemeClr val="accent2"/>
                </a:solidFill>
              </a:rPr>
              <a:t>Typical</a:t>
            </a:r>
            <a:r>
              <a:rPr lang="it-IT" sz="2400">
                <a:solidFill>
                  <a:schemeClr val="accent2"/>
                </a:solidFill>
              </a:rPr>
              <a:t> treatments (</a:t>
            </a:r>
            <a:r>
              <a:rPr lang="it-IT" sz="2400" err="1">
                <a:solidFill>
                  <a:schemeClr val="accent2"/>
                </a:solidFill>
              </a:rPr>
              <a:t>HighQ</a:t>
            </a:r>
            <a:r>
              <a:rPr lang="it-IT" sz="2400">
                <a:solidFill>
                  <a:schemeClr val="accent2"/>
                </a:solidFill>
              </a:rPr>
              <a:t>/</a:t>
            </a:r>
            <a:r>
              <a:rPr lang="it-IT" sz="2400" err="1">
                <a:solidFill>
                  <a:schemeClr val="accent2"/>
                </a:solidFill>
              </a:rPr>
              <a:t>HighG</a:t>
            </a:r>
            <a:r>
              <a:rPr lang="it-IT" sz="2400">
                <a:solidFill>
                  <a:schemeClr val="accent2"/>
                </a:solidFill>
              </a:rPr>
              <a:t>)</a:t>
            </a:r>
            <a:r>
              <a:rPr lang="it-IT" sz="2400"/>
              <a:t>:</a:t>
            </a:r>
          </a:p>
          <a:p>
            <a:pPr marL="0" lvl="1" indent="-149225"/>
            <a:r>
              <a:rPr lang="it-IT" sz="2000"/>
              <a:t>EP </a:t>
            </a:r>
            <a:r>
              <a:rPr lang="it-IT" sz="2000" err="1"/>
              <a:t>cold</a:t>
            </a:r>
            <a:r>
              <a:rPr lang="it-IT" sz="2000"/>
              <a:t> (best </a:t>
            </a:r>
            <a:r>
              <a:rPr lang="it-IT" sz="2000" err="1"/>
              <a:t>surface</a:t>
            </a:r>
            <a:r>
              <a:rPr lang="it-IT" sz="2000"/>
              <a:t> </a:t>
            </a:r>
            <a:r>
              <a:rPr lang="it-IT" sz="2000" err="1"/>
              <a:t>finishing</a:t>
            </a:r>
            <a:r>
              <a:rPr lang="it-IT" sz="2000"/>
              <a:t>)</a:t>
            </a:r>
          </a:p>
          <a:p>
            <a:pPr marL="0" lvl="1" indent="-149225"/>
            <a:r>
              <a:rPr lang="it-IT" sz="2000"/>
              <a:t>High temperature </a:t>
            </a:r>
            <a:r>
              <a:rPr lang="it-IT" sz="2000" err="1"/>
              <a:t>Annealing</a:t>
            </a:r>
            <a:endParaRPr lang="it-IT" sz="2000"/>
          </a:p>
          <a:p>
            <a:pPr marL="457200" lvl="2" indent="-149225"/>
            <a:r>
              <a:rPr lang="it-IT" sz="1600"/>
              <a:t>From 800 °C a 900 °C</a:t>
            </a:r>
          </a:p>
          <a:p>
            <a:pPr marL="177800" lvl="1" indent="-142875"/>
            <a:r>
              <a:rPr lang="it-IT" sz="2000" err="1"/>
              <a:t>Final</a:t>
            </a:r>
            <a:r>
              <a:rPr lang="it-IT" sz="2000"/>
              <a:t> </a:t>
            </a:r>
            <a:r>
              <a:rPr lang="it-IT" sz="2000" err="1"/>
              <a:t>heat</a:t>
            </a:r>
            <a:r>
              <a:rPr lang="it-IT" sz="2000"/>
              <a:t> treatment</a:t>
            </a:r>
          </a:p>
          <a:p>
            <a:pPr marL="450850" lvl="2" indent="-142875"/>
            <a:r>
              <a:rPr lang="it-IT" sz="1600"/>
              <a:t>Two-step </a:t>
            </a:r>
            <a:r>
              <a:rPr lang="it-IT" sz="1600" err="1"/>
              <a:t>baking</a:t>
            </a:r>
            <a:endParaRPr lang="it-IT" sz="1600"/>
          </a:p>
          <a:p>
            <a:pPr marL="450850" lvl="2" indent="-142875"/>
            <a:r>
              <a:rPr lang="it-IT" sz="1600" err="1"/>
              <a:t>Mid</a:t>
            </a:r>
            <a:r>
              <a:rPr lang="it-IT" sz="1600"/>
              <a:t>-T </a:t>
            </a:r>
            <a:r>
              <a:rPr lang="it-IT" sz="1600" err="1"/>
              <a:t>baking</a:t>
            </a:r>
            <a:endParaRPr lang="it-IT" sz="1600"/>
          </a:p>
          <a:p>
            <a:pPr marL="450850" lvl="2" indent="-142875"/>
            <a:r>
              <a:rPr lang="it-IT" sz="1600"/>
              <a:t>…</a:t>
            </a:r>
            <a:r>
              <a:rPr lang="it-IT" sz="1600" err="1"/>
              <a:t>but</a:t>
            </a:r>
            <a:r>
              <a:rPr lang="it-IT" sz="1600"/>
              <a:t> on-</a:t>
            </a:r>
            <a:r>
              <a:rPr lang="it-IT" sz="1600" err="1"/>
              <a:t>going</a:t>
            </a:r>
            <a:r>
              <a:rPr lang="it-IT" sz="1600"/>
              <a:t> R&amp;D </a:t>
            </a:r>
            <a:r>
              <a:rPr lang="it-IT" sz="1600" err="1"/>
              <a:t>suggests</a:t>
            </a:r>
            <a:r>
              <a:rPr lang="it-IT" sz="1600"/>
              <a:t> </a:t>
            </a:r>
            <a:r>
              <a:rPr lang="it-IT" sz="1600" err="1"/>
              <a:t>possible</a:t>
            </a:r>
            <a:r>
              <a:rPr lang="it-IT" sz="1600"/>
              <a:t> </a:t>
            </a:r>
            <a:br>
              <a:rPr lang="it-IT" sz="1600"/>
            </a:br>
            <a:r>
              <a:rPr lang="it-IT" sz="1600" err="1"/>
              <a:t>improvements</a:t>
            </a:r>
            <a:r>
              <a:rPr lang="it-IT" sz="1600"/>
              <a:t> (</a:t>
            </a:r>
            <a:r>
              <a:rPr lang="it-IT" sz="1600" err="1"/>
              <a:t>different</a:t>
            </a:r>
            <a:r>
              <a:rPr lang="it-IT" sz="1600"/>
              <a:t> </a:t>
            </a:r>
            <a:r>
              <a:rPr lang="it-IT" sz="1600" err="1"/>
              <a:t>Ts</a:t>
            </a:r>
            <a:r>
              <a:rPr lang="it-IT" sz="1600"/>
              <a:t>, etc.)</a:t>
            </a:r>
            <a:endParaRPr lang="it-IT" sz="2000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75ED702-D42F-AB56-5ED0-791E0DD2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210" y="204302"/>
            <a:ext cx="2722596" cy="2131275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2288EB-AFE6-1FD5-08F9-B835D3855974}"/>
              </a:ext>
            </a:extLst>
          </p:cNvPr>
          <p:cNvSpPr txBox="1"/>
          <p:nvPr/>
        </p:nvSpPr>
        <p:spPr>
          <a:xfrm>
            <a:off x="5920718" y="-13495"/>
            <a:ext cx="1751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>
                <a:solidFill>
                  <a:schemeClr val="accent2"/>
                </a:solidFill>
              </a:rPr>
              <a:t>Mid-T baking</a:t>
            </a:r>
          </a:p>
        </p:txBody>
      </p:sp>
      <p:pic>
        <p:nvPicPr>
          <p:cNvPr id="19" name="内容占位符 11">
            <a:extLst>
              <a:ext uri="{FF2B5EF4-FFF2-40B4-BE49-F238E27FC236}">
                <a16:creationId xmlns:a16="http://schemas.microsoft.com/office/drawing/2014/main" id="{9960BDA7-FC38-E824-70DC-9B0835227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83" t="8610" r="12722" b="5842"/>
          <a:stretch/>
        </p:blipFill>
        <p:spPr>
          <a:xfrm>
            <a:off x="5175805" y="2304686"/>
            <a:ext cx="2829831" cy="22996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6048F7A-4A79-5E76-5AA9-F42A06F4F2E1}"/>
              </a:ext>
            </a:extLst>
          </p:cNvPr>
          <p:cNvSpPr/>
          <p:nvPr/>
        </p:nvSpPr>
        <p:spPr>
          <a:xfrm>
            <a:off x="5622127" y="3837274"/>
            <a:ext cx="827183" cy="354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China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AAAC964B-FDD3-624B-393D-414207D68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895" y="4662380"/>
            <a:ext cx="3453898" cy="2131275"/>
          </a:xfrm>
          <a:prstGeom prst="rect">
            <a:avLst/>
          </a:prstGeom>
        </p:spPr>
      </p:pic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331DF13F-BE47-46B4-A4E4-50871B902414}"/>
              </a:ext>
            </a:extLst>
          </p:cNvPr>
          <p:cNvSpPr/>
          <p:nvPr/>
        </p:nvSpPr>
        <p:spPr>
          <a:xfrm>
            <a:off x="7532602" y="5275452"/>
            <a:ext cx="745958" cy="29605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PIP-II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0398DC-FAF6-6844-A290-85255C33FD75}"/>
              </a:ext>
            </a:extLst>
          </p:cNvPr>
          <p:cNvGrpSpPr/>
          <p:nvPr/>
        </p:nvGrpSpPr>
        <p:grpSpPr>
          <a:xfrm>
            <a:off x="8643314" y="-23761"/>
            <a:ext cx="3438392" cy="4467593"/>
            <a:chOff x="5996717" y="94500"/>
            <a:chExt cx="3438392" cy="44675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E8F343-108E-0AC4-7AEF-EC36CEA4F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7632" y="311402"/>
              <a:ext cx="3128449" cy="196148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D1DC85-733C-BB50-7C99-E9D253BC642C}"/>
                </a:ext>
              </a:extLst>
            </p:cNvPr>
            <p:cNvSpPr txBox="1"/>
            <p:nvPr/>
          </p:nvSpPr>
          <p:spPr>
            <a:xfrm>
              <a:off x="6942945" y="94500"/>
              <a:ext cx="1751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i="1">
                  <a:solidFill>
                    <a:schemeClr val="accent2"/>
                  </a:solidFill>
                </a:rPr>
                <a:t>Two step </a:t>
              </a:r>
              <a:r>
                <a:rPr lang="it-IT" sz="1600" b="1" i="1" err="1">
                  <a:solidFill>
                    <a:schemeClr val="accent2"/>
                  </a:solidFill>
                </a:rPr>
                <a:t>baking</a:t>
              </a:r>
              <a:endParaRPr lang="it-IT" sz="1600" b="1" i="1">
                <a:solidFill>
                  <a:schemeClr val="accent2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9A54134-4838-5E39-87FB-BC3EAA4CC9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717" y="2383499"/>
              <a:ext cx="2767631" cy="2178594"/>
              <a:chOff x="7232776" y="2886214"/>
              <a:chExt cx="2479033" cy="204587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90340AB-DCE5-57CD-B1DD-948E7C9A04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38976" y="2886214"/>
                <a:ext cx="2372833" cy="2045879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C8B9AD-4379-E09F-095A-8DDE2A15F510}"/>
                  </a:ext>
                </a:extLst>
              </p:cNvPr>
              <p:cNvSpPr/>
              <p:nvPr/>
            </p:nvSpPr>
            <p:spPr>
              <a:xfrm>
                <a:off x="7232776" y="2930480"/>
                <a:ext cx="204070" cy="2271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FE799C2-5717-D738-D38D-5D2985000888}"/>
                </a:ext>
              </a:extLst>
            </p:cNvPr>
            <p:cNvSpPr/>
            <p:nvPr/>
          </p:nvSpPr>
          <p:spPr>
            <a:xfrm>
              <a:off x="7857433" y="2820013"/>
              <a:ext cx="1577676" cy="31386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US/EU/Japan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7A0CE15-6A00-17C5-04F0-E5C0C84F2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4606" y="4591183"/>
            <a:ext cx="2517394" cy="22736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17C39DC-70B2-7F03-4714-9E0C3271738D}"/>
              </a:ext>
            </a:extLst>
          </p:cNvPr>
          <p:cNvGrpSpPr/>
          <p:nvPr/>
        </p:nvGrpSpPr>
        <p:grpSpPr>
          <a:xfrm>
            <a:off x="774767" y="3939442"/>
            <a:ext cx="3604942" cy="2820158"/>
            <a:chOff x="8455412" y="202382"/>
            <a:chExt cx="3604942" cy="2820158"/>
          </a:xfrm>
        </p:grpSpPr>
        <p:pic>
          <p:nvPicPr>
            <p:cNvPr id="5" name="Picture 4" descr="A picture containing text, screenshot&#10;&#10;Description automatically generated">
              <a:extLst>
                <a:ext uri="{FF2B5EF4-FFF2-40B4-BE49-F238E27FC236}">
                  <a16:creationId xmlns:a16="http://schemas.microsoft.com/office/drawing/2014/main" id="{A6254339-7DF1-328C-D8D0-C8C0CC0CC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12" y="277689"/>
              <a:ext cx="3604942" cy="27448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FED74D9-D060-BB1C-6CAD-E2E89A1A773A}"/>
                </a:ext>
              </a:extLst>
            </p:cNvPr>
            <p:cNvSpPr/>
            <p:nvPr/>
          </p:nvSpPr>
          <p:spPr>
            <a:xfrm>
              <a:off x="8531976" y="202383"/>
              <a:ext cx="993296" cy="335213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baseline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D6B9322-36DC-F7E2-6766-0FDB73071472}"/>
                </a:ext>
              </a:extLst>
            </p:cNvPr>
            <p:cNvSpPr/>
            <p:nvPr/>
          </p:nvSpPr>
          <p:spPr>
            <a:xfrm>
              <a:off x="9634111" y="202383"/>
              <a:ext cx="1134296" cy="335213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Two-step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8862819-8133-EEAB-20E2-A6FBF30BF7A9}"/>
                </a:ext>
              </a:extLst>
            </p:cNvPr>
            <p:cNvSpPr/>
            <p:nvPr/>
          </p:nvSpPr>
          <p:spPr>
            <a:xfrm>
              <a:off x="10917374" y="202382"/>
              <a:ext cx="993296" cy="335213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err="1"/>
                <a:t>Mid</a:t>
              </a:r>
              <a:r>
                <a:rPr lang="it-IT"/>
                <a:t>-T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82EADDA-8332-5F70-0B83-3A07AF025FED}"/>
              </a:ext>
            </a:extLst>
          </p:cNvPr>
          <p:cNvSpPr txBox="1"/>
          <p:nvPr/>
        </p:nvSpPr>
        <p:spPr>
          <a:xfrm>
            <a:off x="1011404" y="3537962"/>
            <a:ext cx="30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err="1">
                <a:solidFill>
                  <a:schemeClr val="accent2"/>
                </a:solidFill>
              </a:rPr>
              <a:t>Possible</a:t>
            </a:r>
            <a:r>
              <a:rPr lang="it-IT" b="1" i="1">
                <a:solidFill>
                  <a:schemeClr val="accent2"/>
                </a:solidFill>
              </a:rPr>
              <a:t> treatments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0851B03-9C0A-63A7-ABEF-A4B3DB94ECD2}"/>
              </a:ext>
            </a:extLst>
          </p:cNvPr>
          <p:cNvSpPr/>
          <p:nvPr/>
        </p:nvSpPr>
        <p:spPr>
          <a:xfrm>
            <a:off x="5262160" y="5987433"/>
            <a:ext cx="1496684" cy="354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EU (INFN)/US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1DF13F-BE47-46B4-A4E4-50871B902414}"/>
              </a:ext>
            </a:extLst>
          </p:cNvPr>
          <p:cNvSpPr/>
          <p:nvPr/>
        </p:nvSpPr>
        <p:spPr>
          <a:xfrm>
            <a:off x="7749024" y="692926"/>
            <a:ext cx="1059073" cy="33521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US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AF36630-D905-02A8-7D0C-BD5DE3B8B0A7}"/>
              </a:ext>
            </a:extLst>
          </p:cNvPr>
          <p:cNvSpPr/>
          <p:nvPr/>
        </p:nvSpPr>
        <p:spPr>
          <a:xfrm>
            <a:off x="9983455" y="5921351"/>
            <a:ext cx="810441" cy="3138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Japan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38DA23-DF06-4E63-51FD-B9958B8C438B}"/>
              </a:ext>
            </a:extLst>
          </p:cNvPr>
          <p:cNvSpPr txBox="1"/>
          <p:nvPr/>
        </p:nvSpPr>
        <p:spPr>
          <a:xfrm>
            <a:off x="8627697" y="5379260"/>
            <a:ext cx="1203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solidFill>
                  <a:schemeClr val="accent2"/>
                </a:solidFill>
              </a:rPr>
              <a:t>«New»</a:t>
            </a:r>
            <a:br>
              <a:rPr lang="it-IT" sz="1600" b="1">
                <a:solidFill>
                  <a:schemeClr val="accent2"/>
                </a:solidFill>
              </a:rPr>
            </a:br>
            <a:r>
              <a:rPr lang="it-IT" sz="1600" b="1">
                <a:solidFill>
                  <a:schemeClr val="accent2"/>
                </a:solidFill>
              </a:rPr>
              <a:t>200 °C </a:t>
            </a:r>
            <a:r>
              <a:rPr lang="it-IT" sz="1600" b="1" err="1">
                <a:solidFill>
                  <a:schemeClr val="accent2"/>
                </a:solidFill>
              </a:rPr>
              <a:t>bake</a:t>
            </a:r>
            <a:r>
              <a:rPr lang="it-IT" sz="1600" b="1">
                <a:solidFill>
                  <a:schemeClr val="accent2"/>
                </a:solidFill>
              </a:rPr>
              <a:t> treatment</a:t>
            </a:r>
          </a:p>
        </p:txBody>
      </p:sp>
      <p:cxnSp>
        <p:nvCxnSpPr>
          <p:cNvPr id="34" name="Connettore 2 7">
            <a:extLst>
              <a:ext uri="{FF2B5EF4-FFF2-40B4-BE49-F238E27FC236}">
                <a16:creationId xmlns:a16="http://schemas.microsoft.com/office/drawing/2014/main" id="{6C48AC3B-FC4C-5D04-723A-8C5DBE8491F3}"/>
              </a:ext>
            </a:extLst>
          </p:cNvPr>
          <p:cNvCxnSpPr>
            <a:cxnSpLocks/>
          </p:cNvCxnSpPr>
          <p:nvPr/>
        </p:nvCxnSpPr>
        <p:spPr>
          <a:xfrm flipV="1">
            <a:off x="7043235" y="5462749"/>
            <a:ext cx="0" cy="2040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4103E-A5EE-A44A-CE76-D5119CDE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B50FB-AF53-6CEA-2790-491582E3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F5AD1-438E-32BB-6B22-0BC55C61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5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AFAD3-670A-0782-868D-4BF3ADA2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" y="11003"/>
            <a:ext cx="10515600" cy="1067802"/>
          </a:xfrm>
        </p:spPr>
        <p:txBody>
          <a:bodyPr/>
          <a:lstStyle/>
          <a:p>
            <a:r>
              <a:rPr lang="en-US" noProof="0"/>
              <a:t>R&amp;D and industrialization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5D658-913A-1412-A1E6-7184B999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014" y="3625210"/>
            <a:ext cx="4589317" cy="32217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F80B34-4798-3B4D-626E-2FDF0A15A145}"/>
              </a:ext>
            </a:extLst>
          </p:cNvPr>
          <p:cNvSpPr/>
          <p:nvPr/>
        </p:nvSpPr>
        <p:spPr>
          <a:xfrm>
            <a:off x="676359" y="3294614"/>
            <a:ext cx="4226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0000FF"/>
                </a:solidFill>
              </a:rPr>
              <a:t>R&amp;D </a:t>
            </a:r>
            <a:r>
              <a:rPr lang="fr-FR" sz="2000" b="1" err="1">
                <a:solidFill>
                  <a:srgbClr val="0000FF"/>
                </a:solidFill>
              </a:rPr>
              <a:t>results</a:t>
            </a:r>
            <a:r>
              <a:rPr lang="fr-FR" sz="2000" b="1">
                <a:solidFill>
                  <a:srgbClr val="0000FF"/>
                </a:solidFill>
              </a:rPr>
              <a:t> vs time &amp; Large Machines</a:t>
            </a:r>
            <a:endParaRPr lang="fr-FR" sz="20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522F7B-E985-EFA0-147A-BC3949F3B8C8}"/>
              </a:ext>
            </a:extLst>
          </p:cNvPr>
          <p:cNvSpPr/>
          <p:nvPr/>
        </p:nvSpPr>
        <p:spPr>
          <a:xfrm>
            <a:off x="1098811" y="6550223"/>
            <a:ext cx="23130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>
                <a:solidFill>
                  <a:srgbClr val="0000FF"/>
                </a:solidFill>
              </a:rPr>
              <a:t>Snapshot: 28 </a:t>
            </a:r>
            <a:r>
              <a:rPr lang="fr-FR" sz="1400" i="1" err="1">
                <a:solidFill>
                  <a:srgbClr val="0000FF"/>
                </a:solidFill>
              </a:rPr>
              <a:t>December</a:t>
            </a:r>
            <a:r>
              <a:rPr lang="fr-FR" sz="1400" i="1">
                <a:solidFill>
                  <a:srgbClr val="0000FF"/>
                </a:solidFill>
              </a:rPr>
              <a:t> 2018</a:t>
            </a:r>
            <a:endParaRPr lang="fr-FR" sz="1400" i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A89634-85F4-48DA-52A5-0F9D43D02D7E}"/>
              </a:ext>
            </a:extLst>
          </p:cNvPr>
          <p:cNvSpPr/>
          <p:nvPr/>
        </p:nvSpPr>
        <p:spPr>
          <a:xfrm>
            <a:off x="8111466" y="3289060"/>
            <a:ext cx="3956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err="1">
                <a:solidFill>
                  <a:srgbClr val="0000FF"/>
                </a:solidFill>
              </a:rPr>
              <a:t>Reproducibility</a:t>
            </a:r>
            <a:r>
              <a:rPr lang="fr-FR" sz="2000" b="1">
                <a:solidFill>
                  <a:srgbClr val="0000FF"/>
                </a:solidFill>
              </a:rPr>
              <a:t> over large </a:t>
            </a:r>
            <a:r>
              <a:rPr lang="fr-FR" sz="2000" b="1" err="1">
                <a:solidFill>
                  <a:srgbClr val="0000FF"/>
                </a:solidFill>
              </a:rPr>
              <a:t>series</a:t>
            </a:r>
            <a:endParaRPr lang="fr-FR" sz="2000" b="1">
              <a:solidFill>
                <a:srgbClr val="0000F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9E984B-0E06-5C43-1D8A-B67142E32AB9}"/>
              </a:ext>
            </a:extLst>
          </p:cNvPr>
          <p:cNvGrpSpPr>
            <a:grpSpLocks noChangeAspect="1"/>
          </p:cNvGrpSpPr>
          <p:nvPr/>
        </p:nvGrpSpPr>
        <p:grpSpPr>
          <a:xfrm>
            <a:off x="6522483" y="4656786"/>
            <a:ext cx="2671312" cy="2112943"/>
            <a:chOff x="5696024" y="3495019"/>
            <a:chExt cx="3067885" cy="242662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B77FD7-A393-65DD-9AA2-53BDBAEB4FD8}"/>
                </a:ext>
              </a:extLst>
            </p:cNvPr>
            <p:cNvGrpSpPr/>
            <p:nvPr/>
          </p:nvGrpSpPr>
          <p:grpSpPr>
            <a:xfrm>
              <a:off x="5696024" y="3495019"/>
              <a:ext cx="3067885" cy="2426623"/>
              <a:chOff x="8231579" y="5857761"/>
              <a:chExt cx="3405167" cy="2840510"/>
            </a:xfrm>
          </p:grpSpPr>
          <p:pic>
            <p:nvPicPr>
              <p:cNvPr id="12" name="Image 10">
                <a:extLst>
                  <a:ext uri="{FF2B5EF4-FFF2-40B4-BE49-F238E27FC236}">
                    <a16:creationId xmlns:a16="http://schemas.microsoft.com/office/drawing/2014/main" id="{FBB85D94-5FBD-525A-D04B-CFEFFBC70A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7203" r="50870" b="5673"/>
              <a:stretch/>
            </p:blipFill>
            <p:spPr>
              <a:xfrm>
                <a:off x="8231579" y="5857761"/>
                <a:ext cx="3225857" cy="284051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A10D430-29F7-104C-1E5E-35467C34BE51}"/>
                  </a:ext>
                </a:extLst>
              </p:cNvPr>
              <p:cNvSpPr/>
              <p:nvPr/>
            </p:nvSpPr>
            <p:spPr>
              <a:xfrm>
                <a:off x="10257083" y="6278335"/>
                <a:ext cx="1379663" cy="308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900"/>
                  <a:t>Q</a:t>
                </a:r>
                <a:r>
                  <a:rPr lang="fr-FR" sz="900" baseline="-25000"/>
                  <a:t>0</a:t>
                </a:r>
                <a:r>
                  <a:rPr lang="fr-FR" sz="900"/>
                  <a:t> goal : 2.7x10^10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C05A2D-DFE5-1BD7-C54E-56C02E69B1D4}"/>
                </a:ext>
              </a:extLst>
            </p:cNvPr>
            <p:cNvSpPr txBox="1"/>
            <p:nvPr/>
          </p:nvSpPr>
          <p:spPr>
            <a:xfrm>
              <a:off x="5961589" y="4393473"/>
              <a:ext cx="1277328" cy="368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/>
                <a:t>Vertical Test</a:t>
              </a:r>
              <a:endParaRPr lang="en-US" sz="11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35AA0C-2C11-2871-10CF-C6FEBF474237}"/>
                </a:ext>
              </a:extLst>
            </p:cNvPr>
            <p:cNvSpPr/>
            <p:nvPr/>
          </p:nvSpPr>
          <p:spPr>
            <a:xfrm>
              <a:off x="6580776" y="3541940"/>
              <a:ext cx="1519615" cy="2769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LCLS-II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288E40-B504-839F-F9B6-6DDE6D23FFA2}"/>
              </a:ext>
            </a:extLst>
          </p:cNvPr>
          <p:cNvGrpSpPr>
            <a:grpSpLocks noChangeAspect="1"/>
          </p:cNvGrpSpPr>
          <p:nvPr/>
        </p:nvGrpSpPr>
        <p:grpSpPr>
          <a:xfrm>
            <a:off x="9465714" y="3734162"/>
            <a:ext cx="2530645" cy="2985902"/>
            <a:chOff x="8946264" y="3052993"/>
            <a:chExt cx="3225857" cy="380618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B67F4F-54FF-FA47-9AE1-5C4B15A7834A}"/>
                </a:ext>
              </a:extLst>
            </p:cNvPr>
            <p:cNvGrpSpPr/>
            <p:nvPr/>
          </p:nvGrpSpPr>
          <p:grpSpPr>
            <a:xfrm>
              <a:off x="8946264" y="3283302"/>
              <a:ext cx="3225857" cy="3575873"/>
              <a:chOff x="3092731" y="5477081"/>
              <a:chExt cx="3270117" cy="3575873"/>
            </a:xfrm>
          </p:grpSpPr>
          <p:pic>
            <p:nvPicPr>
              <p:cNvPr id="17" name="Picture 23">
                <a:extLst>
                  <a:ext uri="{FF2B5EF4-FFF2-40B4-BE49-F238E27FC236}">
                    <a16:creationId xmlns:a16="http://schemas.microsoft.com/office/drawing/2014/main" id="{1264DD13-E1C9-5BE1-03AB-B8CA490813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92731" y="5477081"/>
                <a:ext cx="3270117" cy="3575873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F438969-DBF4-09F1-8ED2-BBDC308D2799}"/>
                  </a:ext>
                </a:extLst>
              </p:cNvPr>
              <p:cNvSpPr/>
              <p:nvPr/>
            </p:nvSpPr>
            <p:spPr>
              <a:xfrm>
                <a:off x="3458803" y="6384582"/>
                <a:ext cx="1055286" cy="3043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100"/>
                  <a:t>Vertical Test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7349AC-92A6-9AB3-3A4B-838784C03E69}"/>
                </a:ext>
              </a:extLst>
            </p:cNvPr>
            <p:cNvSpPr/>
            <p:nvPr/>
          </p:nvSpPr>
          <p:spPr>
            <a:xfrm>
              <a:off x="9923517" y="3052993"/>
              <a:ext cx="1519615" cy="27699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E-XFEL</a:t>
              </a:r>
            </a:p>
          </p:txBody>
        </p:sp>
      </p:grpSp>
      <p:sp>
        <p:nvSpPr>
          <p:cNvPr id="28" name="Arc 27">
            <a:extLst>
              <a:ext uri="{FF2B5EF4-FFF2-40B4-BE49-F238E27FC236}">
                <a16:creationId xmlns:a16="http://schemas.microsoft.com/office/drawing/2014/main" id="{F8595933-CF0C-642C-92DC-1DF85D3D88B1}"/>
              </a:ext>
            </a:extLst>
          </p:cNvPr>
          <p:cNvSpPr/>
          <p:nvPr/>
        </p:nvSpPr>
        <p:spPr>
          <a:xfrm rot="21270781" flipV="1">
            <a:off x="5193204" y="4742741"/>
            <a:ext cx="4433914" cy="1029014"/>
          </a:xfrm>
          <a:prstGeom prst="arc">
            <a:avLst>
              <a:gd name="adj1" fmla="val 10879787"/>
              <a:gd name="adj2" fmla="val 12293126"/>
            </a:avLst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CEB541FE-9BE4-1246-58E4-1A1C04472414}"/>
              </a:ext>
            </a:extLst>
          </p:cNvPr>
          <p:cNvSpPr/>
          <p:nvPr/>
        </p:nvSpPr>
        <p:spPr>
          <a:xfrm rot="21163053">
            <a:off x="4993216" y="4303732"/>
            <a:ext cx="5089193" cy="773413"/>
          </a:xfrm>
          <a:prstGeom prst="arc">
            <a:avLst>
              <a:gd name="adj1" fmla="val 10797365"/>
              <a:gd name="adj2" fmla="val 21157293"/>
            </a:avLst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562FCA-541A-B098-43D4-68832A6E202B}"/>
              </a:ext>
            </a:extLst>
          </p:cNvPr>
          <p:cNvSpPr/>
          <p:nvPr/>
        </p:nvSpPr>
        <p:spPr>
          <a:xfrm>
            <a:off x="6417104" y="4649940"/>
            <a:ext cx="921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/>
              <a:t>280 </a:t>
            </a:r>
            <a:r>
              <a:rPr lang="fr-FR" sz="1200" i="1" err="1"/>
              <a:t>cavities</a:t>
            </a:r>
            <a:endParaRPr lang="fr-FR" sz="1200" i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1EE07B-700E-E368-8E74-E6118782280B}"/>
              </a:ext>
            </a:extLst>
          </p:cNvPr>
          <p:cNvSpPr/>
          <p:nvPr/>
        </p:nvSpPr>
        <p:spPr>
          <a:xfrm>
            <a:off x="9342002" y="3619711"/>
            <a:ext cx="921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/>
              <a:t>800 </a:t>
            </a:r>
            <a:r>
              <a:rPr lang="fr-FR" sz="1200" i="1" err="1"/>
              <a:t>cavities</a:t>
            </a:r>
            <a:endParaRPr lang="fr-FR" sz="1200" i="1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9AAFCDB-A533-02CA-9B30-50D34617B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82" y="895317"/>
            <a:ext cx="11569644" cy="24499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noProof="0"/>
              <a:t>R&amp;D (Single and Multi-cells): select “recipes” for performance optimization (cold VT @ 2K)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noProof="0"/>
              <a:t>Clean room, High pressure rinsing (HPR), Buffer Chemical Polishing (BCP), Electropolishing (EP), low T baking, N doping, 2-step baking, Mid-T baking, etc.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noProof="0"/>
              <a:t>Optimization of cavity geometry (RF and geometry)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noProof="0"/>
              <a:t>Field Emission Reduction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noProof="0"/>
              <a:t>Migration to multi-cells and industrialization for large machines: Yield and reproducibility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6B954-625F-4A2C-7C19-25E5CB0D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DF11E05-FB84-0682-C453-2F006F938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C95B796-E49A-D6B0-4943-6FEB38221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2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D5E05-6F2E-E022-9DC8-A1C74A97B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INFN LASA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03D31-A6D6-DBD4-1E93-5E8C73B16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45356-550B-459E-9858-860A2019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E3C17-B368-773B-47DD-699A86AD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5EFE-2345-0F2B-CAD6-60F96780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0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D5E70-17FB-C01E-FBCA-9D2804B83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98BB0-BBAC-E885-6ABD-BABDBED4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8" y="57150"/>
            <a:ext cx="10515600" cy="1067802"/>
          </a:xfrm>
        </p:spPr>
        <p:txBody>
          <a:bodyPr>
            <a:normAutofit/>
          </a:bodyPr>
          <a:lstStyle/>
          <a:p>
            <a:r>
              <a:rPr lang="it-IT" sz="4000"/>
              <a:t>INFN Milano LASA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6A833-42F8-1E2C-9C38-FC2D19B50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78" y="1067802"/>
            <a:ext cx="11287354" cy="5733048"/>
          </a:xfrm>
        </p:spPr>
        <p:txBody>
          <a:bodyPr>
            <a:normAutofit fontScale="92500" lnSpcReduction="20000"/>
          </a:bodyPr>
          <a:lstStyle/>
          <a:p>
            <a:pPr marL="9144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/>
              <a:t>The SRF group at LASA is a leader in the field of bulk niobium SRF cavities, with </a:t>
            </a:r>
            <a:r>
              <a:rPr lang="en-US" sz="2400" b="1"/>
              <a:t>participation in international projects</a:t>
            </a:r>
            <a:r>
              <a:rPr lang="en-US" sz="2400"/>
              <a:t> such as European-XFEL, ESS, and PIP-II.</a:t>
            </a:r>
          </a:p>
          <a:p>
            <a:pPr marL="9144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/>
              <a:t>To maintain this excellence, in view of future high-performance accelerators such as lepton</a:t>
            </a:r>
          </a:p>
          <a:p>
            <a:pPr marL="9144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/>
              <a:t>colliders and light machines, </a:t>
            </a:r>
            <a:r>
              <a:rPr lang="en-US" sz="2400" b="1"/>
              <a:t>it is essential to develop SRF cavities with high Q</a:t>
            </a:r>
            <a:r>
              <a:rPr lang="en-US" sz="2400" b="1" baseline="-25000"/>
              <a:t>0</a:t>
            </a:r>
            <a:r>
              <a:rPr lang="en-US" sz="2400" b="1"/>
              <a:t> and High G</a:t>
            </a:r>
            <a:r>
              <a:rPr lang="en-US" sz="2400"/>
              <a:t>.</a:t>
            </a:r>
          </a:p>
          <a:p>
            <a:pPr marL="9144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/>
              <a:t>Our strategy consists of </a:t>
            </a:r>
            <a:r>
              <a:rPr lang="en-US" sz="2400" b="1"/>
              <a:t>R&amp;D activities with 1.3 GHz single cells </a:t>
            </a:r>
            <a:r>
              <a:rPr lang="en-US" sz="2400"/>
              <a:t>to develop treatments to extend the high Q towards the high gradient required by projects such as ILC, FCC-ee, </a:t>
            </a:r>
            <a:r>
              <a:rPr lang="en-US" sz="2400" err="1"/>
              <a:t>CePC</a:t>
            </a:r>
            <a:r>
              <a:rPr lang="en-US" sz="2400"/>
              <a:t>, Muon Collider, etc. </a:t>
            </a:r>
          </a:p>
          <a:p>
            <a:pPr marL="9144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/>
              <a:t>It is also essential to </a:t>
            </a:r>
            <a:r>
              <a:rPr lang="en-US" sz="2400" b="1"/>
              <a:t>transfer the recipe to multi-cell cavities </a:t>
            </a:r>
            <a:r>
              <a:rPr lang="en-US" sz="2400"/>
              <a:t>for possible large-scale production.</a:t>
            </a:r>
          </a:p>
          <a:p>
            <a:pPr marL="9144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/>
              <a:t>The activities we propose can be summarized as follows:</a:t>
            </a:r>
          </a:p>
          <a:p>
            <a:pPr marL="346075" indent="-230188">
              <a:lnSpc>
                <a:spcPct val="120000"/>
              </a:lnSpc>
              <a:spcBef>
                <a:spcPts val="600"/>
              </a:spcBef>
            </a:pPr>
            <a:r>
              <a:rPr lang="en-US" sz="2400" b="1"/>
              <a:t>Development of recipes for high Q/high gradient (high-Q/high-G)</a:t>
            </a:r>
          </a:p>
          <a:p>
            <a:pPr marL="346075" indent="-230188">
              <a:lnSpc>
                <a:spcPct val="120000"/>
              </a:lnSpc>
              <a:spcBef>
                <a:spcPts val="600"/>
              </a:spcBef>
            </a:pPr>
            <a:r>
              <a:rPr lang="en-US" sz="2400" b="1"/>
              <a:t>Process transfer to multi-cells</a:t>
            </a:r>
          </a:p>
          <a:p>
            <a:pPr marL="346075" indent="-230188">
              <a:lnSpc>
                <a:spcPct val="120000"/>
              </a:lnSpc>
              <a:spcBef>
                <a:spcPts val="600"/>
              </a:spcBef>
            </a:pPr>
            <a:r>
              <a:rPr lang="en-US" sz="2400" b="1"/>
              <a:t>R&amp;D on cavity ancillary systems (tuners, magnetic screens, etc.)</a:t>
            </a:r>
          </a:p>
          <a:p>
            <a:pPr marL="9144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/>
              <a:t>Profit from synergic program as our contribution to PIP-II (high Q) or other international programs.</a:t>
            </a:r>
            <a:endParaRPr lang="it-IT" sz="2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3D0B1-BE1F-23A4-2A08-3F89123C9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BAC11-9FB7-9F4D-1223-F204C132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825F3-4FA8-C35A-4AC3-BBA9246C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4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F1C1F3C-1681-B078-D80F-86782A09D83C}"/>
              </a:ext>
            </a:extLst>
          </p:cNvPr>
          <p:cNvGrpSpPr/>
          <p:nvPr/>
        </p:nvGrpSpPr>
        <p:grpSpPr>
          <a:xfrm>
            <a:off x="8253715" y="4286986"/>
            <a:ext cx="4159532" cy="2380250"/>
            <a:chOff x="8253715" y="4286986"/>
            <a:chExt cx="4159532" cy="2380250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A7B6CBBA-773C-4278-0075-3DD6EE97D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53715" y="4286986"/>
              <a:ext cx="3873748" cy="2277762"/>
            </a:xfrm>
            <a:prstGeom prst="rect">
              <a:avLst/>
            </a:prstGeom>
            <a:blipFill>
              <a:blip r:embed="rId2" cstate="print"/>
              <a:stretch>
                <a:fillRect l="-7195" t="-271" r="-1116" b="-3469"/>
              </a:stretch>
            </a:blipFill>
            <a:effectLst/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8"/>
            <p:cNvSpPr txBox="1"/>
            <p:nvPr/>
          </p:nvSpPr>
          <p:spPr>
            <a:xfrm>
              <a:off x="9366608" y="6564748"/>
              <a:ext cx="2499311" cy="1024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8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Cr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yo</a:t>
              </a:r>
              <a:r>
                <a:rPr kumimoji="0" sz="8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odu</a:t>
              </a:r>
              <a:r>
                <a:rPr kumimoji="0" sz="8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</a:t>
              </a:r>
              <a:r>
                <a:rPr kumimoji="0" sz="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p</a:t>
              </a:r>
              <a:r>
                <a:rPr kumimoji="0" sz="8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i</a:t>
              </a:r>
              <a:r>
                <a:rPr kumimoji="0" sz="8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ct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u</a:t>
              </a:r>
              <a:r>
                <a:rPr kumimoji="0" sz="8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</a:t>
              </a:r>
              <a:r>
                <a:rPr kumimoji="0" sz="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8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i</a:t>
              </a:r>
              <a:r>
                <a:rPr kumimoji="0" sz="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8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  <a:r>
                <a:rPr kumimoji="0" sz="800" b="0" i="0" u="none" strike="noStrike" kern="1200" cap="none" spc="-2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8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ou</a:t>
              </a:r>
              <a:r>
                <a:rPr kumimoji="0" sz="8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rt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es</a:t>
              </a:r>
              <a:r>
                <a:rPr kumimoji="0" sz="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sz="800" b="0" i="0" u="none" strike="noStrike" kern="1200" cap="none" spc="-2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o</a:t>
              </a:r>
              <a:r>
                <a:rPr kumimoji="0" sz="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800" b="0" i="0" u="none" strike="noStrike" kern="1200" cap="none" spc="-2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N</a:t>
              </a:r>
              <a:r>
                <a:rPr kumimoji="0" sz="8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i</a:t>
              </a:r>
              <a:r>
                <a:rPr kumimoji="0" sz="8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o</a:t>
              </a:r>
              <a:r>
                <a:rPr kumimoji="0" sz="8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</a:t>
              </a:r>
              <a:r>
                <a:rPr kumimoji="0" sz="800" b="0" i="0" u="none" strike="noStrike" kern="1200" cap="none" spc="-2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  <a:r>
                <a:rPr kumimoji="0" sz="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8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B</a:t>
              </a:r>
              <a:r>
                <a:rPr kumimoji="0" sz="800" b="0" i="0" u="none" strike="noStrike" kern="1200" cap="none" spc="-2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  <a:r>
                <a:rPr kumimoji="0" sz="8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z</a:t>
              </a:r>
              <a:r>
                <a:rPr kumimoji="0" sz="8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i</a:t>
              </a:r>
              <a:r>
                <a:rPr kumimoji="0" sz="800" b="0" i="0" u="none" strike="noStrike" kern="1200" cap="none" spc="-2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n</a:t>
              </a:r>
              <a:r>
                <a:rPr kumimoji="0" lang="it-IT" sz="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, CEA, France</a:t>
              </a:r>
              <a:endPara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45896BDA-792F-4B18-BA72-C7F681F8ABC6}"/>
                </a:ext>
              </a:extLst>
            </p:cNvPr>
            <p:cNvSpPr txBox="1"/>
            <p:nvPr/>
          </p:nvSpPr>
          <p:spPr>
            <a:xfrm>
              <a:off x="10150850" y="6151619"/>
              <a:ext cx="2262397" cy="36603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Low-Beta (LB650, b=0.61) </a:t>
              </a:r>
              <a:r>
                <a:rPr kumimoji="0" lang="en-US" sz="1200" b="1" i="0" u="none" strike="noStrike" kern="0" cap="none" spc="0" normalizeH="0" baseline="0" noProof="0" err="1">
                  <a:ln>
                    <a:noFill/>
                  </a:ln>
                  <a:solidFill>
                    <a:srgbClr val="4E4E4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cryomodule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43779" y="542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PIP-II: INFN contribution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F60F1B7-C545-1A8E-5D33-3F6564573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39" y="1203135"/>
            <a:ext cx="11113750" cy="4589301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INFN firstly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provided a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novel RF design for the LB650 cavities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, fully plug compatible with the Fermilab technical interfaces and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performances specifications.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Cavity design meets the CW RF performance requirements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INFN contribution aims to cover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the needs of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LB650 section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, and this includes: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38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(36+2)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SC cavities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required to equip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9 cryomodules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with 2 spares, delivered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as ready for string assembly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Qualification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via vertical cold-test through a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qualified cold-testing infrastructure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acting as a subcontractor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Compliance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to 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PIP-II technical management plans and interfaces: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System Engineering, Project Review, Quality Assurance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Risk Management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6D140358-7537-46CE-AF6F-7201FE641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84240"/>
              </p:ext>
            </p:extLst>
          </p:nvPr>
        </p:nvGraphicFramePr>
        <p:xfrm>
          <a:off x="8261171" y="1655950"/>
          <a:ext cx="3485718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17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PIP-II LB650 Project Specifications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kern="12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. </a:t>
                      </a:r>
                      <a:r>
                        <a:rPr lang="it-IT" sz="1400" kern="12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Gradient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16.9 MV/m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it-IT" sz="1400" kern="12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 </a:t>
                      </a:r>
                      <a:r>
                        <a:rPr lang="it-IT" sz="1400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in </a:t>
                      </a:r>
                      <a:r>
                        <a:rPr lang="it-IT" sz="1400" kern="1200" baseline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operation</a:t>
                      </a:r>
                      <a:endParaRPr lang="en-US" sz="1400" baseline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2.4 10</a:t>
                      </a:r>
                      <a:r>
                        <a:rPr lang="it-IT" sz="14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  <a:endParaRPr lang="en-US" sz="1400" baseline="300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RF rep rate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 Hz to CW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b</a:t>
                      </a:r>
                      <a:endParaRPr lang="en-US" sz="1400">
                        <a:effectLst/>
                        <a:latin typeface="Symbol" panose="05050102010706020507" pitchFamily="18" charset="2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0.61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Immagine 3">
            <a:extLst>
              <a:ext uri="{FF2B5EF4-FFF2-40B4-BE49-F238E27FC236}">
                <a16:creationId xmlns:a16="http://schemas.microsoft.com/office/drawing/2014/main" id="{16F32F26-E8E4-6041-AE8D-6C1E978BF9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285" y="5212229"/>
            <a:ext cx="3787496" cy="11604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88E43B3-9CAF-3962-F9D0-7A13AF1A12C0}"/>
              </a:ext>
            </a:extLst>
          </p:cNvPr>
          <p:cNvGrpSpPr/>
          <p:nvPr/>
        </p:nvGrpSpPr>
        <p:grpSpPr>
          <a:xfrm>
            <a:off x="1531807" y="6096244"/>
            <a:ext cx="5021982" cy="672370"/>
            <a:chOff x="1289913" y="5570116"/>
            <a:chExt cx="5021982" cy="67237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6ACE61C-7802-89D9-9A30-4D158B4D99B8}"/>
                </a:ext>
              </a:extLst>
            </p:cNvPr>
            <p:cNvGrpSpPr/>
            <p:nvPr/>
          </p:nvGrpSpPr>
          <p:grpSpPr>
            <a:xfrm>
              <a:off x="1289913" y="5570116"/>
              <a:ext cx="5021982" cy="520000"/>
              <a:chOff x="1289913" y="5570116"/>
              <a:chExt cx="5021982" cy="520000"/>
            </a:xfrm>
          </p:grpSpPr>
          <p:pic>
            <p:nvPicPr>
              <p:cNvPr id="13" name="Immagine 15">
                <a:extLst>
                  <a:ext uri="{FF2B5EF4-FFF2-40B4-BE49-F238E27FC236}">
                    <a16:creationId xmlns:a16="http://schemas.microsoft.com/office/drawing/2014/main" id="{D7CD79CF-E358-C249-B388-736C1B1097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51" t="1" r="2741" b="70913"/>
              <a:stretch/>
            </p:blipFill>
            <p:spPr>
              <a:xfrm>
                <a:off x="1289913" y="5570116"/>
                <a:ext cx="5021982" cy="400447"/>
              </a:xfrm>
              <a:prstGeom prst="rect">
                <a:avLst/>
              </a:prstGeom>
            </p:spPr>
          </p:pic>
          <p:sp>
            <p:nvSpPr>
              <p:cNvPr id="14" name="Rettangolo 18">
                <a:extLst>
                  <a:ext uri="{FF2B5EF4-FFF2-40B4-BE49-F238E27FC236}">
                    <a16:creationId xmlns:a16="http://schemas.microsoft.com/office/drawing/2014/main" id="{B045E5E3-F689-1F42-BA16-E9B2044B21F0}"/>
                  </a:ext>
                </a:extLst>
              </p:cNvPr>
              <p:cNvSpPr/>
              <p:nvPr/>
            </p:nvSpPr>
            <p:spPr>
              <a:xfrm>
                <a:off x="4916396" y="5621809"/>
                <a:ext cx="594066" cy="250137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Connettore 2 20">
                <a:extLst>
                  <a:ext uri="{FF2B5EF4-FFF2-40B4-BE49-F238E27FC236}">
                    <a16:creationId xmlns:a16="http://schemas.microsoft.com/office/drawing/2014/main" id="{ADE633E7-4866-8641-AC18-97F6E51B5B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292" y="6078575"/>
                <a:ext cx="1642221" cy="11541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2 15">
                <a:extLst>
                  <a:ext uri="{FF2B5EF4-FFF2-40B4-BE49-F238E27FC236}">
                    <a16:creationId xmlns:a16="http://schemas.microsoft.com/office/drawing/2014/main" id="{C743B9DC-75C1-8547-A740-4472D80FA3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8713" y="6078575"/>
                <a:ext cx="3048000" cy="0"/>
              </a:xfrm>
              <a:prstGeom prst="straightConnector1">
                <a:avLst/>
              </a:prstGeom>
              <a:ln w="50800">
                <a:solidFill>
                  <a:srgbClr val="4F81BD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CasellaDiTesto 25">
              <a:extLst>
                <a:ext uri="{FF2B5EF4-FFF2-40B4-BE49-F238E27FC236}">
                  <a16:creationId xmlns:a16="http://schemas.microsoft.com/office/drawing/2014/main" id="{EB836138-D08D-284A-A428-78D4E92508BA}"/>
                </a:ext>
              </a:extLst>
            </p:cNvPr>
            <p:cNvSpPr txBox="1"/>
            <p:nvPr/>
          </p:nvSpPr>
          <p:spPr>
            <a:xfrm>
              <a:off x="1981790" y="5940075"/>
              <a:ext cx="365741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RT</a:t>
              </a:r>
            </a:p>
          </p:txBody>
        </p:sp>
        <p:sp>
          <p:nvSpPr>
            <p:cNvPr id="18" name="CasellaDiTesto 26">
              <a:extLst>
                <a:ext uri="{FF2B5EF4-FFF2-40B4-BE49-F238E27FC236}">
                  <a16:creationId xmlns:a16="http://schemas.microsoft.com/office/drawing/2014/main" id="{096D52C4-35AA-C44F-A659-090CED842003}"/>
                </a:ext>
              </a:extLst>
            </p:cNvPr>
            <p:cNvSpPr txBox="1"/>
            <p:nvPr/>
          </p:nvSpPr>
          <p:spPr>
            <a:xfrm>
              <a:off x="4463818" y="5942404"/>
              <a:ext cx="357790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SC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E109CFE-A96D-29B0-B385-444D5FDA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11/14/2025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1747448C-15B4-ACA4-4CE8-34DFF41D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Sertore - INFN LASA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1447C81-0B36-7C98-5531-691BD8D1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9</a:t>
            </a:fld>
            <a:endParaRPr lang="en-US"/>
          </a:p>
        </p:txBody>
      </p:sp>
      <p:pic>
        <p:nvPicPr>
          <p:cNvPr id="23" name="Immagine 7">
            <a:extLst>
              <a:ext uri="{FF2B5EF4-FFF2-40B4-BE49-F238E27FC236}">
                <a16:creationId xmlns:a16="http://schemas.microsoft.com/office/drawing/2014/main" id="{F699BB56-E76E-7FEE-E022-1DA50AA023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0" t="6066" r="33077" b="5625"/>
          <a:stretch>
            <a:fillRect/>
          </a:stretch>
        </p:blipFill>
        <p:spPr bwMode="auto">
          <a:xfrm rot="5400000">
            <a:off x="9775211" y="-476244"/>
            <a:ext cx="1168799" cy="23772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9013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3997</Words>
  <Application>Microsoft Office PowerPoint</Application>
  <PresentationFormat>Widescreen</PresentationFormat>
  <Paragraphs>590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Aptos Serif</vt:lpstr>
      <vt:lpstr>Arial</vt:lpstr>
      <vt:lpstr>Calibri</vt:lpstr>
      <vt:lpstr>Calibri Light</vt:lpstr>
      <vt:lpstr>Cambria</vt:lpstr>
      <vt:lpstr>Copperplate Gothic Bold</vt:lpstr>
      <vt:lpstr>Copperplate Gothic Light</vt:lpstr>
      <vt:lpstr>Helvetica Neue</vt:lpstr>
      <vt:lpstr>Lucida Sans Unicode</vt:lpstr>
      <vt:lpstr>Symbol</vt:lpstr>
      <vt:lpstr>Times New Roman</vt:lpstr>
      <vt:lpstr>Wingdings</vt:lpstr>
      <vt:lpstr>Office Theme</vt:lpstr>
      <vt:lpstr>Activities at INFN LASA  towards HighQ/HighG</vt:lpstr>
      <vt:lpstr>Outline</vt:lpstr>
      <vt:lpstr>Motivation</vt:lpstr>
      <vt:lpstr>Requirement for future accelerator: HighQ &amp; HighG</vt:lpstr>
      <vt:lpstr>R&amp;D up today</vt:lpstr>
      <vt:lpstr>R&amp;D and industrialization</vt:lpstr>
      <vt:lpstr>INFN LASA Activities</vt:lpstr>
      <vt:lpstr>INFN Milano LASA strategy</vt:lpstr>
      <vt:lpstr>PIP-II: INFN contribution</vt:lpstr>
      <vt:lpstr>PIP-II: INFN LB650 cavity challenges</vt:lpstr>
      <vt:lpstr>PIP-II: Latest achievements</vt:lpstr>
      <vt:lpstr>PowerPoint Presentation</vt:lpstr>
      <vt:lpstr>PowerPoint Presentation</vt:lpstr>
      <vt:lpstr>PowerPoint Presentation</vt:lpstr>
      <vt:lpstr>PowerPoint Presentation</vt:lpstr>
      <vt:lpstr>Synergies</vt:lpstr>
      <vt:lpstr>PowerPoint Presentation</vt:lpstr>
      <vt:lpstr>PowerPoint Presentation</vt:lpstr>
      <vt:lpstr>PowerPoint Presentation</vt:lpstr>
      <vt:lpstr>PowerPoint Presentation</vt:lpstr>
      <vt:lpstr>EPITA Enabling Partnerships for Innovation &amp; Accelerator Technology Advancement</vt:lpstr>
      <vt:lpstr>EPITA – SRF related Work Packages</vt:lpstr>
      <vt:lpstr>WP Detailed Structures</vt:lpstr>
      <vt:lpstr>BriXSinO Brilliant Source of X-Rays Based on Sustainable and Innovative Accelerators</vt:lpstr>
      <vt:lpstr>PowerPoint Presentation</vt:lpstr>
      <vt:lpstr>PowerPoint Presentation</vt:lpstr>
      <vt:lpstr>LASA SRF Group: expertise and experience in SRF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 Sertore</dc:creator>
  <cp:lastModifiedBy>Daniele Sertore</cp:lastModifiedBy>
  <cp:revision>1</cp:revision>
  <dcterms:created xsi:type="dcterms:W3CDTF">2022-08-30T09:16:18Z</dcterms:created>
  <dcterms:modified xsi:type="dcterms:W3CDTF">2025-11-13T12:20:50Z</dcterms:modified>
</cp:coreProperties>
</file>