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8"/>
  </p:notesMasterIdLst>
  <p:handoutMasterIdLst>
    <p:handoutMasterId r:id="rId19"/>
  </p:handoutMasterIdLst>
  <p:sldIdLst>
    <p:sldId id="278" r:id="rId5"/>
    <p:sldId id="282" r:id="rId6"/>
    <p:sldId id="293" r:id="rId7"/>
    <p:sldId id="283" r:id="rId8"/>
    <p:sldId id="286" r:id="rId9"/>
    <p:sldId id="285" r:id="rId10"/>
    <p:sldId id="284" r:id="rId11"/>
    <p:sldId id="288" r:id="rId12"/>
    <p:sldId id="294" r:id="rId13"/>
    <p:sldId id="287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5388" autoAdjust="0"/>
  </p:normalViewPr>
  <p:slideViewPr>
    <p:cSldViewPr snapToGrid="0">
      <p:cViewPr varScale="1">
        <p:scale>
          <a:sx n="126" d="100"/>
          <a:sy n="126" d="100"/>
        </p:scale>
        <p:origin x="210" y="12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2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6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9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7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9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6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5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1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4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55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986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205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33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621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31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378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16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786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46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793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943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55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dirty="0"/>
              <a:t>Recent</a:t>
            </a:r>
            <a:br>
              <a:rPr lang="en-US" dirty="0"/>
            </a:br>
            <a:r>
              <a:rPr lang="en-US" dirty="0" err="1"/>
              <a:t>smartRAT</a:t>
            </a:r>
            <a:r>
              <a:rPr lang="en-US" dirty="0"/>
              <a:t> Results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Adam Carpenter</a:t>
            </a:r>
            <a:br>
              <a:rPr lang="en-US" sz="2000" dirty="0"/>
            </a:br>
            <a:r>
              <a:rPr lang="en-US" sz="2000" dirty="0"/>
              <a:t>Gradient Team Meeting </a:t>
            </a:r>
            <a:br>
              <a:rPr lang="en-US" sz="2000" dirty="0"/>
            </a:br>
            <a:r>
              <a:rPr lang="en-US" sz="2000" dirty="0"/>
              <a:t>2025-07-21</a:t>
            </a:r>
            <a:endParaRPr lang="en-US" dirty="0"/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74DEC-6CDA-4AF8-B77E-A77E27355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063D2-1523-4B38-9177-27C4ECD25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65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9D0D74-6BE3-46D9-8104-5F6111DCD17C}"/>
              </a:ext>
            </a:extLst>
          </p:cNvPr>
          <p:cNvSpPr txBox="1"/>
          <p:nvPr/>
        </p:nvSpPr>
        <p:spPr>
          <a:xfrm>
            <a:off x="1301578" y="1902941"/>
            <a:ext cx="4539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Thursday July 17, 2025</a:t>
            </a:r>
          </a:p>
          <a:p>
            <a:endParaRPr lang="en-US" sz="3600" dirty="0"/>
          </a:p>
          <a:p>
            <a:r>
              <a:rPr lang="en-US" sz="3600" dirty="0"/>
              <a:t>3x R1L7</a:t>
            </a:r>
          </a:p>
        </p:txBody>
      </p:sp>
    </p:spTree>
    <p:extLst>
      <p:ext uri="{BB962C8B-B14F-4D97-AF65-F5344CB8AC3E}">
        <p14:creationId xmlns:p14="http://schemas.microsoft.com/office/powerpoint/2010/main" val="48083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CDC7A-1B17-4D69-84F7-C07909199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5AA78-448F-4E4A-8B11-B24DAD46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6E0D4-D74E-4B71-9CBD-E76F68DF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5545137" cy="1684059"/>
          </a:xfrm>
        </p:spPr>
        <p:txBody>
          <a:bodyPr/>
          <a:lstStyle/>
          <a:p>
            <a:r>
              <a:rPr lang="en-US" dirty="0"/>
              <a:t>RF Faults w/o RF FSD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60B46BD-2B62-4BBB-89FD-F31FB87A00B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50863" y="2662526"/>
            <a:ext cx="814069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tos"/>
              </a:rPr>
              <a:t>Data </a:t>
            </a:r>
            <a:r>
              <a:rPr lang="en-US" altLang="en-US" sz="2400" dirty="0">
                <a:latin typeface="Aptos"/>
              </a:rPr>
              <a:t>captured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tos"/>
              </a:rPr>
              <a:t>or each FSD trip if the following are true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Aptos"/>
              </a:rPr>
              <a:t>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tos"/>
              </a:rPr>
              <a:t>eam in the machine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Aptos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tos"/>
              </a:rPr>
              <a:t>nvolves a BLM, ion chamber, or other indication of beam loss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Aptos"/>
              </a:rPr>
              <a:t>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tos"/>
              </a:rPr>
              <a:t>oes NOT include an actual cavity trip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en-US" sz="2400" dirty="0">
              <a:latin typeface="Apto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Dennis Turner emails a report with plots of top 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anomalous events from each day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F093C9-A067-4737-90B6-86C0B3049CD4}"/>
              </a:ext>
            </a:extLst>
          </p:cNvPr>
          <p:cNvSpPr txBox="1"/>
          <p:nvPr/>
        </p:nvSpPr>
        <p:spPr>
          <a:xfrm>
            <a:off x="1301578" y="1902941"/>
            <a:ext cx="4539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Sunday July 20, 2025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R137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R1G7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R1G8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R1I8</a:t>
            </a:r>
          </a:p>
        </p:txBody>
      </p:sp>
    </p:spTree>
    <p:extLst>
      <p:ext uri="{BB962C8B-B14F-4D97-AF65-F5344CB8AC3E}">
        <p14:creationId xmlns:p14="http://schemas.microsoft.com/office/powerpoint/2010/main" val="40789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54FD4A-6A9D-4433-B963-41778261E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54863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52BF7-9C09-46C7-A138-A82C7A35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8725A-9694-43A4-B386-13903B425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6C6FF-4307-4794-B79E-3554A1A80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F093C9-A067-4737-90B6-86C0B3049CD4}"/>
              </a:ext>
            </a:extLst>
          </p:cNvPr>
          <p:cNvSpPr txBox="1"/>
          <p:nvPr/>
        </p:nvSpPr>
        <p:spPr>
          <a:xfrm>
            <a:off x="1301578" y="1902941"/>
            <a:ext cx="453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Saturday July 19, 2025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2x R132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R183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R1I7</a:t>
            </a:r>
          </a:p>
        </p:txBody>
      </p:sp>
    </p:spTree>
    <p:extLst>
      <p:ext uri="{BB962C8B-B14F-4D97-AF65-F5344CB8AC3E}">
        <p14:creationId xmlns:p14="http://schemas.microsoft.com/office/powerpoint/2010/main" val="27716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CC89F-DA00-4CBF-8A2B-DF7813EA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49313-7B05-48C6-92C3-9DDC1C9B9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62D92-6BCC-405C-8D76-4980E68C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EE9A3-B17B-40EC-9BF9-9250008D0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F093C9-A067-4737-90B6-86C0B3049CD4}"/>
              </a:ext>
            </a:extLst>
          </p:cNvPr>
          <p:cNvSpPr txBox="1"/>
          <p:nvPr/>
        </p:nvSpPr>
        <p:spPr>
          <a:xfrm>
            <a:off x="1301578" y="1902941"/>
            <a:ext cx="453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Friday July 18, 2025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R182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1x R1I7</a:t>
            </a:r>
          </a:p>
          <a:p>
            <a:pPr marL="571500" indent="-571500">
              <a:buFontTx/>
              <a:buChar char="-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59361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 float design.pptx" id="{AA9CFC31-17C5-4737-A54B-03EC316E6485}" vid="{B458BD11-3A8F-4D13-934D-DE2BEEA14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5" ma:contentTypeDescription="Create a new document." ma:contentTypeScope="" ma:versionID="0a599d53ab99da4d7556191c60ae5568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95bbb475da06e3ffe6029d2a0bf8d95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purl.org/dc/dcmitype/"/>
    <ds:schemaRef ds:uri="dcff909e-542d-4672-8557-4ef8d9009dce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426b74de-0581-4e94-90c0-1abf6215444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952CDD-FA57-4B78-A8CE-6C9567944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3D float design</Template>
  <TotalTime>81</TotalTime>
  <Words>125</Words>
  <Application>Microsoft Office PowerPoint</Application>
  <PresentationFormat>Widescreen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Gill Sans MT</vt:lpstr>
      <vt:lpstr>Walbaum Display</vt:lpstr>
      <vt:lpstr>3DFloatVTI</vt:lpstr>
      <vt:lpstr>Recent smartRAT Results  Adam Carpenter Gradient Team Meeting  2025-07-21</vt:lpstr>
      <vt:lpstr>RF Faults w/o RF FSD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smartRAT Results  Adam Carpenter Gradient Team Meeting  2025-07-21</dc:title>
  <dc:creator>Adam Carpenter</dc:creator>
  <cp:lastModifiedBy>Adam Carpenter</cp:lastModifiedBy>
  <cp:revision>4</cp:revision>
  <dcterms:created xsi:type="dcterms:W3CDTF">2025-07-21T17:19:22Z</dcterms:created>
  <dcterms:modified xsi:type="dcterms:W3CDTF">2025-07-21T18:40:39Z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  <property fmtid="{D5CDD505-2E9C-101B-9397-08002B2CF9AE}" pid="3" name="MediaServiceImageTags">
    <vt:lpwstr/>
  </property>
</Properties>
</file>