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2.xml" ContentType="application/inkml+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85" r:id="rId5"/>
    <p:sldMasterId id="2147483701" r:id="rId6"/>
    <p:sldMasterId id="2147483769" r:id="rId7"/>
    <p:sldMasterId id="2147483782" r:id="rId8"/>
    <p:sldMasterId id="2147483796" r:id="rId9"/>
  </p:sldMasterIdLst>
  <p:notesMasterIdLst>
    <p:notesMasterId r:id="rId21"/>
  </p:notesMasterIdLst>
  <p:handoutMasterIdLst>
    <p:handoutMasterId r:id="rId22"/>
  </p:handoutMasterIdLst>
  <p:sldIdLst>
    <p:sldId id="282" r:id="rId10"/>
    <p:sldId id="2126987102" r:id="rId11"/>
    <p:sldId id="2126987096" r:id="rId12"/>
    <p:sldId id="2126987090" r:id="rId13"/>
    <p:sldId id="2126987105" r:id="rId14"/>
    <p:sldId id="285" r:id="rId15"/>
    <p:sldId id="304" r:id="rId16"/>
    <p:sldId id="303" r:id="rId17"/>
    <p:sldId id="308" r:id="rId18"/>
    <p:sldId id="6074" r:id="rId19"/>
    <p:sldId id="6036" r:id="rId20"/>
  </p:sldIdLst>
  <p:sldSz cx="12192000" cy="6858000"/>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9511BF26-355F-428B-A1D8-D74219E5793B}">
          <p14:sldIdLst>
            <p14:sldId id="282"/>
            <p14:sldId id="2126987102"/>
            <p14:sldId id="2126987096"/>
            <p14:sldId id="2126987090"/>
            <p14:sldId id="2126987105"/>
            <p14:sldId id="285"/>
            <p14:sldId id="304"/>
            <p14:sldId id="303"/>
            <p14:sldId id="308"/>
            <p14:sldId id="6074"/>
            <p14:sldId id="603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6780D0-179B-4889-3B34-220435FC4C5C}" name="Deborah Dowd" initials="DD" userId="S::dowd@jlab.org::357397ed-9835-46c9-8525-62dfffee2e17" providerId="AD"/>
  <p188:author id="{59ED88F1-301C-7B5F-B318-7A15ED193814}" name="Jae Yun Cho" initials="JC" userId="S::jcho@jlab.org::2b5e541d-bee5-4d17-961d-e677747562f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7882"/>
    <a:srgbClr val="3D4C59"/>
    <a:srgbClr val="3366FF"/>
    <a:srgbClr val="008000"/>
    <a:srgbClr val="000000"/>
    <a:srgbClr val="004D93"/>
    <a:srgbClr val="752F32"/>
    <a:srgbClr val="E4BCBE"/>
    <a:srgbClr val="B5E1BC"/>
    <a:srgbClr val="B0C1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F4A5CA-BBB9-065D-D418-F9BAFDCDF262}" v="116" dt="2025-06-23T12:17:38.729"/>
    <p1510:client id="{B9D85716-14D6-41AD-8C79-A1468801B508}" v="7" dt="2025-06-23T12:21:16.4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0959" autoAdjust="0"/>
  </p:normalViewPr>
  <p:slideViewPr>
    <p:cSldViewPr snapToGrid="0">
      <p:cViewPr varScale="1">
        <p:scale>
          <a:sx n="83" d="100"/>
          <a:sy n="83" d="100"/>
        </p:scale>
        <p:origin x="2144" y="4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5EAD31-FAB7-48B8-ABE9-96868977A62A}"/>
              </a:ext>
            </a:extLst>
          </p:cNvPr>
          <p:cNvSpPr>
            <a:spLocks noGrp="1"/>
          </p:cNvSpPr>
          <p:nvPr>
            <p:ph type="hdr" sz="quarter"/>
          </p:nvPr>
        </p:nvSpPr>
        <p:spPr>
          <a:xfrm>
            <a:off x="0" y="0"/>
            <a:ext cx="3010323" cy="462611"/>
          </a:xfrm>
          <a:prstGeom prst="rect">
            <a:avLst/>
          </a:prstGeom>
        </p:spPr>
        <p:txBody>
          <a:bodyPr vert="horz" lIns="92376" tIns="46188" rIns="92376" bIns="46188" rtlCol="0"/>
          <a:lstStyle>
            <a:lvl1pPr algn="l">
              <a:defRPr sz="1200"/>
            </a:lvl1pPr>
          </a:lstStyle>
          <a:p>
            <a:endParaRPr lang="en-US"/>
          </a:p>
        </p:txBody>
      </p:sp>
      <p:sp>
        <p:nvSpPr>
          <p:cNvPr id="3" name="Date Placeholder 2">
            <a:extLst>
              <a:ext uri="{FF2B5EF4-FFF2-40B4-BE49-F238E27FC236}">
                <a16:creationId xmlns:a16="http://schemas.microsoft.com/office/drawing/2014/main" id="{F8184533-3B5B-44C3-A3FB-B0A8E4C9459B}"/>
              </a:ext>
            </a:extLst>
          </p:cNvPr>
          <p:cNvSpPr>
            <a:spLocks noGrp="1"/>
          </p:cNvSpPr>
          <p:nvPr>
            <p:ph type="dt" sz="quarter" idx="1"/>
          </p:nvPr>
        </p:nvSpPr>
        <p:spPr>
          <a:xfrm>
            <a:off x="3934970" y="0"/>
            <a:ext cx="3010323" cy="462611"/>
          </a:xfrm>
          <a:prstGeom prst="rect">
            <a:avLst/>
          </a:prstGeom>
        </p:spPr>
        <p:txBody>
          <a:bodyPr vert="horz" lIns="92376" tIns="46188" rIns="92376" bIns="46188" rtlCol="0"/>
          <a:lstStyle>
            <a:lvl1pPr algn="r">
              <a:defRPr sz="1200"/>
            </a:lvl1pPr>
          </a:lstStyle>
          <a:p>
            <a:fld id="{B72FA293-15AF-4FB0-9A5A-FFBD6309DA11}" type="datetimeFigureOut">
              <a:rPr lang="en-US" smtClean="0"/>
              <a:t>6/23/2025</a:t>
            </a:fld>
            <a:endParaRPr lang="en-US"/>
          </a:p>
        </p:txBody>
      </p:sp>
      <p:sp>
        <p:nvSpPr>
          <p:cNvPr id="4" name="Footer Placeholder 3">
            <a:extLst>
              <a:ext uri="{FF2B5EF4-FFF2-40B4-BE49-F238E27FC236}">
                <a16:creationId xmlns:a16="http://schemas.microsoft.com/office/drawing/2014/main" id="{A193CE74-B17D-4176-89AA-F3CC6A2DBACF}"/>
              </a:ext>
            </a:extLst>
          </p:cNvPr>
          <p:cNvSpPr>
            <a:spLocks noGrp="1"/>
          </p:cNvSpPr>
          <p:nvPr>
            <p:ph type="ftr" sz="quarter" idx="2"/>
          </p:nvPr>
        </p:nvSpPr>
        <p:spPr>
          <a:xfrm>
            <a:off x="0" y="8757591"/>
            <a:ext cx="3010323" cy="462610"/>
          </a:xfrm>
          <a:prstGeom prst="rect">
            <a:avLst/>
          </a:prstGeom>
        </p:spPr>
        <p:txBody>
          <a:bodyPr vert="horz" lIns="92376" tIns="46188" rIns="92376" bIns="4618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79A98A-00C8-4677-8E04-F2513128AE4E}"/>
              </a:ext>
            </a:extLst>
          </p:cNvPr>
          <p:cNvSpPr>
            <a:spLocks noGrp="1"/>
          </p:cNvSpPr>
          <p:nvPr>
            <p:ph type="sldNum" sz="quarter" idx="3"/>
          </p:nvPr>
        </p:nvSpPr>
        <p:spPr>
          <a:xfrm>
            <a:off x="3934970" y="8757591"/>
            <a:ext cx="3010323" cy="462610"/>
          </a:xfrm>
          <a:prstGeom prst="rect">
            <a:avLst/>
          </a:prstGeom>
        </p:spPr>
        <p:txBody>
          <a:bodyPr vert="horz" lIns="92376" tIns="46188" rIns="92376" bIns="46188" rtlCol="0" anchor="b"/>
          <a:lstStyle>
            <a:lvl1pPr algn="r">
              <a:defRPr sz="1200"/>
            </a:lvl1pPr>
          </a:lstStyle>
          <a:p>
            <a:fld id="{93B1E183-D644-465A-BC74-3A675E88F933}" type="slidenum">
              <a:rPr lang="en-US" smtClean="0"/>
              <a:t>‹#›</a:t>
            </a:fld>
            <a:endParaRPr lang="en-US"/>
          </a:p>
        </p:txBody>
      </p:sp>
    </p:spTree>
    <p:extLst>
      <p:ext uri="{BB962C8B-B14F-4D97-AF65-F5344CB8AC3E}">
        <p14:creationId xmlns:p14="http://schemas.microsoft.com/office/powerpoint/2010/main" val="82697059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3T19:31:10.206"/>
    </inkml:context>
    <inkml:brush xml:id="br0">
      <inkml:brushProperty name="width" value="0.05" units="cm"/>
      <inkml:brushProperty name="height" value="0.05" units="cm"/>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3T19:31:10.206"/>
    </inkml:context>
    <inkml:brush xml:id="br0">
      <inkml:brushProperty name="width" value="0.05" units="cm"/>
      <inkml:brushProperty name="height" value="0.0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2611"/>
          </a:xfrm>
          <a:prstGeom prst="rect">
            <a:avLst/>
          </a:prstGeom>
        </p:spPr>
        <p:txBody>
          <a:bodyPr vert="horz" lIns="92376" tIns="46188" rIns="92376" bIns="46188" rtlCol="0"/>
          <a:lstStyle>
            <a:lvl1pPr algn="l">
              <a:defRPr sz="1200"/>
            </a:lvl1pPr>
          </a:lstStyle>
          <a:p>
            <a:endParaRPr lang="en-US"/>
          </a:p>
        </p:txBody>
      </p:sp>
      <p:sp>
        <p:nvSpPr>
          <p:cNvPr id="3" name="Date Placeholder 2"/>
          <p:cNvSpPr>
            <a:spLocks noGrp="1"/>
          </p:cNvSpPr>
          <p:nvPr>
            <p:ph type="dt" idx="1"/>
          </p:nvPr>
        </p:nvSpPr>
        <p:spPr>
          <a:xfrm>
            <a:off x="3934970" y="0"/>
            <a:ext cx="3010323" cy="462611"/>
          </a:xfrm>
          <a:prstGeom prst="rect">
            <a:avLst/>
          </a:prstGeom>
        </p:spPr>
        <p:txBody>
          <a:bodyPr vert="horz" lIns="92376" tIns="46188" rIns="92376" bIns="46188" rtlCol="0"/>
          <a:lstStyle>
            <a:lvl1pPr algn="r">
              <a:defRPr sz="1200"/>
            </a:lvl1pPr>
          </a:lstStyle>
          <a:p>
            <a:fld id="{AF8F3527-BB28-884B-A511-C22C3DCF5453}" type="datetimeFigureOut">
              <a:rPr lang="en-US" smtClean="0"/>
              <a:t>6/23/2025</a:t>
            </a:fld>
            <a:endParaRPr lang="en-US"/>
          </a:p>
        </p:txBody>
      </p:sp>
      <p:sp>
        <p:nvSpPr>
          <p:cNvPr id="4" name="Slide Image Placeholder 3"/>
          <p:cNvSpPr>
            <a:spLocks noGrp="1" noRot="1" noChangeAspect="1"/>
          </p:cNvSpPr>
          <p:nvPr>
            <p:ph type="sldImg" idx="2"/>
          </p:nvPr>
        </p:nvSpPr>
        <p:spPr>
          <a:xfrm>
            <a:off x="708025" y="1152525"/>
            <a:ext cx="5530850" cy="3111500"/>
          </a:xfrm>
          <a:prstGeom prst="rect">
            <a:avLst/>
          </a:prstGeom>
          <a:noFill/>
          <a:ln w="12700">
            <a:solidFill>
              <a:prstClr val="black"/>
            </a:solidFill>
          </a:ln>
        </p:spPr>
        <p:txBody>
          <a:bodyPr vert="horz" lIns="92376" tIns="46188" rIns="92376" bIns="46188" rtlCol="0" anchor="ctr"/>
          <a:lstStyle/>
          <a:p>
            <a:endParaRPr lang="en-US"/>
          </a:p>
        </p:txBody>
      </p:sp>
      <p:sp>
        <p:nvSpPr>
          <p:cNvPr id="5" name="Notes Placeholder 4"/>
          <p:cNvSpPr>
            <a:spLocks noGrp="1"/>
          </p:cNvSpPr>
          <p:nvPr>
            <p:ph type="body" sz="quarter" idx="3"/>
          </p:nvPr>
        </p:nvSpPr>
        <p:spPr>
          <a:xfrm>
            <a:off x="694690" y="4437221"/>
            <a:ext cx="5557520" cy="3630454"/>
          </a:xfrm>
          <a:prstGeom prst="rect">
            <a:avLst/>
          </a:prstGeom>
        </p:spPr>
        <p:txBody>
          <a:bodyPr vert="horz" lIns="92376" tIns="46188" rIns="92376" bIns="461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1"/>
            <a:ext cx="3010323" cy="462610"/>
          </a:xfrm>
          <a:prstGeom prst="rect">
            <a:avLst/>
          </a:prstGeom>
        </p:spPr>
        <p:txBody>
          <a:bodyPr vert="horz" lIns="92376" tIns="46188" rIns="92376" bIns="46188" rtlCol="0" anchor="b"/>
          <a:lstStyle>
            <a:lvl1pPr algn="l">
              <a:defRPr sz="1200"/>
            </a:lvl1pPr>
          </a:lstStyle>
          <a:p>
            <a:endParaRPr lang="en-US"/>
          </a:p>
        </p:txBody>
      </p:sp>
      <p:sp>
        <p:nvSpPr>
          <p:cNvPr id="7" name="Slide Number Placeholder 6"/>
          <p:cNvSpPr>
            <a:spLocks noGrp="1"/>
          </p:cNvSpPr>
          <p:nvPr>
            <p:ph type="sldNum" sz="quarter" idx="5"/>
          </p:nvPr>
        </p:nvSpPr>
        <p:spPr>
          <a:xfrm>
            <a:off x="3934970" y="8757591"/>
            <a:ext cx="3010323" cy="462610"/>
          </a:xfrm>
          <a:prstGeom prst="rect">
            <a:avLst/>
          </a:prstGeom>
        </p:spPr>
        <p:txBody>
          <a:bodyPr vert="horz" lIns="92376" tIns="46188" rIns="92376" bIns="46188"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Let me introduce myself, I am Kim Sawyer, the new Director of Jefferson Lab. I am excited to meet with you today. Ultimately, our user community is what Jefferson Lab is all about - collaboration, cooperation, and innovation across institutions, across state and national boundaries – to deliver the best science in our field in a safe and efficient way.</a:t>
            </a:r>
          </a:p>
        </p:txBody>
      </p:sp>
      <p:sp>
        <p:nvSpPr>
          <p:cNvPr id="4" name="Footer Placeholder 3"/>
          <p:cNvSpPr>
            <a:spLocks noGrp="1"/>
          </p:cNvSpPr>
          <p:nvPr>
            <p:ph type="ftr" sz="quarter" idx="4"/>
          </p:nvPr>
        </p:nvSpPr>
        <p:spPr/>
        <p:txBody>
          <a:bodyPr/>
          <a:lstStyle/>
          <a:p>
            <a:r>
              <a:rPr lang="en-US"/>
              <a:t>Director's All-Staff   |     October 2, 2024</a:t>
            </a:r>
          </a:p>
        </p:txBody>
      </p:sp>
      <p:sp>
        <p:nvSpPr>
          <p:cNvPr id="5" name="Slide Number Placeholder 4"/>
          <p:cNvSpPr>
            <a:spLocks noGrp="1"/>
          </p:cNvSpPr>
          <p:nvPr>
            <p:ph type="sldNum" sz="quarter" idx="5"/>
          </p:nvPr>
        </p:nvSpPr>
        <p:spPr/>
        <p:txBody>
          <a:bodyPr/>
          <a:lstStyle/>
          <a:p>
            <a:fld id="{B5CA9DF9-7AD4-4C6C-AC06-07FD8B2268EC}" type="slidenum">
              <a:rPr lang="en-US" smtClean="0"/>
              <a:t>1</a:t>
            </a:fld>
            <a:endParaRPr lang="en-US"/>
          </a:p>
        </p:txBody>
      </p:sp>
    </p:spTree>
    <p:extLst>
      <p:ext uri="{BB962C8B-B14F-4D97-AF65-F5344CB8AC3E}">
        <p14:creationId xmlns:p14="http://schemas.microsoft.com/office/powerpoint/2010/main" val="3997204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endParaRPr lang="en-US" sz="1800" b="0" dirty="0">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843525" rtl="0" eaLnBrk="1" fontAlgn="auto" latinLnBrk="0" hangingPunct="1">
              <a:lnSpc>
                <a:spcPct val="100000"/>
              </a:lnSpc>
              <a:spcBef>
                <a:spcPts val="0"/>
              </a:spcBef>
              <a:spcAft>
                <a:spcPts val="0"/>
              </a:spcAft>
              <a:buClrTx/>
              <a:buSzTx/>
              <a:buFontTx/>
              <a:buNone/>
              <a:tabLst/>
              <a:defRPr/>
            </a:pPr>
            <a:fld id="{B55DF9A8-A8E8-41EA-B260-D01AD0AE4FE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43525"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737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AA464-4029-0DF5-E36E-A32956FC48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049B6-968A-E773-D113-B494DCBF35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65536F-FF56-6C9E-72DC-E5DE734DAC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1D9E56-3654-F78E-3C30-96A130E19E7F}"/>
              </a:ext>
            </a:extLst>
          </p:cNvPr>
          <p:cNvSpPr>
            <a:spLocks noGrp="1"/>
          </p:cNvSpPr>
          <p:nvPr>
            <p:ph type="sldNum" sz="quarter" idx="10"/>
          </p:nvPr>
        </p:nvSpPr>
        <p:spPr/>
        <p:txBody>
          <a:bodyPr/>
          <a:lstStyle/>
          <a:p>
            <a:pPr marL="0" marR="0" lvl="0" indent="0" algn="r" defTabSz="843525" rtl="0" eaLnBrk="1" fontAlgn="auto" latinLnBrk="0" hangingPunct="1">
              <a:lnSpc>
                <a:spcPct val="100000"/>
              </a:lnSpc>
              <a:spcBef>
                <a:spcPts val="0"/>
              </a:spcBef>
              <a:spcAft>
                <a:spcPts val="0"/>
              </a:spcAft>
              <a:buClrTx/>
              <a:buSzTx/>
              <a:buFontTx/>
              <a:buNone/>
              <a:tabLst/>
              <a:defRPr/>
            </a:pPr>
            <a:fld id="{B55DF9A8-A8E8-41EA-B260-D01AD0AE4FE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4352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918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pPr/>
              <a:t>4</a:t>
            </a:fld>
            <a:endParaRPr lang="en-US"/>
          </a:p>
        </p:txBody>
      </p:sp>
    </p:spTree>
    <p:extLst>
      <p:ext uri="{BB962C8B-B14F-4D97-AF65-F5344CB8AC3E}">
        <p14:creationId xmlns:p14="http://schemas.microsoft.com/office/powerpoint/2010/main" val="194837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pPr/>
              <a:t>5</a:t>
            </a:fld>
            <a:endParaRPr lang="en-US"/>
          </a:p>
        </p:txBody>
      </p:sp>
    </p:spTree>
    <p:extLst>
      <p:ext uri="{BB962C8B-B14F-4D97-AF65-F5344CB8AC3E}">
        <p14:creationId xmlns:p14="http://schemas.microsoft.com/office/powerpoint/2010/main" val="133430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1170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7812-3409-784D-BAE7-ABE53735D5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7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003D5-BD3D-5035-A5D4-97602BC4DA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E793D9-4B8B-FB54-32CD-108EF28BE3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3D053C-86F8-1CB0-B01E-6FD455AF03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DB9444-92E1-B079-B0A9-5466DB3723FB}"/>
              </a:ext>
            </a:extLst>
          </p:cNvPr>
          <p:cNvSpPr>
            <a:spLocks noGrp="1"/>
          </p:cNvSpPr>
          <p:nvPr>
            <p:ph type="sldNum" sz="quarter" idx="10"/>
          </p:nvPr>
        </p:nvSpPr>
        <p:spPr/>
        <p:txBody>
          <a:bodyPr/>
          <a:lstStyle/>
          <a:p>
            <a:pPr marL="0" marR="0" lvl="0" indent="0" algn="r" defTabSz="843525" rtl="0" eaLnBrk="1" fontAlgn="auto" latinLnBrk="0" hangingPunct="1">
              <a:lnSpc>
                <a:spcPct val="100000"/>
              </a:lnSpc>
              <a:spcBef>
                <a:spcPts val="0"/>
              </a:spcBef>
              <a:spcAft>
                <a:spcPts val="0"/>
              </a:spcAft>
              <a:buClrTx/>
              <a:buSzTx/>
              <a:buFontTx/>
              <a:buNone/>
              <a:tabLst/>
              <a:defRPr/>
            </a:pPr>
            <a:fld id="{B55DF9A8-A8E8-41EA-B260-D01AD0AE4FE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43525"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371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BF1341-3AFE-B447-A831-9671D6A7009B}" type="slidenum">
              <a:rPr lang="en-US" smtClean="0"/>
              <a:t>11</a:t>
            </a:fld>
            <a:endParaRPr lang="en-US"/>
          </a:p>
        </p:txBody>
      </p:sp>
    </p:spTree>
    <p:extLst>
      <p:ext uri="{BB962C8B-B14F-4D97-AF65-F5344CB8AC3E}">
        <p14:creationId xmlns:p14="http://schemas.microsoft.com/office/powerpoint/2010/main" val="245872673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emf"/><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emf"/><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469ABB0F-AA94-4CD7-B809-8C38969ADF65}" type="datetime1">
              <a:rPr lang="en-US" smtClean="0"/>
              <a:t>6/23/2025</a:t>
            </a:fld>
            <a:endParaRPr lang="en-US"/>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pic>
        <p:nvPicPr>
          <p:cNvPr id="10" name="Picture 9">
            <a:extLst>
              <a:ext uri="{FF2B5EF4-FFF2-40B4-BE49-F238E27FC236}">
                <a16:creationId xmlns:a16="http://schemas.microsoft.com/office/drawing/2014/main" id="{BCE73E2C-4945-4C25-AAEE-F65A87F8B266}"/>
              </a:ext>
            </a:extLst>
          </p:cNvPr>
          <p:cNvPicPr>
            <a:picLocks noChangeAspect="1"/>
          </p:cNvPicPr>
          <p:nvPr userDrawn="1"/>
        </p:nvPicPr>
        <p:blipFill>
          <a:blip r:embed="rId7"/>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988AC98-3719-4AF6-9982-EA62EAC3F89E}"/>
              </a:ext>
            </a:extLst>
          </p:cNvPr>
          <p:cNvPicPr>
            <a:picLocks noChangeAspect="1"/>
          </p:cNvPicPr>
          <p:nvPr userDrawn="1"/>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507797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6125200" y="3445216"/>
            <a:ext cx="5572529" cy="278932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pic>
        <p:nvPicPr>
          <p:cNvPr id="15" name="Picture 14">
            <a:extLst>
              <a:ext uri="{FF2B5EF4-FFF2-40B4-BE49-F238E27FC236}">
                <a16:creationId xmlns:a16="http://schemas.microsoft.com/office/drawing/2014/main" id="{A3518FF4-6DC6-4536-B688-E476F44330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6" name="Slide Number Placeholder 5">
            <a:extLst>
              <a:ext uri="{FF2B5EF4-FFF2-40B4-BE49-F238E27FC236}">
                <a16:creationId xmlns:a16="http://schemas.microsoft.com/office/drawing/2014/main" id="{5ED4B8FA-1EDE-465B-A6A7-47249B7EB172}"/>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7" name="Footer Placeholder 3">
            <a:extLst>
              <a:ext uri="{FF2B5EF4-FFF2-40B4-BE49-F238E27FC236}">
                <a16:creationId xmlns:a16="http://schemas.microsoft.com/office/drawing/2014/main" id="{F41113FA-6CF7-46AE-813B-8389B1A16708}"/>
              </a:ext>
            </a:extLst>
          </p:cNvPr>
          <p:cNvSpPr>
            <a:spLocks noGrp="1"/>
          </p:cNvSpPr>
          <p:nvPr>
            <p:ph type="ftr" sz="quarter" idx="11"/>
          </p:nvPr>
        </p:nvSpPr>
        <p:spPr>
          <a:xfrm>
            <a:off x="411893" y="6266576"/>
            <a:ext cx="2563249" cy="512082"/>
          </a:xfrm>
        </p:spPr>
        <p:txBody>
          <a:bodyPr anchor="t"/>
          <a:lstStyle>
            <a:lvl1pPr algn="l">
              <a:defRPr sz="900"/>
            </a:lvl1pPr>
          </a:lstStyle>
          <a:p>
            <a:r>
              <a:rPr lang="en-US"/>
              <a:t>JLUO Board Meeting - June 23, 2025</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ransitio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18162499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Body Slide - 2 Photo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accent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Date Placeholder 4">
            <a:extLst>
              <a:ext uri="{FF2B5EF4-FFF2-40B4-BE49-F238E27FC236}">
                <a16:creationId xmlns:a16="http://schemas.microsoft.com/office/drawing/2014/main" id="{A6C8BEAD-C13B-93F9-6676-CE56FFBEEBF2}"/>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7DFC0B64-2822-4DE3-83F5-9EF3772CB8C1}" type="datetime1">
              <a:rPr lang="en-US" smtClean="0"/>
              <a:t>6/23/2025</a:t>
            </a:fld>
            <a:endParaRPr lang="en-US" dirty="0"/>
          </a:p>
        </p:txBody>
      </p:sp>
      <p:sp>
        <p:nvSpPr>
          <p:cNvPr id="11" name="Footer Placeholder 5">
            <a:extLst>
              <a:ext uri="{FF2B5EF4-FFF2-40B4-BE49-F238E27FC236}">
                <a16:creationId xmlns:a16="http://schemas.microsoft.com/office/drawing/2014/main" id="{9B986840-5762-4DAF-7AD9-5F837D0622D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JLUO Board Meeting - June 23, 2025</a:t>
            </a:r>
            <a:endParaRPr lang="en-US" dirty="0"/>
          </a:p>
        </p:txBody>
      </p:sp>
      <p:sp>
        <p:nvSpPr>
          <p:cNvPr id="13" name="Slide Number Placeholder 6">
            <a:extLst>
              <a:ext uri="{FF2B5EF4-FFF2-40B4-BE49-F238E27FC236}">
                <a16:creationId xmlns:a16="http://schemas.microsoft.com/office/drawing/2014/main" id="{1E2F678D-103F-49D4-B531-CA075474F3D0}"/>
              </a:ext>
            </a:extLst>
          </p:cNvPr>
          <p:cNvSpPr>
            <a:spLocks noGrp="1"/>
          </p:cNvSpPr>
          <p:nvPr>
            <p:ph type="sldNum" sz="quarter" idx="12"/>
          </p:nvPr>
        </p:nvSpPr>
        <p:spPr>
          <a:xfrm>
            <a:off x="9140371"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pic>
        <p:nvPicPr>
          <p:cNvPr id="12" name="Picture 11">
            <a:extLst>
              <a:ext uri="{FF2B5EF4-FFF2-40B4-BE49-F238E27FC236}">
                <a16:creationId xmlns:a16="http://schemas.microsoft.com/office/drawing/2014/main" id="{FB721D4D-BA71-46BF-9E11-753BC33668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0847764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ody Slide - Top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0" y="8195"/>
            <a:ext cx="12192000" cy="34208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35924"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718A1B46-8C31-1942-9CDD-F244EA45E1A6}"/>
              </a:ext>
            </a:extLst>
          </p:cNvPr>
          <p:cNvSpPr>
            <a:spLocks noGrp="1"/>
          </p:cNvSpPr>
          <p:nvPr>
            <p:ph type="body" sz="half" idx="13"/>
          </p:nvPr>
        </p:nvSpPr>
        <p:spPr>
          <a:xfrm>
            <a:off x="6103516"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itle 1">
            <a:extLst>
              <a:ext uri="{FF2B5EF4-FFF2-40B4-BE49-F238E27FC236}">
                <a16:creationId xmlns:a16="http://schemas.microsoft.com/office/drawing/2014/main" id="{E2D036AA-9340-745D-7ECF-2C66965EE75A}"/>
              </a:ext>
            </a:extLst>
          </p:cNvPr>
          <p:cNvSpPr>
            <a:spLocks noGrp="1"/>
          </p:cNvSpPr>
          <p:nvPr>
            <p:ph type="title" hasCustomPrompt="1"/>
          </p:nvPr>
        </p:nvSpPr>
        <p:spPr>
          <a:xfrm>
            <a:off x="1" y="531951"/>
            <a:ext cx="6094412" cy="678664"/>
          </a:xfrm>
        </p:spPr>
        <p:txBody>
          <a:bodyPr anchor="b">
            <a:noAutofit/>
          </a:bodyPr>
          <a:lstStyle>
            <a:lvl1pPr>
              <a:defRPr sz="3200">
                <a:solidFill>
                  <a:schemeClr val="bg1"/>
                </a:solidFill>
              </a:defRPr>
            </a:lvl1pPr>
          </a:lstStyle>
          <a:p>
            <a:r>
              <a:rPr lang="en-US" dirty="0"/>
              <a:t>  Click to edit Master title style</a:t>
            </a:r>
          </a:p>
        </p:txBody>
      </p:sp>
      <p:sp>
        <p:nvSpPr>
          <p:cNvPr id="8" name="Footer Placeholder 5">
            <a:extLst>
              <a:ext uri="{FF2B5EF4-FFF2-40B4-BE49-F238E27FC236}">
                <a16:creationId xmlns:a16="http://schemas.microsoft.com/office/drawing/2014/main" id="{E2354D38-C6CF-E355-ADC2-9780C4F402FB}"/>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JLUO Board Meeting - June 23, 2025</a:t>
            </a:r>
            <a:endParaRPr lang="en-US" dirty="0"/>
          </a:p>
        </p:txBody>
      </p:sp>
      <p:sp>
        <p:nvSpPr>
          <p:cNvPr id="10" name="Slide Number Placeholder 6">
            <a:extLst>
              <a:ext uri="{FF2B5EF4-FFF2-40B4-BE49-F238E27FC236}">
                <a16:creationId xmlns:a16="http://schemas.microsoft.com/office/drawing/2014/main" id="{24DF5B5C-0FB6-281B-79D1-3AAEEBC738BC}"/>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7" name="Date Placeholder 4">
            <a:extLst>
              <a:ext uri="{FF2B5EF4-FFF2-40B4-BE49-F238E27FC236}">
                <a16:creationId xmlns:a16="http://schemas.microsoft.com/office/drawing/2014/main" id="{CE744EEC-877B-6658-1AF3-402C4637D614}"/>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165FF593-55B8-44AE-8362-459F91C2FDB6}" type="datetime1">
              <a:rPr lang="en-US" smtClean="0"/>
              <a:t>6/23/2025</a:t>
            </a:fld>
            <a:endParaRPr lang="en-US" dirty="0"/>
          </a:p>
        </p:txBody>
      </p:sp>
    </p:spTree>
    <p:extLst>
      <p:ext uri="{BB962C8B-B14F-4D97-AF65-F5344CB8AC3E}">
        <p14:creationId xmlns:p14="http://schemas.microsoft.com/office/powerpoint/2010/main" val="8350405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ody Slide - 1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A4AF7EA1-AC10-6B34-7D70-18A57ABFF35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JLUO Board Meeting - June 23, 2025</a:t>
            </a:r>
            <a:endParaRPr lang="en-US" dirty="0"/>
          </a:p>
        </p:txBody>
      </p:sp>
      <p:sp>
        <p:nvSpPr>
          <p:cNvPr id="11" name="Slide Number Placeholder 6">
            <a:extLst>
              <a:ext uri="{FF2B5EF4-FFF2-40B4-BE49-F238E27FC236}">
                <a16:creationId xmlns:a16="http://schemas.microsoft.com/office/drawing/2014/main" id="{0B83816E-8201-5044-F359-AFD3FCE21AA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9E8CE785-B03D-6A9D-B2E7-6E9D526B228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1327F0AA-E941-49AC-B9D4-1B76E5F403C9}" type="datetime1">
              <a:rPr lang="en-US" smtClean="0"/>
              <a:t>6/23/2025</a:t>
            </a:fld>
            <a:endParaRPr lang="en-US" dirty="0"/>
          </a:p>
        </p:txBody>
      </p:sp>
      <p:pic>
        <p:nvPicPr>
          <p:cNvPr id="12" name="Picture 11">
            <a:extLst>
              <a:ext uri="{FF2B5EF4-FFF2-40B4-BE49-F238E27FC236}">
                <a16:creationId xmlns:a16="http://schemas.microsoft.com/office/drawing/2014/main" id="{66869AEF-C002-4444-8791-56AEEFBFD8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9019519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Body Slide - Circular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20496" y="531951"/>
            <a:ext cx="5971504" cy="56786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EF6ADE35-BF0E-DF23-D913-1DAA8CCD67A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JLUO Board Meeting - June 23, 2025</a:t>
            </a:r>
            <a:endParaRPr lang="en-US" dirty="0"/>
          </a:p>
        </p:txBody>
      </p:sp>
      <p:sp>
        <p:nvSpPr>
          <p:cNvPr id="11" name="Slide Number Placeholder 6">
            <a:extLst>
              <a:ext uri="{FF2B5EF4-FFF2-40B4-BE49-F238E27FC236}">
                <a16:creationId xmlns:a16="http://schemas.microsoft.com/office/drawing/2014/main" id="{BB898288-99FE-E6BE-FBE5-A3D4DE28F293}"/>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7F636C01-DAC5-C8E5-E590-A408A6BB4550}"/>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8873F5C4-452F-42CE-9AC4-9F6CA751865D}" type="datetime1">
              <a:rPr lang="en-US" smtClean="0"/>
              <a:t>6/23/2025</a:t>
            </a:fld>
            <a:endParaRPr lang="en-US" dirty="0"/>
          </a:p>
        </p:txBody>
      </p:sp>
      <p:pic>
        <p:nvPicPr>
          <p:cNvPr id="12" name="Picture 11">
            <a:extLst>
              <a:ext uri="{FF2B5EF4-FFF2-40B4-BE49-F238E27FC236}">
                <a16:creationId xmlns:a16="http://schemas.microsoft.com/office/drawing/2014/main" id="{86F161EE-76CC-45E3-AC2B-F55638E717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0754839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Body Slide - No Photos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a:xfrm>
            <a:off x="4038600" y="6330592"/>
            <a:ext cx="4114800" cy="365125"/>
          </a:xfrm>
          <a:prstGeom prst="rect">
            <a:avLst/>
          </a:prstGeom>
        </p:spPr>
        <p:txBody>
          <a:bodyPr anchor="ctr" anchorCtr="0"/>
          <a:lstStyle>
            <a:lvl1pPr algn="ctr">
              <a:defRPr sz="1000">
                <a:latin typeface="Arial" panose="020B0604020202020204" pitchFamily="34" charset="0"/>
              </a:defRPr>
            </a:lvl1pPr>
          </a:lstStyle>
          <a:p>
            <a:r>
              <a:rPr lang="en-US"/>
              <a:t>JLUO Board Meeting - June 23, 2025</a:t>
            </a:r>
            <a:endParaRPr lang="en-US" dirty="0"/>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pic>
        <p:nvPicPr>
          <p:cNvPr id="8" name="Picture 7">
            <a:extLst>
              <a:ext uri="{FF2B5EF4-FFF2-40B4-BE49-F238E27FC236}">
                <a16:creationId xmlns:a16="http://schemas.microsoft.com/office/drawing/2014/main" id="{5058F0D3-C01F-3256-0218-65AF71F759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73F0606B-4EF8-C644-338C-2B63D06C1FA4}"/>
              </a:ext>
            </a:extLst>
          </p:cNvPr>
          <p:cNvSpPr>
            <a:spLocks noGrp="1"/>
          </p:cNvSpPr>
          <p:nvPr>
            <p:ph type="title"/>
          </p:nvPr>
        </p:nvSpPr>
        <p:spPr>
          <a:xfrm>
            <a:off x="309093" y="531951"/>
            <a:ext cx="11044707" cy="678664"/>
          </a:xfrm>
        </p:spPr>
        <p:txBody>
          <a:bodyPr anchor="b">
            <a:noAutofit/>
          </a:bodyPr>
          <a:lstStyle>
            <a:lvl1pPr>
              <a:defRPr sz="3200">
                <a:solidFill>
                  <a:schemeClr val="accent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73B0BD89-A704-0E29-46BD-5C54BB3971DB}"/>
              </a:ext>
            </a:extLst>
          </p:cNvPr>
          <p:cNvSpPr>
            <a:spLocks noGrp="1"/>
          </p:cNvSpPr>
          <p:nvPr>
            <p:ph type="body" sz="half" idx="2"/>
          </p:nvPr>
        </p:nvSpPr>
        <p:spPr>
          <a:xfrm>
            <a:off x="309094" y="1319201"/>
            <a:ext cx="11044706" cy="4891433"/>
          </a:xfrm>
        </p:spPr>
        <p:txBody>
          <a:bodyPr>
            <a:no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Date Placeholder 4">
            <a:extLst>
              <a:ext uri="{FF2B5EF4-FFF2-40B4-BE49-F238E27FC236}">
                <a16:creationId xmlns:a16="http://schemas.microsoft.com/office/drawing/2014/main" id="{C31EC031-12D9-ECFF-D858-559CF0816D2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D92C8606-385A-49AC-842F-DAA3D8E2E7AE}" type="datetime1">
              <a:rPr lang="en-US" smtClean="0"/>
              <a:t>6/23/2025</a:t>
            </a:fld>
            <a:endParaRPr lang="en-US" dirty="0"/>
          </a:p>
        </p:txBody>
      </p:sp>
      <p:pic>
        <p:nvPicPr>
          <p:cNvPr id="11" name="Picture 10">
            <a:extLst>
              <a:ext uri="{FF2B5EF4-FFF2-40B4-BE49-F238E27FC236}">
                <a16:creationId xmlns:a16="http://schemas.microsoft.com/office/drawing/2014/main" id="{3E176E9F-8359-4E77-8769-BF761EF6ED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8072538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ody Slide - Chart ">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61F1912-9CBC-18CD-A6E2-D8584EE6F30A}"/>
              </a:ext>
            </a:extLst>
          </p:cNvPr>
          <p:cNvSpPr>
            <a:spLocks noGrp="1"/>
          </p:cNvSpPr>
          <p:nvPr>
            <p:ph sz="half" idx="2"/>
          </p:nvPr>
        </p:nvSpPr>
        <p:spPr>
          <a:xfrm>
            <a:off x="374062" y="1424693"/>
            <a:ext cx="5798137" cy="3804129"/>
          </a:xfrm>
        </p:spPr>
        <p:txBody>
          <a:bodyPr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278444A-CE1E-BF31-5D75-39569219C363}"/>
              </a:ext>
            </a:extLst>
          </p:cNvPr>
          <p:cNvSpPr>
            <a:spLocks noGrp="1"/>
          </p:cNvSpPr>
          <p:nvPr>
            <p:ph type="body" sz="quarter" idx="3"/>
          </p:nvPr>
        </p:nvSpPr>
        <p:spPr>
          <a:xfrm>
            <a:off x="6336406" y="1424694"/>
            <a:ext cx="5018982" cy="4422313"/>
          </a:xfrm>
        </p:spPr>
        <p:txBody>
          <a:bodyPr anchor="t">
            <a:no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3" name="Title 1">
            <a:extLst>
              <a:ext uri="{FF2B5EF4-FFF2-40B4-BE49-F238E27FC236}">
                <a16:creationId xmlns:a16="http://schemas.microsoft.com/office/drawing/2014/main" id="{0D9F4886-7D05-5680-AF1E-08F9985969FE}"/>
              </a:ext>
            </a:extLst>
          </p:cNvPr>
          <p:cNvSpPr>
            <a:spLocks noGrp="1"/>
          </p:cNvSpPr>
          <p:nvPr>
            <p:ph type="title"/>
          </p:nvPr>
        </p:nvSpPr>
        <p:spPr>
          <a:xfrm>
            <a:off x="309093" y="531951"/>
            <a:ext cx="11044707"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3" name="Footer Placeholder 5">
            <a:extLst>
              <a:ext uri="{FF2B5EF4-FFF2-40B4-BE49-F238E27FC236}">
                <a16:creationId xmlns:a16="http://schemas.microsoft.com/office/drawing/2014/main" id="{C475642F-9965-9846-0682-55C7C6944A0B}"/>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JLUO Board Meeting - June 23, 2025</a:t>
            </a:r>
            <a:endParaRPr lang="en-US" dirty="0"/>
          </a:p>
        </p:txBody>
      </p:sp>
      <p:sp>
        <p:nvSpPr>
          <p:cNvPr id="6" name="Slide Number Placeholder 6">
            <a:extLst>
              <a:ext uri="{FF2B5EF4-FFF2-40B4-BE49-F238E27FC236}">
                <a16:creationId xmlns:a16="http://schemas.microsoft.com/office/drawing/2014/main" id="{7914D833-6B3E-46B1-EDE5-A7FD64C91958}"/>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7" name="Date Placeholder 4">
            <a:extLst>
              <a:ext uri="{FF2B5EF4-FFF2-40B4-BE49-F238E27FC236}">
                <a16:creationId xmlns:a16="http://schemas.microsoft.com/office/drawing/2014/main" id="{0EA70E93-BE46-91B7-C94B-CF452506D78D}"/>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8B0151E9-2206-4AAD-BE47-6C2DD3888EE0}" type="datetime1">
              <a:rPr lang="en-US" smtClean="0"/>
              <a:t>6/23/2025</a:t>
            </a:fld>
            <a:endParaRPr lang="en-US" dirty="0"/>
          </a:p>
        </p:txBody>
      </p:sp>
      <p:pic>
        <p:nvPicPr>
          <p:cNvPr id="12" name="Picture 11">
            <a:extLst>
              <a:ext uri="{FF2B5EF4-FFF2-40B4-BE49-F238E27FC236}">
                <a16:creationId xmlns:a16="http://schemas.microsoft.com/office/drawing/2014/main" id="{18C10AA7-5409-41F3-BC4E-22F426FB6B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2499660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Body Slide - 1 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5679584" y="674221"/>
            <a:ext cx="6057364" cy="716698"/>
          </a:xfrm>
        </p:spPr>
        <p:txBody>
          <a:bodyPr anchor="t">
            <a:noAutofit/>
          </a:bodyPr>
          <a:lstStyle>
            <a:lvl1pPr>
              <a:defRPr sz="3200">
                <a:solidFill>
                  <a:schemeClr val="tx2"/>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1" y="659082"/>
            <a:ext cx="5550795" cy="34492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5679584" y="1560773"/>
            <a:ext cx="6057364" cy="465909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Footer Placeholder 5">
            <a:extLst>
              <a:ext uri="{FF2B5EF4-FFF2-40B4-BE49-F238E27FC236}">
                <a16:creationId xmlns:a16="http://schemas.microsoft.com/office/drawing/2014/main" id="{B1BBB6AD-F5E7-2C7D-F208-959FE1C6444F}"/>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JLUO Board Meeting - June 23, 2025</a:t>
            </a:r>
            <a:endParaRPr lang="en-US" dirty="0"/>
          </a:p>
        </p:txBody>
      </p:sp>
      <p:sp>
        <p:nvSpPr>
          <p:cNvPr id="12" name="Slide Number Placeholder 6">
            <a:extLst>
              <a:ext uri="{FF2B5EF4-FFF2-40B4-BE49-F238E27FC236}">
                <a16:creationId xmlns:a16="http://schemas.microsoft.com/office/drawing/2014/main" id="{E6658A98-A780-C524-1137-D3BF53A55A60}"/>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8791057C-FA10-F5DE-B4C8-C3931D750C81}"/>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DC03539B-C4E5-43D3-97AC-0BB54CF99981}" type="datetime1">
              <a:rPr lang="en-US" smtClean="0"/>
              <a:t>6/23/2025</a:t>
            </a:fld>
            <a:endParaRPr lang="en-US" dirty="0"/>
          </a:p>
        </p:txBody>
      </p:sp>
      <p:pic>
        <p:nvPicPr>
          <p:cNvPr id="13" name="Picture 12">
            <a:extLst>
              <a:ext uri="{FF2B5EF4-FFF2-40B4-BE49-F238E27FC236}">
                <a16:creationId xmlns:a16="http://schemas.microsoft.com/office/drawing/2014/main" id="{C1C835BB-5A9A-4887-AD28-9C7DC0F815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683139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ody Slide - 1 Right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Footer Placeholder 5">
            <a:extLst>
              <a:ext uri="{FF2B5EF4-FFF2-40B4-BE49-F238E27FC236}">
                <a16:creationId xmlns:a16="http://schemas.microsoft.com/office/drawing/2014/main" id="{AA5FB620-142D-2BE0-8116-9FAAA7F693F3}"/>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JLUO Board Meeting - June 23, 2025</a:t>
            </a:r>
            <a:endParaRPr lang="en-US" dirty="0"/>
          </a:p>
        </p:txBody>
      </p:sp>
      <p:sp>
        <p:nvSpPr>
          <p:cNvPr id="18" name="Slide Number Placeholder 6">
            <a:extLst>
              <a:ext uri="{FF2B5EF4-FFF2-40B4-BE49-F238E27FC236}">
                <a16:creationId xmlns:a16="http://schemas.microsoft.com/office/drawing/2014/main" id="{85A35A3C-EFCE-E977-5D10-513BA05CDEAB}"/>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2" name="Date Placeholder 4">
            <a:extLst>
              <a:ext uri="{FF2B5EF4-FFF2-40B4-BE49-F238E27FC236}">
                <a16:creationId xmlns:a16="http://schemas.microsoft.com/office/drawing/2014/main" id="{FD481F92-CD79-AD15-7CA5-87C78AC695BF}"/>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BF6527A3-9519-41E8-A7A6-92EE440F19D4}" type="datetime1">
              <a:rPr lang="en-US" smtClean="0"/>
              <a:t>6/23/2025</a:t>
            </a:fld>
            <a:endParaRPr lang="en-US" dirty="0"/>
          </a:p>
        </p:txBody>
      </p:sp>
      <p:pic>
        <p:nvPicPr>
          <p:cNvPr id="13" name="Picture 12">
            <a:extLst>
              <a:ext uri="{FF2B5EF4-FFF2-40B4-BE49-F238E27FC236}">
                <a16:creationId xmlns:a16="http://schemas.microsoft.com/office/drawing/2014/main" id="{EDB17564-960C-4BE2-AE3B-9E042530B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7760031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Body Slide - No Photo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Title 1">
            <a:extLst>
              <a:ext uri="{FF2B5EF4-FFF2-40B4-BE49-F238E27FC236}">
                <a16:creationId xmlns:a16="http://schemas.microsoft.com/office/drawing/2014/main" id="{99465704-2370-60F7-6005-D0288DFD87A0}"/>
              </a:ext>
            </a:extLst>
          </p:cNvPr>
          <p:cNvSpPr>
            <a:spLocks noGrp="1"/>
          </p:cNvSpPr>
          <p:nvPr>
            <p:ph type="title"/>
          </p:nvPr>
        </p:nvSpPr>
        <p:spPr>
          <a:xfrm>
            <a:off x="309093" y="531951"/>
            <a:ext cx="11044707"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D0A29258-15C1-6FB2-52AC-108985A071C8}"/>
              </a:ext>
            </a:extLst>
          </p:cNvPr>
          <p:cNvSpPr>
            <a:spLocks noGrp="1"/>
          </p:cNvSpPr>
          <p:nvPr>
            <p:ph type="body" sz="half" idx="2"/>
          </p:nvPr>
        </p:nvSpPr>
        <p:spPr>
          <a:xfrm>
            <a:off x="309094" y="1319201"/>
            <a:ext cx="5682288"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3">
            <a:extLst>
              <a:ext uri="{FF2B5EF4-FFF2-40B4-BE49-F238E27FC236}">
                <a16:creationId xmlns:a16="http://schemas.microsoft.com/office/drawing/2014/main" id="{7E85E37D-8958-2DEE-18A0-03962A83466E}"/>
              </a:ext>
            </a:extLst>
          </p:cNvPr>
          <p:cNvSpPr>
            <a:spLocks noGrp="1"/>
          </p:cNvSpPr>
          <p:nvPr>
            <p:ph type="body" sz="half" idx="13"/>
          </p:nvPr>
        </p:nvSpPr>
        <p:spPr>
          <a:xfrm>
            <a:off x="6110467" y="1322610"/>
            <a:ext cx="5682289"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Footer Placeholder 5">
            <a:extLst>
              <a:ext uri="{FF2B5EF4-FFF2-40B4-BE49-F238E27FC236}">
                <a16:creationId xmlns:a16="http://schemas.microsoft.com/office/drawing/2014/main" id="{6FBE509B-CE41-57EF-59C3-275E43C033A4}"/>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JLUO Board Meeting - June 23, 2025</a:t>
            </a:r>
            <a:endParaRPr lang="en-US" dirty="0"/>
          </a:p>
        </p:txBody>
      </p:sp>
      <p:sp>
        <p:nvSpPr>
          <p:cNvPr id="4" name="Slide Number Placeholder 6">
            <a:extLst>
              <a:ext uri="{FF2B5EF4-FFF2-40B4-BE49-F238E27FC236}">
                <a16:creationId xmlns:a16="http://schemas.microsoft.com/office/drawing/2014/main" id="{944E86B8-08A1-6B0A-9E8F-1A2C0252563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1AE111C8-7DEA-F7D8-15DA-EC66E6103A5D}"/>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7CEC30D5-BDAC-48C7-A87F-63F094AFDA3E}" type="datetime1">
              <a:rPr lang="en-US" smtClean="0"/>
              <a:t>6/23/2025</a:t>
            </a:fld>
            <a:endParaRPr lang="en-US" dirty="0"/>
          </a:p>
        </p:txBody>
      </p:sp>
      <p:pic>
        <p:nvPicPr>
          <p:cNvPr id="14" name="Picture 13">
            <a:extLst>
              <a:ext uri="{FF2B5EF4-FFF2-40B4-BE49-F238E27FC236}">
                <a16:creationId xmlns:a16="http://schemas.microsoft.com/office/drawing/2014/main" id="{1D72F205-0884-4182-ADD8-D44EB4825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221499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411892" y="3914031"/>
            <a:ext cx="3639123" cy="2312423"/>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2"/>
            <a:ext cx="3639123" cy="2312422"/>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12423"/>
          </a:xfrm>
          <a:solidFill>
            <a:schemeClr val="accent2"/>
          </a:solidFill>
        </p:spPr>
        <p:txBody>
          <a:bodyPr/>
          <a:lstStyle/>
          <a:p>
            <a:r>
              <a:rPr lang="en-US"/>
              <a:t>Click icon to add picture</a:t>
            </a:r>
          </a:p>
        </p:txBody>
      </p:sp>
      <p:pic>
        <p:nvPicPr>
          <p:cNvPr id="15" name="Picture 14">
            <a:extLst>
              <a:ext uri="{FF2B5EF4-FFF2-40B4-BE49-F238E27FC236}">
                <a16:creationId xmlns:a16="http://schemas.microsoft.com/office/drawing/2014/main" id="{6E75A32E-ABD2-4844-9739-A55DE44786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6" name="Slide Number Placeholder 5">
            <a:extLst>
              <a:ext uri="{FF2B5EF4-FFF2-40B4-BE49-F238E27FC236}">
                <a16:creationId xmlns:a16="http://schemas.microsoft.com/office/drawing/2014/main" id="{BE3E682B-0382-43BF-97EE-2CC56C06F01A}"/>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7" name="Footer Placeholder 3">
            <a:extLst>
              <a:ext uri="{FF2B5EF4-FFF2-40B4-BE49-F238E27FC236}">
                <a16:creationId xmlns:a16="http://schemas.microsoft.com/office/drawing/2014/main" id="{8F67F3BD-DFBE-4CA6-B004-C600F8627B77}"/>
              </a:ext>
            </a:extLst>
          </p:cNvPr>
          <p:cNvSpPr>
            <a:spLocks noGrp="1"/>
          </p:cNvSpPr>
          <p:nvPr>
            <p:ph type="ftr" sz="quarter" idx="11"/>
          </p:nvPr>
        </p:nvSpPr>
        <p:spPr>
          <a:xfrm>
            <a:off x="411893" y="6266576"/>
            <a:ext cx="2563249" cy="512082"/>
          </a:xfrm>
        </p:spPr>
        <p:txBody>
          <a:bodyPr anchor="t"/>
          <a:lstStyle>
            <a:lvl1pPr algn="l">
              <a:defRPr sz="900"/>
            </a:lvl1pPr>
          </a:lstStyle>
          <a:p>
            <a:r>
              <a:rPr lang="en-US"/>
              <a:t>JLUO Board Meeting - June 23, 2025</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Body Slide - Slate Two Photo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descr="Logo, company name&#10;&#10;Description automatically generated">
            <a:extLst>
              <a:ext uri="{FF2B5EF4-FFF2-40B4-BE49-F238E27FC236}">
                <a16:creationId xmlns:a16="http://schemas.microsoft.com/office/drawing/2014/main" id="{59AD2392-E6B3-D73D-424E-42A0157E1C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Footer Placeholder 5">
            <a:extLst>
              <a:ext uri="{FF2B5EF4-FFF2-40B4-BE49-F238E27FC236}">
                <a16:creationId xmlns:a16="http://schemas.microsoft.com/office/drawing/2014/main" id="{DF46FADE-5392-BCFC-BAD6-D700EFBD77D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solidFill>
                  <a:schemeClr val="bg1"/>
                </a:solidFill>
                <a:latin typeface="Arial" panose="020B0604020202020204" pitchFamily="34" charset="0"/>
              </a:defRPr>
            </a:lvl1pPr>
          </a:lstStyle>
          <a:p>
            <a:r>
              <a:rPr lang="en-US"/>
              <a:t>JLUO Board Meeting - June 23, 2025</a:t>
            </a:r>
            <a:endParaRPr lang="en-US" dirty="0"/>
          </a:p>
        </p:txBody>
      </p:sp>
      <p:sp>
        <p:nvSpPr>
          <p:cNvPr id="12" name="Slide Number Placeholder 6">
            <a:extLst>
              <a:ext uri="{FF2B5EF4-FFF2-40B4-BE49-F238E27FC236}">
                <a16:creationId xmlns:a16="http://schemas.microsoft.com/office/drawing/2014/main" id="{4B37EFF6-260E-A1F5-FF79-F0ABEF7A2E0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solidFill>
                  <a:schemeClr val="bg1"/>
                </a:solidFill>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A871D8BB-52A9-22B5-DB17-DA5C2307245D}"/>
              </a:ext>
            </a:extLst>
          </p:cNvPr>
          <p:cNvSpPr>
            <a:spLocks noGrp="1"/>
          </p:cNvSpPr>
          <p:nvPr>
            <p:ph type="dt" sz="half" idx="10"/>
          </p:nvPr>
        </p:nvSpPr>
        <p:spPr>
          <a:xfrm>
            <a:off x="311726" y="6330592"/>
            <a:ext cx="2743200" cy="365125"/>
          </a:xfrm>
          <a:prstGeom prst="rect">
            <a:avLst/>
          </a:prstGeom>
        </p:spPr>
        <p:txBody>
          <a:bodyPr anchor="ctr"/>
          <a:lstStyle>
            <a:lvl1pPr>
              <a:defRPr sz="1000">
                <a:solidFill>
                  <a:schemeClr val="bg1"/>
                </a:solidFill>
                <a:latin typeface="Arial" panose="020B0604020202020204" pitchFamily="34" charset="0"/>
              </a:defRPr>
            </a:lvl1pPr>
          </a:lstStyle>
          <a:p>
            <a:fld id="{859595DB-FB44-41E5-8D21-BC2BB6F7D262}" type="datetime1">
              <a:rPr lang="en-US" smtClean="0"/>
              <a:t>6/23/2025</a:t>
            </a:fld>
            <a:endParaRPr lang="en-US" dirty="0"/>
          </a:p>
        </p:txBody>
      </p:sp>
      <p:pic>
        <p:nvPicPr>
          <p:cNvPr id="13" name="Picture 12" descr="Logo, company name&#10;&#10;Description automatically generated">
            <a:extLst>
              <a:ext uri="{FF2B5EF4-FFF2-40B4-BE49-F238E27FC236}">
                <a16:creationId xmlns:a16="http://schemas.microsoft.com/office/drawing/2014/main" id="{D19EE4BA-CD94-40C8-BA88-88F35B10B1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Tree>
    <p:extLst>
      <p:ext uri="{BB962C8B-B14F-4D97-AF65-F5344CB8AC3E}">
        <p14:creationId xmlns:p14="http://schemas.microsoft.com/office/powerpoint/2010/main" val="6563540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ody Slide - Grey ">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4" name="Picture 3">
            <a:extLst>
              <a:ext uri="{FF2B5EF4-FFF2-40B4-BE49-F238E27FC236}">
                <a16:creationId xmlns:a16="http://schemas.microsoft.com/office/drawing/2014/main" id="{0B903C67-DC6F-088A-9EA9-D734508F8D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8" name="Footer Placeholder 5">
            <a:extLst>
              <a:ext uri="{FF2B5EF4-FFF2-40B4-BE49-F238E27FC236}">
                <a16:creationId xmlns:a16="http://schemas.microsoft.com/office/drawing/2014/main" id="{77E5CE1A-809C-DEBF-5077-24C3A3D42D8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JLUO Board Meeting - June 23, 2025</a:t>
            </a:r>
            <a:endParaRPr lang="en-US" dirty="0"/>
          </a:p>
        </p:txBody>
      </p:sp>
      <p:sp>
        <p:nvSpPr>
          <p:cNvPr id="9" name="Slide Number Placeholder 6">
            <a:extLst>
              <a:ext uri="{FF2B5EF4-FFF2-40B4-BE49-F238E27FC236}">
                <a16:creationId xmlns:a16="http://schemas.microsoft.com/office/drawing/2014/main" id="{6A59512F-10DA-5515-E4C4-B98127B24853}"/>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E38FEC5F-8621-2ECE-218F-2628960DE6C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774EF73D-2635-4D88-9FEB-EE22322D488A}" type="datetime1">
              <a:rPr lang="en-US" smtClean="0"/>
              <a:t>6/23/2025</a:t>
            </a:fld>
            <a:endParaRPr lang="en-US" dirty="0"/>
          </a:p>
        </p:txBody>
      </p:sp>
      <p:pic>
        <p:nvPicPr>
          <p:cNvPr id="12" name="Picture 11">
            <a:extLst>
              <a:ext uri="{FF2B5EF4-FFF2-40B4-BE49-F238E27FC236}">
                <a16:creationId xmlns:a16="http://schemas.microsoft.com/office/drawing/2014/main" id="{CFCFCA19-01CD-4B66-B389-82A12968C5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1851565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Ques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7" y="2759119"/>
            <a:ext cx="10053033" cy="880970"/>
          </a:xfrm>
        </p:spPr>
        <p:txBody>
          <a:bodyPr>
            <a:noAutofit/>
          </a:bodyPr>
          <a:lstStyle>
            <a:lvl1pPr algn="ctr">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3A830D66-7C16-31AC-766A-71753A6062A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77059" y="6170055"/>
            <a:ext cx="1728303" cy="495265"/>
          </a:xfrm>
          <a:prstGeom prst="rect">
            <a:avLst/>
          </a:prstGeom>
        </p:spPr>
      </p:pic>
    </p:spTree>
    <p:extLst>
      <p:ext uri="{BB962C8B-B14F-4D97-AF65-F5344CB8AC3E}">
        <p14:creationId xmlns:p14="http://schemas.microsoft.com/office/powerpoint/2010/main" val="11793928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Intro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2575728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a:t>Questions?</a:t>
            </a:r>
          </a:p>
        </p:txBody>
      </p:sp>
      <p:sp>
        <p:nvSpPr>
          <p:cNvPr id="32" name="Date Placeholder 31"/>
          <p:cNvSpPr>
            <a:spLocks noGrp="1"/>
          </p:cNvSpPr>
          <p:nvPr>
            <p:ph type="dt" sz="half" idx="12"/>
          </p:nvPr>
        </p:nvSpPr>
        <p:spPr>
          <a:xfrm>
            <a:off x="9577893" y="6060426"/>
            <a:ext cx="2415529" cy="365125"/>
          </a:xfrm>
        </p:spPr>
        <p:txBody>
          <a:bodyPr/>
          <a:lstStyle>
            <a:lvl1pPr algn="ctr">
              <a:defRPr baseline="0">
                <a:solidFill>
                  <a:schemeClr val="tx1"/>
                </a:solidFill>
                <a:latin typeface="Arial" charset="0"/>
              </a:defRPr>
            </a:lvl1pPr>
          </a:lstStyle>
          <a:p>
            <a:fld id="{5842C5B8-00FA-4635-AE78-8F3CC7EFFC5B}" type="datetime1">
              <a:rPr lang="en-US" smtClean="0"/>
              <a:t>6/23/2025</a:t>
            </a:fld>
            <a:endParaRPr lang="en-US"/>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a:t>Author</a:t>
            </a:r>
          </a:p>
          <a:p>
            <a:pPr lvl="0"/>
            <a:r>
              <a:rPr lang="en-US"/>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570" y="6194559"/>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44395"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97689"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a:t>Agenda Topics Covered:</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all"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Footer Placeholder 3"/>
          <p:cNvSpPr>
            <a:spLocks noGrp="1"/>
          </p:cNvSpPr>
          <p:nvPr>
            <p:ph type="ftr" sz="quarter" idx="11"/>
          </p:nvPr>
        </p:nvSpPr>
        <p:spPr>
          <a:xfrm>
            <a:off x="411893" y="6467336"/>
            <a:ext cx="5223851" cy="311322"/>
          </a:xfrm>
        </p:spPr>
        <p:txBody>
          <a:bodyPr/>
          <a:lstStyle>
            <a:lvl1pPr algn="l">
              <a:defRPr>
                <a:solidFill>
                  <a:schemeClr val="tx1"/>
                </a:solidFill>
              </a:defRPr>
            </a:lvl1pPr>
          </a:lstStyle>
          <a:p>
            <a:r>
              <a:rPr lang="en-US"/>
              <a:t>JLUO Board Meeting - June 23, 2025</a:t>
            </a:r>
          </a:p>
        </p:txBody>
      </p:sp>
    </p:spTree>
    <p:extLst>
      <p:ext uri="{BB962C8B-B14F-4D97-AF65-F5344CB8AC3E}">
        <p14:creationId xmlns:p14="http://schemas.microsoft.com/office/powerpoint/2010/main" val="979825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319232" y="365126"/>
            <a:ext cx="11338560" cy="62341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319232" y="1289786"/>
            <a:ext cx="11338560" cy="4665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90931573-8B22-D446-9D77-6F56FCB358BA}"/>
              </a:ext>
            </a:extLst>
          </p:cNvPr>
          <p:cNvCxnSpPr>
            <a:cxnSpLocks/>
          </p:cNvCxnSpPr>
          <p:nvPr userDrawn="1"/>
        </p:nvCxnSpPr>
        <p:spPr>
          <a:xfrm>
            <a:off x="319233" y="1170209"/>
            <a:ext cx="1133856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DAC3EB-D54A-C44E-BF90-38EC2E5B976D}"/>
              </a:ext>
            </a:extLst>
          </p:cNvPr>
          <p:cNvCxnSpPr>
            <a:cxnSpLocks/>
          </p:cNvCxnSpPr>
          <p:nvPr userDrawn="1"/>
        </p:nvCxnSpPr>
        <p:spPr>
          <a:xfrm>
            <a:off x="319232" y="6173866"/>
            <a:ext cx="1133856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50EDB187-E22D-448D-97A0-129BDDB6B2A0}"/>
              </a:ext>
            </a:extLst>
          </p:cNvPr>
          <p:cNvSpPr>
            <a:spLocks noGrp="1"/>
          </p:cNvSpPr>
          <p:nvPr>
            <p:ph type="ftr" sz="quarter" idx="3"/>
          </p:nvPr>
        </p:nvSpPr>
        <p:spPr>
          <a:xfrm>
            <a:off x="838200" y="6311899"/>
            <a:ext cx="3505200"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r>
              <a:rPr lang="en-US"/>
              <a:t>JLUO Board Meeting - June 23, 2025</a:t>
            </a:r>
          </a:p>
        </p:txBody>
      </p:sp>
    </p:spTree>
    <p:extLst>
      <p:ext uri="{BB962C8B-B14F-4D97-AF65-F5344CB8AC3E}">
        <p14:creationId xmlns:p14="http://schemas.microsoft.com/office/powerpoint/2010/main" val="1546578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midd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336884" y="331759"/>
            <a:ext cx="11338560" cy="623416"/>
          </a:xfrm>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90931573-8B22-D446-9D77-6F56FCB358BA}"/>
              </a:ext>
            </a:extLst>
          </p:cNvPr>
          <p:cNvCxnSpPr>
            <a:cxnSpLocks/>
          </p:cNvCxnSpPr>
          <p:nvPr userDrawn="1"/>
        </p:nvCxnSpPr>
        <p:spPr>
          <a:xfrm>
            <a:off x="336884" y="1102833"/>
            <a:ext cx="1133856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DAC3EB-D54A-C44E-BF90-38EC2E5B976D}"/>
              </a:ext>
            </a:extLst>
          </p:cNvPr>
          <p:cNvCxnSpPr>
            <a:cxnSpLocks/>
          </p:cNvCxnSpPr>
          <p:nvPr userDrawn="1"/>
        </p:nvCxnSpPr>
        <p:spPr>
          <a:xfrm>
            <a:off x="336884" y="6164241"/>
            <a:ext cx="1133856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ACB901A-D5AD-43AC-8F5B-B17155A19816}"/>
              </a:ext>
            </a:extLst>
          </p:cNvPr>
          <p:cNvSpPr>
            <a:spLocks noGrp="1"/>
          </p:cNvSpPr>
          <p:nvPr>
            <p:ph type="sldNum" sz="quarter" idx="4"/>
          </p:nvPr>
        </p:nvSpPr>
        <p:spPr>
          <a:xfrm>
            <a:off x="5666014" y="6311900"/>
            <a:ext cx="636815"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a:p>
        </p:txBody>
      </p:sp>
      <p:sp>
        <p:nvSpPr>
          <p:cNvPr id="8" name="Footer Placeholder 4">
            <a:extLst>
              <a:ext uri="{FF2B5EF4-FFF2-40B4-BE49-F238E27FC236}">
                <a16:creationId xmlns:a16="http://schemas.microsoft.com/office/drawing/2014/main" id="{50EDB187-E22D-448D-97A0-129BDDB6B2A0}"/>
              </a:ext>
            </a:extLst>
          </p:cNvPr>
          <p:cNvSpPr>
            <a:spLocks noGrp="1"/>
          </p:cNvSpPr>
          <p:nvPr>
            <p:ph type="ftr" sz="quarter" idx="3"/>
          </p:nvPr>
        </p:nvSpPr>
        <p:spPr>
          <a:xfrm>
            <a:off x="838200" y="6311899"/>
            <a:ext cx="3505200"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r>
              <a:rPr lang="en-US"/>
              <a:t>JLUO Board Meeting - June 23, 2025</a:t>
            </a:r>
          </a:p>
        </p:txBody>
      </p:sp>
    </p:spTree>
    <p:extLst>
      <p:ext uri="{BB962C8B-B14F-4D97-AF65-F5344CB8AC3E}">
        <p14:creationId xmlns:p14="http://schemas.microsoft.com/office/powerpoint/2010/main" val="1324833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8A888F-4250-FFB0-5F74-82ACACF8ACA5}"/>
              </a:ext>
            </a:extLst>
          </p:cNvPr>
          <p:cNvSpPr>
            <a:spLocks noGrp="1"/>
          </p:cNvSpPr>
          <p:nvPr>
            <p:ph type="dt" sz="half" idx="10"/>
          </p:nvPr>
        </p:nvSpPr>
        <p:spPr>
          <a:xfrm>
            <a:off x="838200" y="6356350"/>
            <a:ext cx="2743200" cy="365125"/>
          </a:xfrm>
          <a:prstGeom prst="rect">
            <a:avLst/>
          </a:prstGeom>
        </p:spPr>
        <p:txBody>
          <a:bodyPr/>
          <a:lstStyle/>
          <a:p>
            <a:fld id="{93096DCE-1C40-4ABC-95CD-98822B920645}" type="datetime1">
              <a:rPr lang="en-US" smtClean="0"/>
              <a:t>6/23/2025</a:t>
            </a:fld>
            <a:endParaRPr lang="en-US"/>
          </a:p>
        </p:txBody>
      </p:sp>
      <p:sp>
        <p:nvSpPr>
          <p:cNvPr id="5" name="Footer Placeholder 4">
            <a:extLst>
              <a:ext uri="{FF2B5EF4-FFF2-40B4-BE49-F238E27FC236}">
                <a16:creationId xmlns:a16="http://schemas.microsoft.com/office/drawing/2014/main" id="{397D6E16-F0E1-779F-24AB-AE699DB41A4F}"/>
              </a:ext>
            </a:extLst>
          </p:cNvPr>
          <p:cNvSpPr>
            <a:spLocks noGrp="1"/>
          </p:cNvSpPr>
          <p:nvPr>
            <p:ph type="ftr" sz="quarter" idx="11"/>
          </p:nvPr>
        </p:nvSpPr>
        <p:spPr/>
        <p:txBody>
          <a:bodyPr/>
          <a:lstStyle/>
          <a:p>
            <a:r>
              <a:rPr lang="en-US"/>
              <a:t>JLUO Board Meeting - June 23, 2025</a:t>
            </a:r>
          </a:p>
        </p:txBody>
      </p:sp>
      <p:sp>
        <p:nvSpPr>
          <p:cNvPr id="6" name="Slide Number Placeholder 5">
            <a:extLst>
              <a:ext uri="{FF2B5EF4-FFF2-40B4-BE49-F238E27FC236}">
                <a16:creationId xmlns:a16="http://schemas.microsoft.com/office/drawing/2014/main" id="{53E64A9A-CA94-8020-6C0C-36404D87080A}"/>
              </a:ext>
            </a:extLst>
          </p:cNvPr>
          <p:cNvSpPr>
            <a:spLocks noGrp="1"/>
          </p:cNvSpPr>
          <p:nvPr>
            <p:ph type="sldNum" sz="quarter" idx="12"/>
          </p:nvPr>
        </p:nvSpPr>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180562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A90D1D-10A9-A805-AAB0-AB925561A2A2}"/>
              </a:ext>
            </a:extLst>
          </p:cNvPr>
          <p:cNvSpPr>
            <a:spLocks noGrp="1"/>
          </p:cNvSpPr>
          <p:nvPr>
            <p:ph type="dt" sz="half" idx="10"/>
          </p:nvPr>
        </p:nvSpPr>
        <p:spPr/>
        <p:txBody>
          <a:bodyPr/>
          <a:lstStyle/>
          <a:p>
            <a:fld id="{626B1CB3-F08B-4D37-A66C-F9BCCA6508A3}" type="datetime1">
              <a:rPr lang="en-US" smtClean="0"/>
              <a:t>6/23/2025</a:t>
            </a:fld>
            <a:endParaRPr lang="en-US"/>
          </a:p>
        </p:txBody>
      </p:sp>
      <p:sp>
        <p:nvSpPr>
          <p:cNvPr id="3" name="Footer Placeholder 2">
            <a:extLst>
              <a:ext uri="{FF2B5EF4-FFF2-40B4-BE49-F238E27FC236}">
                <a16:creationId xmlns:a16="http://schemas.microsoft.com/office/drawing/2014/main" id="{7064B617-D91A-9138-6217-920D440B1165}"/>
              </a:ext>
            </a:extLst>
          </p:cNvPr>
          <p:cNvSpPr>
            <a:spLocks noGrp="1"/>
          </p:cNvSpPr>
          <p:nvPr>
            <p:ph type="ftr" sz="quarter" idx="11"/>
          </p:nvPr>
        </p:nvSpPr>
        <p:spPr/>
        <p:txBody>
          <a:bodyPr/>
          <a:lstStyle/>
          <a:p>
            <a:r>
              <a:rPr lang="en-US"/>
              <a:t>JLUO Board Meeting - June 23, 2025</a:t>
            </a:r>
          </a:p>
        </p:txBody>
      </p:sp>
      <p:sp>
        <p:nvSpPr>
          <p:cNvPr id="4" name="Slide Number Placeholder 3">
            <a:extLst>
              <a:ext uri="{FF2B5EF4-FFF2-40B4-BE49-F238E27FC236}">
                <a16:creationId xmlns:a16="http://schemas.microsoft.com/office/drawing/2014/main" id="{00929CDD-B471-2FE1-F18B-8E5E651A12E6}"/>
              </a:ext>
            </a:extLst>
          </p:cNvPr>
          <p:cNvSpPr>
            <a:spLocks noGrp="1"/>
          </p:cNvSpPr>
          <p:nvPr>
            <p:ph type="sldNum" sz="quarter" idx="12"/>
          </p:nvPr>
        </p:nvSpPr>
        <p:spPr/>
        <p:txBody>
          <a:bodyPr/>
          <a:lstStyle/>
          <a:p>
            <a:fld id="{3A0EE706-7563-4FD6-A61E-6AEC3A0FC4FB}" type="slidenum">
              <a:rPr lang="en-US" smtClean="0"/>
              <a:t>‹#›</a:t>
            </a:fld>
            <a:endParaRPr lang="en-US"/>
          </a:p>
        </p:txBody>
      </p:sp>
    </p:spTree>
    <p:extLst>
      <p:ext uri="{BB962C8B-B14F-4D97-AF65-F5344CB8AC3E}">
        <p14:creationId xmlns:p14="http://schemas.microsoft.com/office/powerpoint/2010/main" val="4002101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4E61A-A7AB-CBF9-A23D-1D792B3832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D4296B-BCF2-EF47-DA9A-39F8391EAA79}"/>
              </a:ext>
            </a:extLst>
          </p:cNvPr>
          <p:cNvSpPr>
            <a:spLocks noGrp="1"/>
          </p:cNvSpPr>
          <p:nvPr>
            <p:ph type="dt" sz="half" idx="10"/>
          </p:nvPr>
        </p:nvSpPr>
        <p:spPr>
          <a:xfrm>
            <a:off x="838200" y="6356350"/>
            <a:ext cx="2743200" cy="365125"/>
          </a:xfrm>
          <a:prstGeom prst="rect">
            <a:avLst/>
          </a:prstGeom>
        </p:spPr>
        <p:txBody>
          <a:bodyPr/>
          <a:lstStyle/>
          <a:p>
            <a:fld id="{4B486FBB-370D-4624-8EE1-F7F87B14C717}" type="datetime1">
              <a:rPr lang="en-US" smtClean="0"/>
              <a:t>6/23/2025</a:t>
            </a:fld>
            <a:endParaRPr lang="en-US"/>
          </a:p>
        </p:txBody>
      </p:sp>
      <p:sp>
        <p:nvSpPr>
          <p:cNvPr id="4" name="Footer Placeholder 3">
            <a:extLst>
              <a:ext uri="{FF2B5EF4-FFF2-40B4-BE49-F238E27FC236}">
                <a16:creationId xmlns:a16="http://schemas.microsoft.com/office/drawing/2014/main" id="{419B9623-D84C-3CD1-FEE2-601A974042FE}"/>
              </a:ext>
            </a:extLst>
          </p:cNvPr>
          <p:cNvSpPr>
            <a:spLocks noGrp="1"/>
          </p:cNvSpPr>
          <p:nvPr>
            <p:ph type="ftr" sz="quarter" idx="11"/>
          </p:nvPr>
        </p:nvSpPr>
        <p:spPr/>
        <p:txBody>
          <a:bodyPr/>
          <a:lstStyle/>
          <a:p>
            <a:r>
              <a:rPr lang="en-US"/>
              <a:t>JLUO Board Meeting - June 23, 2025</a:t>
            </a:r>
          </a:p>
        </p:txBody>
      </p:sp>
      <p:sp>
        <p:nvSpPr>
          <p:cNvPr id="5" name="Slide Number Placeholder 4">
            <a:extLst>
              <a:ext uri="{FF2B5EF4-FFF2-40B4-BE49-F238E27FC236}">
                <a16:creationId xmlns:a16="http://schemas.microsoft.com/office/drawing/2014/main" id="{5835D259-BE81-373A-ABC5-B1BD505A09E7}"/>
              </a:ext>
            </a:extLst>
          </p:cNvPr>
          <p:cNvSpPr>
            <a:spLocks noGrp="1"/>
          </p:cNvSpPr>
          <p:nvPr>
            <p:ph type="sldNum" sz="quarter" idx="12"/>
          </p:nvPr>
        </p:nvSpPr>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86367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67168-5EED-C5F7-74C1-BA0D719CCD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70F898-7475-1D93-8B30-26A8C45F9B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4BEBD0-D184-DCAD-217E-028E726B8D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528E69-9FD9-76F8-FE13-85B92AD663EF}"/>
              </a:ext>
            </a:extLst>
          </p:cNvPr>
          <p:cNvSpPr>
            <a:spLocks noGrp="1"/>
          </p:cNvSpPr>
          <p:nvPr>
            <p:ph type="dt" sz="half" idx="10"/>
          </p:nvPr>
        </p:nvSpPr>
        <p:spPr/>
        <p:txBody>
          <a:bodyPr/>
          <a:lstStyle/>
          <a:p>
            <a:fld id="{84515116-4C3B-41BE-8BF1-DFBAD6430412}" type="datetime1">
              <a:rPr lang="en-US" smtClean="0"/>
              <a:t>6/23/2025</a:t>
            </a:fld>
            <a:endParaRPr lang="en-US"/>
          </a:p>
        </p:txBody>
      </p:sp>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p:txBody>
          <a:bodyPr/>
          <a:lstStyle/>
          <a:p>
            <a:r>
              <a:rPr lang="en-US"/>
              <a:t>JLUO Board Meeting - June 23, 2025</a:t>
            </a:r>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1954440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54B1FA1D-08DD-4591-A512-A5DB691522EB}" type="datetime1">
              <a:rPr lang="en-US" smtClean="0"/>
              <a:t>6/23/2025</a:t>
            </a:fld>
            <a:endParaRPr lang="en-US"/>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pic>
        <p:nvPicPr>
          <p:cNvPr id="10" name="Picture 9">
            <a:extLst>
              <a:ext uri="{FF2B5EF4-FFF2-40B4-BE49-F238E27FC236}">
                <a16:creationId xmlns:a16="http://schemas.microsoft.com/office/drawing/2014/main" id="{0FAE7142-8BAA-4863-A4B7-21B9939AD933}"/>
              </a:ext>
            </a:extLst>
          </p:cNvPr>
          <p:cNvPicPr>
            <a:picLocks noChangeAspect="1"/>
          </p:cNvPicPr>
          <p:nvPr userDrawn="1"/>
        </p:nvPicPr>
        <p:blipFill>
          <a:blip r:embed="rId7"/>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142E4974-6119-4F4E-8166-DFBEDA301077}"/>
              </a:ext>
            </a:extLst>
          </p:cNvPr>
          <p:cNvPicPr>
            <a:picLocks noChangeAspect="1"/>
          </p:cNvPicPr>
          <p:nvPr userDrawn="1"/>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3585191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838200" y="365126"/>
            <a:ext cx="10515600" cy="62341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838198" y="1289786"/>
            <a:ext cx="10515599" cy="4665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90931573-8B22-D446-9D77-6F56FCB358BA}"/>
              </a:ext>
            </a:extLst>
          </p:cNvPr>
          <p:cNvCxnSpPr>
            <a:cxnSpLocks/>
          </p:cNvCxnSpPr>
          <p:nvPr userDrawn="1"/>
        </p:nvCxnSpPr>
        <p:spPr>
          <a:xfrm>
            <a:off x="838198" y="1160585"/>
            <a:ext cx="10515599"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DAC3EB-D54A-C44E-BF90-38EC2E5B976D}"/>
              </a:ext>
            </a:extLst>
          </p:cNvPr>
          <p:cNvCxnSpPr>
            <a:cxnSpLocks/>
          </p:cNvCxnSpPr>
          <p:nvPr userDrawn="1"/>
        </p:nvCxnSpPr>
        <p:spPr>
          <a:xfrm>
            <a:off x="838198" y="6154616"/>
            <a:ext cx="10515599"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42C37D8A-AAFA-45DA-950A-73B2E685B9FD}"/>
              </a:ext>
            </a:extLst>
          </p:cNvPr>
          <p:cNvSpPr>
            <a:spLocks noGrp="1"/>
          </p:cNvSpPr>
          <p:nvPr>
            <p:ph type="sldNum" sz="quarter" idx="4"/>
          </p:nvPr>
        </p:nvSpPr>
        <p:spPr>
          <a:xfrm>
            <a:off x="5666014" y="6311900"/>
            <a:ext cx="636815"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a:p>
        </p:txBody>
      </p:sp>
      <p:sp>
        <p:nvSpPr>
          <p:cNvPr id="12" name="Rectangle 11"/>
          <p:cNvSpPr/>
          <p:nvPr userDrawn="1"/>
        </p:nvSpPr>
        <p:spPr>
          <a:xfrm>
            <a:off x="731225" y="6353910"/>
            <a:ext cx="237116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797979">
                    <a:lumMod val="75000"/>
                  </a:srgbClr>
                </a:solidFill>
                <a:effectLst/>
                <a:uLnTx/>
                <a:uFillTx/>
                <a:latin typeface="Avenir" panose="020B0503020203020204" pitchFamily="34" charset="0"/>
                <a:ea typeface="+mn-ea"/>
                <a:cs typeface="+mn-cs"/>
              </a:rPr>
              <a:t>TJNAF Annual Laboratory Plan 6/4/24</a:t>
            </a:r>
          </a:p>
        </p:txBody>
      </p:sp>
      <p:sp>
        <p:nvSpPr>
          <p:cNvPr id="8" name="Rectangle 7"/>
          <p:cNvSpPr/>
          <p:nvPr userDrawn="1"/>
        </p:nvSpPr>
        <p:spPr>
          <a:xfrm>
            <a:off x="10152667" y="6249972"/>
            <a:ext cx="1630838" cy="445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C2B7F9F-7F7A-4D59-AD2F-6BF434A5C678}"/>
              </a:ext>
            </a:extLst>
          </p:cNvPr>
          <p:cNvPicPr>
            <a:picLocks noChangeAspect="1"/>
          </p:cNvPicPr>
          <p:nvPr userDrawn="1"/>
        </p:nvPicPr>
        <p:blipFill>
          <a:blip r:embed="rId3"/>
          <a:stretch>
            <a:fillRect/>
          </a:stretch>
        </p:blipFill>
        <p:spPr>
          <a:xfrm>
            <a:off x="9360816" y="6192849"/>
            <a:ext cx="2230129" cy="692652"/>
          </a:xfrm>
          <a:prstGeom prst="rect">
            <a:avLst/>
          </a:prstGeom>
        </p:spPr>
      </p:pic>
    </p:spTree>
    <p:extLst>
      <p:ext uri="{BB962C8B-B14F-4D97-AF65-F5344CB8AC3E}">
        <p14:creationId xmlns:p14="http://schemas.microsoft.com/office/powerpoint/2010/main" val="2674750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CD44B-7CFB-7B16-FC33-B2CE2A0A20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9D18A8-8A84-A405-8740-902D3FAE55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1F1912-9CBC-18CD-A6E2-D8584EE6F30A}"/>
              </a:ext>
            </a:extLst>
          </p:cNvPr>
          <p:cNvSpPr>
            <a:spLocks noGrp="1"/>
          </p:cNvSpPr>
          <p:nvPr>
            <p:ph sz="half" idx="2"/>
          </p:nvPr>
        </p:nvSpPr>
        <p:spPr>
          <a:xfrm>
            <a:off x="763962" y="2505074"/>
            <a:ext cx="5233614" cy="3600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78444A-CE1E-BF31-5D75-39569219C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1BEFC0-7C1E-29E0-E6D6-98C6D28B69E5}"/>
              </a:ext>
            </a:extLst>
          </p:cNvPr>
          <p:cNvSpPr>
            <a:spLocks noGrp="1"/>
          </p:cNvSpPr>
          <p:nvPr>
            <p:ph sz="quarter" idx="4"/>
          </p:nvPr>
        </p:nvSpPr>
        <p:spPr>
          <a:xfrm>
            <a:off x="6096000" y="2505074"/>
            <a:ext cx="5259388" cy="3600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386D43-B963-4C49-D8F6-D0AF0AAFBC34}"/>
              </a:ext>
            </a:extLst>
          </p:cNvPr>
          <p:cNvSpPr>
            <a:spLocks noGrp="1"/>
          </p:cNvSpPr>
          <p:nvPr>
            <p:ph type="dt" sz="half" idx="10"/>
          </p:nvPr>
        </p:nvSpPr>
        <p:spPr>
          <a:xfrm>
            <a:off x="838200" y="6155173"/>
            <a:ext cx="2743200" cy="441802"/>
          </a:xfrm>
        </p:spPr>
        <p:txBody>
          <a:bodyPr/>
          <a:lstStyle/>
          <a:p>
            <a:fld id="{8C0562FB-0FCB-4473-9995-89458708B234}" type="datetime1">
              <a:rPr lang="en-US" smtClean="0"/>
              <a:t>6/23/2025</a:t>
            </a:fld>
            <a:endParaRPr lang="en-US"/>
          </a:p>
        </p:txBody>
      </p:sp>
      <p:sp>
        <p:nvSpPr>
          <p:cNvPr id="8" name="Footer Placeholder 7">
            <a:extLst>
              <a:ext uri="{FF2B5EF4-FFF2-40B4-BE49-F238E27FC236}">
                <a16:creationId xmlns:a16="http://schemas.microsoft.com/office/drawing/2014/main" id="{3C2F1F51-C4BA-633D-0C89-EFD537421EDE}"/>
              </a:ext>
            </a:extLst>
          </p:cNvPr>
          <p:cNvSpPr>
            <a:spLocks noGrp="1"/>
          </p:cNvSpPr>
          <p:nvPr>
            <p:ph type="ftr" sz="quarter" idx="11"/>
          </p:nvPr>
        </p:nvSpPr>
        <p:spPr>
          <a:xfrm>
            <a:off x="4038600" y="6155173"/>
            <a:ext cx="4114800" cy="441802"/>
          </a:xfrm>
        </p:spPr>
        <p:txBody>
          <a:bodyPr/>
          <a:lstStyle/>
          <a:p>
            <a:r>
              <a:rPr lang="en-US"/>
              <a:t>JLUO Board Meeting - June 23, 2025</a:t>
            </a:r>
          </a:p>
        </p:txBody>
      </p:sp>
      <p:sp>
        <p:nvSpPr>
          <p:cNvPr id="9" name="Slide Number Placeholder 8">
            <a:extLst>
              <a:ext uri="{FF2B5EF4-FFF2-40B4-BE49-F238E27FC236}">
                <a16:creationId xmlns:a16="http://schemas.microsoft.com/office/drawing/2014/main" id="{7C24E518-C3FC-78D9-CB8B-B9C3C8CB23F9}"/>
              </a:ext>
            </a:extLst>
          </p:cNvPr>
          <p:cNvSpPr>
            <a:spLocks noGrp="1"/>
          </p:cNvSpPr>
          <p:nvPr>
            <p:ph type="sldNum" sz="quarter" idx="12"/>
          </p:nvPr>
        </p:nvSpPr>
        <p:spPr>
          <a:xfrm>
            <a:off x="8610600" y="6155173"/>
            <a:ext cx="2743200" cy="441802"/>
          </a:xfrm>
        </p:spPr>
        <p:txBody>
          <a:bodyPr/>
          <a:lstStyle/>
          <a:p>
            <a:fld id="{7D1BE87E-F0DE-A44C-894B-E142BEB21E42}" type="slidenum">
              <a:rPr lang="en-US" smtClean="0"/>
              <a:t>‹#›</a:t>
            </a:fld>
            <a:endParaRPr lang="en-US"/>
          </a:p>
        </p:txBody>
      </p:sp>
      <p:pic>
        <p:nvPicPr>
          <p:cNvPr id="17" name="Picture 16">
            <a:extLst>
              <a:ext uri="{FF2B5EF4-FFF2-40B4-BE49-F238E27FC236}">
                <a16:creationId xmlns:a16="http://schemas.microsoft.com/office/drawing/2014/main" id="{05696E51-87D9-0270-6780-2C6F9D47D861}"/>
              </a:ext>
            </a:extLst>
          </p:cNvPr>
          <p:cNvPicPr>
            <a:picLocks noChangeAspect="1"/>
          </p:cNvPicPr>
          <p:nvPr userDrawn="1"/>
        </p:nvPicPr>
        <p:blipFill>
          <a:blip r:embed="rId2"/>
          <a:stretch>
            <a:fillRect/>
          </a:stretch>
        </p:blipFill>
        <p:spPr>
          <a:xfrm>
            <a:off x="0" y="6646536"/>
            <a:ext cx="12192000" cy="241299"/>
          </a:xfrm>
          <a:prstGeom prst="rect">
            <a:avLst/>
          </a:prstGeom>
        </p:spPr>
      </p:pic>
    </p:spTree>
    <p:extLst>
      <p:ext uri="{BB962C8B-B14F-4D97-AF65-F5344CB8AC3E}">
        <p14:creationId xmlns:p14="http://schemas.microsoft.com/office/powerpoint/2010/main" val="879874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8A888F-4250-FFB0-5F74-82ACACF8ACA5}"/>
              </a:ext>
            </a:extLst>
          </p:cNvPr>
          <p:cNvSpPr>
            <a:spLocks noGrp="1"/>
          </p:cNvSpPr>
          <p:nvPr>
            <p:ph type="dt" sz="half" idx="10"/>
          </p:nvPr>
        </p:nvSpPr>
        <p:spPr/>
        <p:txBody>
          <a:bodyPr/>
          <a:lstStyle/>
          <a:p>
            <a:fld id="{59C577CE-42A9-4D0D-8D19-CA7090BCE28C}" type="datetime1">
              <a:rPr lang="en-US" smtClean="0"/>
              <a:t>6/23/2025</a:t>
            </a:fld>
            <a:endParaRPr lang="en-US"/>
          </a:p>
        </p:txBody>
      </p:sp>
      <p:sp>
        <p:nvSpPr>
          <p:cNvPr id="5" name="Footer Placeholder 4">
            <a:extLst>
              <a:ext uri="{FF2B5EF4-FFF2-40B4-BE49-F238E27FC236}">
                <a16:creationId xmlns:a16="http://schemas.microsoft.com/office/drawing/2014/main" id="{397D6E16-F0E1-779F-24AB-AE699DB41A4F}"/>
              </a:ext>
            </a:extLst>
          </p:cNvPr>
          <p:cNvSpPr>
            <a:spLocks noGrp="1"/>
          </p:cNvSpPr>
          <p:nvPr>
            <p:ph type="ftr" sz="quarter" idx="11"/>
          </p:nvPr>
        </p:nvSpPr>
        <p:spPr/>
        <p:txBody>
          <a:bodyPr/>
          <a:lstStyle/>
          <a:p>
            <a:r>
              <a:rPr lang="en-US"/>
              <a:t>JLUO Board Meeting - June 23, 2025</a:t>
            </a:r>
          </a:p>
        </p:txBody>
      </p:sp>
      <p:sp>
        <p:nvSpPr>
          <p:cNvPr id="6" name="Slide Number Placeholder 5">
            <a:extLst>
              <a:ext uri="{FF2B5EF4-FFF2-40B4-BE49-F238E27FC236}">
                <a16:creationId xmlns:a16="http://schemas.microsoft.com/office/drawing/2014/main" id="{53E64A9A-CA94-8020-6C0C-36404D87080A}"/>
              </a:ext>
            </a:extLst>
          </p:cNvPr>
          <p:cNvSpPr>
            <a:spLocks noGrp="1"/>
          </p:cNvSpPr>
          <p:nvPr>
            <p:ph type="sldNum" sz="quarter" idx="12"/>
          </p:nvPr>
        </p:nvSpPr>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203157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0D39E-B952-6F60-5304-7B95397B7B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9C830F-E5AB-AC9C-EAA6-04CBD4A9004C}"/>
              </a:ext>
            </a:extLst>
          </p:cNvPr>
          <p:cNvSpPr>
            <a:spLocks noGrp="1"/>
          </p:cNvSpPr>
          <p:nvPr>
            <p:ph type="dt" sz="half" idx="10"/>
          </p:nvPr>
        </p:nvSpPr>
        <p:spPr/>
        <p:txBody>
          <a:bodyPr/>
          <a:lstStyle/>
          <a:p>
            <a:fld id="{669F1DDC-1CFE-4874-A9F1-53275178837C}" type="datetime1">
              <a:rPr lang="en-US" smtClean="0"/>
              <a:t>6/23/2025</a:t>
            </a:fld>
            <a:endParaRPr lang="en-US"/>
          </a:p>
        </p:txBody>
      </p:sp>
      <p:sp>
        <p:nvSpPr>
          <p:cNvPr id="5" name="Footer Placeholder 4">
            <a:extLst>
              <a:ext uri="{FF2B5EF4-FFF2-40B4-BE49-F238E27FC236}">
                <a16:creationId xmlns:a16="http://schemas.microsoft.com/office/drawing/2014/main" id="{7AC143CC-3F90-B43E-134C-5DBF8B130807}"/>
              </a:ext>
            </a:extLst>
          </p:cNvPr>
          <p:cNvSpPr>
            <a:spLocks noGrp="1"/>
          </p:cNvSpPr>
          <p:nvPr>
            <p:ph type="ftr" sz="quarter" idx="11"/>
          </p:nvPr>
        </p:nvSpPr>
        <p:spPr/>
        <p:txBody>
          <a:bodyPr/>
          <a:lstStyle/>
          <a:p>
            <a:r>
              <a:rPr lang="en-US"/>
              <a:t>JLUO Board Meeting - June 23, 2025</a:t>
            </a:r>
          </a:p>
        </p:txBody>
      </p:sp>
      <p:sp>
        <p:nvSpPr>
          <p:cNvPr id="6" name="Slide Number Placeholder 5">
            <a:extLst>
              <a:ext uri="{FF2B5EF4-FFF2-40B4-BE49-F238E27FC236}">
                <a16:creationId xmlns:a16="http://schemas.microsoft.com/office/drawing/2014/main" id="{BAA8329C-94A2-F65C-D9BA-A0B09957CFC3}"/>
              </a:ext>
            </a:extLst>
          </p:cNvPr>
          <p:cNvSpPr>
            <a:spLocks noGrp="1"/>
          </p:cNvSpPr>
          <p:nvPr>
            <p:ph type="sldNum" sz="quarter" idx="12"/>
          </p:nvPr>
        </p:nvSpPr>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3919340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F2EFD-7AFE-3219-5B7D-E77673433E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65AD45-9059-DB3B-4C53-7BEAFEB911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53F8C-C993-FEA7-0B9F-CA174BCBC76A}"/>
              </a:ext>
            </a:extLst>
          </p:cNvPr>
          <p:cNvSpPr>
            <a:spLocks noGrp="1"/>
          </p:cNvSpPr>
          <p:nvPr>
            <p:ph type="dt" sz="half" idx="10"/>
          </p:nvPr>
        </p:nvSpPr>
        <p:spPr/>
        <p:txBody>
          <a:bodyPr/>
          <a:lstStyle/>
          <a:p>
            <a:fld id="{F15400B9-CE4D-4D7C-8D1A-25A2A123C3A6}" type="datetime1">
              <a:rPr lang="en-US" smtClean="0"/>
              <a:t>6/23/2025</a:t>
            </a:fld>
            <a:endParaRPr lang="en-US"/>
          </a:p>
        </p:txBody>
      </p:sp>
      <p:sp>
        <p:nvSpPr>
          <p:cNvPr id="5" name="Footer Placeholder 4">
            <a:extLst>
              <a:ext uri="{FF2B5EF4-FFF2-40B4-BE49-F238E27FC236}">
                <a16:creationId xmlns:a16="http://schemas.microsoft.com/office/drawing/2014/main" id="{ECA2B6B7-1CD5-7E93-2086-727746CB69DC}"/>
              </a:ext>
            </a:extLst>
          </p:cNvPr>
          <p:cNvSpPr>
            <a:spLocks noGrp="1"/>
          </p:cNvSpPr>
          <p:nvPr>
            <p:ph type="ftr" sz="quarter" idx="11"/>
          </p:nvPr>
        </p:nvSpPr>
        <p:spPr/>
        <p:txBody>
          <a:bodyPr/>
          <a:lstStyle/>
          <a:p>
            <a:r>
              <a:rPr lang="en-US"/>
              <a:t>JLUO Board Meeting - June 23, 2025</a:t>
            </a:r>
          </a:p>
        </p:txBody>
      </p:sp>
      <p:sp>
        <p:nvSpPr>
          <p:cNvPr id="6" name="Slide Number Placeholder 5">
            <a:extLst>
              <a:ext uri="{FF2B5EF4-FFF2-40B4-BE49-F238E27FC236}">
                <a16:creationId xmlns:a16="http://schemas.microsoft.com/office/drawing/2014/main" id="{28B81E3B-4C0F-9655-A805-48FBA95C497B}"/>
              </a:ext>
            </a:extLst>
          </p:cNvPr>
          <p:cNvSpPr>
            <a:spLocks noGrp="1"/>
          </p:cNvSpPr>
          <p:nvPr>
            <p:ph type="sldNum" sz="quarter" idx="12"/>
          </p:nvPr>
        </p:nvSpPr>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2432207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67168-5EED-C5F7-74C1-BA0D719CCD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70F898-7475-1D93-8B30-26A8C45F9B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4BEBD0-D184-DCAD-217E-028E726B8D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528E69-9FD9-76F8-FE13-85B92AD663EF}"/>
              </a:ext>
            </a:extLst>
          </p:cNvPr>
          <p:cNvSpPr>
            <a:spLocks noGrp="1"/>
          </p:cNvSpPr>
          <p:nvPr>
            <p:ph type="dt" sz="half" idx="10"/>
          </p:nvPr>
        </p:nvSpPr>
        <p:spPr/>
        <p:txBody>
          <a:bodyPr/>
          <a:lstStyle/>
          <a:p>
            <a:fld id="{CF19006E-CB68-4C18-B0CF-85C0CDC6446A}" type="datetime1">
              <a:rPr lang="en-US" smtClean="0"/>
              <a:t>6/23/2025</a:t>
            </a:fld>
            <a:endParaRPr lang="en-US"/>
          </a:p>
        </p:txBody>
      </p:sp>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p:txBody>
          <a:bodyPr/>
          <a:lstStyle/>
          <a:p>
            <a:r>
              <a:rPr lang="en-US"/>
              <a:t>JLUO Board Meeting - June 23, 2025</a:t>
            </a:r>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3222277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67168-5EED-C5F7-74C1-BA0D719CCD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70F898-7475-1D93-8B30-26A8C45F9B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4BEBD0-D184-DCAD-217E-028E726B8D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528E69-9FD9-76F8-FE13-85B92AD663EF}"/>
              </a:ext>
            </a:extLst>
          </p:cNvPr>
          <p:cNvSpPr>
            <a:spLocks noGrp="1"/>
          </p:cNvSpPr>
          <p:nvPr>
            <p:ph type="dt" sz="half" idx="10"/>
          </p:nvPr>
        </p:nvSpPr>
        <p:spPr/>
        <p:txBody>
          <a:bodyPr/>
          <a:lstStyle/>
          <a:p>
            <a:fld id="{2DD3B54B-DD11-4BEE-B269-C2B3CA18B21E}" type="datetime1">
              <a:rPr lang="en-US" smtClean="0"/>
              <a:t>6/23/2025</a:t>
            </a:fld>
            <a:endParaRPr lang="en-US"/>
          </a:p>
        </p:txBody>
      </p:sp>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p:txBody>
          <a:bodyPr/>
          <a:lstStyle/>
          <a:p>
            <a:r>
              <a:rPr lang="en-US"/>
              <a:t>JLUO Board Meeting - June 23, 2025</a:t>
            </a:r>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28843835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CD44B-7CFB-7B16-FC33-B2CE2A0A20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9D18A8-8A84-A405-8740-902D3FAE55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1F1912-9CBC-18CD-A6E2-D8584EE6F30A}"/>
              </a:ext>
            </a:extLst>
          </p:cNvPr>
          <p:cNvSpPr>
            <a:spLocks noGrp="1"/>
          </p:cNvSpPr>
          <p:nvPr>
            <p:ph sz="half" idx="2"/>
          </p:nvPr>
        </p:nvSpPr>
        <p:spPr>
          <a:xfrm>
            <a:off x="763962" y="2505074"/>
            <a:ext cx="5233614" cy="3600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78444A-CE1E-BF31-5D75-39569219C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1BEFC0-7C1E-29E0-E6D6-98C6D28B69E5}"/>
              </a:ext>
            </a:extLst>
          </p:cNvPr>
          <p:cNvSpPr>
            <a:spLocks noGrp="1"/>
          </p:cNvSpPr>
          <p:nvPr>
            <p:ph sz="quarter" idx="4"/>
          </p:nvPr>
        </p:nvSpPr>
        <p:spPr>
          <a:xfrm>
            <a:off x="6096000" y="2505074"/>
            <a:ext cx="5259388" cy="3600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386D43-B963-4C49-D8F6-D0AF0AAFBC34}"/>
              </a:ext>
            </a:extLst>
          </p:cNvPr>
          <p:cNvSpPr>
            <a:spLocks noGrp="1"/>
          </p:cNvSpPr>
          <p:nvPr>
            <p:ph type="dt" sz="half" idx="10"/>
          </p:nvPr>
        </p:nvSpPr>
        <p:spPr>
          <a:xfrm>
            <a:off x="838200" y="6155173"/>
            <a:ext cx="2743200" cy="441802"/>
          </a:xfrm>
        </p:spPr>
        <p:txBody>
          <a:bodyPr/>
          <a:lstStyle/>
          <a:p>
            <a:fld id="{CCF614EB-1219-4937-86A6-5D4D45385B0E}" type="datetime1">
              <a:rPr lang="en-US" smtClean="0"/>
              <a:t>6/23/2025</a:t>
            </a:fld>
            <a:endParaRPr lang="en-US"/>
          </a:p>
        </p:txBody>
      </p:sp>
      <p:sp>
        <p:nvSpPr>
          <p:cNvPr id="8" name="Footer Placeholder 7">
            <a:extLst>
              <a:ext uri="{FF2B5EF4-FFF2-40B4-BE49-F238E27FC236}">
                <a16:creationId xmlns:a16="http://schemas.microsoft.com/office/drawing/2014/main" id="{3C2F1F51-C4BA-633D-0C89-EFD537421EDE}"/>
              </a:ext>
            </a:extLst>
          </p:cNvPr>
          <p:cNvSpPr>
            <a:spLocks noGrp="1"/>
          </p:cNvSpPr>
          <p:nvPr>
            <p:ph type="ftr" sz="quarter" idx="11"/>
          </p:nvPr>
        </p:nvSpPr>
        <p:spPr>
          <a:xfrm>
            <a:off x="4038600" y="6155173"/>
            <a:ext cx="4114800" cy="441802"/>
          </a:xfrm>
        </p:spPr>
        <p:txBody>
          <a:bodyPr/>
          <a:lstStyle/>
          <a:p>
            <a:r>
              <a:rPr lang="en-US"/>
              <a:t>JLUO Board Meeting - June 23, 2025</a:t>
            </a:r>
          </a:p>
        </p:txBody>
      </p:sp>
      <p:sp>
        <p:nvSpPr>
          <p:cNvPr id="9" name="Slide Number Placeholder 8">
            <a:extLst>
              <a:ext uri="{FF2B5EF4-FFF2-40B4-BE49-F238E27FC236}">
                <a16:creationId xmlns:a16="http://schemas.microsoft.com/office/drawing/2014/main" id="{7C24E518-C3FC-78D9-CB8B-B9C3C8CB23F9}"/>
              </a:ext>
            </a:extLst>
          </p:cNvPr>
          <p:cNvSpPr>
            <a:spLocks noGrp="1"/>
          </p:cNvSpPr>
          <p:nvPr>
            <p:ph type="sldNum" sz="quarter" idx="12"/>
          </p:nvPr>
        </p:nvSpPr>
        <p:spPr>
          <a:xfrm>
            <a:off x="8610600" y="6155173"/>
            <a:ext cx="2743200" cy="441802"/>
          </a:xfrm>
        </p:spPr>
        <p:txBody>
          <a:bodyPr/>
          <a:lstStyle/>
          <a:p>
            <a:fld id="{7D1BE87E-F0DE-A44C-894B-E142BEB21E42}" type="slidenum">
              <a:rPr lang="en-US" smtClean="0"/>
              <a:t>‹#›</a:t>
            </a:fld>
            <a:endParaRPr lang="en-US"/>
          </a:p>
        </p:txBody>
      </p:sp>
      <p:pic>
        <p:nvPicPr>
          <p:cNvPr id="17" name="Picture 16">
            <a:extLst>
              <a:ext uri="{FF2B5EF4-FFF2-40B4-BE49-F238E27FC236}">
                <a16:creationId xmlns:a16="http://schemas.microsoft.com/office/drawing/2014/main" id="{05696E51-87D9-0270-6780-2C6F9D47D861}"/>
              </a:ext>
            </a:extLst>
          </p:cNvPr>
          <p:cNvPicPr>
            <a:picLocks noChangeAspect="1"/>
          </p:cNvPicPr>
          <p:nvPr userDrawn="1"/>
        </p:nvPicPr>
        <p:blipFill>
          <a:blip r:embed="rId2"/>
          <a:stretch>
            <a:fillRect/>
          </a:stretch>
        </p:blipFill>
        <p:spPr>
          <a:xfrm>
            <a:off x="0" y="6646536"/>
            <a:ext cx="12192000" cy="241299"/>
          </a:xfrm>
          <a:prstGeom prst="rect">
            <a:avLst/>
          </a:prstGeom>
        </p:spPr>
      </p:pic>
    </p:spTree>
    <p:extLst>
      <p:ext uri="{BB962C8B-B14F-4D97-AF65-F5344CB8AC3E}">
        <p14:creationId xmlns:p14="http://schemas.microsoft.com/office/powerpoint/2010/main" val="1342234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4E61A-A7AB-CBF9-A23D-1D792B3832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D4296B-BCF2-EF47-DA9A-39F8391EAA79}"/>
              </a:ext>
            </a:extLst>
          </p:cNvPr>
          <p:cNvSpPr>
            <a:spLocks noGrp="1"/>
          </p:cNvSpPr>
          <p:nvPr>
            <p:ph type="dt" sz="half" idx="10"/>
          </p:nvPr>
        </p:nvSpPr>
        <p:spPr/>
        <p:txBody>
          <a:bodyPr/>
          <a:lstStyle/>
          <a:p>
            <a:fld id="{07640E3E-FF01-4B8F-8520-A921CC71A6C0}" type="datetime1">
              <a:rPr lang="en-US" smtClean="0"/>
              <a:t>6/23/2025</a:t>
            </a:fld>
            <a:endParaRPr lang="en-US"/>
          </a:p>
        </p:txBody>
      </p:sp>
      <p:sp>
        <p:nvSpPr>
          <p:cNvPr id="4" name="Footer Placeholder 3">
            <a:extLst>
              <a:ext uri="{FF2B5EF4-FFF2-40B4-BE49-F238E27FC236}">
                <a16:creationId xmlns:a16="http://schemas.microsoft.com/office/drawing/2014/main" id="{419B9623-D84C-3CD1-FEE2-601A974042FE}"/>
              </a:ext>
            </a:extLst>
          </p:cNvPr>
          <p:cNvSpPr>
            <a:spLocks noGrp="1"/>
          </p:cNvSpPr>
          <p:nvPr>
            <p:ph type="ftr" sz="quarter" idx="11"/>
          </p:nvPr>
        </p:nvSpPr>
        <p:spPr/>
        <p:txBody>
          <a:bodyPr/>
          <a:lstStyle/>
          <a:p>
            <a:r>
              <a:rPr lang="en-US"/>
              <a:t>JLUO Board Meeting - June 23, 2025</a:t>
            </a:r>
          </a:p>
        </p:txBody>
      </p:sp>
      <p:sp>
        <p:nvSpPr>
          <p:cNvPr id="5" name="Slide Number Placeholder 4">
            <a:extLst>
              <a:ext uri="{FF2B5EF4-FFF2-40B4-BE49-F238E27FC236}">
                <a16:creationId xmlns:a16="http://schemas.microsoft.com/office/drawing/2014/main" id="{5835D259-BE81-373A-ABC5-B1BD505A09E7}"/>
              </a:ext>
            </a:extLst>
          </p:cNvPr>
          <p:cNvSpPr>
            <a:spLocks noGrp="1"/>
          </p:cNvSpPr>
          <p:nvPr>
            <p:ph type="sldNum" sz="quarter" idx="12"/>
          </p:nvPr>
        </p:nvSpPr>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2460847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839788" y="659082"/>
            <a:ext cx="5256212" cy="121784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105416"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838200" y="2039635"/>
            <a:ext cx="5256212" cy="41592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42989B-C2C3-64CF-3E10-B4DF85D77720}"/>
              </a:ext>
            </a:extLst>
          </p:cNvPr>
          <p:cNvSpPr>
            <a:spLocks noGrp="1"/>
          </p:cNvSpPr>
          <p:nvPr>
            <p:ph type="dt" sz="half" idx="10"/>
          </p:nvPr>
        </p:nvSpPr>
        <p:spPr>
          <a:xfrm>
            <a:off x="838200" y="6319222"/>
            <a:ext cx="2743200" cy="365125"/>
          </a:xfrm>
        </p:spPr>
        <p:txBody>
          <a:bodyPr/>
          <a:lstStyle/>
          <a:p>
            <a:fld id="{8BC722C5-3418-4251-BBDB-9262057CB30D}" type="datetime1">
              <a:rPr lang="en-US" smtClean="0"/>
              <a:t>6/23/2025</a:t>
            </a:fld>
            <a:endParaRPr lang="en-US"/>
          </a:p>
        </p:txBody>
      </p:sp>
      <p:sp>
        <p:nvSpPr>
          <p:cNvPr id="6" name="Footer Placeholder 5">
            <a:extLst>
              <a:ext uri="{FF2B5EF4-FFF2-40B4-BE49-F238E27FC236}">
                <a16:creationId xmlns:a16="http://schemas.microsoft.com/office/drawing/2014/main" id="{CBCD1CB6-265A-26F7-6ACD-4E118B9F7ED7}"/>
              </a:ext>
            </a:extLst>
          </p:cNvPr>
          <p:cNvSpPr>
            <a:spLocks noGrp="1"/>
          </p:cNvSpPr>
          <p:nvPr>
            <p:ph type="ftr" sz="quarter" idx="11"/>
          </p:nvPr>
        </p:nvSpPr>
        <p:spPr>
          <a:xfrm>
            <a:off x="4038600" y="6319222"/>
            <a:ext cx="4114800" cy="365125"/>
          </a:xfrm>
        </p:spPr>
        <p:txBody>
          <a:bodyPr/>
          <a:lstStyle/>
          <a:p>
            <a:r>
              <a:rPr lang="en-US"/>
              <a:t>JLUO Board Meeting - June 23, 2025</a:t>
            </a:r>
          </a:p>
        </p:txBody>
      </p:sp>
      <p:sp>
        <p:nvSpPr>
          <p:cNvPr id="7" name="Slide Number Placeholder 6">
            <a:extLst>
              <a:ext uri="{FF2B5EF4-FFF2-40B4-BE49-F238E27FC236}">
                <a16:creationId xmlns:a16="http://schemas.microsoft.com/office/drawing/2014/main" id="{54EA2B28-0638-4541-1F5F-97ED6B3484C9}"/>
              </a:ext>
            </a:extLst>
          </p:cNvPr>
          <p:cNvSpPr>
            <a:spLocks noGrp="1"/>
          </p:cNvSpPr>
          <p:nvPr>
            <p:ph type="sldNum" sz="quarter" idx="12"/>
          </p:nvPr>
        </p:nvSpPr>
        <p:spPr>
          <a:xfrm>
            <a:off x="8610600" y="6319222"/>
            <a:ext cx="2743200" cy="365125"/>
          </a:xfrm>
        </p:spPr>
        <p:txBody>
          <a:bodyPr/>
          <a:lstStyle/>
          <a:p>
            <a:fld id="{7D1BE87E-F0DE-A44C-894B-E142BEB21E42}" type="slidenum">
              <a:rPr lang="en-US" smtClean="0"/>
              <a:t>‹#›</a:t>
            </a:fld>
            <a:endParaRPr lang="en-US"/>
          </a:p>
        </p:txBody>
      </p:sp>
      <p:pic>
        <p:nvPicPr>
          <p:cNvPr id="9" name="Picture 8">
            <a:extLst>
              <a:ext uri="{FF2B5EF4-FFF2-40B4-BE49-F238E27FC236}">
                <a16:creationId xmlns:a16="http://schemas.microsoft.com/office/drawing/2014/main" id="{B60B6A89-DE44-C672-C802-9D563BFCD568}"/>
              </a:ext>
            </a:extLst>
          </p:cNvPr>
          <p:cNvPicPr>
            <a:picLocks noChangeAspect="1"/>
          </p:cNvPicPr>
          <p:nvPr userDrawn="1"/>
        </p:nvPicPr>
        <p:blipFill>
          <a:blip r:embed="rId2"/>
          <a:stretch>
            <a:fillRect/>
          </a:stretch>
        </p:blipFill>
        <p:spPr>
          <a:xfrm>
            <a:off x="0" y="6704172"/>
            <a:ext cx="12192000" cy="241300"/>
          </a:xfrm>
          <a:prstGeom prst="rect">
            <a:avLst/>
          </a:prstGeom>
        </p:spPr>
      </p:pic>
    </p:spTree>
    <p:extLst>
      <p:ext uri="{BB962C8B-B14F-4D97-AF65-F5344CB8AC3E}">
        <p14:creationId xmlns:p14="http://schemas.microsoft.com/office/powerpoint/2010/main" val="1068465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8D97FDC6-289F-46D6-919A-E81FFEF96C34}" type="datetime1">
              <a:rPr lang="en-US" smtClean="0"/>
              <a:t>6/23/2025</a:t>
            </a:fld>
            <a:endParaRPr lang="en-US"/>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839788" y="659082"/>
            <a:ext cx="5256212" cy="121784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105416"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838200" y="2039635"/>
            <a:ext cx="5256212" cy="41592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42989B-C2C3-64CF-3E10-B4DF85D77720}"/>
              </a:ext>
            </a:extLst>
          </p:cNvPr>
          <p:cNvSpPr>
            <a:spLocks noGrp="1"/>
          </p:cNvSpPr>
          <p:nvPr>
            <p:ph type="dt" sz="half" idx="10"/>
          </p:nvPr>
        </p:nvSpPr>
        <p:spPr>
          <a:xfrm>
            <a:off x="838200" y="6319222"/>
            <a:ext cx="2743200" cy="365125"/>
          </a:xfrm>
        </p:spPr>
        <p:txBody>
          <a:bodyPr/>
          <a:lstStyle/>
          <a:p>
            <a:fld id="{BFBED9EA-4DEC-4D82-9636-4A33318E6A2E}" type="datetime1">
              <a:rPr lang="en-US" smtClean="0"/>
              <a:t>6/23/2025</a:t>
            </a:fld>
            <a:endParaRPr lang="en-US"/>
          </a:p>
        </p:txBody>
      </p:sp>
      <p:sp>
        <p:nvSpPr>
          <p:cNvPr id="6" name="Footer Placeholder 5">
            <a:extLst>
              <a:ext uri="{FF2B5EF4-FFF2-40B4-BE49-F238E27FC236}">
                <a16:creationId xmlns:a16="http://schemas.microsoft.com/office/drawing/2014/main" id="{CBCD1CB6-265A-26F7-6ACD-4E118B9F7ED7}"/>
              </a:ext>
            </a:extLst>
          </p:cNvPr>
          <p:cNvSpPr>
            <a:spLocks noGrp="1"/>
          </p:cNvSpPr>
          <p:nvPr>
            <p:ph type="ftr" sz="quarter" idx="11"/>
          </p:nvPr>
        </p:nvSpPr>
        <p:spPr>
          <a:xfrm>
            <a:off x="4038600" y="6319222"/>
            <a:ext cx="4114800" cy="365125"/>
          </a:xfrm>
        </p:spPr>
        <p:txBody>
          <a:bodyPr/>
          <a:lstStyle/>
          <a:p>
            <a:r>
              <a:rPr lang="en-US"/>
              <a:t>JLUO Board Meeting - June 23, 2025</a:t>
            </a:r>
          </a:p>
        </p:txBody>
      </p:sp>
      <p:sp>
        <p:nvSpPr>
          <p:cNvPr id="7" name="Slide Number Placeholder 6">
            <a:extLst>
              <a:ext uri="{FF2B5EF4-FFF2-40B4-BE49-F238E27FC236}">
                <a16:creationId xmlns:a16="http://schemas.microsoft.com/office/drawing/2014/main" id="{54EA2B28-0638-4541-1F5F-97ED6B3484C9}"/>
              </a:ext>
            </a:extLst>
          </p:cNvPr>
          <p:cNvSpPr>
            <a:spLocks noGrp="1"/>
          </p:cNvSpPr>
          <p:nvPr>
            <p:ph type="sldNum" sz="quarter" idx="12"/>
          </p:nvPr>
        </p:nvSpPr>
        <p:spPr>
          <a:xfrm>
            <a:off x="8610600" y="6319222"/>
            <a:ext cx="2743200" cy="365125"/>
          </a:xfr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1446163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F582D9-C676-4D68-D511-9896C03DD947}"/>
              </a:ext>
            </a:extLst>
          </p:cNvPr>
          <p:cNvSpPr>
            <a:spLocks noGrp="1"/>
          </p:cNvSpPr>
          <p:nvPr>
            <p:ph type="dt" sz="half" idx="10"/>
          </p:nvPr>
        </p:nvSpPr>
        <p:spPr/>
        <p:txBody>
          <a:bodyPr/>
          <a:lstStyle/>
          <a:p>
            <a:fld id="{95CABF74-31B8-4312-8B66-133CE0A34E86}" type="datetime1">
              <a:rPr lang="en-US" smtClean="0"/>
              <a:t>6/23/2025</a:t>
            </a:fld>
            <a:endParaRPr lang="en-US"/>
          </a:p>
        </p:txBody>
      </p:sp>
      <p:sp>
        <p:nvSpPr>
          <p:cNvPr id="3" name="Footer Placeholder 2">
            <a:extLst>
              <a:ext uri="{FF2B5EF4-FFF2-40B4-BE49-F238E27FC236}">
                <a16:creationId xmlns:a16="http://schemas.microsoft.com/office/drawing/2014/main" id="{63BBBC14-EEDB-EE6A-4AC1-949983BAF35F}"/>
              </a:ext>
            </a:extLst>
          </p:cNvPr>
          <p:cNvSpPr>
            <a:spLocks noGrp="1"/>
          </p:cNvSpPr>
          <p:nvPr>
            <p:ph type="ftr" sz="quarter" idx="11"/>
          </p:nvPr>
        </p:nvSpPr>
        <p:spPr/>
        <p:txBody>
          <a:bodyPr/>
          <a:lstStyle/>
          <a:p>
            <a:r>
              <a:rPr lang="en-US"/>
              <a:t>JLUO Board Meeting - June 23, 2025</a:t>
            </a:r>
          </a:p>
        </p:txBody>
      </p:sp>
      <p:sp>
        <p:nvSpPr>
          <p:cNvPr id="4" name="Slide Number Placeholder 3">
            <a:extLst>
              <a:ext uri="{FF2B5EF4-FFF2-40B4-BE49-F238E27FC236}">
                <a16:creationId xmlns:a16="http://schemas.microsoft.com/office/drawing/2014/main" id="{75D560B4-A736-59E6-76B8-6BB1855647D4}"/>
              </a:ext>
            </a:extLst>
          </p:cNvPr>
          <p:cNvSpPr>
            <a:spLocks noGrp="1"/>
          </p:cNvSpPr>
          <p:nvPr>
            <p:ph type="sldNum" sz="quarter" idx="12"/>
          </p:nvPr>
        </p:nvSpPr>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2367798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FED87-666A-F117-DB00-3B776C2B36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33400F-FF21-2442-B8A5-5533542BC7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AB7055-FD0D-3804-84DA-8F8341D8FD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8797C-775F-07BD-2ACF-CB01E8C72FF1}"/>
              </a:ext>
            </a:extLst>
          </p:cNvPr>
          <p:cNvSpPr>
            <a:spLocks noGrp="1"/>
          </p:cNvSpPr>
          <p:nvPr>
            <p:ph type="dt" sz="half" idx="10"/>
          </p:nvPr>
        </p:nvSpPr>
        <p:spPr/>
        <p:txBody>
          <a:bodyPr/>
          <a:lstStyle/>
          <a:p>
            <a:fld id="{8B6D846E-77B0-49FC-806D-F384D72B5D00}" type="datetime1">
              <a:rPr lang="en-US" smtClean="0"/>
              <a:t>6/23/2025</a:t>
            </a:fld>
            <a:endParaRPr lang="en-US"/>
          </a:p>
        </p:txBody>
      </p:sp>
      <p:sp>
        <p:nvSpPr>
          <p:cNvPr id="6" name="Footer Placeholder 5">
            <a:extLst>
              <a:ext uri="{FF2B5EF4-FFF2-40B4-BE49-F238E27FC236}">
                <a16:creationId xmlns:a16="http://schemas.microsoft.com/office/drawing/2014/main" id="{E206D2A9-4834-A0E6-B676-0AD5EC2496D0}"/>
              </a:ext>
            </a:extLst>
          </p:cNvPr>
          <p:cNvSpPr>
            <a:spLocks noGrp="1"/>
          </p:cNvSpPr>
          <p:nvPr>
            <p:ph type="ftr" sz="quarter" idx="11"/>
          </p:nvPr>
        </p:nvSpPr>
        <p:spPr/>
        <p:txBody>
          <a:bodyPr/>
          <a:lstStyle/>
          <a:p>
            <a:r>
              <a:rPr lang="en-US"/>
              <a:t>JLUO Board Meeting - June 23, 2025</a:t>
            </a:r>
          </a:p>
        </p:txBody>
      </p:sp>
      <p:sp>
        <p:nvSpPr>
          <p:cNvPr id="7" name="Slide Number Placeholder 6">
            <a:extLst>
              <a:ext uri="{FF2B5EF4-FFF2-40B4-BE49-F238E27FC236}">
                <a16:creationId xmlns:a16="http://schemas.microsoft.com/office/drawing/2014/main" id="{6D832E35-1E0D-F36C-0AB7-22C5CD2B1718}"/>
              </a:ext>
            </a:extLst>
          </p:cNvPr>
          <p:cNvSpPr>
            <a:spLocks noGrp="1"/>
          </p:cNvSpPr>
          <p:nvPr>
            <p:ph type="sldNum" sz="quarter" idx="12"/>
          </p:nvPr>
        </p:nvSpPr>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2316835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1EA62-F9C6-504D-E6E8-EF083B5C2D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A682FD-97AD-9E23-2E61-58333BC3A7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6A09D6-A2A7-8CAE-812E-BA5D4419D3A2}"/>
              </a:ext>
            </a:extLst>
          </p:cNvPr>
          <p:cNvSpPr>
            <a:spLocks noGrp="1"/>
          </p:cNvSpPr>
          <p:nvPr>
            <p:ph type="dt" sz="half" idx="10"/>
          </p:nvPr>
        </p:nvSpPr>
        <p:spPr/>
        <p:txBody>
          <a:bodyPr/>
          <a:lstStyle/>
          <a:p>
            <a:fld id="{FA8BF67F-5DE7-47A9-A3CB-06A92DD6D02F}" type="datetime1">
              <a:rPr lang="en-US" smtClean="0"/>
              <a:t>6/23/2025</a:t>
            </a:fld>
            <a:endParaRPr lang="en-US"/>
          </a:p>
        </p:txBody>
      </p:sp>
      <p:sp>
        <p:nvSpPr>
          <p:cNvPr id="5" name="Footer Placeholder 4">
            <a:extLst>
              <a:ext uri="{FF2B5EF4-FFF2-40B4-BE49-F238E27FC236}">
                <a16:creationId xmlns:a16="http://schemas.microsoft.com/office/drawing/2014/main" id="{1914F482-2DDA-5A17-7B0F-77286069D1CC}"/>
              </a:ext>
            </a:extLst>
          </p:cNvPr>
          <p:cNvSpPr>
            <a:spLocks noGrp="1"/>
          </p:cNvSpPr>
          <p:nvPr>
            <p:ph type="ftr" sz="quarter" idx="11"/>
          </p:nvPr>
        </p:nvSpPr>
        <p:spPr/>
        <p:txBody>
          <a:bodyPr/>
          <a:lstStyle/>
          <a:p>
            <a:r>
              <a:rPr lang="en-US"/>
              <a:t>JLUO Board Meeting - June 23, 2025</a:t>
            </a:r>
          </a:p>
        </p:txBody>
      </p:sp>
      <p:sp>
        <p:nvSpPr>
          <p:cNvPr id="6" name="Slide Number Placeholder 5">
            <a:extLst>
              <a:ext uri="{FF2B5EF4-FFF2-40B4-BE49-F238E27FC236}">
                <a16:creationId xmlns:a16="http://schemas.microsoft.com/office/drawing/2014/main" id="{AD729701-E7ED-E5CF-3D28-7A4D35552AC7}"/>
              </a:ext>
            </a:extLst>
          </p:cNvPr>
          <p:cNvSpPr>
            <a:spLocks noGrp="1"/>
          </p:cNvSpPr>
          <p:nvPr>
            <p:ph type="sldNum" sz="quarter" idx="12"/>
          </p:nvPr>
        </p:nvSpPr>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3658891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5C62A4-EAA4-DAB6-E2B6-F30D0ED3A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1AA75C-75DC-3669-6980-0D2FC6528C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B4088-1C75-0C15-B0BC-21A245559482}"/>
              </a:ext>
            </a:extLst>
          </p:cNvPr>
          <p:cNvSpPr>
            <a:spLocks noGrp="1"/>
          </p:cNvSpPr>
          <p:nvPr>
            <p:ph type="dt" sz="half" idx="10"/>
          </p:nvPr>
        </p:nvSpPr>
        <p:spPr/>
        <p:txBody>
          <a:bodyPr/>
          <a:lstStyle/>
          <a:p>
            <a:fld id="{D716F414-7C85-4174-BC88-6839BE0B31E0}" type="datetime1">
              <a:rPr lang="en-US" smtClean="0"/>
              <a:t>6/23/2025</a:t>
            </a:fld>
            <a:endParaRPr lang="en-US"/>
          </a:p>
        </p:txBody>
      </p:sp>
      <p:sp>
        <p:nvSpPr>
          <p:cNvPr id="5" name="Footer Placeholder 4">
            <a:extLst>
              <a:ext uri="{FF2B5EF4-FFF2-40B4-BE49-F238E27FC236}">
                <a16:creationId xmlns:a16="http://schemas.microsoft.com/office/drawing/2014/main" id="{07242B0D-BED9-E5C2-08B0-F2E17E50C175}"/>
              </a:ext>
            </a:extLst>
          </p:cNvPr>
          <p:cNvSpPr>
            <a:spLocks noGrp="1"/>
          </p:cNvSpPr>
          <p:nvPr>
            <p:ph type="ftr" sz="quarter" idx="11"/>
          </p:nvPr>
        </p:nvSpPr>
        <p:spPr/>
        <p:txBody>
          <a:bodyPr/>
          <a:lstStyle/>
          <a:p>
            <a:r>
              <a:rPr lang="en-US"/>
              <a:t>JLUO Board Meeting - June 23, 2025</a:t>
            </a:r>
          </a:p>
        </p:txBody>
      </p:sp>
      <p:sp>
        <p:nvSpPr>
          <p:cNvPr id="6" name="Slide Number Placeholder 5">
            <a:extLst>
              <a:ext uri="{FF2B5EF4-FFF2-40B4-BE49-F238E27FC236}">
                <a16:creationId xmlns:a16="http://schemas.microsoft.com/office/drawing/2014/main" id="{DCF59430-F7E2-4C0D-A782-FE4261B7BC0D}"/>
              </a:ext>
            </a:extLst>
          </p:cNvPr>
          <p:cNvSpPr>
            <a:spLocks noGrp="1"/>
          </p:cNvSpPr>
          <p:nvPr>
            <p:ph type="sldNum" sz="quarter" idx="12"/>
          </p:nvPr>
        </p:nvSpPr>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2578744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JLUO Board Meeting - June 23, 2025</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25869" y="6407801"/>
            <a:ext cx="1415465" cy="430392"/>
          </a:xfrm>
          <a:prstGeom prst="rect">
            <a:avLst/>
          </a:prstGeom>
        </p:spPr>
      </p:pic>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313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A0A46A94-D00E-40B7-B27D-607E5F2FE2E1}"/>
              </a:ext>
            </a:extLst>
          </p:cNvPr>
          <p:cNvSpPr txBox="1">
            <a:spLocks/>
          </p:cNvSpPr>
          <p:nvPr userDrawn="1"/>
        </p:nvSpPr>
        <p:spPr>
          <a:xfrm>
            <a:off x="230148" y="6428537"/>
            <a:ext cx="3920836" cy="426236"/>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00" dirty="0">
                <a:solidFill>
                  <a:schemeClr val="tx1">
                    <a:lumMod val="65000"/>
                    <a:lumOff val="35000"/>
                  </a:schemeClr>
                </a:solidFill>
                <a:latin typeface="Arial" panose="020B0604020202020204" pitchFamily="34" charset="0"/>
                <a:cs typeface="Arial" panose="020B0604020202020204" pitchFamily="34" charset="0"/>
              </a:rPr>
              <a:t>JLUO Board Meeting – June 23, 2025</a:t>
            </a:r>
            <a:endParaRPr lang="en-US" sz="300" i="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4FB0796-5ADD-446C-8B10-036009D63406}"/>
              </a:ext>
            </a:extLst>
          </p:cNvPr>
          <p:cNvSpPr>
            <a:spLocks noChangeArrowheads="1"/>
          </p:cNvSpPr>
          <p:nvPr userDrawn="1"/>
        </p:nvSpPr>
        <p:spPr bwMode="auto">
          <a:xfrm flipH="1">
            <a:off x="5914608" y="6588616"/>
            <a:ext cx="280401" cy="162703"/>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900" smtClean="0">
                <a:solidFill>
                  <a:schemeClr val="tx1">
                    <a:lumMod val="65000"/>
                    <a:lumOff val="35000"/>
                  </a:schemeClr>
                </a:solidFill>
                <a:latin typeface="Arial" panose="020B0604020202020204" pitchFamily="34" charset="0"/>
                <a:cs typeface="Arial" pitchFamily="34" charset="0"/>
              </a:rPr>
              <a:pPr algn="r" defTabSz="173038">
                <a:lnSpc>
                  <a:spcPct val="90000"/>
                </a:lnSpc>
                <a:tabLst>
                  <a:tab pos="230188" algn="l"/>
                </a:tabLst>
                <a:defRPr/>
              </a:pPr>
              <a:t>‹#›</a:t>
            </a:fld>
            <a:endParaRPr lang="en-US" sz="900">
              <a:solidFill>
                <a:schemeClr val="tx1">
                  <a:lumMod val="65000"/>
                  <a:lumOff val="35000"/>
                </a:schemeClr>
              </a:solidFill>
              <a:latin typeface="Arial" panose="020B0604020202020204" pitchFamily="34" charset="0"/>
              <a:cs typeface="Arial" pitchFamily="34" charset="0"/>
            </a:endParaRPr>
          </a:p>
        </p:txBody>
      </p:sp>
      <p:pic>
        <p:nvPicPr>
          <p:cNvPr id="10" name="Picture 9">
            <a:extLst>
              <a:ext uri="{FF2B5EF4-FFF2-40B4-BE49-F238E27FC236}">
                <a16:creationId xmlns:a16="http://schemas.microsoft.com/office/drawing/2014/main" id="{4CC698EB-EA10-4D05-BD50-42F860E84F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Tree>
    <p:extLst>
      <p:ext uri="{BB962C8B-B14F-4D97-AF65-F5344CB8AC3E}">
        <p14:creationId xmlns:p14="http://schemas.microsoft.com/office/powerpoint/2010/main" val="9611155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838200" y="365126"/>
            <a:ext cx="10515600" cy="62341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838198" y="1289786"/>
            <a:ext cx="10515599" cy="4665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8421582"/>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8A888F-4250-FFB0-5F74-82ACACF8ACA5}"/>
              </a:ext>
            </a:extLst>
          </p:cNvPr>
          <p:cNvSpPr>
            <a:spLocks noGrp="1"/>
          </p:cNvSpPr>
          <p:nvPr>
            <p:ph type="dt" sz="half" idx="10"/>
          </p:nvPr>
        </p:nvSpPr>
        <p:spPr>
          <a:xfrm>
            <a:off x="838200" y="6356350"/>
            <a:ext cx="2743200" cy="365125"/>
          </a:xfrm>
          <a:prstGeom prst="rect">
            <a:avLst/>
          </a:prstGeom>
        </p:spPr>
        <p:txBody>
          <a:bodyPr/>
          <a:lstStyle/>
          <a:p>
            <a:fld id="{19A16B7F-6514-4FE7-921E-ED74F860534B}" type="datetime1">
              <a:rPr lang="en-US" smtClean="0"/>
              <a:t>6/23/2025</a:t>
            </a:fld>
            <a:endParaRPr lang="en-US"/>
          </a:p>
        </p:txBody>
      </p:sp>
      <p:sp>
        <p:nvSpPr>
          <p:cNvPr id="5" name="Footer Placeholder 4">
            <a:extLst>
              <a:ext uri="{FF2B5EF4-FFF2-40B4-BE49-F238E27FC236}">
                <a16:creationId xmlns:a16="http://schemas.microsoft.com/office/drawing/2014/main" id="{397D6E16-F0E1-779F-24AB-AE699DB41A4F}"/>
              </a:ext>
            </a:extLst>
          </p:cNvPr>
          <p:cNvSpPr>
            <a:spLocks noGrp="1"/>
          </p:cNvSpPr>
          <p:nvPr>
            <p:ph type="ftr" sz="quarter" idx="11"/>
          </p:nvPr>
        </p:nvSpPr>
        <p:spPr>
          <a:xfrm>
            <a:off x="4038600" y="6356350"/>
            <a:ext cx="4114800" cy="365125"/>
          </a:xfrm>
          <a:prstGeom prst="rect">
            <a:avLst/>
          </a:prstGeom>
        </p:spPr>
        <p:txBody>
          <a:bodyPr/>
          <a:lstStyle/>
          <a:p>
            <a:r>
              <a:rPr lang="en-US"/>
              <a:t>JLUO Board Meeting - June 23, 2025</a:t>
            </a:r>
          </a:p>
        </p:txBody>
      </p:sp>
      <p:sp>
        <p:nvSpPr>
          <p:cNvPr id="6" name="Slide Number Placeholder 5">
            <a:extLst>
              <a:ext uri="{FF2B5EF4-FFF2-40B4-BE49-F238E27FC236}">
                <a16:creationId xmlns:a16="http://schemas.microsoft.com/office/drawing/2014/main" id="{53E64A9A-CA94-8020-6C0C-36404D87080A}"/>
              </a:ext>
            </a:extLst>
          </p:cNvPr>
          <p:cNvSpPr>
            <a:spLocks noGrp="1"/>
          </p:cNvSpPr>
          <p:nvPr>
            <p:ph type="sldNum" sz="quarter" idx="12"/>
          </p:nvPr>
        </p:nvSpPr>
        <p:spPr>
          <a:xfrm>
            <a:off x="8610600" y="6356350"/>
            <a:ext cx="2743200" cy="365125"/>
          </a:xfrm>
          <a:prstGeom prst="rect">
            <a:avLst/>
          </a:prstGeo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2533945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0D39E-B952-6F60-5304-7B95397B7B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9C830F-E5AB-AC9C-EAA6-04CBD4A9004C}"/>
              </a:ext>
            </a:extLst>
          </p:cNvPr>
          <p:cNvSpPr>
            <a:spLocks noGrp="1"/>
          </p:cNvSpPr>
          <p:nvPr>
            <p:ph type="dt" sz="half" idx="10"/>
          </p:nvPr>
        </p:nvSpPr>
        <p:spPr>
          <a:xfrm>
            <a:off x="838200" y="6356350"/>
            <a:ext cx="2743200" cy="365125"/>
          </a:xfrm>
          <a:prstGeom prst="rect">
            <a:avLst/>
          </a:prstGeom>
        </p:spPr>
        <p:txBody>
          <a:bodyPr/>
          <a:lstStyle/>
          <a:p>
            <a:fld id="{EEF383F5-C4D6-4E33-BFF2-E9A0BA21EC1B}" type="datetime1">
              <a:rPr lang="en-US" smtClean="0"/>
              <a:t>6/23/2025</a:t>
            </a:fld>
            <a:endParaRPr lang="en-US"/>
          </a:p>
        </p:txBody>
      </p:sp>
      <p:sp>
        <p:nvSpPr>
          <p:cNvPr id="5" name="Footer Placeholder 4">
            <a:extLst>
              <a:ext uri="{FF2B5EF4-FFF2-40B4-BE49-F238E27FC236}">
                <a16:creationId xmlns:a16="http://schemas.microsoft.com/office/drawing/2014/main" id="{7AC143CC-3F90-B43E-134C-5DBF8B130807}"/>
              </a:ext>
            </a:extLst>
          </p:cNvPr>
          <p:cNvSpPr>
            <a:spLocks noGrp="1"/>
          </p:cNvSpPr>
          <p:nvPr>
            <p:ph type="ftr" sz="quarter" idx="11"/>
          </p:nvPr>
        </p:nvSpPr>
        <p:spPr>
          <a:xfrm>
            <a:off x="4038600" y="6356350"/>
            <a:ext cx="4114800" cy="365125"/>
          </a:xfrm>
          <a:prstGeom prst="rect">
            <a:avLst/>
          </a:prstGeom>
        </p:spPr>
        <p:txBody>
          <a:bodyPr/>
          <a:lstStyle/>
          <a:p>
            <a:r>
              <a:rPr lang="en-US"/>
              <a:t>JLUO Board Meeting - June 23, 2025</a:t>
            </a:r>
          </a:p>
        </p:txBody>
      </p:sp>
      <p:sp>
        <p:nvSpPr>
          <p:cNvPr id="6" name="Slide Number Placeholder 5">
            <a:extLst>
              <a:ext uri="{FF2B5EF4-FFF2-40B4-BE49-F238E27FC236}">
                <a16:creationId xmlns:a16="http://schemas.microsoft.com/office/drawing/2014/main" id="{BAA8329C-94A2-F65C-D9BA-A0B09957CFC3}"/>
              </a:ext>
            </a:extLst>
          </p:cNvPr>
          <p:cNvSpPr>
            <a:spLocks noGrp="1"/>
          </p:cNvSpPr>
          <p:nvPr>
            <p:ph type="sldNum" sz="quarter" idx="12"/>
          </p:nvPr>
        </p:nvSpPr>
        <p:spPr>
          <a:xfrm>
            <a:off x="8610600" y="6356350"/>
            <a:ext cx="2743200" cy="365125"/>
          </a:xfrm>
          <a:prstGeom prst="rect">
            <a:avLst/>
          </a:prstGeo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2324799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8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260392"/>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1C05184-0D19-4BF7-BCDF-17BDACD45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2" name="Slide Number Placeholder 5">
            <a:extLst>
              <a:ext uri="{FF2B5EF4-FFF2-40B4-BE49-F238E27FC236}">
                <a16:creationId xmlns:a16="http://schemas.microsoft.com/office/drawing/2014/main" id="{2E496E45-AD96-469D-A038-41C4064C4A59}"/>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5" name="Footer Placeholder 3">
            <a:extLst>
              <a:ext uri="{FF2B5EF4-FFF2-40B4-BE49-F238E27FC236}">
                <a16:creationId xmlns:a16="http://schemas.microsoft.com/office/drawing/2014/main" id="{FB1D7CE1-126B-4835-A713-284CF0B8C4AF}"/>
              </a:ext>
            </a:extLst>
          </p:cNvPr>
          <p:cNvSpPr>
            <a:spLocks noGrp="1"/>
          </p:cNvSpPr>
          <p:nvPr>
            <p:ph type="ftr" sz="quarter" idx="11"/>
          </p:nvPr>
        </p:nvSpPr>
        <p:spPr>
          <a:xfrm>
            <a:off x="411893" y="6266576"/>
            <a:ext cx="2563249" cy="512082"/>
          </a:xfrm>
        </p:spPr>
        <p:txBody>
          <a:bodyPr anchor="t"/>
          <a:lstStyle>
            <a:lvl1pPr algn="l">
              <a:defRPr sz="900"/>
            </a:lvl1pPr>
          </a:lstStyle>
          <a:p>
            <a:r>
              <a:rPr lang="en-US"/>
              <a:t>JLUO Board Meeting - June 23, 2025</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F2EFD-7AFE-3219-5B7D-E77673433E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65AD45-9059-DB3B-4C53-7BEAFEB911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53F8C-C993-FEA7-0B9F-CA174BCBC76A}"/>
              </a:ext>
            </a:extLst>
          </p:cNvPr>
          <p:cNvSpPr>
            <a:spLocks noGrp="1"/>
          </p:cNvSpPr>
          <p:nvPr>
            <p:ph type="dt" sz="half" idx="10"/>
          </p:nvPr>
        </p:nvSpPr>
        <p:spPr>
          <a:xfrm>
            <a:off x="838200" y="6356350"/>
            <a:ext cx="2743200" cy="365125"/>
          </a:xfrm>
          <a:prstGeom prst="rect">
            <a:avLst/>
          </a:prstGeom>
        </p:spPr>
        <p:txBody>
          <a:bodyPr/>
          <a:lstStyle/>
          <a:p>
            <a:fld id="{E80690DA-64C8-4377-B3FF-432D5B45CD65}" type="datetime1">
              <a:rPr lang="en-US" smtClean="0"/>
              <a:t>6/23/2025</a:t>
            </a:fld>
            <a:endParaRPr lang="en-US"/>
          </a:p>
        </p:txBody>
      </p:sp>
      <p:sp>
        <p:nvSpPr>
          <p:cNvPr id="5" name="Footer Placeholder 4">
            <a:extLst>
              <a:ext uri="{FF2B5EF4-FFF2-40B4-BE49-F238E27FC236}">
                <a16:creationId xmlns:a16="http://schemas.microsoft.com/office/drawing/2014/main" id="{ECA2B6B7-1CD5-7E93-2086-727746CB69DC}"/>
              </a:ext>
            </a:extLst>
          </p:cNvPr>
          <p:cNvSpPr>
            <a:spLocks noGrp="1"/>
          </p:cNvSpPr>
          <p:nvPr>
            <p:ph type="ftr" sz="quarter" idx="11"/>
          </p:nvPr>
        </p:nvSpPr>
        <p:spPr>
          <a:xfrm>
            <a:off x="4038600" y="6356350"/>
            <a:ext cx="4114800" cy="365125"/>
          </a:xfrm>
          <a:prstGeom prst="rect">
            <a:avLst/>
          </a:prstGeom>
        </p:spPr>
        <p:txBody>
          <a:bodyPr/>
          <a:lstStyle/>
          <a:p>
            <a:r>
              <a:rPr lang="en-US"/>
              <a:t>JLUO Board Meeting - June 23, 2025</a:t>
            </a:r>
          </a:p>
        </p:txBody>
      </p:sp>
      <p:sp>
        <p:nvSpPr>
          <p:cNvPr id="6" name="Slide Number Placeholder 5">
            <a:extLst>
              <a:ext uri="{FF2B5EF4-FFF2-40B4-BE49-F238E27FC236}">
                <a16:creationId xmlns:a16="http://schemas.microsoft.com/office/drawing/2014/main" id="{28B81E3B-4C0F-9655-A805-48FBA95C497B}"/>
              </a:ext>
            </a:extLst>
          </p:cNvPr>
          <p:cNvSpPr>
            <a:spLocks noGrp="1"/>
          </p:cNvSpPr>
          <p:nvPr>
            <p:ph type="sldNum" sz="quarter" idx="12"/>
          </p:nvPr>
        </p:nvSpPr>
        <p:spPr>
          <a:xfrm>
            <a:off x="8610600" y="6356350"/>
            <a:ext cx="2743200" cy="365125"/>
          </a:xfrm>
          <a:prstGeom prst="rect">
            <a:avLst/>
          </a:prstGeo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761055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67168-5EED-C5F7-74C1-BA0D719CCD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70F898-7475-1D93-8B30-26A8C45F9B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4BEBD0-D184-DCAD-217E-028E726B8D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528E69-9FD9-76F8-FE13-85B92AD663EF}"/>
              </a:ext>
            </a:extLst>
          </p:cNvPr>
          <p:cNvSpPr>
            <a:spLocks noGrp="1"/>
          </p:cNvSpPr>
          <p:nvPr>
            <p:ph type="dt" sz="half" idx="10"/>
          </p:nvPr>
        </p:nvSpPr>
        <p:spPr>
          <a:xfrm>
            <a:off x="838200" y="6356350"/>
            <a:ext cx="2743200" cy="365125"/>
          </a:xfrm>
          <a:prstGeom prst="rect">
            <a:avLst/>
          </a:prstGeom>
        </p:spPr>
        <p:txBody>
          <a:bodyPr/>
          <a:lstStyle/>
          <a:p>
            <a:fld id="{30DD7892-EE1E-486E-A763-2247445217CE}" type="datetime1">
              <a:rPr lang="en-US" smtClean="0"/>
              <a:t>6/23/2025</a:t>
            </a:fld>
            <a:endParaRPr lang="en-US"/>
          </a:p>
        </p:txBody>
      </p:sp>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a:xfrm>
            <a:off x="4038600" y="6356350"/>
            <a:ext cx="4114800" cy="365125"/>
          </a:xfrm>
          <a:prstGeom prst="rect">
            <a:avLst/>
          </a:prstGeom>
        </p:spPr>
        <p:txBody>
          <a:bodyPr/>
          <a:lstStyle/>
          <a:p>
            <a:r>
              <a:rPr lang="en-US"/>
              <a:t>JLUO Board Meeting - June 23, 2025</a:t>
            </a:r>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a:xfrm>
            <a:off x="8610600" y="6356350"/>
            <a:ext cx="2743200" cy="365125"/>
          </a:xfrm>
          <a:prstGeom prst="rect">
            <a:avLst/>
          </a:prstGeo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27556738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67168-5EED-C5F7-74C1-BA0D719CCD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70F898-7475-1D93-8B30-26A8C45F9B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4BEBD0-D184-DCAD-217E-028E726B8D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528E69-9FD9-76F8-FE13-85B92AD663EF}"/>
              </a:ext>
            </a:extLst>
          </p:cNvPr>
          <p:cNvSpPr>
            <a:spLocks noGrp="1"/>
          </p:cNvSpPr>
          <p:nvPr>
            <p:ph type="dt" sz="half" idx="10"/>
          </p:nvPr>
        </p:nvSpPr>
        <p:spPr>
          <a:xfrm>
            <a:off x="838200" y="6356350"/>
            <a:ext cx="2743200" cy="365125"/>
          </a:xfrm>
          <a:prstGeom prst="rect">
            <a:avLst/>
          </a:prstGeom>
        </p:spPr>
        <p:txBody>
          <a:bodyPr/>
          <a:lstStyle/>
          <a:p>
            <a:fld id="{2551DBE8-F0CA-44AC-B4F2-8F11D8C3724B}" type="datetime1">
              <a:rPr lang="en-US" smtClean="0"/>
              <a:t>6/23/2025</a:t>
            </a:fld>
            <a:endParaRPr lang="en-US"/>
          </a:p>
        </p:txBody>
      </p:sp>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a:xfrm>
            <a:off x="4038600" y="6356350"/>
            <a:ext cx="4114800" cy="365125"/>
          </a:xfrm>
          <a:prstGeom prst="rect">
            <a:avLst/>
          </a:prstGeom>
        </p:spPr>
        <p:txBody>
          <a:bodyPr/>
          <a:lstStyle/>
          <a:p>
            <a:r>
              <a:rPr lang="en-US"/>
              <a:t>JLUO Board Meeting - June 23, 2025</a:t>
            </a:r>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a:xfrm>
            <a:off x="8610600" y="6356350"/>
            <a:ext cx="2743200" cy="365125"/>
          </a:xfrm>
          <a:prstGeom prst="rect">
            <a:avLst/>
          </a:prstGeo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3460637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CD44B-7CFB-7B16-FC33-B2CE2A0A20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9D18A8-8A84-A405-8740-902D3FAE55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1F1912-9CBC-18CD-A6E2-D8584EE6F30A}"/>
              </a:ext>
            </a:extLst>
          </p:cNvPr>
          <p:cNvSpPr>
            <a:spLocks noGrp="1"/>
          </p:cNvSpPr>
          <p:nvPr>
            <p:ph sz="half" idx="2"/>
          </p:nvPr>
        </p:nvSpPr>
        <p:spPr>
          <a:xfrm>
            <a:off x="763962" y="2505074"/>
            <a:ext cx="5233614" cy="3600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78444A-CE1E-BF31-5D75-39569219C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1BEFC0-7C1E-29E0-E6D6-98C6D28B69E5}"/>
              </a:ext>
            </a:extLst>
          </p:cNvPr>
          <p:cNvSpPr>
            <a:spLocks noGrp="1"/>
          </p:cNvSpPr>
          <p:nvPr>
            <p:ph sz="quarter" idx="4"/>
          </p:nvPr>
        </p:nvSpPr>
        <p:spPr>
          <a:xfrm>
            <a:off x="6096000" y="2505074"/>
            <a:ext cx="5259388" cy="3600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386D43-B963-4C49-D8F6-D0AF0AAFBC34}"/>
              </a:ext>
            </a:extLst>
          </p:cNvPr>
          <p:cNvSpPr>
            <a:spLocks noGrp="1"/>
          </p:cNvSpPr>
          <p:nvPr>
            <p:ph type="dt" sz="half" idx="10"/>
          </p:nvPr>
        </p:nvSpPr>
        <p:spPr>
          <a:xfrm>
            <a:off x="838200" y="6155173"/>
            <a:ext cx="2743200" cy="441802"/>
          </a:xfrm>
          <a:prstGeom prst="rect">
            <a:avLst/>
          </a:prstGeom>
        </p:spPr>
        <p:txBody>
          <a:bodyPr/>
          <a:lstStyle/>
          <a:p>
            <a:fld id="{13CC8FE3-0B7F-48F1-916F-50830F145C08}" type="datetime1">
              <a:rPr lang="en-US" smtClean="0"/>
              <a:t>6/23/2025</a:t>
            </a:fld>
            <a:endParaRPr lang="en-US"/>
          </a:p>
        </p:txBody>
      </p:sp>
      <p:sp>
        <p:nvSpPr>
          <p:cNvPr id="8" name="Footer Placeholder 7">
            <a:extLst>
              <a:ext uri="{FF2B5EF4-FFF2-40B4-BE49-F238E27FC236}">
                <a16:creationId xmlns:a16="http://schemas.microsoft.com/office/drawing/2014/main" id="{3C2F1F51-C4BA-633D-0C89-EFD537421EDE}"/>
              </a:ext>
            </a:extLst>
          </p:cNvPr>
          <p:cNvSpPr>
            <a:spLocks noGrp="1"/>
          </p:cNvSpPr>
          <p:nvPr>
            <p:ph type="ftr" sz="quarter" idx="11"/>
          </p:nvPr>
        </p:nvSpPr>
        <p:spPr>
          <a:xfrm>
            <a:off x="4038600" y="6155173"/>
            <a:ext cx="4114800" cy="441802"/>
          </a:xfrm>
          <a:prstGeom prst="rect">
            <a:avLst/>
          </a:prstGeom>
        </p:spPr>
        <p:txBody>
          <a:bodyPr/>
          <a:lstStyle/>
          <a:p>
            <a:r>
              <a:rPr lang="en-US"/>
              <a:t>JLUO Board Meeting - June 23, 2025</a:t>
            </a:r>
          </a:p>
        </p:txBody>
      </p:sp>
      <p:sp>
        <p:nvSpPr>
          <p:cNvPr id="9" name="Slide Number Placeholder 8">
            <a:extLst>
              <a:ext uri="{FF2B5EF4-FFF2-40B4-BE49-F238E27FC236}">
                <a16:creationId xmlns:a16="http://schemas.microsoft.com/office/drawing/2014/main" id="{7C24E518-C3FC-78D9-CB8B-B9C3C8CB23F9}"/>
              </a:ext>
            </a:extLst>
          </p:cNvPr>
          <p:cNvSpPr>
            <a:spLocks noGrp="1"/>
          </p:cNvSpPr>
          <p:nvPr>
            <p:ph type="sldNum" sz="quarter" idx="12"/>
          </p:nvPr>
        </p:nvSpPr>
        <p:spPr>
          <a:xfrm>
            <a:off x="8610600" y="6155173"/>
            <a:ext cx="2743200" cy="441802"/>
          </a:xfrm>
          <a:prstGeom prst="rect">
            <a:avLst/>
          </a:prstGeom>
        </p:spPr>
        <p:txBody>
          <a:bodyPr/>
          <a:lstStyle/>
          <a:p>
            <a:fld id="{7D1BE87E-F0DE-A44C-894B-E142BEB21E42}" type="slidenum">
              <a:rPr lang="en-US" smtClean="0"/>
              <a:t>‹#›</a:t>
            </a:fld>
            <a:endParaRPr lang="en-US"/>
          </a:p>
        </p:txBody>
      </p:sp>
      <p:pic>
        <p:nvPicPr>
          <p:cNvPr id="17" name="Picture 16">
            <a:extLst>
              <a:ext uri="{FF2B5EF4-FFF2-40B4-BE49-F238E27FC236}">
                <a16:creationId xmlns:a16="http://schemas.microsoft.com/office/drawing/2014/main" id="{05696E51-87D9-0270-6780-2C6F9D47D861}"/>
              </a:ext>
            </a:extLst>
          </p:cNvPr>
          <p:cNvPicPr>
            <a:picLocks noChangeAspect="1"/>
          </p:cNvPicPr>
          <p:nvPr userDrawn="1"/>
        </p:nvPicPr>
        <p:blipFill>
          <a:blip r:embed="rId2"/>
          <a:stretch>
            <a:fillRect/>
          </a:stretch>
        </p:blipFill>
        <p:spPr>
          <a:xfrm>
            <a:off x="0" y="6646536"/>
            <a:ext cx="12192000" cy="241299"/>
          </a:xfrm>
          <a:prstGeom prst="rect">
            <a:avLst/>
          </a:prstGeom>
        </p:spPr>
      </p:pic>
    </p:spTree>
    <p:extLst>
      <p:ext uri="{BB962C8B-B14F-4D97-AF65-F5344CB8AC3E}">
        <p14:creationId xmlns:p14="http://schemas.microsoft.com/office/powerpoint/2010/main" val="3910223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4E61A-A7AB-CBF9-A23D-1D792B3832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D4296B-BCF2-EF47-DA9A-39F8391EAA79}"/>
              </a:ext>
            </a:extLst>
          </p:cNvPr>
          <p:cNvSpPr>
            <a:spLocks noGrp="1"/>
          </p:cNvSpPr>
          <p:nvPr>
            <p:ph type="dt" sz="half" idx="10"/>
          </p:nvPr>
        </p:nvSpPr>
        <p:spPr>
          <a:xfrm>
            <a:off x="838200" y="6356350"/>
            <a:ext cx="2743200" cy="365125"/>
          </a:xfrm>
          <a:prstGeom prst="rect">
            <a:avLst/>
          </a:prstGeom>
        </p:spPr>
        <p:txBody>
          <a:bodyPr/>
          <a:lstStyle/>
          <a:p>
            <a:fld id="{641C5402-8619-4DB6-8413-03E61CBF2209}" type="datetime1">
              <a:rPr lang="en-US" smtClean="0"/>
              <a:t>6/23/2025</a:t>
            </a:fld>
            <a:endParaRPr lang="en-US"/>
          </a:p>
        </p:txBody>
      </p:sp>
      <p:sp>
        <p:nvSpPr>
          <p:cNvPr id="4" name="Footer Placeholder 3">
            <a:extLst>
              <a:ext uri="{FF2B5EF4-FFF2-40B4-BE49-F238E27FC236}">
                <a16:creationId xmlns:a16="http://schemas.microsoft.com/office/drawing/2014/main" id="{419B9623-D84C-3CD1-FEE2-601A974042FE}"/>
              </a:ext>
            </a:extLst>
          </p:cNvPr>
          <p:cNvSpPr>
            <a:spLocks noGrp="1"/>
          </p:cNvSpPr>
          <p:nvPr>
            <p:ph type="ftr" sz="quarter" idx="11"/>
          </p:nvPr>
        </p:nvSpPr>
        <p:spPr>
          <a:xfrm>
            <a:off x="4038600" y="6356350"/>
            <a:ext cx="4114800" cy="365125"/>
          </a:xfrm>
          <a:prstGeom prst="rect">
            <a:avLst/>
          </a:prstGeom>
        </p:spPr>
        <p:txBody>
          <a:bodyPr/>
          <a:lstStyle/>
          <a:p>
            <a:r>
              <a:rPr lang="en-US"/>
              <a:t>JLUO Board Meeting - June 23, 2025</a:t>
            </a:r>
          </a:p>
        </p:txBody>
      </p:sp>
      <p:sp>
        <p:nvSpPr>
          <p:cNvPr id="5" name="Slide Number Placeholder 4">
            <a:extLst>
              <a:ext uri="{FF2B5EF4-FFF2-40B4-BE49-F238E27FC236}">
                <a16:creationId xmlns:a16="http://schemas.microsoft.com/office/drawing/2014/main" id="{5835D259-BE81-373A-ABC5-B1BD505A09E7}"/>
              </a:ext>
            </a:extLst>
          </p:cNvPr>
          <p:cNvSpPr>
            <a:spLocks noGrp="1"/>
          </p:cNvSpPr>
          <p:nvPr>
            <p:ph type="sldNum" sz="quarter" idx="12"/>
          </p:nvPr>
        </p:nvSpPr>
        <p:spPr>
          <a:xfrm>
            <a:off x="8610600" y="6356350"/>
            <a:ext cx="2743200" cy="365125"/>
          </a:xfrm>
          <a:prstGeom prst="rect">
            <a:avLst/>
          </a:prstGeo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30404820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839788" y="659082"/>
            <a:ext cx="5256212" cy="121784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105416"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838200" y="2039635"/>
            <a:ext cx="5256212" cy="41592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42989B-C2C3-64CF-3E10-B4DF85D77720}"/>
              </a:ext>
            </a:extLst>
          </p:cNvPr>
          <p:cNvSpPr>
            <a:spLocks noGrp="1"/>
          </p:cNvSpPr>
          <p:nvPr>
            <p:ph type="dt" sz="half" idx="10"/>
          </p:nvPr>
        </p:nvSpPr>
        <p:spPr>
          <a:xfrm>
            <a:off x="838200" y="6319222"/>
            <a:ext cx="2743200" cy="365125"/>
          </a:xfrm>
          <a:prstGeom prst="rect">
            <a:avLst/>
          </a:prstGeom>
        </p:spPr>
        <p:txBody>
          <a:bodyPr/>
          <a:lstStyle/>
          <a:p>
            <a:fld id="{9DDA5B63-2E76-45A7-842F-6A21E0AE80AF}" type="datetime1">
              <a:rPr lang="en-US" smtClean="0"/>
              <a:t>6/23/2025</a:t>
            </a:fld>
            <a:endParaRPr lang="en-US"/>
          </a:p>
        </p:txBody>
      </p:sp>
      <p:sp>
        <p:nvSpPr>
          <p:cNvPr id="6" name="Footer Placeholder 5">
            <a:extLst>
              <a:ext uri="{FF2B5EF4-FFF2-40B4-BE49-F238E27FC236}">
                <a16:creationId xmlns:a16="http://schemas.microsoft.com/office/drawing/2014/main" id="{CBCD1CB6-265A-26F7-6ACD-4E118B9F7ED7}"/>
              </a:ext>
            </a:extLst>
          </p:cNvPr>
          <p:cNvSpPr>
            <a:spLocks noGrp="1"/>
          </p:cNvSpPr>
          <p:nvPr>
            <p:ph type="ftr" sz="quarter" idx="11"/>
          </p:nvPr>
        </p:nvSpPr>
        <p:spPr>
          <a:xfrm>
            <a:off x="4038600" y="6319222"/>
            <a:ext cx="4114800" cy="365125"/>
          </a:xfrm>
          <a:prstGeom prst="rect">
            <a:avLst/>
          </a:prstGeom>
        </p:spPr>
        <p:txBody>
          <a:bodyPr/>
          <a:lstStyle/>
          <a:p>
            <a:r>
              <a:rPr lang="en-US"/>
              <a:t>JLUO Board Meeting - June 23, 2025</a:t>
            </a:r>
          </a:p>
        </p:txBody>
      </p:sp>
      <p:sp>
        <p:nvSpPr>
          <p:cNvPr id="7" name="Slide Number Placeholder 6">
            <a:extLst>
              <a:ext uri="{FF2B5EF4-FFF2-40B4-BE49-F238E27FC236}">
                <a16:creationId xmlns:a16="http://schemas.microsoft.com/office/drawing/2014/main" id="{54EA2B28-0638-4541-1F5F-97ED6B3484C9}"/>
              </a:ext>
            </a:extLst>
          </p:cNvPr>
          <p:cNvSpPr>
            <a:spLocks noGrp="1"/>
          </p:cNvSpPr>
          <p:nvPr>
            <p:ph type="sldNum" sz="quarter" idx="12"/>
          </p:nvPr>
        </p:nvSpPr>
        <p:spPr>
          <a:xfrm>
            <a:off x="8610600" y="6319222"/>
            <a:ext cx="2743200" cy="365125"/>
          </a:xfrm>
          <a:prstGeom prst="rect">
            <a:avLst/>
          </a:prstGeom>
        </p:spPr>
        <p:txBody>
          <a:bodyPr/>
          <a:lstStyle/>
          <a:p>
            <a:fld id="{7D1BE87E-F0DE-A44C-894B-E142BEB21E42}" type="slidenum">
              <a:rPr lang="en-US" smtClean="0"/>
              <a:t>‹#›</a:t>
            </a:fld>
            <a:endParaRPr lang="en-US"/>
          </a:p>
        </p:txBody>
      </p:sp>
      <p:pic>
        <p:nvPicPr>
          <p:cNvPr id="9" name="Picture 8">
            <a:extLst>
              <a:ext uri="{FF2B5EF4-FFF2-40B4-BE49-F238E27FC236}">
                <a16:creationId xmlns:a16="http://schemas.microsoft.com/office/drawing/2014/main" id="{B60B6A89-DE44-C672-C802-9D563BFCD568}"/>
              </a:ext>
            </a:extLst>
          </p:cNvPr>
          <p:cNvPicPr>
            <a:picLocks noChangeAspect="1"/>
          </p:cNvPicPr>
          <p:nvPr userDrawn="1"/>
        </p:nvPicPr>
        <p:blipFill>
          <a:blip r:embed="rId2"/>
          <a:stretch>
            <a:fillRect/>
          </a:stretch>
        </p:blipFill>
        <p:spPr>
          <a:xfrm>
            <a:off x="0" y="6704172"/>
            <a:ext cx="12192000" cy="241300"/>
          </a:xfrm>
          <a:prstGeom prst="rect">
            <a:avLst/>
          </a:prstGeom>
        </p:spPr>
      </p:pic>
    </p:spTree>
    <p:extLst>
      <p:ext uri="{BB962C8B-B14F-4D97-AF65-F5344CB8AC3E}">
        <p14:creationId xmlns:p14="http://schemas.microsoft.com/office/powerpoint/2010/main" val="3066972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839788" y="659082"/>
            <a:ext cx="5256212" cy="121784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105416"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838200" y="2039635"/>
            <a:ext cx="5256212" cy="41592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42989B-C2C3-64CF-3E10-B4DF85D77720}"/>
              </a:ext>
            </a:extLst>
          </p:cNvPr>
          <p:cNvSpPr>
            <a:spLocks noGrp="1"/>
          </p:cNvSpPr>
          <p:nvPr>
            <p:ph type="dt" sz="half" idx="10"/>
          </p:nvPr>
        </p:nvSpPr>
        <p:spPr>
          <a:xfrm>
            <a:off x="838200" y="6319222"/>
            <a:ext cx="2743200" cy="365125"/>
          </a:xfrm>
          <a:prstGeom prst="rect">
            <a:avLst/>
          </a:prstGeom>
        </p:spPr>
        <p:txBody>
          <a:bodyPr/>
          <a:lstStyle/>
          <a:p>
            <a:fld id="{227F71FD-BDE2-4E22-858F-8151DEFE9E97}" type="datetime1">
              <a:rPr lang="en-US" smtClean="0"/>
              <a:t>6/23/2025</a:t>
            </a:fld>
            <a:endParaRPr lang="en-US"/>
          </a:p>
        </p:txBody>
      </p:sp>
      <p:sp>
        <p:nvSpPr>
          <p:cNvPr id="6" name="Footer Placeholder 5">
            <a:extLst>
              <a:ext uri="{FF2B5EF4-FFF2-40B4-BE49-F238E27FC236}">
                <a16:creationId xmlns:a16="http://schemas.microsoft.com/office/drawing/2014/main" id="{CBCD1CB6-265A-26F7-6ACD-4E118B9F7ED7}"/>
              </a:ext>
            </a:extLst>
          </p:cNvPr>
          <p:cNvSpPr>
            <a:spLocks noGrp="1"/>
          </p:cNvSpPr>
          <p:nvPr>
            <p:ph type="ftr" sz="quarter" idx="11"/>
          </p:nvPr>
        </p:nvSpPr>
        <p:spPr>
          <a:xfrm>
            <a:off x="4038600" y="6319222"/>
            <a:ext cx="4114800" cy="365125"/>
          </a:xfrm>
          <a:prstGeom prst="rect">
            <a:avLst/>
          </a:prstGeom>
        </p:spPr>
        <p:txBody>
          <a:bodyPr/>
          <a:lstStyle/>
          <a:p>
            <a:r>
              <a:rPr lang="en-US"/>
              <a:t>JLUO Board Meeting - June 23, 2025</a:t>
            </a:r>
          </a:p>
        </p:txBody>
      </p:sp>
      <p:sp>
        <p:nvSpPr>
          <p:cNvPr id="7" name="Slide Number Placeholder 6">
            <a:extLst>
              <a:ext uri="{FF2B5EF4-FFF2-40B4-BE49-F238E27FC236}">
                <a16:creationId xmlns:a16="http://schemas.microsoft.com/office/drawing/2014/main" id="{54EA2B28-0638-4541-1F5F-97ED6B3484C9}"/>
              </a:ext>
            </a:extLst>
          </p:cNvPr>
          <p:cNvSpPr>
            <a:spLocks noGrp="1"/>
          </p:cNvSpPr>
          <p:nvPr>
            <p:ph type="sldNum" sz="quarter" idx="12"/>
          </p:nvPr>
        </p:nvSpPr>
        <p:spPr>
          <a:xfrm>
            <a:off x="8610600" y="6319222"/>
            <a:ext cx="2743200" cy="365125"/>
          </a:xfrm>
          <a:prstGeom prst="rect">
            <a:avLst/>
          </a:prstGeo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22089048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F582D9-C676-4D68-D511-9896C03DD947}"/>
              </a:ext>
            </a:extLst>
          </p:cNvPr>
          <p:cNvSpPr>
            <a:spLocks noGrp="1"/>
          </p:cNvSpPr>
          <p:nvPr>
            <p:ph type="dt" sz="half" idx="10"/>
          </p:nvPr>
        </p:nvSpPr>
        <p:spPr>
          <a:xfrm>
            <a:off x="838200" y="6356350"/>
            <a:ext cx="2743200" cy="365125"/>
          </a:xfrm>
          <a:prstGeom prst="rect">
            <a:avLst/>
          </a:prstGeom>
        </p:spPr>
        <p:txBody>
          <a:bodyPr/>
          <a:lstStyle/>
          <a:p>
            <a:fld id="{A9792879-925E-4AA3-95E2-005A8E769115}" type="datetime1">
              <a:rPr lang="en-US" smtClean="0"/>
              <a:t>6/23/2025</a:t>
            </a:fld>
            <a:endParaRPr lang="en-US"/>
          </a:p>
        </p:txBody>
      </p:sp>
      <p:sp>
        <p:nvSpPr>
          <p:cNvPr id="3" name="Footer Placeholder 2">
            <a:extLst>
              <a:ext uri="{FF2B5EF4-FFF2-40B4-BE49-F238E27FC236}">
                <a16:creationId xmlns:a16="http://schemas.microsoft.com/office/drawing/2014/main" id="{63BBBC14-EEDB-EE6A-4AC1-949983BAF35F}"/>
              </a:ext>
            </a:extLst>
          </p:cNvPr>
          <p:cNvSpPr>
            <a:spLocks noGrp="1"/>
          </p:cNvSpPr>
          <p:nvPr>
            <p:ph type="ftr" sz="quarter" idx="11"/>
          </p:nvPr>
        </p:nvSpPr>
        <p:spPr>
          <a:xfrm>
            <a:off x="4038600" y="6356350"/>
            <a:ext cx="4114800" cy="365125"/>
          </a:xfrm>
          <a:prstGeom prst="rect">
            <a:avLst/>
          </a:prstGeom>
        </p:spPr>
        <p:txBody>
          <a:bodyPr/>
          <a:lstStyle/>
          <a:p>
            <a:r>
              <a:rPr lang="en-US"/>
              <a:t>JLUO Board Meeting - June 23, 2025</a:t>
            </a:r>
          </a:p>
        </p:txBody>
      </p:sp>
      <p:sp>
        <p:nvSpPr>
          <p:cNvPr id="4" name="Slide Number Placeholder 3">
            <a:extLst>
              <a:ext uri="{FF2B5EF4-FFF2-40B4-BE49-F238E27FC236}">
                <a16:creationId xmlns:a16="http://schemas.microsoft.com/office/drawing/2014/main" id="{75D560B4-A736-59E6-76B8-6BB1855647D4}"/>
              </a:ext>
            </a:extLst>
          </p:cNvPr>
          <p:cNvSpPr>
            <a:spLocks noGrp="1"/>
          </p:cNvSpPr>
          <p:nvPr>
            <p:ph type="sldNum" sz="quarter" idx="12"/>
          </p:nvPr>
        </p:nvSpPr>
        <p:spPr>
          <a:xfrm>
            <a:off x="8610600" y="6356350"/>
            <a:ext cx="2743200" cy="365125"/>
          </a:xfrm>
          <a:prstGeom prst="rect">
            <a:avLst/>
          </a:prstGeo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31975153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FED87-666A-F117-DB00-3B776C2B36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33400F-FF21-2442-B8A5-5533542BC7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AB7055-FD0D-3804-84DA-8F8341D8FD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8797C-775F-07BD-2ACF-CB01E8C72FF1}"/>
              </a:ext>
            </a:extLst>
          </p:cNvPr>
          <p:cNvSpPr>
            <a:spLocks noGrp="1"/>
          </p:cNvSpPr>
          <p:nvPr>
            <p:ph type="dt" sz="half" idx="10"/>
          </p:nvPr>
        </p:nvSpPr>
        <p:spPr>
          <a:xfrm>
            <a:off x="838200" y="6356350"/>
            <a:ext cx="2743200" cy="365125"/>
          </a:xfrm>
          <a:prstGeom prst="rect">
            <a:avLst/>
          </a:prstGeom>
        </p:spPr>
        <p:txBody>
          <a:bodyPr/>
          <a:lstStyle/>
          <a:p>
            <a:fld id="{CE2C5BC2-590B-4A79-A702-F85526C9F732}" type="datetime1">
              <a:rPr lang="en-US" smtClean="0"/>
              <a:t>6/23/2025</a:t>
            </a:fld>
            <a:endParaRPr lang="en-US"/>
          </a:p>
        </p:txBody>
      </p:sp>
      <p:sp>
        <p:nvSpPr>
          <p:cNvPr id="6" name="Footer Placeholder 5">
            <a:extLst>
              <a:ext uri="{FF2B5EF4-FFF2-40B4-BE49-F238E27FC236}">
                <a16:creationId xmlns:a16="http://schemas.microsoft.com/office/drawing/2014/main" id="{E206D2A9-4834-A0E6-B676-0AD5EC2496D0}"/>
              </a:ext>
            </a:extLst>
          </p:cNvPr>
          <p:cNvSpPr>
            <a:spLocks noGrp="1"/>
          </p:cNvSpPr>
          <p:nvPr>
            <p:ph type="ftr" sz="quarter" idx="11"/>
          </p:nvPr>
        </p:nvSpPr>
        <p:spPr>
          <a:xfrm>
            <a:off x="4038600" y="6356350"/>
            <a:ext cx="4114800" cy="365125"/>
          </a:xfrm>
          <a:prstGeom prst="rect">
            <a:avLst/>
          </a:prstGeom>
        </p:spPr>
        <p:txBody>
          <a:bodyPr/>
          <a:lstStyle/>
          <a:p>
            <a:r>
              <a:rPr lang="en-US"/>
              <a:t>JLUO Board Meeting - June 23, 2025</a:t>
            </a:r>
          </a:p>
        </p:txBody>
      </p:sp>
      <p:sp>
        <p:nvSpPr>
          <p:cNvPr id="7" name="Slide Number Placeholder 6">
            <a:extLst>
              <a:ext uri="{FF2B5EF4-FFF2-40B4-BE49-F238E27FC236}">
                <a16:creationId xmlns:a16="http://schemas.microsoft.com/office/drawing/2014/main" id="{6D832E35-1E0D-F36C-0AB7-22C5CD2B1718}"/>
              </a:ext>
            </a:extLst>
          </p:cNvPr>
          <p:cNvSpPr>
            <a:spLocks noGrp="1"/>
          </p:cNvSpPr>
          <p:nvPr>
            <p:ph type="sldNum" sz="quarter" idx="12"/>
          </p:nvPr>
        </p:nvSpPr>
        <p:spPr>
          <a:xfrm>
            <a:off x="8610600" y="6356350"/>
            <a:ext cx="2743200" cy="365125"/>
          </a:xfrm>
          <a:prstGeom prst="rect">
            <a:avLst/>
          </a:prstGeo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31071984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1EA62-F9C6-504D-E6E8-EF083B5C2D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A682FD-97AD-9E23-2E61-58333BC3A7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6A09D6-A2A7-8CAE-812E-BA5D4419D3A2}"/>
              </a:ext>
            </a:extLst>
          </p:cNvPr>
          <p:cNvSpPr>
            <a:spLocks noGrp="1"/>
          </p:cNvSpPr>
          <p:nvPr>
            <p:ph type="dt" sz="half" idx="10"/>
          </p:nvPr>
        </p:nvSpPr>
        <p:spPr>
          <a:xfrm>
            <a:off x="838200" y="6356350"/>
            <a:ext cx="2743200" cy="365125"/>
          </a:xfrm>
          <a:prstGeom prst="rect">
            <a:avLst/>
          </a:prstGeom>
        </p:spPr>
        <p:txBody>
          <a:bodyPr/>
          <a:lstStyle/>
          <a:p>
            <a:fld id="{A942155D-2B1B-423C-ADF7-65C2A9C2ED80}" type="datetime1">
              <a:rPr lang="en-US" smtClean="0"/>
              <a:t>6/23/2025</a:t>
            </a:fld>
            <a:endParaRPr lang="en-US"/>
          </a:p>
        </p:txBody>
      </p:sp>
      <p:sp>
        <p:nvSpPr>
          <p:cNvPr id="5" name="Footer Placeholder 4">
            <a:extLst>
              <a:ext uri="{FF2B5EF4-FFF2-40B4-BE49-F238E27FC236}">
                <a16:creationId xmlns:a16="http://schemas.microsoft.com/office/drawing/2014/main" id="{1914F482-2DDA-5A17-7B0F-77286069D1CC}"/>
              </a:ext>
            </a:extLst>
          </p:cNvPr>
          <p:cNvSpPr>
            <a:spLocks noGrp="1"/>
          </p:cNvSpPr>
          <p:nvPr>
            <p:ph type="ftr" sz="quarter" idx="11"/>
          </p:nvPr>
        </p:nvSpPr>
        <p:spPr>
          <a:xfrm>
            <a:off x="4038600" y="6356350"/>
            <a:ext cx="4114800" cy="365125"/>
          </a:xfrm>
          <a:prstGeom prst="rect">
            <a:avLst/>
          </a:prstGeom>
        </p:spPr>
        <p:txBody>
          <a:bodyPr/>
          <a:lstStyle/>
          <a:p>
            <a:r>
              <a:rPr lang="en-US"/>
              <a:t>JLUO Board Meeting - June 23, 2025</a:t>
            </a:r>
          </a:p>
        </p:txBody>
      </p:sp>
      <p:sp>
        <p:nvSpPr>
          <p:cNvPr id="6" name="Slide Number Placeholder 5">
            <a:extLst>
              <a:ext uri="{FF2B5EF4-FFF2-40B4-BE49-F238E27FC236}">
                <a16:creationId xmlns:a16="http://schemas.microsoft.com/office/drawing/2014/main" id="{AD729701-E7ED-E5CF-3D28-7A4D35552AC7}"/>
              </a:ext>
            </a:extLst>
          </p:cNvPr>
          <p:cNvSpPr>
            <a:spLocks noGrp="1"/>
          </p:cNvSpPr>
          <p:nvPr>
            <p:ph type="sldNum" sz="quarter" idx="12"/>
          </p:nvPr>
        </p:nvSpPr>
        <p:spPr>
          <a:xfrm>
            <a:off x="8610600" y="6356350"/>
            <a:ext cx="2743200" cy="365125"/>
          </a:xfrm>
          <a:prstGeom prst="rect">
            <a:avLst/>
          </a:prstGeo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916154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5564365" cy="526039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6204856" y="966055"/>
            <a:ext cx="5492873" cy="526039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9053F37-EBEA-4AFE-8845-BF19BE0558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3" name="Slide Number Placeholder 5">
            <a:extLst>
              <a:ext uri="{FF2B5EF4-FFF2-40B4-BE49-F238E27FC236}">
                <a16:creationId xmlns:a16="http://schemas.microsoft.com/office/drawing/2014/main" id="{D083BCF5-6652-4EAE-A9AE-2CC7B4A7FB06}"/>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4" name="Footer Placeholder 3">
            <a:extLst>
              <a:ext uri="{FF2B5EF4-FFF2-40B4-BE49-F238E27FC236}">
                <a16:creationId xmlns:a16="http://schemas.microsoft.com/office/drawing/2014/main" id="{16D18B57-AE9F-4494-A1DE-01DA392291E6}"/>
              </a:ext>
            </a:extLst>
          </p:cNvPr>
          <p:cNvSpPr>
            <a:spLocks noGrp="1"/>
          </p:cNvSpPr>
          <p:nvPr>
            <p:ph type="ftr" sz="quarter" idx="11"/>
          </p:nvPr>
        </p:nvSpPr>
        <p:spPr>
          <a:xfrm>
            <a:off x="411893" y="6266576"/>
            <a:ext cx="2563249" cy="512082"/>
          </a:xfrm>
        </p:spPr>
        <p:txBody>
          <a:bodyPr anchor="t"/>
          <a:lstStyle>
            <a:lvl1pPr algn="l">
              <a:defRPr sz="900"/>
            </a:lvl1pPr>
          </a:lstStyle>
          <a:p>
            <a:r>
              <a:rPr lang="en-US"/>
              <a:t>JLUO Board Meeting - June 23, 2025</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5C62A4-EAA4-DAB6-E2B6-F30D0ED3A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1AA75C-75DC-3669-6980-0D2FC6528C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B4088-1C75-0C15-B0BC-21A245559482}"/>
              </a:ext>
            </a:extLst>
          </p:cNvPr>
          <p:cNvSpPr>
            <a:spLocks noGrp="1"/>
          </p:cNvSpPr>
          <p:nvPr>
            <p:ph type="dt" sz="half" idx="10"/>
          </p:nvPr>
        </p:nvSpPr>
        <p:spPr>
          <a:xfrm>
            <a:off x="838200" y="6356350"/>
            <a:ext cx="2743200" cy="365125"/>
          </a:xfrm>
          <a:prstGeom prst="rect">
            <a:avLst/>
          </a:prstGeom>
        </p:spPr>
        <p:txBody>
          <a:bodyPr/>
          <a:lstStyle/>
          <a:p>
            <a:fld id="{BB01C537-B207-467A-B78C-6E9455EA7D0E}" type="datetime1">
              <a:rPr lang="en-US" smtClean="0"/>
              <a:t>6/23/2025</a:t>
            </a:fld>
            <a:endParaRPr lang="en-US"/>
          </a:p>
        </p:txBody>
      </p:sp>
      <p:sp>
        <p:nvSpPr>
          <p:cNvPr id="5" name="Footer Placeholder 4">
            <a:extLst>
              <a:ext uri="{FF2B5EF4-FFF2-40B4-BE49-F238E27FC236}">
                <a16:creationId xmlns:a16="http://schemas.microsoft.com/office/drawing/2014/main" id="{07242B0D-BED9-E5C2-08B0-F2E17E50C175}"/>
              </a:ext>
            </a:extLst>
          </p:cNvPr>
          <p:cNvSpPr>
            <a:spLocks noGrp="1"/>
          </p:cNvSpPr>
          <p:nvPr>
            <p:ph type="ftr" sz="quarter" idx="11"/>
          </p:nvPr>
        </p:nvSpPr>
        <p:spPr>
          <a:xfrm>
            <a:off x="4038600" y="6356350"/>
            <a:ext cx="4114800" cy="365125"/>
          </a:xfrm>
          <a:prstGeom prst="rect">
            <a:avLst/>
          </a:prstGeom>
        </p:spPr>
        <p:txBody>
          <a:bodyPr/>
          <a:lstStyle/>
          <a:p>
            <a:r>
              <a:rPr lang="en-US"/>
              <a:t>JLUO Board Meeting - June 23, 2025</a:t>
            </a:r>
          </a:p>
        </p:txBody>
      </p:sp>
      <p:sp>
        <p:nvSpPr>
          <p:cNvPr id="6" name="Slide Number Placeholder 5">
            <a:extLst>
              <a:ext uri="{FF2B5EF4-FFF2-40B4-BE49-F238E27FC236}">
                <a16:creationId xmlns:a16="http://schemas.microsoft.com/office/drawing/2014/main" id="{DCF59430-F7E2-4C0D-A782-FE4261B7BC0D}"/>
              </a:ext>
            </a:extLst>
          </p:cNvPr>
          <p:cNvSpPr>
            <a:spLocks noGrp="1"/>
          </p:cNvSpPr>
          <p:nvPr>
            <p:ph type="sldNum" sz="quarter" idx="12"/>
          </p:nvPr>
        </p:nvSpPr>
        <p:spPr>
          <a:xfrm>
            <a:off x="8610600" y="6356350"/>
            <a:ext cx="2743200" cy="365125"/>
          </a:xfrm>
          <a:prstGeom prst="rect">
            <a:avLst/>
          </a:prstGeom>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23365973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a:prstGeom prst="rect">
            <a:avLst/>
          </a:prstGeom>
        </p:spPr>
        <p:txBody>
          <a:bodyPr/>
          <a:lstStyle>
            <a:lvl1pPr algn="l">
              <a:defRPr baseline="0">
                <a:solidFill>
                  <a:schemeClr val="tx1"/>
                </a:solidFill>
                <a:latin typeface="Arial" charset="0"/>
              </a:defRPr>
            </a:lvl1pPr>
          </a:lstStyle>
          <a:p>
            <a:r>
              <a:rPr lang="en-US"/>
              <a:t>JLUO Board Meeting - June 23, 2025</a:t>
            </a:r>
          </a:p>
        </p:txBody>
      </p:sp>
      <p:sp>
        <p:nvSpPr>
          <p:cNvPr id="6" name="Slide Number Placeholder 5"/>
          <p:cNvSpPr>
            <a:spLocks noGrp="1"/>
          </p:cNvSpPr>
          <p:nvPr>
            <p:ph type="sldNum" sz="quarter" idx="12"/>
          </p:nvPr>
        </p:nvSpPr>
        <p:spPr>
          <a:xfrm>
            <a:off x="5635743" y="6467336"/>
            <a:ext cx="714877"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8741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838200" y="365126"/>
            <a:ext cx="10515600" cy="62341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838198" y="1289786"/>
            <a:ext cx="10515599" cy="4665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4104882"/>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Ques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7" y="2759119"/>
            <a:ext cx="10053033" cy="880970"/>
          </a:xfrm>
        </p:spPr>
        <p:txBody>
          <a:bodyPr>
            <a:noAutofit/>
          </a:bodyPr>
          <a:lstStyle>
            <a:lvl1pPr algn="ctr">
              <a:defRPr/>
            </a:lvl1pPr>
          </a:lstStyle>
          <a:p>
            <a:r>
              <a:rPr lang="en-US"/>
              <a:t>Click to edit Master title style</a:t>
            </a:r>
          </a:p>
        </p:txBody>
      </p:sp>
    </p:spTree>
    <p:extLst>
      <p:ext uri="{BB962C8B-B14F-4D97-AF65-F5344CB8AC3E}">
        <p14:creationId xmlns:p14="http://schemas.microsoft.com/office/powerpoint/2010/main" val="28634783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BF14DA4-6BD3-41D0-ED7B-F5CF63D8E02B}"/>
              </a:ext>
            </a:extLst>
          </p:cNvPr>
          <p:cNvSpPr>
            <a:spLocks noGrp="1"/>
          </p:cNvSpPr>
          <p:nvPr>
            <p:ph type="pic" sz="quarter" idx="12"/>
          </p:nvPr>
        </p:nvSpPr>
        <p:spPr>
          <a:xfrm>
            <a:off x="5387975" y="0"/>
            <a:ext cx="6804025"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331417" y="2125014"/>
            <a:ext cx="6297984" cy="919032"/>
          </a:xfrm>
          <a:prstGeom prst="rect">
            <a:avLst/>
          </a:prstGeom>
        </p:spPr>
        <p:txBody>
          <a:bodyPr anchor="b">
            <a:no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331416" y="3047266"/>
            <a:ext cx="6559241" cy="529861"/>
          </a:xfrm>
          <a:prstGeom prst="rect">
            <a:avLst/>
          </a:prstGeo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a:extLst>
              <a:ext uri="{FF2B5EF4-FFF2-40B4-BE49-F238E27FC236}">
                <a16:creationId xmlns:a16="http://schemas.microsoft.com/office/drawing/2014/main" id="{25E06F63-AE6B-E540-C04D-8905B2EFD5BF}"/>
              </a:ext>
            </a:extLst>
          </p:cNvPr>
          <p:cNvSpPr>
            <a:spLocks noGrp="1"/>
          </p:cNvSpPr>
          <p:nvPr>
            <p:ph type="body" sz="quarter" idx="10"/>
          </p:nvPr>
        </p:nvSpPr>
        <p:spPr>
          <a:xfrm>
            <a:off x="1096963" y="4244658"/>
            <a:ext cx="5999008" cy="529861"/>
          </a:xfrm>
          <a:prstGeom prst="rect">
            <a:avLst/>
          </a:prstGeo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2BCBF152-3CD9-3B8D-5C6A-83D9FE6F56E6}"/>
              </a:ext>
            </a:extLst>
          </p:cNvPr>
          <p:cNvSpPr>
            <a:spLocks noGrp="1"/>
          </p:cNvSpPr>
          <p:nvPr>
            <p:ph type="body" sz="quarter" idx="11"/>
          </p:nvPr>
        </p:nvSpPr>
        <p:spPr>
          <a:xfrm>
            <a:off x="1096963" y="4775200"/>
            <a:ext cx="5999162" cy="501650"/>
          </a:xfrm>
          <a:prstGeom prst="rect">
            <a:avLst/>
          </a:prstGeo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33837127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ransitio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a:prstGeom prst="rect">
            <a:avLst/>
          </a:prstGeom>
        </p:spPr>
        <p:txBody>
          <a:bodyPr>
            <a:noAutofit/>
          </a:bodyPr>
          <a:lstStyle/>
          <a:p>
            <a:r>
              <a:rPr lang="en-US"/>
              <a:t>Click to edit Master title style</a:t>
            </a:r>
          </a:p>
        </p:txBody>
      </p:sp>
    </p:spTree>
    <p:extLst>
      <p:ext uri="{BB962C8B-B14F-4D97-AF65-F5344CB8AC3E}">
        <p14:creationId xmlns:p14="http://schemas.microsoft.com/office/powerpoint/2010/main" val="6503554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 No Photos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4098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Intro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a:prstGeom prst="rect">
            <a:avLst/>
          </a:prstGeom>
        </p:spPr>
        <p:txBody>
          <a:bodyPr>
            <a:noAutofit/>
          </a:bodyPr>
          <a:lstStyle/>
          <a:p>
            <a:r>
              <a:rPr lang="en-US"/>
              <a:t>Click to edit Master title style</a:t>
            </a:r>
          </a:p>
        </p:txBody>
      </p:sp>
    </p:spTree>
    <p:extLst>
      <p:ext uri="{BB962C8B-B14F-4D97-AF65-F5344CB8AC3E}">
        <p14:creationId xmlns:p14="http://schemas.microsoft.com/office/powerpoint/2010/main" val="2727373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838200" y="365126"/>
            <a:ext cx="10515600" cy="62341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838198" y="1289786"/>
            <a:ext cx="10515599" cy="466553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9C080B03-0329-44F7-B368-E3F0962CE7DA}"/>
              </a:ext>
            </a:extLst>
          </p:cNvPr>
          <p:cNvSpPr>
            <a:spLocks noGrp="1"/>
          </p:cNvSpPr>
          <p:nvPr>
            <p:ph type="ftr" sz="quarter" idx="3"/>
          </p:nvPr>
        </p:nvSpPr>
        <p:spPr>
          <a:xfrm>
            <a:off x="838200" y="6311899"/>
            <a:ext cx="3505200"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r>
              <a:rPr lang="en-US"/>
              <a:t>JLUO Board Meeting - June 23, 2025</a:t>
            </a:r>
          </a:p>
        </p:txBody>
      </p:sp>
      <p:sp>
        <p:nvSpPr>
          <p:cNvPr id="7" name="Slide Number Placeholder 5">
            <a:extLst>
              <a:ext uri="{FF2B5EF4-FFF2-40B4-BE49-F238E27FC236}">
                <a16:creationId xmlns:a16="http://schemas.microsoft.com/office/drawing/2014/main" id="{1ACB901A-D5AD-43AC-8F5B-B17155A19816}"/>
              </a:ext>
            </a:extLst>
          </p:cNvPr>
          <p:cNvSpPr>
            <a:spLocks noGrp="1"/>
          </p:cNvSpPr>
          <p:nvPr>
            <p:ph type="sldNum" sz="quarter" idx="4"/>
          </p:nvPr>
        </p:nvSpPr>
        <p:spPr>
          <a:xfrm>
            <a:off x="5666014" y="6311900"/>
            <a:ext cx="636815"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a:p>
        </p:txBody>
      </p:sp>
    </p:spTree>
    <p:extLst>
      <p:ext uri="{BB962C8B-B14F-4D97-AF65-F5344CB8AC3E}">
        <p14:creationId xmlns:p14="http://schemas.microsoft.com/office/powerpoint/2010/main" val="3483065607"/>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128270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799" y="2941864"/>
            <a:ext cx="5678108" cy="4258581"/>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a:t>Title Here</a:t>
            </a:r>
          </a:p>
        </p:txBody>
      </p:sp>
      <p:sp>
        <p:nvSpPr>
          <p:cNvPr id="3" name="Subtitle 2"/>
          <p:cNvSpPr>
            <a:spLocks noGrp="1"/>
          </p:cNvSpPr>
          <p:nvPr>
            <p:ph type="subTitle" idx="1" hasCustomPrompt="1"/>
          </p:nvPr>
        </p:nvSpPr>
        <p:spPr>
          <a:xfrm>
            <a:off x="443183" y="1720793"/>
            <a:ext cx="5402445"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9" name="Picture Placeholder 8"/>
          <p:cNvSpPr>
            <a:spLocks noGrp="1"/>
          </p:cNvSpPr>
          <p:nvPr>
            <p:ph type="pic" sz="quarter" idx="13"/>
          </p:nvPr>
        </p:nvSpPr>
        <p:spPr>
          <a:xfrm>
            <a:off x="6008916" y="1725953"/>
            <a:ext cx="6174619" cy="3821639"/>
          </a:xfrm>
          <a:solidFill>
            <a:schemeClr val="accent2"/>
          </a:solidFill>
        </p:spPr>
        <p:txBody>
          <a:bodyPr/>
          <a:lstStyle/>
          <a:p>
            <a:r>
              <a:rPr lang="en-US"/>
              <a:t>Click icon to add picture</a:t>
            </a:r>
          </a:p>
        </p:txBody>
      </p:sp>
      <p:sp>
        <p:nvSpPr>
          <p:cNvPr id="15" name="Text Placeholder 14"/>
          <p:cNvSpPr>
            <a:spLocks noGrp="1"/>
          </p:cNvSpPr>
          <p:nvPr>
            <p:ph type="body" sz="quarter" idx="14" hasCustomPrompt="1"/>
          </p:nvPr>
        </p:nvSpPr>
        <p:spPr>
          <a:xfrm>
            <a:off x="443183" y="5126730"/>
            <a:ext cx="5402445" cy="420862"/>
          </a:xfrm>
        </p:spPr>
        <p:txBody>
          <a:bodyPr>
            <a:normAutofit/>
          </a:bodyPr>
          <a:lstStyle>
            <a:lvl1pPr marL="0" indent="0">
              <a:buFontTx/>
              <a:buNone/>
              <a:defRPr sz="2200" baseline="0">
                <a:solidFill>
                  <a:schemeClr val="accent6"/>
                </a:solidFill>
              </a:defRPr>
            </a:lvl1pPr>
          </a:lstStyle>
          <a:p>
            <a:pPr lvl="0"/>
            <a:r>
              <a:rPr lang="en-US"/>
              <a:t>Author</a:t>
            </a:r>
          </a:p>
        </p:txBody>
      </p:sp>
      <p:sp>
        <p:nvSpPr>
          <p:cNvPr id="8" name="Date Placeholder 7"/>
          <p:cNvSpPr>
            <a:spLocks noGrp="1"/>
          </p:cNvSpPr>
          <p:nvPr>
            <p:ph type="dt" sz="half" idx="15"/>
          </p:nvPr>
        </p:nvSpPr>
        <p:spPr>
          <a:xfrm>
            <a:off x="444325" y="5611327"/>
            <a:ext cx="2743200" cy="365125"/>
          </a:xfrm>
        </p:spPr>
        <p:txBody>
          <a:bodyPr/>
          <a:lstStyle>
            <a:lvl1pPr>
              <a:defRPr>
                <a:solidFill>
                  <a:schemeClr val="tx1"/>
                </a:solidFill>
              </a:defRPr>
            </a:lvl1pPr>
          </a:lstStyle>
          <a:p>
            <a:fld id="{C2703A84-500B-4085-B6B0-1E6EF72B12F2}" type="datetime1">
              <a:rPr lang="en-US" smtClean="0"/>
              <a:t>6/23/2025</a:t>
            </a:fld>
            <a:endParaRPr lang="en-US"/>
          </a:p>
        </p:txBody>
      </p:sp>
    </p:spTree>
    <p:extLst>
      <p:ext uri="{BB962C8B-B14F-4D97-AF65-F5344CB8AC3E}">
        <p14:creationId xmlns:p14="http://schemas.microsoft.com/office/powerpoint/2010/main" val="2562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478765" cy="5260397"/>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7053943" y="4062939"/>
            <a:ext cx="4643786" cy="216351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pic>
        <p:nvPicPr>
          <p:cNvPr id="13" name="Picture 12">
            <a:extLst>
              <a:ext uri="{FF2B5EF4-FFF2-40B4-BE49-F238E27FC236}">
                <a16:creationId xmlns:a16="http://schemas.microsoft.com/office/drawing/2014/main" id="{B6C82EC1-D9FC-4D8F-8B56-653C9B8A5B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4" name="Slide Number Placeholder 5">
            <a:extLst>
              <a:ext uri="{FF2B5EF4-FFF2-40B4-BE49-F238E27FC236}">
                <a16:creationId xmlns:a16="http://schemas.microsoft.com/office/drawing/2014/main" id="{021516C7-68BC-4DF5-AA2F-4FFA9AD7E26A}"/>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5" name="Footer Placeholder 3">
            <a:extLst>
              <a:ext uri="{FF2B5EF4-FFF2-40B4-BE49-F238E27FC236}">
                <a16:creationId xmlns:a16="http://schemas.microsoft.com/office/drawing/2014/main" id="{71919E7B-E356-4EA2-A743-0FF2132C4B5B}"/>
              </a:ext>
            </a:extLst>
          </p:cNvPr>
          <p:cNvSpPr>
            <a:spLocks noGrp="1"/>
          </p:cNvSpPr>
          <p:nvPr>
            <p:ph type="ftr" sz="quarter" idx="11"/>
          </p:nvPr>
        </p:nvSpPr>
        <p:spPr>
          <a:xfrm>
            <a:off x="411893" y="6266576"/>
            <a:ext cx="2563249" cy="512082"/>
          </a:xfrm>
        </p:spPr>
        <p:txBody>
          <a:bodyPr anchor="t"/>
          <a:lstStyle>
            <a:lvl1pPr algn="l">
              <a:defRPr sz="900"/>
            </a:lvl1pPr>
          </a:lstStyle>
          <a:p>
            <a:r>
              <a:rPr lang="en-US"/>
              <a:t>JLUO Board Meeting - June 23, 2025</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JLUO Board Meeting - June 23, 2025</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9077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4FB0796-5ADD-446C-8B10-036009D63406}"/>
              </a:ext>
            </a:extLst>
          </p:cNvPr>
          <p:cNvSpPr>
            <a:spLocks noChangeArrowheads="1"/>
          </p:cNvSpPr>
          <p:nvPr userDrawn="1"/>
        </p:nvSpPr>
        <p:spPr bwMode="auto">
          <a:xfrm flipH="1">
            <a:off x="5914608" y="6588616"/>
            <a:ext cx="280401" cy="162703"/>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900" smtClean="0">
                <a:solidFill>
                  <a:schemeClr val="tx1">
                    <a:lumMod val="65000"/>
                    <a:lumOff val="35000"/>
                  </a:schemeClr>
                </a:solidFill>
                <a:latin typeface="Arial" panose="020B0604020202020204" pitchFamily="34" charset="0"/>
                <a:cs typeface="Arial" pitchFamily="34" charset="0"/>
              </a:rPr>
              <a:pPr algn="r" defTabSz="173038">
                <a:lnSpc>
                  <a:spcPct val="90000"/>
                </a:lnSpc>
                <a:tabLst>
                  <a:tab pos="230188" algn="l"/>
                </a:tabLst>
                <a:defRPr/>
              </a:pPr>
              <a:t>‹#›</a:t>
            </a:fld>
            <a:endParaRPr lang="en-US" sz="900">
              <a:solidFill>
                <a:schemeClr val="tx1">
                  <a:lumMod val="65000"/>
                  <a:lumOff val="35000"/>
                </a:schemeClr>
              </a:solidFill>
              <a:latin typeface="Arial" panose="020B0604020202020204" pitchFamily="34" charset="0"/>
              <a:cs typeface="Arial" pitchFamily="34" charset="0"/>
            </a:endParaRPr>
          </a:p>
        </p:txBody>
      </p:sp>
      <p:pic>
        <p:nvPicPr>
          <p:cNvPr id="10" name="Picture 9">
            <a:extLst>
              <a:ext uri="{FF2B5EF4-FFF2-40B4-BE49-F238E27FC236}">
                <a16:creationId xmlns:a16="http://schemas.microsoft.com/office/drawing/2014/main" id="{4CC698EB-EA10-4D05-BD50-42F860E84F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Tree>
    <p:extLst>
      <p:ext uri="{BB962C8B-B14F-4D97-AF65-F5344CB8AC3E}">
        <p14:creationId xmlns:p14="http://schemas.microsoft.com/office/powerpoint/2010/main" val="37559545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4058B-CC70-F3E4-76EA-130F852B92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224357-F69E-0D46-8146-73250E5FB3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086057-148D-7D3F-E967-AF2FC2D05F5F}"/>
              </a:ext>
            </a:extLst>
          </p:cNvPr>
          <p:cNvSpPr>
            <a:spLocks noGrp="1"/>
          </p:cNvSpPr>
          <p:nvPr>
            <p:ph type="dt" sz="half" idx="10"/>
          </p:nvPr>
        </p:nvSpPr>
        <p:spPr/>
        <p:txBody>
          <a:bodyPr/>
          <a:lstStyle/>
          <a:p>
            <a:fld id="{FDE8FA27-69B9-483B-8CCC-BB5A2332CBF2}" type="datetime1">
              <a:rPr lang="en-US" smtClean="0"/>
              <a:t>6/23/2025</a:t>
            </a:fld>
            <a:endParaRPr lang="en-US" dirty="0"/>
          </a:p>
        </p:txBody>
      </p:sp>
      <p:sp>
        <p:nvSpPr>
          <p:cNvPr id="5" name="Footer Placeholder 4">
            <a:extLst>
              <a:ext uri="{FF2B5EF4-FFF2-40B4-BE49-F238E27FC236}">
                <a16:creationId xmlns:a16="http://schemas.microsoft.com/office/drawing/2014/main" id="{A865DA27-9401-8B5C-0815-3D19CBDB3957}"/>
              </a:ext>
            </a:extLst>
          </p:cNvPr>
          <p:cNvSpPr>
            <a:spLocks noGrp="1"/>
          </p:cNvSpPr>
          <p:nvPr>
            <p:ph type="ftr" sz="quarter" idx="11"/>
          </p:nvPr>
        </p:nvSpPr>
        <p:spPr/>
        <p:txBody>
          <a:bodyPr/>
          <a:lstStyle/>
          <a:p>
            <a:r>
              <a:rPr lang="en-US"/>
              <a:t>JLUO Board Meeting - June 23, 2025</a:t>
            </a:r>
            <a:endParaRPr lang="en-US" dirty="0"/>
          </a:p>
        </p:txBody>
      </p:sp>
      <p:sp>
        <p:nvSpPr>
          <p:cNvPr id="6" name="Slide Number Placeholder 5">
            <a:extLst>
              <a:ext uri="{FF2B5EF4-FFF2-40B4-BE49-F238E27FC236}">
                <a16:creationId xmlns:a16="http://schemas.microsoft.com/office/drawing/2014/main" id="{31723CF5-54E7-71D0-B9C9-D9271D85AE48}"/>
              </a:ext>
            </a:extLst>
          </p:cNvPr>
          <p:cNvSpPr>
            <a:spLocks noGrp="1"/>
          </p:cNvSpPr>
          <p:nvPr>
            <p:ph type="sldNum" sz="quarter" idx="12"/>
          </p:nvPr>
        </p:nvSpPr>
        <p:spPr/>
        <p:txBody>
          <a:bodyPr/>
          <a:lstStyle/>
          <a:p>
            <a:fld id="{12BC9497-91CC-40E0-ACE7-7A546362990F}" type="slidenum">
              <a:rPr lang="en-US" smtClean="0"/>
              <a:t>‹#›</a:t>
            </a:fld>
            <a:endParaRPr lang="en-US" dirty="0"/>
          </a:p>
        </p:txBody>
      </p:sp>
    </p:spTree>
    <p:extLst>
      <p:ext uri="{BB962C8B-B14F-4D97-AF65-F5344CB8AC3E}">
        <p14:creationId xmlns:p14="http://schemas.microsoft.com/office/powerpoint/2010/main" val="16473735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A2052-0F0E-9DEC-9535-7E7C93D225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BC6AB6-700E-0824-A3E1-9708331DF6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0E16A-F8AE-9549-8AAB-80AF71ABC52A}"/>
              </a:ext>
            </a:extLst>
          </p:cNvPr>
          <p:cNvSpPr>
            <a:spLocks noGrp="1"/>
          </p:cNvSpPr>
          <p:nvPr>
            <p:ph type="dt" sz="half" idx="10"/>
          </p:nvPr>
        </p:nvSpPr>
        <p:spPr/>
        <p:txBody>
          <a:bodyPr/>
          <a:lstStyle/>
          <a:p>
            <a:fld id="{AAF39839-145A-4CF8-B9AC-8A60FD3F140B}" type="datetime1">
              <a:rPr lang="en-US" smtClean="0"/>
              <a:t>6/23/2025</a:t>
            </a:fld>
            <a:endParaRPr lang="en-US" dirty="0"/>
          </a:p>
        </p:txBody>
      </p:sp>
      <p:sp>
        <p:nvSpPr>
          <p:cNvPr id="5" name="Footer Placeholder 4">
            <a:extLst>
              <a:ext uri="{FF2B5EF4-FFF2-40B4-BE49-F238E27FC236}">
                <a16:creationId xmlns:a16="http://schemas.microsoft.com/office/drawing/2014/main" id="{F61A7F20-BBA3-F424-C22E-6547AD19BD35}"/>
              </a:ext>
            </a:extLst>
          </p:cNvPr>
          <p:cNvSpPr>
            <a:spLocks noGrp="1"/>
          </p:cNvSpPr>
          <p:nvPr>
            <p:ph type="ftr" sz="quarter" idx="11"/>
          </p:nvPr>
        </p:nvSpPr>
        <p:spPr/>
        <p:txBody>
          <a:bodyPr/>
          <a:lstStyle/>
          <a:p>
            <a:r>
              <a:rPr lang="en-US"/>
              <a:t>JLUO Board Meeting - June 23, 2025</a:t>
            </a:r>
            <a:endParaRPr lang="en-US" dirty="0"/>
          </a:p>
        </p:txBody>
      </p:sp>
      <p:sp>
        <p:nvSpPr>
          <p:cNvPr id="6" name="Slide Number Placeholder 5">
            <a:extLst>
              <a:ext uri="{FF2B5EF4-FFF2-40B4-BE49-F238E27FC236}">
                <a16:creationId xmlns:a16="http://schemas.microsoft.com/office/drawing/2014/main" id="{1A3803CF-7F18-40B1-7B49-26FCD451EFC0}"/>
              </a:ext>
            </a:extLst>
          </p:cNvPr>
          <p:cNvSpPr>
            <a:spLocks noGrp="1"/>
          </p:cNvSpPr>
          <p:nvPr>
            <p:ph type="sldNum" sz="quarter" idx="12"/>
          </p:nvPr>
        </p:nvSpPr>
        <p:spPr/>
        <p:txBody>
          <a:bodyPr/>
          <a:lstStyle/>
          <a:p>
            <a:fld id="{12BC9497-91CC-40E0-ACE7-7A546362990F}" type="slidenum">
              <a:rPr lang="en-US" smtClean="0"/>
              <a:t>‹#›</a:t>
            </a:fld>
            <a:endParaRPr lang="en-US" dirty="0"/>
          </a:p>
        </p:txBody>
      </p:sp>
    </p:spTree>
    <p:extLst>
      <p:ext uri="{BB962C8B-B14F-4D97-AF65-F5344CB8AC3E}">
        <p14:creationId xmlns:p14="http://schemas.microsoft.com/office/powerpoint/2010/main" val="42110415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7A914-7DAC-B40C-0037-B235C7C05D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FEFB39-5B81-578A-EF23-5AE4392C87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9698CC-FA1D-F0A0-CB79-95DC113D179D}"/>
              </a:ext>
            </a:extLst>
          </p:cNvPr>
          <p:cNvSpPr>
            <a:spLocks noGrp="1"/>
          </p:cNvSpPr>
          <p:nvPr>
            <p:ph type="dt" sz="half" idx="10"/>
          </p:nvPr>
        </p:nvSpPr>
        <p:spPr/>
        <p:txBody>
          <a:bodyPr/>
          <a:lstStyle/>
          <a:p>
            <a:fld id="{6D9506C7-8A32-428C-AC87-984F9D7EDFF0}" type="datetime1">
              <a:rPr lang="en-US" smtClean="0"/>
              <a:t>6/23/2025</a:t>
            </a:fld>
            <a:endParaRPr lang="en-US" dirty="0"/>
          </a:p>
        </p:txBody>
      </p:sp>
      <p:sp>
        <p:nvSpPr>
          <p:cNvPr id="5" name="Footer Placeholder 4">
            <a:extLst>
              <a:ext uri="{FF2B5EF4-FFF2-40B4-BE49-F238E27FC236}">
                <a16:creationId xmlns:a16="http://schemas.microsoft.com/office/drawing/2014/main" id="{3C228193-0BD6-AEB6-9710-5951A3A67D49}"/>
              </a:ext>
            </a:extLst>
          </p:cNvPr>
          <p:cNvSpPr>
            <a:spLocks noGrp="1"/>
          </p:cNvSpPr>
          <p:nvPr>
            <p:ph type="ftr" sz="quarter" idx="11"/>
          </p:nvPr>
        </p:nvSpPr>
        <p:spPr/>
        <p:txBody>
          <a:bodyPr/>
          <a:lstStyle/>
          <a:p>
            <a:r>
              <a:rPr lang="en-US"/>
              <a:t>JLUO Board Meeting - June 23, 2025</a:t>
            </a:r>
            <a:endParaRPr lang="en-US" dirty="0"/>
          </a:p>
        </p:txBody>
      </p:sp>
      <p:sp>
        <p:nvSpPr>
          <p:cNvPr id="6" name="Slide Number Placeholder 5">
            <a:extLst>
              <a:ext uri="{FF2B5EF4-FFF2-40B4-BE49-F238E27FC236}">
                <a16:creationId xmlns:a16="http://schemas.microsoft.com/office/drawing/2014/main" id="{48680E9B-7C7A-AB02-B939-0AC5BE514F85}"/>
              </a:ext>
            </a:extLst>
          </p:cNvPr>
          <p:cNvSpPr>
            <a:spLocks noGrp="1"/>
          </p:cNvSpPr>
          <p:nvPr>
            <p:ph type="sldNum" sz="quarter" idx="12"/>
          </p:nvPr>
        </p:nvSpPr>
        <p:spPr/>
        <p:txBody>
          <a:bodyPr/>
          <a:lstStyle/>
          <a:p>
            <a:fld id="{12BC9497-91CC-40E0-ACE7-7A546362990F}" type="slidenum">
              <a:rPr lang="en-US" smtClean="0"/>
              <a:t>‹#›</a:t>
            </a:fld>
            <a:endParaRPr lang="en-US" dirty="0"/>
          </a:p>
        </p:txBody>
      </p:sp>
    </p:spTree>
    <p:extLst>
      <p:ext uri="{BB962C8B-B14F-4D97-AF65-F5344CB8AC3E}">
        <p14:creationId xmlns:p14="http://schemas.microsoft.com/office/powerpoint/2010/main" val="32491322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C122E-2362-B87F-B0E8-12F8315A6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36F149-0026-2A6A-1205-0F7DF7B7B2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E37B7A-F8B9-C876-3740-8A90431E08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42E085-6D5A-9C1F-43B0-DB31ED4C8F16}"/>
              </a:ext>
            </a:extLst>
          </p:cNvPr>
          <p:cNvSpPr>
            <a:spLocks noGrp="1"/>
          </p:cNvSpPr>
          <p:nvPr>
            <p:ph type="dt" sz="half" idx="10"/>
          </p:nvPr>
        </p:nvSpPr>
        <p:spPr/>
        <p:txBody>
          <a:bodyPr/>
          <a:lstStyle/>
          <a:p>
            <a:fld id="{2922B7C3-E155-4BBB-A476-698548A40D5D}" type="datetime1">
              <a:rPr lang="en-US" smtClean="0"/>
              <a:t>6/23/2025</a:t>
            </a:fld>
            <a:endParaRPr lang="en-US" dirty="0"/>
          </a:p>
        </p:txBody>
      </p:sp>
      <p:sp>
        <p:nvSpPr>
          <p:cNvPr id="6" name="Footer Placeholder 5">
            <a:extLst>
              <a:ext uri="{FF2B5EF4-FFF2-40B4-BE49-F238E27FC236}">
                <a16:creationId xmlns:a16="http://schemas.microsoft.com/office/drawing/2014/main" id="{3106C90D-F4BB-D113-D9A1-7021DCB06AA4}"/>
              </a:ext>
            </a:extLst>
          </p:cNvPr>
          <p:cNvSpPr>
            <a:spLocks noGrp="1"/>
          </p:cNvSpPr>
          <p:nvPr>
            <p:ph type="ftr" sz="quarter" idx="11"/>
          </p:nvPr>
        </p:nvSpPr>
        <p:spPr/>
        <p:txBody>
          <a:bodyPr/>
          <a:lstStyle/>
          <a:p>
            <a:r>
              <a:rPr lang="en-US"/>
              <a:t>JLUO Board Meeting - June 23, 2025</a:t>
            </a:r>
            <a:endParaRPr lang="en-US" dirty="0"/>
          </a:p>
        </p:txBody>
      </p:sp>
      <p:sp>
        <p:nvSpPr>
          <p:cNvPr id="7" name="Slide Number Placeholder 6">
            <a:extLst>
              <a:ext uri="{FF2B5EF4-FFF2-40B4-BE49-F238E27FC236}">
                <a16:creationId xmlns:a16="http://schemas.microsoft.com/office/drawing/2014/main" id="{14E62625-F2FE-EAA2-0850-F96AB2001966}"/>
              </a:ext>
            </a:extLst>
          </p:cNvPr>
          <p:cNvSpPr>
            <a:spLocks noGrp="1"/>
          </p:cNvSpPr>
          <p:nvPr>
            <p:ph type="sldNum" sz="quarter" idx="12"/>
          </p:nvPr>
        </p:nvSpPr>
        <p:spPr/>
        <p:txBody>
          <a:bodyPr/>
          <a:lstStyle/>
          <a:p>
            <a:fld id="{12BC9497-91CC-40E0-ACE7-7A546362990F}" type="slidenum">
              <a:rPr lang="en-US" smtClean="0"/>
              <a:t>‹#›</a:t>
            </a:fld>
            <a:endParaRPr lang="en-US" dirty="0"/>
          </a:p>
        </p:txBody>
      </p:sp>
    </p:spTree>
    <p:extLst>
      <p:ext uri="{BB962C8B-B14F-4D97-AF65-F5344CB8AC3E}">
        <p14:creationId xmlns:p14="http://schemas.microsoft.com/office/powerpoint/2010/main" val="9413627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4C859-DB81-D705-5322-ED847F7BE3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1C71C7-B094-40E1-9D3D-33A2C9BA54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2C5B3B-EB27-2991-F177-F608F15B27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D62D31-F1F0-87C2-2F78-327B8035D2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C9F200-6F16-E1A2-81B2-795CC517C4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E79983-E17C-188D-E313-426E17191712}"/>
              </a:ext>
            </a:extLst>
          </p:cNvPr>
          <p:cNvSpPr>
            <a:spLocks noGrp="1"/>
          </p:cNvSpPr>
          <p:nvPr>
            <p:ph type="dt" sz="half" idx="10"/>
          </p:nvPr>
        </p:nvSpPr>
        <p:spPr/>
        <p:txBody>
          <a:bodyPr/>
          <a:lstStyle/>
          <a:p>
            <a:fld id="{176D893B-550B-4C8A-9C62-31DF8431BE79}" type="datetime1">
              <a:rPr lang="en-US" smtClean="0"/>
              <a:t>6/23/2025</a:t>
            </a:fld>
            <a:endParaRPr lang="en-US" dirty="0"/>
          </a:p>
        </p:txBody>
      </p:sp>
      <p:sp>
        <p:nvSpPr>
          <p:cNvPr id="8" name="Footer Placeholder 7">
            <a:extLst>
              <a:ext uri="{FF2B5EF4-FFF2-40B4-BE49-F238E27FC236}">
                <a16:creationId xmlns:a16="http://schemas.microsoft.com/office/drawing/2014/main" id="{A0CBC544-DF16-7E31-682B-E22966BB4C95}"/>
              </a:ext>
            </a:extLst>
          </p:cNvPr>
          <p:cNvSpPr>
            <a:spLocks noGrp="1"/>
          </p:cNvSpPr>
          <p:nvPr>
            <p:ph type="ftr" sz="quarter" idx="11"/>
          </p:nvPr>
        </p:nvSpPr>
        <p:spPr/>
        <p:txBody>
          <a:bodyPr/>
          <a:lstStyle/>
          <a:p>
            <a:r>
              <a:rPr lang="en-US"/>
              <a:t>JLUO Board Meeting - June 23, 2025</a:t>
            </a:r>
            <a:endParaRPr lang="en-US" dirty="0"/>
          </a:p>
        </p:txBody>
      </p:sp>
      <p:sp>
        <p:nvSpPr>
          <p:cNvPr id="9" name="Slide Number Placeholder 8">
            <a:extLst>
              <a:ext uri="{FF2B5EF4-FFF2-40B4-BE49-F238E27FC236}">
                <a16:creationId xmlns:a16="http://schemas.microsoft.com/office/drawing/2014/main" id="{D12935B2-9EC7-59E5-6B15-906C6E067570}"/>
              </a:ext>
            </a:extLst>
          </p:cNvPr>
          <p:cNvSpPr>
            <a:spLocks noGrp="1"/>
          </p:cNvSpPr>
          <p:nvPr>
            <p:ph type="sldNum" sz="quarter" idx="12"/>
          </p:nvPr>
        </p:nvSpPr>
        <p:spPr/>
        <p:txBody>
          <a:bodyPr/>
          <a:lstStyle/>
          <a:p>
            <a:fld id="{12BC9497-91CC-40E0-ACE7-7A546362990F}" type="slidenum">
              <a:rPr lang="en-US" smtClean="0"/>
              <a:t>‹#›</a:t>
            </a:fld>
            <a:endParaRPr lang="en-US" dirty="0"/>
          </a:p>
        </p:txBody>
      </p:sp>
    </p:spTree>
    <p:extLst>
      <p:ext uri="{BB962C8B-B14F-4D97-AF65-F5344CB8AC3E}">
        <p14:creationId xmlns:p14="http://schemas.microsoft.com/office/powerpoint/2010/main" val="40917141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F1603-EF65-4D5D-0D57-05AB78DDA0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BF4A6A-39BD-694C-9F08-76388EC36AD9}"/>
              </a:ext>
            </a:extLst>
          </p:cNvPr>
          <p:cNvSpPr>
            <a:spLocks noGrp="1"/>
          </p:cNvSpPr>
          <p:nvPr>
            <p:ph type="dt" sz="half" idx="10"/>
          </p:nvPr>
        </p:nvSpPr>
        <p:spPr/>
        <p:txBody>
          <a:bodyPr/>
          <a:lstStyle/>
          <a:p>
            <a:fld id="{BB1C441C-4F3B-4AF1-9E71-FC693EFD6264}" type="datetime1">
              <a:rPr lang="en-US" smtClean="0"/>
              <a:t>6/23/2025</a:t>
            </a:fld>
            <a:endParaRPr lang="en-US" dirty="0"/>
          </a:p>
        </p:txBody>
      </p:sp>
      <p:sp>
        <p:nvSpPr>
          <p:cNvPr id="4" name="Footer Placeholder 3">
            <a:extLst>
              <a:ext uri="{FF2B5EF4-FFF2-40B4-BE49-F238E27FC236}">
                <a16:creationId xmlns:a16="http://schemas.microsoft.com/office/drawing/2014/main" id="{2DEF8819-FB7C-0D99-01F1-E9241270A5BB}"/>
              </a:ext>
            </a:extLst>
          </p:cNvPr>
          <p:cNvSpPr>
            <a:spLocks noGrp="1"/>
          </p:cNvSpPr>
          <p:nvPr>
            <p:ph type="ftr" sz="quarter" idx="11"/>
          </p:nvPr>
        </p:nvSpPr>
        <p:spPr/>
        <p:txBody>
          <a:bodyPr/>
          <a:lstStyle/>
          <a:p>
            <a:r>
              <a:rPr lang="en-US"/>
              <a:t>JLUO Board Meeting - June 23, 2025</a:t>
            </a:r>
            <a:endParaRPr lang="en-US" dirty="0"/>
          </a:p>
        </p:txBody>
      </p:sp>
      <p:sp>
        <p:nvSpPr>
          <p:cNvPr id="5" name="Slide Number Placeholder 4">
            <a:extLst>
              <a:ext uri="{FF2B5EF4-FFF2-40B4-BE49-F238E27FC236}">
                <a16:creationId xmlns:a16="http://schemas.microsoft.com/office/drawing/2014/main" id="{1139D91F-7622-3AE3-308A-6016E480B1D8}"/>
              </a:ext>
            </a:extLst>
          </p:cNvPr>
          <p:cNvSpPr>
            <a:spLocks noGrp="1"/>
          </p:cNvSpPr>
          <p:nvPr>
            <p:ph type="sldNum" sz="quarter" idx="12"/>
          </p:nvPr>
        </p:nvSpPr>
        <p:spPr/>
        <p:txBody>
          <a:bodyPr/>
          <a:lstStyle/>
          <a:p>
            <a:fld id="{12BC9497-91CC-40E0-ACE7-7A546362990F}" type="slidenum">
              <a:rPr lang="en-US" smtClean="0"/>
              <a:t>‹#›</a:t>
            </a:fld>
            <a:endParaRPr lang="en-US" dirty="0"/>
          </a:p>
        </p:txBody>
      </p:sp>
    </p:spTree>
    <p:extLst>
      <p:ext uri="{BB962C8B-B14F-4D97-AF65-F5344CB8AC3E}">
        <p14:creationId xmlns:p14="http://schemas.microsoft.com/office/powerpoint/2010/main" val="29946029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FAA73F-44DA-995E-61A8-8C987472928C}"/>
              </a:ext>
            </a:extLst>
          </p:cNvPr>
          <p:cNvSpPr>
            <a:spLocks noGrp="1"/>
          </p:cNvSpPr>
          <p:nvPr>
            <p:ph type="dt" sz="half" idx="10"/>
          </p:nvPr>
        </p:nvSpPr>
        <p:spPr/>
        <p:txBody>
          <a:bodyPr/>
          <a:lstStyle/>
          <a:p>
            <a:fld id="{C3A003FF-7C49-44B3-9789-115BAAC3333B}" type="datetime1">
              <a:rPr lang="en-US" smtClean="0"/>
              <a:t>6/23/2025</a:t>
            </a:fld>
            <a:endParaRPr lang="en-US" dirty="0"/>
          </a:p>
        </p:txBody>
      </p:sp>
      <p:sp>
        <p:nvSpPr>
          <p:cNvPr id="3" name="Footer Placeholder 2">
            <a:extLst>
              <a:ext uri="{FF2B5EF4-FFF2-40B4-BE49-F238E27FC236}">
                <a16:creationId xmlns:a16="http://schemas.microsoft.com/office/drawing/2014/main" id="{C1A96E1A-3AE0-8E4C-6D70-FABFA776135F}"/>
              </a:ext>
            </a:extLst>
          </p:cNvPr>
          <p:cNvSpPr>
            <a:spLocks noGrp="1"/>
          </p:cNvSpPr>
          <p:nvPr>
            <p:ph type="ftr" sz="quarter" idx="11"/>
          </p:nvPr>
        </p:nvSpPr>
        <p:spPr/>
        <p:txBody>
          <a:bodyPr/>
          <a:lstStyle/>
          <a:p>
            <a:r>
              <a:rPr lang="en-US"/>
              <a:t>JLUO Board Meeting - June 23, 2025</a:t>
            </a:r>
            <a:endParaRPr lang="en-US" dirty="0"/>
          </a:p>
        </p:txBody>
      </p:sp>
      <p:sp>
        <p:nvSpPr>
          <p:cNvPr id="4" name="Slide Number Placeholder 3">
            <a:extLst>
              <a:ext uri="{FF2B5EF4-FFF2-40B4-BE49-F238E27FC236}">
                <a16:creationId xmlns:a16="http://schemas.microsoft.com/office/drawing/2014/main" id="{BD775C2B-EC8C-C8A5-97D9-5C633A82C3F6}"/>
              </a:ext>
            </a:extLst>
          </p:cNvPr>
          <p:cNvSpPr>
            <a:spLocks noGrp="1"/>
          </p:cNvSpPr>
          <p:nvPr>
            <p:ph type="sldNum" sz="quarter" idx="12"/>
          </p:nvPr>
        </p:nvSpPr>
        <p:spPr/>
        <p:txBody>
          <a:bodyPr/>
          <a:lstStyle/>
          <a:p>
            <a:fld id="{12BC9497-91CC-40E0-ACE7-7A546362990F}" type="slidenum">
              <a:rPr lang="en-US" smtClean="0"/>
              <a:t>‹#›</a:t>
            </a:fld>
            <a:endParaRPr lang="en-US" dirty="0"/>
          </a:p>
        </p:txBody>
      </p:sp>
    </p:spTree>
    <p:extLst>
      <p:ext uri="{BB962C8B-B14F-4D97-AF65-F5344CB8AC3E}">
        <p14:creationId xmlns:p14="http://schemas.microsoft.com/office/powerpoint/2010/main" val="41932000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148AE-3287-F5C3-2A34-C475D3E535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1B82C3-EDE7-4F03-AC6C-B3B032639F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7D1FA-0C5B-58B3-0307-4271EB29E7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87B6CB-931C-2B98-AFC0-B0C9C4E38B16}"/>
              </a:ext>
            </a:extLst>
          </p:cNvPr>
          <p:cNvSpPr>
            <a:spLocks noGrp="1"/>
          </p:cNvSpPr>
          <p:nvPr>
            <p:ph type="dt" sz="half" idx="10"/>
          </p:nvPr>
        </p:nvSpPr>
        <p:spPr/>
        <p:txBody>
          <a:bodyPr/>
          <a:lstStyle/>
          <a:p>
            <a:fld id="{43B0ACEA-313B-4BA5-84A6-5B9726784E75}" type="datetime1">
              <a:rPr lang="en-US" smtClean="0"/>
              <a:t>6/23/2025</a:t>
            </a:fld>
            <a:endParaRPr lang="en-US" dirty="0"/>
          </a:p>
        </p:txBody>
      </p:sp>
      <p:sp>
        <p:nvSpPr>
          <p:cNvPr id="6" name="Footer Placeholder 5">
            <a:extLst>
              <a:ext uri="{FF2B5EF4-FFF2-40B4-BE49-F238E27FC236}">
                <a16:creationId xmlns:a16="http://schemas.microsoft.com/office/drawing/2014/main" id="{ACF700D5-F21A-A395-EBB1-135BDA23723C}"/>
              </a:ext>
            </a:extLst>
          </p:cNvPr>
          <p:cNvSpPr>
            <a:spLocks noGrp="1"/>
          </p:cNvSpPr>
          <p:nvPr>
            <p:ph type="ftr" sz="quarter" idx="11"/>
          </p:nvPr>
        </p:nvSpPr>
        <p:spPr/>
        <p:txBody>
          <a:bodyPr/>
          <a:lstStyle/>
          <a:p>
            <a:r>
              <a:rPr lang="en-US"/>
              <a:t>JLUO Board Meeting - June 23, 2025</a:t>
            </a:r>
            <a:endParaRPr lang="en-US" dirty="0"/>
          </a:p>
        </p:txBody>
      </p:sp>
      <p:sp>
        <p:nvSpPr>
          <p:cNvPr id="7" name="Slide Number Placeholder 6">
            <a:extLst>
              <a:ext uri="{FF2B5EF4-FFF2-40B4-BE49-F238E27FC236}">
                <a16:creationId xmlns:a16="http://schemas.microsoft.com/office/drawing/2014/main" id="{1929312E-0697-ECA0-E26A-A0D3D8897025}"/>
              </a:ext>
            </a:extLst>
          </p:cNvPr>
          <p:cNvSpPr>
            <a:spLocks noGrp="1"/>
          </p:cNvSpPr>
          <p:nvPr>
            <p:ph type="sldNum" sz="quarter" idx="12"/>
          </p:nvPr>
        </p:nvSpPr>
        <p:spPr/>
        <p:txBody>
          <a:bodyPr/>
          <a:lstStyle/>
          <a:p>
            <a:fld id="{12BC9497-91CC-40E0-ACE7-7A546362990F}" type="slidenum">
              <a:rPr lang="en-US" smtClean="0"/>
              <a:t>‹#›</a:t>
            </a:fld>
            <a:endParaRPr lang="en-US" dirty="0"/>
          </a:p>
        </p:txBody>
      </p:sp>
    </p:spTree>
    <p:extLst>
      <p:ext uri="{BB962C8B-B14F-4D97-AF65-F5344CB8AC3E}">
        <p14:creationId xmlns:p14="http://schemas.microsoft.com/office/powerpoint/2010/main" val="3788141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478765" cy="526039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053942" y="3371187"/>
            <a:ext cx="4644345" cy="2855260"/>
          </a:xfrm>
          <a:solidFill>
            <a:schemeClr val="accent2"/>
          </a:solidFill>
        </p:spPr>
        <p:txBody>
          <a:bodyPr/>
          <a:lstStyle/>
          <a:p>
            <a:r>
              <a:rPr lang="en-US"/>
              <a:t>Click icon to add picture</a:t>
            </a:r>
          </a:p>
        </p:txBody>
      </p:sp>
      <p:pic>
        <p:nvPicPr>
          <p:cNvPr id="13" name="Picture 12">
            <a:extLst>
              <a:ext uri="{FF2B5EF4-FFF2-40B4-BE49-F238E27FC236}">
                <a16:creationId xmlns:a16="http://schemas.microsoft.com/office/drawing/2014/main" id="{EEFD303B-5A02-4C63-85D3-0FE67F3BD8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4" name="Slide Number Placeholder 5">
            <a:extLst>
              <a:ext uri="{FF2B5EF4-FFF2-40B4-BE49-F238E27FC236}">
                <a16:creationId xmlns:a16="http://schemas.microsoft.com/office/drawing/2014/main" id="{13A6043C-F458-4C3F-AF17-2921EE748A55}"/>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5" name="Footer Placeholder 3">
            <a:extLst>
              <a:ext uri="{FF2B5EF4-FFF2-40B4-BE49-F238E27FC236}">
                <a16:creationId xmlns:a16="http://schemas.microsoft.com/office/drawing/2014/main" id="{5B8BE85D-736A-4568-BAD7-71AF9290027F}"/>
              </a:ext>
            </a:extLst>
          </p:cNvPr>
          <p:cNvSpPr>
            <a:spLocks noGrp="1"/>
          </p:cNvSpPr>
          <p:nvPr>
            <p:ph type="ftr" sz="quarter" idx="11"/>
          </p:nvPr>
        </p:nvSpPr>
        <p:spPr>
          <a:xfrm>
            <a:off x="411893" y="6266576"/>
            <a:ext cx="2563249" cy="512082"/>
          </a:xfrm>
        </p:spPr>
        <p:txBody>
          <a:bodyPr anchor="t"/>
          <a:lstStyle>
            <a:lvl1pPr algn="l">
              <a:defRPr sz="900"/>
            </a:lvl1pPr>
          </a:lstStyle>
          <a:p>
            <a:r>
              <a:rPr lang="en-US"/>
              <a:t>JLUO Board Meeting - June 23, 2025</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7DBA8-E34B-E28E-6E52-20B17829D0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FF88C5-7765-5416-FD6E-1FD7D2B8FB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2A372F5-13DB-FF71-6DE4-2F01318E63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56DB46-BB3F-BC1F-7DEE-75C7DC8445D3}"/>
              </a:ext>
            </a:extLst>
          </p:cNvPr>
          <p:cNvSpPr>
            <a:spLocks noGrp="1"/>
          </p:cNvSpPr>
          <p:nvPr>
            <p:ph type="dt" sz="half" idx="10"/>
          </p:nvPr>
        </p:nvSpPr>
        <p:spPr/>
        <p:txBody>
          <a:bodyPr/>
          <a:lstStyle/>
          <a:p>
            <a:fld id="{BC27918C-C5CC-449F-A917-21693B872B30}" type="datetime1">
              <a:rPr lang="en-US" smtClean="0"/>
              <a:t>6/23/2025</a:t>
            </a:fld>
            <a:endParaRPr lang="en-US" dirty="0"/>
          </a:p>
        </p:txBody>
      </p:sp>
      <p:sp>
        <p:nvSpPr>
          <p:cNvPr id="6" name="Footer Placeholder 5">
            <a:extLst>
              <a:ext uri="{FF2B5EF4-FFF2-40B4-BE49-F238E27FC236}">
                <a16:creationId xmlns:a16="http://schemas.microsoft.com/office/drawing/2014/main" id="{EFFF6201-3D9E-4597-A21D-6618635AB1FB}"/>
              </a:ext>
            </a:extLst>
          </p:cNvPr>
          <p:cNvSpPr>
            <a:spLocks noGrp="1"/>
          </p:cNvSpPr>
          <p:nvPr>
            <p:ph type="ftr" sz="quarter" idx="11"/>
          </p:nvPr>
        </p:nvSpPr>
        <p:spPr/>
        <p:txBody>
          <a:bodyPr/>
          <a:lstStyle/>
          <a:p>
            <a:r>
              <a:rPr lang="en-US"/>
              <a:t>JLUO Board Meeting - June 23, 2025</a:t>
            </a:r>
            <a:endParaRPr lang="en-US" dirty="0"/>
          </a:p>
        </p:txBody>
      </p:sp>
      <p:sp>
        <p:nvSpPr>
          <p:cNvPr id="7" name="Slide Number Placeholder 6">
            <a:extLst>
              <a:ext uri="{FF2B5EF4-FFF2-40B4-BE49-F238E27FC236}">
                <a16:creationId xmlns:a16="http://schemas.microsoft.com/office/drawing/2014/main" id="{8F71E330-4B70-A45D-80B8-B8699DFCDF29}"/>
              </a:ext>
            </a:extLst>
          </p:cNvPr>
          <p:cNvSpPr>
            <a:spLocks noGrp="1"/>
          </p:cNvSpPr>
          <p:nvPr>
            <p:ph type="sldNum" sz="quarter" idx="12"/>
          </p:nvPr>
        </p:nvSpPr>
        <p:spPr/>
        <p:txBody>
          <a:bodyPr/>
          <a:lstStyle/>
          <a:p>
            <a:fld id="{12BC9497-91CC-40E0-ACE7-7A546362990F}" type="slidenum">
              <a:rPr lang="en-US" smtClean="0"/>
              <a:t>‹#›</a:t>
            </a:fld>
            <a:endParaRPr lang="en-US" dirty="0"/>
          </a:p>
        </p:txBody>
      </p:sp>
    </p:spTree>
    <p:extLst>
      <p:ext uri="{BB962C8B-B14F-4D97-AF65-F5344CB8AC3E}">
        <p14:creationId xmlns:p14="http://schemas.microsoft.com/office/powerpoint/2010/main" val="24789184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A8FB7-52FC-356D-3CE2-720B1A7A58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1E2294-3859-A346-5C3B-DD1D26D5EE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66276-BC72-F2CC-2398-7BC5E52B337C}"/>
              </a:ext>
            </a:extLst>
          </p:cNvPr>
          <p:cNvSpPr>
            <a:spLocks noGrp="1"/>
          </p:cNvSpPr>
          <p:nvPr>
            <p:ph type="dt" sz="half" idx="10"/>
          </p:nvPr>
        </p:nvSpPr>
        <p:spPr/>
        <p:txBody>
          <a:bodyPr/>
          <a:lstStyle/>
          <a:p>
            <a:fld id="{1E58947E-3599-4294-BF93-F88038F5B75B}" type="datetime1">
              <a:rPr lang="en-US" smtClean="0"/>
              <a:t>6/23/2025</a:t>
            </a:fld>
            <a:endParaRPr lang="en-US" dirty="0"/>
          </a:p>
        </p:txBody>
      </p:sp>
      <p:sp>
        <p:nvSpPr>
          <p:cNvPr id="5" name="Footer Placeholder 4">
            <a:extLst>
              <a:ext uri="{FF2B5EF4-FFF2-40B4-BE49-F238E27FC236}">
                <a16:creationId xmlns:a16="http://schemas.microsoft.com/office/drawing/2014/main" id="{2432AD5D-9F72-3AC1-9649-F562B6D7B96E}"/>
              </a:ext>
            </a:extLst>
          </p:cNvPr>
          <p:cNvSpPr>
            <a:spLocks noGrp="1"/>
          </p:cNvSpPr>
          <p:nvPr>
            <p:ph type="ftr" sz="quarter" idx="11"/>
          </p:nvPr>
        </p:nvSpPr>
        <p:spPr/>
        <p:txBody>
          <a:bodyPr/>
          <a:lstStyle/>
          <a:p>
            <a:r>
              <a:rPr lang="en-US"/>
              <a:t>JLUO Board Meeting - June 23, 2025</a:t>
            </a:r>
            <a:endParaRPr lang="en-US" dirty="0"/>
          </a:p>
        </p:txBody>
      </p:sp>
      <p:sp>
        <p:nvSpPr>
          <p:cNvPr id="6" name="Slide Number Placeholder 5">
            <a:extLst>
              <a:ext uri="{FF2B5EF4-FFF2-40B4-BE49-F238E27FC236}">
                <a16:creationId xmlns:a16="http://schemas.microsoft.com/office/drawing/2014/main" id="{D92FCC72-1FDC-962D-9F38-98CF25FEA794}"/>
              </a:ext>
            </a:extLst>
          </p:cNvPr>
          <p:cNvSpPr>
            <a:spLocks noGrp="1"/>
          </p:cNvSpPr>
          <p:nvPr>
            <p:ph type="sldNum" sz="quarter" idx="12"/>
          </p:nvPr>
        </p:nvSpPr>
        <p:spPr/>
        <p:txBody>
          <a:bodyPr/>
          <a:lstStyle/>
          <a:p>
            <a:fld id="{12BC9497-91CC-40E0-ACE7-7A546362990F}" type="slidenum">
              <a:rPr lang="en-US" smtClean="0"/>
              <a:t>‹#›</a:t>
            </a:fld>
            <a:endParaRPr lang="en-US" dirty="0"/>
          </a:p>
        </p:txBody>
      </p:sp>
    </p:spTree>
    <p:extLst>
      <p:ext uri="{BB962C8B-B14F-4D97-AF65-F5344CB8AC3E}">
        <p14:creationId xmlns:p14="http://schemas.microsoft.com/office/powerpoint/2010/main" val="37177648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D4A8B1-AD93-9D7A-7C3B-6E547D6628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5FD8C4-F64B-713D-E85F-3FF64EEE39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E92A0F-29DF-EBF4-91AD-D1A793E0E17B}"/>
              </a:ext>
            </a:extLst>
          </p:cNvPr>
          <p:cNvSpPr>
            <a:spLocks noGrp="1"/>
          </p:cNvSpPr>
          <p:nvPr>
            <p:ph type="dt" sz="half" idx="10"/>
          </p:nvPr>
        </p:nvSpPr>
        <p:spPr/>
        <p:txBody>
          <a:bodyPr/>
          <a:lstStyle/>
          <a:p>
            <a:fld id="{B9A79C8C-0F22-40A6-9BE2-26D6E73F0F5C}" type="datetime1">
              <a:rPr lang="en-US" smtClean="0"/>
              <a:t>6/23/2025</a:t>
            </a:fld>
            <a:endParaRPr lang="en-US" dirty="0"/>
          </a:p>
        </p:txBody>
      </p:sp>
      <p:sp>
        <p:nvSpPr>
          <p:cNvPr id="5" name="Footer Placeholder 4">
            <a:extLst>
              <a:ext uri="{FF2B5EF4-FFF2-40B4-BE49-F238E27FC236}">
                <a16:creationId xmlns:a16="http://schemas.microsoft.com/office/drawing/2014/main" id="{A1A212F9-8968-B8ED-0616-D8F0DB7077EE}"/>
              </a:ext>
            </a:extLst>
          </p:cNvPr>
          <p:cNvSpPr>
            <a:spLocks noGrp="1"/>
          </p:cNvSpPr>
          <p:nvPr>
            <p:ph type="ftr" sz="quarter" idx="11"/>
          </p:nvPr>
        </p:nvSpPr>
        <p:spPr/>
        <p:txBody>
          <a:bodyPr/>
          <a:lstStyle/>
          <a:p>
            <a:r>
              <a:rPr lang="en-US"/>
              <a:t>JLUO Board Meeting - June 23, 2025</a:t>
            </a:r>
            <a:endParaRPr lang="en-US" dirty="0"/>
          </a:p>
        </p:txBody>
      </p:sp>
      <p:sp>
        <p:nvSpPr>
          <p:cNvPr id="6" name="Slide Number Placeholder 5">
            <a:extLst>
              <a:ext uri="{FF2B5EF4-FFF2-40B4-BE49-F238E27FC236}">
                <a16:creationId xmlns:a16="http://schemas.microsoft.com/office/drawing/2014/main" id="{4E120BBD-F3C2-0AA8-260E-46A28ED59F3C}"/>
              </a:ext>
            </a:extLst>
          </p:cNvPr>
          <p:cNvSpPr>
            <a:spLocks noGrp="1"/>
          </p:cNvSpPr>
          <p:nvPr>
            <p:ph type="sldNum" sz="quarter" idx="12"/>
          </p:nvPr>
        </p:nvSpPr>
        <p:spPr/>
        <p:txBody>
          <a:bodyPr/>
          <a:lstStyle/>
          <a:p>
            <a:fld id="{12BC9497-91CC-40E0-ACE7-7A546362990F}" type="slidenum">
              <a:rPr lang="en-US" smtClean="0"/>
              <a:t>‹#›</a:t>
            </a:fld>
            <a:endParaRPr lang="en-US" dirty="0"/>
          </a:p>
        </p:txBody>
      </p:sp>
    </p:spTree>
    <p:extLst>
      <p:ext uri="{BB962C8B-B14F-4D97-AF65-F5344CB8AC3E}">
        <p14:creationId xmlns:p14="http://schemas.microsoft.com/office/powerpoint/2010/main" val="41177428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Body Slide - 1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A4AF7EA1-AC10-6B34-7D70-18A57ABFF35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JLUO Board Meeting - June 23, 2025</a:t>
            </a:r>
            <a:endParaRPr lang="en-US" dirty="0"/>
          </a:p>
        </p:txBody>
      </p:sp>
      <p:sp>
        <p:nvSpPr>
          <p:cNvPr id="11" name="Slide Number Placeholder 6">
            <a:extLst>
              <a:ext uri="{FF2B5EF4-FFF2-40B4-BE49-F238E27FC236}">
                <a16:creationId xmlns:a16="http://schemas.microsoft.com/office/drawing/2014/main" id="{0B83816E-8201-5044-F359-AFD3FCE21AA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9E8CE785-B03D-6A9D-B2E7-6E9D526B228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AB46F55E-D246-4141-8F22-53053CF90578}" type="datetime1">
              <a:rPr lang="en-US" smtClean="0"/>
              <a:t>6/23/2025</a:t>
            </a:fld>
            <a:endParaRPr lang="en-US" dirty="0"/>
          </a:p>
        </p:txBody>
      </p:sp>
    </p:spTree>
    <p:extLst>
      <p:ext uri="{BB962C8B-B14F-4D97-AF65-F5344CB8AC3E}">
        <p14:creationId xmlns:p14="http://schemas.microsoft.com/office/powerpoint/2010/main" val="17277667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5379E-6537-D12F-D011-8B4344500C22}"/>
              </a:ext>
            </a:extLst>
          </p:cNvPr>
          <p:cNvSpPr>
            <a:spLocks noGrp="1"/>
          </p:cNvSpPr>
          <p:nvPr>
            <p:ph type="ctrTitle"/>
          </p:nvPr>
        </p:nvSpPr>
        <p:spPr>
          <a:xfrm>
            <a:off x="1524000" y="1122363"/>
            <a:ext cx="9144000" cy="2387600"/>
          </a:xfrm>
        </p:spPr>
        <p:txBody>
          <a:bodyPr anchor="b"/>
          <a:lstStyle>
            <a:lvl1pPr algn="ctr">
              <a:defRPr sz="6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961BD295-2E6C-7285-BC59-1D869F2B913A}"/>
              </a:ext>
            </a:extLst>
          </p:cNvPr>
          <p:cNvSpPr>
            <a:spLocks noGrp="1"/>
          </p:cNvSpPr>
          <p:nvPr>
            <p:ph type="subTitle" idx="1"/>
          </p:nvPr>
        </p:nvSpPr>
        <p:spPr>
          <a:xfrm>
            <a:off x="1524000" y="3602038"/>
            <a:ext cx="9144000" cy="1655762"/>
          </a:xfrm>
        </p:spPr>
        <p:txBody>
          <a:bodyPr/>
          <a:lstStyle>
            <a:lvl1pPr marL="0" indent="0" algn="ctr">
              <a:buNone/>
              <a:defRPr sz="24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4DA068-4B8F-ECE3-456D-9215F92D3915}"/>
              </a:ext>
            </a:extLst>
          </p:cNvPr>
          <p:cNvSpPr>
            <a:spLocks noGrp="1"/>
          </p:cNvSpPr>
          <p:nvPr>
            <p:ph type="dt" sz="half" idx="10"/>
          </p:nvPr>
        </p:nvSpPr>
        <p:spPr/>
        <p:txBody>
          <a:bodyPr/>
          <a:lstStyle/>
          <a:p>
            <a:fld id="{D07492ED-98A7-4301-B4DB-1C4593DBA6F1}" type="datetime1">
              <a:rPr lang="en-US" smtClean="0"/>
              <a:t>6/23/2025</a:t>
            </a:fld>
            <a:endParaRPr lang="en-US" dirty="0"/>
          </a:p>
        </p:txBody>
      </p:sp>
      <p:sp>
        <p:nvSpPr>
          <p:cNvPr id="5" name="Footer Placeholder 4">
            <a:extLst>
              <a:ext uri="{FF2B5EF4-FFF2-40B4-BE49-F238E27FC236}">
                <a16:creationId xmlns:a16="http://schemas.microsoft.com/office/drawing/2014/main" id="{22AC707C-3D31-A73F-BF5C-9B417046690B}"/>
              </a:ext>
            </a:extLst>
          </p:cNvPr>
          <p:cNvSpPr>
            <a:spLocks noGrp="1"/>
          </p:cNvSpPr>
          <p:nvPr>
            <p:ph type="ftr" sz="quarter" idx="11"/>
          </p:nvPr>
        </p:nvSpPr>
        <p:spPr/>
        <p:txBody>
          <a:bodyPr/>
          <a:lstStyle/>
          <a:p>
            <a:r>
              <a:rPr lang="en-US"/>
              <a:t>JLUO Board Meeting - June 23, 2025</a:t>
            </a:r>
            <a:endParaRPr lang="en-US" dirty="0"/>
          </a:p>
        </p:txBody>
      </p:sp>
      <p:sp>
        <p:nvSpPr>
          <p:cNvPr id="6" name="Slide Number Placeholder 5">
            <a:extLst>
              <a:ext uri="{FF2B5EF4-FFF2-40B4-BE49-F238E27FC236}">
                <a16:creationId xmlns:a16="http://schemas.microsoft.com/office/drawing/2014/main" id="{FBDF5EA3-C672-88C5-4938-16222FB5C4A7}"/>
              </a:ext>
            </a:extLst>
          </p:cNvPr>
          <p:cNvSpPr>
            <a:spLocks noGrp="1"/>
          </p:cNvSpPr>
          <p:nvPr>
            <p:ph type="sldNum" sz="quarter" idx="12"/>
          </p:nvPr>
        </p:nvSpPr>
        <p:spPr/>
        <p:txBody>
          <a:bodyPr/>
          <a:lstStyle/>
          <a:p>
            <a:fld id="{753F9866-9D6A-4E48-8AAE-F0F10B4380FA}" type="slidenum">
              <a:rPr lang="en-US" smtClean="0"/>
              <a:pPr/>
              <a:t>‹#›</a:t>
            </a:fld>
            <a:endParaRPr lang="en-US" dirty="0"/>
          </a:p>
        </p:txBody>
      </p:sp>
    </p:spTree>
    <p:extLst>
      <p:ext uri="{BB962C8B-B14F-4D97-AF65-F5344CB8AC3E}">
        <p14:creationId xmlns:p14="http://schemas.microsoft.com/office/powerpoint/2010/main" val="19976218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57AD-3F47-0E75-C33A-A049120B5FDA}"/>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E959F9A-7A26-EE6A-19EE-80E2398781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95D64-197C-DFDC-B8DC-5477E9013743}"/>
              </a:ext>
            </a:extLst>
          </p:cNvPr>
          <p:cNvSpPr>
            <a:spLocks noGrp="1"/>
          </p:cNvSpPr>
          <p:nvPr>
            <p:ph type="dt" sz="half" idx="10"/>
          </p:nvPr>
        </p:nvSpPr>
        <p:spPr/>
        <p:txBody>
          <a:bodyPr/>
          <a:lstStyle/>
          <a:p>
            <a:fld id="{09FF622F-E733-477C-AA50-F9C6693DC8DF}" type="datetime1">
              <a:rPr lang="en-US" smtClean="0"/>
              <a:t>6/23/2025</a:t>
            </a:fld>
            <a:endParaRPr lang="en-US" dirty="0"/>
          </a:p>
        </p:txBody>
      </p:sp>
      <p:sp>
        <p:nvSpPr>
          <p:cNvPr id="5" name="Footer Placeholder 4">
            <a:extLst>
              <a:ext uri="{FF2B5EF4-FFF2-40B4-BE49-F238E27FC236}">
                <a16:creationId xmlns:a16="http://schemas.microsoft.com/office/drawing/2014/main" id="{8D35C855-FBE8-53A4-CAD4-6ACA70336273}"/>
              </a:ext>
            </a:extLst>
          </p:cNvPr>
          <p:cNvSpPr>
            <a:spLocks noGrp="1"/>
          </p:cNvSpPr>
          <p:nvPr>
            <p:ph type="ftr" sz="quarter" idx="11"/>
          </p:nvPr>
        </p:nvSpPr>
        <p:spPr/>
        <p:txBody>
          <a:bodyPr/>
          <a:lstStyle/>
          <a:p>
            <a:r>
              <a:rPr lang="en-US"/>
              <a:t>JLUO Board Meeting - June 23, 2025</a:t>
            </a:r>
            <a:endParaRPr lang="en-US" dirty="0"/>
          </a:p>
        </p:txBody>
      </p:sp>
      <p:sp>
        <p:nvSpPr>
          <p:cNvPr id="6" name="Slide Number Placeholder 5">
            <a:extLst>
              <a:ext uri="{FF2B5EF4-FFF2-40B4-BE49-F238E27FC236}">
                <a16:creationId xmlns:a16="http://schemas.microsoft.com/office/drawing/2014/main" id="{E86C7BD4-8D3A-3280-6F1C-56EB72A392F8}"/>
              </a:ext>
            </a:extLst>
          </p:cNvPr>
          <p:cNvSpPr>
            <a:spLocks noGrp="1"/>
          </p:cNvSpPr>
          <p:nvPr>
            <p:ph type="sldNum" sz="quarter" idx="12"/>
          </p:nvPr>
        </p:nvSpPr>
        <p:spPr/>
        <p:txBody>
          <a:bodyPr/>
          <a:lstStyle/>
          <a:p>
            <a:fld id="{753F9866-9D6A-4E48-8AAE-F0F10B4380FA}" type="slidenum">
              <a:rPr lang="en-US" smtClean="0"/>
              <a:pPr/>
              <a:t>‹#›</a:t>
            </a:fld>
            <a:endParaRPr lang="en-US" dirty="0"/>
          </a:p>
        </p:txBody>
      </p:sp>
    </p:spTree>
    <p:extLst>
      <p:ext uri="{BB962C8B-B14F-4D97-AF65-F5344CB8AC3E}">
        <p14:creationId xmlns:p14="http://schemas.microsoft.com/office/powerpoint/2010/main" val="16419036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095C-1FDA-4529-E7D0-FCC1C51E29B0}"/>
              </a:ext>
            </a:extLst>
          </p:cNvPr>
          <p:cNvSpPr>
            <a:spLocks noGrp="1"/>
          </p:cNvSpPr>
          <p:nvPr>
            <p:ph type="title"/>
          </p:nvPr>
        </p:nvSpPr>
        <p:spPr>
          <a:xfrm>
            <a:off x="831850" y="1709738"/>
            <a:ext cx="10515600" cy="2852737"/>
          </a:xfrm>
        </p:spPr>
        <p:txBody>
          <a:bodyPr anchor="b"/>
          <a:lstStyle>
            <a:lvl1pPr>
              <a:defRPr sz="6000" b="1" i="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A5894F3-3907-1292-D813-381C8250DC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61A84F-2C20-8E5C-844F-4FFD23376524}"/>
              </a:ext>
            </a:extLst>
          </p:cNvPr>
          <p:cNvSpPr>
            <a:spLocks noGrp="1"/>
          </p:cNvSpPr>
          <p:nvPr>
            <p:ph type="dt" sz="half" idx="10"/>
          </p:nvPr>
        </p:nvSpPr>
        <p:spPr/>
        <p:txBody>
          <a:bodyPr/>
          <a:lstStyle/>
          <a:p>
            <a:fld id="{12275EF9-EDE3-4BAD-8BB6-2CDD3463F5C7}" type="datetime1">
              <a:rPr lang="en-US" smtClean="0"/>
              <a:t>6/23/2025</a:t>
            </a:fld>
            <a:endParaRPr lang="en-US" dirty="0"/>
          </a:p>
        </p:txBody>
      </p:sp>
      <p:sp>
        <p:nvSpPr>
          <p:cNvPr id="5" name="Footer Placeholder 4">
            <a:extLst>
              <a:ext uri="{FF2B5EF4-FFF2-40B4-BE49-F238E27FC236}">
                <a16:creationId xmlns:a16="http://schemas.microsoft.com/office/drawing/2014/main" id="{5F0CB530-ACAF-0971-48EF-DC06D235FC7A}"/>
              </a:ext>
            </a:extLst>
          </p:cNvPr>
          <p:cNvSpPr>
            <a:spLocks noGrp="1"/>
          </p:cNvSpPr>
          <p:nvPr>
            <p:ph type="ftr" sz="quarter" idx="11"/>
          </p:nvPr>
        </p:nvSpPr>
        <p:spPr/>
        <p:txBody>
          <a:bodyPr/>
          <a:lstStyle/>
          <a:p>
            <a:r>
              <a:rPr lang="en-US"/>
              <a:t>JLUO Board Meeting - June 23, 2025</a:t>
            </a:r>
            <a:endParaRPr lang="en-US" dirty="0"/>
          </a:p>
        </p:txBody>
      </p:sp>
      <p:sp>
        <p:nvSpPr>
          <p:cNvPr id="6" name="Slide Number Placeholder 5">
            <a:extLst>
              <a:ext uri="{FF2B5EF4-FFF2-40B4-BE49-F238E27FC236}">
                <a16:creationId xmlns:a16="http://schemas.microsoft.com/office/drawing/2014/main" id="{E09EFA78-F048-2FFF-BC3F-A227C21D0ABA}"/>
              </a:ext>
            </a:extLst>
          </p:cNvPr>
          <p:cNvSpPr>
            <a:spLocks noGrp="1"/>
          </p:cNvSpPr>
          <p:nvPr>
            <p:ph type="sldNum" sz="quarter" idx="12"/>
          </p:nvPr>
        </p:nvSpPr>
        <p:spPr/>
        <p:txBody>
          <a:bodyPr/>
          <a:lstStyle/>
          <a:p>
            <a:fld id="{753F9866-9D6A-4E48-8AAE-F0F10B4380FA}" type="slidenum">
              <a:rPr lang="en-US" smtClean="0"/>
              <a:pPr/>
              <a:t>‹#›</a:t>
            </a:fld>
            <a:endParaRPr lang="en-US" dirty="0"/>
          </a:p>
        </p:txBody>
      </p:sp>
    </p:spTree>
    <p:extLst>
      <p:ext uri="{BB962C8B-B14F-4D97-AF65-F5344CB8AC3E}">
        <p14:creationId xmlns:p14="http://schemas.microsoft.com/office/powerpoint/2010/main" val="38942268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060D4-1822-5BC7-1277-E1043CD2CD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934CC7-EF0B-8A25-25FC-FD339A3B5F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817636-DB43-9194-F56B-D2D0C18D89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F33AA3-3276-C8AE-A6B3-9B709F43CE60}"/>
              </a:ext>
            </a:extLst>
          </p:cNvPr>
          <p:cNvSpPr>
            <a:spLocks noGrp="1"/>
          </p:cNvSpPr>
          <p:nvPr>
            <p:ph type="dt" sz="half" idx="10"/>
          </p:nvPr>
        </p:nvSpPr>
        <p:spPr/>
        <p:txBody>
          <a:bodyPr/>
          <a:lstStyle/>
          <a:p>
            <a:fld id="{8BE56A42-DFF9-47AC-9243-AD469DD5CF1C}" type="datetime1">
              <a:rPr lang="en-US" smtClean="0"/>
              <a:t>6/23/2025</a:t>
            </a:fld>
            <a:endParaRPr lang="en-US" dirty="0"/>
          </a:p>
        </p:txBody>
      </p:sp>
      <p:sp>
        <p:nvSpPr>
          <p:cNvPr id="6" name="Footer Placeholder 5">
            <a:extLst>
              <a:ext uri="{FF2B5EF4-FFF2-40B4-BE49-F238E27FC236}">
                <a16:creationId xmlns:a16="http://schemas.microsoft.com/office/drawing/2014/main" id="{549EC5A4-4E77-251F-918B-256B1C187F71}"/>
              </a:ext>
            </a:extLst>
          </p:cNvPr>
          <p:cNvSpPr>
            <a:spLocks noGrp="1"/>
          </p:cNvSpPr>
          <p:nvPr>
            <p:ph type="ftr" sz="quarter" idx="11"/>
          </p:nvPr>
        </p:nvSpPr>
        <p:spPr/>
        <p:txBody>
          <a:bodyPr/>
          <a:lstStyle/>
          <a:p>
            <a:r>
              <a:rPr lang="en-US"/>
              <a:t>JLUO Board Meeting - June 23, 2025</a:t>
            </a:r>
            <a:endParaRPr lang="en-US" dirty="0"/>
          </a:p>
        </p:txBody>
      </p:sp>
      <p:sp>
        <p:nvSpPr>
          <p:cNvPr id="7" name="Slide Number Placeholder 6">
            <a:extLst>
              <a:ext uri="{FF2B5EF4-FFF2-40B4-BE49-F238E27FC236}">
                <a16:creationId xmlns:a16="http://schemas.microsoft.com/office/drawing/2014/main" id="{CACE6214-778B-81E5-1036-05CB6AD33F14}"/>
              </a:ext>
            </a:extLst>
          </p:cNvPr>
          <p:cNvSpPr>
            <a:spLocks noGrp="1"/>
          </p:cNvSpPr>
          <p:nvPr>
            <p:ph type="sldNum" sz="quarter" idx="12"/>
          </p:nvPr>
        </p:nvSpPr>
        <p:spPr/>
        <p:txBody>
          <a:bodyPr/>
          <a:lstStyle/>
          <a:p>
            <a:fld id="{753F9866-9D6A-4E48-8AAE-F0F10B4380FA}" type="slidenum">
              <a:rPr lang="en-US" smtClean="0"/>
              <a:pPr/>
              <a:t>‹#›</a:t>
            </a:fld>
            <a:endParaRPr lang="en-US" dirty="0"/>
          </a:p>
        </p:txBody>
      </p:sp>
    </p:spTree>
    <p:extLst>
      <p:ext uri="{BB962C8B-B14F-4D97-AF65-F5344CB8AC3E}">
        <p14:creationId xmlns:p14="http://schemas.microsoft.com/office/powerpoint/2010/main" val="22026623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577B-921E-B27D-CE62-80F62DDCAB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AC62A4-F537-DA41-E226-451C1117F6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BA6EEA-05B7-ADC5-D41A-75619874F6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BEE67-E273-D3EB-9EEB-67DF3C5ACD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A7D78-2038-F0E7-7524-3FE5695E1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0797E3-882B-1F38-032D-6B6DA3E87000}"/>
              </a:ext>
            </a:extLst>
          </p:cNvPr>
          <p:cNvSpPr>
            <a:spLocks noGrp="1"/>
          </p:cNvSpPr>
          <p:nvPr>
            <p:ph type="dt" sz="half" idx="10"/>
          </p:nvPr>
        </p:nvSpPr>
        <p:spPr/>
        <p:txBody>
          <a:bodyPr/>
          <a:lstStyle/>
          <a:p>
            <a:fld id="{346EC7A0-7B01-49CD-9A7E-FEDDAA563A9A}" type="datetime1">
              <a:rPr lang="en-US" smtClean="0"/>
              <a:t>6/23/2025</a:t>
            </a:fld>
            <a:endParaRPr lang="en-US" dirty="0"/>
          </a:p>
        </p:txBody>
      </p:sp>
      <p:sp>
        <p:nvSpPr>
          <p:cNvPr id="8" name="Footer Placeholder 7">
            <a:extLst>
              <a:ext uri="{FF2B5EF4-FFF2-40B4-BE49-F238E27FC236}">
                <a16:creationId xmlns:a16="http://schemas.microsoft.com/office/drawing/2014/main" id="{A2F88262-9BE0-E049-7B37-61E70BFDD93A}"/>
              </a:ext>
            </a:extLst>
          </p:cNvPr>
          <p:cNvSpPr>
            <a:spLocks noGrp="1"/>
          </p:cNvSpPr>
          <p:nvPr>
            <p:ph type="ftr" sz="quarter" idx="11"/>
          </p:nvPr>
        </p:nvSpPr>
        <p:spPr/>
        <p:txBody>
          <a:bodyPr/>
          <a:lstStyle/>
          <a:p>
            <a:r>
              <a:rPr lang="en-US"/>
              <a:t>JLUO Board Meeting - June 23, 2025</a:t>
            </a:r>
            <a:endParaRPr lang="en-US" dirty="0"/>
          </a:p>
        </p:txBody>
      </p:sp>
      <p:sp>
        <p:nvSpPr>
          <p:cNvPr id="9" name="Slide Number Placeholder 8">
            <a:extLst>
              <a:ext uri="{FF2B5EF4-FFF2-40B4-BE49-F238E27FC236}">
                <a16:creationId xmlns:a16="http://schemas.microsoft.com/office/drawing/2014/main" id="{C27F509A-E63B-2C3F-219C-978865518043}"/>
              </a:ext>
            </a:extLst>
          </p:cNvPr>
          <p:cNvSpPr>
            <a:spLocks noGrp="1"/>
          </p:cNvSpPr>
          <p:nvPr>
            <p:ph type="sldNum" sz="quarter" idx="12"/>
          </p:nvPr>
        </p:nvSpPr>
        <p:spPr/>
        <p:txBody>
          <a:bodyPr/>
          <a:lstStyle/>
          <a:p>
            <a:fld id="{753F9866-9D6A-4E48-8AAE-F0F10B4380FA}" type="slidenum">
              <a:rPr lang="en-US" smtClean="0"/>
              <a:pPr/>
              <a:t>‹#›</a:t>
            </a:fld>
            <a:endParaRPr lang="en-US" dirty="0"/>
          </a:p>
        </p:txBody>
      </p:sp>
    </p:spTree>
    <p:extLst>
      <p:ext uri="{BB962C8B-B14F-4D97-AF65-F5344CB8AC3E}">
        <p14:creationId xmlns:p14="http://schemas.microsoft.com/office/powerpoint/2010/main" val="38548263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04793-8077-CBA3-81CF-576A6629CA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A71742-62BB-D194-149C-970BB1863530}"/>
              </a:ext>
            </a:extLst>
          </p:cNvPr>
          <p:cNvSpPr>
            <a:spLocks noGrp="1"/>
          </p:cNvSpPr>
          <p:nvPr>
            <p:ph type="dt" sz="half" idx="10"/>
          </p:nvPr>
        </p:nvSpPr>
        <p:spPr/>
        <p:txBody>
          <a:bodyPr/>
          <a:lstStyle/>
          <a:p>
            <a:fld id="{A59041E9-AAD9-42C0-9FD9-E70F8D4108B3}" type="datetime1">
              <a:rPr lang="en-US" smtClean="0"/>
              <a:t>6/23/2025</a:t>
            </a:fld>
            <a:endParaRPr lang="en-US" dirty="0"/>
          </a:p>
        </p:txBody>
      </p:sp>
      <p:sp>
        <p:nvSpPr>
          <p:cNvPr id="4" name="Footer Placeholder 3">
            <a:extLst>
              <a:ext uri="{FF2B5EF4-FFF2-40B4-BE49-F238E27FC236}">
                <a16:creationId xmlns:a16="http://schemas.microsoft.com/office/drawing/2014/main" id="{D281200C-8D30-7E9F-CD54-64AD94DB57F9}"/>
              </a:ext>
            </a:extLst>
          </p:cNvPr>
          <p:cNvSpPr>
            <a:spLocks noGrp="1"/>
          </p:cNvSpPr>
          <p:nvPr>
            <p:ph type="ftr" sz="quarter" idx="11"/>
          </p:nvPr>
        </p:nvSpPr>
        <p:spPr/>
        <p:txBody>
          <a:bodyPr/>
          <a:lstStyle/>
          <a:p>
            <a:r>
              <a:rPr lang="en-US"/>
              <a:t>JLUO Board Meeting - June 23, 2025</a:t>
            </a:r>
            <a:endParaRPr lang="en-US" dirty="0"/>
          </a:p>
        </p:txBody>
      </p:sp>
      <p:sp>
        <p:nvSpPr>
          <p:cNvPr id="5" name="Slide Number Placeholder 4">
            <a:extLst>
              <a:ext uri="{FF2B5EF4-FFF2-40B4-BE49-F238E27FC236}">
                <a16:creationId xmlns:a16="http://schemas.microsoft.com/office/drawing/2014/main" id="{76DCEAD2-C512-5E2F-6CF0-6B5249A4F335}"/>
              </a:ext>
            </a:extLst>
          </p:cNvPr>
          <p:cNvSpPr>
            <a:spLocks noGrp="1"/>
          </p:cNvSpPr>
          <p:nvPr>
            <p:ph type="sldNum" sz="quarter" idx="12"/>
          </p:nvPr>
        </p:nvSpPr>
        <p:spPr/>
        <p:txBody>
          <a:bodyPr/>
          <a:lstStyle/>
          <a:p>
            <a:fld id="{753F9866-9D6A-4E48-8AAE-F0F10B4380FA}" type="slidenum">
              <a:rPr lang="en-US" smtClean="0"/>
              <a:pPr/>
              <a:t>‹#›</a:t>
            </a:fld>
            <a:endParaRPr lang="en-US" dirty="0"/>
          </a:p>
        </p:txBody>
      </p:sp>
    </p:spTree>
    <p:extLst>
      <p:ext uri="{BB962C8B-B14F-4D97-AF65-F5344CB8AC3E}">
        <p14:creationId xmlns:p14="http://schemas.microsoft.com/office/powerpoint/2010/main" val="1950587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976787" cy="5260391"/>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5"/>
            <a:ext cx="4032023" cy="2462822"/>
          </a:xfrm>
          <a:solidFill>
            <a:schemeClr val="accent2"/>
          </a:solidFill>
        </p:spPr>
        <p:txBody>
          <a:bodyPr/>
          <a:lstStyle/>
          <a:p>
            <a:r>
              <a:rPr lang="en-US"/>
              <a:t>Click icon to add picture</a:t>
            </a:r>
          </a:p>
        </p:txBody>
      </p:sp>
      <p:pic>
        <p:nvPicPr>
          <p:cNvPr id="13" name="Picture 12">
            <a:extLst>
              <a:ext uri="{FF2B5EF4-FFF2-40B4-BE49-F238E27FC236}">
                <a16:creationId xmlns:a16="http://schemas.microsoft.com/office/drawing/2014/main" id="{7AA41D01-8F81-4FC5-A1BA-7F972CF461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4" name="Slide Number Placeholder 5">
            <a:extLst>
              <a:ext uri="{FF2B5EF4-FFF2-40B4-BE49-F238E27FC236}">
                <a16:creationId xmlns:a16="http://schemas.microsoft.com/office/drawing/2014/main" id="{9900F04D-AC2F-423C-B6A2-BF80050A60C7}"/>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5" name="Footer Placeholder 3">
            <a:extLst>
              <a:ext uri="{FF2B5EF4-FFF2-40B4-BE49-F238E27FC236}">
                <a16:creationId xmlns:a16="http://schemas.microsoft.com/office/drawing/2014/main" id="{188C99F7-C75A-4AC5-8281-967C952CFA81}"/>
              </a:ext>
            </a:extLst>
          </p:cNvPr>
          <p:cNvSpPr>
            <a:spLocks noGrp="1"/>
          </p:cNvSpPr>
          <p:nvPr>
            <p:ph type="ftr" sz="quarter" idx="11"/>
          </p:nvPr>
        </p:nvSpPr>
        <p:spPr>
          <a:xfrm>
            <a:off x="411893" y="6266576"/>
            <a:ext cx="2563249" cy="512082"/>
          </a:xfrm>
        </p:spPr>
        <p:txBody>
          <a:bodyPr anchor="t"/>
          <a:lstStyle>
            <a:lvl1pPr algn="l">
              <a:defRPr sz="900"/>
            </a:lvl1pPr>
          </a:lstStyle>
          <a:p>
            <a:r>
              <a:rPr lang="en-US"/>
              <a:t>JLUO Board Meeting - June 23, 2025</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99E596-AAD2-BCF4-D6F4-EEBD64949085}"/>
              </a:ext>
            </a:extLst>
          </p:cNvPr>
          <p:cNvSpPr>
            <a:spLocks noGrp="1"/>
          </p:cNvSpPr>
          <p:nvPr>
            <p:ph type="dt" sz="half" idx="10"/>
          </p:nvPr>
        </p:nvSpPr>
        <p:spPr/>
        <p:txBody>
          <a:bodyPr/>
          <a:lstStyle/>
          <a:p>
            <a:fld id="{59351EEA-B3C8-474D-A5FD-40D44F6E06D4}" type="datetime1">
              <a:rPr lang="en-US" smtClean="0"/>
              <a:t>6/23/2025</a:t>
            </a:fld>
            <a:endParaRPr lang="en-US" dirty="0"/>
          </a:p>
        </p:txBody>
      </p:sp>
      <p:sp>
        <p:nvSpPr>
          <p:cNvPr id="3" name="Footer Placeholder 2">
            <a:extLst>
              <a:ext uri="{FF2B5EF4-FFF2-40B4-BE49-F238E27FC236}">
                <a16:creationId xmlns:a16="http://schemas.microsoft.com/office/drawing/2014/main" id="{CD56A122-1969-FF2E-EAA9-724545CEEA9F}"/>
              </a:ext>
            </a:extLst>
          </p:cNvPr>
          <p:cNvSpPr>
            <a:spLocks noGrp="1"/>
          </p:cNvSpPr>
          <p:nvPr>
            <p:ph type="ftr" sz="quarter" idx="11"/>
          </p:nvPr>
        </p:nvSpPr>
        <p:spPr/>
        <p:txBody>
          <a:bodyPr/>
          <a:lstStyle/>
          <a:p>
            <a:r>
              <a:rPr lang="en-US"/>
              <a:t>JLUO Board Meeting - June 23, 2025</a:t>
            </a:r>
            <a:endParaRPr lang="en-US" dirty="0"/>
          </a:p>
        </p:txBody>
      </p:sp>
      <p:sp>
        <p:nvSpPr>
          <p:cNvPr id="4" name="Slide Number Placeholder 3">
            <a:extLst>
              <a:ext uri="{FF2B5EF4-FFF2-40B4-BE49-F238E27FC236}">
                <a16:creationId xmlns:a16="http://schemas.microsoft.com/office/drawing/2014/main" id="{0D332560-945C-EA21-7EE2-63043326464F}"/>
              </a:ext>
            </a:extLst>
          </p:cNvPr>
          <p:cNvSpPr>
            <a:spLocks noGrp="1"/>
          </p:cNvSpPr>
          <p:nvPr>
            <p:ph type="sldNum" sz="quarter" idx="12"/>
          </p:nvPr>
        </p:nvSpPr>
        <p:spPr/>
        <p:txBody>
          <a:bodyPr/>
          <a:lstStyle/>
          <a:p>
            <a:fld id="{753F9866-9D6A-4E48-8AAE-F0F10B4380FA}" type="slidenum">
              <a:rPr lang="en-US" smtClean="0"/>
              <a:pPr/>
              <a:t>‹#›</a:t>
            </a:fld>
            <a:endParaRPr lang="en-US" dirty="0"/>
          </a:p>
        </p:txBody>
      </p:sp>
    </p:spTree>
    <p:extLst>
      <p:ext uri="{BB962C8B-B14F-4D97-AF65-F5344CB8AC3E}">
        <p14:creationId xmlns:p14="http://schemas.microsoft.com/office/powerpoint/2010/main" val="7806872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0D159-9529-D8B8-F991-95BBCB2076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3520D0-8250-8D41-DE23-8159AE0396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DD6A8-427B-EE19-46F4-2808F6AFD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8D0D9B-9C17-3C3A-85DA-F56343B4A0C1}"/>
              </a:ext>
            </a:extLst>
          </p:cNvPr>
          <p:cNvSpPr>
            <a:spLocks noGrp="1"/>
          </p:cNvSpPr>
          <p:nvPr>
            <p:ph type="dt" sz="half" idx="10"/>
          </p:nvPr>
        </p:nvSpPr>
        <p:spPr/>
        <p:txBody>
          <a:bodyPr/>
          <a:lstStyle/>
          <a:p>
            <a:fld id="{68702B01-83B5-4EBA-851A-3FADB846B828}" type="datetime1">
              <a:rPr lang="en-US" smtClean="0"/>
              <a:t>6/23/2025</a:t>
            </a:fld>
            <a:endParaRPr lang="en-US" dirty="0"/>
          </a:p>
        </p:txBody>
      </p:sp>
      <p:sp>
        <p:nvSpPr>
          <p:cNvPr id="6" name="Footer Placeholder 5">
            <a:extLst>
              <a:ext uri="{FF2B5EF4-FFF2-40B4-BE49-F238E27FC236}">
                <a16:creationId xmlns:a16="http://schemas.microsoft.com/office/drawing/2014/main" id="{84736EC1-D7F1-4EDC-1FF8-920EA5337E51}"/>
              </a:ext>
            </a:extLst>
          </p:cNvPr>
          <p:cNvSpPr>
            <a:spLocks noGrp="1"/>
          </p:cNvSpPr>
          <p:nvPr>
            <p:ph type="ftr" sz="quarter" idx="11"/>
          </p:nvPr>
        </p:nvSpPr>
        <p:spPr/>
        <p:txBody>
          <a:bodyPr/>
          <a:lstStyle/>
          <a:p>
            <a:r>
              <a:rPr lang="en-US"/>
              <a:t>JLUO Board Meeting - June 23, 2025</a:t>
            </a:r>
            <a:endParaRPr lang="en-US" dirty="0"/>
          </a:p>
        </p:txBody>
      </p:sp>
      <p:sp>
        <p:nvSpPr>
          <p:cNvPr id="7" name="Slide Number Placeholder 6">
            <a:extLst>
              <a:ext uri="{FF2B5EF4-FFF2-40B4-BE49-F238E27FC236}">
                <a16:creationId xmlns:a16="http://schemas.microsoft.com/office/drawing/2014/main" id="{FA0434E3-81EC-06B6-E3F3-68CA026A62F8}"/>
              </a:ext>
            </a:extLst>
          </p:cNvPr>
          <p:cNvSpPr>
            <a:spLocks noGrp="1"/>
          </p:cNvSpPr>
          <p:nvPr>
            <p:ph type="sldNum" sz="quarter" idx="12"/>
          </p:nvPr>
        </p:nvSpPr>
        <p:spPr/>
        <p:txBody>
          <a:bodyPr/>
          <a:lstStyle/>
          <a:p>
            <a:fld id="{753F9866-9D6A-4E48-8AAE-F0F10B4380FA}" type="slidenum">
              <a:rPr lang="en-US" smtClean="0"/>
              <a:pPr/>
              <a:t>‹#›</a:t>
            </a:fld>
            <a:endParaRPr lang="en-US" dirty="0"/>
          </a:p>
        </p:txBody>
      </p:sp>
    </p:spTree>
    <p:extLst>
      <p:ext uri="{BB962C8B-B14F-4D97-AF65-F5344CB8AC3E}">
        <p14:creationId xmlns:p14="http://schemas.microsoft.com/office/powerpoint/2010/main" val="20433243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8FA8-C3E0-956E-B69A-F04B91BEA7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64766A-FA46-093B-041E-DDD93F766E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62C0721C-1B20-E1A9-1D16-2CC983C6C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14DC7E-818B-C601-287E-3D84D4B44C0F}"/>
              </a:ext>
            </a:extLst>
          </p:cNvPr>
          <p:cNvSpPr>
            <a:spLocks noGrp="1"/>
          </p:cNvSpPr>
          <p:nvPr>
            <p:ph type="dt" sz="half" idx="10"/>
          </p:nvPr>
        </p:nvSpPr>
        <p:spPr/>
        <p:txBody>
          <a:bodyPr/>
          <a:lstStyle/>
          <a:p>
            <a:fld id="{E9F4CB44-7BD1-4CED-8013-3E28960567F7}" type="datetime1">
              <a:rPr lang="en-US" smtClean="0"/>
              <a:t>6/23/2025</a:t>
            </a:fld>
            <a:endParaRPr lang="en-US" dirty="0"/>
          </a:p>
        </p:txBody>
      </p:sp>
      <p:sp>
        <p:nvSpPr>
          <p:cNvPr id="6" name="Footer Placeholder 5">
            <a:extLst>
              <a:ext uri="{FF2B5EF4-FFF2-40B4-BE49-F238E27FC236}">
                <a16:creationId xmlns:a16="http://schemas.microsoft.com/office/drawing/2014/main" id="{49D39DB1-D240-0E23-84C8-532BF3B16459}"/>
              </a:ext>
            </a:extLst>
          </p:cNvPr>
          <p:cNvSpPr>
            <a:spLocks noGrp="1"/>
          </p:cNvSpPr>
          <p:nvPr>
            <p:ph type="ftr" sz="quarter" idx="11"/>
          </p:nvPr>
        </p:nvSpPr>
        <p:spPr/>
        <p:txBody>
          <a:bodyPr/>
          <a:lstStyle/>
          <a:p>
            <a:r>
              <a:rPr lang="en-US"/>
              <a:t>JLUO Board Meeting - June 23, 2025</a:t>
            </a:r>
            <a:endParaRPr lang="en-US" dirty="0"/>
          </a:p>
        </p:txBody>
      </p:sp>
      <p:sp>
        <p:nvSpPr>
          <p:cNvPr id="7" name="Slide Number Placeholder 6">
            <a:extLst>
              <a:ext uri="{FF2B5EF4-FFF2-40B4-BE49-F238E27FC236}">
                <a16:creationId xmlns:a16="http://schemas.microsoft.com/office/drawing/2014/main" id="{0B750076-7267-51CB-D08A-802774E1F846}"/>
              </a:ext>
            </a:extLst>
          </p:cNvPr>
          <p:cNvSpPr>
            <a:spLocks noGrp="1"/>
          </p:cNvSpPr>
          <p:nvPr>
            <p:ph type="sldNum" sz="quarter" idx="12"/>
          </p:nvPr>
        </p:nvSpPr>
        <p:spPr/>
        <p:txBody>
          <a:bodyPr/>
          <a:lstStyle/>
          <a:p>
            <a:fld id="{753F9866-9D6A-4E48-8AAE-F0F10B4380FA}" type="slidenum">
              <a:rPr lang="en-US" smtClean="0"/>
              <a:pPr/>
              <a:t>‹#›</a:t>
            </a:fld>
            <a:endParaRPr lang="en-US" dirty="0"/>
          </a:p>
        </p:txBody>
      </p:sp>
    </p:spTree>
    <p:extLst>
      <p:ext uri="{BB962C8B-B14F-4D97-AF65-F5344CB8AC3E}">
        <p14:creationId xmlns:p14="http://schemas.microsoft.com/office/powerpoint/2010/main" val="34909700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BDCEF-3269-36A5-7FE0-A6D8225996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BC6108-3A66-9F6A-3A94-1BAAEF1045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DA897-C827-1F9B-2E9E-AA08A39466B3}"/>
              </a:ext>
            </a:extLst>
          </p:cNvPr>
          <p:cNvSpPr>
            <a:spLocks noGrp="1"/>
          </p:cNvSpPr>
          <p:nvPr>
            <p:ph type="dt" sz="half" idx="10"/>
          </p:nvPr>
        </p:nvSpPr>
        <p:spPr/>
        <p:txBody>
          <a:bodyPr/>
          <a:lstStyle/>
          <a:p>
            <a:fld id="{B75CE749-53AC-4395-8D7F-7DE5D375F49B}" type="datetime1">
              <a:rPr lang="en-US" smtClean="0"/>
              <a:t>6/23/2025</a:t>
            </a:fld>
            <a:endParaRPr lang="en-US" dirty="0"/>
          </a:p>
        </p:txBody>
      </p:sp>
      <p:sp>
        <p:nvSpPr>
          <p:cNvPr id="5" name="Footer Placeholder 4">
            <a:extLst>
              <a:ext uri="{FF2B5EF4-FFF2-40B4-BE49-F238E27FC236}">
                <a16:creationId xmlns:a16="http://schemas.microsoft.com/office/drawing/2014/main" id="{461959C0-B947-174D-B7DC-FE99FDB0DADA}"/>
              </a:ext>
            </a:extLst>
          </p:cNvPr>
          <p:cNvSpPr>
            <a:spLocks noGrp="1"/>
          </p:cNvSpPr>
          <p:nvPr>
            <p:ph type="ftr" sz="quarter" idx="11"/>
          </p:nvPr>
        </p:nvSpPr>
        <p:spPr/>
        <p:txBody>
          <a:bodyPr/>
          <a:lstStyle/>
          <a:p>
            <a:r>
              <a:rPr lang="en-US"/>
              <a:t>JLUO Board Meeting - June 23, 2025</a:t>
            </a:r>
            <a:endParaRPr lang="en-US" dirty="0"/>
          </a:p>
        </p:txBody>
      </p:sp>
      <p:sp>
        <p:nvSpPr>
          <p:cNvPr id="6" name="Slide Number Placeholder 5">
            <a:extLst>
              <a:ext uri="{FF2B5EF4-FFF2-40B4-BE49-F238E27FC236}">
                <a16:creationId xmlns:a16="http://schemas.microsoft.com/office/drawing/2014/main" id="{712BE06D-0088-A20A-7D1F-C37289AE547E}"/>
              </a:ext>
            </a:extLst>
          </p:cNvPr>
          <p:cNvSpPr>
            <a:spLocks noGrp="1"/>
          </p:cNvSpPr>
          <p:nvPr>
            <p:ph type="sldNum" sz="quarter" idx="12"/>
          </p:nvPr>
        </p:nvSpPr>
        <p:spPr/>
        <p:txBody>
          <a:bodyPr/>
          <a:lstStyle/>
          <a:p>
            <a:fld id="{753F9866-9D6A-4E48-8AAE-F0F10B4380FA}" type="slidenum">
              <a:rPr lang="en-US" smtClean="0"/>
              <a:pPr/>
              <a:t>‹#›</a:t>
            </a:fld>
            <a:endParaRPr lang="en-US" dirty="0"/>
          </a:p>
        </p:txBody>
      </p:sp>
    </p:spTree>
    <p:extLst>
      <p:ext uri="{BB962C8B-B14F-4D97-AF65-F5344CB8AC3E}">
        <p14:creationId xmlns:p14="http://schemas.microsoft.com/office/powerpoint/2010/main" val="29903204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7CD8D-29CF-6A93-42C6-4FFEC95173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860DDF-2B44-B84A-CA15-53BBFBA92C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BB6DC-B042-AF8E-0FFF-1B481955F416}"/>
              </a:ext>
            </a:extLst>
          </p:cNvPr>
          <p:cNvSpPr>
            <a:spLocks noGrp="1"/>
          </p:cNvSpPr>
          <p:nvPr>
            <p:ph type="dt" sz="half" idx="10"/>
          </p:nvPr>
        </p:nvSpPr>
        <p:spPr/>
        <p:txBody>
          <a:bodyPr/>
          <a:lstStyle/>
          <a:p>
            <a:fld id="{59B01879-0219-4BCF-8F2F-4B6076E33E0A}" type="datetime1">
              <a:rPr lang="en-US" smtClean="0"/>
              <a:t>6/23/2025</a:t>
            </a:fld>
            <a:endParaRPr lang="en-US" dirty="0"/>
          </a:p>
        </p:txBody>
      </p:sp>
      <p:sp>
        <p:nvSpPr>
          <p:cNvPr id="5" name="Footer Placeholder 4">
            <a:extLst>
              <a:ext uri="{FF2B5EF4-FFF2-40B4-BE49-F238E27FC236}">
                <a16:creationId xmlns:a16="http://schemas.microsoft.com/office/drawing/2014/main" id="{E6D9E41E-C537-3F5C-9EAD-6A32E22E33E4}"/>
              </a:ext>
            </a:extLst>
          </p:cNvPr>
          <p:cNvSpPr>
            <a:spLocks noGrp="1"/>
          </p:cNvSpPr>
          <p:nvPr>
            <p:ph type="ftr" sz="quarter" idx="11"/>
          </p:nvPr>
        </p:nvSpPr>
        <p:spPr/>
        <p:txBody>
          <a:bodyPr/>
          <a:lstStyle/>
          <a:p>
            <a:r>
              <a:rPr lang="en-US"/>
              <a:t>JLUO Board Meeting - June 23, 2025</a:t>
            </a:r>
            <a:endParaRPr lang="en-US" dirty="0"/>
          </a:p>
        </p:txBody>
      </p:sp>
      <p:sp>
        <p:nvSpPr>
          <p:cNvPr id="6" name="Slide Number Placeholder 5">
            <a:extLst>
              <a:ext uri="{FF2B5EF4-FFF2-40B4-BE49-F238E27FC236}">
                <a16:creationId xmlns:a16="http://schemas.microsoft.com/office/drawing/2014/main" id="{513AB300-0670-9978-117A-BFF6FEF78075}"/>
              </a:ext>
            </a:extLst>
          </p:cNvPr>
          <p:cNvSpPr>
            <a:spLocks noGrp="1"/>
          </p:cNvSpPr>
          <p:nvPr>
            <p:ph type="sldNum" sz="quarter" idx="12"/>
          </p:nvPr>
        </p:nvSpPr>
        <p:spPr/>
        <p:txBody>
          <a:bodyPr/>
          <a:lstStyle/>
          <a:p>
            <a:fld id="{753F9866-9D6A-4E48-8AAE-F0F10B4380FA}" type="slidenum">
              <a:rPr lang="en-US" smtClean="0"/>
              <a:pPr/>
              <a:t>‹#›</a:t>
            </a:fld>
            <a:endParaRPr lang="en-US" dirty="0"/>
          </a:p>
        </p:txBody>
      </p:sp>
    </p:spTree>
    <p:extLst>
      <p:ext uri="{BB962C8B-B14F-4D97-AF65-F5344CB8AC3E}">
        <p14:creationId xmlns:p14="http://schemas.microsoft.com/office/powerpoint/2010/main" val="8925406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Body Slide - No Photos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a:xfrm>
            <a:off x="4038600" y="6330592"/>
            <a:ext cx="4114800" cy="365125"/>
          </a:xfrm>
          <a:prstGeom prst="rect">
            <a:avLst/>
          </a:prstGeom>
        </p:spPr>
        <p:txBody>
          <a:bodyPr anchor="ctr" anchorCtr="0"/>
          <a:lstStyle>
            <a:lvl1pPr algn="ctr">
              <a:defRPr sz="1000">
                <a:latin typeface="Arial" panose="020B0604020202020204" pitchFamily="34" charset="0"/>
              </a:defRPr>
            </a:lvl1pPr>
          </a:lstStyle>
          <a:p>
            <a:r>
              <a:rPr lang="en-US"/>
              <a:t>JLUO Board Meeting - June 23, 2025</a:t>
            </a:r>
            <a:endParaRPr lang="en-US" dirty="0"/>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9" name="Title 1">
            <a:extLst>
              <a:ext uri="{FF2B5EF4-FFF2-40B4-BE49-F238E27FC236}">
                <a16:creationId xmlns:a16="http://schemas.microsoft.com/office/drawing/2014/main" id="{73F0606B-4EF8-C644-338C-2B63D06C1FA4}"/>
              </a:ext>
            </a:extLst>
          </p:cNvPr>
          <p:cNvSpPr>
            <a:spLocks noGrp="1"/>
          </p:cNvSpPr>
          <p:nvPr>
            <p:ph type="title"/>
          </p:nvPr>
        </p:nvSpPr>
        <p:spPr>
          <a:xfrm>
            <a:off x="309093" y="531951"/>
            <a:ext cx="11044707" cy="678664"/>
          </a:xfrm>
        </p:spPr>
        <p:txBody>
          <a:bodyPr anchor="b">
            <a:noAutofit/>
          </a:bodyPr>
          <a:lstStyle>
            <a:lvl1pPr>
              <a:defRPr sz="3200">
                <a:solidFill>
                  <a:schemeClr val="accent1"/>
                </a:solidFill>
              </a:defRPr>
            </a:lvl1pPr>
          </a:lstStyle>
          <a:p>
            <a:r>
              <a:rPr lang="en-US" dirty="0"/>
              <a:t>Click to edit Master title style</a:t>
            </a:r>
          </a:p>
        </p:txBody>
      </p:sp>
      <p:sp>
        <p:nvSpPr>
          <p:cNvPr id="10" name="Text Placeholder 3">
            <a:extLst>
              <a:ext uri="{FF2B5EF4-FFF2-40B4-BE49-F238E27FC236}">
                <a16:creationId xmlns:a16="http://schemas.microsoft.com/office/drawing/2014/main" id="{73B0BD89-A704-0E29-46BD-5C54BB3971DB}"/>
              </a:ext>
            </a:extLst>
          </p:cNvPr>
          <p:cNvSpPr>
            <a:spLocks noGrp="1"/>
          </p:cNvSpPr>
          <p:nvPr>
            <p:ph type="body" sz="half" idx="2"/>
          </p:nvPr>
        </p:nvSpPr>
        <p:spPr>
          <a:xfrm>
            <a:off x="309094" y="1319201"/>
            <a:ext cx="11044706" cy="4891433"/>
          </a:xfrm>
        </p:spPr>
        <p:txBody>
          <a:bodyPr>
            <a:no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Date Placeholder 4">
            <a:extLst>
              <a:ext uri="{FF2B5EF4-FFF2-40B4-BE49-F238E27FC236}">
                <a16:creationId xmlns:a16="http://schemas.microsoft.com/office/drawing/2014/main" id="{C31EC031-12D9-ECFF-D858-559CF0816D2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F3360194-4C5A-4A64-A150-C1323BC3F898}" type="datetime1">
              <a:rPr lang="en-US" smtClean="0"/>
              <a:t>6/23/2025</a:t>
            </a:fld>
            <a:endParaRPr lang="en-US" dirty="0"/>
          </a:p>
        </p:txBody>
      </p:sp>
    </p:spTree>
    <p:extLst>
      <p:ext uri="{BB962C8B-B14F-4D97-AF65-F5344CB8AC3E}">
        <p14:creationId xmlns:p14="http://schemas.microsoft.com/office/powerpoint/2010/main" val="5156747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Intro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18698854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A7F58C7-D277-8F14-F024-4B41D20D054F}"/>
              </a:ext>
            </a:extLst>
          </p:cNvPr>
          <p:cNvSpPr>
            <a:spLocks noGrp="1"/>
          </p:cNvSpPr>
          <p:nvPr>
            <p:ph type="pic" sz="quarter" idx="10"/>
          </p:nvPr>
        </p:nvSpPr>
        <p:spPr>
          <a:xfrm>
            <a:off x="0" y="0"/>
            <a:ext cx="12192000" cy="6858000"/>
          </a:xfrm>
        </p:spPr>
        <p:txBody>
          <a:bodyPr>
            <a:normAutofit/>
          </a:bodyPr>
          <a:lstStyle>
            <a:lvl1pPr marL="0" indent="0" algn="ctr">
              <a:buNone/>
              <a:defRPr sz="2000">
                <a:solidFill>
                  <a:schemeClr val="bg1"/>
                </a:solidFill>
              </a:defRPr>
            </a:lvl1pPr>
          </a:lstStyle>
          <a:p>
            <a:r>
              <a:rPr lang="en-US" dirty="0"/>
              <a:t>Click icon to add picture</a:t>
            </a:r>
          </a:p>
        </p:txBody>
      </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1524000" y="2286000"/>
            <a:ext cx="9144000" cy="2286000"/>
          </a:xfrm>
        </p:spPr>
        <p:txBody>
          <a:bodyPr anchor="ctr" anchorCtr="0">
            <a:noAutofit/>
          </a:bodyPr>
          <a:lstStyle>
            <a:lvl1pPr algn="ctr">
              <a:defRPr sz="4800">
                <a:solidFill>
                  <a:schemeClr val="bg1"/>
                </a:solidFill>
              </a:defRPr>
            </a:lvl1pPr>
          </a:lstStyle>
          <a:p>
            <a:r>
              <a:rPr lang="en-US" dirty="0"/>
              <a:t>Click to add title</a:t>
            </a:r>
          </a:p>
        </p:txBody>
      </p:sp>
    </p:spTree>
    <p:extLst>
      <p:ext uri="{BB962C8B-B14F-4D97-AF65-F5344CB8AC3E}">
        <p14:creationId xmlns:p14="http://schemas.microsoft.com/office/powerpoint/2010/main" val="8865832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6562816" y="457200"/>
            <a:ext cx="4837176" cy="1993392"/>
          </a:xfrm>
        </p:spPr>
        <p:txBody>
          <a:bodyPr anchor="b">
            <a:noAutofit/>
          </a:bodyPr>
          <a:lstStyle>
            <a:lvl1pPr>
              <a:defRPr sz="3200"/>
            </a:lvl1pPr>
          </a:lstStyle>
          <a:p>
            <a:r>
              <a:rPr lang="en-US" dirty="0"/>
              <a:t>Click to add title</a:t>
            </a:r>
          </a:p>
        </p:txBody>
      </p:sp>
      <p:sp>
        <p:nvSpPr>
          <p:cNvPr id="10" name="Picture Placeholder 9">
            <a:extLst>
              <a:ext uri="{FF2B5EF4-FFF2-40B4-BE49-F238E27FC236}">
                <a16:creationId xmlns:a16="http://schemas.microsoft.com/office/drawing/2014/main" id="{6B8CBAD6-FC79-B2BB-0B67-26429A6D4C8C}"/>
              </a:ext>
            </a:extLst>
          </p:cNvPr>
          <p:cNvSpPr>
            <a:spLocks noGrp="1"/>
          </p:cNvSpPr>
          <p:nvPr>
            <p:ph type="pic" sz="quarter" idx="10"/>
          </p:nvPr>
        </p:nvSpPr>
        <p:spPr>
          <a:xfrm>
            <a:off x="-28882" y="0"/>
            <a:ext cx="6115050" cy="6858000"/>
          </a:xfrm>
          <a:prstGeom prst="parallelogram">
            <a:avLst/>
          </a:prstGeom>
          <a:ln>
            <a:noFill/>
          </a:ln>
        </p:spPr>
        <p:txBody>
          <a:bodyPr tIns="0">
            <a:normAutofit/>
          </a:bodyPr>
          <a:lstStyle>
            <a:lvl1pPr marL="0" indent="0" algn="ctr">
              <a:buNone/>
              <a:defRPr sz="2000"/>
            </a:lvl1pPr>
          </a:lstStyle>
          <a:p>
            <a:r>
              <a:rPr lang="en-US" dirty="0"/>
              <a:t>Click icon to add picture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562818" y="2752344"/>
            <a:ext cx="4837174" cy="3136392"/>
          </a:xfrm>
        </p:spPr>
        <p:txBody>
          <a:bodyPr anchor="t" anchorCtr="0">
            <a:normAutofit/>
          </a:bodyPr>
          <a:lstStyle>
            <a:lvl1pPr marL="0" indent="0">
              <a:lnSpc>
                <a:spcPct val="150000"/>
              </a:lnSpc>
              <a:spcBef>
                <a:spcPts val="1000"/>
              </a:spcBef>
              <a:buNone/>
              <a:defRPr sz="1800" cap="all" spc="300" baseline="0"/>
            </a:lvl1pPr>
            <a:lvl2pPr marL="457200" indent="0">
              <a:lnSpc>
                <a:spcPct val="150000"/>
              </a:lnSpc>
              <a:spcBef>
                <a:spcPts val="1000"/>
              </a:spcBef>
              <a:buNone/>
              <a:defRPr sz="1800" cap="all" spc="300" baseline="0"/>
            </a:lvl2pPr>
            <a:lvl3pPr marL="914400" indent="0">
              <a:lnSpc>
                <a:spcPct val="150000"/>
              </a:lnSpc>
              <a:spcBef>
                <a:spcPts val="1000"/>
              </a:spcBef>
              <a:buNone/>
              <a:defRPr sz="1800" cap="all" spc="300" baseline="0"/>
            </a:lvl3pPr>
            <a:lvl4pPr marL="1371600" indent="0">
              <a:lnSpc>
                <a:spcPct val="150000"/>
              </a:lnSpc>
              <a:spcBef>
                <a:spcPts val="1000"/>
              </a:spcBef>
              <a:buNone/>
              <a:defRPr sz="1800" cap="all" spc="300" baseline="0"/>
            </a:lvl4pPr>
            <a:lvl5pPr marL="1828800" indent="0">
              <a:lnSpc>
                <a:spcPct val="150000"/>
              </a:lnSpc>
              <a:spcBef>
                <a:spcPts val="1000"/>
              </a:spcBef>
              <a:buNone/>
              <a:defRPr sz="1800" cap="all" spc="300" baseline="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934796A3-781D-5244-DAB8-2D6EE0AC3B70}"/>
              </a:ext>
              <a:ext uri="{C183D7F6-B498-43B3-948B-1728B52AA6E4}">
                <adec:decorative xmlns:adec="http://schemas.microsoft.com/office/drawing/2017/decorative" val="1"/>
              </a:ext>
            </a:extLst>
          </p:cNvPr>
          <p:cNvSpPr/>
          <p:nvPr userDrawn="1"/>
        </p:nvSpPr>
        <p:spPr>
          <a:xfrm>
            <a:off x="6562817"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206259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117600" y="762000"/>
            <a:ext cx="5066250" cy="2900680"/>
          </a:xfrm>
        </p:spPr>
        <p:txBody>
          <a:bodyPr anchor="b">
            <a:noAutofit/>
          </a:bodyPr>
          <a:lstStyle>
            <a:lvl1pPr algn="ctr">
              <a:defRPr sz="32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82836803-D9E6-3DF1-3B90-1E7E677CC7B7}"/>
              </a:ext>
            </a:extLst>
          </p:cNvPr>
          <p:cNvSpPr>
            <a:spLocks noGrp="1"/>
          </p:cNvSpPr>
          <p:nvPr>
            <p:ph type="pic" sz="quarter" idx="10" hasCustomPrompt="1"/>
          </p:nvPr>
        </p:nvSpPr>
        <p:spPr>
          <a:xfrm flipH="1">
            <a:off x="6086167" y="-22225"/>
            <a:ext cx="6080760" cy="6902450"/>
          </a:xfrm>
          <a:prstGeom prst="parallelogram">
            <a:avLst/>
          </a:prstGeom>
          <a:ln>
            <a:noFill/>
          </a:ln>
        </p:spPr>
        <p:txBody>
          <a:bodyPr lIns="0" tIns="0">
            <a:normAutofit/>
          </a:bodyPr>
          <a:lstStyle>
            <a:lvl1pPr marL="0" indent="0" algn="l">
              <a:buNone/>
              <a:defRPr sz="2000"/>
            </a:lvl1pPr>
          </a:lstStyle>
          <a:p>
            <a:r>
              <a:rPr lang="en-US" dirty="0"/>
              <a:t>Click icon to add image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117600" y="4145280"/>
            <a:ext cx="5066250" cy="690880"/>
          </a:xfrm>
          <a:gradFill flip="none" rotWithShape="1">
            <a:gsLst>
              <a:gs pos="0">
                <a:schemeClr val="accent5"/>
              </a:gs>
              <a:gs pos="100000">
                <a:schemeClr val="accent2">
                  <a:lumMod val="97000"/>
                  <a:lumOff val="3000"/>
                </a:schemeClr>
              </a:gs>
              <a:gs pos="50000">
                <a:schemeClr val="accent1"/>
              </a:gs>
            </a:gsLst>
            <a:lin ang="10200000" scaled="0"/>
            <a:tileRect/>
          </a:gradFill>
        </p:spPr>
        <p:txBody>
          <a:bodyPr anchor="ctr">
            <a:normAutofit/>
          </a:bodyPr>
          <a:lstStyle>
            <a:lvl1pPr marL="0" indent="0" algn="ctr">
              <a:buNone/>
              <a:defRPr sz="240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subtitle</a:t>
            </a:r>
          </a:p>
        </p:txBody>
      </p:sp>
    </p:spTree>
    <p:extLst>
      <p:ext uri="{BB962C8B-B14F-4D97-AF65-F5344CB8AC3E}">
        <p14:creationId xmlns:p14="http://schemas.microsoft.com/office/powerpoint/2010/main" val="1238693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657320" y="966055"/>
            <a:ext cx="6976787" cy="52603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5"/>
            <a:ext cx="4032023" cy="2462830"/>
          </a:xfrm>
          <a:solidFill>
            <a:schemeClr val="accent2"/>
          </a:solidFill>
        </p:spPr>
        <p:txBody>
          <a:bodyPr/>
          <a:lstStyle/>
          <a:p>
            <a:r>
              <a:rPr lang="en-US"/>
              <a:t>Click icon to add picture</a:t>
            </a:r>
          </a:p>
        </p:txBody>
      </p:sp>
      <p:pic>
        <p:nvPicPr>
          <p:cNvPr id="13" name="Picture 12">
            <a:extLst>
              <a:ext uri="{FF2B5EF4-FFF2-40B4-BE49-F238E27FC236}">
                <a16:creationId xmlns:a16="http://schemas.microsoft.com/office/drawing/2014/main" id="{9F129A1D-EBBE-43D3-A521-8D31A71AD8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4" name="Slide Number Placeholder 5">
            <a:extLst>
              <a:ext uri="{FF2B5EF4-FFF2-40B4-BE49-F238E27FC236}">
                <a16:creationId xmlns:a16="http://schemas.microsoft.com/office/drawing/2014/main" id="{DE4E922E-75C0-4E33-8485-087F02632FAF}"/>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5" name="Footer Placeholder 3">
            <a:extLst>
              <a:ext uri="{FF2B5EF4-FFF2-40B4-BE49-F238E27FC236}">
                <a16:creationId xmlns:a16="http://schemas.microsoft.com/office/drawing/2014/main" id="{A225B541-52C0-4D6C-8D3C-79DA8F9E4020}"/>
              </a:ext>
            </a:extLst>
          </p:cNvPr>
          <p:cNvSpPr>
            <a:spLocks noGrp="1"/>
          </p:cNvSpPr>
          <p:nvPr>
            <p:ph type="ftr" sz="quarter" idx="11"/>
          </p:nvPr>
        </p:nvSpPr>
        <p:spPr>
          <a:xfrm>
            <a:off x="411893" y="6266576"/>
            <a:ext cx="2563249" cy="512082"/>
          </a:xfrm>
        </p:spPr>
        <p:txBody>
          <a:bodyPr anchor="t"/>
          <a:lstStyle>
            <a:lvl1pPr algn="l">
              <a:defRPr sz="900"/>
            </a:lvl1pPr>
          </a:lstStyle>
          <a:p>
            <a:r>
              <a:rPr lang="en-US"/>
              <a:t>JLUO Board Meeting - June 23, 2025</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5242425" y="466344"/>
            <a:ext cx="6241651" cy="1710354"/>
          </a:xfrm>
        </p:spPr>
        <p:txBody>
          <a:bodyPr bIns="0" anchor="ctr" anchorCtr="0">
            <a:noAutofit/>
          </a:bodyPr>
          <a:lstStyle>
            <a:lvl1pPr>
              <a:defRPr sz="3200"/>
            </a:lvl1pPr>
          </a:lstStyle>
          <a:p>
            <a:r>
              <a:rPr lang="en-US" dirty="0"/>
              <a:t>Click to add title</a:t>
            </a:r>
          </a:p>
        </p:txBody>
      </p:sp>
      <p:sp>
        <p:nvSpPr>
          <p:cNvPr id="10" name="Picture Placeholder 9">
            <a:extLst>
              <a:ext uri="{FF2B5EF4-FFF2-40B4-BE49-F238E27FC236}">
                <a16:creationId xmlns:a16="http://schemas.microsoft.com/office/drawing/2014/main" id="{511A5385-FB23-93A8-2B8F-9887244244DF}"/>
              </a:ext>
            </a:extLst>
          </p:cNvPr>
          <p:cNvSpPr>
            <a:spLocks noGrp="1"/>
          </p:cNvSpPr>
          <p:nvPr>
            <p:ph type="pic" sz="quarter" idx="10"/>
          </p:nvPr>
        </p:nvSpPr>
        <p:spPr>
          <a:xfrm>
            <a:off x="0" y="0"/>
            <a:ext cx="4287838" cy="6858000"/>
          </a:xfrm>
        </p:spPr>
        <p:txBody>
          <a:bodyPr>
            <a:normAutofit/>
          </a:bodyPr>
          <a:lstStyle>
            <a:lvl1pPr marL="0" indent="0" algn="ctr">
              <a:buNone/>
              <a:defRPr sz="2000"/>
            </a:lvl1pPr>
          </a:lstStyle>
          <a:p>
            <a:r>
              <a:rPr lang="en-US" dirty="0"/>
              <a:t>Click icon to add picture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242426" y="2286000"/>
            <a:ext cx="6241650" cy="3474720"/>
          </a:xfrm>
        </p:spPr>
        <p:txBody>
          <a:bodyPr>
            <a:normAutofit/>
          </a:bodyPr>
          <a:lstStyle>
            <a:lvl1pPr marL="228600" indent="-228600">
              <a:spcBef>
                <a:spcPts val="1000"/>
              </a:spcBef>
              <a:spcAft>
                <a:spcPts val="1000"/>
              </a:spcAft>
              <a:buClr>
                <a:schemeClr val="accent2"/>
              </a:buClr>
              <a:buFont typeface="Wingdings" panose="05000000000000000000" pitchFamily="2" charset="2"/>
              <a:buChar char="§"/>
              <a:defRPr sz="1800"/>
            </a:lvl1pPr>
            <a:lvl2pPr marL="228600" indent="-228600">
              <a:spcBef>
                <a:spcPts val="1000"/>
              </a:spcBef>
              <a:spcAft>
                <a:spcPts val="1000"/>
              </a:spcAft>
              <a:buClr>
                <a:schemeClr val="accent2"/>
              </a:buClr>
              <a:buFont typeface="Wingdings" panose="05000000000000000000" pitchFamily="2" charset="2"/>
              <a:buChar char="§"/>
              <a:defRPr sz="1800"/>
            </a:lvl2pPr>
            <a:lvl3pPr marL="228600" indent="-228600">
              <a:spcBef>
                <a:spcPts val="1000"/>
              </a:spcBef>
              <a:spcAft>
                <a:spcPts val="1000"/>
              </a:spcAft>
              <a:buClr>
                <a:schemeClr val="accent2"/>
              </a:buClr>
              <a:buFont typeface="Wingdings" panose="05000000000000000000" pitchFamily="2" charset="2"/>
              <a:buChar char="§"/>
              <a:defRPr sz="1800"/>
            </a:lvl3pPr>
            <a:lvl4pPr marL="228600" indent="-228600">
              <a:spcBef>
                <a:spcPts val="1000"/>
              </a:spcBef>
              <a:spcAft>
                <a:spcPts val="1000"/>
              </a:spcAft>
              <a:buClr>
                <a:schemeClr val="accent2"/>
              </a:buClr>
              <a:buFont typeface="Wingdings" panose="05000000000000000000" pitchFamily="2" charset="2"/>
              <a:buChar char="§"/>
              <a:defRPr sz="1800"/>
            </a:lvl4pPr>
            <a:lvl5pPr marL="228600" indent="-228600">
              <a:spcBef>
                <a:spcPts val="1000"/>
              </a:spcBef>
              <a:spcAft>
                <a:spcPts val="1000"/>
              </a:spcAft>
              <a:buClr>
                <a:schemeClr val="accent2"/>
              </a:buClr>
              <a:buFont typeface="Wingdings" panose="05000000000000000000" pitchFamily="2" charset="2"/>
              <a:buChar char="§"/>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50E25A87-9155-9E07-878F-CEC0B137C2D7}"/>
              </a:ext>
              <a:ext uri="{C183D7F6-B498-43B3-948B-1728B52AA6E4}">
                <adec:decorative xmlns:adec="http://schemas.microsoft.com/office/drawing/2017/decorative" val="1"/>
              </a:ext>
            </a:extLst>
          </p:cNvPr>
          <p:cNvSpPr/>
          <p:nvPr userDrawn="1"/>
        </p:nvSpPr>
        <p:spPr>
          <a:xfrm>
            <a:off x="5291586" y="6303963"/>
            <a:ext cx="4287186"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36744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1524000" y="1143000"/>
            <a:ext cx="9144000" cy="2286000"/>
          </a:xfrm>
        </p:spPr>
        <p:txBody>
          <a:bodyPr anchor="b">
            <a:noAutofit/>
          </a:bodyPr>
          <a:lstStyle>
            <a:lvl1pPr algn="ctr">
              <a:defRPr sz="48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524000" y="3835198"/>
            <a:ext cx="9144000" cy="683219"/>
          </a:xfrm>
          <a:gradFill>
            <a:gsLst>
              <a:gs pos="0">
                <a:schemeClr val="accent5"/>
              </a:gs>
              <a:gs pos="100000">
                <a:schemeClr val="accent2">
                  <a:lumMod val="97000"/>
                  <a:lumOff val="3000"/>
                </a:schemeClr>
              </a:gs>
              <a:gs pos="50000">
                <a:schemeClr val="accent1"/>
              </a:gs>
            </a:gsLst>
            <a:path path="circle">
              <a:fillToRect l="100000" t="100000"/>
            </a:path>
          </a:gradFill>
        </p:spPr>
        <p:txBody>
          <a:bodyPr anchor="ctr">
            <a:normAutofit/>
          </a:bodyPr>
          <a:lstStyle>
            <a:lvl1pPr marL="0" indent="0" algn="ctr">
              <a:buNone/>
              <a:defRPr sz="2400"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subtitle</a:t>
            </a:r>
          </a:p>
        </p:txBody>
      </p:sp>
    </p:spTree>
    <p:extLst>
      <p:ext uri="{BB962C8B-B14F-4D97-AF65-F5344CB8AC3E}">
        <p14:creationId xmlns:p14="http://schemas.microsoft.com/office/powerpoint/2010/main" val="4504401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880"/>
          </a:xfrm>
        </p:spPr>
        <p:txBody>
          <a:bodyPr anchor="ctr" anchorCtr="0">
            <a:noAutofit/>
          </a:bodyPr>
          <a:lstStyle>
            <a:lvl1pPr algn="ctr">
              <a:defRPr sz="3200"/>
            </a:lvl1pPr>
          </a:lstStyle>
          <a:p>
            <a:r>
              <a:rPr lang="en-US" dirty="0"/>
              <a:t>Click to add title</a:t>
            </a:r>
          </a:p>
        </p:txBody>
      </p:sp>
      <p:sp>
        <p:nvSpPr>
          <p:cNvPr id="9" name="Content Placeholder 10">
            <a:extLst>
              <a:ext uri="{FF2B5EF4-FFF2-40B4-BE49-F238E27FC236}">
                <a16:creationId xmlns:a16="http://schemas.microsoft.com/office/drawing/2014/main" id="{964CA031-27E0-D0AA-1451-A904CCF234FE}"/>
              </a:ext>
            </a:extLst>
          </p:cNvPr>
          <p:cNvSpPr>
            <a:spLocks noGrp="1"/>
          </p:cNvSpPr>
          <p:nvPr>
            <p:ph sz="quarter" idx="13" hasCustomPrompt="1"/>
          </p:nvPr>
        </p:nvSpPr>
        <p:spPr>
          <a:xfrm>
            <a:off x="838199" y="2024781"/>
            <a:ext cx="5212079"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81FE0D7D-86B7-CCD2-A7A1-70E95846B542}"/>
              </a:ext>
            </a:extLst>
          </p:cNvPr>
          <p:cNvSpPr>
            <a:spLocks noGrp="1"/>
          </p:cNvSpPr>
          <p:nvPr>
            <p:ph sz="quarter" idx="14" hasCustomPrompt="1"/>
          </p:nvPr>
        </p:nvSpPr>
        <p:spPr>
          <a:xfrm>
            <a:off x="6459795" y="2024780"/>
            <a:ext cx="4894006"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E4C6B6D1-B491-4E31-9F25-649B7AE5D416}" type="datetime1">
              <a:rPr lang="en-US" smtClean="0"/>
              <a:t>6/23/2025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r>
              <a:rPr lang="en-US"/>
              <a:t>JLUO Board Meeting - June 23, 2025</a:t>
            </a:r>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2589332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880"/>
          </a:xfrm>
        </p:spPr>
        <p:txBody>
          <a:bodyPr anchor="ctr" anchorCtr="0">
            <a:noAutofit/>
          </a:bodyPr>
          <a:lstStyle>
            <a:lvl1pPr algn="ctr">
              <a:defRPr sz="3200"/>
            </a:lvl1pPr>
          </a:lstStyle>
          <a:p>
            <a:r>
              <a:rPr lang="en-US" dirty="0"/>
              <a:t>Click to add title</a:t>
            </a:r>
          </a:p>
        </p:txBody>
      </p:sp>
      <p:sp>
        <p:nvSpPr>
          <p:cNvPr id="11" name="Content Placeholder 10">
            <a:extLst>
              <a:ext uri="{FF2B5EF4-FFF2-40B4-BE49-F238E27FC236}">
                <a16:creationId xmlns:a16="http://schemas.microsoft.com/office/drawing/2014/main" id="{2D2DE411-9D7C-15AE-0B59-F26B2BF8C522}"/>
              </a:ext>
            </a:extLst>
          </p:cNvPr>
          <p:cNvSpPr>
            <a:spLocks noGrp="1"/>
          </p:cNvSpPr>
          <p:nvPr>
            <p:ph sz="quarter" idx="13" hasCustomPrompt="1"/>
          </p:nvPr>
        </p:nvSpPr>
        <p:spPr>
          <a:xfrm>
            <a:off x="838200" y="2024781"/>
            <a:ext cx="2878394" cy="4137189"/>
          </a:xfrm>
        </p:spPr>
        <p:txBody>
          <a:bodyPr>
            <a:normAutofit/>
          </a:bodyPr>
          <a:lstStyle>
            <a:lvl1pPr marL="342900" indent="-342900">
              <a:spcBef>
                <a:spcPts val="1000"/>
              </a:spcBef>
              <a:spcAft>
                <a:spcPts val="1000"/>
              </a:spcAft>
              <a:buClr>
                <a:schemeClr val="accent2"/>
              </a:buClr>
              <a:buFont typeface="+mj-lt"/>
              <a:buAutoNum type="arabicPeriod"/>
              <a:defRPr sz="1800">
                <a:latin typeface="+mn-lt"/>
              </a:defRPr>
            </a:lvl1pPr>
            <a:lvl2pPr marL="800100" indent="-342900">
              <a:spcBef>
                <a:spcPts val="1000"/>
              </a:spcBef>
              <a:spcAft>
                <a:spcPts val="1000"/>
              </a:spcAft>
              <a:buClr>
                <a:schemeClr val="accent2"/>
              </a:buClr>
              <a:buFont typeface="+mj-lt"/>
              <a:buAutoNum type="alphaLcPeriod"/>
              <a:defRPr sz="1800">
                <a:latin typeface="+mn-lt"/>
              </a:defRPr>
            </a:lvl2pPr>
            <a:lvl3pPr marL="1257300" indent="-342900">
              <a:spcBef>
                <a:spcPts val="1000"/>
              </a:spcBef>
              <a:spcAft>
                <a:spcPts val="1000"/>
              </a:spcAft>
              <a:buClr>
                <a:schemeClr val="accent2"/>
              </a:buClr>
              <a:buFont typeface="+mj-lt"/>
              <a:buAutoNum type="arabicParenR"/>
              <a:defRPr sz="1800">
                <a:latin typeface="+mn-lt"/>
              </a:defRPr>
            </a:lvl3pPr>
            <a:lvl4pPr marL="1714500" indent="-342900">
              <a:spcBef>
                <a:spcPts val="1000"/>
              </a:spcBef>
              <a:spcAft>
                <a:spcPts val="1000"/>
              </a:spcAft>
              <a:buClr>
                <a:schemeClr val="accent2"/>
              </a:buClr>
              <a:buFont typeface="+mj-lt"/>
              <a:buAutoNum type="alphaLcParenR"/>
              <a:defRPr sz="1800">
                <a:latin typeface="+mn-lt"/>
              </a:defRPr>
            </a:lvl4pPr>
            <a:lvl5pPr marL="2057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Content Placeholder 10">
            <a:extLst>
              <a:ext uri="{FF2B5EF4-FFF2-40B4-BE49-F238E27FC236}">
                <a16:creationId xmlns:a16="http://schemas.microsoft.com/office/drawing/2014/main" id="{60FEDE7C-502F-ECFE-4136-E99206849C2A}"/>
              </a:ext>
            </a:extLst>
          </p:cNvPr>
          <p:cNvSpPr>
            <a:spLocks noGrp="1"/>
          </p:cNvSpPr>
          <p:nvPr>
            <p:ph sz="quarter" idx="14" hasCustomPrompt="1"/>
          </p:nvPr>
        </p:nvSpPr>
        <p:spPr>
          <a:xfrm>
            <a:off x="6459795" y="2024780"/>
            <a:ext cx="4894006"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26BABE80-F052-4017-9C49-1DCDD848ADCE}" type="datetime1">
              <a:rPr lang="en-US" smtClean="0"/>
              <a:t>6/23/2025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r>
              <a:rPr lang="en-US"/>
              <a:t>JLUO Board Meeting - June 23, 2025</a:t>
            </a:r>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586469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201" y="448056"/>
            <a:ext cx="6172200" cy="1581912"/>
          </a:xfrm>
        </p:spPr>
        <p:txBody>
          <a:bodyPr anchor="b" anchorCtr="0">
            <a:noAutofit/>
          </a:bodyPr>
          <a:lstStyle>
            <a:lvl1pPr>
              <a:defRPr sz="3200"/>
            </a:lvl1pPr>
          </a:lstStyle>
          <a:p>
            <a:r>
              <a:rPr lang="en-US"/>
              <a:t>Click to edit Master title style</a:t>
            </a:r>
            <a:endParaRPr lang="en-US" dirty="0"/>
          </a:p>
        </p:txBody>
      </p:sp>
      <p:sp>
        <p:nvSpPr>
          <p:cNvPr id="4" name="Content Placeholder 10">
            <a:extLst>
              <a:ext uri="{FF2B5EF4-FFF2-40B4-BE49-F238E27FC236}">
                <a16:creationId xmlns:a16="http://schemas.microsoft.com/office/drawing/2014/main" id="{5F30E2A0-23EF-51B1-8ABD-00429EEA0642}"/>
              </a:ext>
            </a:extLst>
          </p:cNvPr>
          <p:cNvSpPr>
            <a:spLocks noGrp="1"/>
          </p:cNvSpPr>
          <p:nvPr>
            <p:ph sz="quarter" idx="14" hasCustomPrompt="1"/>
          </p:nvPr>
        </p:nvSpPr>
        <p:spPr>
          <a:xfrm>
            <a:off x="838200" y="2257063"/>
            <a:ext cx="4894006" cy="3904906"/>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AF15552F-C66B-341F-2D37-0389710BA5E2}"/>
              </a:ext>
            </a:extLst>
          </p:cNvPr>
          <p:cNvSpPr>
            <a:spLocks noGrp="1"/>
          </p:cNvSpPr>
          <p:nvPr>
            <p:ph type="pic" sz="quarter" idx="10"/>
          </p:nvPr>
        </p:nvSpPr>
        <p:spPr>
          <a:xfrm>
            <a:off x="7500938" y="-22225"/>
            <a:ext cx="4714875" cy="6880225"/>
          </a:xfrm>
        </p:spPr>
        <p:txBody>
          <a:bodyPr>
            <a:normAutofit/>
          </a:bodyPr>
          <a:lstStyle>
            <a:lvl1pPr marL="0" indent="0" algn="ctr">
              <a:buNone/>
              <a:defRPr sz="2000"/>
            </a:lvl1pPr>
          </a:lstStyle>
          <a:p>
            <a:r>
              <a:rPr lang="en-US" dirty="0"/>
              <a:t>Click icon to add picture</a:t>
            </a:r>
          </a:p>
        </p:txBody>
      </p:sp>
      <p:sp>
        <p:nvSpPr>
          <p:cNvPr id="12" name="Rectangle 11">
            <a:extLst>
              <a:ext uri="{FF2B5EF4-FFF2-40B4-BE49-F238E27FC236}">
                <a16:creationId xmlns:a16="http://schemas.microsoft.com/office/drawing/2014/main" id="{0D8DCC6D-8B88-7BE0-7240-F743AE09EC48}"/>
              </a:ext>
              <a:ext uri="{C183D7F6-B498-43B3-948B-1728B52AA6E4}">
                <adec:decorative xmlns:adec="http://schemas.microsoft.com/office/drawing/2017/decorative" val="1"/>
              </a:ext>
            </a:extLst>
          </p:cNvPr>
          <p:cNvSpPr/>
          <p:nvPr userDrawn="1"/>
        </p:nvSpPr>
        <p:spPr>
          <a:xfrm>
            <a:off x="993814" y="6303963"/>
            <a:ext cx="4287186"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47225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563"/>
          </a:xfrm>
        </p:spPr>
        <p:txBody>
          <a:bodyPr anchor="ctr" anchorCtr="0">
            <a:noAutofit/>
          </a:bodyPr>
          <a:lstStyle>
            <a:lvl1pPr algn="ctr">
              <a:defRPr sz="3200"/>
            </a:lvl1pPr>
          </a:lstStyle>
          <a:p>
            <a:r>
              <a:rPr lang="en-US" dirty="0"/>
              <a:t>Click to add title</a:t>
            </a:r>
          </a:p>
        </p:txBody>
      </p:sp>
      <p:sp>
        <p:nvSpPr>
          <p:cNvPr id="4" name="Content Placeholder 10">
            <a:extLst>
              <a:ext uri="{FF2B5EF4-FFF2-40B4-BE49-F238E27FC236}">
                <a16:creationId xmlns:a16="http://schemas.microsoft.com/office/drawing/2014/main" id="{9C3ED3BF-FF6B-07FA-72C4-F6102A8558AF}"/>
              </a:ext>
            </a:extLst>
          </p:cNvPr>
          <p:cNvSpPr>
            <a:spLocks noGrp="1"/>
          </p:cNvSpPr>
          <p:nvPr>
            <p:ph sz="quarter" idx="15" hasCustomPrompt="1"/>
          </p:nvPr>
        </p:nvSpPr>
        <p:spPr>
          <a:xfrm>
            <a:off x="896074" y="2106591"/>
            <a:ext cx="2067045" cy="3633787"/>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600">
                <a:latin typeface="+mn-lt"/>
              </a:defRPr>
            </a:lvl2pPr>
            <a:lvl3pPr marL="457200" indent="-228600">
              <a:spcBef>
                <a:spcPts val="1000"/>
              </a:spcBef>
              <a:spcAft>
                <a:spcPts val="1000"/>
              </a:spcAft>
              <a:buClr>
                <a:schemeClr val="accent2"/>
              </a:buClr>
              <a:buFont typeface="Wingdings" panose="05000000000000000000" pitchFamily="2" charset="2"/>
              <a:buChar char="§"/>
              <a:defRPr sz="1400">
                <a:latin typeface="+mn-lt"/>
              </a:defRPr>
            </a:lvl3pPr>
            <a:lvl4pPr marL="685800" indent="-228600">
              <a:spcBef>
                <a:spcPts val="1000"/>
              </a:spcBef>
              <a:spcAft>
                <a:spcPts val="1000"/>
              </a:spcAft>
              <a:buClr>
                <a:schemeClr val="accent2"/>
              </a:buClr>
              <a:buFont typeface="Wingdings" panose="05000000000000000000" pitchFamily="2" charset="2"/>
              <a:buChar char="§"/>
              <a:defRPr sz="1400">
                <a:latin typeface="+mn-lt"/>
              </a:defRPr>
            </a:lvl4pPr>
            <a:lvl5pPr marL="914400" indent="-228600">
              <a:spcBef>
                <a:spcPts val="1000"/>
              </a:spcBef>
              <a:spcAft>
                <a:spcPts val="1000"/>
              </a:spcAft>
              <a:buClr>
                <a:schemeClr val="accent2"/>
              </a:buClr>
              <a:buFont typeface="Wingdings" panose="05000000000000000000" pitchFamily="2" charset="2"/>
              <a:buChar char="§"/>
              <a:defRPr sz="12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3483980" y="2106591"/>
            <a:ext cx="7869820" cy="4016713"/>
          </a:xfrm>
        </p:spPr>
        <p:txBody>
          <a:bodyPr/>
          <a:lstStyle/>
          <a:p>
            <a:r>
              <a:rPr lang="en-US" dirty="0"/>
              <a:t>Click icon to add table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1327B61D-54A0-4DD4-ABCC-A344B8E7F730}" type="datetime1">
              <a:rPr lang="en-US" smtClean="0"/>
              <a:t>6/23/2025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r>
              <a:rPr lang="en-US"/>
              <a:t>JLUO Board Meeting - June 23, 2025</a:t>
            </a:r>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3950948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563"/>
          </a:xfrm>
        </p:spPr>
        <p:txBody>
          <a:bodyPr anchor="ctr" anchorCtr="0">
            <a:noAutofit/>
          </a:bodyPr>
          <a:lstStyle>
            <a:lvl1pPr algn="ctr">
              <a:defRPr sz="3200"/>
            </a:lvl1pPr>
          </a:lstStyle>
          <a:p>
            <a:r>
              <a:rPr lang="en-US" dirty="0"/>
              <a:t>Click to add title</a:t>
            </a:r>
          </a:p>
        </p:txBody>
      </p:sp>
      <p:sp>
        <p:nvSpPr>
          <p:cNvPr id="8" name="Content Placeholder 10">
            <a:extLst>
              <a:ext uri="{FF2B5EF4-FFF2-40B4-BE49-F238E27FC236}">
                <a16:creationId xmlns:a16="http://schemas.microsoft.com/office/drawing/2014/main" id="{A524C1E0-92FE-D7D2-83A7-46D29A838874}"/>
              </a:ext>
            </a:extLst>
          </p:cNvPr>
          <p:cNvSpPr>
            <a:spLocks noGrp="1"/>
          </p:cNvSpPr>
          <p:nvPr>
            <p:ph sz="quarter" idx="15" hasCustomPrompt="1"/>
          </p:nvPr>
        </p:nvSpPr>
        <p:spPr>
          <a:xfrm>
            <a:off x="838200" y="1790329"/>
            <a:ext cx="5134335" cy="4113054"/>
          </a:xfrm>
        </p:spPr>
        <p:txBody>
          <a:bodyPr>
            <a:normAutofit/>
          </a:bodyPr>
          <a:lstStyle>
            <a:lvl1pPr marL="0" indent="0">
              <a:lnSpc>
                <a:spcPct val="150000"/>
              </a:lnSpc>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a:extLst>
              <a:ext uri="{FF2B5EF4-FFF2-40B4-BE49-F238E27FC236}">
                <a16:creationId xmlns:a16="http://schemas.microsoft.com/office/drawing/2014/main" id="{427E0367-8E38-8905-DC9A-D0C376A591A7}"/>
              </a:ext>
            </a:extLst>
          </p:cNvPr>
          <p:cNvSpPr>
            <a:spLocks noGrp="1"/>
          </p:cNvSpPr>
          <p:nvPr>
            <p:ph sz="quarter" idx="16" hasCustomPrompt="1"/>
          </p:nvPr>
        </p:nvSpPr>
        <p:spPr>
          <a:xfrm>
            <a:off x="6219464" y="1790329"/>
            <a:ext cx="5134335" cy="4113054"/>
          </a:xfrm>
        </p:spPr>
        <p:txBody>
          <a:bodyPr>
            <a:normAutofit/>
          </a:bodyPr>
          <a:lstStyle>
            <a:lvl1pPr marL="0" indent="0">
              <a:lnSpc>
                <a:spcPct val="150000"/>
              </a:lnSpc>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43D847DE-29F2-8ABB-1718-34BED4F37718}"/>
              </a:ext>
              <a:ext uri="{C183D7F6-B498-43B3-948B-1728B52AA6E4}">
                <adec:decorative xmlns:adec="http://schemas.microsoft.com/office/drawing/2017/decorative" val="1"/>
              </a:ext>
            </a:extLst>
          </p:cNvPr>
          <p:cNvSpPr/>
          <p:nvPr userDrawn="1"/>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9C96F6ED-9352-43BC-8F64-8859F88AB52D}" type="datetime1">
              <a:rPr lang="en-US" smtClean="0"/>
              <a:t>6/23/2025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r>
              <a:rPr lang="en-US"/>
              <a:t>JLUO Board Meeting - June 23, 2025</a:t>
            </a:r>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9884292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p:txBody>
          <a:bodyPr anchor="ctr" anchorCtr="0">
            <a:noAutofit/>
          </a:bodyPr>
          <a:lstStyle>
            <a:lvl1pPr algn="ctr">
              <a:defRPr sz="32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613186" y="2107800"/>
            <a:ext cx="10965628" cy="3920196"/>
          </a:xfrm>
        </p:spPr>
        <p:txBody>
          <a:bodyPr/>
          <a:lstStyle>
            <a:lvl1pPr>
              <a:defRPr/>
            </a:lvl1pPr>
          </a:lstStyle>
          <a:p>
            <a:r>
              <a:rPr lang="en-US" dirty="0"/>
              <a:t>Click icon to add table</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B7F8C5A7-1F93-40A6-8645-44892700203C}" type="datetime1">
              <a:rPr lang="en-US" smtClean="0"/>
              <a:t>6/23/2025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r>
              <a:rPr lang="en-US"/>
              <a:t>JLUO Board Meeting - June 23, 2025</a:t>
            </a:r>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5744473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6EE6F3F-63EB-5C0E-2307-3B7CBBA1C374}"/>
              </a:ext>
            </a:extLst>
          </p:cNvPr>
          <p:cNvSpPr>
            <a:spLocks noGrp="1"/>
          </p:cNvSpPr>
          <p:nvPr>
            <p:ph type="pic" sz="quarter" idx="11"/>
          </p:nvPr>
        </p:nvSpPr>
        <p:spPr>
          <a:xfrm>
            <a:off x="0" y="0"/>
            <a:ext cx="12192000" cy="6858000"/>
          </a:xfrm>
          <a:solidFill>
            <a:schemeClr val="tx1"/>
          </a:solidFill>
        </p:spPr>
        <p:txBody>
          <a:bodyPr>
            <a:normAutofit/>
          </a:bodyPr>
          <a:lstStyle>
            <a:lvl1pPr marL="0" indent="0" algn="ctr">
              <a:buNone/>
              <a:defRPr sz="2000">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362437" y="400485"/>
            <a:ext cx="9467127" cy="2527911"/>
          </a:xfrm>
        </p:spPr>
        <p:txBody>
          <a:bodyPr anchor="b">
            <a:noAutofit/>
          </a:bodyPr>
          <a:lstStyle>
            <a:lvl1pPr algn="ctr">
              <a:spcBef>
                <a:spcPts val="1000"/>
              </a:spcBef>
              <a:defRPr>
                <a:solidFill>
                  <a:schemeClr val="bg1"/>
                </a:solidFill>
              </a:defRPr>
            </a:lvl1pPr>
          </a:lstStyle>
          <a:p>
            <a:r>
              <a:rPr lang="en-US" dirty="0"/>
              <a:t>Click to add title</a:t>
            </a:r>
          </a:p>
        </p:txBody>
      </p:sp>
      <p:sp>
        <p:nvSpPr>
          <p:cNvPr id="10" name="Text Placeholder 9">
            <a:extLst>
              <a:ext uri="{FF2B5EF4-FFF2-40B4-BE49-F238E27FC236}">
                <a16:creationId xmlns:a16="http://schemas.microsoft.com/office/drawing/2014/main" id="{E12DA517-30B0-BC62-0422-F995FB9189E2}"/>
              </a:ext>
            </a:extLst>
          </p:cNvPr>
          <p:cNvSpPr>
            <a:spLocks noGrp="1"/>
          </p:cNvSpPr>
          <p:nvPr>
            <p:ph type="body" sz="quarter" idx="10" hasCustomPrompt="1"/>
          </p:nvPr>
        </p:nvSpPr>
        <p:spPr>
          <a:xfrm>
            <a:off x="1362075" y="3738622"/>
            <a:ext cx="9467850" cy="2527911"/>
          </a:xfrm>
        </p:spPr>
        <p:txBody>
          <a:bodyPr>
            <a:normAutofit/>
          </a:bodyPr>
          <a:lstStyle>
            <a:lvl1pPr marL="0" indent="0" algn="ctr">
              <a:spcBef>
                <a:spcPts val="1000"/>
              </a:spcBef>
              <a:buNone/>
              <a:defRPr sz="1800">
                <a:solidFill>
                  <a:schemeClr val="bg1"/>
                </a:solidFill>
              </a:defRPr>
            </a:lvl1pPr>
            <a:lvl2pPr marL="457200" indent="0" algn="ctr">
              <a:spcBef>
                <a:spcPts val="1000"/>
              </a:spcBef>
              <a:buNone/>
              <a:defRPr sz="1800">
                <a:solidFill>
                  <a:schemeClr val="bg1"/>
                </a:solidFill>
              </a:defRPr>
            </a:lvl2pPr>
            <a:lvl3pPr marL="914400" indent="0" algn="ctr">
              <a:spcBef>
                <a:spcPts val="1000"/>
              </a:spcBef>
              <a:buNone/>
              <a:defRPr sz="1800">
                <a:solidFill>
                  <a:schemeClr val="bg1"/>
                </a:solidFill>
              </a:defRPr>
            </a:lvl3pPr>
            <a:lvl4pPr marL="1371600" indent="0" algn="ctr">
              <a:spcBef>
                <a:spcPts val="1000"/>
              </a:spcBef>
              <a:buNone/>
              <a:defRPr sz="1800">
                <a:solidFill>
                  <a:schemeClr val="bg1"/>
                </a:solidFill>
              </a:defRPr>
            </a:lvl4pPr>
            <a:lvl5pPr marL="1828800" indent="0" algn="ctr">
              <a:spcBef>
                <a:spcPts val="1000"/>
              </a:spcBef>
              <a:buNone/>
              <a:defRPr sz="1800">
                <a:solidFill>
                  <a:schemeClr val="bg1"/>
                </a:solidFill>
              </a:defRPr>
            </a:lvl5pPr>
          </a:lstStyle>
          <a:p>
            <a:pPr lvl="0"/>
            <a:r>
              <a:rPr lang="en-US" dirty="0"/>
              <a:t>Click to add text</a:t>
            </a:r>
          </a:p>
        </p:txBody>
      </p:sp>
    </p:spTree>
    <p:extLst>
      <p:ext uri="{BB962C8B-B14F-4D97-AF65-F5344CB8AC3E}">
        <p14:creationId xmlns:p14="http://schemas.microsoft.com/office/powerpoint/2010/main" val="38138084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BF14DA4-6BD3-41D0-ED7B-F5CF63D8E02B}"/>
              </a:ext>
            </a:extLst>
          </p:cNvPr>
          <p:cNvSpPr>
            <a:spLocks noGrp="1"/>
          </p:cNvSpPr>
          <p:nvPr>
            <p:ph type="pic" sz="quarter" idx="12"/>
          </p:nvPr>
        </p:nvSpPr>
        <p:spPr>
          <a:xfrm>
            <a:off x="5387975" y="0"/>
            <a:ext cx="6804025"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331417" y="2125014"/>
            <a:ext cx="6297984" cy="919032"/>
          </a:xfrm>
        </p:spPr>
        <p:txBody>
          <a:bodyPr anchor="b">
            <a:noAutofit/>
          </a:bodyPr>
          <a:lstStyle>
            <a:lvl1pPr algn="l">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331416" y="3047266"/>
            <a:ext cx="6559241" cy="529861"/>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12">
            <a:extLst>
              <a:ext uri="{FF2B5EF4-FFF2-40B4-BE49-F238E27FC236}">
                <a16:creationId xmlns:a16="http://schemas.microsoft.com/office/drawing/2014/main" id="{25E06F63-AE6B-E540-C04D-8905B2EFD5BF}"/>
              </a:ext>
            </a:extLst>
          </p:cNvPr>
          <p:cNvSpPr>
            <a:spLocks noGrp="1"/>
          </p:cNvSpPr>
          <p:nvPr>
            <p:ph type="body" sz="quarter" idx="10"/>
          </p:nvPr>
        </p:nvSpPr>
        <p:spPr>
          <a:xfrm>
            <a:off x="1096963" y="4244658"/>
            <a:ext cx="5999008" cy="529861"/>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2BCBF152-3CD9-3B8D-5C6A-83D9FE6F56E6}"/>
              </a:ext>
            </a:extLst>
          </p:cNvPr>
          <p:cNvSpPr>
            <a:spLocks noGrp="1"/>
          </p:cNvSpPr>
          <p:nvPr>
            <p:ph type="body" sz="quarter" idx="11"/>
          </p:nvPr>
        </p:nvSpPr>
        <p:spPr>
          <a:xfrm>
            <a:off x="1096963" y="4775200"/>
            <a:ext cx="5999162" cy="501650"/>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1634308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image" Target="../media/image18.png"/><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theme" Target="../theme/theme3.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theme" Target="../theme/theme6.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00159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136942"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FA0E4B6D-BEA3-43D6-8818-66169DFF68C6}" type="datetime1">
              <a:rPr lang="en-US" smtClean="0"/>
              <a:t>6/23/2025</a:t>
            </a:fld>
            <a:endParaRPr lang="en-US"/>
          </a:p>
        </p:txBody>
      </p:sp>
      <p:sp>
        <p:nvSpPr>
          <p:cNvPr id="5" name="Footer Placeholder 4"/>
          <p:cNvSpPr>
            <a:spLocks noGrp="1"/>
          </p:cNvSpPr>
          <p:nvPr>
            <p:ph type="ftr" sz="quarter" idx="3"/>
          </p:nvPr>
        </p:nvSpPr>
        <p:spPr>
          <a:xfrm>
            <a:off x="838200" y="5991227"/>
            <a:ext cx="411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a:t>JLUO Board Meeting - June 23, 2025</a:t>
            </a:r>
          </a:p>
        </p:txBody>
      </p:sp>
      <p:sp>
        <p:nvSpPr>
          <p:cNvPr id="6" name="Slide Number Placeholder 5"/>
          <p:cNvSpPr>
            <a:spLocks noGrp="1"/>
          </p:cNvSpPr>
          <p:nvPr>
            <p:ph type="sldNum" sz="quarter" idx="4"/>
          </p:nvPr>
        </p:nvSpPr>
        <p:spPr>
          <a:xfrm>
            <a:off x="10673542" y="6356352"/>
            <a:ext cx="680258"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1" r:id="rId3"/>
    <p:sldLayoutId id="2147483662"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767" r:id="rId13"/>
    <p:sldLayoutId id="2147483678" r:id="rId14"/>
    <p:sldLayoutId id="2147483679" r:id="rId15"/>
    <p:sldLayoutId id="2147483680" r:id="rId16"/>
    <p:sldLayoutId id="2147483681" r:id="rId17"/>
    <p:sldLayoutId id="2147483682" r:id="rId18"/>
    <p:sldLayoutId id="2147483683" r:id="rId19"/>
    <p:sldLayoutId id="2147483684" r:id="rId20"/>
    <p:sldLayoutId id="2147483768" r:id="rId21"/>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D8159-AD9B-885B-18F2-9B7C42B96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15885B-F131-1373-A6B2-E992A159B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40272-7430-3A66-EF2E-3DB68B97A7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719911-46A2-4361-A2E1-9735C49D878A}" type="datetime1">
              <a:rPr lang="en-US" smtClean="0"/>
              <a:t>6/23/2025</a:t>
            </a:fld>
            <a:endParaRPr lang="en-US"/>
          </a:p>
        </p:txBody>
      </p:sp>
      <p:sp>
        <p:nvSpPr>
          <p:cNvPr id="5" name="Footer Placeholder 4">
            <a:extLst>
              <a:ext uri="{FF2B5EF4-FFF2-40B4-BE49-F238E27FC236}">
                <a16:creationId xmlns:a16="http://schemas.microsoft.com/office/drawing/2014/main" id="{C20A73B3-58D3-5D93-364A-A1463F4074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JLUO Board Meeting - June 23, 2025</a:t>
            </a:r>
          </a:p>
        </p:txBody>
      </p:sp>
      <p:sp>
        <p:nvSpPr>
          <p:cNvPr id="6" name="Slide Number Placeholder 5">
            <a:extLst>
              <a:ext uri="{FF2B5EF4-FFF2-40B4-BE49-F238E27FC236}">
                <a16:creationId xmlns:a16="http://schemas.microsoft.com/office/drawing/2014/main" id="{CEFDCB58-DAB8-2BE0-8A56-C32ED233D6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1BE87E-F0DE-A44C-894B-E142BEB21E42}" type="slidenum">
              <a:rPr lang="en-US" smtClean="0"/>
              <a:t>‹#›</a:t>
            </a:fld>
            <a:endParaRPr lang="en-US"/>
          </a:p>
        </p:txBody>
      </p:sp>
    </p:spTree>
    <p:extLst>
      <p:ext uri="{BB962C8B-B14F-4D97-AF65-F5344CB8AC3E}">
        <p14:creationId xmlns:p14="http://schemas.microsoft.com/office/powerpoint/2010/main" val="85971737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65" r:id="rId16"/>
  </p:sldLayoutIdLst>
  <p:hf hdr="0" dt="0"/>
  <p:txStyles>
    <p:titleStyle>
      <a:lvl1pPr algn="l" defTabSz="914400" rtl="0" eaLnBrk="1" latinLnBrk="0" hangingPunct="1">
        <a:lnSpc>
          <a:spcPct val="90000"/>
        </a:lnSpc>
        <a:spcBef>
          <a:spcPct val="0"/>
        </a:spcBef>
        <a:buNone/>
        <a:defRPr sz="4400" b="1" i="0" kern="1200" baseline="0">
          <a:solidFill>
            <a:schemeClr val="tx1"/>
          </a:solidFill>
          <a:latin typeface="Avenir"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D8159-AD9B-885B-18F2-9B7C42B96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15885B-F131-1373-A6B2-E992A159B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3FF93C2A-AD69-49A7-BE19-F0A5E3FC96A9}"/>
              </a:ext>
            </a:extLst>
          </p:cNvPr>
          <p:cNvSpPr txBox="1">
            <a:spLocks/>
          </p:cNvSpPr>
          <p:nvPr userDrawn="1"/>
        </p:nvSpPr>
        <p:spPr>
          <a:xfrm>
            <a:off x="230148" y="6428537"/>
            <a:ext cx="3920836" cy="426236"/>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00" dirty="0">
                <a:solidFill>
                  <a:schemeClr val="tx1">
                    <a:lumMod val="65000"/>
                    <a:lumOff val="35000"/>
                  </a:schemeClr>
                </a:solidFill>
                <a:latin typeface="Arial" panose="020B0604020202020204" pitchFamily="34" charset="0"/>
                <a:cs typeface="Arial" panose="020B0604020202020204" pitchFamily="34" charset="0"/>
              </a:rPr>
              <a:t>JLUO Board Meeting – June 23, 2025</a:t>
            </a:r>
            <a:endParaRPr lang="en-US" sz="300" i="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C30BA722-73AF-4CD7-AE1D-DB32B9D7EC92}"/>
              </a:ext>
            </a:extLst>
          </p:cNvPr>
          <p:cNvSpPr>
            <a:spLocks noChangeArrowheads="1"/>
          </p:cNvSpPr>
          <p:nvPr userDrawn="1"/>
        </p:nvSpPr>
        <p:spPr bwMode="auto">
          <a:xfrm flipH="1">
            <a:off x="5914608" y="6588616"/>
            <a:ext cx="280401" cy="162703"/>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900" smtClean="0">
                <a:solidFill>
                  <a:schemeClr val="tx1">
                    <a:lumMod val="65000"/>
                    <a:lumOff val="35000"/>
                  </a:schemeClr>
                </a:solidFill>
                <a:latin typeface="Arial" panose="020B0604020202020204" pitchFamily="34" charset="0"/>
                <a:cs typeface="Arial" pitchFamily="34" charset="0"/>
              </a:rPr>
              <a:pPr algn="r" defTabSz="173038">
                <a:lnSpc>
                  <a:spcPct val="90000"/>
                </a:lnSpc>
                <a:tabLst>
                  <a:tab pos="230188" algn="l"/>
                </a:tabLst>
                <a:defRPr/>
              </a:pPr>
              <a:t>‹#›</a:t>
            </a:fld>
            <a:endParaRPr lang="en-US" sz="900">
              <a:solidFill>
                <a:schemeClr val="tx1">
                  <a:lumMod val="65000"/>
                  <a:lumOff val="35000"/>
                </a:schemeClr>
              </a:solidFill>
              <a:latin typeface="Arial" panose="020B0604020202020204" pitchFamily="34" charset="0"/>
              <a:cs typeface="Arial" pitchFamily="34" charset="0"/>
            </a:endParaRPr>
          </a:p>
        </p:txBody>
      </p:sp>
      <p:pic>
        <p:nvPicPr>
          <p:cNvPr id="9" name="Picture 8">
            <a:extLst>
              <a:ext uri="{FF2B5EF4-FFF2-40B4-BE49-F238E27FC236}">
                <a16:creationId xmlns:a16="http://schemas.microsoft.com/office/drawing/2014/main" id="{2F3DDE68-CA01-4F5C-84E9-BCB54ACB8405}"/>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Tree>
    <p:extLst>
      <p:ext uri="{BB962C8B-B14F-4D97-AF65-F5344CB8AC3E}">
        <p14:creationId xmlns:p14="http://schemas.microsoft.com/office/powerpoint/2010/main" val="91082212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8" r:id="rId16"/>
    <p:sldLayoutId id="2147483763" r:id="rId17"/>
    <p:sldLayoutId id="2147483764" r:id="rId18"/>
    <p:sldLayoutId id="2147483677" r:id="rId19"/>
    <p:sldLayoutId id="2147483650" r:id="rId20"/>
    <p:sldLayoutId id="2147483717" r:id="rId21"/>
    <p:sldLayoutId id="2147483761" r:id="rId22"/>
    <p:sldLayoutId id="2147483762" r:id="rId23"/>
    <p:sldLayoutId id="2147483766" r:id="rId24"/>
  </p:sldLayoutIdLst>
  <p:hf hdr="0" dt="0"/>
  <p:txStyles>
    <p:titleStyle>
      <a:lvl1pPr algn="l" defTabSz="914400" rtl="0" eaLnBrk="1" latinLnBrk="0" hangingPunct="1">
        <a:lnSpc>
          <a:spcPct val="90000"/>
        </a:lnSpc>
        <a:spcBef>
          <a:spcPct val="0"/>
        </a:spcBef>
        <a:buNone/>
        <a:defRPr sz="4400" b="1" i="0" kern="1200" baseline="0">
          <a:solidFill>
            <a:schemeClr val="tx1"/>
          </a:solidFill>
          <a:latin typeface="Avenir"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43815-4736-73AB-D601-EE8A6456F4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6F3549-64F5-9535-0DBF-87DF6EDE10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00809-A87E-DAD5-7A5B-D9786AF6F2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4EBB04-5B41-4D08-B1BB-984B9B55DD24}" type="datetime1">
              <a:rPr lang="en-US" smtClean="0"/>
              <a:t>6/23/2025</a:t>
            </a:fld>
            <a:endParaRPr lang="en-US" dirty="0"/>
          </a:p>
        </p:txBody>
      </p:sp>
      <p:sp>
        <p:nvSpPr>
          <p:cNvPr id="5" name="Footer Placeholder 4">
            <a:extLst>
              <a:ext uri="{FF2B5EF4-FFF2-40B4-BE49-F238E27FC236}">
                <a16:creationId xmlns:a16="http://schemas.microsoft.com/office/drawing/2014/main" id="{D5AC4EB1-A195-78C6-4F44-016FC5E65C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JLUO Board Meeting - June 23, 2025</a:t>
            </a:r>
            <a:endParaRPr lang="en-US" dirty="0"/>
          </a:p>
        </p:txBody>
      </p:sp>
      <p:sp>
        <p:nvSpPr>
          <p:cNvPr id="6" name="Slide Number Placeholder 5">
            <a:extLst>
              <a:ext uri="{FF2B5EF4-FFF2-40B4-BE49-F238E27FC236}">
                <a16:creationId xmlns:a16="http://schemas.microsoft.com/office/drawing/2014/main" id="{E82095C0-64DC-33D1-2CD6-B264B8E844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BC9497-91CC-40E0-ACE7-7A546362990F}" type="slidenum">
              <a:rPr lang="en-US" smtClean="0"/>
              <a:t>‹#›</a:t>
            </a:fld>
            <a:endParaRPr lang="en-US" dirty="0"/>
          </a:p>
        </p:txBody>
      </p:sp>
    </p:spTree>
    <p:extLst>
      <p:ext uri="{BB962C8B-B14F-4D97-AF65-F5344CB8AC3E}">
        <p14:creationId xmlns:p14="http://schemas.microsoft.com/office/powerpoint/2010/main" val="47567014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AA6277-070B-939F-EBEA-2E22BF750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93A2CFF-7812-AC7A-52B1-88DFBB2261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02ADCF4-9952-6D5D-D97E-618413664B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86F0A5-4A48-4A92-A767-429DCBD30DF5}" type="datetime1">
              <a:rPr lang="en-US" smtClean="0"/>
              <a:t>6/23/2025</a:t>
            </a:fld>
            <a:endParaRPr lang="en-US" dirty="0"/>
          </a:p>
        </p:txBody>
      </p:sp>
      <p:sp>
        <p:nvSpPr>
          <p:cNvPr id="5" name="Footer Placeholder 4">
            <a:extLst>
              <a:ext uri="{FF2B5EF4-FFF2-40B4-BE49-F238E27FC236}">
                <a16:creationId xmlns:a16="http://schemas.microsoft.com/office/drawing/2014/main" id="{99CBCE3D-C08E-351E-746F-CB25B91F0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JLUO Board Meeting - June 23, 2025</a:t>
            </a:r>
            <a:endParaRPr lang="en-US" dirty="0"/>
          </a:p>
        </p:txBody>
      </p:sp>
      <p:sp>
        <p:nvSpPr>
          <p:cNvPr id="6" name="Slide Number Placeholder 5">
            <a:extLst>
              <a:ext uri="{FF2B5EF4-FFF2-40B4-BE49-F238E27FC236}">
                <a16:creationId xmlns:a16="http://schemas.microsoft.com/office/drawing/2014/main" id="{E5BD07E6-AFF7-77AA-11E9-9A4E42E3F4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3F9866-9D6A-4E48-8AAE-F0F10B4380FA}" type="slidenum">
              <a:rPr lang="en-US" smtClean="0"/>
              <a:pPr/>
              <a:t>‹#›</a:t>
            </a:fld>
            <a:endParaRPr lang="en-US" dirty="0"/>
          </a:p>
        </p:txBody>
      </p:sp>
    </p:spTree>
    <p:extLst>
      <p:ext uri="{BB962C8B-B14F-4D97-AF65-F5344CB8AC3E}">
        <p14:creationId xmlns:p14="http://schemas.microsoft.com/office/powerpoint/2010/main" val="142007895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p:hf hdr="0" dt="0"/>
  <p:txStyles>
    <p:titleStyle>
      <a:lvl1pPr algn="l" defTabSz="914400" rtl="0" eaLnBrk="1" latinLnBrk="0" hangingPunct="1">
        <a:lnSpc>
          <a:spcPct val="90000"/>
        </a:lnSpc>
        <a:spcBef>
          <a:spcPct val="0"/>
        </a:spcBef>
        <a:buNone/>
        <a:defRPr sz="4400" b="1" i="0" kern="1200">
          <a:solidFill>
            <a:schemeClr val="accent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19CE66-5C6D-4CDF-88E1-086856A8EFFF}" type="datetime1">
              <a:rPr lang="en-US" smtClean="0"/>
              <a:t>6/23/2025</a:t>
            </a:fld>
            <a:endParaRPr lang="en-US" dirty="0"/>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JLUO Board Meeting - June 23, 2025</a:t>
            </a:r>
            <a:endParaRPr lang="en-US" dirty="0"/>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dirty="0"/>
          </a:p>
        </p:txBody>
      </p:sp>
    </p:spTree>
    <p:extLst>
      <p:ext uri="{BB962C8B-B14F-4D97-AF65-F5344CB8AC3E}">
        <p14:creationId xmlns:p14="http://schemas.microsoft.com/office/powerpoint/2010/main" val="4705498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Lst>
  <p:hf hdr="0" dt="0"/>
  <p:txStyles>
    <p:titleStyle>
      <a:lvl1pPr algn="l" defTabSz="914400" rtl="0" eaLnBrk="1" latinLnBrk="0" hangingPunct="1">
        <a:lnSpc>
          <a:spcPct val="90000"/>
        </a:lnSpc>
        <a:spcBef>
          <a:spcPct val="0"/>
        </a:spcBef>
        <a:buNone/>
        <a:defRPr sz="4800" kern="1200" cap="all" spc="3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8.xml"/><Relationship Id="rId1" Type="http://schemas.openxmlformats.org/officeDocument/2006/relationships/slideLayout" Target="../slideLayouts/slideLayout52.xml"/><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sv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18.png"/><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notesSlide" Target="../notesSlides/notesSlide2.xml"/><Relationship Id="rId16" Type="http://schemas.openxmlformats.org/officeDocument/2006/relationships/image" Target="../media/image42.jpeg"/><Relationship Id="rId1" Type="http://schemas.openxmlformats.org/officeDocument/2006/relationships/slideLayout" Target="../slideLayouts/slideLayout36.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png"/><Relationship Id="rId15" Type="http://schemas.openxmlformats.org/officeDocument/2006/relationships/image" Target="../media/image41.jpe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400.pn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xml"/><Relationship Id="rId1" Type="http://schemas.openxmlformats.org/officeDocument/2006/relationships/slideLayout" Target="../slideLayouts/slideLayout7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3.png"/><Relationship Id="rId2" Type="http://schemas.openxmlformats.org/officeDocument/2006/relationships/image" Target="../media/image46.emf"/><Relationship Id="rId1" Type="http://schemas.openxmlformats.org/officeDocument/2006/relationships/slideLayout" Target="../slideLayouts/slideLayout85.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image" Target="../media/image48.emf"/></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9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5D74A-AA4B-333B-9195-94E2C5156BE9}"/>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65242D6B-76F9-5109-57B3-FEF167407FD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66944" y="1"/>
            <a:ext cx="6725055" cy="6858000"/>
          </a:xfrm>
          <a:prstGeom prst="rect">
            <a:avLst/>
          </a:prstGeom>
        </p:spPr>
      </p:pic>
      <p:pic>
        <p:nvPicPr>
          <p:cNvPr id="13" name="Picture 12">
            <a:extLst>
              <a:ext uri="{FF2B5EF4-FFF2-40B4-BE49-F238E27FC236}">
                <a16:creationId xmlns:a16="http://schemas.microsoft.com/office/drawing/2014/main" id="{FDC2FB9C-C474-FA92-E03C-6C4008F9DAC2}"/>
              </a:ext>
            </a:extLst>
          </p:cNvPr>
          <p:cNvPicPr>
            <a:picLocks noChangeAspect="1"/>
          </p:cNvPicPr>
          <p:nvPr/>
        </p:nvPicPr>
        <p:blipFill>
          <a:blip r:embed="rId4"/>
          <a:srcRect/>
          <a:stretch/>
        </p:blipFill>
        <p:spPr>
          <a:xfrm>
            <a:off x="-2466" y="-376"/>
            <a:ext cx="8600776" cy="6860011"/>
          </a:xfrm>
          <a:prstGeom prst="rect">
            <a:avLst/>
          </a:prstGeom>
        </p:spPr>
      </p:pic>
      <p:sp>
        <p:nvSpPr>
          <p:cNvPr id="2" name="Title 1">
            <a:extLst>
              <a:ext uri="{FF2B5EF4-FFF2-40B4-BE49-F238E27FC236}">
                <a16:creationId xmlns:a16="http://schemas.microsoft.com/office/drawing/2014/main" id="{4F8B9431-24CB-721D-20BF-1F19DBAEBD01}"/>
              </a:ext>
            </a:extLst>
          </p:cNvPr>
          <p:cNvSpPr>
            <a:spLocks noGrp="1"/>
          </p:cNvSpPr>
          <p:nvPr>
            <p:ph type="ctrTitle"/>
          </p:nvPr>
        </p:nvSpPr>
        <p:spPr>
          <a:xfrm>
            <a:off x="398206" y="1350908"/>
            <a:ext cx="7415337" cy="1704472"/>
          </a:xfrm>
        </p:spPr>
        <p:txBody>
          <a:bodyPr vert="horz" lIns="91440" tIns="45720" rIns="91440" bIns="45720" rtlCol="0" anchor="b">
            <a:noAutofit/>
          </a:bodyPr>
          <a:lstStyle/>
          <a:p>
            <a:pPr algn="l">
              <a:lnSpc>
                <a:spcPct val="150000"/>
              </a:lnSpc>
              <a:spcBef>
                <a:spcPts val="0"/>
              </a:spcBef>
              <a:spcAft>
                <a:spcPts val="200"/>
              </a:spcAft>
            </a:pPr>
            <a:r>
              <a:rPr lang="en-US" sz="4800" b="1" dirty="0">
                <a:solidFill>
                  <a:schemeClr val="accent2">
                    <a:lumMod val="25000"/>
                  </a:schemeClr>
                </a:solidFill>
                <a:latin typeface="Arial"/>
                <a:cs typeface="Arial"/>
              </a:rPr>
              <a:t>Jefferson Lab Status</a:t>
            </a:r>
            <a:endParaRPr lang="en-US" sz="6600" dirty="0">
              <a:solidFill>
                <a:schemeClr val="accent2">
                  <a:lumMod val="25000"/>
                </a:schemeClr>
              </a:solidFill>
            </a:endParaRPr>
          </a:p>
        </p:txBody>
      </p:sp>
      <p:sp>
        <p:nvSpPr>
          <p:cNvPr id="3" name="Subtitle 2">
            <a:extLst>
              <a:ext uri="{FF2B5EF4-FFF2-40B4-BE49-F238E27FC236}">
                <a16:creationId xmlns:a16="http://schemas.microsoft.com/office/drawing/2014/main" id="{051139EB-F1F2-8AA9-81B7-6D1FCCFB5673}"/>
              </a:ext>
            </a:extLst>
          </p:cNvPr>
          <p:cNvSpPr>
            <a:spLocks noGrp="1"/>
          </p:cNvSpPr>
          <p:nvPr>
            <p:ph type="subTitle" idx="1"/>
          </p:nvPr>
        </p:nvSpPr>
        <p:spPr>
          <a:xfrm>
            <a:off x="398206" y="3346162"/>
            <a:ext cx="7580671" cy="2120249"/>
          </a:xfrm>
        </p:spPr>
        <p:txBody>
          <a:bodyPr vert="horz" lIns="91440" tIns="45720" rIns="91440" bIns="45720" rtlCol="0" anchor="t">
            <a:normAutofit fontScale="92500" lnSpcReduction="20000"/>
          </a:bodyPr>
          <a:lstStyle/>
          <a:p>
            <a:pPr algn="l"/>
            <a:r>
              <a:rPr lang="en-US" dirty="0">
                <a:solidFill>
                  <a:schemeClr val="accent2">
                    <a:lumMod val="25000"/>
                  </a:schemeClr>
                </a:solidFill>
                <a:latin typeface="Arial"/>
                <a:cs typeface="Arial"/>
              </a:rPr>
              <a:t>Presented to: JLUO Board</a:t>
            </a:r>
          </a:p>
          <a:p>
            <a:pPr algn="l"/>
            <a:endParaRPr lang="en-US" dirty="0">
              <a:solidFill>
                <a:schemeClr val="accent2">
                  <a:lumMod val="25000"/>
                </a:schemeClr>
              </a:solidFill>
              <a:latin typeface="Arial"/>
              <a:cs typeface="Arial"/>
            </a:endParaRPr>
          </a:p>
          <a:p>
            <a:pPr algn="l"/>
            <a:r>
              <a:rPr lang="en-US" dirty="0">
                <a:solidFill>
                  <a:schemeClr val="accent2">
                    <a:lumMod val="25000"/>
                  </a:schemeClr>
                </a:solidFill>
                <a:latin typeface="Arial"/>
                <a:cs typeface="Arial"/>
              </a:rPr>
              <a:t>Kimberly Sawyer, Lab Director</a:t>
            </a:r>
          </a:p>
          <a:p>
            <a:pPr algn="l"/>
            <a:r>
              <a:rPr lang="en-US" sz="1600" dirty="0">
                <a:solidFill>
                  <a:schemeClr val="accent2">
                    <a:lumMod val="25000"/>
                  </a:schemeClr>
                </a:solidFill>
                <a:latin typeface="Arial"/>
                <a:cs typeface="Arial"/>
              </a:rPr>
              <a:t>Thomas Jefferson National Accelerator Facility</a:t>
            </a:r>
          </a:p>
          <a:p>
            <a:pPr algn="l"/>
            <a:endParaRPr lang="en-US" sz="2000" dirty="0">
              <a:solidFill>
                <a:schemeClr val="accent2">
                  <a:lumMod val="25000"/>
                </a:schemeClr>
              </a:solidFill>
              <a:latin typeface="Arial" panose="020B0604020202020204" pitchFamily="34" charset="0"/>
              <a:cs typeface="Arial" panose="020B0604020202020204" pitchFamily="34" charset="0"/>
            </a:endParaRPr>
          </a:p>
          <a:p>
            <a:pPr algn="l"/>
            <a:r>
              <a:rPr lang="en-US" sz="2000" dirty="0">
                <a:solidFill>
                  <a:schemeClr val="accent2">
                    <a:lumMod val="25000"/>
                  </a:schemeClr>
                </a:solidFill>
                <a:latin typeface="Arial"/>
                <a:cs typeface="Arial"/>
              </a:rPr>
              <a:t>June 23, 2025</a:t>
            </a:r>
          </a:p>
          <a:p>
            <a:pPr algn="l"/>
            <a:endParaRPr lang="en-US" sz="2800" dirty="0">
              <a:solidFill>
                <a:schemeClr val="accent2">
                  <a:lumMod val="25000"/>
                </a:schemeClr>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A8EB7D6F-1886-4DD6-A025-71D30494B707}"/>
              </a:ext>
            </a:extLst>
          </p:cNvPr>
          <p:cNvPicPr>
            <a:picLocks noChangeAspect="1"/>
          </p:cNvPicPr>
          <p:nvPr/>
        </p:nvPicPr>
        <p:blipFill>
          <a:blip r:embed="rId5"/>
          <a:stretch>
            <a:fillRect/>
          </a:stretch>
        </p:blipFill>
        <p:spPr>
          <a:xfrm>
            <a:off x="60960" y="6115050"/>
            <a:ext cx="2149856" cy="671830"/>
          </a:xfrm>
          <a:prstGeom prst="rect">
            <a:avLst/>
          </a:prstGeom>
        </p:spPr>
      </p:pic>
      <p:pic>
        <p:nvPicPr>
          <p:cNvPr id="4" name="Picture 3">
            <a:extLst>
              <a:ext uri="{FF2B5EF4-FFF2-40B4-BE49-F238E27FC236}">
                <a16:creationId xmlns:a16="http://schemas.microsoft.com/office/drawing/2014/main" id="{01DCC56E-1C75-6ACF-1762-CFD7F9799E6E}"/>
              </a:ext>
            </a:extLst>
          </p:cNvPr>
          <p:cNvPicPr>
            <a:picLocks noChangeAspect="1"/>
          </p:cNvPicPr>
          <p:nvPr/>
        </p:nvPicPr>
        <p:blipFill>
          <a:blip r:embed="rId6"/>
          <a:stretch>
            <a:fillRect/>
          </a:stretch>
        </p:blipFill>
        <p:spPr>
          <a:xfrm>
            <a:off x="2764280" y="6198631"/>
            <a:ext cx="1943842" cy="487377"/>
          </a:xfrm>
          <a:prstGeom prst="rect">
            <a:avLst/>
          </a:prstGeom>
        </p:spPr>
      </p:pic>
      <p:pic>
        <p:nvPicPr>
          <p:cNvPr id="5" name="Picture 4">
            <a:extLst>
              <a:ext uri="{FF2B5EF4-FFF2-40B4-BE49-F238E27FC236}">
                <a16:creationId xmlns:a16="http://schemas.microsoft.com/office/drawing/2014/main" id="{0BFF1356-67C3-A2B0-55D3-9D99DAF7917C}"/>
              </a:ext>
            </a:extLst>
          </p:cNvPr>
          <p:cNvPicPr>
            <a:picLocks noChangeAspect="1"/>
          </p:cNvPicPr>
          <p:nvPr/>
        </p:nvPicPr>
        <p:blipFill>
          <a:blip r:embed="rId7"/>
          <a:stretch>
            <a:fillRect/>
          </a:stretch>
        </p:blipFill>
        <p:spPr>
          <a:xfrm>
            <a:off x="5654813" y="6198631"/>
            <a:ext cx="882374" cy="588249"/>
          </a:xfrm>
          <a:prstGeom prst="rect">
            <a:avLst/>
          </a:prstGeom>
        </p:spPr>
      </p:pic>
      <p:sp>
        <p:nvSpPr>
          <p:cNvPr id="7" name="Slide Number Placeholder 6">
            <a:extLst>
              <a:ext uri="{FF2B5EF4-FFF2-40B4-BE49-F238E27FC236}">
                <a16:creationId xmlns:a16="http://schemas.microsoft.com/office/drawing/2014/main" id="{D8AC84A2-3699-3A4A-039D-A43A726F455C}"/>
              </a:ext>
            </a:extLst>
          </p:cNvPr>
          <p:cNvSpPr>
            <a:spLocks noGrp="1"/>
          </p:cNvSpPr>
          <p:nvPr>
            <p:ph type="sldNum" sz="quarter" idx="12"/>
          </p:nvPr>
        </p:nvSpPr>
        <p:spPr/>
        <p:txBody>
          <a:bodyPr/>
          <a:lstStyle/>
          <a:p>
            <a:fld id="{7D1BE87E-F0DE-A44C-894B-E142BEB21E42}" type="slidenum">
              <a:rPr lang="en-US" smtClean="0"/>
              <a:t>1</a:t>
            </a:fld>
            <a:endParaRPr lang="en-US"/>
          </a:p>
        </p:txBody>
      </p:sp>
    </p:spTree>
    <p:extLst>
      <p:ext uri="{BB962C8B-B14F-4D97-AF65-F5344CB8AC3E}">
        <p14:creationId xmlns:p14="http://schemas.microsoft.com/office/powerpoint/2010/main" val="3551954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5FC2B-46B4-6EF4-96D3-346F2874844E}"/>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53C23965-C563-7EEF-4753-B7556746D25C}"/>
              </a:ext>
            </a:extLst>
          </p:cNvPr>
          <p:cNvSpPr/>
          <p:nvPr/>
        </p:nvSpPr>
        <p:spPr>
          <a:xfrm>
            <a:off x="8270235" y="2175413"/>
            <a:ext cx="3560521" cy="370609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E4D07A13-C578-615B-9149-101755461825}"/>
              </a:ext>
            </a:extLst>
          </p:cNvPr>
          <p:cNvSpPr/>
          <p:nvPr/>
        </p:nvSpPr>
        <p:spPr>
          <a:xfrm>
            <a:off x="3995959" y="2175413"/>
            <a:ext cx="3951839" cy="370609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51F1DFB2-DEF5-D9A4-176E-936294B69B87}"/>
              </a:ext>
            </a:extLst>
          </p:cNvPr>
          <p:cNvSpPr/>
          <p:nvPr/>
        </p:nvSpPr>
        <p:spPr>
          <a:xfrm>
            <a:off x="179389" y="2175413"/>
            <a:ext cx="3408847" cy="370609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3" name="Title 1">
            <a:extLst>
              <a:ext uri="{FF2B5EF4-FFF2-40B4-BE49-F238E27FC236}">
                <a16:creationId xmlns:a16="http://schemas.microsoft.com/office/drawing/2014/main" id="{4A1B542F-F7B5-6422-C979-EC2CDFD8BB1D}"/>
              </a:ext>
            </a:extLst>
          </p:cNvPr>
          <p:cNvSpPr txBox="1">
            <a:spLocks/>
          </p:cNvSpPr>
          <p:nvPr/>
        </p:nvSpPr>
        <p:spPr>
          <a:xfrm>
            <a:off x="703005" y="353103"/>
            <a:ext cx="11579251" cy="7193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chemeClr val="tx1"/>
                </a:solidFill>
                <a:latin typeface="Avenir" panose="02000503020000020003"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a:solidFill>
                  <a:srgbClr val="000000"/>
                </a:solidFill>
                <a:latin typeface="Arial"/>
                <a:cs typeface="Arial"/>
              </a:rPr>
              <a:t>Moving Forward</a:t>
            </a:r>
          </a:p>
        </p:txBody>
      </p:sp>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C1CAB77F-1883-FABD-DED9-59CF5B8E53FF}"/>
                  </a:ext>
                </a:extLst>
              </p14:cNvPr>
              <p14:cNvContentPartPr/>
              <p14:nvPr/>
            </p14:nvContentPartPr>
            <p14:xfrm>
              <a:off x="479893" y="-319330"/>
              <a:ext cx="360" cy="360"/>
            </p14:xfrm>
          </p:contentPart>
        </mc:Choice>
        <mc:Fallback xmlns="">
          <p:pic>
            <p:nvPicPr>
              <p:cNvPr id="14" name="Ink 13">
                <a:extLst>
                  <a:ext uri="{FF2B5EF4-FFF2-40B4-BE49-F238E27FC236}">
                    <a16:creationId xmlns:a16="http://schemas.microsoft.com/office/drawing/2014/main" id="{C1CAB77F-1883-FABD-DED9-59CF5B8E53FF}"/>
                  </a:ext>
                </a:extLst>
              </p:cNvPr>
              <p:cNvPicPr/>
              <p:nvPr/>
            </p:nvPicPr>
            <p:blipFill>
              <a:blip r:embed="rId4"/>
              <a:stretch>
                <a:fillRect/>
              </a:stretch>
            </p:blipFill>
            <p:spPr>
              <a:xfrm>
                <a:off x="470893" y="-328330"/>
                <a:ext cx="18000" cy="18000"/>
              </a:xfrm>
              <a:prstGeom prst="rect">
                <a:avLst/>
              </a:prstGeom>
            </p:spPr>
          </p:pic>
        </mc:Fallback>
      </mc:AlternateContent>
      <p:grpSp>
        <p:nvGrpSpPr>
          <p:cNvPr id="7" name="Group 6">
            <a:extLst>
              <a:ext uri="{FF2B5EF4-FFF2-40B4-BE49-F238E27FC236}">
                <a16:creationId xmlns:a16="http://schemas.microsoft.com/office/drawing/2014/main" id="{66EA1CA4-787F-5BCF-E1C4-C5AB6AE9E9CA}"/>
              </a:ext>
            </a:extLst>
          </p:cNvPr>
          <p:cNvGrpSpPr/>
          <p:nvPr/>
        </p:nvGrpSpPr>
        <p:grpSpPr>
          <a:xfrm>
            <a:off x="179389" y="1628245"/>
            <a:ext cx="11751924" cy="5471681"/>
            <a:chOff x="1396023" y="1283934"/>
            <a:chExt cx="8865640" cy="5143261"/>
          </a:xfrm>
        </p:grpSpPr>
        <p:sp>
          <p:nvSpPr>
            <p:cNvPr id="10" name="Rectangle 9">
              <a:extLst>
                <a:ext uri="{FF2B5EF4-FFF2-40B4-BE49-F238E27FC236}">
                  <a16:creationId xmlns:a16="http://schemas.microsoft.com/office/drawing/2014/main" id="{D6694AA6-73A6-BC72-87F1-C48B857B3805}"/>
                </a:ext>
              </a:extLst>
            </p:cNvPr>
            <p:cNvSpPr/>
            <p:nvPr/>
          </p:nvSpPr>
          <p:spPr>
            <a:xfrm>
              <a:off x="1524605" y="4035579"/>
              <a:ext cx="2434563" cy="239161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E5F9E2CF-281A-05D4-8E0B-DD6A135744D3}"/>
                </a:ext>
              </a:extLst>
            </p:cNvPr>
            <p:cNvSpPr/>
            <p:nvPr/>
          </p:nvSpPr>
          <p:spPr>
            <a:xfrm>
              <a:off x="1396023" y="1283934"/>
              <a:ext cx="2571631" cy="514326"/>
            </a:xfrm>
            <a:custGeom>
              <a:avLst/>
              <a:gdLst>
                <a:gd name="connsiteX0" fmla="*/ 0 w 2571631"/>
                <a:gd name="connsiteY0" fmla="*/ 0 h 514326"/>
                <a:gd name="connsiteX1" fmla="*/ 2571631 w 2571631"/>
                <a:gd name="connsiteY1" fmla="*/ 0 h 514326"/>
                <a:gd name="connsiteX2" fmla="*/ 2571631 w 2571631"/>
                <a:gd name="connsiteY2" fmla="*/ 514326 h 514326"/>
                <a:gd name="connsiteX3" fmla="*/ 0 w 2571631"/>
                <a:gd name="connsiteY3" fmla="*/ 514326 h 514326"/>
                <a:gd name="connsiteX4" fmla="*/ 0 w 2571631"/>
                <a:gd name="connsiteY4" fmla="*/ 0 h 51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631" h="514326">
                  <a:moveTo>
                    <a:pt x="0" y="0"/>
                  </a:moveTo>
                  <a:lnTo>
                    <a:pt x="2571631" y="0"/>
                  </a:lnTo>
                  <a:lnTo>
                    <a:pt x="2571631" y="514326"/>
                  </a:lnTo>
                  <a:lnTo>
                    <a:pt x="0" y="514326"/>
                  </a:lnTo>
                  <a:lnTo>
                    <a:pt x="0"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1"/>
                <a:t>New Lab Director Jens Dilling</a:t>
              </a:r>
              <a:endParaRPr lang="en-US" sz="2000" b="1" kern="1200"/>
            </a:p>
          </p:txBody>
        </p:sp>
        <p:sp>
          <p:nvSpPr>
            <p:cNvPr id="16" name="Rectangle 15">
              <a:extLst>
                <a:ext uri="{FF2B5EF4-FFF2-40B4-BE49-F238E27FC236}">
                  <a16:creationId xmlns:a16="http://schemas.microsoft.com/office/drawing/2014/main" id="{82666EAE-3E14-BD02-FD0C-E9CA4AB295EE}"/>
                </a:ext>
              </a:extLst>
            </p:cNvPr>
            <p:cNvSpPr/>
            <p:nvPr/>
          </p:nvSpPr>
          <p:spPr>
            <a:xfrm>
              <a:off x="4675853" y="4035579"/>
              <a:ext cx="2434563" cy="239161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5228980A-38FC-FD84-483E-CFF9F705D294}"/>
                </a:ext>
              </a:extLst>
            </p:cNvPr>
            <p:cNvSpPr/>
            <p:nvPr/>
          </p:nvSpPr>
          <p:spPr>
            <a:xfrm>
              <a:off x="4275239" y="1283934"/>
              <a:ext cx="2981263" cy="514326"/>
            </a:xfrm>
            <a:custGeom>
              <a:avLst/>
              <a:gdLst>
                <a:gd name="connsiteX0" fmla="*/ 0 w 2571631"/>
                <a:gd name="connsiteY0" fmla="*/ 0 h 514326"/>
                <a:gd name="connsiteX1" fmla="*/ 2571631 w 2571631"/>
                <a:gd name="connsiteY1" fmla="*/ 0 h 514326"/>
                <a:gd name="connsiteX2" fmla="*/ 2571631 w 2571631"/>
                <a:gd name="connsiteY2" fmla="*/ 514326 h 514326"/>
                <a:gd name="connsiteX3" fmla="*/ 0 w 2571631"/>
                <a:gd name="connsiteY3" fmla="*/ 514326 h 514326"/>
                <a:gd name="connsiteX4" fmla="*/ 0 w 2571631"/>
                <a:gd name="connsiteY4" fmla="*/ 0 h 51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631" h="514326">
                  <a:moveTo>
                    <a:pt x="0" y="0"/>
                  </a:moveTo>
                  <a:lnTo>
                    <a:pt x="2571631" y="0"/>
                  </a:lnTo>
                  <a:lnTo>
                    <a:pt x="2571631" y="514326"/>
                  </a:lnTo>
                  <a:lnTo>
                    <a:pt x="0" y="514326"/>
                  </a:lnTo>
                  <a:lnTo>
                    <a:pt x="0" y="0"/>
                  </a:lnTo>
                  <a:close/>
                </a:path>
              </a:pathLst>
            </a:custGeom>
          </p:spPr>
          <p:style>
            <a:lnRef idx="2">
              <a:schemeClr val="accent4">
                <a:hueOff val="-110483"/>
                <a:satOff val="-18618"/>
                <a:lumOff val="15294"/>
                <a:alphaOff val="0"/>
              </a:schemeClr>
            </a:lnRef>
            <a:fillRef idx="1">
              <a:schemeClr val="accent4">
                <a:hueOff val="-110483"/>
                <a:satOff val="-18618"/>
                <a:lumOff val="15294"/>
                <a:alphaOff val="0"/>
              </a:schemeClr>
            </a:fillRef>
            <a:effectRef idx="0">
              <a:schemeClr val="accent4">
                <a:hueOff val="-110483"/>
                <a:satOff val="-18618"/>
                <a:lumOff val="15294"/>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1"/>
                <a:t> Mission Delivery</a:t>
              </a:r>
              <a:endParaRPr lang="en-US" sz="2000" b="1" kern="1200"/>
            </a:p>
          </p:txBody>
        </p:sp>
        <p:sp>
          <p:nvSpPr>
            <p:cNvPr id="21" name="Rectangle 20">
              <a:extLst>
                <a:ext uri="{FF2B5EF4-FFF2-40B4-BE49-F238E27FC236}">
                  <a16:creationId xmlns:a16="http://schemas.microsoft.com/office/drawing/2014/main" id="{4BCBB1A4-9397-CAD9-D2EE-4938D53AB77E}"/>
                </a:ext>
              </a:extLst>
            </p:cNvPr>
            <p:cNvSpPr/>
            <p:nvPr/>
          </p:nvSpPr>
          <p:spPr>
            <a:xfrm>
              <a:off x="7827100" y="4035579"/>
              <a:ext cx="2434563" cy="239161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2" name="Freeform: Shape 21">
              <a:extLst>
                <a:ext uri="{FF2B5EF4-FFF2-40B4-BE49-F238E27FC236}">
                  <a16:creationId xmlns:a16="http://schemas.microsoft.com/office/drawing/2014/main" id="{1C34100D-3263-3E27-BDAF-932BC236CB98}"/>
                </a:ext>
              </a:extLst>
            </p:cNvPr>
            <p:cNvSpPr/>
            <p:nvPr/>
          </p:nvSpPr>
          <p:spPr>
            <a:xfrm>
              <a:off x="7499749" y="1283934"/>
              <a:ext cx="2686054" cy="514326"/>
            </a:xfrm>
            <a:custGeom>
              <a:avLst/>
              <a:gdLst>
                <a:gd name="connsiteX0" fmla="*/ 0 w 2571631"/>
                <a:gd name="connsiteY0" fmla="*/ 0 h 514326"/>
                <a:gd name="connsiteX1" fmla="*/ 2571631 w 2571631"/>
                <a:gd name="connsiteY1" fmla="*/ 0 h 514326"/>
                <a:gd name="connsiteX2" fmla="*/ 2571631 w 2571631"/>
                <a:gd name="connsiteY2" fmla="*/ 514326 h 514326"/>
                <a:gd name="connsiteX3" fmla="*/ 0 w 2571631"/>
                <a:gd name="connsiteY3" fmla="*/ 514326 h 514326"/>
                <a:gd name="connsiteX4" fmla="*/ 0 w 2571631"/>
                <a:gd name="connsiteY4" fmla="*/ 0 h 51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631" h="514326">
                  <a:moveTo>
                    <a:pt x="0" y="0"/>
                  </a:moveTo>
                  <a:lnTo>
                    <a:pt x="2571631" y="0"/>
                  </a:lnTo>
                  <a:lnTo>
                    <a:pt x="2571631" y="514326"/>
                  </a:lnTo>
                  <a:lnTo>
                    <a:pt x="0" y="514326"/>
                  </a:lnTo>
                  <a:lnTo>
                    <a:pt x="0" y="0"/>
                  </a:lnTo>
                  <a:close/>
                </a:path>
              </a:pathLst>
            </a:custGeom>
            <a:solidFill>
              <a:srgbClr val="10A1AF"/>
            </a:solidFill>
          </p:spPr>
          <p:style>
            <a:lnRef idx="2">
              <a:schemeClr val="accent4">
                <a:hueOff val="-220966"/>
                <a:satOff val="-37237"/>
                <a:lumOff val="30589"/>
                <a:alphaOff val="0"/>
              </a:schemeClr>
            </a:lnRef>
            <a:fillRef idx="1">
              <a:schemeClr val="accent4">
                <a:hueOff val="-220966"/>
                <a:satOff val="-37237"/>
                <a:lumOff val="30589"/>
                <a:alphaOff val="0"/>
              </a:schemeClr>
            </a:fillRef>
            <a:effectRef idx="0">
              <a:schemeClr val="accent4">
                <a:hueOff val="-220966"/>
                <a:satOff val="-37237"/>
                <a:lumOff val="30589"/>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1"/>
                <a:t>Operational Excellence</a:t>
              </a:r>
              <a:endParaRPr lang="en-US" sz="2000" b="1" kern="1200"/>
            </a:p>
          </p:txBody>
        </p:sp>
      </p:grpSp>
      <p:pic>
        <p:nvPicPr>
          <p:cNvPr id="1026" name="Picture 2">
            <a:extLst>
              <a:ext uri="{FF2B5EF4-FFF2-40B4-BE49-F238E27FC236}">
                <a16:creationId xmlns:a16="http://schemas.microsoft.com/office/drawing/2014/main" id="{86050150-7BAA-E998-2440-7F742292D6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360" y="2658851"/>
            <a:ext cx="2570904" cy="25709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A01E5C3-DF78-BD76-2667-07C9506D5CC4}"/>
              </a:ext>
            </a:extLst>
          </p:cNvPr>
          <p:cNvSpPr txBox="1"/>
          <p:nvPr/>
        </p:nvSpPr>
        <p:spPr>
          <a:xfrm>
            <a:off x="3995960" y="2302405"/>
            <a:ext cx="3942150" cy="3139321"/>
          </a:xfrm>
          <a:prstGeom prst="rect">
            <a:avLst/>
          </a:prstGeom>
          <a:noFill/>
        </p:spPr>
        <p:txBody>
          <a:bodyPr wrap="square" rtlCol="0">
            <a:spAutoFit/>
          </a:bodyPr>
          <a:lstStyle/>
          <a:p>
            <a:pPr marL="285750" indent="-285750">
              <a:buFont typeface="Arial" panose="020B0604020202020204" pitchFamily="34" charset="0"/>
              <a:buChar char="•"/>
            </a:pPr>
            <a:r>
              <a:rPr lang="en-US"/>
              <a:t>Hire a CEBAF Associate Laboratory Director</a:t>
            </a:r>
          </a:p>
          <a:p>
            <a:pPr marL="285750" indent="-285750">
              <a:buFont typeface="Arial" panose="020B0604020202020204" pitchFamily="34" charset="0"/>
              <a:buChar char="•"/>
            </a:pPr>
            <a:r>
              <a:rPr lang="en-US"/>
              <a:t>Hold Associate Directors accountable for their operations, safety, and Lab-wide improvement</a:t>
            </a:r>
          </a:p>
          <a:p>
            <a:pPr marL="285750" indent="-285750">
              <a:buFont typeface="Arial" panose="020B0604020202020204" pitchFamily="34" charset="0"/>
              <a:buChar char="•"/>
            </a:pPr>
            <a:r>
              <a:rPr lang="en-US"/>
              <a:t>Improve communications on Accelerator outages and leverage external resources for assistance</a:t>
            </a:r>
          </a:p>
          <a:p>
            <a:pPr marL="285750" indent="-285750">
              <a:buFont typeface="Arial" panose="020B0604020202020204" pitchFamily="34" charset="0"/>
              <a:buChar char="•"/>
            </a:pPr>
            <a:r>
              <a:rPr lang="en-US"/>
              <a:t>Watch Moller project and tariff impacts</a:t>
            </a:r>
          </a:p>
          <a:p>
            <a:pPr marL="285750" indent="-285750">
              <a:buFont typeface="Arial" panose="020B0604020202020204" pitchFamily="34" charset="0"/>
              <a:buChar char="•"/>
            </a:pPr>
            <a:r>
              <a:rPr lang="en-US"/>
              <a:t>Deliver an IT strategy that includes AI</a:t>
            </a:r>
          </a:p>
        </p:txBody>
      </p:sp>
      <p:sp>
        <p:nvSpPr>
          <p:cNvPr id="4" name="TextBox 3">
            <a:extLst>
              <a:ext uri="{FF2B5EF4-FFF2-40B4-BE49-F238E27FC236}">
                <a16:creationId xmlns:a16="http://schemas.microsoft.com/office/drawing/2014/main" id="{45890FCE-1424-F2F4-E61B-22917B8DE0EF}"/>
              </a:ext>
            </a:extLst>
          </p:cNvPr>
          <p:cNvSpPr txBox="1"/>
          <p:nvPr/>
        </p:nvSpPr>
        <p:spPr>
          <a:xfrm>
            <a:off x="8270235" y="2302405"/>
            <a:ext cx="3661077" cy="2862322"/>
          </a:xfrm>
          <a:prstGeom prst="rect">
            <a:avLst/>
          </a:prstGeom>
          <a:noFill/>
        </p:spPr>
        <p:txBody>
          <a:bodyPr wrap="square" rtlCol="0">
            <a:spAutoFit/>
          </a:bodyPr>
          <a:lstStyle/>
          <a:p>
            <a:pPr marL="285750" indent="-285750">
              <a:buFont typeface="Arial" panose="020B0604020202020204" pitchFamily="34" charset="0"/>
              <a:buChar char="•"/>
            </a:pPr>
            <a:r>
              <a:rPr lang="en-US"/>
              <a:t>Focus on a few improvements using Change Management</a:t>
            </a:r>
          </a:p>
          <a:p>
            <a:pPr marL="285750" indent="-285750">
              <a:buFont typeface="Arial" panose="020B0604020202020204" pitchFamily="34" charset="0"/>
              <a:buChar char="•"/>
            </a:pPr>
            <a:r>
              <a:rPr lang="en-US"/>
              <a:t>Develop a dashboard to demonstrate operational improvements</a:t>
            </a:r>
          </a:p>
          <a:p>
            <a:pPr marL="285750" indent="-285750">
              <a:buFont typeface="Arial" panose="020B0604020202020204" pitchFamily="34" charset="0"/>
              <a:buChar char="•"/>
            </a:pPr>
            <a:r>
              <a:rPr lang="en-US"/>
              <a:t>Utilize AI/ML to revolutionize policies, processes and procedures</a:t>
            </a:r>
          </a:p>
          <a:p>
            <a:pPr marL="285750" indent="-285750">
              <a:buFont typeface="Arial" panose="020B0604020202020204" pitchFamily="34" charset="0"/>
              <a:buChar char="•"/>
            </a:pPr>
            <a:r>
              <a:rPr lang="en-US"/>
              <a:t>Modernize business systems with an integrated, enterprise solution</a:t>
            </a:r>
          </a:p>
        </p:txBody>
      </p:sp>
    </p:spTree>
    <p:extLst>
      <p:ext uri="{BB962C8B-B14F-4D97-AF65-F5344CB8AC3E}">
        <p14:creationId xmlns:p14="http://schemas.microsoft.com/office/powerpoint/2010/main" val="560627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40A147-BC56-22BE-D214-0C51F1C6D043}"/>
              </a:ext>
            </a:extLst>
          </p:cNvPr>
          <p:cNvSpPr txBox="1"/>
          <p:nvPr/>
        </p:nvSpPr>
        <p:spPr>
          <a:xfrm>
            <a:off x="1139177" y="1711376"/>
            <a:ext cx="10765716" cy="1964512"/>
          </a:xfrm>
          <a:prstGeom prst="rect">
            <a:avLst/>
          </a:prstGeom>
          <a:noFill/>
        </p:spPr>
        <p:txBody>
          <a:bodyPr wrap="square">
            <a:spAutoFit/>
          </a:bodyPr>
          <a:lstStyle/>
          <a:p>
            <a:pPr marL="0" indent="0">
              <a:lnSpc>
                <a:spcPct val="150000"/>
              </a:lnSpc>
              <a:buNone/>
            </a:pPr>
            <a:r>
              <a:rPr lang="en-US" sz="2800" b="1" dirty="0">
                <a:solidFill>
                  <a:srgbClr val="3D4C59"/>
                </a:solidFill>
                <a:latin typeface="Avenir"/>
                <a:cs typeface="Arial"/>
              </a:rPr>
              <a:t>Continued enthusiasm </a:t>
            </a:r>
          </a:p>
          <a:p>
            <a:pPr marL="0" indent="0">
              <a:lnSpc>
                <a:spcPct val="150000"/>
              </a:lnSpc>
              <a:buNone/>
            </a:pPr>
            <a:r>
              <a:rPr lang="en-US" sz="2800" b="1" dirty="0">
                <a:solidFill>
                  <a:srgbClr val="3D4C59"/>
                </a:solidFill>
                <a:latin typeface="Avenir"/>
                <a:cs typeface="Arial"/>
              </a:rPr>
              <a:t>Engagement with Jefferson Lab and its programs</a:t>
            </a:r>
          </a:p>
          <a:p>
            <a:pPr marL="0" indent="0">
              <a:lnSpc>
                <a:spcPct val="150000"/>
              </a:lnSpc>
              <a:buNone/>
            </a:pPr>
            <a:r>
              <a:rPr lang="en-US" sz="2800" b="1" dirty="0">
                <a:solidFill>
                  <a:srgbClr val="3D4C59"/>
                </a:solidFill>
                <a:latin typeface="Avenir"/>
                <a:cs typeface="Arial"/>
              </a:rPr>
              <a:t>Partnership in delivering our present and ensuring our future</a:t>
            </a:r>
          </a:p>
        </p:txBody>
      </p:sp>
      <p:sp>
        <p:nvSpPr>
          <p:cNvPr id="8" name="TextBox 7">
            <a:extLst>
              <a:ext uri="{FF2B5EF4-FFF2-40B4-BE49-F238E27FC236}">
                <a16:creationId xmlns:a16="http://schemas.microsoft.com/office/drawing/2014/main" id="{878281F3-94A1-AB89-7ADC-68A24B190DC1}"/>
              </a:ext>
            </a:extLst>
          </p:cNvPr>
          <p:cNvSpPr txBox="1"/>
          <p:nvPr/>
        </p:nvSpPr>
        <p:spPr>
          <a:xfrm>
            <a:off x="499957" y="438513"/>
            <a:ext cx="10653823" cy="1200329"/>
          </a:xfrm>
          <a:prstGeom prst="rect">
            <a:avLst/>
          </a:prstGeom>
          <a:noFill/>
        </p:spPr>
        <p:txBody>
          <a:bodyPr wrap="square">
            <a:spAutoFit/>
          </a:bodyPr>
          <a:lstStyle/>
          <a:p>
            <a:pPr marL="0" indent="0">
              <a:buNone/>
            </a:pPr>
            <a:r>
              <a:rPr lang="en-US" sz="7200" b="1" dirty="0">
                <a:solidFill>
                  <a:srgbClr val="3D4C59"/>
                </a:solidFill>
                <a:latin typeface="Aptos ExtraBold" panose="020B0004020202020204" pitchFamily="34" charset="0"/>
                <a:ea typeface="STXingkai" panose="020B0503020204020204" pitchFamily="2" charset="-122"/>
                <a:cs typeface="Arial"/>
              </a:rPr>
              <a:t>Thank you for your …</a:t>
            </a:r>
          </a:p>
        </p:txBody>
      </p:sp>
      <p:pic>
        <p:nvPicPr>
          <p:cNvPr id="10" name="Graphic 14" descr="Chevron arrows with solid fill">
            <a:extLst>
              <a:ext uri="{FF2B5EF4-FFF2-40B4-BE49-F238E27FC236}">
                <a16:creationId xmlns:a16="http://schemas.microsoft.com/office/drawing/2014/main" id="{AFDD8606-8C16-6098-3386-DEE4CB198E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790" y="1849397"/>
            <a:ext cx="524059" cy="524059"/>
          </a:xfrm>
          <a:prstGeom prst="rect">
            <a:avLst/>
          </a:prstGeom>
        </p:spPr>
      </p:pic>
      <p:pic>
        <p:nvPicPr>
          <p:cNvPr id="11" name="Graphic 14" descr="Chevron arrows with solid fill">
            <a:extLst>
              <a:ext uri="{FF2B5EF4-FFF2-40B4-BE49-F238E27FC236}">
                <a16:creationId xmlns:a16="http://schemas.microsoft.com/office/drawing/2014/main" id="{6A765F38-EF85-6EAF-CC4F-CD103AC11B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462" y="2481455"/>
            <a:ext cx="524059" cy="524059"/>
          </a:xfrm>
          <a:prstGeom prst="rect">
            <a:avLst/>
          </a:prstGeom>
        </p:spPr>
      </p:pic>
      <p:pic>
        <p:nvPicPr>
          <p:cNvPr id="12" name="Graphic 14" descr="Chevron arrows with solid fill">
            <a:extLst>
              <a:ext uri="{FF2B5EF4-FFF2-40B4-BE49-F238E27FC236}">
                <a16:creationId xmlns:a16="http://schemas.microsoft.com/office/drawing/2014/main" id="{072F8303-1D4A-F3FE-A6A9-2D5AE02027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790" y="3125232"/>
            <a:ext cx="524059" cy="524059"/>
          </a:xfrm>
          <a:prstGeom prst="rect">
            <a:avLst/>
          </a:prstGeom>
        </p:spPr>
      </p:pic>
      <p:pic>
        <p:nvPicPr>
          <p:cNvPr id="25" name="Picture 24">
            <a:extLst>
              <a:ext uri="{FF2B5EF4-FFF2-40B4-BE49-F238E27FC236}">
                <a16:creationId xmlns:a16="http://schemas.microsoft.com/office/drawing/2014/main" id="{C97A0970-0004-B1A2-D01F-3F0E3773AD09}"/>
              </a:ext>
            </a:extLst>
          </p:cNvPr>
          <p:cNvPicPr>
            <a:picLocks noChangeAspect="1"/>
          </p:cNvPicPr>
          <p:nvPr/>
        </p:nvPicPr>
        <p:blipFill>
          <a:blip r:embed="rId5"/>
          <a:stretch>
            <a:fillRect/>
          </a:stretch>
        </p:blipFill>
        <p:spPr>
          <a:xfrm>
            <a:off x="4513580" y="3917539"/>
            <a:ext cx="3744205" cy="2409765"/>
          </a:xfrm>
          <a:prstGeom prst="rect">
            <a:avLst/>
          </a:prstGeom>
        </p:spPr>
      </p:pic>
      <p:pic>
        <p:nvPicPr>
          <p:cNvPr id="2" name="Picture 1">
            <a:extLst>
              <a:ext uri="{FF2B5EF4-FFF2-40B4-BE49-F238E27FC236}">
                <a16:creationId xmlns:a16="http://schemas.microsoft.com/office/drawing/2014/main" id="{EB6155A1-C52E-9DE8-C94C-91828B7F7F99}"/>
              </a:ext>
            </a:extLst>
          </p:cNvPr>
          <p:cNvPicPr>
            <a:picLocks noChangeAspect="1"/>
          </p:cNvPicPr>
          <p:nvPr/>
        </p:nvPicPr>
        <p:blipFill>
          <a:blip r:embed="rId6"/>
          <a:stretch>
            <a:fillRect/>
          </a:stretch>
        </p:blipFill>
        <p:spPr>
          <a:xfrm>
            <a:off x="621167" y="3918857"/>
            <a:ext cx="3723224" cy="2411605"/>
          </a:xfrm>
          <a:prstGeom prst="rect">
            <a:avLst/>
          </a:prstGeom>
        </p:spPr>
      </p:pic>
      <p:pic>
        <p:nvPicPr>
          <p:cNvPr id="3" name="Picture 2">
            <a:extLst>
              <a:ext uri="{FF2B5EF4-FFF2-40B4-BE49-F238E27FC236}">
                <a16:creationId xmlns:a16="http://schemas.microsoft.com/office/drawing/2014/main" id="{2BCAD6E6-151F-6DEE-680B-003912C4F488}"/>
              </a:ext>
            </a:extLst>
          </p:cNvPr>
          <p:cNvPicPr>
            <a:picLocks noChangeAspect="1"/>
          </p:cNvPicPr>
          <p:nvPr/>
        </p:nvPicPr>
        <p:blipFill>
          <a:blip r:embed="rId7"/>
          <a:stretch>
            <a:fillRect/>
          </a:stretch>
        </p:blipFill>
        <p:spPr>
          <a:xfrm>
            <a:off x="8400826" y="3918856"/>
            <a:ext cx="3228064" cy="2411606"/>
          </a:xfrm>
          <a:prstGeom prst="rect">
            <a:avLst/>
          </a:prstGeom>
        </p:spPr>
      </p:pic>
    </p:spTree>
    <p:extLst>
      <p:ext uri="{BB962C8B-B14F-4D97-AF65-F5344CB8AC3E}">
        <p14:creationId xmlns:p14="http://schemas.microsoft.com/office/powerpoint/2010/main" val="3672449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E89DFAC-8AA3-4E76-BE2D-714D20CDD671}"/>
              </a:ext>
            </a:extLst>
          </p:cNvPr>
          <p:cNvSpPr/>
          <p:nvPr/>
        </p:nvSpPr>
        <p:spPr>
          <a:xfrm>
            <a:off x="363219" y="4827727"/>
            <a:ext cx="11528755" cy="1859848"/>
          </a:xfrm>
          <a:prstGeom prst="rect">
            <a:avLst/>
          </a:prstGeom>
          <a:solidFill>
            <a:srgbClr val="8397A9"/>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BA826C24-B072-40CF-84E0-1D3AEB279BAF}"/>
              </a:ext>
            </a:extLst>
          </p:cNvPr>
          <p:cNvPicPr>
            <a:picLocks noChangeAspect="1"/>
          </p:cNvPicPr>
          <p:nvPr/>
        </p:nvPicPr>
        <p:blipFill rotWithShape="1">
          <a:blip r:embed="rId4"/>
          <a:srcRect r="919"/>
          <a:stretch/>
        </p:blipFill>
        <p:spPr>
          <a:xfrm>
            <a:off x="467728" y="4928436"/>
            <a:ext cx="11301703" cy="1678802"/>
          </a:xfrm>
          <a:prstGeom prst="rect">
            <a:avLst/>
          </a:prstGeom>
        </p:spPr>
      </p:pic>
      <p:pic>
        <p:nvPicPr>
          <p:cNvPr id="24" name="Picture 23">
            <a:extLst>
              <a:ext uri="{FF2B5EF4-FFF2-40B4-BE49-F238E27FC236}">
                <a16:creationId xmlns:a16="http://schemas.microsoft.com/office/drawing/2014/main" id="{84A0609B-C744-4052-B997-0962F0FFD6FE}"/>
              </a:ext>
            </a:extLst>
          </p:cNvPr>
          <p:cNvPicPr>
            <a:picLocks noChangeAspect="1"/>
          </p:cNvPicPr>
          <p:nvPr/>
        </p:nvPicPr>
        <p:blipFill>
          <a:blip r:embed="rId4"/>
          <a:stretch>
            <a:fillRect/>
          </a:stretch>
        </p:blipFill>
        <p:spPr>
          <a:xfrm>
            <a:off x="467728" y="6013996"/>
            <a:ext cx="5901370" cy="283948"/>
          </a:xfrm>
          <a:prstGeom prst="rect">
            <a:avLst/>
          </a:prstGeom>
        </p:spPr>
      </p:pic>
      <p:pic>
        <p:nvPicPr>
          <p:cNvPr id="2052" name="Picture 4" descr="Virginia Peninsula CC Reveals New Logo, Brand | Virginia Peninsula ...">
            <a:extLst>
              <a:ext uri="{FF2B5EF4-FFF2-40B4-BE49-F238E27FC236}">
                <a16:creationId xmlns:a16="http://schemas.microsoft.com/office/drawing/2014/main" id="{49645F0E-A198-468F-A137-9916F3A2DC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8612" y="4992569"/>
            <a:ext cx="1357211" cy="960227"/>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p:cNvSpPr txBox="1">
            <a:spLocks/>
          </p:cNvSpPr>
          <p:nvPr/>
        </p:nvSpPr>
        <p:spPr>
          <a:xfrm>
            <a:off x="0" y="524065"/>
            <a:ext cx="12192000" cy="4094850"/>
          </a:xfrm>
          <a:prstGeom prst="rect">
            <a:avLst/>
          </a:prstGeom>
          <a:noFill/>
        </p:spPr>
        <p:txBody>
          <a:bodyPr lIns="0" tIns="45720" rIns="91440" bIns="45720" anchor="t"/>
          <a:lstStyle/>
          <a:p>
            <a:pPr marL="342900" marR="0" lvl="0" indent="0" algn="l" defTabSz="914400" rtl="0" eaLnBrk="1" fontAlgn="base" latinLnBrk="0" hangingPunct="1">
              <a:lnSpc>
                <a:spcPct val="100000"/>
              </a:lnSpc>
              <a:spcBef>
                <a:spcPts val="0"/>
              </a:spcBef>
              <a:spcAft>
                <a:spcPct val="0"/>
              </a:spcAft>
              <a:buClrTx/>
              <a:buSzPct val="120000"/>
              <a:buFontTx/>
              <a:buNone/>
              <a:tabLst/>
              <a:defRPr/>
            </a:pPr>
            <a:endParaRPr kumimoji="0" lang="en-US" sz="1700" b="0" i="0" u="none" strike="noStrike" kern="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a:p>
            <a:pPr marL="342900" marR="0" lvl="0" indent="0" algn="l" defTabSz="914400" rtl="0" eaLnBrk="1" fontAlgn="base" latinLnBrk="0" hangingPunct="1">
              <a:lnSpc>
                <a:spcPct val="100000"/>
              </a:lnSpc>
              <a:spcBef>
                <a:spcPts val="0"/>
              </a:spcBef>
              <a:spcAft>
                <a:spcPct val="0"/>
              </a:spcAft>
              <a:buClrTx/>
              <a:buSzPct val="120000"/>
              <a:buFontTx/>
              <a:buNone/>
              <a:tabLst/>
              <a:defRPr/>
            </a:pPr>
            <a:r>
              <a:rPr kumimoji="0" lang="en-US" sz="1700" b="0" i="0" u="none" strike="noStrike" kern="0" cap="none" spc="0" normalizeH="0" baseline="0" noProof="0" dirty="0">
                <a:ln>
                  <a:noFill/>
                </a:ln>
                <a:solidFill>
                  <a:srgbClr val="000000"/>
                </a:solidFill>
                <a:effectLst/>
                <a:uLnTx/>
                <a:uFillTx/>
                <a:latin typeface="Arial"/>
                <a:ea typeface="+mn-ea"/>
                <a:cs typeface="Arial"/>
              </a:rPr>
              <a:t>The future S&amp;T Vision builds upon our present strengths, founded on four pillars:</a:t>
            </a:r>
            <a:endParaRPr lang="en-US" sz="1700" b="0" i="0" u="none" strike="noStrike" kern="0" cap="none" spc="0" normalizeH="0" baseline="0" noProof="0" dirty="0">
              <a:ln>
                <a:noFill/>
              </a:ln>
              <a:solidFill>
                <a:srgbClr val="000000"/>
              </a:solidFill>
              <a:effectLst/>
              <a:uLnTx/>
              <a:uFillTx/>
              <a:latin typeface="Arial"/>
              <a:cs typeface="Arial"/>
            </a:endParaRPr>
          </a:p>
          <a:p>
            <a:pPr marL="342900" marR="0" lvl="0" indent="0" algn="l" defTabSz="914400" rtl="0" eaLnBrk="1" fontAlgn="base" latinLnBrk="0" hangingPunct="1">
              <a:lnSpc>
                <a:spcPct val="100000"/>
              </a:lnSpc>
              <a:spcBef>
                <a:spcPts val="0"/>
              </a:spcBef>
              <a:spcAft>
                <a:spcPct val="0"/>
              </a:spcAft>
              <a:buClrTx/>
              <a:buSzPct val="120000"/>
              <a:buFontTx/>
              <a:buNone/>
              <a:tabLst/>
              <a:defRPr/>
            </a:pPr>
            <a:endParaRPr kumimoji="0" lang="en-US" sz="1100" b="0" i="0" u="none" strike="noStrike" kern="0" cap="none" spc="0" normalizeH="0" baseline="0" noProof="0">
              <a:ln>
                <a:noFill/>
              </a:ln>
              <a:solidFill>
                <a:srgbClr val="000000">
                  <a:lumMod val="95000"/>
                  <a:lumOff val="5000"/>
                </a:srgbClr>
              </a:solidFill>
              <a:effectLst/>
              <a:uLnTx/>
              <a:uFillTx/>
              <a:latin typeface="Arial"/>
              <a:ea typeface="+mn-ea"/>
              <a:cs typeface="Arial"/>
            </a:endParaRPr>
          </a:p>
          <a:p>
            <a:pPr marL="342900" marR="0" lvl="0" indent="0" algn="l" defTabSz="914400" rtl="0" eaLnBrk="1" fontAlgn="base" latinLnBrk="0" hangingPunct="1">
              <a:lnSpc>
                <a:spcPct val="100000"/>
              </a:lnSpc>
              <a:spcBef>
                <a:spcPts val="0"/>
              </a:spcBef>
              <a:spcAft>
                <a:spcPct val="0"/>
              </a:spcAft>
              <a:buClrTx/>
              <a:buSzPct val="120000"/>
              <a:buFontTx/>
              <a:buNone/>
              <a:tabLst/>
              <a:defRPr/>
            </a:pPr>
            <a:endParaRPr lang="en-US" sz="1700" kern="0">
              <a:solidFill>
                <a:srgbClr val="000000">
                  <a:lumMod val="95000"/>
                  <a:lumOff val="5000"/>
                </a:srgbClr>
              </a:solidFill>
              <a:latin typeface="Arial"/>
              <a:cs typeface="Arial"/>
            </a:endParaRPr>
          </a:p>
          <a:p>
            <a:pPr marL="342900" marR="0" lvl="0" indent="0" algn="l" defTabSz="914400" rtl="0" eaLnBrk="1" fontAlgn="base" latinLnBrk="0" hangingPunct="1">
              <a:lnSpc>
                <a:spcPct val="100000"/>
              </a:lnSpc>
              <a:spcBef>
                <a:spcPts val="0"/>
              </a:spcBef>
              <a:spcAft>
                <a:spcPct val="0"/>
              </a:spcAft>
              <a:buClrTx/>
              <a:buSzPct val="120000"/>
              <a:buFontTx/>
              <a:buNone/>
              <a:tabLst/>
              <a:defRPr/>
            </a:pPr>
            <a:endParaRPr kumimoji="0" lang="en-US" sz="1700" b="0" i="0" u="none" strike="noStrike" kern="0" cap="none" spc="0" normalizeH="0" baseline="0" noProof="0">
              <a:ln>
                <a:noFill/>
              </a:ln>
              <a:solidFill>
                <a:srgbClr val="000000">
                  <a:lumMod val="95000"/>
                  <a:lumOff val="5000"/>
                </a:srgbClr>
              </a:solidFill>
              <a:effectLst/>
              <a:uLnTx/>
              <a:uFillTx/>
              <a:latin typeface="Arial"/>
              <a:ea typeface="+mn-ea"/>
              <a:cs typeface="Arial"/>
            </a:endParaRPr>
          </a:p>
          <a:p>
            <a:pPr marL="342900" marR="0" lvl="0" indent="0" algn="l" defTabSz="914400" rtl="0" eaLnBrk="1" fontAlgn="base" latinLnBrk="0" hangingPunct="1">
              <a:lnSpc>
                <a:spcPct val="100000"/>
              </a:lnSpc>
              <a:spcBef>
                <a:spcPts val="0"/>
              </a:spcBef>
              <a:spcAft>
                <a:spcPct val="0"/>
              </a:spcAft>
              <a:buClrTx/>
              <a:buSzPct val="120000"/>
              <a:buFontTx/>
              <a:buNone/>
              <a:tabLst/>
              <a:defRPr/>
            </a:pPr>
            <a:endParaRPr lang="en-US" sz="1700" kern="0">
              <a:solidFill>
                <a:srgbClr val="000000">
                  <a:lumMod val="95000"/>
                  <a:lumOff val="5000"/>
                </a:srgbClr>
              </a:solidFill>
              <a:latin typeface="Arial"/>
              <a:cs typeface="Arial"/>
            </a:endParaRPr>
          </a:p>
          <a:p>
            <a:pPr marL="342900" marR="0" lvl="0" indent="0" algn="l" defTabSz="914400" rtl="0" eaLnBrk="1" fontAlgn="base" latinLnBrk="0" hangingPunct="1">
              <a:lnSpc>
                <a:spcPct val="100000"/>
              </a:lnSpc>
              <a:spcBef>
                <a:spcPts val="0"/>
              </a:spcBef>
              <a:spcAft>
                <a:spcPct val="0"/>
              </a:spcAft>
              <a:buClrTx/>
              <a:buSzPct val="120000"/>
              <a:buFontTx/>
              <a:buNone/>
              <a:tabLst/>
              <a:defRPr/>
            </a:pPr>
            <a:endParaRPr kumimoji="0" lang="en-US" sz="1400" b="0" i="0" u="none" strike="noStrike" kern="0" cap="none" spc="0" normalizeH="0" baseline="0" noProof="0">
              <a:ln>
                <a:noFill/>
              </a:ln>
              <a:solidFill>
                <a:srgbClr val="000000">
                  <a:lumMod val="95000"/>
                  <a:lumOff val="5000"/>
                </a:srgbClr>
              </a:solidFill>
              <a:effectLst/>
              <a:uLnTx/>
              <a:uFillTx/>
              <a:latin typeface="Arial"/>
              <a:ea typeface="+mn-ea"/>
              <a:cs typeface="Arial"/>
            </a:endParaRPr>
          </a:p>
          <a:p>
            <a:pPr marL="1143000" marR="0" lvl="1" indent="-342900" algn="l" defTabSz="914400" rtl="0" eaLnBrk="1" fontAlgn="base" latinLnBrk="0" hangingPunct="1">
              <a:lnSpc>
                <a:spcPct val="100000"/>
              </a:lnSpc>
              <a:spcBef>
                <a:spcPts val="0"/>
              </a:spcBef>
              <a:spcAft>
                <a:spcPct val="0"/>
              </a:spcAft>
              <a:buClrTx/>
              <a:buSzPct val="120000"/>
              <a:buFont typeface="Arial" panose="020B0604020202020204" pitchFamily="34" charset="0"/>
              <a:buChar char="•"/>
              <a:tabLst/>
              <a:defRPr/>
            </a:pPr>
            <a:endParaRPr kumimoji="0" lang="en-US" sz="600" b="0" i="0" u="none" strike="noStrike" kern="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a:p>
            <a:pPr marL="1143000" marR="0" lvl="1" indent="-342900" algn="l" defTabSz="914400" rtl="0" eaLnBrk="1" fontAlgn="base" latinLnBrk="0" hangingPunct="1">
              <a:lnSpc>
                <a:spcPct val="100000"/>
              </a:lnSpc>
              <a:spcBef>
                <a:spcPts val="0"/>
              </a:spcBef>
              <a:spcAft>
                <a:spcPct val="0"/>
              </a:spcAft>
              <a:buClrTx/>
              <a:buSzPct val="120000"/>
              <a:buFont typeface="Arial" panose="020B0604020202020204" pitchFamily="34" charset="0"/>
              <a:buChar char="•"/>
              <a:tabLst/>
              <a:defRPr/>
            </a:pPr>
            <a:endParaRPr kumimoji="0" lang="en-US" sz="1800" b="0" i="0" u="none" strike="noStrike" kern="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a:p>
            <a:pPr marL="1143000" marR="0" lvl="1" indent="-342900" algn="l" defTabSz="914400" rtl="0" eaLnBrk="1" fontAlgn="base" latinLnBrk="0" hangingPunct="1">
              <a:lnSpc>
                <a:spcPct val="100000"/>
              </a:lnSpc>
              <a:spcBef>
                <a:spcPts val="0"/>
              </a:spcBef>
              <a:spcAft>
                <a:spcPct val="0"/>
              </a:spcAft>
              <a:buClrTx/>
              <a:buSzPct val="120000"/>
              <a:buFont typeface="Arial" panose="020B0604020202020204" pitchFamily="34" charset="0"/>
              <a:buChar char="•"/>
              <a:tabLst/>
              <a:defRPr/>
            </a:pPr>
            <a:endParaRPr kumimoji="0" lang="en-US" sz="1800" b="0" i="0" u="none" strike="noStrike" kern="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a:p>
            <a:pPr marL="1143000" marR="0" lvl="1" indent="-342900" algn="l" defTabSz="914400" rtl="0" eaLnBrk="1" fontAlgn="base" latinLnBrk="0" hangingPunct="1">
              <a:lnSpc>
                <a:spcPct val="100000"/>
              </a:lnSpc>
              <a:spcBef>
                <a:spcPts val="0"/>
              </a:spcBef>
              <a:spcAft>
                <a:spcPct val="0"/>
              </a:spcAft>
              <a:buClrTx/>
              <a:buSzPct val="120000"/>
              <a:buFont typeface="Arial" panose="020B0604020202020204" pitchFamily="34" charset="0"/>
              <a:buChar char="•"/>
              <a:tabLst/>
              <a:defRPr/>
            </a:pPr>
            <a:endParaRPr kumimoji="0" lang="en-US" sz="1800" b="0" i="0" u="none" strike="noStrike" kern="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a:p>
            <a:pPr marL="1143000" marR="0" lvl="1" indent="-342900" algn="l" defTabSz="914400" rtl="0" eaLnBrk="1" fontAlgn="base" latinLnBrk="0" hangingPunct="1">
              <a:lnSpc>
                <a:spcPct val="100000"/>
              </a:lnSpc>
              <a:spcBef>
                <a:spcPts val="0"/>
              </a:spcBef>
              <a:spcAft>
                <a:spcPct val="0"/>
              </a:spcAft>
              <a:buClrTx/>
              <a:buSzPct val="120000"/>
              <a:buFont typeface="Arial" panose="020B0604020202020204" pitchFamily="34" charset="0"/>
              <a:buChar char="•"/>
              <a:tabLst/>
              <a:defRPr/>
            </a:pPr>
            <a:endParaRPr kumimoji="0" lang="en-US" sz="1800" b="0" i="0" u="none" strike="noStrike" kern="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a:p>
            <a:pPr marL="1143000" marR="0" lvl="1" indent="-342900" algn="l" defTabSz="914400" rtl="0" eaLnBrk="1" fontAlgn="base" latinLnBrk="0" hangingPunct="1">
              <a:lnSpc>
                <a:spcPct val="100000"/>
              </a:lnSpc>
              <a:spcBef>
                <a:spcPts val="0"/>
              </a:spcBef>
              <a:spcAft>
                <a:spcPct val="0"/>
              </a:spcAft>
              <a:buClrTx/>
              <a:buSzPct val="120000"/>
              <a:buFont typeface="Arial" panose="020B0604020202020204" pitchFamily="34" charset="0"/>
              <a:buChar char="•"/>
              <a:tabLst/>
              <a:defRPr/>
            </a:pPr>
            <a:endParaRPr kumimoji="0" lang="en-US" sz="1800" b="0" i="0" u="none" strike="noStrike" kern="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a:p>
            <a:pPr marL="1143000" marR="0" lvl="1" indent="-342900" algn="l" defTabSz="914400" rtl="0" eaLnBrk="1" fontAlgn="base" latinLnBrk="0" hangingPunct="1">
              <a:lnSpc>
                <a:spcPct val="100000"/>
              </a:lnSpc>
              <a:spcBef>
                <a:spcPts val="0"/>
              </a:spcBef>
              <a:spcAft>
                <a:spcPct val="0"/>
              </a:spcAft>
              <a:buClrTx/>
              <a:buSzPct val="120000"/>
              <a:buFont typeface="Arial" panose="020B0604020202020204" pitchFamily="34" charset="0"/>
              <a:buChar char="•"/>
              <a:tabLst/>
              <a:defRPr/>
            </a:pPr>
            <a:endParaRPr kumimoji="0" lang="en-US" sz="1800" b="0" i="0" u="none" strike="noStrike" kern="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a:p>
            <a:pPr marL="342900" marR="0" lvl="0" indent="0" algn="l" defTabSz="914400" rtl="0" eaLnBrk="1" fontAlgn="base" latinLnBrk="0" hangingPunct="1">
              <a:lnSpc>
                <a:spcPct val="100000"/>
              </a:lnSpc>
              <a:spcBef>
                <a:spcPts val="0"/>
              </a:spcBef>
              <a:spcAft>
                <a:spcPct val="0"/>
              </a:spcAft>
              <a:buClrTx/>
              <a:buSzPct val="120000"/>
              <a:buFontTx/>
              <a:buNone/>
              <a:tabLst/>
              <a:defRPr/>
            </a:pPr>
            <a:endParaRPr kumimoji="0" lang="en-US" sz="2000" b="0" i="0" u="none" strike="noStrike" kern="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a:p>
            <a:pPr marL="342900" marR="0" lvl="0" indent="0" defTabSz="914400" rtl="0" eaLnBrk="1" fontAlgn="base" latinLnBrk="0" hangingPunct="1">
              <a:lnSpc>
                <a:spcPct val="100000"/>
              </a:lnSpc>
              <a:spcBef>
                <a:spcPts val="0"/>
              </a:spcBef>
              <a:spcAft>
                <a:spcPct val="0"/>
              </a:spcAft>
              <a:buClrTx/>
              <a:buSzPct val="120000"/>
              <a:buFontTx/>
              <a:buNone/>
              <a:tabLst/>
              <a:defRPr/>
            </a:pPr>
            <a:endParaRPr kumimoji="0" lang="en-US" sz="17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0" algn="l" defTabSz="914400" rtl="0" eaLnBrk="1" fontAlgn="base" latinLnBrk="0" hangingPunct="1">
              <a:lnSpc>
                <a:spcPct val="100000"/>
              </a:lnSpc>
              <a:spcBef>
                <a:spcPts val="0"/>
              </a:spcBef>
              <a:spcAft>
                <a:spcPct val="0"/>
              </a:spcAft>
              <a:buClrTx/>
              <a:buSzPct val="120000"/>
              <a:buFontTx/>
              <a:buNone/>
              <a:tabLst/>
              <a:defRPr/>
            </a:pPr>
            <a:endParaRPr kumimoji="0" lang="en-US" sz="1800" b="0" i="0" u="none" strike="noStrike" kern="0" cap="none" spc="0" normalizeH="0" baseline="0" noProof="0">
              <a:ln>
                <a:noFill/>
              </a:ln>
              <a:solidFill>
                <a:srgbClr val="000000"/>
              </a:solidFill>
              <a:effectLst/>
              <a:uLnTx/>
              <a:uFillTx/>
              <a:latin typeface="Avenir"/>
              <a:ea typeface="+mn-ea"/>
              <a:cs typeface="Arial"/>
            </a:endParaRPr>
          </a:p>
          <a:p>
            <a:pPr marL="342900" marR="0" lvl="0" indent="0" algn="l" defTabSz="914400" rtl="0" eaLnBrk="1" fontAlgn="base" latinLnBrk="0" hangingPunct="1">
              <a:lnSpc>
                <a:spcPct val="100000"/>
              </a:lnSpc>
              <a:spcBef>
                <a:spcPts val="0"/>
              </a:spcBef>
              <a:spcAft>
                <a:spcPct val="0"/>
              </a:spcAft>
              <a:buClrTx/>
              <a:buSzPct val="120000"/>
              <a:buFontTx/>
              <a:buNone/>
              <a:tabLst/>
              <a:defRPr/>
            </a:pPr>
            <a:endParaRPr kumimoji="0" lang="en-US" sz="1800" b="0" i="0" u="none" strike="noStrike" kern="0" cap="none" spc="0" normalizeH="0" baseline="0" noProof="0">
              <a:ln>
                <a:noFill/>
              </a:ln>
              <a:solidFill>
                <a:srgbClr val="D5D5D5">
                  <a:lumMod val="25000"/>
                </a:srgbClr>
              </a:solidFill>
              <a:effectLst/>
              <a:uLnTx/>
              <a:uFillTx/>
              <a:latin typeface="Avenir" panose="020B0503020203020204" pitchFamily="34" charset="0"/>
              <a:ea typeface="+mn-ea"/>
              <a:cs typeface="Arial" pitchFamily="34" charset="0"/>
            </a:endParaRPr>
          </a:p>
        </p:txBody>
      </p:sp>
      <p:sp>
        <p:nvSpPr>
          <p:cNvPr id="32" name="Title 1">
            <a:extLst>
              <a:ext uri="{FF2B5EF4-FFF2-40B4-BE49-F238E27FC236}">
                <a16:creationId xmlns:a16="http://schemas.microsoft.com/office/drawing/2014/main" id="{04A6D197-0EB9-42BC-8DB7-A267D3232E3B}"/>
              </a:ext>
            </a:extLst>
          </p:cNvPr>
          <p:cNvSpPr txBox="1">
            <a:spLocks/>
          </p:cNvSpPr>
          <p:nvPr/>
        </p:nvSpPr>
        <p:spPr>
          <a:xfrm>
            <a:off x="288367" y="173731"/>
            <a:ext cx="11617698" cy="7193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chemeClr val="tx1"/>
                </a:solidFill>
                <a:latin typeface="Avenir" panose="02000503020000020003" pitchFamily="2" charset="0"/>
                <a:ea typeface="+mj-ea"/>
                <a:cs typeface="+mj-cs"/>
              </a:defRPr>
            </a:lvl1pPr>
          </a:lstStyle>
          <a:p>
            <a:pPr>
              <a:defRPr/>
            </a:pPr>
            <a:r>
              <a:rPr lang="en-US" sz="3200" kern="0">
                <a:solidFill>
                  <a:srgbClr val="000000"/>
                </a:solidFill>
                <a:latin typeface="Arial"/>
                <a:cs typeface="Arial"/>
              </a:rPr>
              <a:t>Jefferson</a:t>
            </a:r>
            <a:r>
              <a:rPr kumimoji="0" lang="en-US" sz="3200" b="1" i="0" u="none" strike="noStrike" kern="0" cap="none" spc="0" normalizeH="0" baseline="0" noProof="0">
                <a:ln>
                  <a:noFill/>
                </a:ln>
                <a:solidFill>
                  <a:srgbClr val="000000"/>
                </a:solidFill>
                <a:effectLst/>
                <a:uLnTx/>
                <a:uFillTx/>
                <a:latin typeface="Arial"/>
                <a:cs typeface="Arial"/>
              </a:rPr>
              <a:t> </a:t>
            </a:r>
            <a:r>
              <a:rPr lang="en-US" sz="3200" kern="0">
                <a:solidFill>
                  <a:srgbClr val="000000"/>
                </a:solidFill>
                <a:latin typeface="Arial"/>
                <a:cs typeface="Arial"/>
              </a:rPr>
              <a:t>Lab's</a:t>
            </a:r>
            <a:r>
              <a:rPr kumimoji="0" lang="en-US" sz="3200" b="1" i="0" u="none" strike="noStrike" kern="0" cap="none" spc="0" normalizeH="0" baseline="0" noProof="0">
                <a:ln>
                  <a:noFill/>
                </a:ln>
                <a:solidFill>
                  <a:srgbClr val="000000"/>
                </a:solidFill>
                <a:effectLst/>
                <a:uLnTx/>
                <a:uFillTx/>
                <a:latin typeface="Arial"/>
                <a:cs typeface="Arial"/>
              </a:rPr>
              <a:t> </a:t>
            </a:r>
            <a:r>
              <a:rPr lang="en-US" sz="3200" kern="0">
                <a:solidFill>
                  <a:srgbClr val="000000"/>
                </a:solidFill>
                <a:latin typeface="Arial"/>
                <a:cs typeface="Arial"/>
              </a:rPr>
              <a:t>Science and Technology Vision</a:t>
            </a:r>
            <a:endParaRPr kumimoji="0" lang="en-US" sz="3200" b="1" i="0" u="none" strike="noStrike" kern="1200" cap="none" spc="0" normalizeH="0" baseline="0" noProof="0">
              <a:ln>
                <a:noFill/>
              </a:ln>
              <a:solidFill>
                <a:srgbClr val="000000"/>
              </a:solidFill>
              <a:effectLst/>
              <a:uLnTx/>
              <a:uFillTx/>
              <a:latin typeface="Arial"/>
              <a:cs typeface="Arial"/>
            </a:endParaRPr>
          </a:p>
        </p:txBody>
      </p:sp>
      <p:pic>
        <p:nvPicPr>
          <p:cNvPr id="2050" name="Picture 2" descr="Athletics">
            <a:extLst>
              <a:ext uri="{FF2B5EF4-FFF2-40B4-BE49-F238E27FC236}">
                <a16:creationId xmlns:a16="http://schemas.microsoft.com/office/drawing/2014/main" id="{52C84C13-031C-4CBA-9D6F-924EA2A1FE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8899" y="5011701"/>
            <a:ext cx="1265314" cy="10783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mpton University Logo PNG vector in SVG, PDF, AI, CDR format">
            <a:extLst>
              <a:ext uri="{FF2B5EF4-FFF2-40B4-BE49-F238E27FC236}">
                <a16:creationId xmlns:a16="http://schemas.microsoft.com/office/drawing/2014/main" id="{60139625-9330-4363-B59D-DE19DA8AF15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928" t="35446" r="7160" b="33750"/>
          <a:stretch/>
        </p:blipFill>
        <p:spPr bwMode="auto">
          <a:xfrm>
            <a:off x="9066979" y="6033676"/>
            <a:ext cx="1915672" cy="51553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Old Dominion University - Best Degree Programs">
            <a:extLst>
              <a:ext uri="{FF2B5EF4-FFF2-40B4-BE49-F238E27FC236}">
                <a16:creationId xmlns:a16="http://schemas.microsoft.com/office/drawing/2014/main" id="{DD8DA7CA-1B02-4389-BC71-AF376695C6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7478" y="5726476"/>
            <a:ext cx="1806943" cy="75792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William and Mary Logo - PNG Logo Vector Brand Downloads (SVG, EPS)">
            <a:extLst>
              <a:ext uri="{FF2B5EF4-FFF2-40B4-BE49-F238E27FC236}">
                <a16:creationId xmlns:a16="http://schemas.microsoft.com/office/drawing/2014/main" id="{2D5318AB-5522-434B-B31C-2FDC5B3457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0252" y="5336682"/>
            <a:ext cx="2335117" cy="145944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Virginia Tech Logo and symbol, meaning, history, PNG, brand">
            <a:extLst>
              <a:ext uri="{FF2B5EF4-FFF2-40B4-BE49-F238E27FC236}">
                <a16:creationId xmlns:a16="http://schemas.microsoft.com/office/drawing/2014/main" id="{5AADB161-93A4-40FC-8A0B-5E83E8E8466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85243" y="4823438"/>
            <a:ext cx="2123369" cy="133599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orfolk State University – Admissions Events">
            <a:extLst>
              <a:ext uri="{FF2B5EF4-FFF2-40B4-BE49-F238E27FC236}">
                <a16:creationId xmlns:a16="http://schemas.microsoft.com/office/drawing/2014/main" id="{74852AF6-7F9E-4B0E-8122-D8C43B761B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61685" y="5220469"/>
            <a:ext cx="1806943" cy="12885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ABE201D-EA99-4046-BCD9-55BEEF74D59E}"/>
              </a:ext>
            </a:extLst>
          </p:cNvPr>
          <p:cNvPicPr>
            <a:picLocks noChangeAspect="1"/>
          </p:cNvPicPr>
          <p:nvPr/>
        </p:nvPicPr>
        <p:blipFill rotWithShape="1">
          <a:blip r:embed="rId12"/>
          <a:srcRect l="13138" t="14681" r="17317" b="11118"/>
          <a:stretch/>
        </p:blipFill>
        <p:spPr>
          <a:xfrm>
            <a:off x="544546" y="5022021"/>
            <a:ext cx="1478311" cy="911142"/>
          </a:xfrm>
          <a:prstGeom prst="rect">
            <a:avLst/>
          </a:prstGeom>
        </p:spPr>
      </p:pic>
      <p:pic>
        <p:nvPicPr>
          <p:cNvPr id="2060" name="Picture 12" descr="Virginia Union University Logo - PNG Logo Vector Brand Downloads (SVG, EPS)">
            <a:extLst>
              <a:ext uri="{FF2B5EF4-FFF2-40B4-BE49-F238E27FC236}">
                <a16:creationId xmlns:a16="http://schemas.microsoft.com/office/drawing/2014/main" id="{A7B79A60-6ED1-40E5-BFB0-5985A1369A7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01765" y="5061594"/>
            <a:ext cx="1532819" cy="9505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3DB7C54-7A3F-9164-3A88-40D02C054098}"/>
              </a:ext>
            </a:extLst>
          </p:cNvPr>
          <p:cNvSpPr/>
          <p:nvPr/>
        </p:nvSpPr>
        <p:spPr>
          <a:xfrm>
            <a:off x="363219" y="1168767"/>
            <a:ext cx="2766515" cy="655106"/>
          </a:xfrm>
          <a:prstGeom prst="rect">
            <a:avLst/>
          </a:prstGeom>
          <a:solidFill>
            <a:schemeClr val="accent4"/>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Nuclear Physics at CEBAF</a:t>
            </a:r>
          </a:p>
        </p:txBody>
      </p:sp>
      <p:sp>
        <p:nvSpPr>
          <p:cNvPr id="4" name="Rectangle 3">
            <a:extLst>
              <a:ext uri="{FF2B5EF4-FFF2-40B4-BE49-F238E27FC236}">
                <a16:creationId xmlns:a16="http://schemas.microsoft.com/office/drawing/2014/main" id="{29426EEA-3AE8-FA44-FDA9-AAA19A9194AB}"/>
              </a:ext>
            </a:extLst>
          </p:cNvPr>
          <p:cNvSpPr/>
          <p:nvPr/>
        </p:nvSpPr>
        <p:spPr>
          <a:xfrm>
            <a:off x="3298514" y="1168767"/>
            <a:ext cx="2730085" cy="655106"/>
          </a:xfrm>
          <a:prstGeom prst="rect">
            <a:avLst/>
          </a:prstGeom>
          <a:solidFill>
            <a:schemeClr val="accent4"/>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Electron-Ion Collider Project</a:t>
            </a:r>
          </a:p>
        </p:txBody>
      </p:sp>
      <p:sp>
        <p:nvSpPr>
          <p:cNvPr id="5" name="Rectangle 4">
            <a:extLst>
              <a:ext uri="{FF2B5EF4-FFF2-40B4-BE49-F238E27FC236}">
                <a16:creationId xmlns:a16="http://schemas.microsoft.com/office/drawing/2014/main" id="{1D3027FA-A476-CA20-F976-B7383E378852}"/>
              </a:ext>
            </a:extLst>
          </p:cNvPr>
          <p:cNvSpPr/>
          <p:nvPr/>
        </p:nvSpPr>
        <p:spPr>
          <a:xfrm>
            <a:off x="6197379" y="1168767"/>
            <a:ext cx="2693769" cy="655106"/>
          </a:xfrm>
          <a:prstGeom prst="rect">
            <a:avLst/>
          </a:prstGeom>
          <a:solidFill>
            <a:schemeClr val="accent4"/>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panose="020F0502020204030204"/>
              </a:rPr>
              <a:t>HPDF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World-leading </a:t>
            </a:r>
            <a:r>
              <a:rPr lang="en-US">
                <a:solidFill>
                  <a:srgbClr val="FFFFFF"/>
                </a:solidFill>
                <a:latin typeface="Calibri" panose="020F0502020204030204"/>
              </a:rPr>
              <a:t>D</a:t>
            </a:r>
            <a:r>
              <a:rPr kumimoji="0" lang="en-US" sz="1800" b="0" i="0" u="none" strike="noStrike" kern="1200" cap="none" spc="0" normalizeH="0" baseline="0" noProof="0" err="1">
                <a:ln>
                  <a:noFill/>
                </a:ln>
                <a:solidFill>
                  <a:srgbClr val="FFFFFF"/>
                </a:solidFill>
                <a:effectLst/>
                <a:uLnTx/>
                <a:uFillTx/>
                <a:latin typeface="Calibri" panose="020F0502020204030204"/>
                <a:ea typeface="+mn-ea"/>
                <a:cs typeface="+mn-cs"/>
              </a:rPr>
              <a:t>ata</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 </a:t>
            </a:r>
            <a:r>
              <a:rPr lang="en-US">
                <a:solidFill>
                  <a:srgbClr val="FFFFFF"/>
                </a:solidFill>
                <a:latin typeface="Calibri" panose="020F0502020204030204"/>
              </a:rPr>
              <a:t>F</a:t>
            </a:r>
            <a:r>
              <a:rPr kumimoji="0" lang="en-US" sz="1800" b="0" i="0" u="none" strike="noStrike" kern="1200" cap="none" spc="0" normalizeH="0" baseline="0" noProof="0" err="1">
                <a:ln>
                  <a:noFill/>
                </a:ln>
                <a:solidFill>
                  <a:srgbClr val="FFFFFF"/>
                </a:solidFill>
                <a:effectLst/>
                <a:uLnTx/>
                <a:uFillTx/>
                <a:latin typeface="Calibri" panose="020F0502020204030204"/>
                <a:ea typeface="+mn-ea"/>
                <a:cs typeface="+mn-cs"/>
              </a:rPr>
              <a:t>acility</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A4A9AED-4F73-BA8D-FF73-D32430A06B8D}"/>
              </a:ext>
            </a:extLst>
          </p:cNvPr>
          <p:cNvSpPr/>
          <p:nvPr/>
        </p:nvSpPr>
        <p:spPr>
          <a:xfrm>
            <a:off x="9040059" y="1165136"/>
            <a:ext cx="2851915" cy="655106"/>
          </a:xfrm>
          <a:prstGeom prst="rect">
            <a:avLst/>
          </a:prstGeom>
          <a:solidFill>
            <a:schemeClr val="accent4"/>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Superconducting Radio Frequency Accelerator S&amp;T</a:t>
            </a:r>
          </a:p>
        </p:txBody>
      </p:sp>
      <p:pic>
        <p:nvPicPr>
          <p:cNvPr id="1028" name="Picture 4" descr="Virginia Commonwealth University Logo">
            <a:extLst>
              <a:ext uri="{FF2B5EF4-FFF2-40B4-BE49-F238E27FC236}">
                <a16:creationId xmlns:a16="http://schemas.microsoft.com/office/drawing/2014/main" id="{176EEDDC-20B7-27D3-EB98-891F41D6B19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85498" y="4973401"/>
            <a:ext cx="2220990" cy="7403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Map&#10;&#10;AI-generated content may be incorrect.">
            <a:extLst>
              <a:ext uri="{FF2B5EF4-FFF2-40B4-BE49-F238E27FC236}">
                <a16:creationId xmlns:a16="http://schemas.microsoft.com/office/drawing/2014/main" id="{048A3A88-5D62-2037-9ED1-2B8B89971D91}"/>
              </a:ext>
            </a:extLst>
          </p:cNvPr>
          <p:cNvPicPr>
            <a:picLocks noChangeAspect="1"/>
          </p:cNvPicPr>
          <p:nvPr/>
        </p:nvPicPr>
        <p:blipFill>
          <a:blip r:embed="rId15"/>
          <a:stretch>
            <a:fillRect/>
          </a:stretch>
        </p:blipFill>
        <p:spPr>
          <a:xfrm>
            <a:off x="363218" y="2002049"/>
            <a:ext cx="11528755" cy="2307336"/>
          </a:xfrm>
          <a:prstGeom prst="rect">
            <a:avLst/>
          </a:prstGeom>
        </p:spPr>
      </p:pic>
      <p:pic>
        <p:nvPicPr>
          <p:cNvPr id="10" name="Picture 9" descr="A picture containing graphical user interface&#10;&#10;AI-generated content may be incorrect.">
            <a:extLst>
              <a:ext uri="{FF2B5EF4-FFF2-40B4-BE49-F238E27FC236}">
                <a16:creationId xmlns:a16="http://schemas.microsoft.com/office/drawing/2014/main" id="{ADB3FEE8-D471-0FDB-F7B9-4CF481874EBA}"/>
              </a:ext>
            </a:extLst>
          </p:cNvPr>
          <p:cNvPicPr>
            <a:picLocks noChangeAspect="1"/>
          </p:cNvPicPr>
          <p:nvPr/>
        </p:nvPicPr>
        <p:blipFill>
          <a:blip r:embed="rId16"/>
          <a:stretch>
            <a:fillRect/>
          </a:stretch>
        </p:blipFill>
        <p:spPr>
          <a:xfrm>
            <a:off x="363218" y="1813826"/>
            <a:ext cx="11528755" cy="2307336"/>
          </a:xfrm>
          <a:prstGeom prst="rect">
            <a:avLst/>
          </a:prstGeom>
        </p:spPr>
      </p:pic>
      <p:sp>
        <p:nvSpPr>
          <p:cNvPr id="2" name="Rectangle 1">
            <a:extLst>
              <a:ext uri="{FF2B5EF4-FFF2-40B4-BE49-F238E27FC236}">
                <a16:creationId xmlns:a16="http://schemas.microsoft.com/office/drawing/2014/main" id="{3465867A-B7F3-BE56-ADCD-B853960775A6}"/>
              </a:ext>
            </a:extLst>
          </p:cNvPr>
          <p:cNvSpPr/>
          <p:nvPr/>
        </p:nvSpPr>
        <p:spPr>
          <a:xfrm>
            <a:off x="366346" y="3996313"/>
            <a:ext cx="11525627" cy="43542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Calibri" panose="020F0502020204030204"/>
              </a:rPr>
              <a:t>User Community</a:t>
            </a:r>
            <a:endParaRPr lang="en-US">
              <a:solidFill>
                <a:srgbClr val="FFFFFF"/>
              </a:solidFill>
              <a:latin typeface="Calibri" panose="020F0502020204030204"/>
            </a:endParaRPr>
          </a:p>
        </p:txBody>
      </p:sp>
      <p:sp>
        <p:nvSpPr>
          <p:cNvPr id="7" name="TextBox 6">
            <a:extLst>
              <a:ext uri="{FF2B5EF4-FFF2-40B4-BE49-F238E27FC236}">
                <a16:creationId xmlns:a16="http://schemas.microsoft.com/office/drawing/2014/main" id="{3DE6F72C-6A4A-B4E5-887E-6AD7900AFE60}"/>
              </a:ext>
            </a:extLst>
          </p:cNvPr>
          <p:cNvSpPr txBox="1"/>
          <p:nvPr/>
        </p:nvSpPr>
        <p:spPr>
          <a:xfrm>
            <a:off x="2262555" y="4431324"/>
            <a:ext cx="8721968"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D0D0D"/>
                </a:solidFill>
                <a:latin typeface="Arial"/>
              </a:rPr>
              <a:t>Partnerships and collaborations are imperative to achieve our vision</a:t>
            </a:r>
            <a:r>
              <a:rPr lang="en-US">
                <a:latin typeface="Arial"/>
                <a:cs typeface="Arial"/>
              </a:rPr>
              <a:t>​</a:t>
            </a:r>
            <a:endParaRPr lang="en-US"/>
          </a:p>
        </p:txBody>
      </p:sp>
    </p:spTree>
    <p:extLst>
      <p:ext uri="{BB962C8B-B14F-4D97-AF65-F5344CB8AC3E}">
        <p14:creationId xmlns:p14="http://schemas.microsoft.com/office/powerpoint/2010/main" val="2690395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4A79C-D2B0-6160-42E0-6405B67D0457}"/>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9D2780CA-FB1D-815E-40F9-FBA0C68D8B1C}"/>
              </a:ext>
            </a:extLst>
          </p:cNvPr>
          <p:cNvSpPr txBox="1">
            <a:spLocks/>
          </p:cNvSpPr>
          <p:nvPr/>
        </p:nvSpPr>
        <p:spPr>
          <a:xfrm>
            <a:off x="703005" y="353103"/>
            <a:ext cx="11579251" cy="7193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chemeClr val="tx1"/>
                </a:solidFill>
                <a:latin typeface="Avenir" panose="02000503020000020003"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j-ea"/>
                <a:cs typeface="Arial"/>
              </a:rPr>
              <a:t>DOE </a:t>
            </a:r>
            <a:r>
              <a:rPr lang="en-US" sz="3200" dirty="0">
                <a:solidFill>
                  <a:srgbClr val="000000"/>
                </a:solidFill>
                <a:latin typeface="Arial"/>
                <a:cs typeface="Arial"/>
              </a:rPr>
              <a:t>Updates</a:t>
            </a:r>
            <a:endParaRPr kumimoji="0" lang="en-US" sz="4400" b="1" i="0" u="none" strike="noStrike" kern="1200" cap="none" spc="0" normalizeH="0" baseline="0" noProof="0" dirty="0">
              <a:ln>
                <a:noFill/>
              </a:ln>
              <a:solidFill>
                <a:srgbClr val="000000"/>
              </a:solidFill>
              <a:effectLst/>
              <a:uLnTx/>
              <a:uFillTx/>
              <a:latin typeface="Avenir" panose="02000503020000020003" pitchFamily="2" charset="0"/>
              <a:ea typeface="+mj-ea"/>
              <a:cs typeface="+mj-cs"/>
            </a:endParaRPr>
          </a:p>
        </p:txBody>
      </p:sp>
      <p:grpSp>
        <p:nvGrpSpPr>
          <p:cNvPr id="5" name="Group 4">
            <a:extLst>
              <a:ext uri="{FF2B5EF4-FFF2-40B4-BE49-F238E27FC236}">
                <a16:creationId xmlns:a16="http://schemas.microsoft.com/office/drawing/2014/main" id="{FCA91F5C-4453-147F-C3C2-00D0562EAB3A}"/>
              </a:ext>
            </a:extLst>
          </p:cNvPr>
          <p:cNvGrpSpPr/>
          <p:nvPr/>
        </p:nvGrpSpPr>
        <p:grpSpPr>
          <a:xfrm>
            <a:off x="703005" y="1972897"/>
            <a:ext cx="4845709" cy="3572770"/>
            <a:chOff x="-2701240" y="1227347"/>
            <a:chExt cx="5638223" cy="1219823"/>
          </a:xfrm>
        </p:grpSpPr>
        <p:sp>
          <p:nvSpPr>
            <p:cNvPr id="7" name="Freeform: Shape 6">
              <a:extLst>
                <a:ext uri="{FF2B5EF4-FFF2-40B4-BE49-F238E27FC236}">
                  <a16:creationId xmlns:a16="http://schemas.microsoft.com/office/drawing/2014/main" id="{41763A58-D561-5F20-A0E7-24D4492623DE}"/>
                </a:ext>
              </a:extLst>
            </p:cNvPr>
            <p:cNvSpPr/>
            <p:nvPr/>
          </p:nvSpPr>
          <p:spPr>
            <a:xfrm>
              <a:off x="-2701240" y="1396898"/>
              <a:ext cx="5638223" cy="1050272"/>
            </a:xfrm>
            <a:custGeom>
              <a:avLst/>
              <a:gdLst>
                <a:gd name="connsiteX0" fmla="*/ 0 w 6160041"/>
                <a:gd name="connsiteY0" fmla="*/ 0 h 1436400"/>
                <a:gd name="connsiteX1" fmla="*/ 6160041 w 6160041"/>
                <a:gd name="connsiteY1" fmla="*/ 0 h 1436400"/>
                <a:gd name="connsiteX2" fmla="*/ 6160041 w 6160041"/>
                <a:gd name="connsiteY2" fmla="*/ 1436400 h 1436400"/>
                <a:gd name="connsiteX3" fmla="*/ 0 w 6160041"/>
                <a:gd name="connsiteY3" fmla="*/ 1436400 h 1436400"/>
                <a:gd name="connsiteX4" fmla="*/ 0 w 6160041"/>
                <a:gd name="connsiteY4" fmla="*/ 0 h 143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0041" h="1436400">
                  <a:moveTo>
                    <a:pt x="0" y="0"/>
                  </a:moveTo>
                  <a:lnTo>
                    <a:pt x="6160041" y="0"/>
                  </a:lnTo>
                  <a:lnTo>
                    <a:pt x="6160041" y="1436400"/>
                  </a:lnTo>
                  <a:lnTo>
                    <a:pt x="0" y="1436400"/>
                  </a:lnTo>
                  <a:lnTo>
                    <a:pt x="0" y="0"/>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6737" tIns="395732" rIns="636737" bIns="135128" numCol="1" spcCol="1270" anchor="t" anchorCtr="0">
              <a:noAutofit/>
            </a:bodyPr>
            <a:lstStyle/>
            <a:p>
              <a:pPr marL="171450" lvl="1" indent="-171450" algn="l" defTabSz="844550">
                <a:lnSpc>
                  <a:spcPct val="90000"/>
                </a:lnSpc>
                <a:spcBef>
                  <a:spcPct val="0"/>
                </a:spcBef>
                <a:spcAft>
                  <a:spcPct val="15000"/>
                </a:spcAft>
                <a:buChar char="•"/>
              </a:pPr>
              <a:endParaRPr lang="en-US" sz="2000" kern="1200">
                <a:ea typeface="Calibri"/>
                <a:cs typeface="Calibri"/>
              </a:endParaRPr>
            </a:p>
          </p:txBody>
        </p:sp>
        <p:sp>
          <p:nvSpPr>
            <p:cNvPr id="8" name="Freeform: Shape 7">
              <a:extLst>
                <a:ext uri="{FF2B5EF4-FFF2-40B4-BE49-F238E27FC236}">
                  <a16:creationId xmlns:a16="http://schemas.microsoft.com/office/drawing/2014/main" id="{A2F3E36E-5B33-2EBE-1A41-CAC599010154}"/>
                </a:ext>
              </a:extLst>
            </p:cNvPr>
            <p:cNvSpPr/>
            <p:nvPr/>
          </p:nvSpPr>
          <p:spPr>
            <a:xfrm>
              <a:off x="-2555194" y="1227347"/>
              <a:ext cx="5125563" cy="207159"/>
            </a:xfrm>
            <a:custGeom>
              <a:avLst/>
              <a:gdLst>
                <a:gd name="connsiteX0" fmla="*/ 0 w 5742940"/>
                <a:gd name="connsiteY0" fmla="*/ 93482 h 560880"/>
                <a:gd name="connsiteX1" fmla="*/ 93482 w 5742940"/>
                <a:gd name="connsiteY1" fmla="*/ 0 h 560880"/>
                <a:gd name="connsiteX2" fmla="*/ 5649458 w 5742940"/>
                <a:gd name="connsiteY2" fmla="*/ 0 h 560880"/>
                <a:gd name="connsiteX3" fmla="*/ 5742940 w 5742940"/>
                <a:gd name="connsiteY3" fmla="*/ 93482 h 560880"/>
                <a:gd name="connsiteX4" fmla="*/ 5742940 w 5742940"/>
                <a:gd name="connsiteY4" fmla="*/ 467398 h 560880"/>
                <a:gd name="connsiteX5" fmla="*/ 5649458 w 5742940"/>
                <a:gd name="connsiteY5" fmla="*/ 560880 h 560880"/>
                <a:gd name="connsiteX6" fmla="*/ 93482 w 5742940"/>
                <a:gd name="connsiteY6" fmla="*/ 560880 h 560880"/>
                <a:gd name="connsiteX7" fmla="*/ 0 w 5742940"/>
                <a:gd name="connsiteY7" fmla="*/ 467398 h 560880"/>
                <a:gd name="connsiteX8" fmla="*/ 0 w 574294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2940" h="560880">
                  <a:moveTo>
                    <a:pt x="0" y="93482"/>
                  </a:moveTo>
                  <a:cubicBezTo>
                    <a:pt x="0" y="41853"/>
                    <a:pt x="41853" y="0"/>
                    <a:pt x="93482" y="0"/>
                  </a:cubicBezTo>
                  <a:lnTo>
                    <a:pt x="5649458" y="0"/>
                  </a:lnTo>
                  <a:cubicBezTo>
                    <a:pt x="5701087" y="0"/>
                    <a:pt x="5742940" y="41853"/>
                    <a:pt x="5742940" y="93482"/>
                  </a:cubicBezTo>
                  <a:lnTo>
                    <a:pt x="5742940" y="467398"/>
                  </a:lnTo>
                  <a:cubicBezTo>
                    <a:pt x="5742940" y="519027"/>
                    <a:pt x="5701087" y="560880"/>
                    <a:pt x="5649458" y="560880"/>
                  </a:cubicBezTo>
                  <a:lnTo>
                    <a:pt x="93482" y="560880"/>
                  </a:lnTo>
                  <a:cubicBezTo>
                    <a:pt x="41853" y="560880"/>
                    <a:pt x="0" y="519027"/>
                    <a:pt x="0" y="467398"/>
                  </a:cubicBezTo>
                  <a:lnTo>
                    <a:pt x="0" y="93482"/>
                  </a:ln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244449" tIns="27380" rIns="244449" bIns="27380" numCol="1" spcCol="1270" anchor="ctr" anchorCtr="0">
              <a:noAutofit/>
            </a:bodyPr>
            <a:lstStyle/>
            <a:p>
              <a:pPr marL="0" lvl="0" indent="0" algn="l" defTabSz="844550">
                <a:lnSpc>
                  <a:spcPct val="90000"/>
                </a:lnSpc>
                <a:spcBef>
                  <a:spcPct val="0"/>
                </a:spcBef>
                <a:spcAft>
                  <a:spcPct val="35000"/>
                </a:spcAft>
                <a:buNone/>
              </a:pPr>
              <a:r>
                <a:rPr lang="en-US" sz="2400" b="1">
                  <a:ea typeface="Calibri"/>
                  <a:cs typeface="Calibri"/>
                </a:rPr>
                <a:t>Budget</a:t>
              </a:r>
              <a:endParaRPr lang="en-US" sz="2400" b="1" kern="1200">
                <a:ea typeface="Calibri"/>
                <a:cs typeface="Calibri"/>
              </a:endParaRPr>
            </a:p>
          </p:txBody>
        </p:sp>
      </p:grpSp>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5ABBE7C3-8D59-DC7D-65F8-B35ACF133982}"/>
                  </a:ext>
                </a:extLst>
              </p14:cNvPr>
              <p14:cNvContentPartPr/>
              <p14:nvPr/>
            </p14:nvContentPartPr>
            <p14:xfrm>
              <a:off x="479893" y="-319330"/>
              <a:ext cx="360" cy="360"/>
            </p14:xfrm>
          </p:contentPart>
        </mc:Choice>
        <mc:Fallback xmlns="">
          <p:pic>
            <p:nvPicPr>
              <p:cNvPr id="14" name="Ink 13">
                <a:extLst>
                  <a:ext uri="{FF2B5EF4-FFF2-40B4-BE49-F238E27FC236}">
                    <a16:creationId xmlns:a16="http://schemas.microsoft.com/office/drawing/2014/main" id="{5ABBE7C3-8D59-DC7D-65F8-B35ACF133982}"/>
                  </a:ext>
                </a:extLst>
              </p:cNvPr>
              <p:cNvPicPr/>
              <p:nvPr/>
            </p:nvPicPr>
            <p:blipFill>
              <a:blip r:embed="rId4"/>
              <a:stretch>
                <a:fillRect/>
              </a:stretch>
            </p:blipFill>
            <p:spPr>
              <a:xfrm>
                <a:off x="470893" y="-328330"/>
                <a:ext cx="18000" cy="18000"/>
              </a:xfrm>
              <a:prstGeom prst="rect">
                <a:avLst/>
              </a:prstGeom>
            </p:spPr>
          </p:pic>
        </mc:Fallback>
      </mc:AlternateContent>
      <p:sp>
        <p:nvSpPr>
          <p:cNvPr id="12" name="Freeform: Shape 11">
            <a:extLst>
              <a:ext uri="{FF2B5EF4-FFF2-40B4-BE49-F238E27FC236}">
                <a16:creationId xmlns:a16="http://schemas.microsoft.com/office/drawing/2014/main" id="{D1C7558E-4FB6-B81A-A2C7-1AA34582DF21}"/>
              </a:ext>
            </a:extLst>
          </p:cNvPr>
          <p:cNvSpPr/>
          <p:nvPr/>
        </p:nvSpPr>
        <p:spPr>
          <a:xfrm>
            <a:off x="6019801" y="2469499"/>
            <a:ext cx="5565636" cy="3076168"/>
          </a:xfrm>
          <a:custGeom>
            <a:avLst/>
            <a:gdLst>
              <a:gd name="connsiteX0" fmla="*/ 0 w 6178583"/>
              <a:gd name="connsiteY0" fmla="*/ 0 h 2034900"/>
              <a:gd name="connsiteX1" fmla="*/ 6178583 w 6178583"/>
              <a:gd name="connsiteY1" fmla="*/ 0 h 2034900"/>
              <a:gd name="connsiteX2" fmla="*/ 6178583 w 6178583"/>
              <a:gd name="connsiteY2" fmla="*/ 2034900 h 2034900"/>
              <a:gd name="connsiteX3" fmla="*/ 0 w 6178583"/>
              <a:gd name="connsiteY3" fmla="*/ 2034900 h 2034900"/>
              <a:gd name="connsiteX4" fmla="*/ 0 w 6178583"/>
              <a:gd name="connsiteY4" fmla="*/ 0 h 203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583" h="2034900">
                <a:moveTo>
                  <a:pt x="0" y="0"/>
                </a:moveTo>
                <a:lnTo>
                  <a:pt x="6178583" y="0"/>
                </a:lnTo>
                <a:lnTo>
                  <a:pt x="6178583" y="2034900"/>
                </a:lnTo>
                <a:lnTo>
                  <a:pt x="0" y="2034900"/>
                </a:lnTo>
                <a:lnTo>
                  <a:pt x="0" y="0"/>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6737" tIns="395732" rIns="636737" bIns="135128" numCol="1" spcCol="1270" anchor="t" anchorCtr="0">
            <a:noAutofit/>
          </a:bodyPr>
          <a:lstStyle/>
          <a:p>
            <a:pPr marL="0" lvl="1" algn="l" defTabSz="844550">
              <a:lnSpc>
                <a:spcPct val="90000"/>
              </a:lnSpc>
              <a:spcBef>
                <a:spcPct val="0"/>
              </a:spcBef>
              <a:spcAft>
                <a:spcPct val="15000"/>
              </a:spcAft>
              <a:buChar char="•"/>
            </a:pPr>
            <a:endParaRPr lang="en-US" kern="1200"/>
          </a:p>
        </p:txBody>
      </p:sp>
      <p:sp>
        <p:nvSpPr>
          <p:cNvPr id="17" name="Freeform: Shape 16">
            <a:extLst>
              <a:ext uri="{FF2B5EF4-FFF2-40B4-BE49-F238E27FC236}">
                <a16:creationId xmlns:a16="http://schemas.microsoft.com/office/drawing/2014/main" id="{820C6690-542F-7484-29D5-C08EB8A7E85B}"/>
              </a:ext>
            </a:extLst>
          </p:cNvPr>
          <p:cNvSpPr/>
          <p:nvPr/>
        </p:nvSpPr>
        <p:spPr>
          <a:xfrm>
            <a:off x="6165836" y="1972897"/>
            <a:ext cx="4948514" cy="606753"/>
          </a:xfrm>
          <a:custGeom>
            <a:avLst/>
            <a:gdLst>
              <a:gd name="connsiteX0" fmla="*/ 0 w 5742940"/>
              <a:gd name="connsiteY0" fmla="*/ 93482 h 560880"/>
              <a:gd name="connsiteX1" fmla="*/ 93482 w 5742940"/>
              <a:gd name="connsiteY1" fmla="*/ 0 h 560880"/>
              <a:gd name="connsiteX2" fmla="*/ 5649458 w 5742940"/>
              <a:gd name="connsiteY2" fmla="*/ 0 h 560880"/>
              <a:gd name="connsiteX3" fmla="*/ 5742940 w 5742940"/>
              <a:gd name="connsiteY3" fmla="*/ 93482 h 560880"/>
              <a:gd name="connsiteX4" fmla="*/ 5742940 w 5742940"/>
              <a:gd name="connsiteY4" fmla="*/ 467398 h 560880"/>
              <a:gd name="connsiteX5" fmla="*/ 5649458 w 5742940"/>
              <a:gd name="connsiteY5" fmla="*/ 560880 h 560880"/>
              <a:gd name="connsiteX6" fmla="*/ 93482 w 5742940"/>
              <a:gd name="connsiteY6" fmla="*/ 560880 h 560880"/>
              <a:gd name="connsiteX7" fmla="*/ 0 w 5742940"/>
              <a:gd name="connsiteY7" fmla="*/ 467398 h 560880"/>
              <a:gd name="connsiteX8" fmla="*/ 0 w 574294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2940" h="560880">
                <a:moveTo>
                  <a:pt x="0" y="93482"/>
                </a:moveTo>
                <a:cubicBezTo>
                  <a:pt x="0" y="41853"/>
                  <a:pt x="41853" y="0"/>
                  <a:pt x="93482" y="0"/>
                </a:cubicBezTo>
                <a:lnTo>
                  <a:pt x="5649458" y="0"/>
                </a:lnTo>
                <a:cubicBezTo>
                  <a:pt x="5701087" y="0"/>
                  <a:pt x="5742940" y="41853"/>
                  <a:pt x="5742940" y="93482"/>
                </a:cubicBezTo>
                <a:lnTo>
                  <a:pt x="5742940" y="467398"/>
                </a:lnTo>
                <a:cubicBezTo>
                  <a:pt x="5742940" y="519027"/>
                  <a:pt x="5701087" y="560880"/>
                  <a:pt x="5649458" y="560880"/>
                </a:cubicBezTo>
                <a:lnTo>
                  <a:pt x="93482" y="560880"/>
                </a:lnTo>
                <a:cubicBezTo>
                  <a:pt x="41853" y="560880"/>
                  <a:pt x="0" y="519027"/>
                  <a:pt x="0" y="467398"/>
                </a:cubicBezTo>
                <a:lnTo>
                  <a:pt x="0" y="93482"/>
                </a:ln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244449" tIns="27380" rIns="244449" bIns="27380" numCol="1" spcCol="1270" anchor="ctr" anchorCtr="0">
            <a:noAutofit/>
          </a:bodyPr>
          <a:lstStyle/>
          <a:p>
            <a:pPr marL="0" lvl="0" indent="0" algn="l" defTabSz="844550">
              <a:lnSpc>
                <a:spcPct val="90000"/>
              </a:lnSpc>
              <a:spcBef>
                <a:spcPct val="0"/>
              </a:spcBef>
              <a:spcAft>
                <a:spcPct val="35000"/>
              </a:spcAft>
              <a:buNone/>
            </a:pPr>
            <a:r>
              <a:rPr lang="en-US" sz="2400" b="1" kern="1200" baseline="0" dirty="0"/>
              <a:t>Secretary Wright </a:t>
            </a:r>
            <a:r>
              <a:rPr lang="en-US" sz="2400" b="1" dirty="0"/>
              <a:t>Messages</a:t>
            </a:r>
            <a:endParaRPr lang="en-US" sz="2400" b="1" kern="1200" dirty="0">
              <a:ea typeface="Calibri"/>
              <a:cs typeface="Calibri"/>
            </a:endParaRPr>
          </a:p>
        </p:txBody>
      </p:sp>
      <p:sp>
        <p:nvSpPr>
          <p:cNvPr id="19" name="TextBox 18">
            <a:extLst>
              <a:ext uri="{FF2B5EF4-FFF2-40B4-BE49-F238E27FC236}">
                <a16:creationId xmlns:a16="http://schemas.microsoft.com/office/drawing/2014/main" id="{B585218B-FE2B-E9E9-5139-000D24B2D6A0}"/>
              </a:ext>
            </a:extLst>
          </p:cNvPr>
          <p:cNvSpPr txBox="1"/>
          <p:nvPr/>
        </p:nvSpPr>
        <p:spPr>
          <a:xfrm>
            <a:off x="6096000" y="2904787"/>
            <a:ext cx="5489437" cy="2262158"/>
          </a:xfrm>
          <a:prstGeom prst="rect">
            <a:avLst/>
          </a:prstGeom>
          <a:noFill/>
        </p:spPr>
        <p:txBody>
          <a:bodyPr wrap="square" lIns="91440" tIns="45720" rIns="91440" bIns="45720" anchor="t">
            <a:spAutoFit/>
          </a:bodyPr>
          <a:lstStyle/>
          <a:p>
            <a:pPr marL="285750" lvl="1" indent="-285750" algn="l" defTabSz="844550">
              <a:lnSpc>
                <a:spcPct val="90000"/>
              </a:lnSpc>
              <a:spcBef>
                <a:spcPct val="0"/>
              </a:spcBef>
              <a:spcAft>
                <a:spcPct val="15000"/>
              </a:spcAft>
              <a:buFont typeface="Arial" panose="020B0604020202020204" pitchFamily="34" charset="0"/>
              <a:buChar char="•"/>
            </a:pPr>
            <a:r>
              <a:rPr lang="en-US" kern="1200" baseline="0"/>
              <a:t> </a:t>
            </a:r>
            <a:r>
              <a:rPr lang="en-US" sz="2000" kern="1200" baseline="0"/>
              <a:t>Committed to the National Laboratories</a:t>
            </a:r>
          </a:p>
          <a:p>
            <a:pPr marL="342900" lvl="1" indent="-342900" defTabSz="844550">
              <a:lnSpc>
                <a:spcPct val="90000"/>
              </a:lnSpc>
              <a:spcBef>
                <a:spcPct val="0"/>
              </a:spcBef>
              <a:spcAft>
                <a:spcPct val="15000"/>
              </a:spcAft>
              <a:buFont typeface="Arial" panose="020B0604020202020204" pitchFamily="34" charset="0"/>
              <a:buChar char="•"/>
            </a:pPr>
            <a:r>
              <a:rPr lang="en-US" sz="2000">
                <a:ea typeface="Calibri"/>
                <a:cs typeface="Calibri"/>
              </a:rPr>
              <a:t>Top three priorities: AI, Quantum and Fusion</a:t>
            </a:r>
          </a:p>
          <a:p>
            <a:pPr marL="342900" lvl="1" indent="-342900" algn="l" defTabSz="844550">
              <a:lnSpc>
                <a:spcPct val="90000"/>
              </a:lnSpc>
              <a:spcBef>
                <a:spcPct val="0"/>
              </a:spcBef>
              <a:spcAft>
                <a:spcPct val="15000"/>
              </a:spcAft>
              <a:buFont typeface="Arial" panose="020B0604020202020204" pitchFamily="34" charset="0"/>
              <a:buChar char="•"/>
            </a:pPr>
            <a:r>
              <a:rPr lang="en-US" sz="2000" kern="1200" baseline="0"/>
              <a:t>A</a:t>
            </a:r>
            <a:r>
              <a:rPr lang="en-US" sz="2000"/>
              <a:t>I program focus: Science, Energy, Security</a:t>
            </a:r>
          </a:p>
          <a:p>
            <a:pPr marL="342900" lvl="1" indent="-342900" defTabSz="844550">
              <a:lnSpc>
                <a:spcPct val="90000"/>
              </a:lnSpc>
              <a:spcBef>
                <a:spcPct val="0"/>
              </a:spcBef>
              <a:spcAft>
                <a:spcPct val="15000"/>
              </a:spcAft>
              <a:buFont typeface="Arial,Sans-Serif" panose="020B0604020202020204" pitchFamily="34" charset="0"/>
              <a:buChar char="•"/>
            </a:pPr>
            <a:r>
              <a:rPr lang="en-US" sz="2000"/>
              <a:t>Lab’s impact and stories are necessary</a:t>
            </a:r>
          </a:p>
          <a:p>
            <a:pPr marL="342900" lvl="1" indent="-342900" algn="l" defTabSz="844550">
              <a:lnSpc>
                <a:spcPct val="90000"/>
              </a:lnSpc>
              <a:spcBef>
                <a:spcPct val="0"/>
              </a:spcBef>
              <a:spcAft>
                <a:spcPct val="15000"/>
              </a:spcAft>
              <a:buFont typeface="Arial" panose="020B0604020202020204" pitchFamily="34" charset="0"/>
              <a:buChar char="•"/>
            </a:pPr>
            <a:r>
              <a:rPr lang="en-US" sz="2000"/>
              <a:t>Focus will be modernizing technology and regulatory reform </a:t>
            </a:r>
          </a:p>
          <a:p>
            <a:pPr marL="342900" lvl="1" indent="-342900" defTabSz="844550">
              <a:lnSpc>
                <a:spcPct val="90000"/>
              </a:lnSpc>
              <a:spcBef>
                <a:spcPct val="0"/>
              </a:spcBef>
              <a:spcAft>
                <a:spcPct val="15000"/>
              </a:spcAft>
              <a:buFont typeface="Arial,Sans-Serif" panose="020B0604020202020204" pitchFamily="34" charset="0"/>
              <a:buChar char="•"/>
            </a:pPr>
            <a:r>
              <a:rPr lang="en-US" sz="2000"/>
              <a:t>DOGE is not coming after head count</a:t>
            </a:r>
          </a:p>
        </p:txBody>
      </p:sp>
      <p:sp>
        <p:nvSpPr>
          <p:cNvPr id="2" name="TextBox 1">
            <a:extLst>
              <a:ext uri="{FF2B5EF4-FFF2-40B4-BE49-F238E27FC236}">
                <a16:creationId xmlns:a16="http://schemas.microsoft.com/office/drawing/2014/main" id="{947D5CC6-D329-A5E9-CD54-6F82333BE48B}"/>
              </a:ext>
            </a:extLst>
          </p:cNvPr>
          <p:cNvSpPr txBox="1"/>
          <p:nvPr/>
        </p:nvSpPr>
        <p:spPr>
          <a:xfrm>
            <a:off x="1056319" y="2914099"/>
            <a:ext cx="4371551" cy="1606594"/>
          </a:xfrm>
          <a:prstGeom prst="rect">
            <a:avLst/>
          </a:prstGeom>
          <a:noFill/>
        </p:spPr>
        <p:txBody>
          <a:bodyPr wrap="square" lIns="91440" tIns="45720" rIns="91440" bIns="45720" anchor="t">
            <a:spAutoFit/>
          </a:bodyPr>
          <a:lstStyle/>
          <a:p>
            <a:pPr marL="342900" lvl="1" indent="-342900" algn="l" defTabSz="844550">
              <a:lnSpc>
                <a:spcPct val="90000"/>
              </a:lnSpc>
              <a:spcBef>
                <a:spcPct val="0"/>
              </a:spcBef>
              <a:spcAft>
                <a:spcPct val="15000"/>
              </a:spcAft>
              <a:buFont typeface="Arial" panose="020B0604020202020204" pitchFamily="34" charset="0"/>
              <a:buChar char="•"/>
            </a:pPr>
            <a:r>
              <a:rPr lang="en-US" sz="2000" kern="1200" baseline="0"/>
              <a:t>FY 25 NP Budget </a:t>
            </a:r>
            <a:endParaRPr lang="en-US" sz="2000" kern="1200">
              <a:ea typeface="Calibri"/>
              <a:cs typeface="Calibri"/>
            </a:endParaRPr>
          </a:p>
          <a:p>
            <a:pPr marL="342900" lvl="1" indent="-342900" algn="l" defTabSz="844550">
              <a:lnSpc>
                <a:spcPct val="90000"/>
              </a:lnSpc>
              <a:spcBef>
                <a:spcPct val="0"/>
              </a:spcBef>
              <a:spcAft>
                <a:spcPct val="15000"/>
              </a:spcAft>
              <a:buFont typeface="Arial" panose="020B0604020202020204" pitchFamily="34" charset="0"/>
              <a:buChar char="•"/>
            </a:pPr>
            <a:r>
              <a:rPr lang="en-US" sz="2000" kern="1200" baseline="0"/>
              <a:t>Theory Budget Cut	</a:t>
            </a:r>
            <a:endParaRPr lang="en-US" sz="2000">
              <a:ea typeface="Calibri"/>
              <a:cs typeface="Calibri"/>
            </a:endParaRPr>
          </a:p>
          <a:p>
            <a:pPr marL="342900" lvl="1" indent="-342900" algn="l" defTabSz="844550">
              <a:lnSpc>
                <a:spcPct val="90000"/>
              </a:lnSpc>
              <a:spcBef>
                <a:spcPct val="0"/>
              </a:spcBef>
              <a:spcAft>
                <a:spcPct val="15000"/>
              </a:spcAft>
              <a:buFont typeface="Arial" panose="020B0604020202020204" pitchFamily="34" charset="0"/>
              <a:buChar char="•"/>
            </a:pPr>
            <a:r>
              <a:rPr lang="en-US" sz="2000" kern="1200">
                <a:ea typeface="Calibri"/>
                <a:cs typeface="Calibri"/>
              </a:rPr>
              <a:t>HPDF FY25 Funding</a:t>
            </a:r>
          </a:p>
          <a:p>
            <a:pPr marL="342900" lvl="1" indent="-342900" algn="l" defTabSz="844550">
              <a:lnSpc>
                <a:spcPct val="90000"/>
              </a:lnSpc>
              <a:spcBef>
                <a:spcPct val="0"/>
              </a:spcBef>
              <a:spcAft>
                <a:spcPct val="15000"/>
              </a:spcAft>
              <a:buFont typeface="Arial" panose="020B0604020202020204" pitchFamily="34" charset="0"/>
              <a:buChar char="•"/>
            </a:pPr>
            <a:r>
              <a:rPr lang="en-US" sz="2000">
                <a:ea typeface="Calibri"/>
                <a:cs typeface="Calibri"/>
              </a:rPr>
              <a:t>DOE President Budget Request FY26</a:t>
            </a:r>
            <a:endParaRPr lang="en-US" sz="2000" kern="1200">
              <a:ea typeface="Calibri"/>
              <a:cs typeface="Calibri"/>
            </a:endParaRPr>
          </a:p>
          <a:p>
            <a:pPr marL="171450" lvl="1" indent="-171450" algn="l" defTabSz="844550">
              <a:lnSpc>
                <a:spcPct val="90000"/>
              </a:lnSpc>
              <a:spcBef>
                <a:spcPct val="0"/>
              </a:spcBef>
              <a:spcAft>
                <a:spcPct val="15000"/>
              </a:spcAft>
              <a:buChar char="•"/>
            </a:pPr>
            <a:endParaRPr lang="en-US" sz="1600" kern="1200">
              <a:ea typeface="Calibri"/>
              <a:cs typeface="Calibri"/>
            </a:endParaRPr>
          </a:p>
        </p:txBody>
      </p:sp>
    </p:spTree>
    <p:extLst>
      <p:ext uri="{BB962C8B-B14F-4D97-AF65-F5344CB8AC3E}">
        <p14:creationId xmlns:p14="http://schemas.microsoft.com/office/powerpoint/2010/main" val="3323901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DF29B60-A8DB-9A42-FF81-FE711F78A293}"/>
              </a:ext>
            </a:extLst>
          </p:cNvPr>
          <p:cNvGrpSpPr/>
          <p:nvPr/>
        </p:nvGrpSpPr>
        <p:grpSpPr>
          <a:xfrm>
            <a:off x="1947333" y="830679"/>
            <a:ext cx="8449733" cy="5547543"/>
            <a:chOff x="1947333" y="830679"/>
            <a:chExt cx="8449733" cy="5547543"/>
          </a:xfrm>
        </p:grpSpPr>
        <p:sp>
          <p:nvSpPr>
            <p:cNvPr id="15" name="Freeform: Shape 14">
              <a:extLst>
                <a:ext uri="{FF2B5EF4-FFF2-40B4-BE49-F238E27FC236}">
                  <a16:creationId xmlns:a16="http://schemas.microsoft.com/office/drawing/2014/main" id="{210D020B-6795-5BAC-F398-2ECB3C4259C4}"/>
                </a:ext>
              </a:extLst>
            </p:cNvPr>
            <p:cNvSpPr/>
            <p:nvPr/>
          </p:nvSpPr>
          <p:spPr>
            <a:xfrm>
              <a:off x="1947333" y="1101133"/>
              <a:ext cx="8449733" cy="1324475"/>
            </a:xfrm>
            <a:custGeom>
              <a:avLst/>
              <a:gdLst>
                <a:gd name="connsiteX0" fmla="*/ 0 w 8449733"/>
                <a:gd name="connsiteY0" fmla="*/ 0 h 1598625"/>
                <a:gd name="connsiteX1" fmla="*/ 8449733 w 8449733"/>
                <a:gd name="connsiteY1" fmla="*/ 0 h 1598625"/>
                <a:gd name="connsiteX2" fmla="*/ 8449733 w 8449733"/>
                <a:gd name="connsiteY2" fmla="*/ 1598625 h 1598625"/>
                <a:gd name="connsiteX3" fmla="*/ 0 w 8449733"/>
                <a:gd name="connsiteY3" fmla="*/ 1598625 h 1598625"/>
                <a:gd name="connsiteX4" fmla="*/ 0 w 8449733"/>
                <a:gd name="connsiteY4" fmla="*/ 0 h 159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733" h="1598625">
                  <a:moveTo>
                    <a:pt x="0" y="0"/>
                  </a:moveTo>
                  <a:lnTo>
                    <a:pt x="8449733" y="0"/>
                  </a:lnTo>
                  <a:lnTo>
                    <a:pt x="8449733" y="1598625"/>
                  </a:lnTo>
                  <a:lnTo>
                    <a:pt x="0" y="1598625"/>
                  </a:lnTo>
                  <a:lnTo>
                    <a:pt x="0" y="0"/>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5793" tIns="604012" rIns="655793" bIns="128016" numCol="1" spcCol="1270" anchor="t" anchorCtr="0">
              <a:noAutofit/>
            </a:bodyPr>
            <a:lstStyle/>
            <a:p>
              <a:pPr marL="171450" lvl="1" indent="-171450" algn="l" defTabSz="800100">
                <a:lnSpc>
                  <a:spcPct val="90000"/>
                </a:lnSpc>
                <a:spcBef>
                  <a:spcPct val="0"/>
                </a:spcBef>
                <a:spcAft>
                  <a:spcPct val="15000"/>
                </a:spcAft>
                <a:buClrTx/>
                <a:buSzTx/>
                <a:buFontTx/>
                <a:buChar char="•"/>
              </a:pPr>
              <a:endParaRPr lang="en-US" sz="1800" kern="1200">
                <a:solidFill>
                  <a:srgbClr val="000000">
                    <a:lumMod val="95000"/>
                    <a:lumOff val="5000"/>
                  </a:srgbClr>
                </a:solidFill>
                <a:latin typeface="Calibri" panose="020F0502020204030204"/>
                <a:ea typeface="Open Sans"/>
                <a:cs typeface="Open Sans"/>
              </a:endParaRPr>
            </a:p>
          </p:txBody>
        </p:sp>
        <p:sp>
          <p:nvSpPr>
            <p:cNvPr id="16" name="Freeform: Shape 15">
              <a:extLst>
                <a:ext uri="{FF2B5EF4-FFF2-40B4-BE49-F238E27FC236}">
                  <a16:creationId xmlns:a16="http://schemas.microsoft.com/office/drawing/2014/main" id="{AFB31129-08E4-DE00-9660-9F47FD6A9961}"/>
                </a:ext>
              </a:extLst>
            </p:cNvPr>
            <p:cNvSpPr/>
            <p:nvPr/>
          </p:nvSpPr>
          <p:spPr>
            <a:xfrm>
              <a:off x="2182717" y="830679"/>
              <a:ext cx="5279798" cy="564755"/>
            </a:xfrm>
            <a:custGeom>
              <a:avLst/>
              <a:gdLst>
                <a:gd name="connsiteX0" fmla="*/ 0 w 5279798"/>
                <a:gd name="connsiteY0" fmla="*/ 94128 h 564755"/>
                <a:gd name="connsiteX1" fmla="*/ 94128 w 5279798"/>
                <a:gd name="connsiteY1" fmla="*/ 0 h 564755"/>
                <a:gd name="connsiteX2" fmla="*/ 5185670 w 5279798"/>
                <a:gd name="connsiteY2" fmla="*/ 0 h 564755"/>
                <a:gd name="connsiteX3" fmla="*/ 5279798 w 5279798"/>
                <a:gd name="connsiteY3" fmla="*/ 94128 h 564755"/>
                <a:gd name="connsiteX4" fmla="*/ 5279798 w 5279798"/>
                <a:gd name="connsiteY4" fmla="*/ 470627 h 564755"/>
                <a:gd name="connsiteX5" fmla="*/ 5185670 w 5279798"/>
                <a:gd name="connsiteY5" fmla="*/ 564755 h 564755"/>
                <a:gd name="connsiteX6" fmla="*/ 94128 w 5279798"/>
                <a:gd name="connsiteY6" fmla="*/ 564755 h 564755"/>
                <a:gd name="connsiteX7" fmla="*/ 0 w 5279798"/>
                <a:gd name="connsiteY7" fmla="*/ 470627 h 564755"/>
                <a:gd name="connsiteX8" fmla="*/ 0 w 5279798"/>
                <a:gd name="connsiteY8" fmla="*/ 94128 h 56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9798" h="564755">
                  <a:moveTo>
                    <a:pt x="0" y="94128"/>
                  </a:moveTo>
                  <a:cubicBezTo>
                    <a:pt x="0" y="42143"/>
                    <a:pt x="42143" y="0"/>
                    <a:pt x="94128" y="0"/>
                  </a:cubicBezTo>
                  <a:lnTo>
                    <a:pt x="5185670" y="0"/>
                  </a:lnTo>
                  <a:cubicBezTo>
                    <a:pt x="5237655" y="0"/>
                    <a:pt x="5279798" y="42143"/>
                    <a:pt x="5279798" y="94128"/>
                  </a:cubicBezTo>
                  <a:lnTo>
                    <a:pt x="5279798" y="470627"/>
                  </a:lnTo>
                  <a:cubicBezTo>
                    <a:pt x="5279798" y="522612"/>
                    <a:pt x="5237655" y="564755"/>
                    <a:pt x="5185670" y="564755"/>
                  </a:cubicBezTo>
                  <a:lnTo>
                    <a:pt x="94128" y="564755"/>
                  </a:lnTo>
                  <a:cubicBezTo>
                    <a:pt x="42143" y="564755"/>
                    <a:pt x="0" y="522612"/>
                    <a:pt x="0" y="470627"/>
                  </a:cubicBezTo>
                  <a:lnTo>
                    <a:pt x="0" y="94128"/>
                  </a:lnTo>
                  <a:close/>
                </a:path>
              </a:pathLst>
            </a:custGeom>
            <a:solidFill>
              <a:srgbClr val="4AB6BA"/>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251135" tIns="27569" rIns="251135" bIns="27569" numCol="1" spcCol="1270" anchor="ctr" anchorCtr="0">
              <a:noAutofit/>
            </a:bodyPr>
            <a:lstStyle/>
            <a:p>
              <a:pPr defTabSz="1066800">
                <a:lnSpc>
                  <a:spcPct val="90000"/>
                </a:lnSpc>
                <a:spcBef>
                  <a:spcPct val="0"/>
                </a:spcBef>
                <a:spcAft>
                  <a:spcPct val="35000"/>
                </a:spcAft>
              </a:pPr>
              <a:r>
                <a:rPr lang="en-US" sz="2400" b="1" dirty="0"/>
                <a:t>   </a:t>
              </a:r>
              <a:r>
                <a:rPr lang="en-US" sz="2400" b="1" kern="1200" dirty="0"/>
                <a:t>Accelerator &amp; Physics Experiments</a:t>
              </a:r>
            </a:p>
          </p:txBody>
        </p:sp>
        <p:sp>
          <p:nvSpPr>
            <p:cNvPr id="17" name="Freeform: Shape 16">
              <a:extLst>
                <a:ext uri="{FF2B5EF4-FFF2-40B4-BE49-F238E27FC236}">
                  <a16:creationId xmlns:a16="http://schemas.microsoft.com/office/drawing/2014/main" id="{F1FAC013-0F81-1F26-749D-9F787D088D62}"/>
                </a:ext>
              </a:extLst>
            </p:cNvPr>
            <p:cNvSpPr/>
            <p:nvPr/>
          </p:nvSpPr>
          <p:spPr>
            <a:xfrm>
              <a:off x="1947333" y="2953742"/>
              <a:ext cx="8449733" cy="1328513"/>
            </a:xfrm>
            <a:custGeom>
              <a:avLst/>
              <a:gdLst>
                <a:gd name="connsiteX0" fmla="*/ 0 w 8449733"/>
                <a:gd name="connsiteY0" fmla="*/ 0 h 1598625"/>
                <a:gd name="connsiteX1" fmla="*/ 8449733 w 8449733"/>
                <a:gd name="connsiteY1" fmla="*/ 0 h 1598625"/>
                <a:gd name="connsiteX2" fmla="*/ 8449733 w 8449733"/>
                <a:gd name="connsiteY2" fmla="*/ 1598625 h 1598625"/>
                <a:gd name="connsiteX3" fmla="*/ 0 w 8449733"/>
                <a:gd name="connsiteY3" fmla="*/ 1598625 h 1598625"/>
                <a:gd name="connsiteX4" fmla="*/ 0 w 8449733"/>
                <a:gd name="connsiteY4" fmla="*/ 0 h 159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733" h="1598625">
                  <a:moveTo>
                    <a:pt x="0" y="0"/>
                  </a:moveTo>
                  <a:lnTo>
                    <a:pt x="8449733" y="0"/>
                  </a:lnTo>
                  <a:lnTo>
                    <a:pt x="8449733" y="1598625"/>
                  </a:lnTo>
                  <a:lnTo>
                    <a:pt x="0" y="1598625"/>
                  </a:lnTo>
                  <a:lnTo>
                    <a:pt x="0" y="0"/>
                  </a:lnTo>
                  <a:close/>
                </a:path>
              </a:pathLst>
            </a:custGeom>
          </p:spPr>
          <p:style>
            <a:lnRef idx="2">
              <a:schemeClr val="accent4">
                <a:hueOff val="-110483"/>
                <a:satOff val="-18618"/>
                <a:lumOff val="1529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5793" tIns="604012" rIns="655793" bIns="128016" numCol="1" spcCol="1270" anchor="t" anchorCtr="0">
              <a:noAutofit/>
            </a:bodyPr>
            <a:lstStyle/>
            <a:p>
              <a:pPr marL="171450" lvl="1" indent="-171450" algn="l" defTabSz="800100">
                <a:lnSpc>
                  <a:spcPct val="90000"/>
                </a:lnSpc>
                <a:spcBef>
                  <a:spcPct val="0"/>
                </a:spcBef>
                <a:spcAft>
                  <a:spcPct val="15000"/>
                </a:spcAft>
                <a:buClrTx/>
                <a:buSzTx/>
                <a:buFont typeface="Arial" panose="020B0604020202020204" pitchFamily="34" charset="0"/>
                <a:buChar char="•"/>
              </a:pPr>
              <a:endParaRPr lang="en-US" sz="1800" kern="1200">
                <a:latin typeface="+mn-lt"/>
              </a:endParaRPr>
            </a:p>
          </p:txBody>
        </p:sp>
        <p:sp>
          <p:nvSpPr>
            <p:cNvPr id="18" name="Freeform: Shape 17">
              <a:extLst>
                <a:ext uri="{FF2B5EF4-FFF2-40B4-BE49-F238E27FC236}">
                  <a16:creationId xmlns:a16="http://schemas.microsoft.com/office/drawing/2014/main" id="{286314E0-847C-8E19-380A-128F5B034499}"/>
                </a:ext>
              </a:extLst>
            </p:cNvPr>
            <p:cNvSpPr/>
            <p:nvPr/>
          </p:nvSpPr>
          <p:spPr>
            <a:xfrm>
              <a:off x="2194688" y="2679756"/>
              <a:ext cx="5279798" cy="564822"/>
            </a:xfrm>
            <a:custGeom>
              <a:avLst/>
              <a:gdLst>
                <a:gd name="connsiteX0" fmla="*/ 0 w 5279798"/>
                <a:gd name="connsiteY0" fmla="*/ 106102 h 636598"/>
                <a:gd name="connsiteX1" fmla="*/ 106102 w 5279798"/>
                <a:gd name="connsiteY1" fmla="*/ 0 h 636598"/>
                <a:gd name="connsiteX2" fmla="*/ 5173696 w 5279798"/>
                <a:gd name="connsiteY2" fmla="*/ 0 h 636598"/>
                <a:gd name="connsiteX3" fmla="*/ 5279798 w 5279798"/>
                <a:gd name="connsiteY3" fmla="*/ 106102 h 636598"/>
                <a:gd name="connsiteX4" fmla="*/ 5279798 w 5279798"/>
                <a:gd name="connsiteY4" fmla="*/ 530496 h 636598"/>
                <a:gd name="connsiteX5" fmla="*/ 5173696 w 5279798"/>
                <a:gd name="connsiteY5" fmla="*/ 636598 h 636598"/>
                <a:gd name="connsiteX6" fmla="*/ 106102 w 5279798"/>
                <a:gd name="connsiteY6" fmla="*/ 636598 h 636598"/>
                <a:gd name="connsiteX7" fmla="*/ 0 w 5279798"/>
                <a:gd name="connsiteY7" fmla="*/ 530496 h 636598"/>
                <a:gd name="connsiteX8" fmla="*/ 0 w 5279798"/>
                <a:gd name="connsiteY8" fmla="*/ 106102 h 63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9798" h="636598">
                  <a:moveTo>
                    <a:pt x="0" y="106102"/>
                  </a:moveTo>
                  <a:cubicBezTo>
                    <a:pt x="0" y="47503"/>
                    <a:pt x="47503" y="0"/>
                    <a:pt x="106102" y="0"/>
                  </a:cubicBezTo>
                  <a:lnTo>
                    <a:pt x="5173696" y="0"/>
                  </a:lnTo>
                  <a:cubicBezTo>
                    <a:pt x="5232295" y="0"/>
                    <a:pt x="5279798" y="47503"/>
                    <a:pt x="5279798" y="106102"/>
                  </a:cubicBezTo>
                  <a:lnTo>
                    <a:pt x="5279798" y="530496"/>
                  </a:lnTo>
                  <a:cubicBezTo>
                    <a:pt x="5279798" y="589095"/>
                    <a:pt x="5232295" y="636598"/>
                    <a:pt x="5173696" y="636598"/>
                  </a:cubicBezTo>
                  <a:lnTo>
                    <a:pt x="106102" y="636598"/>
                  </a:lnTo>
                  <a:cubicBezTo>
                    <a:pt x="47503" y="636598"/>
                    <a:pt x="0" y="589095"/>
                    <a:pt x="0" y="530496"/>
                  </a:cubicBezTo>
                  <a:lnTo>
                    <a:pt x="0" y="106102"/>
                  </a:lnTo>
                  <a:close/>
                </a:path>
              </a:pathLst>
            </a:custGeom>
          </p:spPr>
          <p:style>
            <a:lnRef idx="2">
              <a:schemeClr val="lt1">
                <a:hueOff val="0"/>
                <a:satOff val="0"/>
                <a:lumOff val="0"/>
                <a:alphaOff val="0"/>
              </a:schemeClr>
            </a:lnRef>
            <a:fillRef idx="1">
              <a:schemeClr val="accent4">
                <a:hueOff val="-110483"/>
                <a:satOff val="-18618"/>
                <a:lumOff val="15294"/>
                <a:alphaOff val="0"/>
              </a:schemeClr>
            </a:fillRef>
            <a:effectRef idx="0">
              <a:schemeClr val="accent4">
                <a:hueOff val="-110483"/>
                <a:satOff val="-18618"/>
                <a:lumOff val="15294"/>
                <a:alphaOff val="0"/>
              </a:schemeClr>
            </a:effectRef>
            <a:fontRef idx="minor">
              <a:schemeClr val="lt1"/>
            </a:fontRef>
          </p:style>
          <p:txBody>
            <a:bodyPr spcFirstLastPara="0" vert="horz" wrap="square" lIns="254642" tIns="31076" rIns="254642" bIns="31076" numCol="1" spcCol="1270" anchor="ctr" anchorCtr="0">
              <a:noAutofit/>
            </a:bodyPr>
            <a:lstStyle/>
            <a:p>
              <a:pPr defTabSz="1066800">
                <a:lnSpc>
                  <a:spcPct val="90000"/>
                </a:lnSpc>
                <a:spcBef>
                  <a:spcPct val="0"/>
                </a:spcBef>
                <a:spcAft>
                  <a:spcPct val="35000"/>
                </a:spcAft>
              </a:pPr>
              <a:r>
                <a:rPr lang="en-US" sz="2400" b="1" dirty="0">
                  <a:solidFill>
                    <a:schemeClr val="bg1"/>
                  </a:solidFill>
                </a:rPr>
                <a:t> </a:t>
              </a:r>
              <a:r>
                <a:rPr lang="en-US" sz="2400" b="1" i="0" kern="1200" dirty="0">
                  <a:solidFill>
                    <a:schemeClr val="bg1"/>
                  </a:solidFill>
                  <a:effectLst/>
                </a:rPr>
                <a:t> </a:t>
              </a:r>
              <a:r>
                <a:rPr lang="en-US" sz="2400" b="1" dirty="0">
                  <a:solidFill>
                    <a:schemeClr val="bg1"/>
                  </a:solidFill>
                </a:rPr>
                <a:t> </a:t>
              </a:r>
              <a:r>
                <a:rPr lang="en-US" sz="2400" b="1" i="0" kern="1200" dirty="0">
                  <a:solidFill>
                    <a:schemeClr val="bg1"/>
                  </a:solidFill>
                  <a:effectLst/>
                </a:rPr>
                <a:t>Visits &amp; Reviews</a:t>
              </a:r>
              <a:endParaRPr lang="en-US" sz="2400" kern="1200" dirty="0">
                <a:solidFill>
                  <a:schemeClr val="bg1"/>
                </a:solidFill>
              </a:endParaRPr>
            </a:p>
          </p:txBody>
        </p:sp>
        <p:sp>
          <p:nvSpPr>
            <p:cNvPr id="20" name="Freeform: Shape 19">
              <a:extLst>
                <a:ext uri="{FF2B5EF4-FFF2-40B4-BE49-F238E27FC236}">
                  <a16:creationId xmlns:a16="http://schemas.microsoft.com/office/drawing/2014/main" id="{7BE35736-B38D-0519-5C0A-A78B2BF75521}"/>
                </a:ext>
              </a:extLst>
            </p:cNvPr>
            <p:cNvSpPr/>
            <p:nvPr/>
          </p:nvSpPr>
          <p:spPr>
            <a:xfrm>
              <a:off x="1947333" y="4843430"/>
              <a:ext cx="8449733" cy="1534792"/>
            </a:xfrm>
            <a:custGeom>
              <a:avLst/>
              <a:gdLst>
                <a:gd name="connsiteX0" fmla="*/ 0 w 8449733"/>
                <a:gd name="connsiteY0" fmla="*/ 0 h 1827000"/>
                <a:gd name="connsiteX1" fmla="*/ 8449733 w 8449733"/>
                <a:gd name="connsiteY1" fmla="*/ 0 h 1827000"/>
                <a:gd name="connsiteX2" fmla="*/ 8449733 w 8449733"/>
                <a:gd name="connsiteY2" fmla="*/ 1827000 h 1827000"/>
                <a:gd name="connsiteX3" fmla="*/ 0 w 8449733"/>
                <a:gd name="connsiteY3" fmla="*/ 1827000 h 1827000"/>
                <a:gd name="connsiteX4" fmla="*/ 0 w 8449733"/>
                <a:gd name="connsiteY4" fmla="*/ 0 h 182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733" h="1827000">
                  <a:moveTo>
                    <a:pt x="0" y="0"/>
                  </a:moveTo>
                  <a:lnTo>
                    <a:pt x="8449733" y="0"/>
                  </a:lnTo>
                  <a:lnTo>
                    <a:pt x="8449733" y="1827000"/>
                  </a:lnTo>
                  <a:lnTo>
                    <a:pt x="0" y="1827000"/>
                  </a:lnTo>
                  <a:lnTo>
                    <a:pt x="0" y="0"/>
                  </a:lnTo>
                  <a:close/>
                </a:path>
              </a:pathLst>
            </a:custGeom>
          </p:spPr>
          <p:style>
            <a:lnRef idx="2">
              <a:schemeClr val="accent4">
                <a:hueOff val="-220966"/>
                <a:satOff val="-37237"/>
                <a:lumOff val="3058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5793" tIns="604012" rIns="655793" bIns="128016" numCol="1" spcCol="1270" anchor="t" anchorCtr="0">
              <a:noAutofit/>
            </a:bodyPr>
            <a:lstStyle/>
            <a:p>
              <a:pPr marL="171450" lvl="1" indent="-171450" algn="l" defTabSz="800100">
                <a:lnSpc>
                  <a:spcPct val="90000"/>
                </a:lnSpc>
                <a:spcBef>
                  <a:spcPct val="0"/>
                </a:spcBef>
                <a:spcAft>
                  <a:spcPct val="15000"/>
                </a:spcAft>
                <a:buFontTx/>
                <a:buChar char="•"/>
              </a:pPr>
              <a:endParaRPr lang="en-US" sz="1800" kern="1200">
                <a:solidFill>
                  <a:schemeClr val="tx1"/>
                </a:solidFill>
                <a:latin typeface="+mn-lt"/>
                <a:ea typeface="Open Sans" pitchFamily="2" charset="0"/>
                <a:cs typeface="Open Sans" pitchFamily="2" charset="0"/>
              </a:endParaRPr>
            </a:p>
          </p:txBody>
        </p:sp>
        <p:sp>
          <p:nvSpPr>
            <p:cNvPr id="21" name="Freeform: Shape 20">
              <a:extLst>
                <a:ext uri="{FF2B5EF4-FFF2-40B4-BE49-F238E27FC236}">
                  <a16:creationId xmlns:a16="http://schemas.microsoft.com/office/drawing/2014/main" id="{6D71FA8F-2289-8873-9ED6-6915CDB50471}"/>
                </a:ext>
              </a:extLst>
            </p:cNvPr>
            <p:cNvSpPr/>
            <p:nvPr/>
          </p:nvSpPr>
          <p:spPr>
            <a:xfrm>
              <a:off x="2266697" y="4576892"/>
              <a:ext cx="5279798" cy="515504"/>
            </a:xfrm>
            <a:custGeom>
              <a:avLst/>
              <a:gdLst>
                <a:gd name="connsiteX0" fmla="*/ 0 w 5279798"/>
                <a:gd name="connsiteY0" fmla="*/ 92112 h 552659"/>
                <a:gd name="connsiteX1" fmla="*/ 92112 w 5279798"/>
                <a:gd name="connsiteY1" fmla="*/ 0 h 552659"/>
                <a:gd name="connsiteX2" fmla="*/ 5187686 w 5279798"/>
                <a:gd name="connsiteY2" fmla="*/ 0 h 552659"/>
                <a:gd name="connsiteX3" fmla="*/ 5279798 w 5279798"/>
                <a:gd name="connsiteY3" fmla="*/ 92112 h 552659"/>
                <a:gd name="connsiteX4" fmla="*/ 5279798 w 5279798"/>
                <a:gd name="connsiteY4" fmla="*/ 460547 h 552659"/>
                <a:gd name="connsiteX5" fmla="*/ 5187686 w 5279798"/>
                <a:gd name="connsiteY5" fmla="*/ 552659 h 552659"/>
                <a:gd name="connsiteX6" fmla="*/ 92112 w 5279798"/>
                <a:gd name="connsiteY6" fmla="*/ 552659 h 552659"/>
                <a:gd name="connsiteX7" fmla="*/ 0 w 5279798"/>
                <a:gd name="connsiteY7" fmla="*/ 460547 h 552659"/>
                <a:gd name="connsiteX8" fmla="*/ 0 w 5279798"/>
                <a:gd name="connsiteY8" fmla="*/ 92112 h 55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9798" h="552659">
                  <a:moveTo>
                    <a:pt x="0" y="92112"/>
                  </a:moveTo>
                  <a:cubicBezTo>
                    <a:pt x="0" y="41240"/>
                    <a:pt x="41240" y="0"/>
                    <a:pt x="92112" y="0"/>
                  </a:cubicBezTo>
                  <a:lnTo>
                    <a:pt x="5187686" y="0"/>
                  </a:lnTo>
                  <a:cubicBezTo>
                    <a:pt x="5238558" y="0"/>
                    <a:pt x="5279798" y="41240"/>
                    <a:pt x="5279798" y="92112"/>
                  </a:cubicBezTo>
                  <a:lnTo>
                    <a:pt x="5279798" y="460547"/>
                  </a:lnTo>
                  <a:cubicBezTo>
                    <a:pt x="5279798" y="511419"/>
                    <a:pt x="5238558" y="552659"/>
                    <a:pt x="5187686" y="552659"/>
                  </a:cubicBezTo>
                  <a:lnTo>
                    <a:pt x="92112" y="552659"/>
                  </a:lnTo>
                  <a:cubicBezTo>
                    <a:pt x="41240" y="552659"/>
                    <a:pt x="0" y="511419"/>
                    <a:pt x="0" y="460547"/>
                  </a:cubicBezTo>
                  <a:lnTo>
                    <a:pt x="0" y="92112"/>
                  </a:lnTo>
                  <a:close/>
                </a:path>
              </a:pathLst>
            </a:custGeom>
            <a:solidFill>
              <a:srgbClr val="49B9BC"/>
            </a:solidFill>
          </p:spPr>
          <p:style>
            <a:lnRef idx="2">
              <a:schemeClr val="lt1">
                <a:hueOff val="0"/>
                <a:satOff val="0"/>
                <a:lumOff val="0"/>
                <a:alphaOff val="0"/>
              </a:schemeClr>
            </a:lnRef>
            <a:fillRef idx="1">
              <a:scrgbClr r="0" g="0" b="0"/>
            </a:fillRef>
            <a:effectRef idx="0">
              <a:schemeClr val="accent4">
                <a:hueOff val="-220966"/>
                <a:satOff val="-37237"/>
                <a:lumOff val="30589"/>
                <a:alphaOff val="0"/>
              </a:schemeClr>
            </a:effectRef>
            <a:fontRef idx="minor">
              <a:schemeClr val="lt1"/>
            </a:fontRef>
          </p:style>
          <p:txBody>
            <a:bodyPr spcFirstLastPara="0" vert="horz" wrap="square" lIns="250545" tIns="26979" rIns="250545" bIns="26979" numCol="1" spcCol="1270" anchor="ctr" anchorCtr="0">
              <a:noAutofit/>
            </a:bodyPr>
            <a:lstStyle/>
            <a:p>
              <a:pPr defTabSz="1066800">
                <a:lnSpc>
                  <a:spcPct val="90000"/>
                </a:lnSpc>
                <a:spcBef>
                  <a:spcPct val="0"/>
                </a:spcBef>
                <a:spcAft>
                  <a:spcPct val="35000"/>
                </a:spcAft>
              </a:pPr>
              <a:r>
                <a:rPr lang="en-IN" sz="2400" b="1" dirty="0">
                  <a:solidFill>
                    <a:schemeClr val="bg1"/>
                  </a:solidFill>
                </a:rPr>
                <a:t>   </a:t>
              </a:r>
              <a:r>
                <a:rPr lang="en-IN" sz="2400" b="1" i="0" kern="1200" dirty="0">
                  <a:solidFill>
                    <a:schemeClr val="bg1"/>
                  </a:solidFill>
                  <a:effectLst/>
                </a:rPr>
                <a:t>AI Strategy</a:t>
              </a:r>
              <a:endParaRPr lang="en-US" sz="2400" kern="1200" dirty="0">
                <a:solidFill>
                  <a:schemeClr val="bg1"/>
                </a:solidFill>
              </a:endParaRPr>
            </a:p>
          </p:txBody>
        </p:sp>
      </p:grpSp>
      <p:sp>
        <p:nvSpPr>
          <p:cNvPr id="3" name="Title 1">
            <a:extLst>
              <a:ext uri="{FF2B5EF4-FFF2-40B4-BE49-F238E27FC236}">
                <a16:creationId xmlns:a16="http://schemas.microsoft.com/office/drawing/2014/main" id="{005FFF63-D884-02FE-F09D-BBDAC5F83334}"/>
              </a:ext>
            </a:extLst>
          </p:cNvPr>
          <p:cNvSpPr txBox="1">
            <a:spLocks/>
          </p:cNvSpPr>
          <p:nvPr/>
        </p:nvSpPr>
        <p:spPr>
          <a:xfrm>
            <a:off x="982405" y="35631"/>
            <a:ext cx="11579251" cy="7193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chemeClr val="tx1"/>
                </a:solidFill>
                <a:latin typeface="Avenir" panose="02000503020000020003"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a:solidFill>
                  <a:srgbClr val="000000"/>
                </a:solidFill>
                <a:latin typeface="Arial"/>
                <a:cs typeface="Arial"/>
              </a:rPr>
              <a:t>S&amp;T Updates</a:t>
            </a:r>
            <a:endParaRPr kumimoji="0" lang="en-US" sz="4400" b="1" i="0" u="none" strike="noStrike" kern="1200" cap="none" spc="0" normalizeH="0" baseline="0" noProof="0">
              <a:ln>
                <a:noFill/>
              </a:ln>
              <a:solidFill>
                <a:srgbClr val="000000"/>
              </a:solidFill>
              <a:effectLst/>
              <a:uLnTx/>
              <a:uFillTx/>
              <a:latin typeface="Avenir" panose="02000503020000020003" pitchFamily="2" charset="0"/>
              <a:ea typeface="+mj-ea"/>
              <a:cs typeface="+mj-cs"/>
            </a:endParaRPr>
          </a:p>
        </p:txBody>
      </p:sp>
      <p:sp>
        <p:nvSpPr>
          <p:cNvPr id="4" name="Freeform: Shape 3">
            <a:extLst>
              <a:ext uri="{FF2B5EF4-FFF2-40B4-BE49-F238E27FC236}">
                <a16:creationId xmlns:a16="http://schemas.microsoft.com/office/drawing/2014/main" id="{F0B9E4FD-CA63-D382-A6EB-B417B1BC5726}"/>
              </a:ext>
            </a:extLst>
          </p:cNvPr>
          <p:cNvSpPr/>
          <p:nvPr/>
        </p:nvSpPr>
        <p:spPr>
          <a:xfrm>
            <a:off x="1496036" y="4340732"/>
            <a:ext cx="1002982" cy="1002982"/>
          </a:xfrm>
          <a:custGeom>
            <a:avLst/>
            <a:gdLst>
              <a:gd name="connsiteX0" fmla="*/ 1002982 w 1002982"/>
              <a:gd name="connsiteY0" fmla="*/ 501491 h 1002982"/>
              <a:gd name="connsiteX1" fmla="*/ 501491 w 1002982"/>
              <a:gd name="connsiteY1" fmla="*/ 1002983 h 1002982"/>
              <a:gd name="connsiteX2" fmla="*/ 0 w 1002982"/>
              <a:gd name="connsiteY2" fmla="*/ 501491 h 1002982"/>
              <a:gd name="connsiteX3" fmla="*/ 501491 w 1002982"/>
              <a:gd name="connsiteY3" fmla="*/ 0 h 1002982"/>
              <a:gd name="connsiteX4" fmla="*/ 1002982 w 1002982"/>
              <a:gd name="connsiteY4" fmla="*/ 501491 h 100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982" h="1002982">
                <a:moveTo>
                  <a:pt x="1002982" y="501491"/>
                </a:moveTo>
                <a:cubicBezTo>
                  <a:pt x="1002982" y="778457"/>
                  <a:pt x="778457" y="1002983"/>
                  <a:pt x="501491" y="1002983"/>
                </a:cubicBezTo>
                <a:cubicBezTo>
                  <a:pt x="224525" y="1002983"/>
                  <a:pt x="0" y="778457"/>
                  <a:pt x="0" y="501491"/>
                </a:cubicBezTo>
                <a:cubicBezTo>
                  <a:pt x="0" y="224525"/>
                  <a:pt x="224525" y="0"/>
                  <a:pt x="501491" y="0"/>
                </a:cubicBezTo>
                <a:cubicBezTo>
                  <a:pt x="778457" y="0"/>
                  <a:pt x="1002982" y="224525"/>
                  <a:pt x="1002982" y="501491"/>
                </a:cubicBezTo>
                <a:close/>
              </a:path>
            </a:pathLst>
          </a:custGeom>
          <a:solidFill>
            <a:schemeClr val="accent2">
              <a:lumMod val="20000"/>
              <a:lumOff val="80000"/>
            </a:schemeClr>
          </a:solidFill>
          <a:ln w="9525" cap="flat">
            <a:noFill/>
            <a:prstDash val="solid"/>
            <a:miter/>
          </a:ln>
        </p:spPr>
        <p:txBody>
          <a:bodyPr rtlCol="0" anchor="ctr"/>
          <a:lstStyle/>
          <a:p>
            <a:endParaRPr lang="en-IN"/>
          </a:p>
        </p:txBody>
      </p:sp>
      <p:sp>
        <p:nvSpPr>
          <p:cNvPr id="5" name="Freeform: Shape 4">
            <a:extLst>
              <a:ext uri="{FF2B5EF4-FFF2-40B4-BE49-F238E27FC236}">
                <a16:creationId xmlns:a16="http://schemas.microsoft.com/office/drawing/2014/main" id="{95153257-E28A-61B6-C778-B93DD403CD70}"/>
              </a:ext>
            </a:extLst>
          </p:cNvPr>
          <p:cNvSpPr/>
          <p:nvPr/>
        </p:nvSpPr>
        <p:spPr>
          <a:xfrm>
            <a:off x="1595477" y="4440173"/>
            <a:ext cx="804100" cy="804100"/>
          </a:xfrm>
          <a:custGeom>
            <a:avLst/>
            <a:gdLst>
              <a:gd name="connsiteX0" fmla="*/ 804100 w 804100"/>
              <a:gd name="connsiteY0" fmla="*/ 402050 h 804100"/>
              <a:gd name="connsiteX1" fmla="*/ 402050 w 804100"/>
              <a:gd name="connsiteY1" fmla="*/ 804101 h 804100"/>
              <a:gd name="connsiteX2" fmla="*/ 0 w 804100"/>
              <a:gd name="connsiteY2" fmla="*/ 402050 h 804100"/>
              <a:gd name="connsiteX3" fmla="*/ 402050 w 804100"/>
              <a:gd name="connsiteY3" fmla="*/ 0 h 804100"/>
              <a:gd name="connsiteX4" fmla="*/ 804100 w 804100"/>
              <a:gd name="connsiteY4" fmla="*/ 402050 h 80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00" h="804100">
                <a:moveTo>
                  <a:pt x="804100" y="402050"/>
                </a:moveTo>
                <a:cubicBezTo>
                  <a:pt x="804100" y="624097"/>
                  <a:pt x="624096" y="804101"/>
                  <a:pt x="402050" y="804101"/>
                </a:cubicBezTo>
                <a:cubicBezTo>
                  <a:pt x="180004" y="804101"/>
                  <a:pt x="0" y="624097"/>
                  <a:pt x="0" y="402050"/>
                </a:cubicBezTo>
                <a:cubicBezTo>
                  <a:pt x="0" y="180004"/>
                  <a:pt x="180004" y="0"/>
                  <a:pt x="402050" y="0"/>
                </a:cubicBezTo>
                <a:cubicBezTo>
                  <a:pt x="624096" y="0"/>
                  <a:pt x="804100" y="180004"/>
                  <a:pt x="804100" y="402050"/>
                </a:cubicBezTo>
                <a:close/>
              </a:path>
            </a:pathLst>
          </a:custGeom>
          <a:solidFill>
            <a:schemeClr val="accent5">
              <a:lumMod val="75000"/>
            </a:schemeClr>
          </a:solidFill>
          <a:ln w="12700" cap="flat">
            <a:noFill/>
            <a:prstDash val="solid"/>
            <a:miter/>
          </a:ln>
          <a:effectLst>
            <a:innerShdw blurRad="25400" dist="25400" dir="13500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grpSp>
        <p:nvGrpSpPr>
          <p:cNvPr id="6" name="Graphic 4">
            <a:extLst>
              <a:ext uri="{FF2B5EF4-FFF2-40B4-BE49-F238E27FC236}">
                <a16:creationId xmlns:a16="http://schemas.microsoft.com/office/drawing/2014/main" id="{D9FE4DAA-E396-6C99-29D9-3AFA2823160A}"/>
              </a:ext>
            </a:extLst>
          </p:cNvPr>
          <p:cNvGrpSpPr/>
          <p:nvPr/>
        </p:nvGrpSpPr>
        <p:grpSpPr>
          <a:xfrm>
            <a:off x="1747864" y="4576979"/>
            <a:ext cx="499325" cy="499679"/>
            <a:chOff x="5838234" y="7860058"/>
            <a:chExt cx="531091" cy="531468"/>
          </a:xfrm>
          <a:solidFill>
            <a:schemeClr val="bg1"/>
          </a:solidFill>
        </p:grpSpPr>
        <p:sp>
          <p:nvSpPr>
            <p:cNvPr id="7" name="Freeform: Shape 6">
              <a:extLst>
                <a:ext uri="{FF2B5EF4-FFF2-40B4-BE49-F238E27FC236}">
                  <a16:creationId xmlns:a16="http://schemas.microsoft.com/office/drawing/2014/main" id="{B3CAE50F-9301-E287-A493-37C0CB5D3DB5}"/>
                </a:ext>
              </a:extLst>
            </p:cNvPr>
            <p:cNvSpPr/>
            <p:nvPr/>
          </p:nvSpPr>
          <p:spPr>
            <a:xfrm>
              <a:off x="5838234" y="7913174"/>
              <a:ext cx="389758" cy="230286"/>
            </a:xfrm>
            <a:custGeom>
              <a:avLst/>
              <a:gdLst>
                <a:gd name="connsiteX0" fmla="*/ 194398 w 389758"/>
                <a:gd name="connsiteY0" fmla="*/ 124008 h 230286"/>
                <a:gd name="connsiteX1" fmla="*/ 188778 w 389758"/>
                <a:gd name="connsiteY1" fmla="*/ 124008 h 230286"/>
                <a:gd name="connsiteX2" fmla="*/ 57067 w 389758"/>
                <a:gd name="connsiteY2" fmla="*/ 123949 h 230286"/>
                <a:gd name="connsiteX3" fmla="*/ 49332 w 389758"/>
                <a:gd name="connsiteY3" fmla="*/ 128163 h 230286"/>
                <a:gd name="connsiteX4" fmla="*/ 19654 w 389758"/>
                <a:gd name="connsiteY4" fmla="*/ 140718 h 230286"/>
                <a:gd name="connsiteX5" fmla="*/ 2 w 389758"/>
                <a:gd name="connsiteY5" fmla="*/ 114987 h 230286"/>
                <a:gd name="connsiteX6" fmla="*/ 19950 w 389758"/>
                <a:gd name="connsiteY6" fmla="*/ 89494 h 230286"/>
                <a:gd name="connsiteX7" fmla="*/ 49584 w 389758"/>
                <a:gd name="connsiteY7" fmla="*/ 102329 h 230286"/>
                <a:gd name="connsiteX8" fmla="*/ 55159 w 389758"/>
                <a:gd name="connsiteY8" fmla="*/ 106381 h 230286"/>
                <a:gd name="connsiteX9" fmla="*/ 192416 w 389758"/>
                <a:gd name="connsiteY9" fmla="*/ 106263 h 230286"/>
                <a:gd name="connsiteX10" fmla="*/ 194383 w 389758"/>
                <a:gd name="connsiteY10" fmla="*/ 106026 h 230286"/>
                <a:gd name="connsiteX11" fmla="*/ 189252 w 389758"/>
                <a:gd name="connsiteY11" fmla="*/ 92658 h 230286"/>
                <a:gd name="connsiteX12" fmla="*/ 180749 w 389758"/>
                <a:gd name="connsiteY12" fmla="*/ 83549 h 230286"/>
                <a:gd name="connsiteX13" fmla="*/ 173917 w 389758"/>
                <a:gd name="connsiteY13" fmla="*/ 79631 h 230286"/>
                <a:gd name="connsiteX14" fmla="*/ 100305 w 389758"/>
                <a:gd name="connsiteY14" fmla="*/ 79778 h 230286"/>
                <a:gd name="connsiteX15" fmla="*/ 89037 w 389758"/>
                <a:gd name="connsiteY15" fmla="*/ 75106 h 230286"/>
                <a:gd name="connsiteX16" fmla="*/ 61281 w 389758"/>
                <a:gd name="connsiteY16" fmla="*/ 47290 h 230286"/>
                <a:gd name="connsiteX17" fmla="*/ 49392 w 389758"/>
                <a:gd name="connsiteY17" fmla="*/ 48680 h 230286"/>
                <a:gd name="connsiteX18" fmla="*/ 19462 w 389758"/>
                <a:gd name="connsiteY18" fmla="*/ 60939 h 230286"/>
                <a:gd name="connsiteX19" fmla="*/ 2 w 389758"/>
                <a:gd name="connsiteY19" fmla="*/ 35061 h 230286"/>
                <a:gd name="connsiteX20" fmla="*/ 19595 w 389758"/>
                <a:gd name="connsiteY20" fmla="*/ 9848 h 230286"/>
                <a:gd name="connsiteX21" fmla="*/ 49303 w 389758"/>
                <a:gd name="connsiteY21" fmla="*/ 22329 h 230286"/>
                <a:gd name="connsiteX22" fmla="*/ 57007 w 389758"/>
                <a:gd name="connsiteY22" fmla="*/ 26544 h 230286"/>
                <a:gd name="connsiteX23" fmla="*/ 72061 w 389758"/>
                <a:gd name="connsiteY23" fmla="*/ 32784 h 230286"/>
                <a:gd name="connsiteX24" fmla="*/ 97909 w 389758"/>
                <a:gd name="connsiteY24" fmla="*/ 58588 h 230286"/>
                <a:gd name="connsiteX25" fmla="*/ 105422 w 389758"/>
                <a:gd name="connsiteY25" fmla="*/ 61856 h 230286"/>
                <a:gd name="connsiteX26" fmla="*/ 174050 w 389758"/>
                <a:gd name="connsiteY26" fmla="*/ 62093 h 230286"/>
                <a:gd name="connsiteX27" fmla="*/ 180749 w 389758"/>
                <a:gd name="connsiteY27" fmla="*/ 58011 h 230286"/>
                <a:gd name="connsiteX28" fmla="*/ 217836 w 389758"/>
                <a:gd name="connsiteY28" fmla="*/ 48666 h 230286"/>
                <a:gd name="connsiteX29" fmla="*/ 225171 w 389758"/>
                <a:gd name="connsiteY29" fmla="*/ 48873 h 230286"/>
                <a:gd name="connsiteX30" fmla="*/ 253577 w 389758"/>
                <a:gd name="connsiteY30" fmla="*/ 32843 h 230286"/>
                <a:gd name="connsiteX31" fmla="*/ 256742 w 389758"/>
                <a:gd name="connsiteY31" fmla="*/ 27431 h 230286"/>
                <a:gd name="connsiteX32" fmla="*/ 283433 w 389758"/>
                <a:gd name="connsiteY32" fmla="*/ 0 h 230286"/>
                <a:gd name="connsiteX33" fmla="*/ 310080 w 389758"/>
                <a:gd name="connsiteY33" fmla="*/ 27460 h 230286"/>
                <a:gd name="connsiteX34" fmla="*/ 312816 w 389758"/>
                <a:gd name="connsiteY34" fmla="*/ 32577 h 230286"/>
                <a:gd name="connsiteX35" fmla="*/ 342746 w 389758"/>
                <a:gd name="connsiteY35" fmla="*/ 49257 h 230286"/>
                <a:gd name="connsiteX36" fmla="*/ 347966 w 389758"/>
                <a:gd name="connsiteY36" fmla="*/ 49035 h 230286"/>
                <a:gd name="connsiteX37" fmla="*/ 385999 w 389758"/>
                <a:gd name="connsiteY37" fmla="*/ 57390 h 230286"/>
                <a:gd name="connsiteX38" fmla="*/ 374731 w 389758"/>
                <a:gd name="connsiteY38" fmla="*/ 94655 h 230286"/>
                <a:gd name="connsiteX39" fmla="*/ 372099 w 389758"/>
                <a:gd name="connsiteY39" fmla="*/ 99224 h 230286"/>
                <a:gd name="connsiteX40" fmla="*/ 372099 w 389758"/>
                <a:gd name="connsiteY40" fmla="*/ 130766 h 230286"/>
                <a:gd name="connsiteX41" fmla="*/ 374968 w 389758"/>
                <a:gd name="connsiteY41" fmla="*/ 135734 h 230286"/>
                <a:gd name="connsiteX42" fmla="*/ 385822 w 389758"/>
                <a:gd name="connsiteY42" fmla="*/ 173102 h 230286"/>
                <a:gd name="connsiteX43" fmla="*/ 348173 w 389758"/>
                <a:gd name="connsiteY43" fmla="*/ 181398 h 230286"/>
                <a:gd name="connsiteX44" fmla="*/ 342494 w 389758"/>
                <a:gd name="connsiteY44" fmla="*/ 181176 h 230286"/>
                <a:gd name="connsiteX45" fmla="*/ 313038 w 389758"/>
                <a:gd name="connsiteY45" fmla="*/ 197561 h 230286"/>
                <a:gd name="connsiteX46" fmla="*/ 310080 w 389758"/>
                <a:gd name="connsiteY46" fmla="*/ 203091 h 230286"/>
                <a:gd name="connsiteX47" fmla="*/ 283138 w 389758"/>
                <a:gd name="connsiteY47" fmla="*/ 230285 h 230286"/>
                <a:gd name="connsiteX48" fmla="*/ 256712 w 389758"/>
                <a:gd name="connsiteY48" fmla="*/ 203121 h 230286"/>
                <a:gd name="connsiteX49" fmla="*/ 253296 w 389758"/>
                <a:gd name="connsiteY49" fmla="*/ 197324 h 230286"/>
                <a:gd name="connsiteX50" fmla="*/ 224328 w 389758"/>
                <a:gd name="connsiteY50" fmla="*/ 181191 h 230286"/>
                <a:gd name="connsiteX51" fmla="*/ 218649 w 389758"/>
                <a:gd name="connsiteY51" fmla="*/ 181398 h 230286"/>
                <a:gd name="connsiteX52" fmla="*/ 180158 w 389758"/>
                <a:gd name="connsiteY52" fmla="*/ 171653 h 230286"/>
                <a:gd name="connsiteX53" fmla="*/ 174864 w 389758"/>
                <a:gd name="connsiteY53" fmla="*/ 168444 h 230286"/>
                <a:gd name="connsiteX54" fmla="*/ 104579 w 389758"/>
                <a:gd name="connsiteY54" fmla="*/ 168415 h 230286"/>
                <a:gd name="connsiteX55" fmla="*/ 98457 w 389758"/>
                <a:gd name="connsiteY55" fmla="*/ 171106 h 230286"/>
                <a:gd name="connsiteX56" fmla="*/ 72238 w 389758"/>
                <a:gd name="connsiteY56" fmla="*/ 197324 h 230286"/>
                <a:gd name="connsiteX57" fmla="*/ 56711 w 389758"/>
                <a:gd name="connsiteY57" fmla="*/ 203727 h 230286"/>
                <a:gd name="connsiteX58" fmla="*/ 49451 w 389758"/>
                <a:gd name="connsiteY58" fmla="*/ 207720 h 230286"/>
                <a:gd name="connsiteX59" fmla="*/ 19846 w 389758"/>
                <a:gd name="connsiteY59" fmla="*/ 220481 h 230286"/>
                <a:gd name="connsiteX60" fmla="*/ 16 w 389758"/>
                <a:gd name="connsiteY60" fmla="*/ 194899 h 230286"/>
                <a:gd name="connsiteX61" fmla="*/ 19772 w 389758"/>
                <a:gd name="connsiteY61" fmla="*/ 169258 h 230286"/>
                <a:gd name="connsiteX62" fmla="*/ 49555 w 389758"/>
                <a:gd name="connsiteY62" fmla="*/ 181856 h 230286"/>
                <a:gd name="connsiteX63" fmla="*/ 61118 w 389758"/>
                <a:gd name="connsiteY63" fmla="*/ 183173 h 230286"/>
                <a:gd name="connsiteX64" fmla="*/ 89451 w 389758"/>
                <a:gd name="connsiteY64" fmla="*/ 155150 h 230286"/>
                <a:gd name="connsiteX65" fmla="*/ 100068 w 389758"/>
                <a:gd name="connsiteY65" fmla="*/ 150773 h 230286"/>
                <a:gd name="connsiteX66" fmla="*/ 174228 w 389758"/>
                <a:gd name="connsiteY66" fmla="*/ 150625 h 230286"/>
                <a:gd name="connsiteX67" fmla="*/ 180645 w 389758"/>
                <a:gd name="connsiteY67" fmla="*/ 146943 h 230286"/>
                <a:gd name="connsiteX68" fmla="*/ 188601 w 389758"/>
                <a:gd name="connsiteY68" fmla="*/ 138071 h 230286"/>
                <a:gd name="connsiteX69" fmla="*/ 194427 w 389758"/>
                <a:gd name="connsiteY69" fmla="*/ 123978 h 230286"/>
                <a:gd name="connsiteX70" fmla="*/ 265747 w 389758"/>
                <a:gd name="connsiteY70" fmla="*/ 95202 h 230286"/>
                <a:gd name="connsiteX71" fmla="*/ 268853 w 389758"/>
                <a:gd name="connsiteY71" fmla="*/ 93117 h 230286"/>
                <a:gd name="connsiteX72" fmla="*/ 274664 w 389758"/>
                <a:gd name="connsiteY72" fmla="*/ 83002 h 230286"/>
                <a:gd name="connsiteX73" fmla="*/ 274694 w 389758"/>
                <a:gd name="connsiteY73" fmla="*/ 62034 h 230286"/>
                <a:gd name="connsiteX74" fmla="*/ 266576 w 389758"/>
                <a:gd name="connsiteY74" fmla="*/ 47069 h 230286"/>
                <a:gd name="connsiteX75" fmla="*/ 265319 w 389758"/>
                <a:gd name="connsiteY75" fmla="*/ 46758 h 230286"/>
                <a:gd name="connsiteX76" fmla="*/ 232712 w 389758"/>
                <a:gd name="connsiteY76" fmla="*/ 64947 h 230286"/>
                <a:gd name="connsiteX77" fmla="*/ 232712 w 389758"/>
                <a:gd name="connsiteY77" fmla="*/ 76791 h 230286"/>
                <a:gd name="connsiteX78" fmla="*/ 265762 w 389758"/>
                <a:gd name="connsiteY78" fmla="*/ 95217 h 230286"/>
                <a:gd name="connsiteX79" fmla="*/ 292246 w 389758"/>
                <a:gd name="connsiteY79" fmla="*/ 70640 h 230286"/>
                <a:gd name="connsiteX80" fmla="*/ 292276 w 389758"/>
                <a:gd name="connsiteY80" fmla="*/ 87217 h 230286"/>
                <a:gd name="connsiteX81" fmla="*/ 303544 w 389758"/>
                <a:gd name="connsiteY81" fmla="*/ 93812 h 230286"/>
                <a:gd name="connsiteX82" fmla="*/ 333918 w 389758"/>
                <a:gd name="connsiteY82" fmla="*/ 76880 h 230286"/>
                <a:gd name="connsiteX83" fmla="*/ 333799 w 389758"/>
                <a:gd name="connsiteY83" fmla="*/ 64710 h 230286"/>
                <a:gd name="connsiteX84" fmla="*/ 303381 w 389758"/>
                <a:gd name="connsiteY84" fmla="*/ 47852 h 230286"/>
                <a:gd name="connsiteX85" fmla="*/ 299034 w 389758"/>
                <a:gd name="connsiteY85" fmla="*/ 47911 h 230286"/>
                <a:gd name="connsiteX86" fmla="*/ 292143 w 389758"/>
                <a:gd name="connsiteY86" fmla="*/ 59594 h 230286"/>
                <a:gd name="connsiteX87" fmla="*/ 292246 w 389758"/>
                <a:gd name="connsiteY87" fmla="*/ 70625 h 230286"/>
                <a:gd name="connsiteX88" fmla="*/ 212527 w 389758"/>
                <a:gd name="connsiteY88" fmla="*/ 114854 h 230286"/>
                <a:gd name="connsiteX89" fmla="*/ 212542 w 389758"/>
                <a:gd name="connsiteY89" fmla="*/ 130884 h 230286"/>
                <a:gd name="connsiteX90" fmla="*/ 224224 w 389758"/>
                <a:gd name="connsiteY90" fmla="*/ 137879 h 230286"/>
                <a:gd name="connsiteX91" fmla="*/ 253651 w 389758"/>
                <a:gd name="connsiteY91" fmla="*/ 121524 h 230286"/>
                <a:gd name="connsiteX92" fmla="*/ 253651 w 389758"/>
                <a:gd name="connsiteY92" fmla="*/ 108792 h 230286"/>
                <a:gd name="connsiteX93" fmla="*/ 224209 w 389758"/>
                <a:gd name="connsiteY93" fmla="*/ 92481 h 230286"/>
                <a:gd name="connsiteX94" fmla="*/ 219847 w 389758"/>
                <a:gd name="connsiteY94" fmla="*/ 91904 h 230286"/>
                <a:gd name="connsiteX95" fmla="*/ 212394 w 389758"/>
                <a:gd name="connsiteY95" fmla="*/ 103276 h 230286"/>
                <a:gd name="connsiteX96" fmla="*/ 212527 w 389758"/>
                <a:gd name="connsiteY96" fmla="*/ 114854 h 230286"/>
                <a:gd name="connsiteX97" fmla="*/ 345452 w 389758"/>
                <a:gd name="connsiteY97" fmla="*/ 139490 h 230286"/>
                <a:gd name="connsiteX98" fmla="*/ 348557 w 389758"/>
                <a:gd name="connsiteY98" fmla="*/ 137405 h 230286"/>
                <a:gd name="connsiteX99" fmla="*/ 354369 w 389758"/>
                <a:gd name="connsiteY99" fmla="*/ 127291 h 230286"/>
                <a:gd name="connsiteX100" fmla="*/ 354398 w 389758"/>
                <a:gd name="connsiteY100" fmla="*/ 106322 h 230286"/>
                <a:gd name="connsiteX101" fmla="*/ 346280 w 389758"/>
                <a:gd name="connsiteY101" fmla="*/ 91357 h 230286"/>
                <a:gd name="connsiteX102" fmla="*/ 345023 w 389758"/>
                <a:gd name="connsiteY102" fmla="*/ 91047 h 230286"/>
                <a:gd name="connsiteX103" fmla="*/ 312417 w 389758"/>
                <a:gd name="connsiteY103" fmla="*/ 109235 h 230286"/>
                <a:gd name="connsiteX104" fmla="*/ 312417 w 389758"/>
                <a:gd name="connsiteY104" fmla="*/ 121080 h 230286"/>
                <a:gd name="connsiteX105" fmla="*/ 345452 w 389758"/>
                <a:gd name="connsiteY105" fmla="*/ 139505 h 230286"/>
                <a:gd name="connsiteX106" fmla="*/ 274531 w 389758"/>
                <a:gd name="connsiteY106" fmla="*/ 159882 h 230286"/>
                <a:gd name="connsiteX107" fmla="*/ 274516 w 389758"/>
                <a:gd name="connsiteY107" fmla="*/ 143853 h 230286"/>
                <a:gd name="connsiteX108" fmla="*/ 262494 w 389758"/>
                <a:gd name="connsiteY108" fmla="*/ 136917 h 230286"/>
                <a:gd name="connsiteX109" fmla="*/ 233540 w 389758"/>
                <a:gd name="connsiteY109" fmla="*/ 152991 h 230286"/>
                <a:gd name="connsiteX110" fmla="*/ 233733 w 389758"/>
                <a:gd name="connsiteY110" fmla="*/ 165990 h 230286"/>
                <a:gd name="connsiteX111" fmla="*/ 262169 w 389758"/>
                <a:gd name="connsiteY111" fmla="*/ 181871 h 230286"/>
                <a:gd name="connsiteX112" fmla="*/ 269030 w 389758"/>
                <a:gd name="connsiteY112" fmla="*/ 181812 h 230286"/>
                <a:gd name="connsiteX113" fmla="*/ 274620 w 389758"/>
                <a:gd name="connsiteY113" fmla="*/ 171476 h 230286"/>
                <a:gd name="connsiteX114" fmla="*/ 274531 w 389758"/>
                <a:gd name="connsiteY114" fmla="*/ 159882 h 230286"/>
                <a:gd name="connsiteX115" fmla="*/ 292246 w 389758"/>
                <a:gd name="connsiteY115" fmla="*/ 159276 h 230286"/>
                <a:gd name="connsiteX116" fmla="*/ 292261 w 389758"/>
                <a:gd name="connsiteY116" fmla="*/ 175306 h 230286"/>
                <a:gd name="connsiteX117" fmla="*/ 304047 w 389758"/>
                <a:gd name="connsiteY117" fmla="*/ 182108 h 230286"/>
                <a:gd name="connsiteX118" fmla="*/ 333474 w 389758"/>
                <a:gd name="connsiteY118" fmla="*/ 165753 h 230286"/>
                <a:gd name="connsiteX119" fmla="*/ 333755 w 389758"/>
                <a:gd name="connsiteY119" fmla="*/ 153302 h 230286"/>
                <a:gd name="connsiteX120" fmla="*/ 303810 w 389758"/>
                <a:gd name="connsiteY120" fmla="*/ 136755 h 230286"/>
                <a:gd name="connsiteX121" fmla="*/ 298546 w 389758"/>
                <a:gd name="connsiteY121" fmla="*/ 136888 h 230286"/>
                <a:gd name="connsiteX122" fmla="*/ 292143 w 389758"/>
                <a:gd name="connsiteY122" fmla="*/ 148245 h 230286"/>
                <a:gd name="connsiteX123" fmla="*/ 292232 w 389758"/>
                <a:gd name="connsiteY123" fmla="*/ 159276 h 230286"/>
                <a:gd name="connsiteX124" fmla="*/ 283359 w 389758"/>
                <a:gd name="connsiteY124" fmla="*/ 35386 h 230286"/>
                <a:gd name="connsiteX125" fmla="*/ 292202 w 389758"/>
                <a:gd name="connsiteY125" fmla="*/ 26588 h 230286"/>
                <a:gd name="connsiteX126" fmla="*/ 283418 w 389758"/>
                <a:gd name="connsiteY126" fmla="*/ 17745 h 230286"/>
                <a:gd name="connsiteX127" fmla="*/ 274575 w 389758"/>
                <a:gd name="connsiteY127" fmla="*/ 26529 h 230286"/>
                <a:gd name="connsiteX128" fmla="*/ 283359 w 389758"/>
                <a:gd name="connsiteY128" fmla="*/ 35372 h 230286"/>
                <a:gd name="connsiteX129" fmla="*/ 26664 w 389758"/>
                <a:gd name="connsiteY129" fmla="*/ 26617 h 230286"/>
                <a:gd name="connsiteX130" fmla="*/ 17732 w 389758"/>
                <a:gd name="connsiteY130" fmla="*/ 35313 h 230286"/>
                <a:gd name="connsiteX131" fmla="*/ 26412 w 389758"/>
                <a:gd name="connsiteY131" fmla="*/ 44259 h 230286"/>
                <a:gd name="connsiteX132" fmla="*/ 35344 w 389758"/>
                <a:gd name="connsiteY132" fmla="*/ 35564 h 230286"/>
                <a:gd name="connsiteX133" fmla="*/ 26649 w 389758"/>
                <a:gd name="connsiteY133" fmla="*/ 26632 h 230286"/>
                <a:gd name="connsiteX134" fmla="*/ 203699 w 389758"/>
                <a:gd name="connsiteY134" fmla="*/ 62048 h 230286"/>
                <a:gd name="connsiteX135" fmla="*/ 194871 w 389758"/>
                <a:gd name="connsiteY135" fmla="*/ 70847 h 230286"/>
                <a:gd name="connsiteX136" fmla="*/ 203655 w 389758"/>
                <a:gd name="connsiteY136" fmla="*/ 79690 h 230286"/>
                <a:gd name="connsiteX137" fmla="*/ 212483 w 389758"/>
                <a:gd name="connsiteY137" fmla="*/ 70891 h 230286"/>
                <a:gd name="connsiteX138" fmla="*/ 203684 w 389758"/>
                <a:gd name="connsiteY138" fmla="*/ 62048 h 230286"/>
                <a:gd name="connsiteX139" fmla="*/ 371907 w 389758"/>
                <a:gd name="connsiteY139" fmla="*/ 70669 h 230286"/>
                <a:gd name="connsiteX140" fmla="*/ 362901 w 389758"/>
                <a:gd name="connsiteY140" fmla="*/ 62048 h 230286"/>
                <a:gd name="connsiteX141" fmla="*/ 354280 w 389758"/>
                <a:gd name="connsiteY141" fmla="*/ 71054 h 230286"/>
                <a:gd name="connsiteX142" fmla="*/ 363271 w 389758"/>
                <a:gd name="connsiteY142" fmla="*/ 79690 h 230286"/>
                <a:gd name="connsiteX143" fmla="*/ 371892 w 389758"/>
                <a:gd name="connsiteY143" fmla="*/ 70684 h 230286"/>
                <a:gd name="connsiteX144" fmla="*/ 26116 w 389758"/>
                <a:gd name="connsiteY144" fmla="*/ 123963 h 230286"/>
                <a:gd name="connsiteX145" fmla="*/ 35358 w 389758"/>
                <a:gd name="connsiteY145" fmla="*/ 115564 h 230286"/>
                <a:gd name="connsiteX146" fmla="*/ 26974 w 389758"/>
                <a:gd name="connsiteY146" fmla="*/ 106322 h 230286"/>
                <a:gd name="connsiteX147" fmla="*/ 17732 w 389758"/>
                <a:gd name="connsiteY147" fmla="*/ 114707 h 230286"/>
                <a:gd name="connsiteX148" fmla="*/ 26116 w 389758"/>
                <a:gd name="connsiteY148" fmla="*/ 123949 h 230286"/>
                <a:gd name="connsiteX149" fmla="*/ 283404 w 389758"/>
                <a:gd name="connsiteY149" fmla="*/ 106337 h 230286"/>
                <a:gd name="connsiteX150" fmla="*/ 274575 w 389758"/>
                <a:gd name="connsiteY150" fmla="*/ 115135 h 230286"/>
                <a:gd name="connsiteX151" fmla="*/ 283359 w 389758"/>
                <a:gd name="connsiteY151" fmla="*/ 123978 h 230286"/>
                <a:gd name="connsiteX152" fmla="*/ 292188 w 389758"/>
                <a:gd name="connsiteY152" fmla="*/ 115180 h 230286"/>
                <a:gd name="connsiteX153" fmla="*/ 283389 w 389758"/>
                <a:gd name="connsiteY153" fmla="*/ 106337 h 230286"/>
                <a:gd name="connsiteX154" fmla="*/ 204098 w 389758"/>
                <a:gd name="connsiteY154" fmla="*/ 150625 h 230286"/>
                <a:gd name="connsiteX155" fmla="*/ 194856 w 389758"/>
                <a:gd name="connsiteY155" fmla="*/ 159010 h 230286"/>
                <a:gd name="connsiteX156" fmla="*/ 203241 w 389758"/>
                <a:gd name="connsiteY156" fmla="*/ 168252 h 230286"/>
                <a:gd name="connsiteX157" fmla="*/ 212483 w 389758"/>
                <a:gd name="connsiteY157" fmla="*/ 159867 h 230286"/>
                <a:gd name="connsiteX158" fmla="*/ 204098 w 389758"/>
                <a:gd name="connsiteY158" fmla="*/ 150625 h 230286"/>
                <a:gd name="connsiteX159" fmla="*/ 363241 w 389758"/>
                <a:gd name="connsiteY159" fmla="*/ 168252 h 230286"/>
                <a:gd name="connsiteX160" fmla="*/ 371907 w 389758"/>
                <a:gd name="connsiteY160" fmla="*/ 159276 h 230286"/>
                <a:gd name="connsiteX161" fmla="*/ 362945 w 389758"/>
                <a:gd name="connsiteY161" fmla="*/ 150611 h 230286"/>
                <a:gd name="connsiteX162" fmla="*/ 354295 w 389758"/>
                <a:gd name="connsiteY162" fmla="*/ 159587 h 230286"/>
                <a:gd name="connsiteX163" fmla="*/ 363256 w 389758"/>
                <a:gd name="connsiteY163" fmla="*/ 168252 h 230286"/>
                <a:gd name="connsiteX164" fmla="*/ 35344 w 389758"/>
                <a:gd name="connsiteY164" fmla="*/ 194603 h 230286"/>
                <a:gd name="connsiteX165" fmla="*/ 26264 w 389758"/>
                <a:gd name="connsiteY165" fmla="*/ 186056 h 230286"/>
                <a:gd name="connsiteX166" fmla="*/ 17717 w 389758"/>
                <a:gd name="connsiteY166" fmla="*/ 195136 h 230286"/>
                <a:gd name="connsiteX167" fmla="*/ 26782 w 389758"/>
                <a:gd name="connsiteY167" fmla="*/ 203698 h 230286"/>
                <a:gd name="connsiteX168" fmla="*/ 35329 w 389758"/>
                <a:gd name="connsiteY168" fmla="*/ 194618 h 230286"/>
                <a:gd name="connsiteX169" fmla="*/ 292188 w 389758"/>
                <a:gd name="connsiteY169" fmla="*/ 203565 h 230286"/>
                <a:gd name="connsiteX170" fmla="*/ 283226 w 389758"/>
                <a:gd name="connsiteY170" fmla="*/ 194899 h 230286"/>
                <a:gd name="connsiteX171" fmla="*/ 274575 w 389758"/>
                <a:gd name="connsiteY171" fmla="*/ 203875 h 230286"/>
                <a:gd name="connsiteX172" fmla="*/ 283537 w 389758"/>
                <a:gd name="connsiteY172" fmla="*/ 212541 h 230286"/>
                <a:gd name="connsiteX173" fmla="*/ 292202 w 389758"/>
                <a:gd name="connsiteY173" fmla="*/ 203565 h 23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389758" h="230286">
                  <a:moveTo>
                    <a:pt x="194398" y="124008"/>
                  </a:moveTo>
                  <a:lnTo>
                    <a:pt x="188778" y="124008"/>
                  </a:lnTo>
                  <a:cubicBezTo>
                    <a:pt x="144875" y="124008"/>
                    <a:pt x="100971" y="124037"/>
                    <a:pt x="57067" y="123949"/>
                  </a:cubicBezTo>
                  <a:cubicBezTo>
                    <a:pt x="53503" y="123949"/>
                    <a:pt x="51285" y="124437"/>
                    <a:pt x="49332" y="128163"/>
                  </a:cubicBezTo>
                  <a:cubicBezTo>
                    <a:pt x="43669" y="138973"/>
                    <a:pt x="31277" y="143867"/>
                    <a:pt x="19654" y="140718"/>
                  </a:cubicBezTo>
                  <a:cubicBezTo>
                    <a:pt x="8002" y="137568"/>
                    <a:pt x="-43" y="127024"/>
                    <a:pt x="2" y="114987"/>
                  </a:cubicBezTo>
                  <a:cubicBezTo>
                    <a:pt x="61" y="102965"/>
                    <a:pt x="8194" y="92570"/>
                    <a:pt x="19950" y="89494"/>
                  </a:cubicBezTo>
                  <a:cubicBezTo>
                    <a:pt x="31602" y="86448"/>
                    <a:pt x="43551" y="91549"/>
                    <a:pt x="49584" y="102329"/>
                  </a:cubicBezTo>
                  <a:cubicBezTo>
                    <a:pt x="50885" y="104666"/>
                    <a:pt x="51802" y="106396"/>
                    <a:pt x="55159" y="106381"/>
                  </a:cubicBezTo>
                  <a:cubicBezTo>
                    <a:pt x="100911" y="106233"/>
                    <a:pt x="146664" y="106278"/>
                    <a:pt x="192416" y="106263"/>
                  </a:cubicBezTo>
                  <a:cubicBezTo>
                    <a:pt x="192949" y="106263"/>
                    <a:pt x="193496" y="106130"/>
                    <a:pt x="194383" y="106026"/>
                  </a:cubicBezTo>
                  <a:cubicBezTo>
                    <a:pt x="195241" y="100584"/>
                    <a:pt x="196025" y="95838"/>
                    <a:pt x="189252" y="92658"/>
                  </a:cubicBezTo>
                  <a:cubicBezTo>
                    <a:pt x="185732" y="91002"/>
                    <a:pt x="182878" y="87069"/>
                    <a:pt x="180749" y="83549"/>
                  </a:cubicBezTo>
                  <a:cubicBezTo>
                    <a:pt x="178960" y="80592"/>
                    <a:pt x="177274" y="79616"/>
                    <a:pt x="173917" y="79631"/>
                  </a:cubicBezTo>
                  <a:cubicBezTo>
                    <a:pt x="149385" y="79778"/>
                    <a:pt x="124852" y="79631"/>
                    <a:pt x="100305" y="79778"/>
                  </a:cubicBezTo>
                  <a:cubicBezTo>
                    <a:pt x="95706" y="79808"/>
                    <a:pt x="92231" y="78388"/>
                    <a:pt x="89037" y="75106"/>
                  </a:cubicBezTo>
                  <a:cubicBezTo>
                    <a:pt x="79898" y="65716"/>
                    <a:pt x="70567" y="56533"/>
                    <a:pt x="61281" y="47290"/>
                  </a:cubicBezTo>
                  <a:cubicBezTo>
                    <a:pt x="56445" y="42484"/>
                    <a:pt x="52778" y="42943"/>
                    <a:pt x="49392" y="48680"/>
                  </a:cubicBezTo>
                  <a:cubicBezTo>
                    <a:pt x="43211" y="59209"/>
                    <a:pt x="31115" y="64163"/>
                    <a:pt x="19462" y="60939"/>
                  </a:cubicBezTo>
                  <a:cubicBezTo>
                    <a:pt x="7883" y="57745"/>
                    <a:pt x="-132" y="47083"/>
                    <a:pt x="2" y="35061"/>
                  </a:cubicBezTo>
                  <a:cubicBezTo>
                    <a:pt x="135" y="23290"/>
                    <a:pt x="8150" y="12969"/>
                    <a:pt x="19595" y="9848"/>
                  </a:cubicBezTo>
                  <a:cubicBezTo>
                    <a:pt x="31233" y="6669"/>
                    <a:pt x="43580" y="11534"/>
                    <a:pt x="49303" y="22329"/>
                  </a:cubicBezTo>
                  <a:cubicBezTo>
                    <a:pt x="51240" y="25982"/>
                    <a:pt x="53399" y="27076"/>
                    <a:pt x="57007" y="26544"/>
                  </a:cubicBezTo>
                  <a:cubicBezTo>
                    <a:pt x="63277" y="25627"/>
                    <a:pt x="67802" y="28274"/>
                    <a:pt x="72061" y="32784"/>
                  </a:cubicBezTo>
                  <a:cubicBezTo>
                    <a:pt x="80416" y="41642"/>
                    <a:pt x="89081" y="50204"/>
                    <a:pt x="97909" y="58588"/>
                  </a:cubicBezTo>
                  <a:cubicBezTo>
                    <a:pt x="99788" y="60377"/>
                    <a:pt x="102878" y="61826"/>
                    <a:pt x="105422" y="61856"/>
                  </a:cubicBezTo>
                  <a:cubicBezTo>
                    <a:pt x="128298" y="62107"/>
                    <a:pt x="151174" y="61915"/>
                    <a:pt x="174050" y="62093"/>
                  </a:cubicBezTo>
                  <a:cubicBezTo>
                    <a:pt x="177481" y="62122"/>
                    <a:pt x="179093" y="61013"/>
                    <a:pt x="180749" y="58011"/>
                  </a:cubicBezTo>
                  <a:cubicBezTo>
                    <a:pt x="188261" y="44377"/>
                    <a:pt x="204764" y="40222"/>
                    <a:pt x="217836" y="48666"/>
                  </a:cubicBezTo>
                  <a:cubicBezTo>
                    <a:pt x="220616" y="50455"/>
                    <a:pt x="222450" y="50440"/>
                    <a:pt x="225171" y="48873"/>
                  </a:cubicBezTo>
                  <a:cubicBezTo>
                    <a:pt x="234590" y="43431"/>
                    <a:pt x="244217" y="38388"/>
                    <a:pt x="253577" y="32843"/>
                  </a:cubicBezTo>
                  <a:cubicBezTo>
                    <a:pt x="255189" y="31897"/>
                    <a:pt x="256698" y="29309"/>
                    <a:pt x="256742" y="27431"/>
                  </a:cubicBezTo>
                  <a:cubicBezTo>
                    <a:pt x="257215" y="11786"/>
                    <a:pt x="268513" y="0"/>
                    <a:pt x="283433" y="0"/>
                  </a:cubicBezTo>
                  <a:cubicBezTo>
                    <a:pt x="298354" y="0"/>
                    <a:pt x="309622" y="11771"/>
                    <a:pt x="310080" y="27460"/>
                  </a:cubicBezTo>
                  <a:cubicBezTo>
                    <a:pt x="310125" y="29235"/>
                    <a:pt x="311367" y="31734"/>
                    <a:pt x="312816" y="32577"/>
                  </a:cubicBezTo>
                  <a:cubicBezTo>
                    <a:pt x="322664" y="38374"/>
                    <a:pt x="332661" y="43904"/>
                    <a:pt x="342746" y="49257"/>
                  </a:cubicBezTo>
                  <a:cubicBezTo>
                    <a:pt x="344106" y="49982"/>
                    <a:pt x="346620" y="49834"/>
                    <a:pt x="347966" y="49035"/>
                  </a:cubicBezTo>
                  <a:cubicBezTo>
                    <a:pt x="362014" y="40621"/>
                    <a:pt x="378162" y="44081"/>
                    <a:pt x="385999" y="57390"/>
                  </a:cubicBezTo>
                  <a:cubicBezTo>
                    <a:pt x="393837" y="70699"/>
                    <a:pt x="389104" y="86034"/>
                    <a:pt x="374731" y="94655"/>
                  </a:cubicBezTo>
                  <a:cubicBezTo>
                    <a:pt x="373386" y="95468"/>
                    <a:pt x="372128" y="97657"/>
                    <a:pt x="372099" y="99224"/>
                  </a:cubicBezTo>
                  <a:cubicBezTo>
                    <a:pt x="371862" y="109738"/>
                    <a:pt x="371848" y="120252"/>
                    <a:pt x="372099" y="130766"/>
                  </a:cubicBezTo>
                  <a:cubicBezTo>
                    <a:pt x="372143" y="132481"/>
                    <a:pt x="373504" y="134862"/>
                    <a:pt x="374968" y="135734"/>
                  </a:cubicBezTo>
                  <a:cubicBezTo>
                    <a:pt x="389149" y="144089"/>
                    <a:pt x="393822" y="159838"/>
                    <a:pt x="385822" y="173102"/>
                  </a:cubicBezTo>
                  <a:cubicBezTo>
                    <a:pt x="377925" y="186189"/>
                    <a:pt x="361836" y="189620"/>
                    <a:pt x="348173" y="181398"/>
                  </a:cubicBezTo>
                  <a:cubicBezTo>
                    <a:pt x="346724" y="180526"/>
                    <a:pt x="343988" y="180393"/>
                    <a:pt x="342494" y="181176"/>
                  </a:cubicBezTo>
                  <a:cubicBezTo>
                    <a:pt x="332542" y="186396"/>
                    <a:pt x="322694" y="191838"/>
                    <a:pt x="313038" y="197561"/>
                  </a:cubicBezTo>
                  <a:cubicBezTo>
                    <a:pt x="311470" y="198492"/>
                    <a:pt x="310125" y="201184"/>
                    <a:pt x="310080" y="203091"/>
                  </a:cubicBezTo>
                  <a:cubicBezTo>
                    <a:pt x="309666" y="218559"/>
                    <a:pt x="298088" y="230419"/>
                    <a:pt x="283138" y="230285"/>
                  </a:cubicBezTo>
                  <a:cubicBezTo>
                    <a:pt x="268468" y="230152"/>
                    <a:pt x="257156" y="218322"/>
                    <a:pt x="256712" y="203121"/>
                  </a:cubicBezTo>
                  <a:cubicBezTo>
                    <a:pt x="256653" y="201110"/>
                    <a:pt x="255026" y="198345"/>
                    <a:pt x="253296" y="197324"/>
                  </a:cubicBezTo>
                  <a:cubicBezTo>
                    <a:pt x="243803" y="191675"/>
                    <a:pt x="234102" y="186337"/>
                    <a:pt x="224328" y="181191"/>
                  </a:cubicBezTo>
                  <a:cubicBezTo>
                    <a:pt x="222834" y="180407"/>
                    <a:pt x="220099" y="180526"/>
                    <a:pt x="218649" y="181398"/>
                  </a:cubicBezTo>
                  <a:cubicBezTo>
                    <a:pt x="204172" y="190108"/>
                    <a:pt x="188601" y="186160"/>
                    <a:pt x="180158" y="171653"/>
                  </a:cubicBezTo>
                  <a:cubicBezTo>
                    <a:pt x="179226" y="170056"/>
                    <a:pt x="176682" y="168459"/>
                    <a:pt x="174864" y="168444"/>
                  </a:cubicBezTo>
                  <a:cubicBezTo>
                    <a:pt x="151440" y="168237"/>
                    <a:pt x="128002" y="168237"/>
                    <a:pt x="104579" y="168415"/>
                  </a:cubicBezTo>
                  <a:cubicBezTo>
                    <a:pt x="102509" y="168429"/>
                    <a:pt x="99980" y="169642"/>
                    <a:pt x="98457" y="171106"/>
                  </a:cubicBezTo>
                  <a:cubicBezTo>
                    <a:pt x="89555" y="179683"/>
                    <a:pt x="80697" y="188319"/>
                    <a:pt x="72238" y="197324"/>
                  </a:cubicBezTo>
                  <a:cubicBezTo>
                    <a:pt x="67861" y="201997"/>
                    <a:pt x="63159" y="204659"/>
                    <a:pt x="56711" y="203727"/>
                  </a:cubicBezTo>
                  <a:cubicBezTo>
                    <a:pt x="53296" y="203239"/>
                    <a:pt x="51270" y="204304"/>
                    <a:pt x="49451" y="207720"/>
                  </a:cubicBezTo>
                  <a:cubicBezTo>
                    <a:pt x="43654" y="218618"/>
                    <a:pt x="31529" y="223557"/>
                    <a:pt x="19846" y="220481"/>
                  </a:cubicBezTo>
                  <a:cubicBezTo>
                    <a:pt x="8150" y="217391"/>
                    <a:pt x="31" y="206906"/>
                    <a:pt x="16" y="194899"/>
                  </a:cubicBezTo>
                  <a:cubicBezTo>
                    <a:pt x="16" y="182877"/>
                    <a:pt x="8090" y="172392"/>
                    <a:pt x="19772" y="169258"/>
                  </a:cubicBezTo>
                  <a:cubicBezTo>
                    <a:pt x="31410" y="166137"/>
                    <a:pt x="43403" y="171209"/>
                    <a:pt x="49555" y="181856"/>
                  </a:cubicBezTo>
                  <a:cubicBezTo>
                    <a:pt x="52689" y="187284"/>
                    <a:pt x="56505" y="187757"/>
                    <a:pt x="61118" y="183173"/>
                  </a:cubicBezTo>
                  <a:cubicBezTo>
                    <a:pt x="70538" y="173812"/>
                    <a:pt x="79706" y="164171"/>
                    <a:pt x="89451" y="155150"/>
                  </a:cubicBezTo>
                  <a:cubicBezTo>
                    <a:pt x="92128" y="152681"/>
                    <a:pt x="96460" y="150818"/>
                    <a:pt x="100068" y="150773"/>
                  </a:cubicBezTo>
                  <a:cubicBezTo>
                    <a:pt x="124778" y="150404"/>
                    <a:pt x="149503" y="150537"/>
                    <a:pt x="174228" y="150625"/>
                  </a:cubicBezTo>
                  <a:cubicBezTo>
                    <a:pt x="177303" y="150625"/>
                    <a:pt x="179004" y="149856"/>
                    <a:pt x="180645" y="146943"/>
                  </a:cubicBezTo>
                  <a:cubicBezTo>
                    <a:pt x="182568" y="143513"/>
                    <a:pt x="185244" y="139623"/>
                    <a:pt x="188601" y="138071"/>
                  </a:cubicBezTo>
                  <a:cubicBezTo>
                    <a:pt x="195034" y="135098"/>
                    <a:pt x="195655" y="130573"/>
                    <a:pt x="194427" y="123978"/>
                  </a:cubicBezTo>
                  <a:close/>
                  <a:moveTo>
                    <a:pt x="265747" y="95202"/>
                  </a:moveTo>
                  <a:cubicBezTo>
                    <a:pt x="267019" y="94329"/>
                    <a:pt x="267847" y="93457"/>
                    <a:pt x="268853" y="93117"/>
                  </a:cubicBezTo>
                  <a:cubicBezTo>
                    <a:pt x="273836" y="91446"/>
                    <a:pt x="275019" y="88045"/>
                    <a:pt x="274664" y="83002"/>
                  </a:cubicBezTo>
                  <a:cubicBezTo>
                    <a:pt x="274176" y="76037"/>
                    <a:pt x="273999" y="68954"/>
                    <a:pt x="274694" y="62034"/>
                  </a:cubicBezTo>
                  <a:cubicBezTo>
                    <a:pt x="275418" y="54817"/>
                    <a:pt x="273762" y="49627"/>
                    <a:pt x="266576" y="47069"/>
                  </a:cubicBezTo>
                  <a:cubicBezTo>
                    <a:pt x="266250" y="46950"/>
                    <a:pt x="265895" y="46891"/>
                    <a:pt x="265319" y="46758"/>
                  </a:cubicBezTo>
                  <a:cubicBezTo>
                    <a:pt x="254538" y="52762"/>
                    <a:pt x="243581" y="58780"/>
                    <a:pt x="232712" y="64947"/>
                  </a:cubicBezTo>
                  <a:cubicBezTo>
                    <a:pt x="228868" y="67135"/>
                    <a:pt x="228868" y="74603"/>
                    <a:pt x="232712" y="76791"/>
                  </a:cubicBezTo>
                  <a:cubicBezTo>
                    <a:pt x="243581" y="82973"/>
                    <a:pt x="254538" y="88976"/>
                    <a:pt x="265762" y="95217"/>
                  </a:cubicBezTo>
                  <a:close/>
                  <a:moveTo>
                    <a:pt x="292246" y="70640"/>
                  </a:moveTo>
                  <a:cubicBezTo>
                    <a:pt x="292246" y="76170"/>
                    <a:pt x="292158" y="81701"/>
                    <a:pt x="292276" y="87217"/>
                  </a:cubicBezTo>
                  <a:cubicBezTo>
                    <a:pt x="292365" y="91135"/>
                    <a:pt x="300114" y="95690"/>
                    <a:pt x="303544" y="93812"/>
                  </a:cubicBezTo>
                  <a:cubicBezTo>
                    <a:pt x="313703" y="88237"/>
                    <a:pt x="323847" y="82618"/>
                    <a:pt x="333918" y="76880"/>
                  </a:cubicBezTo>
                  <a:cubicBezTo>
                    <a:pt x="337999" y="74558"/>
                    <a:pt x="337925" y="67046"/>
                    <a:pt x="333799" y="64710"/>
                  </a:cubicBezTo>
                  <a:cubicBezTo>
                    <a:pt x="323714" y="58987"/>
                    <a:pt x="313585" y="53353"/>
                    <a:pt x="303381" y="47852"/>
                  </a:cubicBezTo>
                  <a:cubicBezTo>
                    <a:pt x="302258" y="47246"/>
                    <a:pt x="300365" y="47453"/>
                    <a:pt x="299034" y="47911"/>
                  </a:cubicBezTo>
                  <a:cubicBezTo>
                    <a:pt x="293489" y="49804"/>
                    <a:pt x="291167" y="53531"/>
                    <a:pt x="292143" y="59594"/>
                  </a:cubicBezTo>
                  <a:cubicBezTo>
                    <a:pt x="292720" y="63187"/>
                    <a:pt x="292246" y="66943"/>
                    <a:pt x="292246" y="70625"/>
                  </a:cubicBezTo>
                  <a:close/>
                  <a:moveTo>
                    <a:pt x="212527" y="114854"/>
                  </a:moveTo>
                  <a:cubicBezTo>
                    <a:pt x="212527" y="120193"/>
                    <a:pt x="212468" y="125546"/>
                    <a:pt x="212542" y="130884"/>
                  </a:cubicBezTo>
                  <a:cubicBezTo>
                    <a:pt x="212616" y="135660"/>
                    <a:pt x="220084" y="140141"/>
                    <a:pt x="224224" y="137879"/>
                  </a:cubicBezTo>
                  <a:cubicBezTo>
                    <a:pt x="234058" y="132481"/>
                    <a:pt x="243877" y="127039"/>
                    <a:pt x="253651" y="121524"/>
                  </a:cubicBezTo>
                  <a:cubicBezTo>
                    <a:pt x="258531" y="118773"/>
                    <a:pt x="258546" y="111542"/>
                    <a:pt x="253651" y="108792"/>
                  </a:cubicBezTo>
                  <a:cubicBezTo>
                    <a:pt x="243877" y="103276"/>
                    <a:pt x="234073" y="97819"/>
                    <a:pt x="224209" y="92481"/>
                  </a:cubicBezTo>
                  <a:cubicBezTo>
                    <a:pt x="222982" y="91815"/>
                    <a:pt x="221000" y="91401"/>
                    <a:pt x="219847" y="91904"/>
                  </a:cubicBezTo>
                  <a:cubicBezTo>
                    <a:pt x="215041" y="94034"/>
                    <a:pt x="211137" y="96740"/>
                    <a:pt x="212394" y="103276"/>
                  </a:cubicBezTo>
                  <a:cubicBezTo>
                    <a:pt x="213104" y="107002"/>
                    <a:pt x="212527" y="110980"/>
                    <a:pt x="212527" y="114854"/>
                  </a:cubicBezTo>
                  <a:close/>
                  <a:moveTo>
                    <a:pt x="345452" y="139490"/>
                  </a:moveTo>
                  <a:cubicBezTo>
                    <a:pt x="346724" y="138603"/>
                    <a:pt x="347552" y="137731"/>
                    <a:pt x="348557" y="137405"/>
                  </a:cubicBezTo>
                  <a:cubicBezTo>
                    <a:pt x="353556" y="135734"/>
                    <a:pt x="354724" y="132333"/>
                    <a:pt x="354369" y="127291"/>
                  </a:cubicBezTo>
                  <a:cubicBezTo>
                    <a:pt x="353881" y="120326"/>
                    <a:pt x="353703" y="113243"/>
                    <a:pt x="354398" y="106322"/>
                  </a:cubicBezTo>
                  <a:cubicBezTo>
                    <a:pt x="355123" y="99106"/>
                    <a:pt x="353467" y="93915"/>
                    <a:pt x="346280" y="91357"/>
                  </a:cubicBezTo>
                  <a:cubicBezTo>
                    <a:pt x="345955" y="91239"/>
                    <a:pt x="345600" y="91180"/>
                    <a:pt x="345023" y="91047"/>
                  </a:cubicBezTo>
                  <a:cubicBezTo>
                    <a:pt x="334243" y="97050"/>
                    <a:pt x="323285" y="103054"/>
                    <a:pt x="312417" y="109235"/>
                  </a:cubicBezTo>
                  <a:cubicBezTo>
                    <a:pt x="308572" y="111424"/>
                    <a:pt x="308587" y="118891"/>
                    <a:pt x="312417" y="121080"/>
                  </a:cubicBezTo>
                  <a:cubicBezTo>
                    <a:pt x="323285" y="127261"/>
                    <a:pt x="334243" y="133265"/>
                    <a:pt x="345452" y="139505"/>
                  </a:cubicBezTo>
                  <a:close/>
                  <a:moveTo>
                    <a:pt x="274531" y="159882"/>
                  </a:moveTo>
                  <a:cubicBezTo>
                    <a:pt x="274531" y="154544"/>
                    <a:pt x="274590" y="149191"/>
                    <a:pt x="274516" y="143853"/>
                  </a:cubicBezTo>
                  <a:cubicBezTo>
                    <a:pt x="274443" y="138736"/>
                    <a:pt x="267004" y="134433"/>
                    <a:pt x="262494" y="136917"/>
                  </a:cubicBezTo>
                  <a:cubicBezTo>
                    <a:pt x="252823" y="142241"/>
                    <a:pt x="243167" y="147579"/>
                    <a:pt x="233540" y="152991"/>
                  </a:cubicBezTo>
                  <a:cubicBezTo>
                    <a:pt x="228409" y="155875"/>
                    <a:pt x="228527" y="163076"/>
                    <a:pt x="233733" y="165990"/>
                  </a:cubicBezTo>
                  <a:cubicBezTo>
                    <a:pt x="243196" y="171298"/>
                    <a:pt x="252749" y="176459"/>
                    <a:pt x="262169" y="181871"/>
                  </a:cubicBezTo>
                  <a:cubicBezTo>
                    <a:pt x="264683" y="183320"/>
                    <a:pt x="266339" y="183039"/>
                    <a:pt x="269030" y="181812"/>
                  </a:cubicBezTo>
                  <a:cubicBezTo>
                    <a:pt x="273910" y="179579"/>
                    <a:pt x="275152" y="176400"/>
                    <a:pt x="274620" y="171476"/>
                  </a:cubicBezTo>
                  <a:cubicBezTo>
                    <a:pt x="274206" y="167646"/>
                    <a:pt x="274531" y="163742"/>
                    <a:pt x="274531" y="159882"/>
                  </a:cubicBezTo>
                  <a:close/>
                  <a:moveTo>
                    <a:pt x="292246" y="159276"/>
                  </a:moveTo>
                  <a:cubicBezTo>
                    <a:pt x="292246" y="164614"/>
                    <a:pt x="292173" y="169967"/>
                    <a:pt x="292261" y="175306"/>
                  </a:cubicBezTo>
                  <a:cubicBezTo>
                    <a:pt x="292335" y="180008"/>
                    <a:pt x="299907" y="184385"/>
                    <a:pt x="304047" y="182108"/>
                  </a:cubicBezTo>
                  <a:cubicBezTo>
                    <a:pt x="313881" y="176710"/>
                    <a:pt x="323699" y="171269"/>
                    <a:pt x="333474" y="165753"/>
                  </a:cubicBezTo>
                  <a:cubicBezTo>
                    <a:pt x="337984" y="163209"/>
                    <a:pt x="338162" y="155801"/>
                    <a:pt x="333755" y="153302"/>
                  </a:cubicBezTo>
                  <a:cubicBezTo>
                    <a:pt x="323833" y="147668"/>
                    <a:pt x="313881" y="142093"/>
                    <a:pt x="303810" y="136755"/>
                  </a:cubicBezTo>
                  <a:cubicBezTo>
                    <a:pt x="302450" y="136030"/>
                    <a:pt x="300202" y="136385"/>
                    <a:pt x="298546" y="136888"/>
                  </a:cubicBezTo>
                  <a:cubicBezTo>
                    <a:pt x="292897" y="138588"/>
                    <a:pt x="291374" y="142611"/>
                    <a:pt x="292143" y="148245"/>
                  </a:cubicBezTo>
                  <a:cubicBezTo>
                    <a:pt x="292646" y="151853"/>
                    <a:pt x="292232" y="155594"/>
                    <a:pt x="292232" y="159276"/>
                  </a:cubicBezTo>
                  <a:close/>
                  <a:moveTo>
                    <a:pt x="283359" y="35386"/>
                  </a:moveTo>
                  <a:cubicBezTo>
                    <a:pt x="288150" y="35401"/>
                    <a:pt x="292188" y="31379"/>
                    <a:pt x="292202" y="26588"/>
                  </a:cubicBezTo>
                  <a:cubicBezTo>
                    <a:pt x="292217" y="21797"/>
                    <a:pt x="288210" y="17760"/>
                    <a:pt x="283418" y="17745"/>
                  </a:cubicBezTo>
                  <a:cubicBezTo>
                    <a:pt x="278627" y="17745"/>
                    <a:pt x="274605" y="21738"/>
                    <a:pt x="274575" y="26529"/>
                  </a:cubicBezTo>
                  <a:cubicBezTo>
                    <a:pt x="274561" y="31320"/>
                    <a:pt x="278568" y="35357"/>
                    <a:pt x="283359" y="35372"/>
                  </a:cubicBezTo>
                  <a:close/>
                  <a:moveTo>
                    <a:pt x="26664" y="26617"/>
                  </a:moveTo>
                  <a:cubicBezTo>
                    <a:pt x="21872" y="26544"/>
                    <a:pt x="17806" y="30507"/>
                    <a:pt x="17732" y="35313"/>
                  </a:cubicBezTo>
                  <a:cubicBezTo>
                    <a:pt x="17658" y="40104"/>
                    <a:pt x="21621" y="44185"/>
                    <a:pt x="26412" y="44259"/>
                  </a:cubicBezTo>
                  <a:cubicBezTo>
                    <a:pt x="31189" y="44333"/>
                    <a:pt x="35270" y="40355"/>
                    <a:pt x="35344" y="35564"/>
                  </a:cubicBezTo>
                  <a:cubicBezTo>
                    <a:pt x="35418" y="30773"/>
                    <a:pt x="31455" y="26691"/>
                    <a:pt x="26649" y="26632"/>
                  </a:cubicBezTo>
                  <a:close/>
                  <a:moveTo>
                    <a:pt x="203699" y="62048"/>
                  </a:moveTo>
                  <a:cubicBezTo>
                    <a:pt x="198908" y="62048"/>
                    <a:pt x="194886" y="66041"/>
                    <a:pt x="194871" y="70847"/>
                  </a:cubicBezTo>
                  <a:cubicBezTo>
                    <a:pt x="194871" y="75638"/>
                    <a:pt x="198864" y="79675"/>
                    <a:pt x="203655" y="79690"/>
                  </a:cubicBezTo>
                  <a:cubicBezTo>
                    <a:pt x="208446" y="79690"/>
                    <a:pt x="212483" y="75682"/>
                    <a:pt x="212483" y="70891"/>
                  </a:cubicBezTo>
                  <a:cubicBezTo>
                    <a:pt x="212483" y="66100"/>
                    <a:pt x="208490" y="62063"/>
                    <a:pt x="203684" y="62048"/>
                  </a:cubicBezTo>
                  <a:close/>
                  <a:moveTo>
                    <a:pt x="371907" y="70669"/>
                  </a:moveTo>
                  <a:cubicBezTo>
                    <a:pt x="371803" y="65878"/>
                    <a:pt x="367692" y="61930"/>
                    <a:pt x="362901" y="62048"/>
                  </a:cubicBezTo>
                  <a:cubicBezTo>
                    <a:pt x="358110" y="62152"/>
                    <a:pt x="354177" y="66263"/>
                    <a:pt x="354280" y="71054"/>
                  </a:cubicBezTo>
                  <a:cubicBezTo>
                    <a:pt x="354383" y="75845"/>
                    <a:pt x="358494" y="79793"/>
                    <a:pt x="363271" y="79690"/>
                  </a:cubicBezTo>
                  <a:cubicBezTo>
                    <a:pt x="368062" y="79586"/>
                    <a:pt x="372010" y="75461"/>
                    <a:pt x="371892" y="70684"/>
                  </a:cubicBezTo>
                  <a:close/>
                  <a:moveTo>
                    <a:pt x="26116" y="123963"/>
                  </a:moveTo>
                  <a:cubicBezTo>
                    <a:pt x="30863" y="124200"/>
                    <a:pt x="35107" y="120355"/>
                    <a:pt x="35358" y="115564"/>
                  </a:cubicBezTo>
                  <a:cubicBezTo>
                    <a:pt x="35595" y="110803"/>
                    <a:pt x="31750" y="106559"/>
                    <a:pt x="26974" y="106322"/>
                  </a:cubicBezTo>
                  <a:cubicBezTo>
                    <a:pt x="22212" y="106085"/>
                    <a:pt x="17983" y="109930"/>
                    <a:pt x="17732" y="114707"/>
                  </a:cubicBezTo>
                  <a:cubicBezTo>
                    <a:pt x="17495" y="119468"/>
                    <a:pt x="21340" y="123712"/>
                    <a:pt x="26116" y="123949"/>
                  </a:cubicBezTo>
                  <a:close/>
                  <a:moveTo>
                    <a:pt x="283404" y="106337"/>
                  </a:moveTo>
                  <a:cubicBezTo>
                    <a:pt x="278612" y="106337"/>
                    <a:pt x="274590" y="110329"/>
                    <a:pt x="274575" y="115135"/>
                  </a:cubicBezTo>
                  <a:cubicBezTo>
                    <a:pt x="274575" y="119926"/>
                    <a:pt x="278568" y="123963"/>
                    <a:pt x="283359" y="123978"/>
                  </a:cubicBezTo>
                  <a:cubicBezTo>
                    <a:pt x="288150" y="123978"/>
                    <a:pt x="292188" y="119971"/>
                    <a:pt x="292188" y="115180"/>
                  </a:cubicBezTo>
                  <a:cubicBezTo>
                    <a:pt x="292188" y="110389"/>
                    <a:pt x="288195" y="106352"/>
                    <a:pt x="283389" y="106337"/>
                  </a:cubicBezTo>
                  <a:close/>
                  <a:moveTo>
                    <a:pt x="204098" y="150625"/>
                  </a:moveTo>
                  <a:cubicBezTo>
                    <a:pt x="199337" y="150389"/>
                    <a:pt x="195108" y="154233"/>
                    <a:pt x="194856" y="159010"/>
                  </a:cubicBezTo>
                  <a:cubicBezTo>
                    <a:pt x="194619" y="163771"/>
                    <a:pt x="198450" y="168015"/>
                    <a:pt x="203241" y="168252"/>
                  </a:cubicBezTo>
                  <a:cubicBezTo>
                    <a:pt x="207987" y="168503"/>
                    <a:pt x="212246" y="164644"/>
                    <a:pt x="212483" y="159867"/>
                  </a:cubicBezTo>
                  <a:cubicBezTo>
                    <a:pt x="212734" y="155106"/>
                    <a:pt x="208890" y="150862"/>
                    <a:pt x="204098" y="150625"/>
                  </a:cubicBezTo>
                  <a:close/>
                  <a:moveTo>
                    <a:pt x="363241" y="168252"/>
                  </a:moveTo>
                  <a:cubicBezTo>
                    <a:pt x="368032" y="168163"/>
                    <a:pt x="371996" y="164067"/>
                    <a:pt x="371907" y="159276"/>
                  </a:cubicBezTo>
                  <a:cubicBezTo>
                    <a:pt x="371818" y="154485"/>
                    <a:pt x="367722" y="150522"/>
                    <a:pt x="362945" y="150611"/>
                  </a:cubicBezTo>
                  <a:cubicBezTo>
                    <a:pt x="358140" y="150699"/>
                    <a:pt x="354206" y="154795"/>
                    <a:pt x="354295" y="159587"/>
                  </a:cubicBezTo>
                  <a:cubicBezTo>
                    <a:pt x="354383" y="164378"/>
                    <a:pt x="358480" y="168341"/>
                    <a:pt x="363256" y="168252"/>
                  </a:cubicBezTo>
                  <a:close/>
                  <a:moveTo>
                    <a:pt x="35344" y="194603"/>
                  </a:moveTo>
                  <a:cubicBezTo>
                    <a:pt x="35196" y="189812"/>
                    <a:pt x="31041" y="185893"/>
                    <a:pt x="26264" y="186056"/>
                  </a:cubicBezTo>
                  <a:cubicBezTo>
                    <a:pt x="21473" y="186204"/>
                    <a:pt x="17569" y="190344"/>
                    <a:pt x="17717" y="195136"/>
                  </a:cubicBezTo>
                  <a:cubicBezTo>
                    <a:pt x="17865" y="199927"/>
                    <a:pt x="22020" y="203845"/>
                    <a:pt x="26782" y="203698"/>
                  </a:cubicBezTo>
                  <a:cubicBezTo>
                    <a:pt x="31573" y="203550"/>
                    <a:pt x="35492" y="199394"/>
                    <a:pt x="35329" y="194618"/>
                  </a:cubicBezTo>
                  <a:close/>
                  <a:moveTo>
                    <a:pt x="292188" y="203565"/>
                  </a:moveTo>
                  <a:cubicBezTo>
                    <a:pt x="292099" y="198773"/>
                    <a:pt x="288003" y="194810"/>
                    <a:pt x="283226" y="194899"/>
                  </a:cubicBezTo>
                  <a:cubicBezTo>
                    <a:pt x="278420" y="194988"/>
                    <a:pt x="274487" y="199069"/>
                    <a:pt x="274575" y="203875"/>
                  </a:cubicBezTo>
                  <a:cubicBezTo>
                    <a:pt x="274664" y="208666"/>
                    <a:pt x="278760" y="212629"/>
                    <a:pt x="283537" y="212541"/>
                  </a:cubicBezTo>
                  <a:cubicBezTo>
                    <a:pt x="288328" y="212452"/>
                    <a:pt x="292291" y="208341"/>
                    <a:pt x="292202" y="203565"/>
                  </a:cubicBezTo>
                  <a:close/>
                </a:path>
              </a:pathLst>
            </a:custGeom>
            <a:grpFill/>
            <a:ln w="1478" cap="flat">
              <a:noFill/>
              <a:prstDash val="solid"/>
              <a:miter/>
            </a:ln>
          </p:spPr>
          <p:txBody>
            <a:bodyPr rtlCol="0" anchor="ctr"/>
            <a:lstStyle/>
            <a:p>
              <a:endParaRPr lang="en-IN"/>
            </a:p>
          </p:txBody>
        </p:sp>
        <p:sp>
          <p:nvSpPr>
            <p:cNvPr id="8" name="Freeform: Shape 7">
              <a:extLst>
                <a:ext uri="{FF2B5EF4-FFF2-40B4-BE49-F238E27FC236}">
                  <a16:creationId xmlns:a16="http://schemas.microsoft.com/office/drawing/2014/main" id="{37290CD4-A490-9B53-FD1B-F93E0EA843FA}"/>
                </a:ext>
              </a:extLst>
            </p:cNvPr>
            <p:cNvSpPr/>
            <p:nvPr/>
          </p:nvSpPr>
          <p:spPr>
            <a:xfrm>
              <a:off x="5933098" y="7860058"/>
              <a:ext cx="436228" cy="531468"/>
            </a:xfrm>
            <a:custGeom>
              <a:avLst/>
              <a:gdLst>
                <a:gd name="connsiteX0" fmla="*/ 101827 w 436228"/>
                <a:gd name="connsiteY0" fmla="*/ 513509 h 531468"/>
                <a:gd name="connsiteX1" fmla="*/ 223956 w 436228"/>
                <a:gd name="connsiteY1" fmla="*/ 513509 h 531468"/>
                <a:gd name="connsiteX2" fmla="*/ 223956 w 436228"/>
                <a:gd name="connsiteY2" fmla="*/ 507565 h 531468"/>
                <a:gd name="connsiteX3" fmla="*/ 223956 w 436228"/>
                <a:gd name="connsiteY3" fmla="*/ 453871 h 531468"/>
                <a:gd name="connsiteX4" fmla="*/ 235091 w 436228"/>
                <a:gd name="connsiteY4" fmla="*/ 442899 h 531468"/>
                <a:gd name="connsiteX5" fmla="*/ 341354 w 436228"/>
                <a:gd name="connsiteY5" fmla="*/ 442899 h 531468"/>
                <a:gd name="connsiteX6" fmla="*/ 347624 w 436228"/>
                <a:gd name="connsiteY6" fmla="*/ 442899 h 531468"/>
                <a:gd name="connsiteX7" fmla="*/ 347624 w 436228"/>
                <a:gd name="connsiteY7" fmla="*/ 389738 h 531468"/>
                <a:gd name="connsiteX8" fmla="*/ 322012 w 436228"/>
                <a:gd name="connsiteY8" fmla="*/ 389738 h 531468"/>
                <a:gd name="connsiteX9" fmla="*/ 293399 w 436228"/>
                <a:gd name="connsiteY9" fmla="*/ 379668 h 531468"/>
                <a:gd name="connsiteX10" fmla="*/ 277132 w 436228"/>
                <a:gd name="connsiteY10" fmla="*/ 345730 h 531468"/>
                <a:gd name="connsiteX11" fmla="*/ 294375 w 436228"/>
                <a:gd name="connsiteY11" fmla="*/ 345730 h 531468"/>
                <a:gd name="connsiteX12" fmla="*/ 325931 w 436228"/>
                <a:gd name="connsiteY12" fmla="*/ 372023 h 531468"/>
                <a:gd name="connsiteX13" fmla="*/ 347935 w 436228"/>
                <a:gd name="connsiteY13" fmla="*/ 372023 h 531468"/>
                <a:gd name="connsiteX14" fmla="*/ 347935 w 436228"/>
                <a:gd name="connsiteY14" fmla="*/ 339579 h 531468"/>
                <a:gd name="connsiteX15" fmla="*/ 359883 w 436228"/>
                <a:gd name="connsiteY15" fmla="*/ 327734 h 531468"/>
                <a:gd name="connsiteX16" fmla="*/ 415277 w 436228"/>
                <a:gd name="connsiteY16" fmla="*/ 327734 h 531468"/>
                <a:gd name="connsiteX17" fmla="*/ 413946 w 436228"/>
                <a:gd name="connsiteY17" fmla="*/ 322396 h 531468"/>
                <a:gd name="connsiteX18" fmla="*/ 375321 w 436228"/>
                <a:gd name="connsiteY18" fmla="*/ 198432 h 531468"/>
                <a:gd name="connsiteX19" fmla="*/ 372364 w 436228"/>
                <a:gd name="connsiteY19" fmla="*/ 173249 h 531468"/>
                <a:gd name="connsiteX20" fmla="*/ 220718 w 436228"/>
                <a:gd name="connsiteY20" fmla="*/ 19977 h 531468"/>
                <a:gd name="connsiteX21" fmla="*/ 42824 w 436228"/>
                <a:gd name="connsiteY21" fmla="*/ 98158 h 531468"/>
                <a:gd name="connsiteX22" fmla="*/ 40932 w 436228"/>
                <a:gd name="connsiteY22" fmla="*/ 100879 h 531468"/>
                <a:gd name="connsiteX23" fmla="*/ 39616 w 436228"/>
                <a:gd name="connsiteY23" fmla="*/ 101826 h 531468"/>
                <a:gd name="connsiteX24" fmla="*/ 25272 w 436228"/>
                <a:gd name="connsiteY24" fmla="*/ 92657 h 531468"/>
                <a:gd name="connsiteX25" fmla="*/ 64193 w 436228"/>
                <a:gd name="connsiteY25" fmla="*/ 47851 h 531468"/>
                <a:gd name="connsiteX26" fmla="*/ 383765 w 436228"/>
                <a:gd name="connsiteY26" fmla="*/ 142728 h 531468"/>
                <a:gd name="connsiteX27" fmla="*/ 391321 w 436228"/>
                <a:gd name="connsiteY27" fmla="*/ 183393 h 531468"/>
                <a:gd name="connsiteX28" fmla="*/ 394708 w 436228"/>
                <a:gd name="connsiteY28" fmla="*/ 201212 h 531468"/>
                <a:gd name="connsiteX29" fmla="*/ 434870 w 436228"/>
                <a:gd name="connsiteY29" fmla="*/ 329923 h 531468"/>
                <a:gd name="connsiteX30" fmla="*/ 423440 w 436228"/>
                <a:gd name="connsiteY30" fmla="*/ 345435 h 531468"/>
                <a:gd name="connsiteX31" fmla="*/ 365665 w 436228"/>
                <a:gd name="connsiteY31" fmla="*/ 345435 h 531468"/>
                <a:gd name="connsiteX32" fmla="*/ 365665 w 436228"/>
                <a:gd name="connsiteY32" fmla="*/ 351512 h 531468"/>
                <a:gd name="connsiteX33" fmla="*/ 365665 w 436228"/>
                <a:gd name="connsiteY33" fmla="*/ 448385 h 531468"/>
                <a:gd name="connsiteX34" fmla="*/ 353510 w 436228"/>
                <a:gd name="connsiteY34" fmla="*/ 460600 h 531468"/>
                <a:gd name="connsiteX35" fmla="*/ 248356 w 436228"/>
                <a:gd name="connsiteY35" fmla="*/ 460600 h 531468"/>
                <a:gd name="connsiteX36" fmla="*/ 241687 w 436228"/>
                <a:gd name="connsiteY36" fmla="*/ 460600 h 531468"/>
                <a:gd name="connsiteX37" fmla="*/ 241687 w 436228"/>
                <a:gd name="connsiteY37" fmla="*/ 466855 h 531468"/>
                <a:gd name="connsiteX38" fmla="*/ 241672 w 436228"/>
                <a:gd name="connsiteY38" fmla="*/ 520548 h 531468"/>
                <a:gd name="connsiteX39" fmla="*/ 230995 w 436228"/>
                <a:gd name="connsiteY39" fmla="*/ 531446 h 531468"/>
                <a:gd name="connsiteX40" fmla="*/ 93176 w 436228"/>
                <a:gd name="connsiteY40" fmla="*/ 531446 h 531468"/>
                <a:gd name="connsiteX41" fmla="*/ 82307 w 436228"/>
                <a:gd name="connsiteY41" fmla="*/ 520223 h 531468"/>
                <a:gd name="connsiteX42" fmla="*/ 67948 w 436228"/>
                <a:gd name="connsiteY42" fmla="*/ 405413 h 531468"/>
                <a:gd name="connsiteX43" fmla="*/ 25508 w 436228"/>
                <a:gd name="connsiteY43" fmla="*/ 307253 h 531468"/>
                <a:gd name="connsiteX44" fmla="*/ 8163 w 436228"/>
                <a:gd name="connsiteY44" fmla="*/ 273346 h 531468"/>
                <a:gd name="connsiteX45" fmla="*/ 0 w 436228"/>
                <a:gd name="connsiteY45" fmla="*/ 250484 h 531468"/>
                <a:gd name="connsiteX46" fmla="*/ 17272 w 436228"/>
                <a:gd name="connsiteY46" fmla="*/ 245767 h 531468"/>
                <a:gd name="connsiteX47" fmla="*/ 19667 w 436228"/>
                <a:gd name="connsiteY47" fmla="*/ 253279 h 531468"/>
                <a:gd name="connsiteX48" fmla="*/ 40814 w 436228"/>
                <a:gd name="connsiteY48" fmla="*/ 298144 h 531468"/>
                <a:gd name="connsiteX49" fmla="*/ 93620 w 436228"/>
                <a:gd name="connsiteY49" fmla="*/ 438625 h 531468"/>
                <a:gd name="connsiteX50" fmla="*/ 101871 w 436228"/>
                <a:gd name="connsiteY50" fmla="*/ 513509 h 53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36228" h="531468">
                  <a:moveTo>
                    <a:pt x="101827" y="513509"/>
                  </a:moveTo>
                  <a:lnTo>
                    <a:pt x="223956" y="513509"/>
                  </a:lnTo>
                  <a:cubicBezTo>
                    <a:pt x="223956" y="511469"/>
                    <a:pt x="223956" y="509517"/>
                    <a:pt x="223956" y="507565"/>
                  </a:cubicBezTo>
                  <a:cubicBezTo>
                    <a:pt x="223956" y="489672"/>
                    <a:pt x="223927" y="471764"/>
                    <a:pt x="223956" y="453871"/>
                  </a:cubicBezTo>
                  <a:cubicBezTo>
                    <a:pt x="223971" y="445975"/>
                    <a:pt x="227091" y="442899"/>
                    <a:pt x="235091" y="442899"/>
                  </a:cubicBezTo>
                  <a:cubicBezTo>
                    <a:pt x="270508" y="442869"/>
                    <a:pt x="305938" y="442899"/>
                    <a:pt x="341354" y="442899"/>
                  </a:cubicBezTo>
                  <a:cubicBezTo>
                    <a:pt x="343336" y="442899"/>
                    <a:pt x="345332" y="442899"/>
                    <a:pt x="347624" y="442899"/>
                  </a:cubicBezTo>
                  <a:lnTo>
                    <a:pt x="347624" y="389738"/>
                  </a:lnTo>
                  <a:cubicBezTo>
                    <a:pt x="339181" y="389738"/>
                    <a:pt x="330604" y="389738"/>
                    <a:pt x="322012" y="389738"/>
                  </a:cubicBezTo>
                  <a:cubicBezTo>
                    <a:pt x="311291" y="389738"/>
                    <a:pt x="301650" y="386514"/>
                    <a:pt x="293399" y="379668"/>
                  </a:cubicBezTo>
                  <a:cubicBezTo>
                    <a:pt x="282899" y="370973"/>
                    <a:pt x="277532" y="359719"/>
                    <a:pt x="277132" y="345730"/>
                  </a:cubicBezTo>
                  <a:lnTo>
                    <a:pt x="294375" y="345730"/>
                  </a:lnTo>
                  <a:cubicBezTo>
                    <a:pt x="297805" y="364481"/>
                    <a:pt x="306899" y="372023"/>
                    <a:pt x="325931" y="372023"/>
                  </a:cubicBezTo>
                  <a:cubicBezTo>
                    <a:pt x="333073" y="372023"/>
                    <a:pt x="340230" y="372023"/>
                    <a:pt x="347935" y="372023"/>
                  </a:cubicBezTo>
                  <a:cubicBezTo>
                    <a:pt x="347935" y="360873"/>
                    <a:pt x="347920" y="350226"/>
                    <a:pt x="347935" y="339579"/>
                  </a:cubicBezTo>
                  <a:cubicBezTo>
                    <a:pt x="347950" y="330558"/>
                    <a:pt x="350789" y="327734"/>
                    <a:pt x="359883" y="327734"/>
                  </a:cubicBezTo>
                  <a:cubicBezTo>
                    <a:pt x="378145" y="327719"/>
                    <a:pt x="396393" y="327734"/>
                    <a:pt x="415277" y="327734"/>
                  </a:cubicBezTo>
                  <a:cubicBezTo>
                    <a:pt x="414774" y="325723"/>
                    <a:pt x="414464" y="324022"/>
                    <a:pt x="413946" y="322396"/>
                  </a:cubicBezTo>
                  <a:cubicBezTo>
                    <a:pt x="401007" y="281094"/>
                    <a:pt x="387802" y="239867"/>
                    <a:pt x="375321" y="198432"/>
                  </a:cubicBezTo>
                  <a:cubicBezTo>
                    <a:pt x="372926" y="190462"/>
                    <a:pt x="373443" y="181649"/>
                    <a:pt x="372364" y="173249"/>
                  </a:cubicBezTo>
                  <a:cubicBezTo>
                    <a:pt x="362323" y="95689"/>
                    <a:pt x="298042" y="30136"/>
                    <a:pt x="220718" y="19977"/>
                  </a:cubicBezTo>
                  <a:cubicBezTo>
                    <a:pt x="145952" y="10143"/>
                    <a:pt x="86936" y="37530"/>
                    <a:pt x="42824" y="98158"/>
                  </a:cubicBezTo>
                  <a:cubicBezTo>
                    <a:pt x="42174" y="99046"/>
                    <a:pt x="41597" y="99992"/>
                    <a:pt x="40932" y="100879"/>
                  </a:cubicBezTo>
                  <a:cubicBezTo>
                    <a:pt x="40725" y="101160"/>
                    <a:pt x="40355" y="101308"/>
                    <a:pt x="39616" y="101826"/>
                  </a:cubicBezTo>
                  <a:cubicBezTo>
                    <a:pt x="35046" y="98898"/>
                    <a:pt x="30300" y="95881"/>
                    <a:pt x="25272" y="92657"/>
                  </a:cubicBezTo>
                  <a:cubicBezTo>
                    <a:pt x="36111" y="75430"/>
                    <a:pt x="49065" y="60657"/>
                    <a:pt x="64193" y="47851"/>
                  </a:cubicBezTo>
                  <a:cubicBezTo>
                    <a:pt x="174670" y="-45606"/>
                    <a:pt x="342360" y="4066"/>
                    <a:pt x="383765" y="142728"/>
                  </a:cubicBezTo>
                  <a:cubicBezTo>
                    <a:pt x="387684" y="155859"/>
                    <a:pt x="388852" y="169819"/>
                    <a:pt x="391321" y="183393"/>
                  </a:cubicBezTo>
                  <a:cubicBezTo>
                    <a:pt x="392401" y="189353"/>
                    <a:pt x="392933" y="195475"/>
                    <a:pt x="394708" y="201212"/>
                  </a:cubicBezTo>
                  <a:cubicBezTo>
                    <a:pt x="407957" y="244155"/>
                    <a:pt x="421443" y="287024"/>
                    <a:pt x="434870" y="329923"/>
                  </a:cubicBezTo>
                  <a:cubicBezTo>
                    <a:pt x="438390" y="341161"/>
                    <a:pt x="435240" y="345435"/>
                    <a:pt x="423440" y="345435"/>
                  </a:cubicBezTo>
                  <a:cubicBezTo>
                    <a:pt x="404452" y="345435"/>
                    <a:pt x="385466" y="345435"/>
                    <a:pt x="365665" y="345435"/>
                  </a:cubicBezTo>
                  <a:cubicBezTo>
                    <a:pt x="365665" y="347623"/>
                    <a:pt x="365665" y="349560"/>
                    <a:pt x="365665" y="351512"/>
                  </a:cubicBezTo>
                  <a:cubicBezTo>
                    <a:pt x="365665" y="383808"/>
                    <a:pt x="365665" y="416089"/>
                    <a:pt x="365665" y="448385"/>
                  </a:cubicBezTo>
                  <a:cubicBezTo>
                    <a:pt x="365665" y="457820"/>
                    <a:pt x="362900" y="460585"/>
                    <a:pt x="353510" y="460600"/>
                  </a:cubicBezTo>
                  <a:cubicBezTo>
                    <a:pt x="318463" y="460600"/>
                    <a:pt x="283402" y="460600"/>
                    <a:pt x="248356" y="460600"/>
                  </a:cubicBezTo>
                  <a:cubicBezTo>
                    <a:pt x="246360" y="460600"/>
                    <a:pt x="244363" y="460600"/>
                    <a:pt x="241687" y="460600"/>
                  </a:cubicBezTo>
                  <a:cubicBezTo>
                    <a:pt x="241687" y="462936"/>
                    <a:pt x="241687" y="464903"/>
                    <a:pt x="241687" y="466855"/>
                  </a:cubicBezTo>
                  <a:cubicBezTo>
                    <a:pt x="241687" y="484748"/>
                    <a:pt x="241716" y="502655"/>
                    <a:pt x="241672" y="520548"/>
                  </a:cubicBezTo>
                  <a:cubicBezTo>
                    <a:pt x="241657" y="528193"/>
                    <a:pt x="238507" y="531432"/>
                    <a:pt x="230995" y="531446"/>
                  </a:cubicBezTo>
                  <a:cubicBezTo>
                    <a:pt x="185051" y="531476"/>
                    <a:pt x="139121" y="531476"/>
                    <a:pt x="93176" y="531446"/>
                  </a:cubicBezTo>
                  <a:cubicBezTo>
                    <a:pt x="85338" y="531446"/>
                    <a:pt x="82130" y="528267"/>
                    <a:pt x="82307" y="520223"/>
                  </a:cubicBezTo>
                  <a:cubicBezTo>
                    <a:pt x="83135" y="481243"/>
                    <a:pt x="78743" y="442943"/>
                    <a:pt x="67948" y="405413"/>
                  </a:cubicBezTo>
                  <a:cubicBezTo>
                    <a:pt x="57996" y="370869"/>
                    <a:pt x="43505" y="338337"/>
                    <a:pt x="25508" y="307253"/>
                  </a:cubicBezTo>
                  <a:cubicBezTo>
                    <a:pt x="19150" y="296281"/>
                    <a:pt x="13486" y="284865"/>
                    <a:pt x="8163" y="273346"/>
                  </a:cubicBezTo>
                  <a:cubicBezTo>
                    <a:pt x="4865" y="266203"/>
                    <a:pt x="2810" y="258484"/>
                    <a:pt x="0" y="250484"/>
                  </a:cubicBezTo>
                  <a:cubicBezTo>
                    <a:pt x="5945" y="248858"/>
                    <a:pt x="11386" y="247379"/>
                    <a:pt x="17272" y="245767"/>
                  </a:cubicBezTo>
                  <a:cubicBezTo>
                    <a:pt x="18115" y="248488"/>
                    <a:pt x="18618" y="251002"/>
                    <a:pt x="19667" y="253279"/>
                  </a:cubicBezTo>
                  <a:cubicBezTo>
                    <a:pt x="26588" y="268303"/>
                    <a:pt x="32592" y="283860"/>
                    <a:pt x="40814" y="298144"/>
                  </a:cubicBezTo>
                  <a:cubicBezTo>
                    <a:pt x="66159" y="342137"/>
                    <a:pt x="85235" y="388466"/>
                    <a:pt x="93620" y="438625"/>
                  </a:cubicBezTo>
                  <a:cubicBezTo>
                    <a:pt x="97701" y="463099"/>
                    <a:pt x="99150" y="488001"/>
                    <a:pt x="101871" y="513509"/>
                  </a:cubicBezTo>
                  <a:close/>
                </a:path>
              </a:pathLst>
            </a:custGeom>
            <a:grpFill/>
            <a:ln w="1478" cap="flat">
              <a:noFill/>
              <a:prstDash val="solid"/>
              <a:miter/>
            </a:ln>
          </p:spPr>
          <p:txBody>
            <a:bodyPr rtlCol="0" anchor="ctr"/>
            <a:lstStyle/>
            <a:p>
              <a:endParaRPr lang="en-IN"/>
            </a:p>
          </p:txBody>
        </p:sp>
      </p:grpSp>
      <p:sp>
        <p:nvSpPr>
          <p:cNvPr id="9" name="Freeform: Shape 8">
            <a:extLst>
              <a:ext uri="{FF2B5EF4-FFF2-40B4-BE49-F238E27FC236}">
                <a16:creationId xmlns:a16="http://schemas.microsoft.com/office/drawing/2014/main" id="{3AB73ACD-CC42-1C9D-9DC7-65B4FDB38910}"/>
              </a:ext>
            </a:extLst>
          </p:cNvPr>
          <p:cNvSpPr/>
          <p:nvPr/>
        </p:nvSpPr>
        <p:spPr>
          <a:xfrm>
            <a:off x="1496036" y="2501260"/>
            <a:ext cx="1002982" cy="1002982"/>
          </a:xfrm>
          <a:custGeom>
            <a:avLst/>
            <a:gdLst>
              <a:gd name="connsiteX0" fmla="*/ 1002982 w 1002982"/>
              <a:gd name="connsiteY0" fmla="*/ 501491 h 1002982"/>
              <a:gd name="connsiteX1" fmla="*/ 501491 w 1002982"/>
              <a:gd name="connsiteY1" fmla="*/ 1002983 h 1002982"/>
              <a:gd name="connsiteX2" fmla="*/ 0 w 1002982"/>
              <a:gd name="connsiteY2" fmla="*/ 501491 h 1002982"/>
              <a:gd name="connsiteX3" fmla="*/ 501491 w 1002982"/>
              <a:gd name="connsiteY3" fmla="*/ 0 h 1002982"/>
              <a:gd name="connsiteX4" fmla="*/ 1002982 w 1002982"/>
              <a:gd name="connsiteY4" fmla="*/ 501491 h 100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982" h="1002982">
                <a:moveTo>
                  <a:pt x="1002982" y="501491"/>
                </a:moveTo>
                <a:cubicBezTo>
                  <a:pt x="1002982" y="778457"/>
                  <a:pt x="778457" y="1002983"/>
                  <a:pt x="501491" y="1002983"/>
                </a:cubicBezTo>
                <a:cubicBezTo>
                  <a:pt x="224525" y="1002983"/>
                  <a:pt x="0" y="778457"/>
                  <a:pt x="0" y="501491"/>
                </a:cubicBezTo>
                <a:cubicBezTo>
                  <a:pt x="0" y="224525"/>
                  <a:pt x="224525" y="0"/>
                  <a:pt x="501491" y="0"/>
                </a:cubicBezTo>
                <a:cubicBezTo>
                  <a:pt x="778457" y="0"/>
                  <a:pt x="1002982" y="224525"/>
                  <a:pt x="1002982" y="501491"/>
                </a:cubicBezTo>
                <a:close/>
              </a:path>
            </a:pathLst>
          </a:custGeom>
          <a:solidFill>
            <a:schemeClr val="accent2">
              <a:lumMod val="20000"/>
              <a:lumOff val="80000"/>
            </a:schemeClr>
          </a:solidFill>
          <a:ln w="9525" cap="flat">
            <a:noFill/>
            <a:prstDash val="solid"/>
            <a:miter/>
          </a:ln>
        </p:spPr>
        <p:txBody>
          <a:bodyPr rtlCol="0" anchor="ctr"/>
          <a:lstStyle/>
          <a:p>
            <a:endParaRPr lang="en-IN"/>
          </a:p>
        </p:txBody>
      </p:sp>
      <p:sp>
        <p:nvSpPr>
          <p:cNvPr id="10" name="Freeform: Shape 9">
            <a:extLst>
              <a:ext uri="{FF2B5EF4-FFF2-40B4-BE49-F238E27FC236}">
                <a16:creationId xmlns:a16="http://schemas.microsoft.com/office/drawing/2014/main" id="{B1628FFE-A245-204D-AFD8-B0117F987837}"/>
              </a:ext>
            </a:extLst>
          </p:cNvPr>
          <p:cNvSpPr/>
          <p:nvPr/>
        </p:nvSpPr>
        <p:spPr>
          <a:xfrm>
            <a:off x="1595477" y="2600701"/>
            <a:ext cx="804100" cy="804100"/>
          </a:xfrm>
          <a:custGeom>
            <a:avLst/>
            <a:gdLst>
              <a:gd name="connsiteX0" fmla="*/ 804100 w 804100"/>
              <a:gd name="connsiteY0" fmla="*/ 402050 h 804100"/>
              <a:gd name="connsiteX1" fmla="*/ 402050 w 804100"/>
              <a:gd name="connsiteY1" fmla="*/ 804101 h 804100"/>
              <a:gd name="connsiteX2" fmla="*/ 0 w 804100"/>
              <a:gd name="connsiteY2" fmla="*/ 402050 h 804100"/>
              <a:gd name="connsiteX3" fmla="*/ 402050 w 804100"/>
              <a:gd name="connsiteY3" fmla="*/ 0 h 804100"/>
              <a:gd name="connsiteX4" fmla="*/ 804100 w 804100"/>
              <a:gd name="connsiteY4" fmla="*/ 402050 h 80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00" h="804100">
                <a:moveTo>
                  <a:pt x="804100" y="402050"/>
                </a:moveTo>
                <a:cubicBezTo>
                  <a:pt x="804100" y="624097"/>
                  <a:pt x="624096" y="804101"/>
                  <a:pt x="402050" y="804101"/>
                </a:cubicBezTo>
                <a:cubicBezTo>
                  <a:pt x="180004" y="804101"/>
                  <a:pt x="0" y="624097"/>
                  <a:pt x="0" y="402050"/>
                </a:cubicBezTo>
                <a:cubicBezTo>
                  <a:pt x="0" y="180004"/>
                  <a:pt x="180004" y="0"/>
                  <a:pt x="402050" y="0"/>
                </a:cubicBezTo>
                <a:cubicBezTo>
                  <a:pt x="624096" y="0"/>
                  <a:pt x="804100" y="180004"/>
                  <a:pt x="804100" y="402050"/>
                </a:cubicBezTo>
                <a:close/>
              </a:path>
            </a:pathLst>
          </a:custGeom>
          <a:solidFill>
            <a:srgbClr val="39CBD4"/>
          </a:solidFill>
          <a:ln w="12700" cap="flat">
            <a:noFill/>
            <a:prstDash val="solid"/>
            <a:miter/>
          </a:ln>
          <a:effectLst>
            <a:innerShdw blurRad="25400" dist="25400" dir="13500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1" name="Freeform: Shape 10">
            <a:extLst>
              <a:ext uri="{FF2B5EF4-FFF2-40B4-BE49-F238E27FC236}">
                <a16:creationId xmlns:a16="http://schemas.microsoft.com/office/drawing/2014/main" id="{6AF1B538-A847-C372-F9AE-1956F0292207}"/>
              </a:ext>
            </a:extLst>
          </p:cNvPr>
          <p:cNvSpPr/>
          <p:nvPr/>
        </p:nvSpPr>
        <p:spPr>
          <a:xfrm>
            <a:off x="1800366" y="2798979"/>
            <a:ext cx="394322" cy="407544"/>
          </a:xfrm>
          <a:custGeom>
            <a:avLst/>
            <a:gdLst>
              <a:gd name="connsiteX0" fmla="*/ 233682 w 484728"/>
              <a:gd name="connsiteY0" fmla="*/ 500958 h 500983"/>
              <a:gd name="connsiteX1" fmla="*/ 219615 w 484728"/>
              <a:gd name="connsiteY1" fmla="*/ 497363 h 500983"/>
              <a:gd name="connsiteX2" fmla="*/ 168736 w 484728"/>
              <a:gd name="connsiteY2" fmla="*/ 460118 h 500983"/>
              <a:gd name="connsiteX3" fmla="*/ 146499 w 484728"/>
              <a:gd name="connsiteY3" fmla="*/ 425723 h 500983"/>
              <a:gd name="connsiteX4" fmla="*/ 137871 w 484728"/>
              <a:gd name="connsiteY4" fmla="*/ 420887 h 500983"/>
              <a:gd name="connsiteX5" fmla="*/ 63827 w 484728"/>
              <a:gd name="connsiteY5" fmla="*/ 409029 h 500983"/>
              <a:gd name="connsiteX6" fmla="*/ 61173 w 484728"/>
              <a:gd name="connsiteY6" fmla="*/ 407788 h 500983"/>
              <a:gd name="connsiteX7" fmla="*/ 33079 w 484728"/>
              <a:gd name="connsiteY7" fmla="*/ 400192 h 500983"/>
              <a:gd name="connsiteX8" fmla="*/ 2227 w 484728"/>
              <a:gd name="connsiteY8" fmla="*/ 378452 h 500983"/>
              <a:gd name="connsiteX9" fmla="*/ 12385 w 484728"/>
              <a:gd name="connsiteY9" fmla="*/ 341665 h 500983"/>
              <a:gd name="connsiteX10" fmla="*/ 15300 w 484728"/>
              <a:gd name="connsiteY10" fmla="*/ 337168 h 500983"/>
              <a:gd name="connsiteX11" fmla="*/ 38308 w 484728"/>
              <a:gd name="connsiteY11" fmla="*/ 262444 h 500983"/>
              <a:gd name="connsiteX12" fmla="*/ 44989 w 484728"/>
              <a:gd name="connsiteY12" fmla="*/ 250312 h 500983"/>
              <a:gd name="connsiteX13" fmla="*/ 38426 w 484728"/>
              <a:gd name="connsiteY13" fmla="*/ 238651 h 500983"/>
              <a:gd name="connsiteX14" fmla="*/ 16215 w 484728"/>
              <a:gd name="connsiteY14" fmla="*/ 176634 h 500983"/>
              <a:gd name="connsiteX15" fmla="*/ 6842 w 484728"/>
              <a:gd name="connsiteY15" fmla="*/ 152671 h 500983"/>
              <a:gd name="connsiteX16" fmla="*/ 5992 w 484728"/>
              <a:gd name="connsiteY16" fmla="*/ 114852 h 500983"/>
              <a:gd name="connsiteX17" fmla="*/ 42021 w 484728"/>
              <a:gd name="connsiteY17" fmla="*/ 101426 h 500983"/>
              <a:gd name="connsiteX18" fmla="*/ 49577 w 484728"/>
              <a:gd name="connsiteY18" fmla="*/ 100093 h 500983"/>
              <a:gd name="connsiteX19" fmla="*/ 113163 w 484728"/>
              <a:gd name="connsiteY19" fmla="*/ 80313 h 500983"/>
              <a:gd name="connsiteX20" fmla="*/ 139061 w 484728"/>
              <a:gd name="connsiteY20" fmla="*/ 80183 h 500983"/>
              <a:gd name="connsiteX21" fmla="*/ 145806 w 484728"/>
              <a:gd name="connsiteY21" fmla="*/ 76287 h 500983"/>
              <a:gd name="connsiteX22" fmla="*/ 185678 w 484728"/>
              <a:gd name="connsiteY22" fmla="*/ 23015 h 500983"/>
              <a:gd name="connsiteX23" fmla="*/ 247264 w 484728"/>
              <a:gd name="connsiteY23" fmla="*/ 164 h 500983"/>
              <a:gd name="connsiteX24" fmla="*/ 304889 w 484728"/>
              <a:gd name="connsiteY24" fmla="*/ 28166 h 500983"/>
              <a:gd name="connsiteX25" fmla="*/ 338094 w 484728"/>
              <a:gd name="connsiteY25" fmla="*/ 74418 h 500983"/>
              <a:gd name="connsiteX26" fmla="*/ 348134 w 484728"/>
              <a:gd name="connsiteY26" fmla="*/ 80130 h 500983"/>
              <a:gd name="connsiteX27" fmla="*/ 416701 w 484728"/>
              <a:gd name="connsiteY27" fmla="*/ 90170 h 500983"/>
              <a:gd name="connsiteX28" fmla="*/ 436075 w 484728"/>
              <a:gd name="connsiteY28" fmla="*/ 100432 h 500983"/>
              <a:gd name="connsiteX29" fmla="*/ 442219 w 484728"/>
              <a:gd name="connsiteY29" fmla="*/ 101426 h 500983"/>
              <a:gd name="connsiteX30" fmla="*/ 480876 w 484728"/>
              <a:gd name="connsiteY30" fmla="*/ 117989 h 500983"/>
              <a:gd name="connsiteX31" fmla="*/ 472640 w 484728"/>
              <a:gd name="connsiteY31" fmla="*/ 159247 h 500983"/>
              <a:gd name="connsiteX32" fmla="*/ 469659 w 484728"/>
              <a:gd name="connsiteY32" fmla="*/ 164202 h 500983"/>
              <a:gd name="connsiteX33" fmla="*/ 445644 w 484728"/>
              <a:gd name="connsiteY33" fmla="*/ 239540 h 500983"/>
              <a:gd name="connsiteX34" fmla="*/ 445736 w 484728"/>
              <a:gd name="connsiteY34" fmla="*/ 261594 h 500983"/>
              <a:gd name="connsiteX35" fmla="*/ 468809 w 484728"/>
              <a:gd name="connsiteY35" fmla="*/ 325259 h 500983"/>
              <a:gd name="connsiteX36" fmla="*/ 477751 w 484728"/>
              <a:gd name="connsiteY36" fmla="*/ 347914 h 500983"/>
              <a:gd name="connsiteX37" fmla="*/ 478732 w 484728"/>
              <a:gd name="connsiteY37" fmla="*/ 386152 h 500983"/>
              <a:gd name="connsiteX38" fmla="*/ 442664 w 484728"/>
              <a:gd name="connsiteY38" fmla="*/ 399669 h 500983"/>
              <a:gd name="connsiteX39" fmla="*/ 436493 w 484728"/>
              <a:gd name="connsiteY39" fmla="*/ 400428 h 500983"/>
              <a:gd name="connsiteX40" fmla="*/ 374502 w 484728"/>
              <a:gd name="connsiteY40" fmla="*/ 420599 h 500983"/>
              <a:gd name="connsiteX41" fmla="*/ 345206 w 484728"/>
              <a:gd name="connsiteY41" fmla="*/ 420847 h 500983"/>
              <a:gd name="connsiteX42" fmla="*/ 339297 w 484728"/>
              <a:gd name="connsiteY42" fmla="*/ 424508 h 500983"/>
              <a:gd name="connsiteX43" fmla="*/ 305556 w 484728"/>
              <a:gd name="connsiteY43" fmla="*/ 472171 h 500983"/>
              <a:gd name="connsiteX44" fmla="*/ 252546 w 484728"/>
              <a:gd name="connsiteY44" fmla="*/ 500278 h 500983"/>
              <a:gd name="connsiteX45" fmla="*/ 251317 w 484728"/>
              <a:gd name="connsiteY45" fmla="*/ 500984 h 500983"/>
              <a:gd name="connsiteX46" fmla="*/ 233708 w 484728"/>
              <a:gd name="connsiteY46" fmla="*/ 500984 h 500983"/>
              <a:gd name="connsiteX47" fmla="*/ 360370 w 484728"/>
              <a:gd name="connsiteY47" fmla="*/ 250874 h 500983"/>
              <a:gd name="connsiteX48" fmla="*/ 355024 w 484728"/>
              <a:gd name="connsiteY48" fmla="*/ 188896 h 500983"/>
              <a:gd name="connsiteX49" fmla="*/ 352082 w 484728"/>
              <a:gd name="connsiteY49" fmla="*/ 183772 h 500983"/>
              <a:gd name="connsiteX50" fmla="*/ 245866 w 484728"/>
              <a:gd name="connsiteY50" fmla="*/ 122316 h 500983"/>
              <a:gd name="connsiteX51" fmla="*/ 239473 w 484728"/>
              <a:gd name="connsiteY51" fmla="*/ 122199 h 500983"/>
              <a:gd name="connsiteX52" fmla="*/ 132799 w 484728"/>
              <a:gd name="connsiteY52" fmla="*/ 183798 h 500983"/>
              <a:gd name="connsiteX53" fmla="*/ 129910 w 484728"/>
              <a:gd name="connsiteY53" fmla="*/ 188949 h 500983"/>
              <a:gd name="connsiteX54" fmla="*/ 129910 w 484728"/>
              <a:gd name="connsiteY54" fmla="*/ 311755 h 500983"/>
              <a:gd name="connsiteX55" fmla="*/ 133060 w 484728"/>
              <a:gd name="connsiteY55" fmla="*/ 317258 h 500983"/>
              <a:gd name="connsiteX56" fmla="*/ 239303 w 484728"/>
              <a:gd name="connsiteY56" fmla="*/ 378661 h 500983"/>
              <a:gd name="connsiteX57" fmla="*/ 245238 w 484728"/>
              <a:gd name="connsiteY57" fmla="*/ 378792 h 500983"/>
              <a:gd name="connsiteX58" fmla="*/ 352344 w 484728"/>
              <a:gd name="connsiteY58" fmla="*/ 316958 h 500983"/>
              <a:gd name="connsiteX59" fmla="*/ 354997 w 484728"/>
              <a:gd name="connsiteY59" fmla="*/ 312186 h 500983"/>
              <a:gd name="connsiteX60" fmla="*/ 360370 w 484728"/>
              <a:gd name="connsiteY60" fmla="*/ 250874 h 500983"/>
              <a:gd name="connsiteX61" fmla="*/ 161794 w 484728"/>
              <a:gd name="connsiteY61" fmla="*/ 81686 h 500983"/>
              <a:gd name="connsiteX62" fmla="*/ 164618 w 484728"/>
              <a:gd name="connsiteY62" fmla="*/ 82274 h 500983"/>
              <a:gd name="connsiteX63" fmla="*/ 239630 w 484728"/>
              <a:gd name="connsiteY63" fmla="*/ 101740 h 500983"/>
              <a:gd name="connsiteX64" fmla="*/ 246545 w 484728"/>
              <a:gd name="connsiteY64" fmla="*/ 101413 h 500983"/>
              <a:gd name="connsiteX65" fmla="*/ 296667 w 484728"/>
              <a:gd name="connsiteY65" fmla="*/ 86902 h 500983"/>
              <a:gd name="connsiteX66" fmla="*/ 323165 w 484728"/>
              <a:gd name="connsiteY66" fmla="*/ 81555 h 500983"/>
              <a:gd name="connsiteX67" fmla="*/ 275658 w 484728"/>
              <a:gd name="connsiteY67" fmla="*/ 26349 h 500983"/>
              <a:gd name="connsiteX68" fmla="*/ 226871 w 484728"/>
              <a:gd name="connsiteY68" fmla="*/ 18753 h 500983"/>
              <a:gd name="connsiteX69" fmla="*/ 194555 w 484728"/>
              <a:gd name="connsiteY69" fmla="*/ 37304 h 500983"/>
              <a:gd name="connsiteX70" fmla="*/ 161794 w 484728"/>
              <a:gd name="connsiteY70" fmla="*/ 81686 h 500983"/>
              <a:gd name="connsiteX71" fmla="*/ 323400 w 484728"/>
              <a:gd name="connsiteY71" fmla="*/ 419030 h 500983"/>
              <a:gd name="connsiteX72" fmla="*/ 244584 w 484728"/>
              <a:gd name="connsiteY72" fmla="*/ 398872 h 500983"/>
              <a:gd name="connsiteX73" fmla="*/ 238571 w 484728"/>
              <a:gd name="connsiteY73" fmla="*/ 399421 h 500983"/>
              <a:gd name="connsiteX74" fmla="*/ 195614 w 484728"/>
              <a:gd name="connsiteY74" fmla="*/ 412415 h 500983"/>
              <a:gd name="connsiteX75" fmla="*/ 161794 w 484728"/>
              <a:gd name="connsiteY75" fmla="*/ 419449 h 500983"/>
              <a:gd name="connsiteX76" fmla="*/ 211667 w 484728"/>
              <a:gd name="connsiteY76" fmla="*/ 475871 h 500983"/>
              <a:gd name="connsiteX77" fmla="*/ 270155 w 484728"/>
              <a:gd name="connsiteY77" fmla="*/ 477492 h 500983"/>
              <a:gd name="connsiteX78" fmla="*/ 323387 w 484728"/>
              <a:gd name="connsiteY78" fmla="*/ 419043 h 500983"/>
              <a:gd name="connsiteX79" fmla="*/ 60232 w 484728"/>
              <a:gd name="connsiteY79" fmla="*/ 388191 h 500983"/>
              <a:gd name="connsiteX80" fmla="*/ 135832 w 484728"/>
              <a:gd name="connsiteY80" fmla="*/ 404284 h 500983"/>
              <a:gd name="connsiteX81" fmla="*/ 135531 w 484728"/>
              <a:gd name="connsiteY81" fmla="*/ 402101 h 500983"/>
              <a:gd name="connsiteX82" fmla="*/ 114954 w 484728"/>
              <a:gd name="connsiteY82" fmla="*/ 326854 h 500983"/>
              <a:gd name="connsiteX83" fmla="*/ 111320 w 484728"/>
              <a:gd name="connsiteY83" fmla="*/ 321455 h 500983"/>
              <a:gd name="connsiteX84" fmla="*/ 58859 w 484728"/>
              <a:gd name="connsiteY84" fmla="*/ 268248 h 500983"/>
              <a:gd name="connsiteX85" fmla="*/ 56087 w 484728"/>
              <a:gd name="connsiteY85" fmla="*/ 265268 h 500983"/>
              <a:gd name="connsiteX86" fmla="*/ 32060 w 484728"/>
              <a:gd name="connsiteY86" fmla="*/ 333704 h 500983"/>
              <a:gd name="connsiteX87" fmla="*/ 60232 w 484728"/>
              <a:gd name="connsiteY87" fmla="*/ 388191 h 500983"/>
              <a:gd name="connsiteX88" fmla="*/ 59918 w 484728"/>
              <a:gd name="connsiteY88" fmla="*/ 112865 h 500983"/>
              <a:gd name="connsiteX89" fmla="*/ 63277 w 484728"/>
              <a:gd name="connsiteY89" fmla="*/ 148841 h 500983"/>
              <a:gd name="connsiteX90" fmla="*/ 32347 w 484728"/>
              <a:gd name="connsiteY90" fmla="*/ 167208 h 500983"/>
              <a:gd name="connsiteX91" fmla="*/ 56218 w 484728"/>
              <a:gd name="connsiteY91" fmla="*/ 235279 h 500983"/>
              <a:gd name="connsiteX92" fmla="*/ 57369 w 484728"/>
              <a:gd name="connsiteY92" fmla="*/ 234429 h 500983"/>
              <a:gd name="connsiteX93" fmla="*/ 112510 w 484728"/>
              <a:gd name="connsiteY93" fmla="*/ 178386 h 500983"/>
              <a:gd name="connsiteX94" fmla="*/ 115059 w 484728"/>
              <a:gd name="connsiteY94" fmla="*/ 173418 h 500983"/>
              <a:gd name="connsiteX95" fmla="*/ 134681 w 484728"/>
              <a:gd name="connsiteY95" fmla="*/ 100942 h 500983"/>
              <a:gd name="connsiteX96" fmla="*/ 135949 w 484728"/>
              <a:gd name="connsiteY96" fmla="*/ 96537 h 500983"/>
              <a:gd name="connsiteX97" fmla="*/ 59918 w 484728"/>
              <a:gd name="connsiteY97" fmla="*/ 112865 h 500983"/>
              <a:gd name="connsiteX98" fmla="*/ 429003 w 484728"/>
              <a:gd name="connsiteY98" fmla="*/ 265516 h 500983"/>
              <a:gd name="connsiteX99" fmla="*/ 427761 w 484728"/>
              <a:gd name="connsiteY99" fmla="*/ 266222 h 500983"/>
              <a:gd name="connsiteX100" fmla="*/ 372293 w 484728"/>
              <a:gd name="connsiteY100" fmla="*/ 322631 h 500983"/>
              <a:gd name="connsiteX101" fmla="*/ 369809 w 484728"/>
              <a:gd name="connsiteY101" fmla="*/ 327651 h 500983"/>
              <a:gd name="connsiteX102" fmla="*/ 357011 w 484728"/>
              <a:gd name="connsiteY102" fmla="*/ 380269 h 500983"/>
              <a:gd name="connsiteX103" fmla="*/ 348879 w 484728"/>
              <a:gd name="connsiteY103" fmla="*/ 404336 h 500983"/>
              <a:gd name="connsiteX104" fmla="*/ 424806 w 484728"/>
              <a:gd name="connsiteY104" fmla="*/ 388048 h 500983"/>
              <a:gd name="connsiteX105" fmla="*/ 452861 w 484728"/>
              <a:gd name="connsiteY105" fmla="*/ 333521 h 500983"/>
              <a:gd name="connsiteX106" fmla="*/ 428990 w 484728"/>
              <a:gd name="connsiteY106" fmla="*/ 265516 h 500983"/>
              <a:gd name="connsiteX107" fmla="*/ 452874 w 484728"/>
              <a:gd name="connsiteY107" fmla="*/ 167483 h 500983"/>
              <a:gd name="connsiteX108" fmla="*/ 424689 w 484728"/>
              <a:gd name="connsiteY108" fmla="*/ 112695 h 500983"/>
              <a:gd name="connsiteX109" fmla="*/ 348762 w 484728"/>
              <a:gd name="connsiteY109" fmla="*/ 96602 h 500983"/>
              <a:gd name="connsiteX110" fmla="*/ 350095 w 484728"/>
              <a:gd name="connsiteY110" fmla="*/ 100642 h 500983"/>
              <a:gd name="connsiteX111" fmla="*/ 369273 w 484728"/>
              <a:gd name="connsiteY111" fmla="*/ 170215 h 500983"/>
              <a:gd name="connsiteX112" fmla="*/ 373875 w 484728"/>
              <a:gd name="connsiteY112" fmla="*/ 179928 h 500983"/>
              <a:gd name="connsiteX113" fmla="*/ 426048 w 484728"/>
              <a:gd name="connsiteY113" fmla="*/ 232703 h 500983"/>
              <a:gd name="connsiteX114" fmla="*/ 428467 w 484728"/>
              <a:gd name="connsiteY114" fmla="*/ 236128 h 500983"/>
              <a:gd name="connsiteX115" fmla="*/ 452861 w 484728"/>
              <a:gd name="connsiteY115" fmla="*/ 167483 h 500983"/>
              <a:gd name="connsiteX116" fmla="*/ 351154 w 484728"/>
              <a:gd name="connsiteY116" fmla="*/ 341038 h 500983"/>
              <a:gd name="connsiteX117" fmla="*/ 349677 w 484728"/>
              <a:gd name="connsiteY117" fmla="*/ 340672 h 500983"/>
              <a:gd name="connsiteX118" fmla="*/ 309151 w 484728"/>
              <a:gd name="connsiteY118" fmla="*/ 366033 h 500983"/>
              <a:gd name="connsiteX119" fmla="*/ 266691 w 484728"/>
              <a:gd name="connsiteY119" fmla="*/ 388544 h 500983"/>
              <a:gd name="connsiteX120" fmla="*/ 269606 w 484728"/>
              <a:gd name="connsiteY120" fmla="*/ 389669 h 500983"/>
              <a:gd name="connsiteX121" fmla="*/ 317047 w 484728"/>
              <a:gd name="connsiteY121" fmla="*/ 401042 h 500983"/>
              <a:gd name="connsiteX122" fmla="*/ 330237 w 484728"/>
              <a:gd name="connsiteY122" fmla="*/ 402245 h 500983"/>
              <a:gd name="connsiteX123" fmla="*/ 336107 w 484728"/>
              <a:gd name="connsiteY123" fmla="*/ 389839 h 500983"/>
              <a:gd name="connsiteX124" fmla="*/ 351167 w 484728"/>
              <a:gd name="connsiteY124" fmla="*/ 341025 h 500983"/>
              <a:gd name="connsiteX125" fmla="*/ 134132 w 484728"/>
              <a:gd name="connsiteY125" fmla="*/ 159940 h 500983"/>
              <a:gd name="connsiteX126" fmla="*/ 135439 w 484728"/>
              <a:gd name="connsiteY126" fmla="*/ 160777 h 500983"/>
              <a:gd name="connsiteX127" fmla="*/ 218478 w 484728"/>
              <a:gd name="connsiteY127" fmla="*/ 112852 h 500983"/>
              <a:gd name="connsiteX128" fmla="*/ 217105 w 484728"/>
              <a:gd name="connsiteY128" fmla="*/ 111767 h 500983"/>
              <a:gd name="connsiteX129" fmla="*/ 156735 w 484728"/>
              <a:gd name="connsiteY129" fmla="*/ 98262 h 500983"/>
              <a:gd name="connsiteX130" fmla="*/ 152787 w 484728"/>
              <a:gd name="connsiteY130" fmla="*/ 101099 h 500983"/>
              <a:gd name="connsiteX131" fmla="*/ 145061 w 484728"/>
              <a:gd name="connsiteY131" fmla="*/ 121637 h 500983"/>
              <a:gd name="connsiteX132" fmla="*/ 134145 w 484728"/>
              <a:gd name="connsiteY132" fmla="*/ 159953 h 500983"/>
              <a:gd name="connsiteX133" fmla="*/ 135257 w 484728"/>
              <a:gd name="connsiteY133" fmla="*/ 339940 h 500983"/>
              <a:gd name="connsiteX134" fmla="*/ 134904 w 484728"/>
              <a:gd name="connsiteY134" fmla="*/ 341443 h 500983"/>
              <a:gd name="connsiteX135" fmla="*/ 153179 w 484728"/>
              <a:gd name="connsiteY135" fmla="*/ 400545 h 500983"/>
              <a:gd name="connsiteX136" fmla="*/ 157114 w 484728"/>
              <a:gd name="connsiteY136" fmla="*/ 402571 h 500983"/>
              <a:gd name="connsiteX137" fmla="*/ 214269 w 484728"/>
              <a:gd name="connsiteY137" fmla="*/ 390035 h 500983"/>
              <a:gd name="connsiteX138" fmla="*/ 218831 w 484728"/>
              <a:gd name="connsiteY138" fmla="*/ 388139 h 500983"/>
              <a:gd name="connsiteX139" fmla="*/ 135269 w 484728"/>
              <a:gd name="connsiteY139" fmla="*/ 339927 h 500983"/>
              <a:gd name="connsiteX140" fmla="*/ 265802 w 484728"/>
              <a:gd name="connsiteY140" fmla="*/ 112538 h 500983"/>
              <a:gd name="connsiteX141" fmla="*/ 350526 w 484728"/>
              <a:gd name="connsiteY141" fmla="*/ 161561 h 500983"/>
              <a:gd name="connsiteX142" fmla="*/ 330839 w 484728"/>
              <a:gd name="connsiteY142" fmla="*/ 97831 h 500983"/>
              <a:gd name="connsiteX143" fmla="*/ 265802 w 484728"/>
              <a:gd name="connsiteY143" fmla="*/ 112551 h 500983"/>
              <a:gd name="connsiteX144" fmla="*/ 418675 w 484728"/>
              <a:gd name="connsiteY144" fmla="*/ 250404 h 500983"/>
              <a:gd name="connsiteX145" fmla="*/ 373626 w 484728"/>
              <a:gd name="connsiteY145" fmla="*/ 201708 h 500983"/>
              <a:gd name="connsiteX146" fmla="*/ 373678 w 484728"/>
              <a:gd name="connsiteY146" fmla="*/ 299218 h 500983"/>
              <a:gd name="connsiteX147" fmla="*/ 418675 w 484728"/>
              <a:gd name="connsiteY147" fmla="*/ 250404 h 500983"/>
              <a:gd name="connsiteX148" fmla="*/ 109438 w 484728"/>
              <a:gd name="connsiteY148" fmla="*/ 298996 h 500983"/>
              <a:gd name="connsiteX149" fmla="*/ 111163 w 484728"/>
              <a:gd name="connsiteY149" fmla="*/ 297924 h 500983"/>
              <a:gd name="connsiteX150" fmla="*/ 111268 w 484728"/>
              <a:gd name="connsiteY150" fmla="*/ 201708 h 500983"/>
              <a:gd name="connsiteX151" fmla="*/ 65591 w 484728"/>
              <a:gd name="connsiteY151" fmla="*/ 251332 h 500983"/>
              <a:gd name="connsiteX152" fmla="*/ 109438 w 484728"/>
              <a:gd name="connsiteY152" fmla="*/ 298996 h 500983"/>
              <a:gd name="connsiteX153" fmla="*/ 17091 w 484728"/>
              <a:gd name="connsiteY153" fmla="*/ 367393 h 500983"/>
              <a:gd name="connsiteX154" fmla="*/ 33890 w 484728"/>
              <a:gd name="connsiteY154" fmla="*/ 384008 h 500983"/>
              <a:gd name="connsiteX155" fmla="*/ 50440 w 484728"/>
              <a:gd name="connsiteY155" fmla="*/ 367510 h 500983"/>
              <a:gd name="connsiteX156" fmla="*/ 33759 w 484728"/>
              <a:gd name="connsiteY156" fmla="*/ 350620 h 500983"/>
              <a:gd name="connsiteX157" fmla="*/ 17091 w 484728"/>
              <a:gd name="connsiteY157" fmla="*/ 367393 h 500983"/>
              <a:gd name="connsiteX158" fmla="*/ 33890 w 484728"/>
              <a:gd name="connsiteY158" fmla="*/ 116865 h 500983"/>
              <a:gd name="connsiteX159" fmla="*/ 17091 w 484728"/>
              <a:gd name="connsiteY159" fmla="*/ 133467 h 500983"/>
              <a:gd name="connsiteX160" fmla="*/ 33275 w 484728"/>
              <a:gd name="connsiteY160" fmla="*/ 150240 h 500983"/>
              <a:gd name="connsiteX161" fmla="*/ 50440 w 484728"/>
              <a:gd name="connsiteY161" fmla="*/ 133834 h 500983"/>
              <a:gd name="connsiteX162" fmla="*/ 33890 w 484728"/>
              <a:gd name="connsiteY162" fmla="*/ 116865 h 500983"/>
              <a:gd name="connsiteX163" fmla="*/ 467803 w 484728"/>
              <a:gd name="connsiteY163" fmla="*/ 133598 h 500983"/>
              <a:gd name="connsiteX164" fmla="*/ 451148 w 484728"/>
              <a:gd name="connsiteY164" fmla="*/ 116852 h 500983"/>
              <a:gd name="connsiteX165" fmla="*/ 434454 w 484728"/>
              <a:gd name="connsiteY165" fmla="*/ 133703 h 500983"/>
              <a:gd name="connsiteX166" fmla="*/ 450991 w 484728"/>
              <a:gd name="connsiteY166" fmla="*/ 150240 h 500983"/>
              <a:gd name="connsiteX167" fmla="*/ 467790 w 484728"/>
              <a:gd name="connsiteY167" fmla="*/ 133598 h 500983"/>
              <a:gd name="connsiteX168" fmla="*/ 467803 w 484728"/>
              <a:gd name="connsiteY168" fmla="*/ 367131 h 500983"/>
              <a:gd name="connsiteX169" fmla="*/ 450887 w 484728"/>
              <a:gd name="connsiteY169" fmla="*/ 350620 h 500983"/>
              <a:gd name="connsiteX170" fmla="*/ 434467 w 484728"/>
              <a:gd name="connsiteY170" fmla="*/ 367275 h 500983"/>
              <a:gd name="connsiteX171" fmla="*/ 451279 w 484728"/>
              <a:gd name="connsiteY171" fmla="*/ 384008 h 500983"/>
              <a:gd name="connsiteX172" fmla="*/ 467803 w 484728"/>
              <a:gd name="connsiteY172" fmla="*/ 367131 h 50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484728" h="500983">
                <a:moveTo>
                  <a:pt x="233682" y="500958"/>
                </a:moveTo>
                <a:cubicBezTo>
                  <a:pt x="228989" y="499768"/>
                  <a:pt x="224230" y="498814"/>
                  <a:pt x="219615" y="497363"/>
                </a:cubicBezTo>
                <a:cubicBezTo>
                  <a:pt x="198437" y="490748"/>
                  <a:pt x="181992" y="477296"/>
                  <a:pt x="168736" y="460118"/>
                </a:cubicBezTo>
                <a:cubicBezTo>
                  <a:pt x="160422" y="449346"/>
                  <a:pt x="153467" y="437463"/>
                  <a:pt x="146499" y="425723"/>
                </a:cubicBezTo>
                <a:cubicBezTo>
                  <a:pt x="144250" y="421919"/>
                  <a:pt x="142250" y="420625"/>
                  <a:pt x="137871" y="420887"/>
                </a:cubicBezTo>
                <a:cubicBezTo>
                  <a:pt x="112353" y="422364"/>
                  <a:pt x="87436" y="419684"/>
                  <a:pt x="63827" y="409029"/>
                </a:cubicBezTo>
                <a:cubicBezTo>
                  <a:pt x="62938" y="408624"/>
                  <a:pt x="62009" y="408284"/>
                  <a:pt x="61173" y="407788"/>
                </a:cubicBezTo>
                <a:cubicBezTo>
                  <a:pt x="52545" y="402585"/>
                  <a:pt x="44544" y="398480"/>
                  <a:pt x="33079" y="400192"/>
                </a:cubicBezTo>
                <a:cubicBezTo>
                  <a:pt x="19379" y="402232"/>
                  <a:pt x="6842" y="391551"/>
                  <a:pt x="2227" y="378452"/>
                </a:cubicBezTo>
                <a:cubicBezTo>
                  <a:pt x="-2387" y="365327"/>
                  <a:pt x="1665" y="350908"/>
                  <a:pt x="12385" y="341665"/>
                </a:cubicBezTo>
                <a:cubicBezTo>
                  <a:pt x="13705" y="340528"/>
                  <a:pt x="15313" y="338685"/>
                  <a:pt x="15300" y="337168"/>
                </a:cubicBezTo>
                <a:cubicBezTo>
                  <a:pt x="15156" y="309820"/>
                  <a:pt x="24948" y="285596"/>
                  <a:pt x="38308" y="262444"/>
                </a:cubicBezTo>
                <a:cubicBezTo>
                  <a:pt x="40661" y="258378"/>
                  <a:pt x="44910" y="254391"/>
                  <a:pt x="44989" y="250312"/>
                </a:cubicBezTo>
                <a:cubicBezTo>
                  <a:pt x="45067" y="246469"/>
                  <a:pt x="40727" y="242573"/>
                  <a:pt x="38426" y="238651"/>
                </a:cubicBezTo>
                <a:cubicBezTo>
                  <a:pt x="27144" y="219369"/>
                  <a:pt x="18085" y="199132"/>
                  <a:pt x="16215" y="176634"/>
                </a:cubicBezTo>
                <a:cubicBezTo>
                  <a:pt x="15444" y="167365"/>
                  <a:pt x="13601" y="159966"/>
                  <a:pt x="6842" y="152671"/>
                </a:cubicBezTo>
                <a:cubicBezTo>
                  <a:pt x="-2492" y="142592"/>
                  <a:pt x="-1786" y="126356"/>
                  <a:pt x="5992" y="114852"/>
                </a:cubicBezTo>
                <a:cubicBezTo>
                  <a:pt x="13915" y="103152"/>
                  <a:pt x="28386" y="97622"/>
                  <a:pt x="42021" y="101426"/>
                </a:cubicBezTo>
                <a:cubicBezTo>
                  <a:pt x="45015" y="102263"/>
                  <a:pt x="47041" y="101818"/>
                  <a:pt x="49577" y="100093"/>
                </a:cubicBezTo>
                <a:cubicBezTo>
                  <a:pt x="68729" y="87020"/>
                  <a:pt x="90430" y="81804"/>
                  <a:pt x="113163" y="80313"/>
                </a:cubicBezTo>
                <a:cubicBezTo>
                  <a:pt x="121765" y="79751"/>
                  <a:pt x="130433" y="79947"/>
                  <a:pt x="139061" y="80183"/>
                </a:cubicBezTo>
                <a:cubicBezTo>
                  <a:pt x="142420" y="80274"/>
                  <a:pt x="144211" y="79451"/>
                  <a:pt x="145806" y="76287"/>
                </a:cubicBezTo>
                <a:cubicBezTo>
                  <a:pt x="155938" y="56194"/>
                  <a:pt x="168488" y="37840"/>
                  <a:pt x="185678" y="23015"/>
                </a:cubicBezTo>
                <a:cubicBezTo>
                  <a:pt x="203353" y="7759"/>
                  <a:pt x="223446" y="-1353"/>
                  <a:pt x="247264" y="164"/>
                </a:cubicBezTo>
                <a:cubicBezTo>
                  <a:pt x="270194" y="1615"/>
                  <a:pt x="288771" y="12505"/>
                  <a:pt x="304889" y="28166"/>
                </a:cubicBezTo>
                <a:cubicBezTo>
                  <a:pt x="318720" y="41592"/>
                  <a:pt x="329492" y="57279"/>
                  <a:pt x="338094" y="74418"/>
                </a:cubicBezTo>
                <a:cubicBezTo>
                  <a:pt x="340421" y="79071"/>
                  <a:pt x="343010" y="80392"/>
                  <a:pt x="348134" y="80130"/>
                </a:cubicBezTo>
                <a:cubicBezTo>
                  <a:pt x="371613" y="78941"/>
                  <a:pt x="394752" y="80993"/>
                  <a:pt x="416701" y="90170"/>
                </a:cubicBezTo>
                <a:cubicBezTo>
                  <a:pt x="423407" y="92981"/>
                  <a:pt x="429539" y="97164"/>
                  <a:pt x="436075" y="100432"/>
                </a:cubicBezTo>
                <a:cubicBezTo>
                  <a:pt x="437866" y="101334"/>
                  <a:pt x="440350" y="101897"/>
                  <a:pt x="442219" y="101426"/>
                </a:cubicBezTo>
                <a:cubicBezTo>
                  <a:pt x="457867" y="97439"/>
                  <a:pt x="473542" y="104041"/>
                  <a:pt x="480876" y="117989"/>
                </a:cubicBezTo>
                <a:cubicBezTo>
                  <a:pt x="488209" y="131938"/>
                  <a:pt x="484784" y="148763"/>
                  <a:pt x="472640" y="159247"/>
                </a:cubicBezTo>
                <a:cubicBezTo>
                  <a:pt x="471228" y="160463"/>
                  <a:pt x="469659" y="162528"/>
                  <a:pt x="469659" y="164202"/>
                </a:cubicBezTo>
                <a:cubicBezTo>
                  <a:pt x="469594" y="191877"/>
                  <a:pt x="460090" y="216689"/>
                  <a:pt x="445644" y="239540"/>
                </a:cubicBezTo>
                <a:cubicBezTo>
                  <a:pt x="440376" y="247881"/>
                  <a:pt x="440402" y="253358"/>
                  <a:pt x="445736" y="261594"/>
                </a:cubicBezTo>
                <a:cubicBezTo>
                  <a:pt x="458233" y="280890"/>
                  <a:pt x="467005" y="302042"/>
                  <a:pt x="468809" y="325259"/>
                </a:cubicBezTo>
                <a:cubicBezTo>
                  <a:pt x="469502" y="334070"/>
                  <a:pt x="471346" y="341012"/>
                  <a:pt x="477751" y="347914"/>
                </a:cubicBezTo>
                <a:cubicBezTo>
                  <a:pt x="487177" y="358059"/>
                  <a:pt x="486601" y="374596"/>
                  <a:pt x="478732" y="386152"/>
                </a:cubicBezTo>
                <a:cubicBezTo>
                  <a:pt x="470744" y="397878"/>
                  <a:pt x="456482" y="403107"/>
                  <a:pt x="442664" y="399669"/>
                </a:cubicBezTo>
                <a:cubicBezTo>
                  <a:pt x="440755" y="399199"/>
                  <a:pt x="438023" y="399369"/>
                  <a:pt x="436493" y="400428"/>
                </a:cubicBezTo>
                <a:cubicBezTo>
                  <a:pt x="417799" y="413291"/>
                  <a:pt x="396713" y="418860"/>
                  <a:pt x="374502" y="420599"/>
                </a:cubicBezTo>
                <a:cubicBezTo>
                  <a:pt x="364789" y="421357"/>
                  <a:pt x="354958" y="421056"/>
                  <a:pt x="345206" y="420847"/>
                </a:cubicBezTo>
                <a:cubicBezTo>
                  <a:pt x="342042" y="420782"/>
                  <a:pt x="340630" y="421867"/>
                  <a:pt x="339297" y="424508"/>
                </a:cubicBezTo>
                <a:cubicBezTo>
                  <a:pt x="330420" y="442064"/>
                  <a:pt x="319662" y="458314"/>
                  <a:pt x="305556" y="472171"/>
                </a:cubicBezTo>
                <a:cubicBezTo>
                  <a:pt x="290679" y="486774"/>
                  <a:pt x="273658" y="497389"/>
                  <a:pt x="252546" y="500278"/>
                </a:cubicBezTo>
                <a:cubicBezTo>
                  <a:pt x="252114" y="500343"/>
                  <a:pt x="251735" y="500748"/>
                  <a:pt x="251317" y="500984"/>
                </a:cubicBezTo>
                <a:lnTo>
                  <a:pt x="233708" y="500984"/>
                </a:lnTo>
                <a:close/>
                <a:moveTo>
                  <a:pt x="360370" y="250874"/>
                </a:moveTo>
                <a:cubicBezTo>
                  <a:pt x="358619" y="230089"/>
                  <a:pt x="356932" y="209486"/>
                  <a:pt x="355024" y="188896"/>
                </a:cubicBezTo>
                <a:cubicBezTo>
                  <a:pt x="354854" y="187092"/>
                  <a:pt x="353546" y="184922"/>
                  <a:pt x="352082" y="183772"/>
                </a:cubicBezTo>
                <a:cubicBezTo>
                  <a:pt x="319570" y="158306"/>
                  <a:pt x="284130" y="137847"/>
                  <a:pt x="245866" y="122316"/>
                </a:cubicBezTo>
                <a:cubicBezTo>
                  <a:pt x="243996" y="121558"/>
                  <a:pt x="241316" y="121454"/>
                  <a:pt x="239473" y="122199"/>
                </a:cubicBezTo>
                <a:cubicBezTo>
                  <a:pt x="201013" y="137690"/>
                  <a:pt x="165442" y="158240"/>
                  <a:pt x="132799" y="183798"/>
                </a:cubicBezTo>
                <a:cubicBezTo>
                  <a:pt x="131348" y="184935"/>
                  <a:pt x="130158" y="187105"/>
                  <a:pt x="129910" y="188949"/>
                </a:cubicBezTo>
                <a:cubicBezTo>
                  <a:pt x="124210" y="229880"/>
                  <a:pt x="124184" y="270824"/>
                  <a:pt x="129910" y="311755"/>
                </a:cubicBezTo>
                <a:cubicBezTo>
                  <a:pt x="130184" y="313729"/>
                  <a:pt x="131504" y="316042"/>
                  <a:pt x="133060" y="317258"/>
                </a:cubicBezTo>
                <a:cubicBezTo>
                  <a:pt x="165572" y="342724"/>
                  <a:pt x="201052" y="363131"/>
                  <a:pt x="239303" y="378661"/>
                </a:cubicBezTo>
                <a:cubicBezTo>
                  <a:pt x="241042" y="379367"/>
                  <a:pt x="243539" y="379485"/>
                  <a:pt x="245238" y="378792"/>
                </a:cubicBezTo>
                <a:cubicBezTo>
                  <a:pt x="283868" y="363262"/>
                  <a:pt x="319557" y="342593"/>
                  <a:pt x="352344" y="316958"/>
                </a:cubicBezTo>
                <a:cubicBezTo>
                  <a:pt x="353677" y="315912"/>
                  <a:pt x="354841" y="313872"/>
                  <a:pt x="354997" y="312186"/>
                </a:cubicBezTo>
                <a:cubicBezTo>
                  <a:pt x="356906" y="291766"/>
                  <a:pt x="358606" y="271320"/>
                  <a:pt x="360370" y="250874"/>
                </a:cubicBezTo>
                <a:close/>
                <a:moveTo>
                  <a:pt x="161794" y="81686"/>
                </a:moveTo>
                <a:cubicBezTo>
                  <a:pt x="163115" y="81961"/>
                  <a:pt x="163860" y="82157"/>
                  <a:pt x="164618" y="82274"/>
                </a:cubicBezTo>
                <a:cubicBezTo>
                  <a:pt x="190280" y="86235"/>
                  <a:pt x="215262" y="92759"/>
                  <a:pt x="239630" y="101740"/>
                </a:cubicBezTo>
                <a:cubicBezTo>
                  <a:pt x="241643" y="102485"/>
                  <a:pt x="244362" y="102040"/>
                  <a:pt x="246545" y="101413"/>
                </a:cubicBezTo>
                <a:cubicBezTo>
                  <a:pt x="263265" y="96641"/>
                  <a:pt x="279881" y="91451"/>
                  <a:pt x="296667" y="86902"/>
                </a:cubicBezTo>
                <a:cubicBezTo>
                  <a:pt x="305177" y="84601"/>
                  <a:pt x="313988" y="83372"/>
                  <a:pt x="323165" y="81555"/>
                </a:cubicBezTo>
                <a:cubicBezTo>
                  <a:pt x="311177" y="59345"/>
                  <a:pt x="297281" y="39474"/>
                  <a:pt x="275658" y="26349"/>
                </a:cubicBezTo>
                <a:cubicBezTo>
                  <a:pt x="260520" y="17159"/>
                  <a:pt x="244205" y="14100"/>
                  <a:pt x="226871" y="18753"/>
                </a:cubicBezTo>
                <a:cubicBezTo>
                  <a:pt x="214504" y="22074"/>
                  <a:pt x="203954" y="28728"/>
                  <a:pt x="194555" y="37304"/>
                </a:cubicBezTo>
                <a:cubicBezTo>
                  <a:pt x="180815" y="49854"/>
                  <a:pt x="170488" y="64901"/>
                  <a:pt x="161794" y="81686"/>
                </a:cubicBezTo>
                <a:close/>
                <a:moveTo>
                  <a:pt x="323400" y="419030"/>
                </a:moveTo>
                <a:cubicBezTo>
                  <a:pt x="295791" y="414991"/>
                  <a:pt x="269854" y="408232"/>
                  <a:pt x="244584" y="398872"/>
                </a:cubicBezTo>
                <a:cubicBezTo>
                  <a:pt x="242872" y="398231"/>
                  <a:pt x="240480" y="398846"/>
                  <a:pt x="238571" y="399421"/>
                </a:cubicBezTo>
                <a:cubicBezTo>
                  <a:pt x="224243" y="403722"/>
                  <a:pt x="210059" y="408559"/>
                  <a:pt x="195614" y="412415"/>
                </a:cubicBezTo>
                <a:cubicBezTo>
                  <a:pt x="184698" y="415331"/>
                  <a:pt x="173455" y="417069"/>
                  <a:pt x="161794" y="419449"/>
                </a:cubicBezTo>
                <a:cubicBezTo>
                  <a:pt x="174187" y="442287"/>
                  <a:pt x="188554" y="462968"/>
                  <a:pt x="211667" y="475871"/>
                </a:cubicBezTo>
                <a:cubicBezTo>
                  <a:pt x="230793" y="486551"/>
                  <a:pt x="250519" y="487349"/>
                  <a:pt x="270155" y="477492"/>
                </a:cubicBezTo>
                <a:cubicBezTo>
                  <a:pt x="295032" y="464994"/>
                  <a:pt x="310079" y="443359"/>
                  <a:pt x="323387" y="419043"/>
                </a:cubicBezTo>
                <a:close/>
                <a:moveTo>
                  <a:pt x="60232" y="388191"/>
                </a:moveTo>
                <a:cubicBezTo>
                  <a:pt x="83593" y="402362"/>
                  <a:pt x="109163" y="405108"/>
                  <a:pt x="135832" y="404284"/>
                </a:cubicBezTo>
                <a:cubicBezTo>
                  <a:pt x="135662" y="403042"/>
                  <a:pt x="135701" y="402532"/>
                  <a:pt x="135531" y="402101"/>
                </a:cubicBezTo>
                <a:cubicBezTo>
                  <a:pt x="126027" y="377746"/>
                  <a:pt x="119111" y="352686"/>
                  <a:pt x="114954" y="326854"/>
                </a:cubicBezTo>
                <a:cubicBezTo>
                  <a:pt x="114641" y="324893"/>
                  <a:pt x="112941" y="322801"/>
                  <a:pt x="111320" y="321455"/>
                </a:cubicBezTo>
                <a:cubicBezTo>
                  <a:pt x="92090" y="305427"/>
                  <a:pt x="74546" y="287766"/>
                  <a:pt x="58859" y="268248"/>
                </a:cubicBezTo>
                <a:cubicBezTo>
                  <a:pt x="58061" y="267255"/>
                  <a:pt x="57133" y="266379"/>
                  <a:pt x="56087" y="265268"/>
                </a:cubicBezTo>
                <a:cubicBezTo>
                  <a:pt x="42008" y="286184"/>
                  <a:pt x="33929" y="308774"/>
                  <a:pt x="32060" y="333704"/>
                </a:cubicBezTo>
                <a:cubicBezTo>
                  <a:pt x="60166" y="333991"/>
                  <a:pt x="77252" y="363248"/>
                  <a:pt x="60232" y="388191"/>
                </a:cubicBezTo>
                <a:close/>
                <a:moveTo>
                  <a:pt x="59918" y="112865"/>
                </a:moveTo>
                <a:cubicBezTo>
                  <a:pt x="68036" y="124578"/>
                  <a:pt x="69605" y="136553"/>
                  <a:pt x="63277" y="148841"/>
                </a:cubicBezTo>
                <a:cubicBezTo>
                  <a:pt x="56885" y="161286"/>
                  <a:pt x="45865" y="166672"/>
                  <a:pt x="32347" y="167208"/>
                </a:cubicBezTo>
                <a:cubicBezTo>
                  <a:pt x="31824" y="186020"/>
                  <a:pt x="43838" y="220036"/>
                  <a:pt x="56218" y="235279"/>
                </a:cubicBezTo>
                <a:cubicBezTo>
                  <a:pt x="56610" y="234991"/>
                  <a:pt x="57081" y="234782"/>
                  <a:pt x="57369" y="234429"/>
                </a:cubicBezTo>
                <a:cubicBezTo>
                  <a:pt x="73788" y="213826"/>
                  <a:pt x="92221" y="195197"/>
                  <a:pt x="112510" y="178386"/>
                </a:cubicBezTo>
                <a:cubicBezTo>
                  <a:pt x="113843" y="177288"/>
                  <a:pt x="114771" y="175183"/>
                  <a:pt x="115059" y="173418"/>
                </a:cubicBezTo>
                <a:cubicBezTo>
                  <a:pt x="119059" y="148567"/>
                  <a:pt x="125609" y="124421"/>
                  <a:pt x="134681" y="100942"/>
                </a:cubicBezTo>
                <a:cubicBezTo>
                  <a:pt x="135165" y="99687"/>
                  <a:pt x="135439" y="98341"/>
                  <a:pt x="135949" y="96537"/>
                </a:cubicBezTo>
                <a:cubicBezTo>
                  <a:pt x="109072" y="95909"/>
                  <a:pt x="83606" y="98524"/>
                  <a:pt x="59918" y="112865"/>
                </a:cubicBezTo>
                <a:close/>
                <a:moveTo>
                  <a:pt x="429003" y="265516"/>
                </a:moveTo>
                <a:cubicBezTo>
                  <a:pt x="428310" y="265908"/>
                  <a:pt x="427944" y="266000"/>
                  <a:pt x="427761" y="266222"/>
                </a:cubicBezTo>
                <a:cubicBezTo>
                  <a:pt x="411211" y="286929"/>
                  <a:pt x="392713" y="305702"/>
                  <a:pt x="372293" y="322631"/>
                </a:cubicBezTo>
                <a:cubicBezTo>
                  <a:pt x="370972" y="323729"/>
                  <a:pt x="370253" y="325860"/>
                  <a:pt x="369809" y="327651"/>
                </a:cubicBezTo>
                <a:cubicBezTo>
                  <a:pt x="365508" y="345182"/>
                  <a:pt x="361560" y="362804"/>
                  <a:pt x="357011" y="380269"/>
                </a:cubicBezTo>
                <a:cubicBezTo>
                  <a:pt x="354932" y="388244"/>
                  <a:pt x="351769" y="395917"/>
                  <a:pt x="348879" y="404336"/>
                </a:cubicBezTo>
                <a:cubicBezTo>
                  <a:pt x="375835" y="404977"/>
                  <a:pt x="401471" y="402454"/>
                  <a:pt x="424806" y="388048"/>
                </a:cubicBezTo>
                <a:cubicBezTo>
                  <a:pt x="408531" y="364660"/>
                  <a:pt x="422793" y="334567"/>
                  <a:pt x="452861" y="333521"/>
                </a:cubicBezTo>
                <a:cubicBezTo>
                  <a:pt x="450900" y="308774"/>
                  <a:pt x="442938" y="286250"/>
                  <a:pt x="428990" y="265516"/>
                </a:cubicBezTo>
                <a:close/>
                <a:moveTo>
                  <a:pt x="452874" y="167483"/>
                </a:moveTo>
                <a:cubicBezTo>
                  <a:pt x="423303" y="166503"/>
                  <a:pt x="408191" y="136487"/>
                  <a:pt x="424689" y="112695"/>
                </a:cubicBezTo>
                <a:cubicBezTo>
                  <a:pt x="401341" y="98458"/>
                  <a:pt x="375757" y="95818"/>
                  <a:pt x="348762" y="96602"/>
                </a:cubicBezTo>
                <a:cubicBezTo>
                  <a:pt x="349389" y="98524"/>
                  <a:pt x="349690" y="99609"/>
                  <a:pt x="350095" y="100642"/>
                </a:cubicBezTo>
                <a:cubicBezTo>
                  <a:pt x="358815" y="123192"/>
                  <a:pt x="365194" y="146383"/>
                  <a:pt x="369273" y="170215"/>
                </a:cubicBezTo>
                <a:cubicBezTo>
                  <a:pt x="369914" y="173954"/>
                  <a:pt x="370528" y="177209"/>
                  <a:pt x="373875" y="179928"/>
                </a:cubicBezTo>
                <a:cubicBezTo>
                  <a:pt x="393209" y="195576"/>
                  <a:pt x="410518" y="213277"/>
                  <a:pt x="426048" y="232703"/>
                </a:cubicBezTo>
                <a:cubicBezTo>
                  <a:pt x="426846" y="233697"/>
                  <a:pt x="427525" y="234782"/>
                  <a:pt x="428467" y="236128"/>
                </a:cubicBezTo>
                <a:cubicBezTo>
                  <a:pt x="442886" y="214767"/>
                  <a:pt x="450834" y="192217"/>
                  <a:pt x="452861" y="167483"/>
                </a:cubicBezTo>
                <a:close/>
                <a:moveTo>
                  <a:pt x="351154" y="341038"/>
                </a:moveTo>
                <a:cubicBezTo>
                  <a:pt x="350657" y="340920"/>
                  <a:pt x="350160" y="340802"/>
                  <a:pt x="349677" y="340672"/>
                </a:cubicBezTo>
                <a:cubicBezTo>
                  <a:pt x="336186" y="349169"/>
                  <a:pt x="322943" y="358072"/>
                  <a:pt x="309151" y="366033"/>
                </a:cubicBezTo>
                <a:cubicBezTo>
                  <a:pt x="295438" y="373955"/>
                  <a:pt x="281175" y="380923"/>
                  <a:pt x="266691" y="388544"/>
                </a:cubicBezTo>
                <a:cubicBezTo>
                  <a:pt x="267880" y="389015"/>
                  <a:pt x="268717" y="389446"/>
                  <a:pt x="269606" y="389669"/>
                </a:cubicBezTo>
                <a:cubicBezTo>
                  <a:pt x="285411" y="393499"/>
                  <a:pt x="301203" y="397421"/>
                  <a:pt x="317047" y="401042"/>
                </a:cubicBezTo>
                <a:cubicBezTo>
                  <a:pt x="321453" y="402049"/>
                  <a:pt x="327231" y="404114"/>
                  <a:pt x="330237" y="402245"/>
                </a:cubicBezTo>
                <a:cubicBezTo>
                  <a:pt x="333519" y="400205"/>
                  <a:pt x="334682" y="394283"/>
                  <a:pt x="336107" y="389839"/>
                </a:cubicBezTo>
                <a:cubicBezTo>
                  <a:pt x="341271" y="373615"/>
                  <a:pt x="346160" y="357300"/>
                  <a:pt x="351167" y="341025"/>
                </a:cubicBezTo>
                <a:close/>
                <a:moveTo>
                  <a:pt x="134132" y="159940"/>
                </a:moveTo>
                <a:cubicBezTo>
                  <a:pt x="134564" y="160214"/>
                  <a:pt x="134995" y="160489"/>
                  <a:pt x="135439" y="160777"/>
                </a:cubicBezTo>
                <a:cubicBezTo>
                  <a:pt x="161376" y="142082"/>
                  <a:pt x="188973" y="126225"/>
                  <a:pt x="218478" y="112852"/>
                </a:cubicBezTo>
                <a:cubicBezTo>
                  <a:pt x="217589" y="112133"/>
                  <a:pt x="217380" y="111858"/>
                  <a:pt x="217105" y="111767"/>
                </a:cubicBezTo>
                <a:cubicBezTo>
                  <a:pt x="197431" y="105282"/>
                  <a:pt x="177285" y="100812"/>
                  <a:pt x="156735" y="98262"/>
                </a:cubicBezTo>
                <a:cubicBezTo>
                  <a:pt x="155519" y="98106"/>
                  <a:pt x="153336" y="99779"/>
                  <a:pt x="152787" y="101099"/>
                </a:cubicBezTo>
                <a:cubicBezTo>
                  <a:pt x="149976" y="107845"/>
                  <a:pt x="147192" y="114656"/>
                  <a:pt x="145061" y="121637"/>
                </a:cubicBezTo>
                <a:cubicBezTo>
                  <a:pt x="141178" y="134330"/>
                  <a:pt x="137753" y="147181"/>
                  <a:pt x="134145" y="159953"/>
                </a:cubicBezTo>
                <a:close/>
                <a:moveTo>
                  <a:pt x="135257" y="339940"/>
                </a:moveTo>
                <a:cubicBezTo>
                  <a:pt x="135034" y="340842"/>
                  <a:pt x="134838" y="341168"/>
                  <a:pt x="134904" y="341443"/>
                </a:cubicBezTo>
                <a:cubicBezTo>
                  <a:pt x="139008" y="361758"/>
                  <a:pt x="145074" y="381485"/>
                  <a:pt x="153179" y="400545"/>
                </a:cubicBezTo>
                <a:cubicBezTo>
                  <a:pt x="153637" y="401630"/>
                  <a:pt x="155951" y="402820"/>
                  <a:pt x="157114" y="402571"/>
                </a:cubicBezTo>
                <a:cubicBezTo>
                  <a:pt x="176200" y="398532"/>
                  <a:pt x="195234" y="394296"/>
                  <a:pt x="214269" y="390035"/>
                </a:cubicBezTo>
                <a:cubicBezTo>
                  <a:pt x="215576" y="389747"/>
                  <a:pt x="216779" y="389002"/>
                  <a:pt x="218831" y="388139"/>
                </a:cubicBezTo>
                <a:cubicBezTo>
                  <a:pt x="188868" y="374583"/>
                  <a:pt x="161324" y="358738"/>
                  <a:pt x="135269" y="339927"/>
                </a:cubicBezTo>
                <a:close/>
                <a:moveTo>
                  <a:pt x="265802" y="112538"/>
                </a:moveTo>
                <a:cubicBezTo>
                  <a:pt x="296052" y="126277"/>
                  <a:pt x="323623" y="142122"/>
                  <a:pt x="350526" y="161561"/>
                </a:cubicBezTo>
                <a:cubicBezTo>
                  <a:pt x="345860" y="138723"/>
                  <a:pt x="339480" y="118015"/>
                  <a:pt x="330839" y="97831"/>
                </a:cubicBezTo>
                <a:cubicBezTo>
                  <a:pt x="308877" y="100563"/>
                  <a:pt x="287699" y="105086"/>
                  <a:pt x="265802" y="112551"/>
                </a:cubicBezTo>
                <a:close/>
                <a:moveTo>
                  <a:pt x="418675" y="250404"/>
                </a:moveTo>
                <a:cubicBezTo>
                  <a:pt x="405275" y="232742"/>
                  <a:pt x="390752" y="216833"/>
                  <a:pt x="373626" y="201708"/>
                </a:cubicBezTo>
                <a:cubicBezTo>
                  <a:pt x="376751" y="234612"/>
                  <a:pt x="376685" y="266327"/>
                  <a:pt x="373678" y="299218"/>
                </a:cubicBezTo>
                <a:cubicBezTo>
                  <a:pt x="390843" y="283910"/>
                  <a:pt x="405445" y="268052"/>
                  <a:pt x="418675" y="250404"/>
                </a:cubicBezTo>
                <a:close/>
                <a:moveTo>
                  <a:pt x="109438" y="298996"/>
                </a:moveTo>
                <a:cubicBezTo>
                  <a:pt x="110013" y="298643"/>
                  <a:pt x="110588" y="298277"/>
                  <a:pt x="111163" y="297924"/>
                </a:cubicBezTo>
                <a:cubicBezTo>
                  <a:pt x="108091" y="266261"/>
                  <a:pt x="108130" y="234586"/>
                  <a:pt x="111268" y="201708"/>
                </a:cubicBezTo>
                <a:cubicBezTo>
                  <a:pt x="94077" y="216885"/>
                  <a:pt x="79449" y="232847"/>
                  <a:pt x="65591" y="251332"/>
                </a:cubicBezTo>
                <a:cubicBezTo>
                  <a:pt x="80246" y="267268"/>
                  <a:pt x="94848" y="283138"/>
                  <a:pt x="109438" y="298996"/>
                </a:cubicBezTo>
                <a:close/>
                <a:moveTo>
                  <a:pt x="17091" y="367393"/>
                </a:moveTo>
                <a:cubicBezTo>
                  <a:pt x="17117" y="376687"/>
                  <a:pt x="24634" y="384126"/>
                  <a:pt x="33890" y="384008"/>
                </a:cubicBezTo>
                <a:cubicBezTo>
                  <a:pt x="42910" y="383890"/>
                  <a:pt x="50309" y="376517"/>
                  <a:pt x="50440" y="367510"/>
                </a:cubicBezTo>
                <a:cubicBezTo>
                  <a:pt x="50571" y="358425"/>
                  <a:pt x="42910" y="350659"/>
                  <a:pt x="33759" y="350620"/>
                </a:cubicBezTo>
                <a:cubicBezTo>
                  <a:pt x="24556" y="350568"/>
                  <a:pt x="17052" y="358111"/>
                  <a:pt x="17091" y="367393"/>
                </a:cubicBezTo>
                <a:close/>
                <a:moveTo>
                  <a:pt x="33890" y="116865"/>
                </a:moveTo>
                <a:cubicBezTo>
                  <a:pt x="24634" y="116734"/>
                  <a:pt x="17117" y="124160"/>
                  <a:pt x="17091" y="133467"/>
                </a:cubicBezTo>
                <a:cubicBezTo>
                  <a:pt x="17065" y="142579"/>
                  <a:pt x="24164" y="149939"/>
                  <a:pt x="33275" y="150240"/>
                </a:cubicBezTo>
                <a:cubicBezTo>
                  <a:pt x="42335" y="150541"/>
                  <a:pt x="50218" y="143011"/>
                  <a:pt x="50440" y="133834"/>
                </a:cubicBezTo>
                <a:cubicBezTo>
                  <a:pt x="50662" y="124722"/>
                  <a:pt x="43119" y="116983"/>
                  <a:pt x="33890" y="116865"/>
                </a:cubicBezTo>
                <a:close/>
                <a:moveTo>
                  <a:pt x="467803" y="133598"/>
                </a:moveTo>
                <a:cubicBezTo>
                  <a:pt x="467842" y="124264"/>
                  <a:pt x="460430" y="116813"/>
                  <a:pt x="451148" y="116852"/>
                </a:cubicBezTo>
                <a:cubicBezTo>
                  <a:pt x="441945" y="116891"/>
                  <a:pt x="434336" y="124565"/>
                  <a:pt x="434454" y="133703"/>
                </a:cubicBezTo>
                <a:cubicBezTo>
                  <a:pt x="434572" y="142684"/>
                  <a:pt x="441984" y="150096"/>
                  <a:pt x="450991" y="150240"/>
                </a:cubicBezTo>
                <a:cubicBezTo>
                  <a:pt x="460181" y="150384"/>
                  <a:pt x="467764" y="142880"/>
                  <a:pt x="467790" y="133598"/>
                </a:cubicBezTo>
                <a:close/>
                <a:moveTo>
                  <a:pt x="467803" y="367131"/>
                </a:moveTo>
                <a:cubicBezTo>
                  <a:pt x="467711" y="357849"/>
                  <a:pt x="460077" y="350385"/>
                  <a:pt x="450887" y="350620"/>
                </a:cubicBezTo>
                <a:cubicBezTo>
                  <a:pt x="441879" y="350842"/>
                  <a:pt x="434506" y="358320"/>
                  <a:pt x="434467" y="367275"/>
                </a:cubicBezTo>
                <a:cubicBezTo>
                  <a:pt x="434428" y="376426"/>
                  <a:pt x="442089" y="384047"/>
                  <a:pt x="451279" y="384008"/>
                </a:cubicBezTo>
                <a:cubicBezTo>
                  <a:pt x="460560" y="383969"/>
                  <a:pt x="467894" y="376478"/>
                  <a:pt x="467803" y="367131"/>
                </a:cubicBezTo>
                <a:close/>
              </a:path>
            </a:pathLst>
          </a:custGeom>
          <a:solidFill>
            <a:schemeClr val="bg1"/>
          </a:solidFill>
          <a:ln w="1307" cap="flat">
            <a:no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53E3038C-631E-74B6-2775-29E59413290F}"/>
              </a:ext>
            </a:extLst>
          </p:cNvPr>
          <p:cNvSpPr/>
          <p:nvPr/>
        </p:nvSpPr>
        <p:spPr>
          <a:xfrm>
            <a:off x="1476158" y="618359"/>
            <a:ext cx="1002982" cy="1002982"/>
          </a:xfrm>
          <a:custGeom>
            <a:avLst/>
            <a:gdLst>
              <a:gd name="connsiteX0" fmla="*/ 1002982 w 1002982"/>
              <a:gd name="connsiteY0" fmla="*/ 501491 h 1002982"/>
              <a:gd name="connsiteX1" fmla="*/ 501491 w 1002982"/>
              <a:gd name="connsiteY1" fmla="*/ 1002983 h 1002982"/>
              <a:gd name="connsiteX2" fmla="*/ 0 w 1002982"/>
              <a:gd name="connsiteY2" fmla="*/ 501491 h 1002982"/>
              <a:gd name="connsiteX3" fmla="*/ 501491 w 1002982"/>
              <a:gd name="connsiteY3" fmla="*/ 0 h 1002982"/>
              <a:gd name="connsiteX4" fmla="*/ 1002982 w 1002982"/>
              <a:gd name="connsiteY4" fmla="*/ 501491 h 100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982" h="1002982">
                <a:moveTo>
                  <a:pt x="1002982" y="501491"/>
                </a:moveTo>
                <a:cubicBezTo>
                  <a:pt x="1002982" y="778457"/>
                  <a:pt x="778457" y="1002983"/>
                  <a:pt x="501491" y="1002983"/>
                </a:cubicBezTo>
                <a:cubicBezTo>
                  <a:pt x="224525" y="1002983"/>
                  <a:pt x="0" y="778457"/>
                  <a:pt x="0" y="501491"/>
                </a:cubicBezTo>
                <a:cubicBezTo>
                  <a:pt x="0" y="224525"/>
                  <a:pt x="224525" y="0"/>
                  <a:pt x="501491" y="0"/>
                </a:cubicBezTo>
                <a:cubicBezTo>
                  <a:pt x="778457" y="0"/>
                  <a:pt x="1002982" y="224525"/>
                  <a:pt x="1002982" y="501491"/>
                </a:cubicBezTo>
                <a:close/>
              </a:path>
            </a:pathLst>
          </a:custGeom>
          <a:solidFill>
            <a:schemeClr val="accent2">
              <a:lumMod val="20000"/>
              <a:lumOff val="80000"/>
            </a:schemeClr>
          </a:solidFill>
          <a:ln w="9525" cap="flat">
            <a:no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8AB6C85D-3356-F71A-A640-855EAD125CDD}"/>
              </a:ext>
            </a:extLst>
          </p:cNvPr>
          <p:cNvSpPr/>
          <p:nvPr/>
        </p:nvSpPr>
        <p:spPr>
          <a:xfrm>
            <a:off x="1595477" y="730522"/>
            <a:ext cx="804100" cy="804100"/>
          </a:xfrm>
          <a:custGeom>
            <a:avLst/>
            <a:gdLst>
              <a:gd name="connsiteX0" fmla="*/ 804100 w 804100"/>
              <a:gd name="connsiteY0" fmla="*/ 402050 h 804100"/>
              <a:gd name="connsiteX1" fmla="*/ 402050 w 804100"/>
              <a:gd name="connsiteY1" fmla="*/ 804101 h 804100"/>
              <a:gd name="connsiteX2" fmla="*/ 0 w 804100"/>
              <a:gd name="connsiteY2" fmla="*/ 402050 h 804100"/>
              <a:gd name="connsiteX3" fmla="*/ 402050 w 804100"/>
              <a:gd name="connsiteY3" fmla="*/ 0 h 804100"/>
              <a:gd name="connsiteX4" fmla="*/ 804100 w 804100"/>
              <a:gd name="connsiteY4" fmla="*/ 402050 h 80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00" h="804100">
                <a:moveTo>
                  <a:pt x="804100" y="402050"/>
                </a:moveTo>
                <a:cubicBezTo>
                  <a:pt x="804100" y="624097"/>
                  <a:pt x="624096" y="804101"/>
                  <a:pt x="402050" y="804101"/>
                </a:cubicBezTo>
                <a:cubicBezTo>
                  <a:pt x="180004" y="804101"/>
                  <a:pt x="0" y="624097"/>
                  <a:pt x="0" y="402050"/>
                </a:cubicBezTo>
                <a:cubicBezTo>
                  <a:pt x="0" y="180004"/>
                  <a:pt x="180004" y="0"/>
                  <a:pt x="402050" y="0"/>
                </a:cubicBezTo>
                <a:cubicBezTo>
                  <a:pt x="624096" y="0"/>
                  <a:pt x="804100" y="180004"/>
                  <a:pt x="804100" y="402050"/>
                </a:cubicBezTo>
                <a:close/>
              </a:path>
            </a:pathLst>
          </a:custGeom>
          <a:solidFill>
            <a:schemeClr val="accent5">
              <a:lumMod val="75000"/>
            </a:schemeClr>
          </a:solidFill>
          <a:ln w="12700" cap="flat">
            <a:noFill/>
            <a:prstDash val="solid"/>
            <a:miter/>
          </a:ln>
          <a:effectLst>
            <a:innerShdw blurRad="25400" dist="25400" dir="13500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pic>
        <p:nvPicPr>
          <p:cNvPr id="19" name="Picture 18" descr="Icon&#10;&#10;AI-generated content may be incorrect.">
            <a:extLst>
              <a:ext uri="{FF2B5EF4-FFF2-40B4-BE49-F238E27FC236}">
                <a16:creationId xmlns:a16="http://schemas.microsoft.com/office/drawing/2014/main" id="{09478167-EBC3-685F-FE4E-EEBF101C919E}"/>
              </a:ext>
            </a:extLst>
          </p:cNvPr>
          <p:cNvPicPr>
            <a:picLocks noChangeAspect="1"/>
          </p:cNvPicPr>
          <p:nvPr/>
        </p:nvPicPr>
        <p:blipFill>
          <a:blip r:embed="rId3"/>
          <a:stretch>
            <a:fillRect/>
          </a:stretch>
        </p:blipFill>
        <p:spPr>
          <a:xfrm>
            <a:off x="1529618" y="653187"/>
            <a:ext cx="979744" cy="1003701"/>
          </a:xfrm>
          <a:prstGeom prst="rect">
            <a:avLst/>
          </a:prstGeom>
        </p:spPr>
      </p:pic>
      <p:sp>
        <p:nvSpPr>
          <p:cNvPr id="23" name="TextBox 22">
            <a:extLst>
              <a:ext uri="{FF2B5EF4-FFF2-40B4-BE49-F238E27FC236}">
                <a16:creationId xmlns:a16="http://schemas.microsoft.com/office/drawing/2014/main" id="{92E45B4E-2A36-89AF-3171-35B16DDA6922}"/>
              </a:ext>
            </a:extLst>
          </p:cNvPr>
          <p:cNvSpPr txBox="1"/>
          <p:nvPr/>
        </p:nvSpPr>
        <p:spPr>
          <a:xfrm>
            <a:off x="2509856" y="5115231"/>
            <a:ext cx="7478221" cy="1172629"/>
          </a:xfrm>
          <a:prstGeom prst="rect">
            <a:avLst/>
          </a:prstGeom>
          <a:noFill/>
        </p:spPr>
        <p:txBody>
          <a:bodyPr wrap="square">
            <a:spAutoFit/>
          </a:bodyPr>
          <a:lstStyle/>
          <a:p>
            <a:pPr marL="171450" lvl="1" indent="-171450" algn="l" defTabSz="800100">
              <a:lnSpc>
                <a:spcPct val="90000"/>
              </a:lnSpc>
              <a:spcBef>
                <a:spcPct val="0"/>
              </a:spcBef>
              <a:spcAft>
                <a:spcPct val="15000"/>
              </a:spcAft>
              <a:buFontTx/>
              <a:buChar char="•"/>
            </a:pPr>
            <a:r>
              <a:rPr lang="en-US" sz="1800" kern="1200">
                <a:solidFill>
                  <a:schemeClr val="tx1"/>
                </a:solidFill>
                <a:latin typeface="+mn-lt"/>
                <a:ea typeface="Open Sans" pitchFamily="2" charset="0"/>
                <a:cs typeface="Open Sans" pitchFamily="2" charset="0"/>
              </a:rPr>
              <a:t>AI Strategy complete</a:t>
            </a:r>
            <a:br>
              <a:rPr lang="en-US" sz="1800" kern="1200">
                <a:solidFill>
                  <a:schemeClr val="tx1"/>
                </a:solidFill>
                <a:latin typeface="+mn-lt"/>
                <a:ea typeface="Open Sans" pitchFamily="2" charset="0"/>
                <a:cs typeface="Open Sans" pitchFamily="2" charset="0"/>
              </a:rPr>
            </a:br>
            <a:r>
              <a:rPr lang="en-US" sz="1800" kern="1200">
                <a:solidFill>
                  <a:schemeClr val="tx1"/>
                </a:solidFill>
                <a:latin typeface="+mn-lt"/>
                <a:ea typeface="Open Sans" pitchFamily="2" charset="0"/>
                <a:cs typeface="Open Sans" pitchFamily="2" charset="0"/>
              </a:rPr>
              <a:t>  - AI Jam with AWS, Google, ChatGPT and Anthropic </a:t>
            </a:r>
            <a:endParaRPr lang="en-US" sz="1800" kern="1200">
              <a:solidFill>
                <a:schemeClr val="tx1"/>
              </a:solidFill>
              <a:latin typeface="+mn-lt"/>
            </a:endParaRPr>
          </a:p>
          <a:p>
            <a:pPr marL="171450" lvl="1" indent="-171450" algn="l" defTabSz="800100">
              <a:lnSpc>
                <a:spcPct val="90000"/>
              </a:lnSpc>
              <a:spcBef>
                <a:spcPct val="0"/>
              </a:spcBef>
              <a:spcAft>
                <a:spcPct val="15000"/>
              </a:spcAft>
              <a:buChar char="•"/>
            </a:pPr>
            <a:r>
              <a:rPr lang="en-US" sz="1800" kern="1200">
                <a:solidFill>
                  <a:schemeClr val="tx1"/>
                </a:solidFill>
                <a:latin typeface="+mn-lt"/>
                <a:ea typeface="Open Sans" pitchFamily="2" charset="0"/>
                <a:cs typeface="Open Sans" pitchFamily="2" charset="0"/>
              </a:rPr>
              <a:t>Copilot and ChatGPT approved for use cases – reducing training hours</a:t>
            </a:r>
          </a:p>
          <a:p>
            <a:pPr marL="171450" lvl="1" indent="-171450" algn="l" defTabSz="800100">
              <a:lnSpc>
                <a:spcPct val="90000"/>
              </a:lnSpc>
              <a:spcBef>
                <a:spcPct val="0"/>
              </a:spcBef>
              <a:spcAft>
                <a:spcPct val="15000"/>
              </a:spcAft>
              <a:buChar char="•"/>
            </a:pPr>
            <a:r>
              <a:rPr lang="en-US" sz="1800" kern="1200">
                <a:solidFill>
                  <a:schemeClr val="tx1"/>
                </a:solidFill>
                <a:latin typeface="+mn-lt"/>
                <a:ea typeface="Open Sans" pitchFamily="2" charset="0"/>
                <a:cs typeface="Open Sans" pitchFamily="2" charset="0"/>
              </a:rPr>
              <a:t>AI Apprenticeship program put on hold due to JLDC priority</a:t>
            </a:r>
            <a:endParaRPr lang="en-US"/>
          </a:p>
        </p:txBody>
      </p:sp>
      <p:sp>
        <p:nvSpPr>
          <p:cNvPr id="25" name="TextBox 24">
            <a:extLst>
              <a:ext uri="{FF2B5EF4-FFF2-40B4-BE49-F238E27FC236}">
                <a16:creationId xmlns:a16="http://schemas.microsoft.com/office/drawing/2014/main" id="{F6CC16BB-6271-39EC-5008-92D433BEDEC6}"/>
              </a:ext>
            </a:extLst>
          </p:cNvPr>
          <p:cNvSpPr txBox="1"/>
          <p:nvPr/>
        </p:nvSpPr>
        <p:spPr>
          <a:xfrm>
            <a:off x="2598459" y="3283273"/>
            <a:ext cx="6146800" cy="923330"/>
          </a:xfrm>
          <a:prstGeom prst="rect">
            <a:avLst/>
          </a:prstGeom>
          <a:noFill/>
        </p:spPr>
        <p:txBody>
          <a:bodyPr wrap="square">
            <a:spAutoFit/>
          </a:bodyPr>
          <a:lstStyle/>
          <a:p>
            <a:pPr marL="171450" lvl="1" indent="-171450" algn="l" defTabSz="800100">
              <a:lnSpc>
                <a:spcPct val="90000"/>
              </a:lnSpc>
              <a:spcBef>
                <a:spcPct val="0"/>
              </a:spcBef>
              <a:spcAft>
                <a:spcPct val="15000"/>
              </a:spcAft>
              <a:buClrTx/>
              <a:buSzTx/>
              <a:buFont typeface="Arial" panose="020B0604020202020204" pitchFamily="34" charset="0"/>
              <a:buChar char="•"/>
            </a:pPr>
            <a:r>
              <a:rPr lang="en-US" sz="1800" kern="1200">
                <a:latin typeface="+mn-lt"/>
              </a:rPr>
              <a:t>Accelerator Readiness Review for 420.2D (May 20-22)</a:t>
            </a:r>
          </a:p>
          <a:p>
            <a:pPr marL="171450" lvl="1" indent="-171450" algn="l" defTabSz="800100">
              <a:lnSpc>
                <a:spcPct val="90000"/>
              </a:lnSpc>
              <a:spcBef>
                <a:spcPct val="0"/>
              </a:spcBef>
              <a:spcAft>
                <a:spcPct val="15000"/>
              </a:spcAft>
              <a:buClrTx/>
              <a:buSzTx/>
              <a:buFont typeface="Arial" panose="020B0604020202020204" pitchFamily="34" charset="0"/>
              <a:buChar char="•"/>
            </a:pPr>
            <a:r>
              <a:rPr lang="en-US" sz="1800" kern="1200">
                <a:latin typeface="+mn-lt"/>
              </a:rPr>
              <a:t>Technical Review of CEBAF Restart Delay (May 13-14)</a:t>
            </a:r>
          </a:p>
          <a:p>
            <a:pPr marL="171450" lvl="1" indent="-171450" algn="l" defTabSz="800100">
              <a:lnSpc>
                <a:spcPct val="90000"/>
              </a:lnSpc>
              <a:spcBef>
                <a:spcPct val="0"/>
              </a:spcBef>
              <a:spcAft>
                <a:spcPct val="15000"/>
              </a:spcAft>
              <a:buClrTx/>
              <a:buSzTx/>
              <a:buFont typeface="Arial" panose="020B0604020202020204" pitchFamily="34" charset="0"/>
              <a:buChar char="•"/>
            </a:pPr>
            <a:r>
              <a:rPr lang="en-US" sz="1800" kern="1200">
                <a:solidFill>
                  <a:schemeClr val="tx1">
                    <a:lumMod val="95000"/>
                    <a:lumOff val="5000"/>
                  </a:schemeClr>
                </a:solidFill>
                <a:latin typeface="+mn-lt"/>
                <a:ea typeface="Open Sans" pitchFamily="2" charset="0"/>
                <a:cs typeface="Open Sans" pitchFamily="2" charset="0"/>
              </a:rPr>
              <a:t>CEBAF Associate Laboratory Director position reposted</a:t>
            </a:r>
            <a:endParaRPr lang="en-US" sz="1800" kern="1200">
              <a:latin typeface="+mn-lt"/>
            </a:endParaRPr>
          </a:p>
        </p:txBody>
      </p:sp>
      <p:sp>
        <p:nvSpPr>
          <p:cNvPr id="27" name="TextBox 26">
            <a:extLst>
              <a:ext uri="{FF2B5EF4-FFF2-40B4-BE49-F238E27FC236}">
                <a16:creationId xmlns:a16="http://schemas.microsoft.com/office/drawing/2014/main" id="{A94E813C-F5DD-6BBE-16F1-6493BF2D20C2}"/>
              </a:ext>
            </a:extLst>
          </p:cNvPr>
          <p:cNvSpPr txBox="1"/>
          <p:nvPr/>
        </p:nvSpPr>
        <p:spPr>
          <a:xfrm>
            <a:off x="2482395" y="1413824"/>
            <a:ext cx="7339648" cy="923330"/>
          </a:xfrm>
          <a:prstGeom prst="rect">
            <a:avLst/>
          </a:prstGeom>
          <a:noFill/>
        </p:spPr>
        <p:txBody>
          <a:bodyPr wrap="square">
            <a:spAutoFit/>
          </a:bodyPr>
          <a:lstStyle/>
          <a:p>
            <a:pPr marL="171450" lvl="1" indent="-171450" algn="l" defTabSz="800100">
              <a:lnSpc>
                <a:spcPct val="90000"/>
              </a:lnSpc>
              <a:spcBef>
                <a:spcPct val="0"/>
              </a:spcBef>
              <a:spcAft>
                <a:spcPct val="15000"/>
              </a:spcAft>
              <a:buClrTx/>
              <a:buSzTx/>
              <a:buFontTx/>
              <a:buChar char="•"/>
            </a:pPr>
            <a:r>
              <a:rPr lang="en-US" sz="1800" kern="1200">
                <a:solidFill>
                  <a:srgbClr val="000000">
                    <a:lumMod val="95000"/>
                    <a:lumOff val="5000"/>
                  </a:srgbClr>
                </a:solidFill>
                <a:latin typeface="Calibri" panose="020F0502020204030204"/>
                <a:ea typeface="Open Sans" pitchFamily="2" charset="0"/>
                <a:cs typeface="Open Sans" pitchFamily="2" charset="0"/>
              </a:rPr>
              <a:t>CEBAF is funded to run 22 weeks, 3,000 hours at 80% reliability</a:t>
            </a:r>
          </a:p>
          <a:p>
            <a:pPr marL="171450" lvl="1" indent="-171450" algn="l" defTabSz="800100">
              <a:lnSpc>
                <a:spcPct val="90000"/>
              </a:lnSpc>
              <a:spcBef>
                <a:spcPct val="0"/>
              </a:spcBef>
              <a:spcAft>
                <a:spcPct val="15000"/>
              </a:spcAft>
              <a:buClrTx/>
              <a:buSzTx/>
              <a:buFontTx/>
              <a:buNone/>
            </a:pPr>
            <a:r>
              <a:rPr lang="en-US" sz="1800" kern="1200">
                <a:solidFill>
                  <a:srgbClr val="000000">
                    <a:lumMod val="95000"/>
                    <a:lumOff val="5000"/>
                  </a:srgbClr>
                </a:solidFill>
                <a:latin typeface="Calibri" panose="020F0502020204030204"/>
                <a:ea typeface="Open Sans"/>
                <a:cs typeface="Open Sans"/>
              </a:rPr>
              <a:t>	- Current reliability is 81.5%  </a:t>
            </a:r>
          </a:p>
          <a:p>
            <a:pPr marL="171450" lvl="1" indent="-171450" algn="l" defTabSz="800100">
              <a:lnSpc>
                <a:spcPct val="90000"/>
              </a:lnSpc>
              <a:spcBef>
                <a:spcPct val="0"/>
              </a:spcBef>
              <a:spcAft>
                <a:spcPct val="15000"/>
              </a:spcAft>
              <a:buClrTx/>
              <a:buSzTx/>
              <a:buFontTx/>
              <a:buChar char="•"/>
            </a:pPr>
            <a:r>
              <a:rPr lang="en-US" sz="1800" kern="1200">
                <a:solidFill>
                  <a:srgbClr val="000000">
                    <a:lumMod val="95000"/>
                    <a:lumOff val="5000"/>
                  </a:srgbClr>
                </a:solidFill>
                <a:latin typeface="Calibri" panose="020F0502020204030204"/>
                <a:ea typeface="Open Sans"/>
                <a:cs typeface="Open Sans"/>
              </a:rPr>
              <a:t>Nuclear Physics experiments in Halls A, B, C and D are operational</a:t>
            </a:r>
          </a:p>
        </p:txBody>
      </p:sp>
    </p:spTree>
    <p:extLst>
      <p:ext uri="{BB962C8B-B14F-4D97-AF65-F5344CB8AC3E}">
        <p14:creationId xmlns:p14="http://schemas.microsoft.com/office/powerpoint/2010/main" val="3817237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24733-690B-0A48-74DF-160345428B55}"/>
            </a:ext>
          </a:extLst>
        </p:cNvPr>
        <p:cNvGrpSpPr/>
        <p:nvPr/>
      </p:nvGrpSpPr>
      <p:grpSpPr>
        <a:xfrm>
          <a:off x="0" y="0"/>
          <a:ext cx="0" cy="0"/>
          <a:chOff x="0" y="0"/>
          <a:chExt cx="0" cy="0"/>
        </a:xfrm>
      </p:grpSpPr>
      <p:sp>
        <p:nvSpPr>
          <p:cNvPr id="7" name="Freeform: Shape 6">
            <a:extLst>
              <a:ext uri="{FF2B5EF4-FFF2-40B4-BE49-F238E27FC236}">
                <a16:creationId xmlns:a16="http://schemas.microsoft.com/office/drawing/2014/main" id="{5A0D73AF-B975-76FB-A475-3AE36C84FABE}"/>
              </a:ext>
            </a:extLst>
          </p:cNvPr>
          <p:cNvSpPr/>
          <p:nvPr/>
        </p:nvSpPr>
        <p:spPr>
          <a:xfrm>
            <a:off x="259645" y="1015999"/>
            <a:ext cx="7174090" cy="5358888"/>
          </a:xfrm>
          <a:custGeom>
            <a:avLst/>
            <a:gdLst>
              <a:gd name="connsiteX0" fmla="*/ 0 w 7174090"/>
              <a:gd name="connsiteY0" fmla="*/ 0 h 5979758"/>
              <a:gd name="connsiteX1" fmla="*/ 7174090 w 7174090"/>
              <a:gd name="connsiteY1" fmla="*/ 0 h 5979758"/>
              <a:gd name="connsiteX2" fmla="*/ 7174090 w 7174090"/>
              <a:gd name="connsiteY2" fmla="*/ 5979758 h 5979758"/>
              <a:gd name="connsiteX3" fmla="*/ 0 w 7174090"/>
              <a:gd name="connsiteY3" fmla="*/ 5979758 h 5979758"/>
              <a:gd name="connsiteX4" fmla="*/ 0 w 7174090"/>
              <a:gd name="connsiteY4" fmla="*/ 0 h 5979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4090" h="5979758">
                <a:moveTo>
                  <a:pt x="0" y="0"/>
                </a:moveTo>
                <a:lnTo>
                  <a:pt x="7174090" y="0"/>
                </a:lnTo>
                <a:lnTo>
                  <a:pt x="7174090" y="5979758"/>
                </a:lnTo>
                <a:lnTo>
                  <a:pt x="0" y="5979758"/>
                </a:lnTo>
                <a:lnTo>
                  <a:pt x="0" y="0"/>
                </a:lnTo>
                <a:close/>
              </a:path>
            </a:pathLst>
          </a:custGeom>
          <a:ln>
            <a:solidFill>
              <a:srgbClr val="00B050"/>
            </a:solidFill>
          </a:ln>
          <a:scene3d>
            <a:camera prst="orthographicFront"/>
            <a:lightRig rig="flat" dir="t"/>
          </a:scene3d>
          <a:sp3d z="190500" extrusionH="12700" prstMaterial="plastic">
            <a:bevelT w="50800" h="50800"/>
          </a:sp3d>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56789" tIns="1353820" rIns="556789" bIns="128016" numCol="1" spcCol="1270" anchor="t" anchorCtr="0">
            <a:noAutofit/>
          </a:bodyPr>
          <a:lstStyle/>
          <a:p>
            <a:pPr marL="171450" lvl="1" indent="-171450" algn="l" defTabSz="800100">
              <a:lnSpc>
                <a:spcPct val="90000"/>
              </a:lnSpc>
              <a:spcBef>
                <a:spcPct val="0"/>
              </a:spcBef>
              <a:spcAft>
                <a:spcPct val="15000"/>
              </a:spcAft>
              <a:buChar char="•"/>
            </a:pPr>
            <a:endParaRPr lang="en-US" sz="1800" b="1" kern="1200">
              <a:solidFill>
                <a:schemeClr val="bg1"/>
              </a:solidFill>
            </a:endParaRPr>
          </a:p>
          <a:p>
            <a:pPr marL="171450" lvl="1" indent="-171450" algn="l" defTabSz="800100">
              <a:lnSpc>
                <a:spcPct val="90000"/>
              </a:lnSpc>
              <a:spcBef>
                <a:spcPct val="0"/>
              </a:spcBef>
              <a:spcAft>
                <a:spcPct val="15000"/>
              </a:spcAft>
              <a:buChar char="•"/>
            </a:pPr>
            <a:endParaRPr lang="en-US" sz="1800" b="1" kern="1200">
              <a:solidFill>
                <a:schemeClr val="bg1"/>
              </a:solidFill>
            </a:endParaRPr>
          </a:p>
          <a:p>
            <a:pPr marL="171450" lvl="1" indent="-171450" algn="l" defTabSz="800100">
              <a:lnSpc>
                <a:spcPct val="90000"/>
              </a:lnSpc>
              <a:spcBef>
                <a:spcPct val="0"/>
              </a:spcBef>
              <a:spcAft>
                <a:spcPct val="15000"/>
              </a:spcAft>
              <a:buChar char="•"/>
            </a:pPr>
            <a:endParaRPr lang="en-US" sz="1800" b="1" kern="1200">
              <a:solidFill>
                <a:schemeClr val="bg1"/>
              </a:solidFill>
            </a:endParaRPr>
          </a:p>
          <a:p>
            <a:pPr marL="171450" lvl="1" indent="-171450" algn="l" defTabSz="800100">
              <a:lnSpc>
                <a:spcPct val="90000"/>
              </a:lnSpc>
              <a:spcBef>
                <a:spcPct val="0"/>
              </a:spcBef>
              <a:spcAft>
                <a:spcPct val="15000"/>
              </a:spcAft>
              <a:buChar char="•"/>
            </a:pPr>
            <a:endParaRPr lang="en-US" sz="1800" b="1" kern="1200">
              <a:solidFill>
                <a:schemeClr val="bg1"/>
              </a:solidFill>
            </a:endParaRPr>
          </a:p>
          <a:p>
            <a:pPr marL="171450" lvl="1" indent="-171450" algn="l" defTabSz="800100">
              <a:lnSpc>
                <a:spcPct val="90000"/>
              </a:lnSpc>
              <a:spcBef>
                <a:spcPct val="0"/>
              </a:spcBef>
              <a:spcAft>
                <a:spcPct val="15000"/>
              </a:spcAft>
              <a:buChar char="•"/>
            </a:pPr>
            <a:endParaRPr lang="en-US" sz="1800" b="1" kern="1200">
              <a:solidFill>
                <a:schemeClr val="bg1"/>
              </a:solidFill>
            </a:endParaRPr>
          </a:p>
          <a:p>
            <a:pPr marL="171450" lvl="1" indent="-171450" algn="l" defTabSz="800100">
              <a:lnSpc>
                <a:spcPct val="90000"/>
              </a:lnSpc>
              <a:spcBef>
                <a:spcPct val="0"/>
              </a:spcBef>
              <a:spcAft>
                <a:spcPct val="15000"/>
              </a:spcAft>
              <a:buChar char="•"/>
            </a:pPr>
            <a:endParaRPr lang="en-US" sz="1800" b="1" kern="1200">
              <a:solidFill>
                <a:schemeClr val="bg1"/>
              </a:solidFill>
            </a:endParaRPr>
          </a:p>
          <a:p>
            <a:pPr marL="171450" lvl="1" indent="-171450" algn="l" defTabSz="800100">
              <a:lnSpc>
                <a:spcPct val="90000"/>
              </a:lnSpc>
              <a:spcBef>
                <a:spcPct val="0"/>
              </a:spcBef>
              <a:spcAft>
                <a:spcPct val="15000"/>
              </a:spcAft>
              <a:buChar char="•"/>
            </a:pPr>
            <a:endParaRPr lang="en-US" sz="1800" b="1" kern="1200">
              <a:solidFill>
                <a:schemeClr val="bg1"/>
              </a:solidFill>
            </a:endParaRPr>
          </a:p>
          <a:p>
            <a:pPr marL="171450" lvl="1" indent="-171450" algn="l" defTabSz="800100">
              <a:lnSpc>
                <a:spcPct val="90000"/>
              </a:lnSpc>
              <a:spcBef>
                <a:spcPct val="0"/>
              </a:spcBef>
              <a:spcAft>
                <a:spcPct val="15000"/>
              </a:spcAft>
              <a:buChar char="•"/>
            </a:pPr>
            <a:endParaRPr lang="en-US" sz="1800" b="1" kern="1200">
              <a:solidFill>
                <a:schemeClr val="bg1"/>
              </a:solidFill>
            </a:endParaRPr>
          </a:p>
          <a:p>
            <a:pPr marL="171450" lvl="1" indent="-171450" algn="l" defTabSz="800100">
              <a:lnSpc>
                <a:spcPct val="90000"/>
              </a:lnSpc>
              <a:spcBef>
                <a:spcPct val="0"/>
              </a:spcBef>
              <a:spcAft>
                <a:spcPct val="15000"/>
              </a:spcAft>
              <a:buChar char="•"/>
            </a:pPr>
            <a:endParaRPr lang="en-US" sz="1800" b="1" kern="1200">
              <a:solidFill>
                <a:schemeClr val="bg1"/>
              </a:solidFill>
            </a:endParaRPr>
          </a:p>
          <a:p>
            <a:pPr marL="171450" lvl="1" indent="-171450" algn="l" defTabSz="800100">
              <a:lnSpc>
                <a:spcPct val="90000"/>
              </a:lnSpc>
              <a:spcBef>
                <a:spcPct val="0"/>
              </a:spcBef>
              <a:spcAft>
                <a:spcPct val="15000"/>
              </a:spcAft>
              <a:buChar char="•"/>
            </a:pPr>
            <a:endParaRPr lang="en-US" sz="1800" b="1" kern="1200">
              <a:solidFill>
                <a:schemeClr val="bg1"/>
              </a:solidFill>
            </a:endParaRPr>
          </a:p>
        </p:txBody>
      </p:sp>
      <p:sp>
        <p:nvSpPr>
          <p:cNvPr id="3" name="Title 1">
            <a:extLst>
              <a:ext uri="{FF2B5EF4-FFF2-40B4-BE49-F238E27FC236}">
                <a16:creationId xmlns:a16="http://schemas.microsoft.com/office/drawing/2014/main" id="{9B115357-8495-B9A1-9194-EE56A89A4DE1}"/>
              </a:ext>
            </a:extLst>
          </p:cNvPr>
          <p:cNvSpPr txBox="1">
            <a:spLocks/>
          </p:cNvSpPr>
          <p:nvPr/>
        </p:nvSpPr>
        <p:spPr>
          <a:xfrm>
            <a:off x="801784" y="83734"/>
            <a:ext cx="11579251" cy="7193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chemeClr val="tx1"/>
                </a:solidFill>
                <a:latin typeface="Avenir" panose="02000503020000020003"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a:ea typeface="+mj-ea"/>
                <a:cs typeface="Arial"/>
              </a:rPr>
              <a:t>Technical Review of CEBAF Restart Delay</a:t>
            </a:r>
            <a:endParaRPr kumimoji="0" lang="en-US" sz="4400" b="1" i="0" u="none" strike="noStrike" kern="1200" cap="none" spc="0" normalizeH="0" baseline="0" noProof="0">
              <a:ln>
                <a:noFill/>
              </a:ln>
              <a:solidFill>
                <a:srgbClr val="000000"/>
              </a:solidFill>
              <a:effectLst/>
              <a:uLnTx/>
              <a:uFillTx/>
              <a:latin typeface="Avenir" panose="02000503020000020003" pitchFamily="2" charset="0"/>
              <a:ea typeface="+mj-ea"/>
              <a:cs typeface="+mj-cs"/>
            </a:endParaRPr>
          </a:p>
        </p:txBody>
      </p:sp>
      <p:sp>
        <p:nvSpPr>
          <p:cNvPr id="17" name="Freeform: Shape 16">
            <a:extLst>
              <a:ext uri="{FF2B5EF4-FFF2-40B4-BE49-F238E27FC236}">
                <a16:creationId xmlns:a16="http://schemas.microsoft.com/office/drawing/2014/main" id="{97555371-4840-BCDD-C02F-FEE761818076}"/>
              </a:ext>
            </a:extLst>
          </p:cNvPr>
          <p:cNvSpPr/>
          <p:nvPr/>
        </p:nvSpPr>
        <p:spPr>
          <a:xfrm>
            <a:off x="7616937" y="1010506"/>
            <a:ext cx="4312628" cy="5358888"/>
          </a:xfrm>
          <a:custGeom>
            <a:avLst/>
            <a:gdLst>
              <a:gd name="connsiteX0" fmla="*/ 0 w 4154583"/>
              <a:gd name="connsiteY0" fmla="*/ 0 h 3969000"/>
              <a:gd name="connsiteX1" fmla="*/ 4154583 w 4154583"/>
              <a:gd name="connsiteY1" fmla="*/ 0 h 3969000"/>
              <a:gd name="connsiteX2" fmla="*/ 4154583 w 4154583"/>
              <a:gd name="connsiteY2" fmla="*/ 3969000 h 3969000"/>
              <a:gd name="connsiteX3" fmla="*/ 0 w 4154583"/>
              <a:gd name="connsiteY3" fmla="*/ 3969000 h 3969000"/>
              <a:gd name="connsiteX4" fmla="*/ 0 w 4154583"/>
              <a:gd name="connsiteY4" fmla="*/ 0 h 396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583" h="3969000">
                <a:moveTo>
                  <a:pt x="0" y="0"/>
                </a:moveTo>
                <a:lnTo>
                  <a:pt x="4154583" y="0"/>
                </a:lnTo>
                <a:lnTo>
                  <a:pt x="4154583" y="3969000"/>
                </a:lnTo>
                <a:lnTo>
                  <a:pt x="0" y="3969000"/>
                </a:lnTo>
                <a:lnTo>
                  <a:pt x="0" y="0"/>
                </a:lnTo>
                <a:close/>
              </a:path>
            </a:pathLst>
          </a:custGeom>
          <a:ln>
            <a:solidFill>
              <a:srgbClr val="00B050"/>
            </a:solidFill>
          </a:ln>
          <a:scene3d>
            <a:camera prst="orthographicFront"/>
            <a:lightRig rig="flat" dir="t"/>
          </a:scene3d>
          <a:sp3d z="190500" extrusionH="12700" prstMaterial="plastic">
            <a:bevelT w="50800" h="50800"/>
          </a:sp3d>
        </p:spPr>
        <p:style>
          <a:lnRef idx="1">
            <a:scrgbClr r="0" g="0" b="0"/>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22442" tIns="583184" rIns="322442"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kern="1200" dirty="0">
                <a:latin typeface="Aptos" panose="020B0004020202020204" pitchFamily="34" charset="0"/>
              </a:rPr>
              <a:t>Strengthen risk mitigation and develop criteria for cryomodule performance</a:t>
            </a:r>
          </a:p>
          <a:p>
            <a:pPr marL="228600" lvl="1" indent="-228600" algn="l" defTabSz="889000">
              <a:lnSpc>
                <a:spcPct val="90000"/>
              </a:lnSpc>
              <a:spcBef>
                <a:spcPct val="0"/>
              </a:spcBef>
              <a:spcAft>
                <a:spcPct val="15000"/>
              </a:spcAft>
              <a:buFont typeface="Arial" panose="020B0604020202020204" pitchFamily="34" charset="0"/>
              <a:buChar char="•"/>
            </a:pPr>
            <a:endParaRPr lang="en-US" kern="1200" dirty="0">
              <a:latin typeface="Aptos" panose="020B0004020202020204" pitchFamily="34" charset="0"/>
            </a:endParaRPr>
          </a:p>
          <a:p>
            <a:pPr marL="228600" lvl="1" indent="-228600" algn="l" defTabSz="889000">
              <a:lnSpc>
                <a:spcPct val="90000"/>
              </a:lnSpc>
              <a:spcBef>
                <a:spcPct val="0"/>
              </a:spcBef>
              <a:spcAft>
                <a:spcPct val="15000"/>
              </a:spcAft>
              <a:buFont typeface="Arial" panose="020B0604020202020204" pitchFamily="34" charset="0"/>
              <a:buChar char="•"/>
            </a:pPr>
            <a:r>
              <a:rPr lang="en-US" kern="1200" dirty="0">
                <a:latin typeface="Aptos" panose="020B0004020202020204" pitchFamily="34" charset="0"/>
              </a:rPr>
              <a:t>Implement formal work planning and progress tracking</a:t>
            </a:r>
          </a:p>
          <a:p>
            <a:pPr marL="228600" lvl="1" indent="-228600" algn="l" defTabSz="889000">
              <a:lnSpc>
                <a:spcPct val="90000"/>
              </a:lnSpc>
              <a:spcBef>
                <a:spcPct val="0"/>
              </a:spcBef>
              <a:spcAft>
                <a:spcPct val="15000"/>
              </a:spcAft>
              <a:buFont typeface="Arial" panose="020B0604020202020204" pitchFamily="34" charset="0"/>
              <a:buChar char="•"/>
            </a:pPr>
            <a:endParaRPr lang="en-US" kern="1200" dirty="0">
              <a:latin typeface="Aptos" panose="020B0004020202020204" pitchFamily="34" charset="0"/>
            </a:endParaRPr>
          </a:p>
          <a:p>
            <a:pPr marL="228600" lvl="1" indent="-228600" algn="l" defTabSz="889000">
              <a:lnSpc>
                <a:spcPct val="90000"/>
              </a:lnSpc>
              <a:spcBef>
                <a:spcPct val="0"/>
              </a:spcBef>
              <a:spcAft>
                <a:spcPct val="15000"/>
              </a:spcAft>
              <a:buFont typeface="Arial" panose="020B0604020202020204" pitchFamily="34" charset="0"/>
              <a:buChar char="•"/>
            </a:pPr>
            <a:r>
              <a:rPr lang="en-US" kern="1200" dirty="0">
                <a:latin typeface="Aptos" panose="020B0004020202020204" pitchFamily="34" charset="0"/>
              </a:rPr>
              <a:t>Empower a single project manager responsible for SAM planning and execution</a:t>
            </a:r>
          </a:p>
          <a:p>
            <a:pPr marL="0" lvl="1" algn="l" defTabSz="889000">
              <a:lnSpc>
                <a:spcPct val="90000"/>
              </a:lnSpc>
              <a:spcBef>
                <a:spcPct val="0"/>
              </a:spcBef>
              <a:spcAft>
                <a:spcPct val="15000"/>
              </a:spcAft>
            </a:pPr>
            <a:r>
              <a:rPr lang="en-US" kern="1200" dirty="0">
                <a:latin typeface="Aptos" panose="020B0004020202020204" pitchFamily="34" charset="0"/>
              </a:rPr>
              <a:t> </a:t>
            </a:r>
          </a:p>
          <a:p>
            <a:pPr marL="228600" lvl="1" indent="-228600" algn="l" defTabSz="889000">
              <a:lnSpc>
                <a:spcPct val="90000"/>
              </a:lnSpc>
              <a:spcBef>
                <a:spcPct val="0"/>
              </a:spcBef>
              <a:spcAft>
                <a:spcPct val="15000"/>
              </a:spcAft>
              <a:buFont typeface="Arial" panose="020B0604020202020204" pitchFamily="34" charset="0"/>
              <a:buChar char="•"/>
            </a:pPr>
            <a:r>
              <a:rPr lang="en-US" kern="1200" dirty="0">
                <a:latin typeface="Aptos" panose="020B0004020202020204" pitchFamily="34" charset="0"/>
              </a:rPr>
              <a:t>Develop a comprehensive Configuration Management Program</a:t>
            </a:r>
          </a:p>
        </p:txBody>
      </p:sp>
      <p:sp>
        <p:nvSpPr>
          <p:cNvPr id="18" name="Freeform: Shape 17">
            <a:extLst>
              <a:ext uri="{FF2B5EF4-FFF2-40B4-BE49-F238E27FC236}">
                <a16:creationId xmlns:a16="http://schemas.microsoft.com/office/drawing/2014/main" id="{332FBFAF-4535-5220-33B6-1B9EA92942D0}"/>
              </a:ext>
            </a:extLst>
          </p:cNvPr>
          <p:cNvSpPr/>
          <p:nvPr/>
        </p:nvSpPr>
        <p:spPr>
          <a:xfrm>
            <a:off x="7725357" y="766021"/>
            <a:ext cx="2653215" cy="397959"/>
          </a:xfrm>
          <a:custGeom>
            <a:avLst/>
            <a:gdLst>
              <a:gd name="connsiteX0" fmla="*/ 0 w 2908208"/>
              <a:gd name="connsiteY0" fmla="*/ 92148 h 552877"/>
              <a:gd name="connsiteX1" fmla="*/ 92148 w 2908208"/>
              <a:gd name="connsiteY1" fmla="*/ 0 h 552877"/>
              <a:gd name="connsiteX2" fmla="*/ 2816060 w 2908208"/>
              <a:gd name="connsiteY2" fmla="*/ 0 h 552877"/>
              <a:gd name="connsiteX3" fmla="*/ 2908208 w 2908208"/>
              <a:gd name="connsiteY3" fmla="*/ 92148 h 552877"/>
              <a:gd name="connsiteX4" fmla="*/ 2908208 w 2908208"/>
              <a:gd name="connsiteY4" fmla="*/ 460729 h 552877"/>
              <a:gd name="connsiteX5" fmla="*/ 2816060 w 2908208"/>
              <a:gd name="connsiteY5" fmla="*/ 552877 h 552877"/>
              <a:gd name="connsiteX6" fmla="*/ 92148 w 2908208"/>
              <a:gd name="connsiteY6" fmla="*/ 552877 h 552877"/>
              <a:gd name="connsiteX7" fmla="*/ 0 w 2908208"/>
              <a:gd name="connsiteY7" fmla="*/ 460729 h 552877"/>
              <a:gd name="connsiteX8" fmla="*/ 0 w 2908208"/>
              <a:gd name="connsiteY8" fmla="*/ 92148 h 55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8208" h="552877">
                <a:moveTo>
                  <a:pt x="0" y="92148"/>
                </a:moveTo>
                <a:cubicBezTo>
                  <a:pt x="0" y="41256"/>
                  <a:pt x="41256" y="0"/>
                  <a:pt x="92148" y="0"/>
                </a:cubicBezTo>
                <a:lnTo>
                  <a:pt x="2816060" y="0"/>
                </a:lnTo>
                <a:cubicBezTo>
                  <a:pt x="2866952" y="0"/>
                  <a:pt x="2908208" y="41256"/>
                  <a:pt x="2908208" y="92148"/>
                </a:cubicBezTo>
                <a:lnTo>
                  <a:pt x="2908208" y="460729"/>
                </a:lnTo>
                <a:cubicBezTo>
                  <a:pt x="2908208" y="511621"/>
                  <a:pt x="2866952" y="552877"/>
                  <a:pt x="2816060" y="552877"/>
                </a:cubicBezTo>
                <a:lnTo>
                  <a:pt x="92148" y="552877"/>
                </a:lnTo>
                <a:cubicBezTo>
                  <a:pt x="41256" y="552877"/>
                  <a:pt x="0" y="511621"/>
                  <a:pt x="0" y="460729"/>
                </a:cubicBezTo>
                <a:lnTo>
                  <a:pt x="0" y="92148"/>
                </a:lnTo>
                <a:close/>
              </a:path>
            </a:pathLst>
          </a:custGeom>
          <a:solidFill>
            <a:srgbClr val="00B05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136912" tIns="26989" rIns="136912" bIns="26989" numCol="1" spcCol="1270" anchor="ctr" anchorCtr="0">
            <a:noAutofit/>
          </a:bodyPr>
          <a:lstStyle/>
          <a:p>
            <a:pPr marL="0" lvl="0" indent="0" algn="l" defTabSz="1244600">
              <a:lnSpc>
                <a:spcPct val="90000"/>
              </a:lnSpc>
              <a:spcBef>
                <a:spcPct val="0"/>
              </a:spcBef>
              <a:spcAft>
                <a:spcPct val="35000"/>
              </a:spcAft>
              <a:buNone/>
            </a:pPr>
            <a:r>
              <a:rPr lang="en-US" sz="2000" b="1" kern="1200"/>
              <a:t>Recommendation</a:t>
            </a:r>
          </a:p>
        </p:txBody>
      </p:sp>
      <p:sp>
        <p:nvSpPr>
          <p:cNvPr id="5" name="TextBox 4">
            <a:extLst>
              <a:ext uri="{FF2B5EF4-FFF2-40B4-BE49-F238E27FC236}">
                <a16:creationId xmlns:a16="http://schemas.microsoft.com/office/drawing/2014/main" id="{7270C70C-86B0-A647-6456-BFFCCC201955}"/>
              </a:ext>
            </a:extLst>
          </p:cNvPr>
          <p:cNvSpPr txBox="1"/>
          <p:nvPr/>
        </p:nvSpPr>
        <p:spPr>
          <a:xfrm>
            <a:off x="259645" y="1311962"/>
            <a:ext cx="7055556" cy="5062924"/>
          </a:xfrm>
          <a:prstGeom prst="rect">
            <a:avLst/>
          </a:prstGeom>
          <a:noFill/>
        </p:spPr>
        <p:txBody>
          <a:bodyPr wrap="square">
            <a:spAutoFit/>
          </a:bodyPr>
          <a:lstStyle/>
          <a:p>
            <a:pPr lvl="0"/>
            <a:r>
              <a:rPr lang="en-US" sz="1700" b="1" dirty="0">
                <a:solidFill>
                  <a:schemeClr val="tx1">
                    <a:lumMod val="85000"/>
                    <a:lumOff val="15000"/>
                  </a:schemeClr>
                </a:solidFill>
                <a:latin typeface="Aptos" panose="020B0004020202020204" pitchFamily="34" charset="0"/>
              </a:rPr>
              <a:t>  1. Technical Assessment</a:t>
            </a:r>
          </a:p>
          <a:p>
            <a:pPr marL="742950" lvl="1" indent="-285750">
              <a:buFont typeface="Arial" panose="020B0604020202020204" pitchFamily="34" charset="0"/>
              <a:buChar char="•"/>
            </a:pPr>
            <a:r>
              <a:rPr lang="en-US" sz="1700" dirty="0">
                <a:solidFill>
                  <a:schemeClr val="tx1">
                    <a:lumMod val="85000"/>
                    <a:lumOff val="15000"/>
                  </a:schemeClr>
                </a:solidFill>
                <a:latin typeface="Aptos" panose="020B0004020202020204" pitchFamily="34" charset="0"/>
              </a:rPr>
              <a:t>Improper valve configuration led to degradation of the superconducting cavity</a:t>
            </a:r>
          </a:p>
          <a:p>
            <a:pPr marL="742950" lvl="1" indent="-285750">
              <a:buFont typeface="Arial" panose="020B0604020202020204" pitchFamily="34" charset="0"/>
              <a:buChar char="•"/>
            </a:pPr>
            <a:r>
              <a:rPr lang="en-US" sz="1700" dirty="0">
                <a:solidFill>
                  <a:schemeClr val="tx1">
                    <a:lumMod val="85000"/>
                    <a:lumOff val="15000"/>
                  </a:schemeClr>
                </a:solidFill>
                <a:latin typeface="Aptos" panose="020B0004020202020204" pitchFamily="34" charset="0"/>
              </a:rPr>
              <a:t>Magnet mis-wiring issue resolved within expected timeframe</a:t>
            </a:r>
          </a:p>
          <a:p>
            <a:pPr marL="742950" lvl="1" indent="-285750">
              <a:buFont typeface="Arial" panose="020B0604020202020204" pitchFamily="34" charset="0"/>
              <a:buChar char="•"/>
            </a:pPr>
            <a:r>
              <a:rPr lang="en-US" sz="1700" dirty="0">
                <a:solidFill>
                  <a:schemeClr val="tx1">
                    <a:lumMod val="85000"/>
                    <a:lumOff val="15000"/>
                  </a:schemeClr>
                </a:solidFill>
                <a:latin typeface="Aptos" panose="020B0004020202020204" pitchFamily="34" charset="0"/>
              </a:rPr>
              <a:t>Aging instrumentation and timing systems limit real-time corrections</a:t>
            </a:r>
          </a:p>
          <a:p>
            <a:pPr marL="742950" lvl="1" indent="-285750">
              <a:buFont typeface="Arial" panose="020B0604020202020204" pitchFamily="34" charset="0"/>
              <a:buChar char="•"/>
            </a:pPr>
            <a:r>
              <a:rPr lang="en-US" sz="1700" dirty="0">
                <a:solidFill>
                  <a:schemeClr val="tx1">
                    <a:lumMod val="85000"/>
                    <a:lumOff val="15000"/>
                  </a:schemeClr>
                </a:solidFill>
                <a:latin typeface="Aptos" panose="020B0004020202020204" pitchFamily="34" charset="0"/>
              </a:rPr>
              <a:t>Transformer failures due to design flaws caused delays</a:t>
            </a:r>
          </a:p>
          <a:p>
            <a:pPr lvl="0"/>
            <a:r>
              <a:rPr lang="en-US" sz="1700" b="1" dirty="0">
                <a:solidFill>
                  <a:schemeClr val="tx1">
                    <a:lumMod val="85000"/>
                    <a:lumOff val="15000"/>
                  </a:schemeClr>
                </a:solidFill>
                <a:latin typeface="Aptos" panose="020B0004020202020204" pitchFamily="34" charset="0"/>
              </a:rPr>
              <a:t>  2. Operational Challenges</a:t>
            </a:r>
            <a:endParaRPr lang="en-US" sz="1700" dirty="0">
              <a:solidFill>
                <a:schemeClr val="tx1">
                  <a:lumMod val="85000"/>
                  <a:lumOff val="15000"/>
                </a:schemeClr>
              </a:solidFill>
              <a:latin typeface="Aptos" panose="020B0004020202020204" pitchFamily="34" charset="0"/>
            </a:endParaRPr>
          </a:p>
          <a:p>
            <a:pPr marL="742950" lvl="1" indent="-285750">
              <a:buFont typeface="Arial" panose="020B0604020202020204" pitchFamily="34" charset="0"/>
              <a:buChar char="•"/>
            </a:pPr>
            <a:r>
              <a:rPr lang="en-US" sz="1700" dirty="0">
                <a:solidFill>
                  <a:schemeClr val="tx1">
                    <a:lumMod val="85000"/>
                    <a:lumOff val="15000"/>
                  </a:schemeClr>
                </a:solidFill>
                <a:latin typeface="Aptos" panose="020B0004020202020204" pitchFamily="34" charset="0"/>
              </a:rPr>
              <a:t>Inconsistent implementation of work planning processes</a:t>
            </a:r>
          </a:p>
          <a:p>
            <a:pPr marL="742950" lvl="1" indent="-285750">
              <a:buFont typeface="Arial" panose="020B0604020202020204" pitchFamily="34" charset="0"/>
              <a:buChar char="•"/>
            </a:pPr>
            <a:r>
              <a:rPr lang="en-US" sz="1700" dirty="0">
                <a:solidFill>
                  <a:schemeClr val="tx1">
                    <a:lumMod val="85000"/>
                    <a:lumOff val="15000"/>
                  </a:schemeClr>
                </a:solidFill>
                <a:latin typeface="Aptos" panose="020B0004020202020204" pitchFamily="34" charset="0"/>
              </a:rPr>
              <a:t>High personnel turnover and lack of qualified individuals</a:t>
            </a:r>
          </a:p>
          <a:p>
            <a:pPr marL="742950" lvl="1" indent="-285750">
              <a:buFont typeface="Arial" panose="020B0604020202020204" pitchFamily="34" charset="0"/>
              <a:buChar char="•"/>
            </a:pPr>
            <a:r>
              <a:rPr lang="en-US" sz="1700" dirty="0">
                <a:solidFill>
                  <a:schemeClr val="tx1">
                    <a:lumMod val="85000"/>
                    <a:lumOff val="15000"/>
                  </a:schemeClr>
                </a:solidFill>
                <a:latin typeface="Aptos" panose="020B0004020202020204" pitchFamily="34" charset="0"/>
              </a:rPr>
              <a:t>Safety stan down and LOTO pauses extended the restart period</a:t>
            </a:r>
          </a:p>
          <a:p>
            <a:pPr lvl="0"/>
            <a:r>
              <a:rPr lang="en-US" sz="1700" b="1" dirty="0">
                <a:solidFill>
                  <a:schemeClr val="tx1">
                    <a:lumMod val="85000"/>
                    <a:lumOff val="15000"/>
                  </a:schemeClr>
                </a:solidFill>
                <a:latin typeface="Aptos" panose="020B0004020202020204" pitchFamily="34" charset="0"/>
              </a:rPr>
              <a:t>  3. Project Management</a:t>
            </a:r>
            <a:endParaRPr lang="en-US" sz="1700" dirty="0">
              <a:solidFill>
                <a:schemeClr val="tx1">
                  <a:lumMod val="85000"/>
                  <a:lumOff val="15000"/>
                </a:schemeClr>
              </a:solidFill>
              <a:latin typeface="Aptos" panose="020B0004020202020204" pitchFamily="34" charset="0"/>
            </a:endParaRPr>
          </a:p>
          <a:p>
            <a:pPr marL="742950" lvl="1" indent="-285750">
              <a:buFont typeface="Arial" panose="020B0604020202020204" pitchFamily="34" charset="0"/>
              <a:buChar char="•"/>
            </a:pPr>
            <a:r>
              <a:rPr lang="en-US" sz="1700" dirty="0">
                <a:solidFill>
                  <a:schemeClr val="tx1">
                    <a:lumMod val="85000"/>
                    <a:lumOff val="15000"/>
                  </a:schemeClr>
                </a:solidFill>
                <a:latin typeface="Aptos" panose="020B0004020202020204" pitchFamily="34" charset="0"/>
              </a:rPr>
              <a:t>Communication gaps and unclear planning</a:t>
            </a:r>
          </a:p>
          <a:p>
            <a:pPr marL="742950" lvl="1" indent="-285750">
              <a:buFont typeface="Arial" panose="020B0604020202020204" pitchFamily="34" charset="0"/>
              <a:buChar char="•"/>
            </a:pPr>
            <a:r>
              <a:rPr lang="en-US" sz="1700" dirty="0">
                <a:solidFill>
                  <a:schemeClr val="tx1">
                    <a:lumMod val="85000"/>
                    <a:lumOff val="15000"/>
                  </a:schemeClr>
                </a:solidFill>
                <a:latin typeface="Aptos" panose="020B0004020202020204" pitchFamily="34" charset="0"/>
              </a:rPr>
              <a:t>Need for formal progress tracking and metrics</a:t>
            </a:r>
          </a:p>
          <a:p>
            <a:pPr marL="742950" lvl="1" indent="-285750">
              <a:buFont typeface="Arial" panose="020B0604020202020204" pitchFamily="34" charset="0"/>
              <a:buChar char="•"/>
            </a:pPr>
            <a:r>
              <a:rPr lang="en-US" sz="1700" dirty="0">
                <a:solidFill>
                  <a:schemeClr val="tx1">
                    <a:lumMod val="85000"/>
                    <a:lumOff val="15000"/>
                  </a:schemeClr>
                </a:solidFill>
                <a:latin typeface="Aptos" panose="020B0004020202020204" pitchFamily="34" charset="0"/>
              </a:rPr>
              <a:t>High turnover and staffing shortages affected readiness</a:t>
            </a:r>
          </a:p>
          <a:p>
            <a:pPr lvl="0"/>
            <a:r>
              <a:rPr lang="en-US" sz="1700" b="1" dirty="0">
                <a:solidFill>
                  <a:schemeClr val="tx1">
                    <a:lumMod val="85000"/>
                    <a:lumOff val="15000"/>
                  </a:schemeClr>
                </a:solidFill>
                <a:latin typeface="Aptos" panose="020B0004020202020204" pitchFamily="34" charset="0"/>
              </a:rPr>
              <a:t>  4. Root Cause Analysis</a:t>
            </a:r>
            <a:endParaRPr lang="en-US" sz="1700" dirty="0">
              <a:solidFill>
                <a:schemeClr val="tx1">
                  <a:lumMod val="85000"/>
                  <a:lumOff val="15000"/>
                </a:schemeClr>
              </a:solidFill>
              <a:latin typeface="Aptos" panose="020B0004020202020204" pitchFamily="34" charset="0"/>
            </a:endParaRPr>
          </a:p>
          <a:p>
            <a:pPr marL="742950" lvl="1" indent="-285750">
              <a:buFont typeface="Arial" panose="020B0604020202020204" pitchFamily="34" charset="0"/>
              <a:buChar char="•"/>
            </a:pPr>
            <a:r>
              <a:rPr lang="en-US" sz="1700" dirty="0">
                <a:solidFill>
                  <a:schemeClr val="tx1">
                    <a:lumMod val="85000"/>
                    <a:lumOff val="15000"/>
                  </a:schemeClr>
                </a:solidFill>
                <a:latin typeface="Aptos" panose="020B0004020202020204" pitchFamily="34" charset="0"/>
              </a:rPr>
              <a:t>Ineffective corrective actions for recurring issues</a:t>
            </a:r>
          </a:p>
          <a:p>
            <a:pPr marL="742950" lvl="1" indent="-285750">
              <a:buFont typeface="Arial" panose="020B0604020202020204" pitchFamily="34" charset="0"/>
              <a:buChar char="•"/>
            </a:pPr>
            <a:r>
              <a:rPr lang="en-US" sz="1700" dirty="0">
                <a:solidFill>
                  <a:schemeClr val="tx1">
                    <a:lumMod val="85000"/>
                    <a:lumOff val="15000"/>
                  </a:schemeClr>
                </a:solidFill>
                <a:latin typeface="Aptos" panose="020B0004020202020204" pitchFamily="34" charset="0"/>
              </a:rPr>
              <a:t>Administrative pauses and staffing shortages delayed readiness</a:t>
            </a:r>
          </a:p>
          <a:p>
            <a:pPr marL="742950" lvl="1" indent="-285750">
              <a:buFont typeface="Arial" panose="020B0604020202020204" pitchFamily="34" charset="0"/>
              <a:buChar char="•"/>
            </a:pPr>
            <a:r>
              <a:rPr lang="en-US" sz="1700" dirty="0">
                <a:solidFill>
                  <a:schemeClr val="tx1">
                    <a:lumMod val="85000"/>
                    <a:lumOff val="15000"/>
                  </a:schemeClr>
                </a:solidFill>
                <a:latin typeface="Aptos" panose="020B0004020202020204" pitchFamily="34" charset="0"/>
              </a:rPr>
              <a:t>Vendor-caused transformer failures</a:t>
            </a:r>
          </a:p>
        </p:txBody>
      </p:sp>
      <p:sp>
        <p:nvSpPr>
          <p:cNvPr id="9" name="Freeform: Shape 8">
            <a:extLst>
              <a:ext uri="{FF2B5EF4-FFF2-40B4-BE49-F238E27FC236}">
                <a16:creationId xmlns:a16="http://schemas.microsoft.com/office/drawing/2014/main" id="{8E108944-8C75-80C0-2307-0BC29CD0210B}"/>
              </a:ext>
            </a:extLst>
          </p:cNvPr>
          <p:cNvSpPr/>
          <p:nvPr/>
        </p:nvSpPr>
        <p:spPr>
          <a:xfrm>
            <a:off x="360072" y="766021"/>
            <a:ext cx="2524595" cy="397959"/>
          </a:xfrm>
          <a:custGeom>
            <a:avLst/>
            <a:gdLst>
              <a:gd name="connsiteX0" fmla="*/ 0 w 5021863"/>
              <a:gd name="connsiteY0" fmla="*/ 66328 h 397959"/>
              <a:gd name="connsiteX1" fmla="*/ 66328 w 5021863"/>
              <a:gd name="connsiteY1" fmla="*/ 0 h 397959"/>
              <a:gd name="connsiteX2" fmla="*/ 4955535 w 5021863"/>
              <a:gd name="connsiteY2" fmla="*/ 0 h 397959"/>
              <a:gd name="connsiteX3" fmla="*/ 5021863 w 5021863"/>
              <a:gd name="connsiteY3" fmla="*/ 66328 h 397959"/>
              <a:gd name="connsiteX4" fmla="*/ 5021863 w 5021863"/>
              <a:gd name="connsiteY4" fmla="*/ 331631 h 397959"/>
              <a:gd name="connsiteX5" fmla="*/ 4955535 w 5021863"/>
              <a:gd name="connsiteY5" fmla="*/ 397959 h 397959"/>
              <a:gd name="connsiteX6" fmla="*/ 66328 w 5021863"/>
              <a:gd name="connsiteY6" fmla="*/ 397959 h 397959"/>
              <a:gd name="connsiteX7" fmla="*/ 0 w 5021863"/>
              <a:gd name="connsiteY7" fmla="*/ 331631 h 397959"/>
              <a:gd name="connsiteX8" fmla="*/ 0 w 5021863"/>
              <a:gd name="connsiteY8" fmla="*/ 66328 h 39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863" h="397959">
                <a:moveTo>
                  <a:pt x="0" y="66328"/>
                </a:moveTo>
                <a:cubicBezTo>
                  <a:pt x="0" y="29696"/>
                  <a:pt x="29696" y="0"/>
                  <a:pt x="66328" y="0"/>
                </a:cubicBezTo>
                <a:lnTo>
                  <a:pt x="4955535" y="0"/>
                </a:lnTo>
                <a:cubicBezTo>
                  <a:pt x="4992167" y="0"/>
                  <a:pt x="5021863" y="29696"/>
                  <a:pt x="5021863" y="66328"/>
                </a:cubicBezTo>
                <a:lnTo>
                  <a:pt x="5021863" y="331631"/>
                </a:lnTo>
                <a:cubicBezTo>
                  <a:pt x="5021863" y="368263"/>
                  <a:pt x="4992167" y="397959"/>
                  <a:pt x="4955535" y="397959"/>
                </a:cubicBezTo>
                <a:lnTo>
                  <a:pt x="66328" y="397959"/>
                </a:lnTo>
                <a:cubicBezTo>
                  <a:pt x="29696" y="397959"/>
                  <a:pt x="0" y="368263"/>
                  <a:pt x="0" y="331631"/>
                </a:cubicBezTo>
                <a:lnTo>
                  <a:pt x="0" y="66328"/>
                </a:lnTo>
                <a:close/>
              </a:path>
            </a:pathLst>
          </a:custGeom>
          <a:solidFill>
            <a:srgbClr val="00B05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209241" tIns="19427" rIns="209241" bIns="19427" numCol="1" spcCol="1270" anchor="ctr" anchorCtr="0">
            <a:noAutofit/>
          </a:bodyPr>
          <a:lstStyle/>
          <a:p>
            <a:pPr marL="0" lvl="0" indent="0" algn="l" defTabSz="889000">
              <a:lnSpc>
                <a:spcPct val="90000"/>
              </a:lnSpc>
              <a:spcBef>
                <a:spcPct val="0"/>
              </a:spcBef>
              <a:spcAft>
                <a:spcPct val="35000"/>
              </a:spcAft>
              <a:buNone/>
            </a:pPr>
            <a:r>
              <a:rPr lang="en-US" sz="2000" b="1" kern="1200"/>
              <a:t>Key Findings</a:t>
            </a:r>
          </a:p>
        </p:txBody>
      </p:sp>
    </p:spTree>
    <p:extLst>
      <p:ext uri="{BB962C8B-B14F-4D97-AF65-F5344CB8AC3E}">
        <p14:creationId xmlns:p14="http://schemas.microsoft.com/office/powerpoint/2010/main" val="3680817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04088-27ED-E9B5-AB64-19BBE341CABE}"/>
              </a:ext>
            </a:extLst>
          </p:cNvPr>
          <p:cNvSpPr>
            <a:spLocks noGrp="1"/>
          </p:cNvSpPr>
          <p:nvPr>
            <p:ph type="title"/>
          </p:nvPr>
        </p:nvSpPr>
        <p:spPr>
          <a:xfrm>
            <a:off x="728193" y="581027"/>
            <a:ext cx="5785319" cy="678664"/>
          </a:xfrm>
        </p:spPr>
        <p:txBody>
          <a:bodyPr/>
          <a:lstStyle/>
          <a:p>
            <a:r>
              <a:rPr lang="en-US" b="1" dirty="0"/>
              <a:t>Change Management Update</a:t>
            </a:r>
          </a:p>
        </p:txBody>
      </p:sp>
      <p:sp>
        <p:nvSpPr>
          <p:cNvPr id="5" name="Content Placeholder 2">
            <a:extLst>
              <a:ext uri="{FF2B5EF4-FFF2-40B4-BE49-F238E27FC236}">
                <a16:creationId xmlns:a16="http://schemas.microsoft.com/office/drawing/2014/main" id="{7C5FAC41-47F9-55EE-F520-ED9E622BAE1D}"/>
              </a:ext>
            </a:extLst>
          </p:cNvPr>
          <p:cNvSpPr txBox="1">
            <a:spLocks/>
          </p:cNvSpPr>
          <p:nvPr/>
        </p:nvSpPr>
        <p:spPr>
          <a:xfrm>
            <a:off x="834104" y="1665631"/>
            <a:ext cx="5822101" cy="363928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E2841"/>
                </a:solidFill>
                <a:effectLst/>
                <a:uLnTx/>
                <a:uFillTx/>
                <a:latin typeface="Aptos" panose="02110004020202020204"/>
                <a:ea typeface="+mn-ea"/>
                <a:cs typeface="+mn-cs"/>
              </a:rPr>
              <a:t>Jefferson Lab, like many organizations, is in a fast-evolving environment with multiple sources of change.</a:t>
            </a:r>
          </a:p>
          <a:p>
            <a:pPr marL="0" marR="0" lvl="0"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E2841"/>
                </a:solidFill>
                <a:effectLst/>
                <a:uLnTx/>
                <a:uFillTx/>
                <a:latin typeface="Aptos" panose="02110004020202020204"/>
                <a:ea typeface="+mn-ea"/>
                <a:cs typeface="+mn-cs"/>
              </a:rPr>
              <a:t>Not a one-time event – in the future we are going to be operating in an environment of greater change and uncertainty. </a:t>
            </a:r>
          </a:p>
          <a:p>
            <a:pPr marL="0" marR="0" lvl="0" indent="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E2841"/>
                </a:solidFill>
                <a:effectLst/>
                <a:uLnTx/>
                <a:uFillTx/>
                <a:latin typeface="Aptos" panose="02110004020202020204"/>
                <a:ea typeface="+mn-ea"/>
                <a:cs typeface="+mn-cs"/>
              </a:rPr>
              <a:t>Change doesn’t have to be scary; can create exciting opportunities for us to advance our mission. </a:t>
            </a:r>
          </a:p>
          <a:p>
            <a:pPr marL="0" marR="0" lvl="0"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E2841"/>
                </a:solidFill>
                <a:effectLst/>
                <a:uLnTx/>
                <a:uFillTx/>
                <a:latin typeface="Aptos" panose="02110004020202020204"/>
                <a:ea typeface="+mn-ea"/>
                <a:cs typeface="+mn-cs"/>
              </a:rPr>
              <a:t>Having a common language and a better way to lead change enables us to better navigate uncertainties and take advantage of opportunities.</a:t>
            </a:r>
          </a:p>
        </p:txBody>
      </p:sp>
      <p:pic>
        <p:nvPicPr>
          <p:cNvPr id="13" name="Picture 12">
            <a:extLst>
              <a:ext uri="{FF2B5EF4-FFF2-40B4-BE49-F238E27FC236}">
                <a16:creationId xmlns:a16="http://schemas.microsoft.com/office/drawing/2014/main" id="{FE1B987E-3AFF-D385-E60E-9C0FF2A97820}"/>
              </a:ext>
            </a:extLst>
          </p:cNvPr>
          <p:cNvPicPr>
            <a:picLocks noChangeAspect="1"/>
          </p:cNvPicPr>
          <p:nvPr/>
        </p:nvPicPr>
        <p:blipFill>
          <a:blip r:embed="rId3"/>
          <a:stretch>
            <a:fillRect/>
          </a:stretch>
        </p:blipFill>
        <p:spPr>
          <a:xfrm>
            <a:off x="5679515" y="737626"/>
            <a:ext cx="6725770" cy="5197186"/>
          </a:xfrm>
          <a:prstGeom prst="rect">
            <a:avLst/>
          </a:prstGeom>
        </p:spPr>
      </p:pic>
      <p:sp>
        <p:nvSpPr>
          <p:cNvPr id="3" name="Footer Placeholder 1">
            <a:extLst>
              <a:ext uri="{FF2B5EF4-FFF2-40B4-BE49-F238E27FC236}">
                <a16:creationId xmlns:a16="http://schemas.microsoft.com/office/drawing/2014/main" id="{2D2145CF-0BB3-BBD9-FC4A-2F40D2ACBF0D}"/>
              </a:ext>
            </a:extLst>
          </p:cNvPr>
          <p:cNvSpPr>
            <a:spLocks noGrp="1"/>
          </p:cNvSpPr>
          <p:nvPr>
            <p:ph type="ftr" sz="quarter" idx="11"/>
          </p:nvPr>
        </p:nvSpPr>
        <p:spPr>
          <a:xfrm>
            <a:off x="-415059" y="6496202"/>
            <a:ext cx="4114800" cy="365125"/>
          </a:xfrm>
        </p:spPr>
        <p:txBody>
          <a:bodyPr/>
          <a:lstStyle/>
          <a:p>
            <a:r>
              <a:rPr lang="en-US" sz="900">
                <a:latin typeface="Arial" panose="020B0604020202020204" pitchFamily="34" charset="0"/>
                <a:cs typeface="Arial" panose="020B0604020202020204" pitchFamily="34" charset="0"/>
              </a:rPr>
              <a:t>JLUO Board Meeting - June 23, 2025</a:t>
            </a:r>
            <a:endParaRPr lang="en-US" sz="9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0A4A983-7192-A4B6-AC56-C1E030B20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7" name="Slide Number Placeholder 3">
            <a:extLst>
              <a:ext uri="{FF2B5EF4-FFF2-40B4-BE49-F238E27FC236}">
                <a16:creationId xmlns:a16="http://schemas.microsoft.com/office/drawing/2014/main" id="{DF17485E-24AC-E1C9-88F2-2036545227A8}"/>
              </a:ext>
            </a:extLst>
          </p:cNvPr>
          <p:cNvSpPr>
            <a:spLocks noGrp="1"/>
          </p:cNvSpPr>
          <p:nvPr>
            <p:ph type="sldNum" sz="quarter" idx="12"/>
          </p:nvPr>
        </p:nvSpPr>
        <p:spPr>
          <a:xfrm>
            <a:off x="3541480" y="6482240"/>
            <a:ext cx="2743200" cy="365125"/>
          </a:xfrm>
        </p:spPr>
        <p:txBody>
          <a:bodyPr/>
          <a:lstStyle/>
          <a:p>
            <a:fld id="{12BC9497-91CC-40E0-ACE7-7A546362990F}" type="slidenum">
              <a:rPr lang="en-US" sz="900" smtClean="0">
                <a:latin typeface="Arial" panose="020B0604020202020204" pitchFamily="34" charset="0"/>
                <a:cs typeface="Arial" panose="020B0604020202020204" pitchFamily="34" charset="0"/>
              </a:rPr>
              <a:t>6</a:t>
            </a:fld>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3821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EECCEC4E-47E5-F5E6-A429-4F4F112DCDA3}"/>
              </a:ext>
            </a:extLst>
          </p:cNvPr>
          <p:cNvPicPr>
            <a:picLocks noChangeAspect="1"/>
          </p:cNvPicPr>
          <p:nvPr/>
        </p:nvPicPr>
        <p:blipFill>
          <a:blip r:embed="rId2"/>
          <a:srcRect b="5888"/>
          <a:stretch>
            <a:fillRect/>
          </a:stretch>
        </p:blipFill>
        <p:spPr>
          <a:xfrm>
            <a:off x="457200" y="457200"/>
            <a:ext cx="11277600" cy="5943600"/>
          </a:xfrm>
          <a:prstGeom prst="rect">
            <a:avLst/>
          </a:prstGeom>
        </p:spPr>
      </p:pic>
      <p:sp>
        <p:nvSpPr>
          <p:cNvPr id="2" name="Footer Placeholder 1">
            <a:extLst>
              <a:ext uri="{FF2B5EF4-FFF2-40B4-BE49-F238E27FC236}">
                <a16:creationId xmlns:a16="http://schemas.microsoft.com/office/drawing/2014/main" id="{949ECD6F-51D7-9843-216F-4DB0CA07BB45}"/>
              </a:ext>
            </a:extLst>
          </p:cNvPr>
          <p:cNvSpPr>
            <a:spLocks noGrp="1"/>
          </p:cNvSpPr>
          <p:nvPr>
            <p:ph type="ftr" sz="quarter" idx="11"/>
          </p:nvPr>
        </p:nvSpPr>
        <p:spPr>
          <a:xfrm>
            <a:off x="-415059" y="6496202"/>
            <a:ext cx="4114800" cy="365125"/>
          </a:xfrm>
        </p:spPr>
        <p:txBody>
          <a:bodyPr/>
          <a:lstStyle/>
          <a:p>
            <a:r>
              <a:rPr lang="en-US" sz="900">
                <a:latin typeface="Arial" panose="020B0604020202020204" pitchFamily="34" charset="0"/>
                <a:cs typeface="Arial" panose="020B0604020202020204" pitchFamily="34" charset="0"/>
              </a:rPr>
              <a:t>JLUO Board Meeting - June 23, 2025</a:t>
            </a:r>
            <a:endParaRPr lang="en-US" sz="900" dirty="0">
              <a:latin typeface="Arial" panose="020B06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AD6FD95D-E4E2-EDE8-E32C-2A5672C656E6}"/>
              </a:ext>
            </a:extLst>
          </p:cNvPr>
          <p:cNvSpPr>
            <a:spLocks noGrp="1"/>
          </p:cNvSpPr>
          <p:nvPr>
            <p:ph type="sldNum" sz="quarter" idx="12"/>
          </p:nvPr>
        </p:nvSpPr>
        <p:spPr>
          <a:xfrm>
            <a:off x="3541480" y="6482240"/>
            <a:ext cx="2743200" cy="365125"/>
          </a:xfrm>
        </p:spPr>
        <p:txBody>
          <a:bodyPr/>
          <a:lstStyle/>
          <a:p>
            <a:fld id="{12BC9497-91CC-40E0-ACE7-7A546362990F}" type="slidenum">
              <a:rPr lang="en-US" sz="900" smtClean="0">
                <a:latin typeface="Arial" panose="020B0604020202020204" pitchFamily="34" charset="0"/>
                <a:cs typeface="Arial" panose="020B0604020202020204" pitchFamily="34" charset="0"/>
              </a:rPr>
              <a:t>7</a:t>
            </a:fld>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5500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a:extLst>
              <a:ext uri="{FF2B5EF4-FFF2-40B4-BE49-F238E27FC236}">
                <a16:creationId xmlns:a16="http://schemas.microsoft.com/office/drawing/2014/main" id="{AF273BEB-1AC4-70C8-425D-CE96DA704279}"/>
              </a:ext>
            </a:extLst>
          </p:cNvPr>
          <p:cNvGraphicFramePr>
            <a:graphicFrameLocks noGrp="1"/>
          </p:cNvGraphicFramePr>
          <p:nvPr/>
        </p:nvGraphicFramePr>
        <p:xfrm>
          <a:off x="572196" y="1210616"/>
          <a:ext cx="11066423" cy="4941030"/>
        </p:xfrm>
        <a:graphic>
          <a:graphicData uri="http://schemas.openxmlformats.org/drawingml/2006/table">
            <a:tbl>
              <a:tblPr firstRow="1" bandRow="1">
                <a:tableStyleId>{5C22544A-7EE6-4342-B048-85BDC9FD1C3A}</a:tableStyleId>
              </a:tblPr>
              <a:tblGrid>
                <a:gridCol w="4574827">
                  <a:extLst>
                    <a:ext uri="{9D8B030D-6E8A-4147-A177-3AD203B41FA5}">
                      <a16:colId xmlns:a16="http://schemas.microsoft.com/office/drawing/2014/main" val="3737819691"/>
                    </a:ext>
                  </a:extLst>
                </a:gridCol>
                <a:gridCol w="1916769">
                  <a:extLst>
                    <a:ext uri="{9D8B030D-6E8A-4147-A177-3AD203B41FA5}">
                      <a16:colId xmlns:a16="http://schemas.microsoft.com/office/drawing/2014/main" val="1494585377"/>
                    </a:ext>
                  </a:extLst>
                </a:gridCol>
                <a:gridCol w="4574827">
                  <a:extLst>
                    <a:ext uri="{9D8B030D-6E8A-4147-A177-3AD203B41FA5}">
                      <a16:colId xmlns:a16="http://schemas.microsoft.com/office/drawing/2014/main" val="546269545"/>
                    </a:ext>
                  </a:extLst>
                </a:gridCol>
              </a:tblGrid>
              <a:tr h="1220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ptos" panose="020B0004020202020204" pitchFamily="34" charset="0"/>
                        </a:rPr>
                        <a:t>More communication is desired around the “Why” behind changes at the lab. Broader forums are appreciated but </a:t>
                      </a:r>
                      <a:br>
                        <a:rPr lang="en-US" sz="1200" b="0" dirty="0">
                          <a:solidFill>
                            <a:schemeClr val="bg1"/>
                          </a:solidFill>
                          <a:latin typeface="Aptos" panose="020B0004020202020204" pitchFamily="34" charset="0"/>
                        </a:rPr>
                      </a:br>
                      <a:r>
                        <a:rPr lang="en-US" sz="1200" b="0" dirty="0">
                          <a:solidFill>
                            <a:schemeClr val="bg1"/>
                          </a:solidFill>
                          <a:latin typeface="Aptos" panose="020B0004020202020204" pitchFamily="34" charset="0"/>
                        </a:rPr>
                        <a:t>some feel the messages are not consistently cascading through the lab.</a:t>
                      </a:r>
                    </a:p>
                  </a:txBody>
                  <a:tcPr marL="182880" marR="182880" marT="182880" marB="18288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77919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ptos" panose="020B0004020202020204" pitchFamily="34" charset="0"/>
                      </a:endParaRPr>
                    </a:p>
                  </a:txBody>
                  <a:tcPr marL="182880" marR="182880" marT="548640" marB="18288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1200" b="0" dirty="0">
                          <a:solidFill>
                            <a:schemeClr val="bg1"/>
                          </a:solidFill>
                          <a:latin typeface="Aptos" panose="020B0004020202020204" pitchFamily="34" charset="0"/>
                        </a:rPr>
                        <a:t>Jefferson Lab’s “Shaping Our Future” statement answers the “</a:t>
                      </a:r>
                      <a:r>
                        <a:rPr lang="en-US" sz="1200" b="1" dirty="0">
                          <a:solidFill>
                            <a:schemeClr val="bg1"/>
                          </a:solidFill>
                          <a:latin typeface="Aptos" panose="020B0004020202020204" pitchFamily="34" charset="0"/>
                        </a:rPr>
                        <a:t>Why this</a:t>
                      </a:r>
                      <a:r>
                        <a:rPr lang="en-US" sz="1200" b="0" dirty="0">
                          <a:solidFill>
                            <a:schemeClr val="bg1"/>
                          </a:solidFill>
                          <a:latin typeface="Aptos" panose="020B0004020202020204" pitchFamily="34" charset="0"/>
                        </a:rPr>
                        <a:t>” and “</a:t>
                      </a:r>
                      <a:r>
                        <a:rPr lang="en-US" sz="1200" b="1" dirty="0">
                          <a:solidFill>
                            <a:schemeClr val="bg1"/>
                          </a:solidFill>
                          <a:latin typeface="Aptos" panose="020B0004020202020204" pitchFamily="34" charset="0"/>
                        </a:rPr>
                        <a:t>Why now</a:t>
                      </a:r>
                      <a:r>
                        <a:rPr lang="en-US" sz="1200" b="0" dirty="0">
                          <a:solidFill>
                            <a:schemeClr val="bg1"/>
                          </a:solidFill>
                          <a:latin typeface="Aptos" panose="020B0004020202020204" pitchFamily="34" charset="0"/>
                        </a:rPr>
                        <a:t>” questions, while providing full alignment among leadership, staff and users on what is necessary to adapt to a rapidly changing world.</a:t>
                      </a:r>
                    </a:p>
                  </a:txBody>
                  <a:tcPr marL="182880" marR="182880" marT="182880" marB="18288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79196"/>
                    </a:solidFill>
                  </a:tcPr>
                </a:tc>
                <a:extLst>
                  <a:ext uri="{0D108BD9-81ED-4DB2-BD59-A6C34878D82A}">
                    <a16:rowId xmlns:a16="http://schemas.microsoft.com/office/drawing/2014/main" val="2167872436"/>
                  </a:ext>
                </a:extLst>
              </a:tr>
              <a:tr h="1220290">
                <a:tc>
                  <a:txBody>
                    <a:bodyPr/>
                    <a:lstStyle/>
                    <a:p>
                      <a:r>
                        <a:rPr lang="en-US" sz="1200" b="0" dirty="0">
                          <a:solidFill>
                            <a:schemeClr val="tx1"/>
                          </a:solidFill>
                          <a:latin typeface="Aptos" panose="020B0004020202020204" pitchFamily="34" charset="0"/>
                        </a:rPr>
                        <a:t>There is a strong and exciting connection to the mission, however transitioning to a multipurpose laboratory raises questions for many in terms of resource balancing and focus.</a:t>
                      </a:r>
                    </a:p>
                  </a:txBody>
                  <a:tcPr marL="182880" marR="182880" marT="182880" marB="18288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93B6C3">
                        <a:alpha val="50196"/>
                      </a:srgbClr>
                    </a:solidFill>
                  </a:tcPr>
                </a:tc>
                <a:tc>
                  <a:txBody>
                    <a:bodyPr/>
                    <a:lstStyle/>
                    <a:p>
                      <a:pPr algn="ctr"/>
                      <a:endParaRPr lang="en-US" sz="1200" b="0" dirty="0">
                        <a:solidFill>
                          <a:schemeClr val="tx1"/>
                        </a:solidFill>
                        <a:latin typeface="Aptos" panose="020B0004020202020204" pitchFamily="34" charset="0"/>
                      </a:endParaRPr>
                    </a:p>
                  </a:txBody>
                  <a:tcPr marL="182880" marR="182880" marT="182880" marB="18288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93B6C3"/>
                    </a:solidFill>
                  </a:tcPr>
                </a:tc>
                <a:tc>
                  <a:txBody>
                    <a:bodyPr/>
                    <a:lstStyle/>
                    <a:p>
                      <a:r>
                        <a:rPr lang="en-US" sz="1200" b="0" dirty="0">
                          <a:solidFill>
                            <a:schemeClr val="tx1"/>
                          </a:solidFill>
                          <a:latin typeface="Aptos" panose="020B0004020202020204" pitchFamily="34" charset="0"/>
                        </a:rPr>
                        <a:t>It also provides the </a:t>
                      </a:r>
                      <a:r>
                        <a:rPr lang="en-US" sz="1200" b="1" dirty="0">
                          <a:solidFill>
                            <a:schemeClr val="tx1"/>
                          </a:solidFill>
                          <a:latin typeface="Aptos" panose="020B0004020202020204" pitchFamily="34" charset="0"/>
                        </a:rPr>
                        <a:t>common language </a:t>
                      </a:r>
                      <a:r>
                        <a:rPr lang="en-US" sz="1200" b="0" dirty="0">
                          <a:solidFill>
                            <a:schemeClr val="tx1"/>
                          </a:solidFill>
                          <a:latin typeface="Aptos" panose="020B0004020202020204" pitchFamily="34" charset="0"/>
                        </a:rPr>
                        <a:t>necessary to effectively communicate with all audiences quickly and clearly, rallying everyone under a common goal (e.g. from a single to a multipurpose mission.)</a:t>
                      </a:r>
                    </a:p>
                  </a:txBody>
                  <a:tcPr marL="182880" marR="182880" marT="182880" marB="18288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3B6C3">
                        <a:alpha val="50196"/>
                      </a:srgbClr>
                    </a:solidFill>
                  </a:tcPr>
                </a:tc>
                <a:extLst>
                  <a:ext uri="{0D108BD9-81ED-4DB2-BD59-A6C34878D82A}">
                    <a16:rowId xmlns:a16="http://schemas.microsoft.com/office/drawing/2014/main" val="864005435"/>
                  </a:ext>
                </a:extLst>
              </a:tr>
              <a:tr h="1220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ptos" panose="020B0004020202020204" pitchFamily="34" charset="0"/>
                        </a:rPr>
                        <a:t>Some feel frequent changes without early input from key SME personnel negatively impact employee morale, resulting in fatigue, anxiety and a loss of the prized lab culture.</a:t>
                      </a:r>
                    </a:p>
                  </a:txBody>
                  <a:tcPr marL="182880" marR="182880" marT="182880" marB="18288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endParaRPr lang="en-US" sz="1200" b="0" dirty="0">
                        <a:solidFill>
                          <a:schemeClr val="tx1"/>
                        </a:solidFill>
                        <a:latin typeface="Aptos" panose="020B0004020202020204" pitchFamily="34" charset="0"/>
                      </a:endParaRPr>
                    </a:p>
                  </a:txBody>
                  <a:tcPr marL="182880" marR="182880" marT="182880" marB="182880" anchor="ctr">
                    <a:lnL w="12700" cap="flat" cmpd="sng" algn="ctr">
                      <a:solidFill>
                        <a:schemeClr val="bg1">
                          <a:lumMod val="9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200" b="1" dirty="0">
                          <a:solidFill>
                            <a:schemeClr val="tx1"/>
                          </a:solidFill>
                          <a:latin typeface="Aptos" panose="020B0004020202020204" pitchFamily="34" charset="0"/>
                        </a:rPr>
                        <a:t>Engagement</a:t>
                      </a:r>
                      <a:r>
                        <a:rPr lang="en-US" sz="1200" b="0" dirty="0">
                          <a:solidFill>
                            <a:schemeClr val="tx1"/>
                          </a:solidFill>
                          <a:latin typeface="Aptos" panose="020B0004020202020204" pitchFamily="34" charset="0"/>
                        </a:rPr>
                        <a:t> of all stakeholders (staff, users, government officials) across Jefferson Lab creates buy-in. The Urgency Team and Guiding Coalition form the mechanism to move efforts from “Have to” to “</a:t>
                      </a:r>
                      <a:r>
                        <a:rPr lang="en-US" sz="1200" b="1" dirty="0">
                          <a:solidFill>
                            <a:schemeClr val="tx1"/>
                          </a:solidFill>
                          <a:latin typeface="Aptos" panose="020B0004020202020204" pitchFamily="34" charset="0"/>
                        </a:rPr>
                        <a:t>Want to</a:t>
                      </a:r>
                      <a:r>
                        <a:rPr lang="en-US" sz="1200" b="0" dirty="0">
                          <a:solidFill>
                            <a:schemeClr val="tx1"/>
                          </a:solidFill>
                          <a:latin typeface="Aptos" panose="020B0004020202020204" pitchFamily="34" charset="0"/>
                        </a:rPr>
                        <a:t>.”</a:t>
                      </a:r>
                    </a:p>
                  </a:txBody>
                  <a:tcPr marL="182880" marR="182880" marT="182880" marB="182880" anchor="ctr">
                    <a:lnL w="12700" cap="flat" cmpd="sng" algn="ctr">
                      <a:solidFill>
                        <a:schemeClr val="bg1"/>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311656777"/>
                  </a:ext>
                </a:extLst>
              </a:tr>
              <a:tr h="1225296">
                <a:tc>
                  <a:txBody>
                    <a:bodyPr/>
                    <a:lstStyle/>
                    <a:p>
                      <a:r>
                        <a:rPr lang="en-US" sz="1200" b="0" dirty="0">
                          <a:solidFill>
                            <a:schemeClr val="tx1"/>
                          </a:solidFill>
                          <a:latin typeface="Aptos" panose="020B0004020202020204" pitchFamily="34" charset="0"/>
                        </a:rPr>
                        <a:t>The sentiment is that despite hurdles and ineffective implementation, the lab figures out ways to make things work. The ePAS rollout, Pcard policy change, safety oversight and policy changes were some of the less-than-ideal implementation mentioned.</a:t>
                      </a:r>
                    </a:p>
                  </a:txBody>
                  <a:tcPr marL="182880" marR="182880" marT="182880" marB="18288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endParaRPr lang="en-US" sz="1200" b="0" dirty="0">
                        <a:solidFill>
                          <a:schemeClr val="tx1"/>
                        </a:solidFill>
                        <a:latin typeface="Aptos" panose="020B0004020202020204" pitchFamily="34" charset="0"/>
                      </a:endParaRPr>
                    </a:p>
                  </a:txBody>
                  <a:tcPr marL="182880" marR="182880" marT="182880" marB="18288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ptos" panose="020B0004020202020204" pitchFamily="34" charset="0"/>
                        </a:rPr>
                        <a:t>Enabling </a:t>
                      </a:r>
                      <a:r>
                        <a:rPr lang="en-US" sz="1200" b="1" dirty="0">
                          <a:solidFill>
                            <a:schemeClr val="tx1"/>
                          </a:solidFill>
                          <a:latin typeface="Aptos" panose="020B0004020202020204" pitchFamily="34" charset="0"/>
                        </a:rPr>
                        <a:t>cross-functional teams</a:t>
                      </a:r>
                      <a:r>
                        <a:rPr lang="en-US" sz="1200" b="0" dirty="0">
                          <a:solidFill>
                            <a:schemeClr val="tx1"/>
                          </a:solidFill>
                          <a:latin typeface="Aptos" panose="020B0004020202020204" pitchFamily="34" charset="0"/>
                        </a:rPr>
                        <a:t> creates a bridge between silos in the hierarchy and nimble teams that focus on addressing strategic initiatives. The Guiding Coalition ensures alignment, oversight and continuity.</a:t>
                      </a:r>
                    </a:p>
                  </a:txBody>
                  <a:tcPr marL="182880" marR="182880" marT="182880" marB="18288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746410386"/>
                  </a:ext>
                </a:extLst>
              </a:tr>
            </a:tbl>
          </a:graphicData>
        </a:graphic>
      </p:graphicFrame>
      <p:sp>
        <p:nvSpPr>
          <p:cNvPr id="4" name="Title 3">
            <a:extLst>
              <a:ext uri="{FF2B5EF4-FFF2-40B4-BE49-F238E27FC236}">
                <a16:creationId xmlns:a16="http://schemas.microsoft.com/office/drawing/2014/main" id="{0187D2C3-B334-DB81-3FCA-9123C255C3F8}"/>
              </a:ext>
            </a:extLst>
          </p:cNvPr>
          <p:cNvSpPr>
            <a:spLocks noGrp="1"/>
          </p:cNvSpPr>
          <p:nvPr>
            <p:ph type="title"/>
          </p:nvPr>
        </p:nvSpPr>
        <p:spPr>
          <a:xfrm>
            <a:off x="4247390" y="469783"/>
            <a:ext cx="4243388" cy="678664"/>
          </a:xfrm>
        </p:spPr>
        <p:txBody>
          <a:bodyPr/>
          <a:lstStyle/>
          <a:p>
            <a:pPr algn="ctr"/>
            <a:r>
              <a:rPr lang="en-US" sz="4400" dirty="0">
                <a:solidFill>
                  <a:schemeClr val="tx1"/>
                </a:solidFill>
                <a:latin typeface="Aptos Light" panose="020B0004020202020204" pitchFamily="34" charset="0"/>
                <a:ea typeface="Calibri Light" panose="020F0302020204030204" pitchFamily="34" charset="0"/>
                <a:cs typeface="Calibri Light" panose="020F0302020204030204" pitchFamily="34" charset="0"/>
              </a:rPr>
              <a:t>Voice of the Lab</a:t>
            </a:r>
          </a:p>
        </p:txBody>
      </p:sp>
      <p:pic>
        <p:nvPicPr>
          <p:cNvPr id="9" name="Picture 8">
            <a:extLst>
              <a:ext uri="{FF2B5EF4-FFF2-40B4-BE49-F238E27FC236}">
                <a16:creationId xmlns:a16="http://schemas.microsoft.com/office/drawing/2014/main" id="{BE65750C-028B-F575-53BC-8E2E49364AC7}"/>
              </a:ext>
            </a:extLst>
          </p:cNvPr>
          <p:cNvPicPr>
            <a:picLocks noChangeAspect="1"/>
          </p:cNvPicPr>
          <p:nvPr/>
        </p:nvPicPr>
        <p:blipFill>
          <a:blip r:embed="rId2"/>
          <a:stretch>
            <a:fillRect/>
          </a:stretch>
        </p:blipFill>
        <p:spPr>
          <a:xfrm>
            <a:off x="5825593" y="1272993"/>
            <a:ext cx="543491" cy="543491"/>
          </a:xfrm>
          <a:prstGeom prst="rect">
            <a:avLst/>
          </a:prstGeom>
          <a:effectLst>
            <a:outerShdw blurRad="197552" dist="50800" dir="5400000" sx="91000" sy="91000" algn="ctr" rotWithShape="0">
              <a:srgbClr val="000000">
                <a:alpha val="50945"/>
              </a:srgbClr>
            </a:outerShdw>
          </a:effectLst>
        </p:spPr>
      </p:pic>
      <p:pic>
        <p:nvPicPr>
          <p:cNvPr id="10" name="Picture 9">
            <a:extLst>
              <a:ext uri="{FF2B5EF4-FFF2-40B4-BE49-F238E27FC236}">
                <a16:creationId xmlns:a16="http://schemas.microsoft.com/office/drawing/2014/main" id="{27BC2BDE-C93A-7AE9-BFA8-CA64CDEEB4A3}"/>
              </a:ext>
            </a:extLst>
          </p:cNvPr>
          <p:cNvPicPr>
            <a:picLocks noChangeAspect="1"/>
          </p:cNvPicPr>
          <p:nvPr/>
        </p:nvPicPr>
        <p:blipFill>
          <a:blip r:embed="rId3"/>
          <a:stretch>
            <a:fillRect/>
          </a:stretch>
        </p:blipFill>
        <p:spPr>
          <a:xfrm>
            <a:off x="5823018" y="4964629"/>
            <a:ext cx="548640" cy="548640"/>
          </a:xfrm>
          <a:prstGeom prst="rect">
            <a:avLst/>
          </a:prstGeom>
          <a:effectLst>
            <a:outerShdw blurRad="197552" dist="50800" dir="5400000" sx="91000" sy="91000" algn="ctr" rotWithShape="0">
              <a:srgbClr val="000000">
                <a:alpha val="50945"/>
              </a:srgbClr>
            </a:outerShdw>
          </a:effectLst>
        </p:spPr>
      </p:pic>
      <p:pic>
        <p:nvPicPr>
          <p:cNvPr id="11" name="Picture 10">
            <a:extLst>
              <a:ext uri="{FF2B5EF4-FFF2-40B4-BE49-F238E27FC236}">
                <a16:creationId xmlns:a16="http://schemas.microsoft.com/office/drawing/2014/main" id="{E3C98E65-38B7-477F-2B0C-427088E5D01A}"/>
              </a:ext>
            </a:extLst>
          </p:cNvPr>
          <p:cNvPicPr>
            <a:picLocks noChangeAspect="1"/>
          </p:cNvPicPr>
          <p:nvPr/>
        </p:nvPicPr>
        <p:blipFill>
          <a:blip r:embed="rId4"/>
          <a:stretch>
            <a:fillRect/>
          </a:stretch>
        </p:blipFill>
        <p:spPr>
          <a:xfrm>
            <a:off x="5822268" y="2487709"/>
            <a:ext cx="550141" cy="550141"/>
          </a:xfrm>
          <a:prstGeom prst="rect">
            <a:avLst/>
          </a:prstGeom>
          <a:effectLst>
            <a:outerShdw blurRad="197552" dist="50800" dir="5400000" sx="91000" sy="91000" algn="ctr" rotWithShape="0">
              <a:srgbClr val="000000">
                <a:alpha val="50945"/>
              </a:srgbClr>
            </a:outerShdw>
          </a:effectLst>
        </p:spPr>
      </p:pic>
      <p:pic>
        <p:nvPicPr>
          <p:cNvPr id="12" name="Picture 11">
            <a:extLst>
              <a:ext uri="{FF2B5EF4-FFF2-40B4-BE49-F238E27FC236}">
                <a16:creationId xmlns:a16="http://schemas.microsoft.com/office/drawing/2014/main" id="{02CEBCDA-81AD-EDC2-C16B-BFF00E55D97E}"/>
              </a:ext>
            </a:extLst>
          </p:cNvPr>
          <p:cNvPicPr>
            <a:picLocks noChangeAspect="1"/>
          </p:cNvPicPr>
          <p:nvPr/>
        </p:nvPicPr>
        <p:blipFill>
          <a:blip r:embed="rId5"/>
          <a:stretch>
            <a:fillRect/>
          </a:stretch>
        </p:blipFill>
        <p:spPr>
          <a:xfrm>
            <a:off x="5823018" y="3717925"/>
            <a:ext cx="548640" cy="548640"/>
          </a:xfrm>
          <a:prstGeom prst="rect">
            <a:avLst/>
          </a:prstGeom>
          <a:effectLst>
            <a:outerShdw blurRad="197552" dist="50800" dir="5400000" sx="91000" sy="91000" algn="ctr" rotWithShape="0">
              <a:srgbClr val="000000">
                <a:alpha val="50945"/>
              </a:srgbClr>
            </a:outerShdw>
          </a:effectLst>
        </p:spPr>
      </p:pic>
      <p:pic>
        <p:nvPicPr>
          <p:cNvPr id="19" name="Picture 18">
            <a:extLst>
              <a:ext uri="{FF2B5EF4-FFF2-40B4-BE49-F238E27FC236}">
                <a16:creationId xmlns:a16="http://schemas.microsoft.com/office/drawing/2014/main" id="{74FEB831-9EE8-F263-2192-B87A4D9E8851}"/>
              </a:ext>
            </a:extLst>
          </p:cNvPr>
          <p:cNvPicPr>
            <a:picLocks noChangeAspect="1"/>
          </p:cNvPicPr>
          <p:nvPr/>
        </p:nvPicPr>
        <p:blipFill>
          <a:blip r:embed="rId6"/>
          <a:stretch>
            <a:fillRect/>
          </a:stretch>
        </p:blipFill>
        <p:spPr>
          <a:xfrm>
            <a:off x="463805" y="46253"/>
            <a:ext cx="1480628" cy="1184502"/>
          </a:xfrm>
          <a:prstGeom prst="rect">
            <a:avLst/>
          </a:prstGeom>
        </p:spPr>
      </p:pic>
      <p:sp>
        <p:nvSpPr>
          <p:cNvPr id="21" name="TextBox 20">
            <a:extLst>
              <a:ext uri="{FF2B5EF4-FFF2-40B4-BE49-F238E27FC236}">
                <a16:creationId xmlns:a16="http://schemas.microsoft.com/office/drawing/2014/main" id="{733A5199-33B9-EABF-A6EA-6213DC5B99A5}"/>
              </a:ext>
            </a:extLst>
          </p:cNvPr>
          <p:cNvSpPr txBox="1"/>
          <p:nvPr/>
        </p:nvSpPr>
        <p:spPr>
          <a:xfrm rot="16200000">
            <a:off x="-2176672" y="3445302"/>
            <a:ext cx="5008881" cy="53950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ptos Light" panose="020B0004020202020204" pitchFamily="34" charset="0"/>
                <a:ea typeface="+mn-ea"/>
                <a:cs typeface="Arial" panose="020B0604020202020204" pitchFamily="34" charset="0"/>
              </a:rPr>
              <a:t>EMPLOYEE &amp; USER  FEEDBACK</a:t>
            </a:r>
          </a:p>
        </p:txBody>
      </p:sp>
      <p:sp>
        <p:nvSpPr>
          <p:cNvPr id="22" name="TextBox 21">
            <a:extLst>
              <a:ext uri="{FF2B5EF4-FFF2-40B4-BE49-F238E27FC236}">
                <a16:creationId xmlns:a16="http://schemas.microsoft.com/office/drawing/2014/main" id="{B3FC1EDE-D22B-B700-6022-D1C4212BC8CD}"/>
              </a:ext>
            </a:extLst>
          </p:cNvPr>
          <p:cNvSpPr txBox="1"/>
          <p:nvPr/>
        </p:nvSpPr>
        <p:spPr>
          <a:xfrm rot="5400000">
            <a:off x="9354115" y="3438366"/>
            <a:ext cx="5008881" cy="553379"/>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ptos Light" panose="020B0004020202020204" pitchFamily="34" charset="0"/>
                <a:ea typeface="+mn-ea"/>
                <a:cs typeface="Arial" panose="020B0604020202020204" pitchFamily="34" charset="0"/>
              </a:rPr>
              <a:t>ROADMAP ACTIVITIES</a:t>
            </a:r>
          </a:p>
        </p:txBody>
      </p:sp>
      <p:sp>
        <p:nvSpPr>
          <p:cNvPr id="25" name="TextBox 24">
            <a:extLst>
              <a:ext uri="{FF2B5EF4-FFF2-40B4-BE49-F238E27FC236}">
                <a16:creationId xmlns:a16="http://schemas.microsoft.com/office/drawing/2014/main" id="{9EABA0F1-5BFF-B570-C21B-4A547489ACCD}"/>
              </a:ext>
            </a:extLst>
          </p:cNvPr>
          <p:cNvSpPr txBox="1"/>
          <p:nvPr/>
        </p:nvSpPr>
        <p:spPr>
          <a:xfrm>
            <a:off x="5145286" y="1789608"/>
            <a:ext cx="190410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Leadership &amp;</a:t>
            </a:r>
            <a:b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Messaging</a:t>
            </a:r>
          </a:p>
        </p:txBody>
      </p:sp>
      <p:sp>
        <p:nvSpPr>
          <p:cNvPr id="26" name="TextBox 25">
            <a:extLst>
              <a:ext uri="{FF2B5EF4-FFF2-40B4-BE49-F238E27FC236}">
                <a16:creationId xmlns:a16="http://schemas.microsoft.com/office/drawing/2014/main" id="{15150464-2EA5-55A0-5745-B13A8D10FD99}"/>
              </a:ext>
            </a:extLst>
          </p:cNvPr>
          <p:cNvSpPr txBox="1"/>
          <p:nvPr/>
        </p:nvSpPr>
        <p:spPr>
          <a:xfrm>
            <a:off x="5145286" y="3008812"/>
            <a:ext cx="190410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Identity &amp;</a:t>
            </a:r>
            <a:b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Mission</a:t>
            </a:r>
          </a:p>
        </p:txBody>
      </p:sp>
      <p:sp>
        <p:nvSpPr>
          <p:cNvPr id="27" name="TextBox 26">
            <a:extLst>
              <a:ext uri="{FF2B5EF4-FFF2-40B4-BE49-F238E27FC236}">
                <a16:creationId xmlns:a16="http://schemas.microsoft.com/office/drawing/2014/main" id="{9ED077DE-C4EC-D68E-BCE4-D7CE547607E9}"/>
              </a:ext>
            </a:extLst>
          </p:cNvPr>
          <p:cNvSpPr txBox="1"/>
          <p:nvPr/>
        </p:nvSpPr>
        <p:spPr>
          <a:xfrm>
            <a:off x="5145286" y="4237141"/>
            <a:ext cx="190410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C4750"/>
                </a:solidFill>
                <a:effectLst/>
                <a:uLnTx/>
                <a:uFillTx/>
                <a:latin typeface="Arial" panose="020B0604020202020204"/>
                <a:ea typeface="+mn-ea"/>
                <a:cs typeface="+mn-cs"/>
              </a:rPr>
              <a:t>Employee</a:t>
            </a:r>
            <a:br>
              <a:rPr kumimoji="0" lang="en-US" sz="1600" b="1" i="0" u="none" strike="noStrike" kern="1200" cap="none" spc="0" normalizeH="0" baseline="0" noProof="0" dirty="0">
                <a:ln>
                  <a:noFill/>
                </a:ln>
                <a:solidFill>
                  <a:srgbClr val="1C4750"/>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rgbClr val="1C4750"/>
                </a:solidFill>
                <a:effectLst/>
                <a:uLnTx/>
                <a:uFillTx/>
                <a:latin typeface="Arial" panose="020B0604020202020204"/>
                <a:ea typeface="+mn-ea"/>
                <a:cs typeface="+mn-cs"/>
              </a:rPr>
              <a:t>Morale</a:t>
            </a:r>
          </a:p>
        </p:txBody>
      </p:sp>
      <p:sp>
        <p:nvSpPr>
          <p:cNvPr id="29" name="TextBox 28">
            <a:extLst>
              <a:ext uri="{FF2B5EF4-FFF2-40B4-BE49-F238E27FC236}">
                <a16:creationId xmlns:a16="http://schemas.microsoft.com/office/drawing/2014/main" id="{A9AFAF1A-3EBF-E62B-1CB8-F71E26F880E5}"/>
              </a:ext>
            </a:extLst>
          </p:cNvPr>
          <p:cNvSpPr txBox="1"/>
          <p:nvPr/>
        </p:nvSpPr>
        <p:spPr>
          <a:xfrm>
            <a:off x="5145286" y="5492432"/>
            <a:ext cx="190410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Implementation</a:t>
            </a:r>
            <a:b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Success</a:t>
            </a:r>
          </a:p>
        </p:txBody>
      </p:sp>
      <p:sp>
        <p:nvSpPr>
          <p:cNvPr id="5" name="Footer Placeholder 1">
            <a:extLst>
              <a:ext uri="{FF2B5EF4-FFF2-40B4-BE49-F238E27FC236}">
                <a16:creationId xmlns:a16="http://schemas.microsoft.com/office/drawing/2014/main" id="{C5EEB4B7-2D13-7DBE-CD1B-0C347F8FD89B}"/>
              </a:ext>
            </a:extLst>
          </p:cNvPr>
          <p:cNvSpPr>
            <a:spLocks noGrp="1"/>
          </p:cNvSpPr>
          <p:nvPr>
            <p:ph type="ftr" sz="quarter" idx="11"/>
          </p:nvPr>
        </p:nvSpPr>
        <p:spPr>
          <a:xfrm>
            <a:off x="-415059" y="6496202"/>
            <a:ext cx="4114800" cy="365125"/>
          </a:xfrm>
        </p:spPr>
        <p:txBody>
          <a:bodyPr/>
          <a:lstStyle/>
          <a:p>
            <a:r>
              <a:rPr lang="en-US" sz="900">
                <a:latin typeface="Arial" panose="020B0604020202020204" pitchFamily="34" charset="0"/>
                <a:cs typeface="Arial" panose="020B0604020202020204" pitchFamily="34" charset="0"/>
              </a:rPr>
              <a:t>JLUO Board Meeting - June 23, 2025</a:t>
            </a:r>
            <a:endParaRPr lang="en-US" sz="900" dirty="0">
              <a:latin typeface="Arial" panose="020B06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542D55E2-8E26-3DB5-9333-947A6CF406A1}"/>
              </a:ext>
            </a:extLst>
          </p:cNvPr>
          <p:cNvSpPr>
            <a:spLocks noGrp="1"/>
          </p:cNvSpPr>
          <p:nvPr>
            <p:ph type="sldNum" sz="quarter" idx="12"/>
          </p:nvPr>
        </p:nvSpPr>
        <p:spPr>
          <a:xfrm>
            <a:off x="3541480" y="6482240"/>
            <a:ext cx="2743200" cy="365125"/>
          </a:xfrm>
        </p:spPr>
        <p:txBody>
          <a:bodyPr/>
          <a:lstStyle/>
          <a:p>
            <a:fld id="{12BC9497-91CC-40E0-ACE7-7A546362990F}" type="slidenum">
              <a:rPr lang="en-US" sz="900" smtClean="0">
                <a:latin typeface="Arial" panose="020B0604020202020204" pitchFamily="34" charset="0"/>
                <a:cs typeface="Arial" panose="020B0604020202020204" pitchFamily="34" charset="0"/>
              </a:rPr>
              <a:t>8</a:t>
            </a:fld>
            <a:endParaRPr lang="en-US" sz="9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A36BF7C2-19C5-C71D-AA6C-4E28D8B139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Tree>
    <p:extLst>
      <p:ext uri="{BB962C8B-B14F-4D97-AF65-F5344CB8AC3E}">
        <p14:creationId xmlns:p14="http://schemas.microsoft.com/office/powerpoint/2010/main" val="935610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874B-BCA9-8420-1595-EDD1865A099A}"/>
              </a:ext>
            </a:extLst>
          </p:cNvPr>
          <p:cNvSpPr>
            <a:spLocks noGrp="1"/>
          </p:cNvSpPr>
          <p:nvPr>
            <p:ph type="title"/>
          </p:nvPr>
        </p:nvSpPr>
        <p:spPr>
          <a:xfrm>
            <a:off x="838200" y="1919945"/>
            <a:ext cx="10515600" cy="1325880"/>
          </a:xfrm>
          <a:noFill/>
        </p:spPr>
        <p:txBody>
          <a:bodyPr anchor="ctr"/>
          <a:lstStyle/>
          <a:p>
            <a:r>
              <a:rPr lang="en-US" dirty="0">
                <a:latin typeface="Aptos Light" panose="020B0004020202020204" pitchFamily="34" charset="0"/>
              </a:rPr>
              <a:t>Keeping the momentum</a:t>
            </a:r>
          </a:p>
        </p:txBody>
      </p:sp>
      <p:sp>
        <p:nvSpPr>
          <p:cNvPr id="3" name="Content Placeholder 2">
            <a:extLst>
              <a:ext uri="{FF2B5EF4-FFF2-40B4-BE49-F238E27FC236}">
                <a16:creationId xmlns:a16="http://schemas.microsoft.com/office/drawing/2014/main" id="{68A5FD2B-E3E5-1C2B-0151-21F216B14A33}"/>
              </a:ext>
            </a:extLst>
          </p:cNvPr>
          <p:cNvSpPr>
            <a:spLocks noGrp="1"/>
          </p:cNvSpPr>
          <p:nvPr>
            <p:ph sz="quarter" idx="13"/>
          </p:nvPr>
        </p:nvSpPr>
        <p:spPr>
          <a:xfrm>
            <a:off x="492245" y="2962967"/>
            <a:ext cx="5500906" cy="4137189"/>
          </a:xfrm>
          <a:noFill/>
        </p:spPr>
        <p:txBody>
          <a:bodyPr>
            <a:normAutofit/>
          </a:bodyPr>
          <a:lstStyle/>
          <a:p>
            <a:pPr>
              <a:buClr>
                <a:srgbClr val="C00000"/>
              </a:buClr>
            </a:pPr>
            <a:r>
              <a:rPr lang="en-US" b="1" dirty="0">
                <a:latin typeface="Aptos" panose="020B0004020202020204" pitchFamily="34" charset="0"/>
              </a:rPr>
              <a:t>Pivot: Design an alternate path for continuing with change management without Kotter support</a:t>
            </a:r>
          </a:p>
          <a:p>
            <a:pPr lvl="1">
              <a:buClr>
                <a:srgbClr val="C00000"/>
              </a:buClr>
            </a:pPr>
            <a:r>
              <a:rPr lang="en-US" sz="1700" dirty="0">
                <a:latin typeface="Aptos" panose="020B0004020202020204" pitchFamily="34" charset="0"/>
              </a:rPr>
              <a:t>Created an Integrated Change Management framework (Kotter, Prosci, Gartner)</a:t>
            </a:r>
          </a:p>
          <a:p>
            <a:pPr lvl="1">
              <a:buClr>
                <a:srgbClr val="C00000"/>
              </a:buClr>
            </a:pPr>
            <a:r>
              <a:rPr lang="en-US" sz="1700" dirty="0">
                <a:latin typeface="Aptos" panose="020B0004020202020204" pitchFamily="34" charset="0"/>
              </a:rPr>
              <a:t>Developed a Shaping Our Future SharePoint site</a:t>
            </a:r>
          </a:p>
          <a:p>
            <a:pPr lvl="2">
              <a:spcBef>
                <a:spcPts val="0"/>
              </a:spcBef>
              <a:buClr>
                <a:srgbClr val="C00000"/>
              </a:buClr>
              <a:buFont typeface="Courier New" panose="02070309020205020404" pitchFamily="49" charset="0"/>
              <a:buChar char="o"/>
            </a:pPr>
            <a:r>
              <a:rPr lang="en-US" sz="1700" dirty="0">
                <a:latin typeface="Aptos" panose="020B0004020202020204" pitchFamily="34" charset="0"/>
              </a:rPr>
              <a:t>Resource hub with leadership testimonials, change materials, FAQs, templates &amp; worksheets</a:t>
            </a:r>
          </a:p>
          <a:p>
            <a:pPr lvl="1">
              <a:buClr>
                <a:srgbClr val="C00000"/>
              </a:buClr>
            </a:pPr>
            <a:r>
              <a:rPr lang="en-US" sz="1700" dirty="0">
                <a:latin typeface="Aptos" panose="020B0004020202020204" pitchFamily="34" charset="0"/>
              </a:rPr>
              <a:t>Designed multiple turnkey products for use: ex. “Managing Change Guide,” white paper, change poster, process placemat, infographics</a:t>
            </a:r>
          </a:p>
          <a:p>
            <a:pPr lvl="2"/>
            <a:endParaRPr lang="en-US" dirty="0">
              <a:latin typeface="Aptos" panose="020B0004020202020204" pitchFamily="34" charset="0"/>
            </a:endParaRPr>
          </a:p>
        </p:txBody>
      </p:sp>
      <p:sp>
        <p:nvSpPr>
          <p:cNvPr id="4" name="Content Placeholder 3">
            <a:extLst>
              <a:ext uri="{FF2B5EF4-FFF2-40B4-BE49-F238E27FC236}">
                <a16:creationId xmlns:a16="http://schemas.microsoft.com/office/drawing/2014/main" id="{ACFBB810-3430-2C29-1AA0-9744AA0A1AA3}"/>
              </a:ext>
            </a:extLst>
          </p:cNvPr>
          <p:cNvSpPr>
            <a:spLocks noGrp="1"/>
          </p:cNvSpPr>
          <p:nvPr>
            <p:ph sz="quarter" idx="14"/>
          </p:nvPr>
        </p:nvSpPr>
        <p:spPr>
          <a:xfrm>
            <a:off x="6512011" y="3102479"/>
            <a:ext cx="5064327" cy="3178902"/>
          </a:xfrm>
          <a:solidFill>
            <a:schemeClr val="bg1">
              <a:lumMod val="85000"/>
            </a:schemeClr>
          </a:solidFill>
          <a:ln>
            <a:solidFill>
              <a:schemeClr val="accent5">
                <a:lumMod val="90000"/>
                <a:lumOff val="10000"/>
              </a:schemeClr>
            </a:solidFill>
          </a:ln>
          <a:effectLst>
            <a:outerShdw blurRad="50800" dist="123752" dir="8100000" algn="tr" rotWithShape="0">
              <a:prstClr val="black">
                <a:alpha val="40000"/>
              </a:prstClr>
            </a:outerShdw>
          </a:effectLst>
        </p:spPr>
        <p:txBody>
          <a:bodyPr>
            <a:normAutofit fontScale="85000" lnSpcReduction="20000"/>
          </a:bodyPr>
          <a:lstStyle/>
          <a:p>
            <a:endParaRPr lang="en-US" sz="600" b="1" dirty="0">
              <a:latin typeface="Aptos" panose="020B0004020202020204" pitchFamily="34" charset="0"/>
            </a:endParaRPr>
          </a:p>
          <a:p>
            <a:r>
              <a:rPr lang="en-US" sz="2400" b="1" dirty="0">
                <a:latin typeface="Aptos" panose="020B0004020202020204" pitchFamily="34" charset="0"/>
              </a:rPr>
              <a:t>Next Steps:</a:t>
            </a:r>
          </a:p>
          <a:p>
            <a:pPr marL="350838" lvl="1" indent="-227013">
              <a:lnSpc>
                <a:spcPct val="120000"/>
              </a:lnSpc>
              <a:spcBef>
                <a:spcPts val="500"/>
              </a:spcBef>
              <a:spcAft>
                <a:spcPts val="500"/>
              </a:spcAft>
              <a:buClr>
                <a:srgbClr val="C00000"/>
              </a:buClr>
            </a:pPr>
            <a:r>
              <a:rPr lang="en-US" sz="1700" dirty="0">
                <a:latin typeface="Aptos" panose="020B0004020202020204" pitchFamily="34" charset="0"/>
              </a:rPr>
              <a:t>Change management update/message to leaders and workforce</a:t>
            </a:r>
          </a:p>
          <a:p>
            <a:pPr marL="350838" lvl="1" indent="-227013">
              <a:lnSpc>
                <a:spcPct val="120000"/>
              </a:lnSpc>
              <a:spcBef>
                <a:spcPts val="500"/>
              </a:spcBef>
              <a:spcAft>
                <a:spcPts val="500"/>
              </a:spcAft>
              <a:buClr>
                <a:srgbClr val="C00000"/>
              </a:buClr>
            </a:pPr>
            <a:r>
              <a:rPr lang="en-US" sz="1700" dirty="0">
                <a:latin typeface="Aptos" panose="020B0004020202020204" pitchFamily="34" charset="0"/>
              </a:rPr>
              <a:t>Launch the Shaping Our Future SharePoint site</a:t>
            </a:r>
          </a:p>
          <a:p>
            <a:pPr marL="350838" lvl="1" indent="-227013">
              <a:lnSpc>
                <a:spcPct val="120000"/>
              </a:lnSpc>
              <a:spcBef>
                <a:spcPts val="500"/>
              </a:spcBef>
              <a:spcAft>
                <a:spcPts val="500"/>
              </a:spcAft>
              <a:buClr>
                <a:srgbClr val="C00000"/>
              </a:buClr>
            </a:pPr>
            <a:r>
              <a:rPr lang="en-US" sz="1700" dirty="0">
                <a:latin typeface="Aptos" panose="020B0004020202020204" pitchFamily="34" charset="0"/>
              </a:rPr>
              <a:t>Lab Leadership begins work on defining change initiatives in their organizations</a:t>
            </a:r>
          </a:p>
          <a:p>
            <a:pPr marL="350838" lvl="1" indent="-227013">
              <a:lnSpc>
                <a:spcPct val="120000"/>
              </a:lnSpc>
              <a:spcBef>
                <a:spcPts val="500"/>
              </a:spcBef>
              <a:spcAft>
                <a:spcPts val="500"/>
              </a:spcAft>
              <a:buClr>
                <a:srgbClr val="C00000"/>
              </a:buClr>
            </a:pPr>
            <a:r>
              <a:rPr lang="en-US" sz="1700" dirty="0">
                <a:latin typeface="Aptos" panose="020B0004020202020204" pitchFamily="34" charset="0"/>
              </a:rPr>
              <a:t>Bring Incoming Director Jens Dilling up-to-speed on the change management plan and activities</a:t>
            </a:r>
          </a:p>
          <a:p>
            <a:pPr marL="350838" lvl="1" indent="-227013">
              <a:lnSpc>
                <a:spcPct val="120000"/>
              </a:lnSpc>
              <a:spcBef>
                <a:spcPts val="500"/>
              </a:spcBef>
              <a:spcAft>
                <a:spcPts val="500"/>
              </a:spcAft>
              <a:buClr>
                <a:srgbClr val="C00000"/>
              </a:buClr>
            </a:pPr>
            <a:r>
              <a:rPr lang="en-US" sz="1700" dirty="0">
                <a:latin typeface="Aptos" panose="020B0004020202020204" pitchFamily="34" charset="0"/>
              </a:rPr>
              <a:t>Engage Dilling (video/message/meeting) to capture his remarks on change</a:t>
            </a:r>
          </a:p>
        </p:txBody>
      </p:sp>
      <p:pic>
        <p:nvPicPr>
          <p:cNvPr id="10" name="Picture 9" descr="Graphical user interface, website&#10;&#10;AI-generated content may be incorrect.">
            <a:extLst>
              <a:ext uri="{FF2B5EF4-FFF2-40B4-BE49-F238E27FC236}">
                <a16:creationId xmlns:a16="http://schemas.microsoft.com/office/drawing/2014/main" id="{10290EF2-2F49-DD43-02D4-A1FFD573677F}"/>
              </a:ext>
            </a:extLst>
          </p:cNvPr>
          <p:cNvPicPr>
            <a:picLocks noChangeAspect="1"/>
          </p:cNvPicPr>
          <p:nvPr/>
        </p:nvPicPr>
        <p:blipFill>
          <a:blip r:embed="rId3">
            <a:extLst>
              <a:ext uri="{28A0092B-C50C-407E-A947-70E740481C1C}">
                <a14:useLocalDpi xmlns:a14="http://schemas.microsoft.com/office/drawing/2010/main" val="0"/>
              </a:ext>
            </a:extLst>
          </a:blip>
          <a:srcRect t="433" b="14110"/>
          <a:stretch>
            <a:fillRect/>
          </a:stretch>
        </p:blipFill>
        <p:spPr>
          <a:xfrm>
            <a:off x="0" y="0"/>
            <a:ext cx="12192000" cy="2168513"/>
          </a:xfrm>
          <a:prstGeom prst="rect">
            <a:avLst/>
          </a:prstGeom>
        </p:spPr>
      </p:pic>
      <p:sp>
        <p:nvSpPr>
          <p:cNvPr id="5" name="Footer Placeholder 4">
            <a:extLst>
              <a:ext uri="{FF2B5EF4-FFF2-40B4-BE49-F238E27FC236}">
                <a16:creationId xmlns:a16="http://schemas.microsoft.com/office/drawing/2014/main" id="{EB26A4C0-F99D-B851-2A05-DBF96289CD43}"/>
              </a:ext>
            </a:extLst>
          </p:cNvPr>
          <p:cNvSpPr>
            <a:spLocks noGrp="1"/>
          </p:cNvSpPr>
          <p:nvPr>
            <p:ph type="ftr" sz="quarter" idx="11"/>
          </p:nvPr>
        </p:nvSpPr>
        <p:spPr>
          <a:xfrm>
            <a:off x="-360405" y="6479093"/>
            <a:ext cx="4114800" cy="365125"/>
          </a:xfrm>
        </p:spPr>
        <p:txBody>
          <a:bodyPr/>
          <a:lstStyle/>
          <a:p>
            <a:r>
              <a:rPr lang="en-US" dirty="0"/>
              <a:t>JLUO Board Meeting - June 23, 2025</a:t>
            </a:r>
          </a:p>
        </p:txBody>
      </p:sp>
      <p:pic>
        <p:nvPicPr>
          <p:cNvPr id="7" name="Picture 6">
            <a:extLst>
              <a:ext uri="{FF2B5EF4-FFF2-40B4-BE49-F238E27FC236}">
                <a16:creationId xmlns:a16="http://schemas.microsoft.com/office/drawing/2014/main" id="{9C92BEBE-7545-31FB-EE6B-F59A7A5830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8" name="Slide Number Placeholder 3">
            <a:extLst>
              <a:ext uri="{FF2B5EF4-FFF2-40B4-BE49-F238E27FC236}">
                <a16:creationId xmlns:a16="http://schemas.microsoft.com/office/drawing/2014/main" id="{3B7EDC1B-C489-80DB-08E7-BDDD04277825}"/>
              </a:ext>
            </a:extLst>
          </p:cNvPr>
          <p:cNvSpPr>
            <a:spLocks noGrp="1"/>
          </p:cNvSpPr>
          <p:nvPr>
            <p:ph type="sldNum" sz="quarter" idx="12"/>
          </p:nvPr>
        </p:nvSpPr>
        <p:spPr>
          <a:xfrm>
            <a:off x="3541480" y="6482240"/>
            <a:ext cx="2743200" cy="365125"/>
          </a:xfrm>
        </p:spPr>
        <p:txBody>
          <a:bodyPr/>
          <a:lstStyle/>
          <a:p>
            <a:fld id="{12BC9497-91CC-40E0-ACE7-7A546362990F}" type="slidenum">
              <a:rPr lang="en-US" sz="900" smtClean="0">
                <a:latin typeface="Arial" panose="020B0604020202020204" pitchFamily="34" charset="0"/>
                <a:cs typeface="Arial" panose="020B0604020202020204" pitchFamily="34" charset="0"/>
              </a:rPr>
              <a:t>9</a:t>
            </a:fld>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3475135"/>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1_Office Theme">
  <a:themeElements>
    <a:clrScheme name="Custom 12">
      <a:dk1>
        <a:srgbClr val="000000"/>
      </a:dk1>
      <a:lt1>
        <a:srgbClr val="FFFFFF"/>
      </a:lt1>
      <a:dk2>
        <a:srgbClr val="44546A"/>
      </a:dk2>
      <a:lt2>
        <a:srgbClr val="A5A5A5"/>
      </a:lt2>
      <a:accent1>
        <a:srgbClr val="C31230"/>
      </a:accent1>
      <a:accent2>
        <a:srgbClr val="8397A9"/>
      </a:accent2>
      <a:accent3>
        <a:srgbClr val="5E5E5E"/>
      </a:accent3>
      <a:accent4>
        <a:srgbClr val="10A1AF"/>
      </a:accent4>
      <a:accent5>
        <a:srgbClr val="88D1D3"/>
      </a:accent5>
      <a:accent6>
        <a:srgbClr val="1C5068"/>
      </a:accent6>
      <a:hlink>
        <a:srgbClr val="0563C1"/>
      </a:hlink>
      <a:folHlink>
        <a:srgbClr val="820D2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alDeck_September26" id="{42121FAE-CBFD-224F-BB5D-E61090EC9C0F}" vid="{BC2BB182-AFE4-7348-AB7B-DC95DBDFFB99}"/>
    </a:ext>
  </a:extLst>
</a:theme>
</file>

<file path=ppt/theme/theme3.xml><?xml version="1.0" encoding="utf-8"?>
<a:theme xmlns:a="http://schemas.openxmlformats.org/drawingml/2006/main" name="2_Office Theme">
  <a:themeElements>
    <a:clrScheme name="Custom 12">
      <a:dk1>
        <a:srgbClr val="000000"/>
      </a:dk1>
      <a:lt1>
        <a:srgbClr val="FFFFFF"/>
      </a:lt1>
      <a:dk2>
        <a:srgbClr val="44546A"/>
      </a:dk2>
      <a:lt2>
        <a:srgbClr val="A5A5A5"/>
      </a:lt2>
      <a:accent1>
        <a:srgbClr val="C31230"/>
      </a:accent1>
      <a:accent2>
        <a:srgbClr val="8397A9"/>
      </a:accent2>
      <a:accent3>
        <a:srgbClr val="5E5E5E"/>
      </a:accent3>
      <a:accent4>
        <a:srgbClr val="10A1AF"/>
      </a:accent4>
      <a:accent5>
        <a:srgbClr val="88D1D3"/>
      </a:accent5>
      <a:accent6>
        <a:srgbClr val="1C5068"/>
      </a:accent6>
      <a:hlink>
        <a:srgbClr val="0563C1"/>
      </a:hlink>
      <a:folHlink>
        <a:srgbClr val="820D2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alDeck_September26" id="{42121FAE-CBFD-224F-BB5D-E61090EC9C0F}" vid="{BC2BB182-AFE4-7348-AB7B-DC95DBDFFB99}"/>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JeffersonLabPPTTheme">
  <a:themeElements>
    <a:clrScheme name="Custom 6">
      <a:dk1>
        <a:srgbClr val="000000"/>
      </a:dk1>
      <a:lt1>
        <a:srgbClr val="FFFFFF"/>
      </a:lt1>
      <a:dk2>
        <a:srgbClr val="2A4F66"/>
      </a:dk2>
      <a:lt2>
        <a:srgbClr val="8797A7"/>
      </a:lt2>
      <a:accent1>
        <a:srgbClr val="AC2C30"/>
      </a:accent1>
      <a:accent2>
        <a:srgbClr val="04A1AF"/>
      </a:accent2>
      <a:accent3>
        <a:srgbClr val="C5CED2"/>
      </a:accent3>
      <a:accent4>
        <a:srgbClr val="1C4750"/>
      </a:accent4>
      <a:accent5>
        <a:srgbClr val="4CA683"/>
      </a:accent5>
      <a:accent6>
        <a:srgbClr val="93B6C3"/>
      </a:accent6>
      <a:hlink>
        <a:srgbClr val="2A4F66"/>
      </a:hlink>
      <a:folHlink>
        <a:srgbClr val="489F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effersonLabPPTTheme" id="{CB90AC28-E64F-D74A-99C2-B8507B334DCD}" vid="{22ABC6CE-8C04-3F42-8B12-ACA3BCB63269}"/>
    </a:ext>
  </a:extLst>
</a:theme>
</file>

<file path=ppt/theme/theme6.xml><?xml version="1.0" encoding="utf-8"?>
<a:theme xmlns:a="http://schemas.openxmlformats.org/drawingml/2006/main" name="Custom">
  <a:themeElements>
    <a:clrScheme name="Tech presentation">
      <a:dk1>
        <a:srgbClr val="000000"/>
      </a:dk1>
      <a:lt1>
        <a:srgbClr val="FFFFFF"/>
      </a:lt1>
      <a:dk2>
        <a:srgbClr val="435369"/>
      </a:dk2>
      <a:lt2>
        <a:srgbClr val="E8E8E8"/>
      </a:lt2>
      <a:accent1>
        <a:srgbClr val="A53F51"/>
      </a:accent1>
      <a:accent2>
        <a:srgbClr val="E89756"/>
      </a:accent2>
      <a:accent3>
        <a:srgbClr val="2F3342"/>
      </a:accent3>
      <a:accent4>
        <a:srgbClr val="2B2052"/>
      </a:accent4>
      <a:accent5>
        <a:srgbClr val="00023A"/>
      </a:accent5>
      <a:accent6>
        <a:srgbClr val="7E7E7E"/>
      </a:accent6>
      <a:hlink>
        <a:srgbClr val="467886"/>
      </a:hlink>
      <a:folHlink>
        <a:srgbClr val="96607D"/>
      </a:folHlink>
    </a:clrScheme>
    <a:fontScheme name="Custom 99">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55661986_wac_CP_V19" id="{030227AD-26D8-46F7-B412-6532AF4DDFEA}" vid="{787E6F9C-FC70-455D-8D81-5DEDA8A08FF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629155BC147C4082E838E6835EA6DF" ma:contentTypeVersion="5" ma:contentTypeDescription="Create a new document." ma:contentTypeScope="" ma:versionID="48682c4d3b1af1470b62ca531a97cef7">
  <xsd:schema xmlns:xsd="http://www.w3.org/2001/XMLSchema" xmlns:xs="http://www.w3.org/2001/XMLSchema" xmlns:p="http://schemas.microsoft.com/office/2006/metadata/properties" xmlns:ns2="214458f6-730a-44f3-ab12-63bc299a83e4" targetNamespace="http://schemas.microsoft.com/office/2006/metadata/properties" ma:root="true" ma:fieldsID="251c2dc13a3bc9623e17a8837f6478a7" ns2:_="">
    <xsd:import namespace="214458f6-730a-44f3-ab12-63bc299a83e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4458f6-730a-44f3-ab12-63bc299a83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949AB2-B522-45C1-8D30-1816AB01F2F5}">
  <ds:schemaRefs>
    <ds:schemaRef ds:uri="http://schemas.microsoft.com/office/2006/metadata/contentType"/>
    <ds:schemaRef ds:uri="http://schemas.microsoft.com/office/2006/metadata/properties/metaAttributes"/>
    <ds:schemaRef ds:uri="http://www.w3.org/2000/xmlns/"/>
    <ds:schemaRef ds:uri="http://www.w3.org/2001/XMLSchema"/>
    <ds:schemaRef ds:uri="214458f6-730a-44f3-ab12-63bc299a83e4"/>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02C314-AB0A-40BF-AE0F-0C6EA9E2038F}">
  <ds:schemaRefs>
    <ds:schemaRef ds:uri="http://schemas.microsoft.com/sharepoint/v3/contenttype/forms"/>
  </ds:schemaRefs>
</ds:datastoreItem>
</file>

<file path=customXml/itemProps3.xml><?xml version="1.0" encoding="utf-8"?>
<ds:datastoreItem xmlns:ds="http://schemas.openxmlformats.org/officeDocument/2006/customXml" ds:itemID="{66FF8178-FA78-47C4-82B5-1B5C40718CEE}">
  <ds:schemaRefs>
    <ds:schemaRef ds:uri="http://purl.org/dc/terms/"/>
    <ds:schemaRef ds:uri="http://purl.org/dc/elements/1.1/"/>
    <ds:schemaRef ds:uri="214458f6-730a-44f3-ab12-63bc299a83e4"/>
    <ds:schemaRef ds:uri="http://schemas.microsoft.com/office/2006/documentManagement/types"/>
    <ds:schemaRef ds:uri="http://purl.org/dc/dcmitype/"/>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JLabPowerPoint_widescreen</Template>
  <TotalTime>50</TotalTime>
  <Words>1170</Words>
  <Application>Microsoft Office PowerPoint</Application>
  <PresentationFormat>Widescreen</PresentationFormat>
  <Paragraphs>162</Paragraphs>
  <Slides>11</Slides>
  <Notes>9</Notes>
  <HiddenSlides>0</HiddenSlides>
  <MMClips>0</MMClips>
  <ScaleCrop>false</ScaleCrop>
  <HeadingPairs>
    <vt:vector size="4" baseType="variant">
      <vt:variant>
        <vt:lpstr>Theme</vt:lpstr>
      </vt:variant>
      <vt:variant>
        <vt:i4>6</vt:i4>
      </vt:variant>
      <vt:variant>
        <vt:lpstr>Slide Titles</vt:lpstr>
      </vt:variant>
      <vt:variant>
        <vt:i4>11</vt:i4>
      </vt:variant>
    </vt:vector>
  </HeadingPairs>
  <TitlesOfParts>
    <vt:vector size="17" baseType="lpstr">
      <vt:lpstr>Office Theme</vt:lpstr>
      <vt:lpstr>1_Office Theme</vt:lpstr>
      <vt:lpstr>2_Office Theme</vt:lpstr>
      <vt:lpstr>3_Office Theme</vt:lpstr>
      <vt:lpstr>JeffersonLabPPTTheme</vt:lpstr>
      <vt:lpstr>Custom</vt:lpstr>
      <vt:lpstr>Jefferson Lab Status</vt:lpstr>
      <vt:lpstr>PowerPoint Presentation</vt:lpstr>
      <vt:lpstr>PowerPoint Presentation</vt:lpstr>
      <vt:lpstr>PowerPoint Presentation</vt:lpstr>
      <vt:lpstr>PowerPoint Presentation</vt:lpstr>
      <vt:lpstr>Change Management Update</vt:lpstr>
      <vt:lpstr>PowerPoint Presentation</vt:lpstr>
      <vt:lpstr>Voice of the Lab</vt:lpstr>
      <vt:lpstr>Keeping the momentum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Cameron</dc:creator>
  <cp:lastModifiedBy>Lauren Hansen</cp:lastModifiedBy>
  <cp:revision>143</cp:revision>
  <cp:lastPrinted>2024-10-03T15:50:39Z</cp:lastPrinted>
  <dcterms:created xsi:type="dcterms:W3CDTF">2023-03-08T13:59:24Z</dcterms:created>
  <dcterms:modified xsi:type="dcterms:W3CDTF">2025-06-23T12:53:07Z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0x010100E4629155BC147C4082E838E6835EA6DF</vt:lpwstr>
  </property>
  <property fmtid="{D5CDD505-2E9C-101B-9397-08002B2CF9AE}" pid="3" name="MediaServiceImageTags">
    <vt:lpwstr/>
  </property>
</Properties>
</file>