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0" r:id="rId4"/>
  </p:sldMasterIdLst>
  <p:notesMasterIdLst>
    <p:notesMasterId r:id="rId35"/>
  </p:notesMasterIdLst>
  <p:sldIdLst>
    <p:sldId id="256" r:id="rId5"/>
    <p:sldId id="257" r:id="rId6"/>
    <p:sldId id="258" r:id="rId7"/>
    <p:sldId id="260" r:id="rId8"/>
    <p:sldId id="268" r:id="rId9"/>
    <p:sldId id="267" r:id="rId10"/>
    <p:sldId id="269" r:id="rId11"/>
    <p:sldId id="272" r:id="rId12"/>
    <p:sldId id="270" r:id="rId13"/>
    <p:sldId id="271" r:id="rId14"/>
    <p:sldId id="273" r:id="rId15"/>
    <p:sldId id="274" r:id="rId16"/>
    <p:sldId id="275" r:id="rId17"/>
    <p:sldId id="276" r:id="rId18"/>
    <p:sldId id="277" r:id="rId19"/>
    <p:sldId id="278" r:id="rId20"/>
    <p:sldId id="279" r:id="rId21"/>
    <p:sldId id="281" r:id="rId22"/>
    <p:sldId id="282" r:id="rId23"/>
    <p:sldId id="283" r:id="rId24"/>
    <p:sldId id="284" r:id="rId25"/>
    <p:sldId id="285" r:id="rId26"/>
    <p:sldId id="286" r:id="rId27"/>
    <p:sldId id="287" r:id="rId28"/>
    <p:sldId id="288" r:id="rId29"/>
    <p:sldId id="289" r:id="rId30"/>
    <p:sldId id="291" r:id="rId31"/>
    <p:sldId id="290" r:id="rId32"/>
    <p:sldId id="1157" r:id="rId33"/>
    <p:sldId id="292" r:id="rId3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CBF4"/>
    <a:srgbClr val="FFD8BF"/>
    <a:srgbClr val="42955F"/>
    <a:srgbClr val="156082"/>
    <a:srgbClr val="E97132"/>
    <a:srgbClr val="0F9E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EA59CE-9A30-4343-B62E-6B32BEC5F427}" v="287" dt="2026-03-25T02:56:44.9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6"/>
  </p:normalViewPr>
  <p:slideViewPr>
    <p:cSldViewPr snapToGrid="0" snapToObjects="1">
      <p:cViewPr>
        <p:scale>
          <a:sx n="75" d="100"/>
          <a:sy n="75" d="100"/>
        </p:scale>
        <p:origin x="541" y="76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ji Shu" userId="3fc9ea2dd2a560e4" providerId="LiveId" clId="{FAE41B95-C281-47AA-A186-EF521ACE4CE1}"/>
    <pc:docChg chg="undo redo custSel addSld delSld modSld sldOrd">
      <pc:chgData name="Kenji Shu" userId="3fc9ea2dd2a560e4" providerId="LiveId" clId="{FAE41B95-C281-47AA-A186-EF521ACE4CE1}" dt="2026-03-25T02:57:32.002" v="5894" actId="1076"/>
      <pc:docMkLst>
        <pc:docMk/>
      </pc:docMkLst>
      <pc:sldChg chg="addSp modSp mod">
        <pc:chgData name="Kenji Shu" userId="3fc9ea2dd2a560e4" providerId="LiveId" clId="{FAE41B95-C281-47AA-A186-EF521ACE4CE1}" dt="2026-03-25T02:55:55.449" v="5841" actId="1076"/>
        <pc:sldMkLst>
          <pc:docMk/>
          <pc:sldMk cId="1049155758" sldId="256"/>
        </pc:sldMkLst>
        <pc:spChg chg="add mod">
          <ac:chgData name="Kenji Shu" userId="3fc9ea2dd2a560e4" providerId="LiveId" clId="{FAE41B95-C281-47AA-A186-EF521ACE4CE1}" dt="2026-03-25T02:55:55.449" v="5841" actId="1076"/>
          <ac:spMkLst>
            <pc:docMk/>
            <pc:sldMk cId="1049155758" sldId="256"/>
            <ac:spMk id="2" creationId="{5BD154D3-2427-E5D9-9F79-DDC14F0A5DA1}"/>
          </ac:spMkLst>
        </pc:spChg>
        <pc:spChg chg="mod">
          <ac:chgData name="Kenji Shu" userId="3fc9ea2dd2a560e4" providerId="LiveId" clId="{FAE41B95-C281-47AA-A186-EF521ACE4CE1}" dt="2026-03-25T02:54:35.464" v="5818" actId="20577"/>
          <ac:spMkLst>
            <pc:docMk/>
            <pc:sldMk cId="1049155758" sldId="256"/>
            <ac:spMk id="9" creationId="{D3B19F25-3FE1-C249-8104-283DDA4DDDD2}"/>
          </ac:spMkLst>
        </pc:spChg>
        <pc:spChg chg="mod">
          <ac:chgData name="Kenji Shu" userId="3fc9ea2dd2a560e4" providerId="LiveId" clId="{FAE41B95-C281-47AA-A186-EF521ACE4CE1}" dt="2026-03-25T02:54:39.860" v="5827" actId="20577"/>
          <ac:spMkLst>
            <pc:docMk/>
            <pc:sldMk cId="1049155758" sldId="256"/>
            <ac:spMk id="10" creationId="{4EDD02BB-8CD7-DD35-DED3-7D98390F4C68}"/>
          </ac:spMkLst>
        </pc:spChg>
        <pc:spChg chg="mod">
          <ac:chgData name="Kenji Shu" userId="3fc9ea2dd2a560e4" providerId="LiveId" clId="{FAE41B95-C281-47AA-A186-EF521ACE4CE1}" dt="2026-03-25T02:54:42.463" v="5832" actId="20577"/>
          <ac:spMkLst>
            <pc:docMk/>
            <pc:sldMk cId="1049155758" sldId="256"/>
            <ac:spMk id="11" creationId="{FA08C9BF-3BE8-CA9E-23F2-F2E9EF3C5509}"/>
          </ac:spMkLst>
        </pc:spChg>
      </pc:sldChg>
      <pc:sldChg chg="addSp delSp modSp mod">
        <pc:chgData name="Kenji Shu" userId="3fc9ea2dd2a560e4" providerId="LiveId" clId="{FAE41B95-C281-47AA-A186-EF521ACE4CE1}" dt="2026-03-24T12:40:01.093" v="943" actId="1076"/>
        <pc:sldMkLst>
          <pc:docMk/>
          <pc:sldMk cId="1167970883" sldId="257"/>
        </pc:sldMkLst>
        <pc:spChg chg="mod">
          <ac:chgData name="Kenji Shu" userId="3fc9ea2dd2a560e4" providerId="LiveId" clId="{FAE41B95-C281-47AA-A186-EF521ACE4CE1}" dt="2026-03-24T12:06:39.930" v="51" actId="20577"/>
          <ac:spMkLst>
            <pc:docMk/>
            <pc:sldMk cId="1167970883" sldId="257"/>
            <ac:spMk id="3" creationId="{A310E187-1B28-D0AA-FAD2-3FC10B92AAE9}"/>
          </ac:spMkLst>
        </pc:spChg>
        <pc:spChg chg="add del mod">
          <ac:chgData name="Kenji Shu" userId="3fc9ea2dd2a560e4" providerId="LiveId" clId="{FAE41B95-C281-47AA-A186-EF521ACE4CE1}" dt="2026-03-24T12:10:26.946" v="64" actId="21"/>
          <ac:spMkLst>
            <pc:docMk/>
            <pc:sldMk cId="1167970883" sldId="257"/>
            <ac:spMk id="9" creationId="{13F66EBE-32C2-B282-0139-F4CF762FA17A}"/>
          </ac:spMkLst>
        </pc:spChg>
        <pc:spChg chg="add del mod">
          <ac:chgData name="Kenji Shu" userId="3fc9ea2dd2a560e4" providerId="LiveId" clId="{FAE41B95-C281-47AA-A186-EF521ACE4CE1}" dt="2026-03-24T12:10:26.946" v="64" actId="21"/>
          <ac:spMkLst>
            <pc:docMk/>
            <pc:sldMk cId="1167970883" sldId="257"/>
            <ac:spMk id="10" creationId="{0E9E3321-22B3-160D-3938-43A86BA914ED}"/>
          </ac:spMkLst>
        </pc:spChg>
        <pc:spChg chg="add del mod">
          <ac:chgData name="Kenji Shu" userId="3fc9ea2dd2a560e4" providerId="LiveId" clId="{FAE41B95-C281-47AA-A186-EF521ACE4CE1}" dt="2026-03-24T12:10:26.946" v="64" actId="21"/>
          <ac:spMkLst>
            <pc:docMk/>
            <pc:sldMk cId="1167970883" sldId="257"/>
            <ac:spMk id="11" creationId="{5DD280AD-CF47-B371-DB1F-9B52ADA96EC1}"/>
          </ac:spMkLst>
        </pc:spChg>
        <pc:spChg chg="add del mod">
          <ac:chgData name="Kenji Shu" userId="3fc9ea2dd2a560e4" providerId="LiveId" clId="{FAE41B95-C281-47AA-A186-EF521ACE4CE1}" dt="2026-03-24T12:10:26.946" v="64" actId="21"/>
          <ac:spMkLst>
            <pc:docMk/>
            <pc:sldMk cId="1167970883" sldId="257"/>
            <ac:spMk id="12" creationId="{8902AAFC-63B1-1A42-0D41-A1CDC7B090CA}"/>
          </ac:spMkLst>
        </pc:spChg>
        <pc:spChg chg="add del mod">
          <ac:chgData name="Kenji Shu" userId="3fc9ea2dd2a560e4" providerId="LiveId" clId="{FAE41B95-C281-47AA-A186-EF521ACE4CE1}" dt="2026-03-24T12:10:26.946" v="64" actId="21"/>
          <ac:spMkLst>
            <pc:docMk/>
            <pc:sldMk cId="1167970883" sldId="257"/>
            <ac:spMk id="13" creationId="{075E36E6-6D93-1D3B-7A6B-A13E550E9309}"/>
          </ac:spMkLst>
        </pc:spChg>
        <pc:spChg chg="add del mod">
          <ac:chgData name="Kenji Shu" userId="3fc9ea2dd2a560e4" providerId="LiveId" clId="{FAE41B95-C281-47AA-A186-EF521ACE4CE1}" dt="2026-03-24T12:10:26.946" v="64" actId="21"/>
          <ac:spMkLst>
            <pc:docMk/>
            <pc:sldMk cId="1167970883" sldId="257"/>
            <ac:spMk id="14" creationId="{0C1D46F1-5D7D-9998-58A8-61FBDB953D53}"/>
          </ac:spMkLst>
        </pc:spChg>
        <pc:spChg chg="add mod">
          <ac:chgData name="Kenji Shu" userId="3fc9ea2dd2a560e4" providerId="LiveId" clId="{FAE41B95-C281-47AA-A186-EF521ACE4CE1}" dt="2026-03-24T12:10:28.141" v="65"/>
          <ac:spMkLst>
            <pc:docMk/>
            <pc:sldMk cId="1167970883" sldId="257"/>
            <ac:spMk id="18" creationId="{13F66EBE-32C2-B282-0139-F4CF762FA17A}"/>
          </ac:spMkLst>
        </pc:spChg>
        <pc:spChg chg="add mod">
          <ac:chgData name="Kenji Shu" userId="3fc9ea2dd2a560e4" providerId="LiveId" clId="{FAE41B95-C281-47AA-A186-EF521ACE4CE1}" dt="2026-03-24T12:10:28.141" v="65"/>
          <ac:spMkLst>
            <pc:docMk/>
            <pc:sldMk cId="1167970883" sldId="257"/>
            <ac:spMk id="19" creationId="{0E9E3321-22B3-160D-3938-43A86BA914ED}"/>
          </ac:spMkLst>
        </pc:spChg>
        <pc:spChg chg="add mod">
          <ac:chgData name="Kenji Shu" userId="3fc9ea2dd2a560e4" providerId="LiveId" clId="{FAE41B95-C281-47AA-A186-EF521ACE4CE1}" dt="2026-03-24T12:10:28.141" v="65"/>
          <ac:spMkLst>
            <pc:docMk/>
            <pc:sldMk cId="1167970883" sldId="257"/>
            <ac:spMk id="20" creationId="{5DD280AD-CF47-B371-DB1F-9B52ADA96EC1}"/>
          </ac:spMkLst>
        </pc:spChg>
        <pc:spChg chg="add mod">
          <ac:chgData name="Kenji Shu" userId="3fc9ea2dd2a560e4" providerId="LiveId" clId="{FAE41B95-C281-47AA-A186-EF521ACE4CE1}" dt="2026-03-24T12:10:28.141" v="65"/>
          <ac:spMkLst>
            <pc:docMk/>
            <pc:sldMk cId="1167970883" sldId="257"/>
            <ac:spMk id="21" creationId="{8902AAFC-63B1-1A42-0D41-A1CDC7B090CA}"/>
          </ac:spMkLst>
        </pc:spChg>
        <pc:spChg chg="add mod">
          <ac:chgData name="Kenji Shu" userId="3fc9ea2dd2a560e4" providerId="LiveId" clId="{FAE41B95-C281-47AA-A186-EF521ACE4CE1}" dt="2026-03-24T12:10:28.141" v="65"/>
          <ac:spMkLst>
            <pc:docMk/>
            <pc:sldMk cId="1167970883" sldId="257"/>
            <ac:spMk id="22" creationId="{075E36E6-6D93-1D3B-7A6B-A13E550E9309}"/>
          </ac:spMkLst>
        </pc:spChg>
        <pc:spChg chg="add mod">
          <ac:chgData name="Kenji Shu" userId="3fc9ea2dd2a560e4" providerId="LiveId" clId="{FAE41B95-C281-47AA-A186-EF521ACE4CE1}" dt="2026-03-24T12:10:28.141" v="65"/>
          <ac:spMkLst>
            <pc:docMk/>
            <pc:sldMk cId="1167970883" sldId="257"/>
            <ac:spMk id="23" creationId="{0C1D46F1-5D7D-9998-58A8-61FBDB953D53}"/>
          </ac:spMkLst>
        </pc:spChg>
        <pc:spChg chg="add mod">
          <ac:chgData name="Kenji Shu" userId="3fc9ea2dd2a560e4" providerId="LiveId" clId="{FAE41B95-C281-47AA-A186-EF521ACE4CE1}" dt="2026-03-24T12:13:09.197" v="201" actId="1076"/>
          <ac:spMkLst>
            <pc:docMk/>
            <pc:sldMk cId="1167970883" sldId="257"/>
            <ac:spMk id="31" creationId="{61242C8E-0BF1-70CC-9DF5-1CB694F45BE1}"/>
          </ac:spMkLst>
        </pc:spChg>
        <pc:spChg chg="add mod">
          <ac:chgData name="Kenji Shu" userId="3fc9ea2dd2a560e4" providerId="LiveId" clId="{FAE41B95-C281-47AA-A186-EF521ACE4CE1}" dt="2026-03-24T12:17:31.481" v="422" actId="1076"/>
          <ac:spMkLst>
            <pc:docMk/>
            <pc:sldMk cId="1167970883" sldId="257"/>
            <ac:spMk id="32" creationId="{E4FA1883-BE1B-F732-19C3-6EE9BFEA1C1C}"/>
          </ac:spMkLst>
        </pc:spChg>
        <pc:spChg chg="add mod">
          <ac:chgData name="Kenji Shu" userId="3fc9ea2dd2a560e4" providerId="LiveId" clId="{FAE41B95-C281-47AA-A186-EF521ACE4CE1}" dt="2026-03-24T12:17:28.451" v="421" actId="1076"/>
          <ac:spMkLst>
            <pc:docMk/>
            <pc:sldMk cId="1167970883" sldId="257"/>
            <ac:spMk id="34" creationId="{96B4DB55-832C-FB44-3A92-359349D10555}"/>
          </ac:spMkLst>
        </pc:spChg>
        <pc:spChg chg="add del mod">
          <ac:chgData name="Kenji Shu" userId="3fc9ea2dd2a560e4" providerId="LiveId" clId="{FAE41B95-C281-47AA-A186-EF521ACE4CE1}" dt="2026-03-24T12:17:35.503" v="425"/>
          <ac:spMkLst>
            <pc:docMk/>
            <pc:sldMk cId="1167970883" sldId="257"/>
            <ac:spMk id="35" creationId="{E0538318-CEB1-6161-8839-C425005D0562}"/>
          </ac:spMkLst>
        </pc:spChg>
        <pc:spChg chg="add mod">
          <ac:chgData name="Kenji Shu" userId="3fc9ea2dd2a560e4" providerId="LiveId" clId="{FAE41B95-C281-47AA-A186-EF521ACE4CE1}" dt="2026-03-24T12:40:01.093" v="943" actId="1076"/>
          <ac:spMkLst>
            <pc:docMk/>
            <pc:sldMk cId="1167970883" sldId="257"/>
            <ac:spMk id="36" creationId="{C125EF2E-81A0-E5EB-0849-1A7EF1D21708}"/>
          </ac:spMkLst>
        </pc:spChg>
        <pc:picChg chg="add del mod">
          <ac:chgData name="Kenji Shu" userId="3fc9ea2dd2a560e4" providerId="LiveId" clId="{FAE41B95-C281-47AA-A186-EF521ACE4CE1}" dt="2026-03-24T12:08:23.376" v="54" actId="478"/>
          <ac:picMkLst>
            <pc:docMk/>
            <pc:sldMk cId="1167970883" sldId="257"/>
            <ac:picMk id="6" creationId="{E2D0186E-D738-1020-D50B-A99E5C3E4111}"/>
          </ac:picMkLst>
        </pc:picChg>
        <pc:picChg chg="add mod">
          <ac:chgData name="Kenji Shu" userId="3fc9ea2dd2a560e4" providerId="LiveId" clId="{FAE41B95-C281-47AA-A186-EF521ACE4CE1}" dt="2026-03-24T12:12:48.016" v="185" actId="1076"/>
          <ac:picMkLst>
            <pc:docMk/>
            <pc:sldMk cId="1167970883" sldId="257"/>
            <ac:picMk id="8" creationId="{224FA158-F078-F22D-E15A-7F85352EDB61}"/>
          </ac:picMkLst>
        </pc:picChg>
        <pc:picChg chg="add del mod">
          <ac:chgData name="Kenji Shu" userId="3fc9ea2dd2a560e4" providerId="LiveId" clId="{FAE41B95-C281-47AA-A186-EF521ACE4CE1}" dt="2026-03-24T12:10:26.946" v="64" actId="21"/>
          <ac:picMkLst>
            <pc:docMk/>
            <pc:sldMk cId="1167970883" sldId="257"/>
            <ac:picMk id="15" creationId="{0FE070A5-9CCB-5B80-DA42-50C3C0EF52CF}"/>
          </ac:picMkLst>
        </pc:picChg>
        <pc:picChg chg="add mod">
          <ac:chgData name="Kenji Shu" userId="3fc9ea2dd2a560e4" providerId="LiveId" clId="{FAE41B95-C281-47AA-A186-EF521ACE4CE1}" dt="2026-03-24T12:10:28.141" v="65"/>
          <ac:picMkLst>
            <pc:docMk/>
            <pc:sldMk cId="1167970883" sldId="257"/>
            <ac:picMk id="24" creationId="{0FE070A5-9CCB-5B80-DA42-50C3C0EF52CF}"/>
          </ac:picMkLst>
        </pc:picChg>
        <pc:picChg chg="add mod">
          <ac:chgData name="Kenji Shu" userId="3fc9ea2dd2a560e4" providerId="LiveId" clId="{FAE41B95-C281-47AA-A186-EF521ACE4CE1}" dt="2026-03-24T12:13:14.084" v="202" actId="1076"/>
          <ac:picMkLst>
            <pc:docMk/>
            <pc:sldMk cId="1167970883" sldId="257"/>
            <ac:picMk id="28" creationId="{1D086CB5-777C-BBED-8BEC-DFC2C7CB48D8}"/>
          </ac:picMkLst>
        </pc:picChg>
        <pc:cxnChg chg="add del mod">
          <ac:chgData name="Kenji Shu" userId="3fc9ea2dd2a560e4" providerId="LiveId" clId="{FAE41B95-C281-47AA-A186-EF521ACE4CE1}" dt="2026-03-24T12:10:26.946" v="64" actId="21"/>
          <ac:cxnSpMkLst>
            <pc:docMk/>
            <pc:sldMk cId="1167970883" sldId="257"/>
            <ac:cxnSpMk id="16" creationId="{6545518E-0C0D-964E-851B-D968ECB3DC74}"/>
          </ac:cxnSpMkLst>
        </pc:cxnChg>
        <pc:cxnChg chg="add del mod">
          <ac:chgData name="Kenji Shu" userId="3fc9ea2dd2a560e4" providerId="LiveId" clId="{FAE41B95-C281-47AA-A186-EF521ACE4CE1}" dt="2026-03-24T12:10:26.946" v="64" actId="21"/>
          <ac:cxnSpMkLst>
            <pc:docMk/>
            <pc:sldMk cId="1167970883" sldId="257"/>
            <ac:cxnSpMk id="17" creationId="{6F263716-0B97-A068-07E6-1B2EE3B80F00}"/>
          </ac:cxnSpMkLst>
        </pc:cxnChg>
        <pc:cxnChg chg="add mod">
          <ac:chgData name="Kenji Shu" userId="3fc9ea2dd2a560e4" providerId="LiveId" clId="{FAE41B95-C281-47AA-A186-EF521ACE4CE1}" dt="2026-03-24T12:10:28.141" v="65"/>
          <ac:cxnSpMkLst>
            <pc:docMk/>
            <pc:sldMk cId="1167970883" sldId="257"/>
            <ac:cxnSpMk id="25" creationId="{6545518E-0C0D-964E-851B-D968ECB3DC74}"/>
          </ac:cxnSpMkLst>
        </pc:cxnChg>
        <pc:cxnChg chg="add mod">
          <ac:chgData name="Kenji Shu" userId="3fc9ea2dd2a560e4" providerId="LiveId" clId="{FAE41B95-C281-47AA-A186-EF521ACE4CE1}" dt="2026-03-24T12:10:28.141" v="65"/>
          <ac:cxnSpMkLst>
            <pc:docMk/>
            <pc:sldMk cId="1167970883" sldId="257"/>
            <ac:cxnSpMk id="26" creationId="{6F263716-0B97-A068-07E6-1B2EE3B80F00}"/>
          </ac:cxnSpMkLst>
        </pc:cxnChg>
        <pc:cxnChg chg="add del mod">
          <ac:chgData name="Kenji Shu" userId="3fc9ea2dd2a560e4" providerId="LiveId" clId="{FAE41B95-C281-47AA-A186-EF521ACE4CE1}" dt="2026-03-24T12:13:06.788" v="200" actId="14100"/>
          <ac:cxnSpMkLst>
            <pc:docMk/>
            <pc:sldMk cId="1167970883" sldId="257"/>
            <ac:cxnSpMk id="30" creationId="{A3D8DF14-F683-4ED6-DAAA-635388733C73}"/>
          </ac:cxnSpMkLst>
        </pc:cxnChg>
      </pc:sldChg>
      <pc:sldChg chg="addSp delSp modSp new mod">
        <pc:chgData name="Kenji Shu" userId="3fc9ea2dd2a560e4" providerId="LiveId" clId="{FAE41B95-C281-47AA-A186-EF521ACE4CE1}" dt="2026-03-24T22:09:10.222" v="2646" actId="1076"/>
        <pc:sldMkLst>
          <pc:docMk/>
          <pc:sldMk cId="2027650833" sldId="258"/>
        </pc:sldMkLst>
        <pc:spChg chg="mod">
          <ac:chgData name="Kenji Shu" userId="3fc9ea2dd2a560e4" providerId="LiveId" clId="{FAE41B95-C281-47AA-A186-EF521ACE4CE1}" dt="2026-03-24T12:20:25.903" v="563" actId="20577"/>
          <ac:spMkLst>
            <pc:docMk/>
            <pc:sldMk cId="2027650833" sldId="258"/>
            <ac:spMk id="4" creationId="{0EB0E8C0-2EF2-62C0-8A43-E4963BAEDD3B}"/>
          </ac:spMkLst>
        </pc:spChg>
        <pc:spChg chg="add mod">
          <ac:chgData name="Kenji Shu" userId="3fc9ea2dd2a560e4" providerId="LiveId" clId="{FAE41B95-C281-47AA-A186-EF521ACE4CE1}" dt="2026-03-24T12:34:43.042" v="665" actId="404"/>
          <ac:spMkLst>
            <pc:docMk/>
            <pc:sldMk cId="2027650833" sldId="258"/>
            <ac:spMk id="11" creationId="{3CFC9A6B-EB58-EA0F-34D6-59537497DC0F}"/>
          </ac:spMkLst>
        </pc:spChg>
        <pc:spChg chg="add del mod">
          <ac:chgData name="Kenji Shu" userId="3fc9ea2dd2a560e4" providerId="LiveId" clId="{FAE41B95-C281-47AA-A186-EF521ACE4CE1}" dt="2026-03-24T12:35:19.733" v="683" actId="478"/>
          <ac:spMkLst>
            <pc:docMk/>
            <pc:sldMk cId="2027650833" sldId="258"/>
            <ac:spMk id="12" creationId="{CF4FC51E-4414-7B9B-56B7-BDAD80501214}"/>
          </ac:spMkLst>
        </pc:spChg>
        <pc:spChg chg="add mod">
          <ac:chgData name="Kenji Shu" userId="3fc9ea2dd2a560e4" providerId="LiveId" clId="{FAE41B95-C281-47AA-A186-EF521ACE4CE1}" dt="2026-03-24T12:36:23.410" v="743" actId="1035"/>
          <ac:spMkLst>
            <pc:docMk/>
            <pc:sldMk cId="2027650833" sldId="258"/>
            <ac:spMk id="13" creationId="{B8DFD9B2-2B03-474E-DE27-1248B67FFABA}"/>
          </ac:spMkLst>
        </pc:spChg>
        <pc:spChg chg="add mod">
          <ac:chgData name="Kenji Shu" userId="3fc9ea2dd2a560e4" providerId="LiveId" clId="{FAE41B95-C281-47AA-A186-EF521ACE4CE1}" dt="2026-03-24T22:09:10.222" v="2646" actId="1076"/>
          <ac:spMkLst>
            <pc:docMk/>
            <pc:sldMk cId="2027650833" sldId="258"/>
            <ac:spMk id="14" creationId="{FCE028CC-EAC2-6C8E-3795-B4F8DA452291}"/>
          </ac:spMkLst>
        </pc:spChg>
        <pc:picChg chg="add mod ord">
          <ac:chgData name="Kenji Shu" userId="3fc9ea2dd2a560e4" providerId="LiveId" clId="{FAE41B95-C281-47AA-A186-EF521ACE4CE1}" dt="2026-03-24T12:38:11.777" v="909" actId="1038"/>
          <ac:picMkLst>
            <pc:docMk/>
            <pc:sldMk cId="2027650833" sldId="258"/>
            <ac:picMk id="6" creationId="{604997B1-744D-5723-162D-4D8DDB87954E}"/>
          </ac:picMkLst>
        </pc:picChg>
        <pc:picChg chg="add mod">
          <ac:chgData name="Kenji Shu" userId="3fc9ea2dd2a560e4" providerId="LiveId" clId="{FAE41B95-C281-47AA-A186-EF521ACE4CE1}" dt="2026-03-24T12:37:51.914" v="889" actId="1076"/>
          <ac:picMkLst>
            <pc:docMk/>
            <pc:sldMk cId="2027650833" sldId="258"/>
            <ac:picMk id="8" creationId="{C6AA4E15-CCEE-EB44-1A5C-22DE6FB2F62D}"/>
          </ac:picMkLst>
        </pc:picChg>
        <pc:picChg chg="add mod">
          <ac:chgData name="Kenji Shu" userId="3fc9ea2dd2a560e4" providerId="LiveId" clId="{FAE41B95-C281-47AA-A186-EF521ACE4CE1}" dt="2026-03-24T12:32:22.365" v="586" actId="14100"/>
          <ac:picMkLst>
            <pc:docMk/>
            <pc:sldMk cId="2027650833" sldId="258"/>
            <ac:picMk id="10" creationId="{B08F28B1-6014-7022-5A51-B6918DAF102D}"/>
          </ac:picMkLst>
        </pc:picChg>
      </pc:sldChg>
      <pc:sldChg chg="addSp delSp modSp new del mod">
        <pc:chgData name="Kenji Shu" userId="3fc9ea2dd2a560e4" providerId="LiveId" clId="{FAE41B95-C281-47AA-A186-EF521ACE4CE1}" dt="2026-03-24T12:50:22.050" v="1253" actId="47"/>
        <pc:sldMkLst>
          <pc:docMk/>
          <pc:sldMk cId="1033258173" sldId="259"/>
        </pc:sldMkLst>
        <pc:spChg chg="mod">
          <ac:chgData name="Kenji Shu" userId="3fc9ea2dd2a560e4" providerId="LiveId" clId="{FAE41B95-C281-47AA-A186-EF521ACE4CE1}" dt="2026-03-24T12:39:48.751" v="942" actId="20577"/>
          <ac:spMkLst>
            <pc:docMk/>
            <pc:sldMk cId="1033258173" sldId="259"/>
            <ac:spMk id="4" creationId="{B142710A-7875-FF19-D79F-479D6ED8E2C9}"/>
          </ac:spMkLst>
        </pc:spChg>
        <pc:spChg chg="add del mod">
          <ac:chgData name="Kenji Shu" userId="3fc9ea2dd2a560e4" providerId="LiveId" clId="{FAE41B95-C281-47AA-A186-EF521ACE4CE1}" dt="2026-03-24T12:40:51.070" v="951"/>
          <ac:spMkLst>
            <pc:docMk/>
            <pc:sldMk cId="1033258173" sldId="259"/>
            <ac:spMk id="7" creationId="{EE501E85-EE9B-FADE-2B53-809AF960C733}"/>
          </ac:spMkLst>
        </pc:spChg>
        <pc:spChg chg="add mod">
          <ac:chgData name="Kenji Shu" userId="3fc9ea2dd2a560e4" providerId="LiveId" clId="{FAE41B95-C281-47AA-A186-EF521ACE4CE1}" dt="2026-03-24T12:44:53.522" v="1150" actId="1076"/>
          <ac:spMkLst>
            <pc:docMk/>
            <pc:sldMk cId="1033258173" sldId="259"/>
            <ac:spMk id="8" creationId="{8329B771-0205-8DA6-6211-ED0D94E800D6}"/>
          </ac:spMkLst>
        </pc:spChg>
        <pc:picChg chg="add mod">
          <ac:chgData name="Kenji Shu" userId="3fc9ea2dd2a560e4" providerId="LiveId" clId="{FAE41B95-C281-47AA-A186-EF521ACE4CE1}" dt="2026-03-24T12:44:53.522" v="1150" actId="1076"/>
          <ac:picMkLst>
            <pc:docMk/>
            <pc:sldMk cId="1033258173" sldId="259"/>
            <ac:picMk id="6" creationId="{B8E39E14-5B01-D5FA-0E02-F535DB24EE1D}"/>
          </ac:picMkLst>
        </pc:picChg>
        <pc:picChg chg="add mod">
          <ac:chgData name="Kenji Shu" userId="3fc9ea2dd2a560e4" providerId="LiveId" clId="{FAE41B95-C281-47AA-A186-EF521ACE4CE1}" dt="2026-03-24T12:44:53.522" v="1150" actId="1076"/>
          <ac:picMkLst>
            <pc:docMk/>
            <pc:sldMk cId="1033258173" sldId="259"/>
            <ac:picMk id="10" creationId="{3D54EFA7-0200-EB36-5132-CEA8725F33CC}"/>
          </ac:picMkLst>
        </pc:picChg>
      </pc:sldChg>
      <pc:sldChg chg="addSp modSp new mod">
        <pc:chgData name="Kenji Shu" userId="3fc9ea2dd2a560e4" providerId="LiveId" clId="{FAE41B95-C281-47AA-A186-EF521ACE4CE1}" dt="2026-03-24T22:10:32.563" v="2714" actId="1076"/>
        <pc:sldMkLst>
          <pc:docMk/>
          <pc:sldMk cId="2091990338" sldId="260"/>
        </pc:sldMkLst>
        <pc:spChg chg="mod">
          <ac:chgData name="Kenji Shu" userId="3fc9ea2dd2a560e4" providerId="LiveId" clId="{FAE41B95-C281-47AA-A186-EF521ACE4CE1}" dt="2026-03-24T12:48:16.265" v="1181" actId="20577"/>
          <ac:spMkLst>
            <pc:docMk/>
            <pc:sldMk cId="2091990338" sldId="260"/>
            <ac:spMk id="4" creationId="{FB5396AD-1E00-A5C9-099A-EB775659A9C9}"/>
          </ac:spMkLst>
        </pc:spChg>
        <pc:spChg chg="add mod">
          <ac:chgData name="Kenji Shu" userId="3fc9ea2dd2a560e4" providerId="LiveId" clId="{FAE41B95-C281-47AA-A186-EF521ACE4CE1}" dt="2026-03-24T12:49:33.954" v="1252" actId="1076"/>
          <ac:spMkLst>
            <pc:docMk/>
            <pc:sldMk cId="2091990338" sldId="260"/>
            <ac:spMk id="6" creationId="{AE9F7B7D-F807-1751-80DA-9D6D43FB7330}"/>
          </ac:spMkLst>
        </pc:spChg>
        <pc:spChg chg="add mod">
          <ac:chgData name="Kenji Shu" userId="3fc9ea2dd2a560e4" providerId="LiveId" clId="{FAE41B95-C281-47AA-A186-EF521ACE4CE1}" dt="2026-03-24T12:48:49.770" v="1207" actId="1076"/>
          <ac:spMkLst>
            <pc:docMk/>
            <pc:sldMk cId="2091990338" sldId="260"/>
            <ac:spMk id="7" creationId="{83B3E71F-6B55-2A6A-29AA-85D8EC65349A}"/>
          </ac:spMkLst>
        </pc:spChg>
        <pc:spChg chg="add mod">
          <ac:chgData name="Kenji Shu" userId="3fc9ea2dd2a560e4" providerId="LiveId" clId="{FAE41B95-C281-47AA-A186-EF521ACE4CE1}" dt="2026-03-24T12:49:01.840" v="1221" actId="1076"/>
          <ac:spMkLst>
            <pc:docMk/>
            <pc:sldMk cId="2091990338" sldId="260"/>
            <ac:spMk id="8" creationId="{812FAD39-4659-2776-B456-49D870A4BFE5}"/>
          </ac:spMkLst>
        </pc:spChg>
        <pc:spChg chg="add mod">
          <ac:chgData name="Kenji Shu" userId="3fc9ea2dd2a560e4" providerId="LiveId" clId="{FAE41B95-C281-47AA-A186-EF521ACE4CE1}" dt="2026-03-24T12:48:32.373" v="1189" actId="1076"/>
          <ac:spMkLst>
            <pc:docMk/>
            <pc:sldMk cId="2091990338" sldId="260"/>
            <ac:spMk id="9" creationId="{746FC22F-BC9E-0856-C15A-AFD0BEA7A6F5}"/>
          </ac:spMkLst>
        </pc:spChg>
        <pc:spChg chg="add mod">
          <ac:chgData name="Kenji Shu" userId="3fc9ea2dd2a560e4" providerId="LiveId" clId="{FAE41B95-C281-47AA-A186-EF521ACE4CE1}" dt="2026-03-24T12:48:08.786" v="1153"/>
          <ac:spMkLst>
            <pc:docMk/>
            <pc:sldMk cId="2091990338" sldId="260"/>
            <ac:spMk id="10" creationId="{72B85B32-A616-CF9B-424A-4E41BEE73416}"/>
          </ac:spMkLst>
        </pc:spChg>
        <pc:spChg chg="add mod">
          <ac:chgData name="Kenji Shu" userId="3fc9ea2dd2a560e4" providerId="LiveId" clId="{FAE41B95-C281-47AA-A186-EF521ACE4CE1}" dt="2026-03-24T12:48:08.786" v="1153"/>
          <ac:spMkLst>
            <pc:docMk/>
            <pc:sldMk cId="2091990338" sldId="260"/>
            <ac:spMk id="11" creationId="{0018C531-E1F8-72F9-0751-99FBDF580CF5}"/>
          </ac:spMkLst>
        </pc:spChg>
        <pc:spChg chg="add mod">
          <ac:chgData name="Kenji Shu" userId="3fc9ea2dd2a560e4" providerId="LiveId" clId="{FAE41B95-C281-47AA-A186-EF521ACE4CE1}" dt="2026-03-24T12:49:23.390" v="1248" actId="1076"/>
          <ac:spMkLst>
            <pc:docMk/>
            <pc:sldMk cId="2091990338" sldId="260"/>
            <ac:spMk id="12" creationId="{00604D4A-EDDE-B918-161D-28A15F64AC9A}"/>
          </ac:spMkLst>
        </pc:spChg>
        <pc:spChg chg="add mod">
          <ac:chgData name="Kenji Shu" userId="3fc9ea2dd2a560e4" providerId="LiveId" clId="{FAE41B95-C281-47AA-A186-EF521ACE4CE1}" dt="2026-03-24T12:49:29.672" v="1250" actId="1076"/>
          <ac:spMkLst>
            <pc:docMk/>
            <pc:sldMk cId="2091990338" sldId="260"/>
            <ac:spMk id="13" creationId="{05FC0BA2-3C93-B555-192A-146B1C4C2117}"/>
          </ac:spMkLst>
        </pc:spChg>
        <pc:spChg chg="add mod">
          <ac:chgData name="Kenji Shu" userId="3fc9ea2dd2a560e4" providerId="LiveId" clId="{FAE41B95-C281-47AA-A186-EF521ACE4CE1}" dt="2026-03-24T22:10:06.700" v="2663" actId="1076"/>
          <ac:spMkLst>
            <pc:docMk/>
            <pc:sldMk cId="2091990338" sldId="260"/>
            <ac:spMk id="14" creationId="{B1C456FB-1EB2-B8E3-DD2D-09BEF0BBBFD2}"/>
          </ac:spMkLst>
        </pc:spChg>
        <pc:spChg chg="add mod">
          <ac:chgData name="Kenji Shu" userId="3fc9ea2dd2a560e4" providerId="LiveId" clId="{FAE41B95-C281-47AA-A186-EF521ACE4CE1}" dt="2026-03-24T22:10:32.563" v="2714" actId="1076"/>
          <ac:spMkLst>
            <pc:docMk/>
            <pc:sldMk cId="2091990338" sldId="260"/>
            <ac:spMk id="15" creationId="{BD4FDE7E-76BE-83FD-6AE1-2232292FB738}"/>
          </ac:spMkLst>
        </pc:spChg>
        <pc:picChg chg="add mod">
          <ac:chgData name="Kenji Shu" userId="3fc9ea2dd2a560e4" providerId="LiveId" clId="{FAE41B95-C281-47AA-A186-EF521ACE4CE1}" dt="2026-03-24T12:49:18.116" v="1247" actId="1076"/>
          <ac:picMkLst>
            <pc:docMk/>
            <pc:sldMk cId="2091990338" sldId="260"/>
            <ac:picMk id="5" creationId="{706F00B2-B703-8A98-B78A-6C0B1F44B02D}"/>
          </ac:picMkLst>
        </pc:picChg>
      </pc:sldChg>
      <pc:sldChg chg="addSp delSp modSp add mod">
        <pc:chgData name="Kenji Shu" userId="3fc9ea2dd2a560e4" providerId="LiveId" clId="{FAE41B95-C281-47AA-A186-EF521ACE4CE1}" dt="2026-03-24T22:08:51.411" v="2643" actId="1076"/>
        <pc:sldMkLst>
          <pc:docMk/>
          <pc:sldMk cId="276293895" sldId="267"/>
        </pc:sldMkLst>
        <pc:spChg chg="mod">
          <ac:chgData name="Kenji Shu" userId="3fc9ea2dd2a560e4" providerId="LiveId" clId="{FAE41B95-C281-47AA-A186-EF521ACE4CE1}" dt="2026-03-24T12:56:13.163" v="1724" actId="404"/>
          <ac:spMkLst>
            <pc:docMk/>
            <pc:sldMk cId="276293895" sldId="267"/>
            <ac:spMk id="4" creationId="{8DF68196-2C14-7FDB-AE87-6802C3F61654}"/>
          </ac:spMkLst>
        </pc:spChg>
        <pc:spChg chg="add mod">
          <ac:chgData name="Kenji Shu" userId="3fc9ea2dd2a560e4" providerId="LiveId" clId="{FAE41B95-C281-47AA-A186-EF521ACE4CE1}" dt="2026-03-24T22:08:44.645" v="2642" actId="1076"/>
          <ac:spMkLst>
            <pc:docMk/>
            <pc:sldMk cId="276293895" sldId="267"/>
            <ac:spMk id="5" creationId="{C0EE80A3-A7AE-1AE5-5F6D-E526B69E02D1}"/>
          </ac:spMkLst>
        </pc:spChg>
        <pc:spChg chg="add mod">
          <ac:chgData name="Kenji Shu" userId="3fc9ea2dd2a560e4" providerId="LiveId" clId="{FAE41B95-C281-47AA-A186-EF521ACE4CE1}" dt="2026-03-24T21:38:44.995" v="1874" actId="14100"/>
          <ac:spMkLst>
            <pc:docMk/>
            <pc:sldMk cId="276293895" sldId="267"/>
            <ac:spMk id="6" creationId="{1EC59DCB-CAEB-3932-7A3B-5AA8A2EC3B71}"/>
          </ac:spMkLst>
        </pc:spChg>
        <pc:spChg chg="add mod">
          <ac:chgData name="Kenji Shu" userId="3fc9ea2dd2a560e4" providerId="LiveId" clId="{FAE41B95-C281-47AA-A186-EF521ACE4CE1}" dt="2026-03-24T22:08:44.645" v="2642" actId="1076"/>
          <ac:spMkLst>
            <pc:docMk/>
            <pc:sldMk cId="276293895" sldId="267"/>
            <ac:spMk id="7" creationId="{755791B0-444D-891B-C5DA-DCBACAF48BD2}"/>
          </ac:spMkLst>
        </pc:spChg>
        <pc:spChg chg="add del mod">
          <ac:chgData name="Kenji Shu" userId="3fc9ea2dd2a560e4" providerId="LiveId" clId="{FAE41B95-C281-47AA-A186-EF521ACE4CE1}" dt="2026-03-24T21:39:48.455" v="1937" actId="478"/>
          <ac:spMkLst>
            <pc:docMk/>
            <pc:sldMk cId="276293895" sldId="267"/>
            <ac:spMk id="13" creationId="{BF2CA39F-2096-57BF-0521-BEFE66F2101A}"/>
          </ac:spMkLst>
        </pc:spChg>
        <pc:spChg chg="mod">
          <ac:chgData name="Kenji Shu" userId="3fc9ea2dd2a560e4" providerId="LiveId" clId="{FAE41B95-C281-47AA-A186-EF521ACE4CE1}" dt="2026-03-24T22:08:44.645" v="2642" actId="1076"/>
          <ac:spMkLst>
            <pc:docMk/>
            <pc:sldMk cId="276293895" sldId="267"/>
            <ac:spMk id="17" creationId="{FEA4A430-53F9-C8D8-CB9C-64F147DA6B8A}"/>
          </ac:spMkLst>
        </pc:spChg>
        <pc:spChg chg="mod">
          <ac:chgData name="Kenji Shu" userId="3fc9ea2dd2a560e4" providerId="LiveId" clId="{FAE41B95-C281-47AA-A186-EF521ACE4CE1}" dt="2026-03-24T22:08:44.645" v="2642" actId="1076"/>
          <ac:spMkLst>
            <pc:docMk/>
            <pc:sldMk cId="276293895" sldId="267"/>
            <ac:spMk id="18" creationId="{BFD54DB0-535F-22D6-3A9D-BA2FAD5889EC}"/>
          </ac:spMkLst>
        </pc:spChg>
        <pc:spChg chg="mod">
          <ac:chgData name="Kenji Shu" userId="3fc9ea2dd2a560e4" providerId="LiveId" clId="{FAE41B95-C281-47AA-A186-EF521ACE4CE1}" dt="2026-03-24T22:08:44.645" v="2642" actId="1076"/>
          <ac:spMkLst>
            <pc:docMk/>
            <pc:sldMk cId="276293895" sldId="267"/>
            <ac:spMk id="19" creationId="{9B4124C5-F3FF-5F8C-A889-0E8AD5BA8552}"/>
          </ac:spMkLst>
        </pc:spChg>
        <pc:spChg chg="mod">
          <ac:chgData name="Kenji Shu" userId="3fc9ea2dd2a560e4" providerId="LiveId" clId="{FAE41B95-C281-47AA-A186-EF521ACE4CE1}" dt="2026-03-24T12:57:29.250" v="1738" actId="1076"/>
          <ac:spMkLst>
            <pc:docMk/>
            <pc:sldMk cId="276293895" sldId="267"/>
            <ac:spMk id="20" creationId="{026A8643-97F2-E7B0-354B-A3FA402755DA}"/>
          </ac:spMkLst>
        </pc:spChg>
        <pc:spChg chg="mod">
          <ac:chgData name="Kenji Shu" userId="3fc9ea2dd2a560e4" providerId="LiveId" clId="{FAE41B95-C281-47AA-A186-EF521ACE4CE1}" dt="2026-03-24T12:57:29.250" v="1738" actId="1076"/>
          <ac:spMkLst>
            <pc:docMk/>
            <pc:sldMk cId="276293895" sldId="267"/>
            <ac:spMk id="21" creationId="{600EE85C-799A-3038-D5CA-8244E4BF16F0}"/>
          </ac:spMkLst>
        </pc:spChg>
        <pc:spChg chg="mod">
          <ac:chgData name="Kenji Shu" userId="3fc9ea2dd2a560e4" providerId="LiveId" clId="{FAE41B95-C281-47AA-A186-EF521ACE4CE1}" dt="2026-03-24T22:08:44.645" v="2642" actId="1076"/>
          <ac:spMkLst>
            <pc:docMk/>
            <pc:sldMk cId="276293895" sldId="267"/>
            <ac:spMk id="24" creationId="{14E9E62A-1E40-10FF-D91B-FB0790743E04}"/>
          </ac:spMkLst>
        </pc:spChg>
        <pc:spChg chg="mod">
          <ac:chgData name="Kenji Shu" userId="3fc9ea2dd2a560e4" providerId="LiveId" clId="{FAE41B95-C281-47AA-A186-EF521ACE4CE1}" dt="2026-03-24T22:08:44.645" v="2642" actId="1076"/>
          <ac:spMkLst>
            <pc:docMk/>
            <pc:sldMk cId="276293895" sldId="267"/>
            <ac:spMk id="26" creationId="{A39367B6-0AEB-ADA3-A805-0A7EA6EA35FD}"/>
          </ac:spMkLst>
        </pc:spChg>
        <pc:spChg chg="mod">
          <ac:chgData name="Kenji Shu" userId="3fc9ea2dd2a560e4" providerId="LiveId" clId="{FAE41B95-C281-47AA-A186-EF521ACE4CE1}" dt="2026-03-24T22:08:44.645" v="2642" actId="1076"/>
          <ac:spMkLst>
            <pc:docMk/>
            <pc:sldMk cId="276293895" sldId="267"/>
            <ac:spMk id="27" creationId="{22A1F5B5-E56C-5B2B-2207-E51FC9B451D0}"/>
          </ac:spMkLst>
        </pc:spChg>
        <pc:spChg chg="mod">
          <ac:chgData name="Kenji Shu" userId="3fc9ea2dd2a560e4" providerId="LiveId" clId="{FAE41B95-C281-47AA-A186-EF521ACE4CE1}" dt="2026-03-24T22:08:44.645" v="2642" actId="1076"/>
          <ac:spMkLst>
            <pc:docMk/>
            <pc:sldMk cId="276293895" sldId="267"/>
            <ac:spMk id="29" creationId="{BF0E4E92-986D-87AB-9351-10C939CAFE74}"/>
          </ac:spMkLst>
        </pc:spChg>
        <pc:spChg chg="mod">
          <ac:chgData name="Kenji Shu" userId="3fc9ea2dd2a560e4" providerId="LiveId" clId="{FAE41B95-C281-47AA-A186-EF521ACE4CE1}" dt="2026-03-24T22:08:44.645" v="2642" actId="1076"/>
          <ac:spMkLst>
            <pc:docMk/>
            <pc:sldMk cId="276293895" sldId="267"/>
            <ac:spMk id="34" creationId="{FF309D21-C5BC-E967-0D55-873B83376430}"/>
          </ac:spMkLst>
        </pc:spChg>
        <pc:spChg chg="mod">
          <ac:chgData name="Kenji Shu" userId="3fc9ea2dd2a560e4" providerId="LiveId" clId="{FAE41B95-C281-47AA-A186-EF521ACE4CE1}" dt="2026-03-24T22:08:51.411" v="2643" actId="1076"/>
          <ac:spMkLst>
            <pc:docMk/>
            <pc:sldMk cId="276293895" sldId="267"/>
            <ac:spMk id="39" creationId="{1DAADD1B-7C45-8347-115E-69B65CDCADA7}"/>
          </ac:spMkLst>
        </pc:spChg>
        <pc:spChg chg="mod">
          <ac:chgData name="Kenji Shu" userId="3fc9ea2dd2a560e4" providerId="LiveId" clId="{FAE41B95-C281-47AA-A186-EF521ACE4CE1}" dt="2026-03-24T22:08:51.411" v="2643" actId="1076"/>
          <ac:spMkLst>
            <pc:docMk/>
            <pc:sldMk cId="276293895" sldId="267"/>
            <ac:spMk id="40" creationId="{CF7B950D-13B7-1924-C8E0-4654FAA7E713}"/>
          </ac:spMkLst>
        </pc:spChg>
        <pc:spChg chg="mod">
          <ac:chgData name="Kenji Shu" userId="3fc9ea2dd2a560e4" providerId="LiveId" clId="{FAE41B95-C281-47AA-A186-EF521ACE4CE1}" dt="2026-03-24T22:08:51.411" v="2643" actId="1076"/>
          <ac:spMkLst>
            <pc:docMk/>
            <pc:sldMk cId="276293895" sldId="267"/>
            <ac:spMk id="41" creationId="{6E5E8A6D-A1EB-DA41-5462-5ED8DB50052F}"/>
          </ac:spMkLst>
        </pc:spChg>
        <pc:spChg chg="del mod">
          <ac:chgData name="Kenji Shu" userId="3fc9ea2dd2a560e4" providerId="LiveId" clId="{FAE41B95-C281-47AA-A186-EF521ACE4CE1}" dt="2026-03-24T12:57:10.970" v="1735" actId="478"/>
          <ac:spMkLst>
            <pc:docMk/>
            <pc:sldMk cId="276293895" sldId="267"/>
            <ac:spMk id="42" creationId="{ECBB786C-3C83-2B8E-842B-66CA92E60B8B}"/>
          </ac:spMkLst>
        </pc:spChg>
        <pc:grpChg chg="mod">
          <ac:chgData name="Kenji Shu" userId="3fc9ea2dd2a560e4" providerId="LiveId" clId="{FAE41B95-C281-47AA-A186-EF521ACE4CE1}" dt="2026-03-24T22:08:51.411" v="2643" actId="1076"/>
          <ac:grpSpMkLst>
            <pc:docMk/>
            <pc:sldMk cId="276293895" sldId="267"/>
            <ac:grpSpMk id="9" creationId="{83953E66-4050-35AD-C9CF-EEE13E698FA9}"/>
          </ac:grpSpMkLst>
        </pc:grpChg>
        <pc:grpChg chg="mod">
          <ac:chgData name="Kenji Shu" userId="3fc9ea2dd2a560e4" providerId="LiveId" clId="{FAE41B95-C281-47AA-A186-EF521ACE4CE1}" dt="2026-03-24T22:08:51.411" v="2643" actId="1076"/>
          <ac:grpSpMkLst>
            <pc:docMk/>
            <pc:sldMk cId="276293895" sldId="267"/>
            <ac:grpSpMk id="35" creationId="{A95DB9B6-6B52-A9A2-AC5E-1E973D4BDD62}"/>
          </ac:grpSpMkLst>
        </pc:grpChg>
        <pc:grpChg chg="mod">
          <ac:chgData name="Kenji Shu" userId="3fc9ea2dd2a560e4" providerId="LiveId" clId="{FAE41B95-C281-47AA-A186-EF521ACE4CE1}" dt="2026-03-24T22:08:51.411" v="2643" actId="1076"/>
          <ac:grpSpMkLst>
            <pc:docMk/>
            <pc:sldMk cId="276293895" sldId="267"/>
            <ac:grpSpMk id="36" creationId="{5CEC4A06-4E85-EA4A-CE2F-FCB9CF008208}"/>
          </ac:grpSpMkLst>
        </pc:grpChg>
      </pc:sldChg>
      <pc:sldChg chg="addSp delSp modSp add mod">
        <pc:chgData name="Kenji Shu" userId="3fc9ea2dd2a560e4" providerId="LiveId" clId="{FAE41B95-C281-47AA-A186-EF521ACE4CE1}" dt="2026-03-24T21:37:05.006" v="1864" actId="1076"/>
        <pc:sldMkLst>
          <pc:docMk/>
          <pc:sldMk cId="1634597436" sldId="268"/>
        </pc:sldMkLst>
        <pc:spChg chg="mod">
          <ac:chgData name="Kenji Shu" userId="3fc9ea2dd2a560e4" providerId="LiveId" clId="{FAE41B95-C281-47AA-A186-EF521ACE4CE1}" dt="2026-03-24T12:50:33.004" v="1285" actId="20577"/>
          <ac:spMkLst>
            <pc:docMk/>
            <pc:sldMk cId="1634597436" sldId="268"/>
            <ac:spMk id="4" creationId="{86943600-FE71-9599-EEB9-28648A98FBBB}"/>
          </ac:spMkLst>
        </pc:spChg>
        <pc:spChg chg="add mod">
          <ac:chgData name="Kenji Shu" userId="3fc9ea2dd2a560e4" providerId="LiveId" clId="{FAE41B95-C281-47AA-A186-EF521ACE4CE1}" dt="2026-03-24T21:36:53.509" v="1863" actId="1076"/>
          <ac:spMkLst>
            <pc:docMk/>
            <pc:sldMk cId="1634597436" sldId="268"/>
            <ac:spMk id="6" creationId="{DC808429-BBBD-4B3D-4598-AA92F27C335D}"/>
          </ac:spMkLst>
        </pc:spChg>
        <pc:spChg chg="add mod">
          <ac:chgData name="Kenji Shu" userId="3fc9ea2dd2a560e4" providerId="LiveId" clId="{FAE41B95-C281-47AA-A186-EF521ACE4CE1}" dt="2026-03-24T21:36:33.868" v="1849" actId="1076"/>
          <ac:spMkLst>
            <pc:docMk/>
            <pc:sldMk cId="1634597436" sldId="268"/>
            <ac:spMk id="7" creationId="{CF49D9A3-52C7-6554-A79F-4EF52DBFF198}"/>
          </ac:spMkLst>
        </pc:spChg>
        <pc:spChg chg="add mod">
          <ac:chgData name="Kenji Shu" userId="3fc9ea2dd2a560e4" providerId="LiveId" clId="{FAE41B95-C281-47AA-A186-EF521ACE4CE1}" dt="2026-03-24T21:36:33.868" v="1849" actId="1076"/>
          <ac:spMkLst>
            <pc:docMk/>
            <pc:sldMk cId="1634597436" sldId="268"/>
            <ac:spMk id="8" creationId="{16C51BD5-4E21-3C51-029F-D1C0492B733E}"/>
          </ac:spMkLst>
        </pc:spChg>
        <pc:spChg chg="mod">
          <ac:chgData name="Kenji Shu" userId="3fc9ea2dd2a560e4" providerId="LiveId" clId="{FAE41B95-C281-47AA-A186-EF521ACE4CE1}" dt="2026-03-24T21:36:53.509" v="1863" actId="1076"/>
          <ac:spMkLst>
            <pc:docMk/>
            <pc:sldMk cId="1634597436" sldId="268"/>
            <ac:spMk id="117" creationId="{9DE1E2DE-8986-CC3A-B376-5CA6831BE524}"/>
          </ac:spMkLst>
        </pc:spChg>
        <pc:spChg chg="mod">
          <ac:chgData name="Kenji Shu" userId="3fc9ea2dd2a560e4" providerId="LiveId" clId="{FAE41B95-C281-47AA-A186-EF521ACE4CE1}" dt="2026-03-24T21:36:53.509" v="1863" actId="1076"/>
          <ac:spMkLst>
            <pc:docMk/>
            <pc:sldMk cId="1634597436" sldId="268"/>
            <ac:spMk id="118" creationId="{F08CE366-EC49-E1A5-2C6C-B16A706AB666}"/>
          </ac:spMkLst>
        </pc:spChg>
        <pc:spChg chg="mod ord">
          <ac:chgData name="Kenji Shu" userId="3fc9ea2dd2a560e4" providerId="LiveId" clId="{FAE41B95-C281-47AA-A186-EF521ACE4CE1}" dt="2026-03-24T21:36:53.509" v="1863" actId="1076"/>
          <ac:spMkLst>
            <pc:docMk/>
            <pc:sldMk cId="1634597436" sldId="268"/>
            <ac:spMk id="121" creationId="{EC3991E5-959E-CA4D-1D2E-CB1EC6ACE1C6}"/>
          </ac:spMkLst>
        </pc:spChg>
        <pc:spChg chg="mod">
          <ac:chgData name="Kenji Shu" userId="3fc9ea2dd2a560e4" providerId="LiveId" clId="{FAE41B95-C281-47AA-A186-EF521ACE4CE1}" dt="2026-03-24T21:37:05.006" v="1864" actId="1076"/>
          <ac:spMkLst>
            <pc:docMk/>
            <pc:sldMk cId="1634597436" sldId="268"/>
            <ac:spMk id="124" creationId="{45D61361-AAC7-D882-47C7-20B8EC3F2930}"/>
          </ac:spMkLst>
        </pc:spChg>
        <pc:spChg chg="mod">
          <ac:chgData name="Kenji Shu" userId="3fc9ea2dd2a560e4" providerId="LiveId" clId="{FAE41B95-C281-47AA-A186-EF521ACE4CE1}" dt="2026-03-24T21:37:05.006" v="1864" actId="1076"/>
          <ac:spMkLst>
            <pc:docMk/>
            <pc:sldMk cId="1634597436" sldId="268"/>
            <ac:spMk id="125" creationId="{372E2F06-79D6-477A-AA5D-227C958645F8}"/>
          </ac:spMkLst>
        </pc:spChg>
        <pc:spChg chg="del mod">
          <ac:chgData name="Kenji Shu" userId="3fc9ea2dd2a560e4" providerId="LiveId" clId="{FAE41B95-C281-47AA-A186-EF521ACE4CE1}" dt="2026-03-24T12:53:52.355" v="1543"/>
          <ac:spMkLst>
            <pc:docMk/>
            <pc:sldMk cId="1634597436" sldId="268"/>
            <ac:spMk id="126" creationId="{ECE46C3E-F622-9073-25C9-18FD20AC2468}"/>
          </ac:spMkLst>
        </pc:spChg>
        <pc:spChg chg="del mod">
          <ac:chgData name="Kenji Shu" userId="3fc9ea2dd2a560e4" providerId="LiveId" clId="{FAE41B95-C281-47AA-A186-EF521ACE4CE1}" dt="2026-03-24T21:35:42.577" v="1842" actId="478"/>
          <ac:spMkLst>
            <pc:docMk/>
            <pc:sldMk cId="1634597436" sldId="268"/>
            <ac:spMk id="127" creationId="{E8164D87-B6A2-5C08-9C0D-FFC9918B82AC}"/>
          </ac:spMkLst>
        </pc:spChg>
        <pc:grpChg chg="mod">
          <ac:chgData name="Kenji Shu" userId="3fc9ea2dd2a560e4" providerId="LiveId" clId="{FAE41B95-C281-47AA-A186-EF521ACE4CE1}" dt="2026-03-24T21:37:05.006" v="1864" actId="1076"/>
          <ac:grpSpMkLst>
            <pc:docMk/>
            <pc:sldMk cId="1634597436" sldId="268"/>
            <ac:grpSpMk id="114" creationId="{E72C9252-B8F4-0CBA-04E3-2BC5E0345726}"/>
          </ac:grpSpMkLst>
        </pc:grpChg>
        <pc:picChg chg="mod">
          <ac:chgData name="Kenji Shu" userId="3fc9ea2dd2a560e4" providerId="LiveId" clId="{FAE41B95-C281-47AA-A186-EF521ACE4CE1}" dt="2026-03-24T21:36:53.509" v="1863" actId="1076"/>
          <ac:picMkLst>
            <pc:docMk/>
            <pc:sldMk cId="1634597436" sldId="268"/>
            <ac:picMk id="116" creationId="{9AC03A58-C649-9391-CA77-A93EA08FC4D2}"/>
          </ac:picMkLst>
        </pc:picChg>
        <pc:cxnChg chg="mod">
          <ac:chgData name="Kenji Shu" userId="3fc9ea2dd2a560e4" providerId="LiveId" clId="{FAE41B95-C281-47AA-A186-EF521ACE4CE1}" dt="2026-03-24T21:36:53.509" v="1863" actId="1076"/>
          <ac:cxnSpMkLst>
            <pc:docMk/>
            <pc:sldMk cId="1634597436" sldId="268"/>
            <ac:cxnSpMk id="120" creationId="{36250AE1-F03E-D099-A3D8-C73EDF8A03E3}"/>
          </ac:cxnSpMkLst>
        </pc:cxnChg>
        <pc:cxnChg chg="mod">
          <ac:chgData name="Kenji Shu" userId="3fc9ea2dd2a560e4" providerId="LiveId" clId="{FAE41B95-C281-47AA-A186-EF521ACE4CE1}" dt="2026-03-24T21:37:05.006" v="1864" actId="1076"/>
          <ac:cxnSpMkLst>
            <pc:docMk/>
            <pc:sldMk cId="1634597436" sldId="268"/>
            <ac:cxnSpMk id="123" creationId="{5D2CAAAB-0494-BA62-34F5-59FD413344C6}"/>
          </ac:cxnSpMkLst>
        </pc:cxnChg>
      </pc:sldChg>
      <pc:sldChg chg="addSp delSp modSp add mod">
        <pc:chgData name="Kenji Shu" userId="3fc9ea2dd2a560e4" providerId="LiveId" clId="{FAE41B95-C281-47AA-A186-EF521ACE4CE1}" dt="2026-03-24T22:08:15.128" v="2639" actId="1037"/>
        <pc:sldMkLst>
          <pc:docMk/>
          <pc:sldMk cId="897582329" sldId="269"/>
        </pc:sldMkLst>
        <pc:spChg chg="mod">
          <ac:chgData name="Kenji Shu" userId="3fc9ea2dd2a560e4" providerId="LiveId" clId="{FAE41B95-C281-47AA-A186-EF521ACE4CE1}" dt="2026-03-24T21:40:51.291" v="1973" actId="20577"/>
          <ac:spMkLst>
            <pc:docMk/>
            <pc:sldMk cId="897582329" sldId="269"/>
            <ac:spMk id="4" creationId="{6E40E67A-A926-13DC-F370-DF823FE291B4}"/>
          </ac:spMkLst>
        </pc:spChg>
        <pc:spChg chg="mod">
          <ac:chgData name="Kenji Shu" userId="3fc9ea2dd2a560e4" providerId="LiveId" clId="{FAE41B95-C281-47AA-A186-EF521ACE4CE1}" dt="2026-03-24T21:43:09.888" v="2070" actId="1037"/>
          <ac:spMkLst>
            <pc:docMk/>
            <pc:sldMk cId="897582329" sldId="269"/>
            <ac:spMk id="6" creationId="{63F4BF80-426F-942D-7629-4E9DA174E9AB}"/>
          </ac:spMkLst>
        </pc:spChg>
        <pc:spChg chg="mod">
          <ac:chgData name="Kenji Shu" userId="3fc9ea2dd2a560e4" providerId="LiveId" clId="{FAE41B95-C281-47AA-A186-EF521ACE4CE1}" dt="2026-03-24T21:41:50.477" v="2027" actId="1076"/>
          <ac:spMkLst>
            <pc:docMk/>
            <pc:sldMk cId="897582329" sldId="269"/>
            <ac:spMk id="7" creationId="{7DC68B6C-FEEB-DDCB-2548-0ECF9707B4F2}"/>
          </ac:spMkLst>
        </pc:spChg>
        <pc:spChg chg="mod">
          <ac:chgData name="Kenji Shu" userId="3fc9ea2dd2a560e4" providerId="LiveId" clId="{FAE41B95-C281-47AA-A186-EF521ACE4CE1}" dt="2026-03-24T21:54:22.823" v="2368" actId="1076"/>
          <ac:spMkLst>
            <pc:docMk/>
            <pc:sldMk cId="897582329" sldId="269"/>
            <ac:spMk id="8" creationId="{F87A807C-5418-9CC7-99D6-53AE1445DA8E}"/>
          </ac:spMkLst>
        </pc:spChg>
        <pc:spChg chg="add mod">
          <ac:chgData name="Kenji Shu" userId="3fc9ea2dd2a560e4" providerId="LiveId" clId="{FAE41B95-C281-47AA-A186-EF521ACE4CE1}" dt="2026-03-24T22:08:08.022" v="2634" actId="14100"/>
          <ac:spMkLst>
            <pc:docMk/>
            <pc:sldMk cId="897582329" sldId="269"/>
            <ac:spMk id="9" creationId="{88A141C0-524B-E7E2-D350-F5572CE3CC9A}"/>
          </ac:spMkLst>
        </pc:spChg>
        <pc:spChg chg="add mod">
          <ac:chgData name="Kenji Shu" userId="3fc9ea2dd2a560e4" providerId="LiveId" clId="{FAE41B95-C281-47AA-A186-EF521ACE4CE1}" dt="2026-03-24T22:08:15.128" v="2639" actId="1037"/>
          <ac:spMkLst>
            <pc:docMk/>
            <pc:sldMk cId="897582329" sldId="269"/>
            <ac:spMk id="11" creationId="{82B7411D-AC78-B8EC-B869-65680FF6575C}"/>
          </ac:spMkLst>
        </pc:spChg>
        <pc:spChg chg="mod">
          <ac:chgData name="Kenji Shu" userId="3fc9ea2dd2a560e4" providerId="LiveId" clId="{FAE41B95-C281-47AA-A186-EF521ACE4CE1}" dt="2026-03-24T21:54:22.823" v="2368" actId="1076"/>
          <ac:spMkLst>
            <pc:docMk/>
            <pc:sldMk cId="897582329" sldId="269"/>
            <ac:spMk id="12" creationId="{C19092B5-848A-9B94-90EB-2260D48F7C37}"/>
          </ac:spMkLst>
        </pc:spChg>
        <pc:spChg chg="mod">
          <ac:chgData name="Kenji Shu" userId="3fc9ea2dd2a560e4" providerId="LiveId" clId="{FAE41B95-C281-47AA-A186-EF521ACE4CE1}" dt="2026-03-24T21:54:22.823" v="2368" actId="1076"/>
          <ac:spMkLst>
            <pc:docMk/>
            <pc:sldMk cId="897582329" sldId="269"/>
            <ac:spMk id="13" creationId="{FC8CCEB2-A15A-C97C-4F11-DEFD9E2CFD7F}"/>
          </ac:spMkLst>
        </pc:spChg>
        <pc:spChg chg="mod">
          <ac:chgData name="Kenji Shu" userId="3fc9ea2dd2a560e4" providerId="LiveId" clId="{FAE41B95-C281-47AA-A186-EF521ACE4CE1}" dt="2026-03-24T21:42:45.163" v="2062" actId="1076"/>
          <ac:spMkLst>
            <pc:docMk/>
            <pc:sldMk cId="897582329" sldId="269"/>
            <ac:spMk id="14" creationId="{7A91DCD1-0538-F0AF-6DB9-DC605ADADF44}"/>
          </ac:spMkLst>
        </pc:spChg>
        <pc:spChg chg="del mod">
          <ac:chgData name="Kenji Shu" userId="3fc9ea2dd2a560e4" providerId="LiveId" clId="{FAE41B95-C281-47AA-A186-EF521ACE4CE1}" dt="2026-03-24T21:50:58.376" v="2163" actId="478"/>
          <ac:spMkLst>
            <pc:docMk/>
            <pc:sldMk cId="897582329" sldId="269"/>
            <ac:spMk id="15" creationId="{A4553B64-C7D4-CB56-1497-C396A631BE13}"/>
          </ac:spMkLst>
        </pc:spChg>
        <pc:spChg chg="mod">
          <ac:chgData name="Kenji Shu" userId="3fc9ea2dd2a560e4" providerId="LiveId" clId="{FAE41B95-C281-47AA-A186-EF521ACE4CE1}" dt="2026-03-24T21:51:24.393" v="2166"/>
          <ac:spMkLst>
            <pc:docMk/>
            <pc:sldMk cId="897582329" sldId="269"/>
            <ac:spMk id="19" creationId="{25D801F2-B1E3-5A08-04DF-9D5CE443481F}"/>
          </ac:spMkLst>
        </pc:spChg>
        <pc:spChg chg="add mod">
          <ac:chgData name="Kenji Shu" userId="3fc9ea2dd2a560e4" providerId="LiveId" clId="{FAE41B95-C281-47AA-A186-EF521ACE4CE1}" dt="2026-03-24T22:07:59.624" v="2632" actId="1076"/>
          <ac:spMkLst>
            <pc:docMk/>
            <pc:sldMk cId="897582329" sldId="269"/>
            <ac:spMk id="20" creationId="{977D6F70-0844-6077-782E-94C17C8562F7}"/>
          </ac:spMkLst>
        </pc:spChg>
        <pc:spChg chg="mod">
          <ac:chgData name="Kenji Shu" userId="3fc9ea2dd2a560e4" providerId="LiveId" clId="{FAE41B95-C281-47AA-A186-EF521ACE4CE1}" dt="2026-03-24T21:54:22.823" v="2368" actId="1076"/>
          <ac:spMkLst>
            <pc:docMk/>
            <pc:sldMk cId="897582329" sldId="269"/>
            <ac:spMk id="30" creationId="{6073C1EF-B822-5E69-8276-03A71E57B639}"/>
          </ac:spMkLst>
        </pc:spChg>
        <pc:spChg chg="mod">
          <ac:chgData name="Kenji Shu" userId="3fc9ea2dd2a560e4" providerId="LiveId" clId="{FAE41B95-C281-47AA-A186-EF521ACE4CE1}" dt="2026-03-24T21:51:36.914" v="2181" actId="1076"/>
          <ac:spMkLst>
            <pc:docMk/>
            <pc:sldMk cId="897582329" sldId="269"/>
            <ac:spMk id="31" creationId="{99C16E26-98B3-E983-5F7E-5D0347E381C0}"/>
          </ac:spMkLst>
        </pc:spChg>
        <pc:spChg chg="mod">
          <ac:chgData name="Kenji Shu" userId="3fc9ea2dd2a560e4" providerId="LiveId" clId="{FAE41B95-C281-47AA-A186-EF521ACE4CE1}" dt="2026-03-24T21:54:22.823" v="2368" actId="1076"/>
          <ac:spMkLst>
            <pc:docMk/>
            <pc:sldMk cId="897582329" sldId="269"/>
            <ac:spMk id="32" creationId="{3AA5B793-2478-26D2-FFF7-369F278B74D9}"/>
          </ac:spMkLst>
        </pc:spChg>
        <pc:spChg chg="mod">
          <ac:chgData name="Kenji Shu" userId="3fc9ea2dd2a560e4" providerId="LiveId" clId="{FAE41B95-C281-47AA-A186-EF521ACE4CE1}" dt="2026-03-24T21:54:22.823" v="2368" actId="1076"/>
          <ac:spMkLst>
            <pc:docMk/>
            <pc:sldMk cId="897582329" sldId="269"/>
            <ac:spMk id="33" creationId="{54F845C7-34D2-3018-55D0-2EFFFFD8AEEC}"/>
          </ac:spMkLst>
        </pc:spChg>
        <pc:spChg chg="add del">
          <ac:chgData name="Kenji Shu" userId="3fc9ea2dd2a560e4" providerId="LiveId" clId="{FAE41B95-C281-47AA-A186-EF521ACE4CE1}" dt="2026-03-24T21:53:05.968" v="2293" actId="478"/>
          <ac:spMkLst>
            <pc:docMk/>
            <pc:sldMk cId="897582329" sldId="269"/>
            <ac:spMk id="34" creationId="{7CC00D62-562D-A470-CBE2-2C8D8D39E7C4}"/>
          </ac:spMkLst>
        </pc:spChg>
        <pc:spChg chg="mod">
          <ac:chgData name="Kenji Shu" userId="3fc9ea2dd2a560e4" providerId="LiveId" clId="{FAE41B95-C281-47AA-A186-EF521ACE4CE1}" dt="2026-03-24T21:54:22.823" v="2368" actId="1076"/>
          <ac:spMkLst>
            <pc:docMk/>
            <pc:sldMk cId="897582329" sldId="269"/>
            <ac:spMk id="40" creationId="{3AFFEE39-5C73-6C15-2323-5CC70DE37E19}"/>
          </ac:spMkLst>
        </pc:spChg>
        <pc:spChg chg="mod">
          <ac:chgData name="Kenji Shu" userId="3fc9ea2dd2a560e4" providerId="LiveId" clId="{FAE41B95-C281-47AA-A186-EF521ACE4CE1}" dt="2026-03-24T21:53:29.257" v="2318" actId="14100"/>
          <ac:spMkLst>
            <pc:docMk/>
            <pc:sldMk cId="897582329" sldId="269"/>
            <ac:spMk id="41" creationId="{FD5183B6-3CCF-3EF5-2A8F-AF9A4ED3E52F}"/>
          </ac:spMkLst>
        </pc:spChg>
        <pc:spChg chg="mod">
          <ac:chgData name="Kenji Shu" userId="3fc9ea2dd2a560e4" providerId="LiveId" clId="{FAE41B95-C281-47AA-A186-EF521ACE4CE1}" dt="2026-03-24T21:55:14.973" v="2485" actId="1076"/>
          <ac:spMkLst>
            <pc:docMk/>
            <pc:sldMk cId="897582329" sldId="269"/>
            <ac:spMk id="45" creationId="{2E6D4313-D04F-B375-A580-1097439CE4D1}"/>
          </ac:spMkLst>
        </pc:spChg>
        <pc:spChg chg="del mod">
          <ac:chgData name="Kenji Shu" userId="3fc9ea2dd2a560e4" providerId="LiveId" clId="{FAE41B95-C281-47AA-A186-EF521ACE4CE1}" dt="2026-03-24T21:53:18.118" v="2296" actId="478"/>
          <ac:spMkLst>
            <pc:docMk/>
            <pc:sldMk cId="897582329" sldId="269"/>
            <ac:spMk id="46" creationId="{ACFF7A58-CDD8-0555-7A0A-96FEF590B1FF}"/>
          </ac:spMkLst>
        </pc:spChg>
        <pc:spChg chg="mod">
          <ac:chgData name="Kenji Shu" userId="3fc9ea2dd2a560e4" providerId="LiveId" clId="{FAE41B95-C281-47AA-A186-EF521ACE4CE1}" dt="2026-03-24T21:54:51.069" v="2437" actId="1076"/>
          <ac:spMkLst>
            <pc:docMk/>
            <pc:sldMk cId="897582329" sldId="269"/>
            <ac:spMk id="47" creationId="{65036BF4-C4EC-1380-A167-565C99407EA4}"/>
          </ac:spMkLst>
        </pc:spChg>
      </pc:sldChg>
      <pc:sldChg chg="addSp delSp modSp new mod">
        <pc:chgData name="Kenji Shu" userId="3fc9ea2dd2a560e4" providerId="LiveId" clId="{FAE41B95-C281-47AA-A186-EF521ACE4CE1}" dt="2026-03-24T22:00:47.365" v="2523" actId="1076"/>
        <pc:sldMkLst>
          <pc:docMk/>
          <pc:sldMk cId="869844665" sldId="270"/>
        </pc:sldMkLst>
        <pc:spChg chg="mod">
          <ac:chgData name="Kenji Shu" userId="3fc9ea2dd2a560e4" providerId="LiveId" clId="{FAE41B95-C281-47AA-A186-EF521ACE4CE1}" dt="2026-03-24T21:59:10.787" v="2503" actId="20577"/>
          <ac:spMkLst>
            <pc:docMk/>
            <pc:sldMk cId="869844665" sldId="270"/>
            <ac:spMk id="4" creationId="{0001918A-3716-D8AC-313A-515F56CFCE13}"/>
          </ac:spMkLst>
        </pc:spChg>
        <pc:picChg chg="add mod">
          <ac:chgData name="Kenji Shu" userId="3fc9ea2dd2a560e4" providerId="LiveId" clId="{FAE41B95-C281-47AA-A186-EF521ACE4CE1}" dt="2026-03-24T22:00:15.741" v="2512" actId="1076"/>
          <ac:picMkLst>
            <pc:docMk/>
            <pc:sldMk cId="869844665" sldId="270"/>
            <ac:picMk id="5" creationId="{6CABD07C-84F2-0CF1-DAD0-093F4802F1FC}"/>
          </ac:picMkLst>
        </pc:picChg>
        <pc:picChg chg="add del mod">
          <ac:chgData name="Kenji Shu" userId="3fc9ea2dd2a560e4" providerId="LiveId" clId="{FAE41B95-C281-47AA-A186-EF521ACE4CE1}" dt="2026-03-24T22:00:03.706" v="2510" actId="478"/>
          <ac:picMkLst>
            <pc:docMk/>
            <pc:sldMk cId="869844665" sldId="270"/>
            <ac:picMk id="6" creationId="{4FA72F8B-0D44-C52D-78A9-0140648FE4BB}"/>
          </ac:picMkLst>
        </pc:picChg>
        <pc:picChg chg="add mod">
          <ac:chgData name="Kenji Shu" userId="3fc9ea2dd2a560e4" providerId="LiveId" clId="{FAE41B95-C281-47AA-A186-EF521ACE4CE1}" dt="2026-03-24T22:00:47.365" v="2523" actId="1076"/>
          <ac:picMkLst>
            <pc:docMk/>
            <pc:sldMk cId="869844665" sldId="270"/>
            <ac:picMk id="7" creationId="{1A3E2B5A-8222-0BC0-878B-1FD03E141170}"/>
          </ac:picMkLst>
        </pc:picChg>
        <pc:picChg chg="add mod">
          <ac:chgData name="Kenji Shu" userId="3fc9ea2dd2a560e4" providerId="LiveId" clId="{FAE41B95-C281-47AA-A186-EF521ACE4CE1}" dt="2026-03-24T22:00:47.365" v="2523" actId="1076"/>
          <ac:picMkLst>
            <pc:docMk/>
            <pc:sldMk cId="869844665" sldId="270"/>
            <ac:picMk id="8" creationId="{FD633484-2B16-C2D7-E989-6ECAB267AD73}"/>
          </ac:picMkLst>
        </pc:picChg>
        <pc:picChg chg="add mod">
          <ac:chgData name="Kenji Shu" userId="3fc9ea2dd2a560e4" providerId="LiveId" clId="{FAE41B95-C281-47AA-A186-EF521ACE4CE1}" dt="2026-03-24T22:00:47.365" v="2523" actId="1076"/>
          <ac:picMkLst>
            <pc:docMk/>
            <pc:sldMk cId="869844665" sldId="270"/>
            <ac:picMk id="9" creationId="{15F68E6C-51E6-F796-8D56-FD045575A4DD}"/>
          </ac:picMkLst>
        </pc:picChg>
        <pc:picChg chg="add mod">
          <ac:chgData name="Kenji Shu" userId="3fc9ea2dd2a560e4" providerId="LiveId" clId="{FAE41B95-C281-47AA-A186-EF521ACE4CE1}" dt="2026-03-24T22:00:18.403" v="2513" actId="1076"/>
          <ac:picMkLst>
            <pc:docMk/>
            <pc:sldMk cId="869844665" sldId="270"/>
            <ac:picMk id="10" creationId="{B0BB86E1-CDCC-EF8C-884C-A33173EAFE93}"/>
          </ac:picMkLst>
        </pc:picChg>
      </pc:sldChg>
      <pc:sldChg chg="addSp delSp modSp new mod">
        <pc:chgData name="Kenji Shu" userId="3fc9ea2dd2a560e4" providerId="LiveId" clId="{FAE41B95-C281-47AA-A186-EF521ACE4CE1}" dt="2026-03-24T22:36:23.835" v="3215" actId="1035"/>
        <pc:sldMkLst>
          <pc:docMk/>
          <pc:sldMk cId="3119298385" sldId="271"/>
        </pc:sldMkLst>
        <pc:spChg chg="mod">
          <ac:chgData name="Kenji Shu" userId="3fc9ea2dd2a560e4" providerId="LiveId" clId="{FAE41B95-C281-47AA-A186-EF521ACE4CE1}" dt="2026-03-24T22:15:19.552" v="2795" actId="20577"/>
          <ac:spMkLst>
            <pc:docMk/>
            <pc:sldMk cId="3119298385" sldId="271"/>
            <ac:spMk id="4" creationId="{5D29DA7C-FFB2-709A-EB77-02C3204585D9}"/>
          </ac:spMkLst>
        </pc:spChg>
        <pc:spChg chg="add mod">
          <ac:chgData name="Kenji Shu" userId="3fc9ea2dd2a560e4" providerId="LiveId" clId="{FAE41B95-C281-47AA-A186-EF521ACE4CE1}" dt="2026-03-24T22:21:54.047" v="2964" actId="1076"/>
          <ac:spMkLst>
            <pc:docMk/>
            <pc:sldMk cId="3119298385" sldId="271"/>
            <ac:spMk id="9" creationId="{26A5B938-6A1C-129A-165F-CDF8602CA6D6}"/>
          </ac:spMkLst>
        </pc:spChg>
        <pc:spChg chg="add mod">
          <ac:chgData name="Kenji Shu" userId="3fc9ea2dd2a560e4" providerId="LiveId" clId="{FAE41B95-C281-47AA-A186-EF521ACE4CE1}" dt="2026-03-24T22:21:54.047" v="2964" actId="1076"/>
          <ac:spMkLst>
            <pc:docMk/>
            <pc:sldMk cId="3119298385" sldId="271"/>
            <ac:spMk id="14" creationId="{D310CBF3-FBA9-B5EB-4C13-E52DB83D35A1}"/>
          </ac:spMkLst>
        </pc:spChg>
        <pc:spChg chg="add del mod">
          <ac:chgData name="Kenji Shu" userId="3fc9ea2dd2a560e4" providerId="LiveId" clId="{FAE41B95-C281-47AA-A186-EF521ACE4CE1}" dt="2026-03-24T22:17:56.260" v="2884" actId="478"/>
          <ac:spMkLst>
            <pc:docMk/>
            <pc:sldMk cId="3119298385" sldId="271"/>
            <ac:spMk id="15" creationId="{F45C0CF6-8DF4-7411-1099-E7B42E8BE527}"/>
          </ac:spMkLst>
        </pc:spChg>
        <pc:spChg chg="add mod">
          <ac:chgData name="Kenji Shu" userId="3fc9ea2dd2a560e4" providerId="LiveId" clId="{FAE41B95-C281-47AA-A186-EF521ACE4CE1}" dt="2026-03-24T22:21:54.047" v="2964" actId="1076"/>
          <ac:spMkLst>
            <pc:docMk/>
            <pc:sldMk cId="3119298385" sldId="271"/>
            <ac:spMk id="30" creationId="{B9D4F6E2-C401-579D-5840-F826CF9FAE20}"/>
          </ac:spMkLst>
        </pc:spChg>
        <pc:spChg chg="add mod">
          <ac:chgData name="Kenji Shu" userId="3fc9ea2dd2a560e4" providerId="LiveId" clId="{FAE41B95-C281-47AA-A186-EF521ACE4CE1}" dt="2026-03-24T22:21:54.047" v="2964" actId="1076"/>
          <ac:spMkLst>
            <pc:docMk/>
            <pc:sldMk cId="3119298385" sldId="271"/>
            <ac:spMk id="33" creationId="{946BBB23-B0B5-1311-055D-9A45D40F0EE9}"/>
          </ac:spMkLst>
        </pc:spChg>
        <pc:spChg chg="add mod">
          <ac:chgData name="Kenji Shu" userId="3fc9ea2dd2a560e4" providerId="LiveId" clId="{FAE41B95-C281-47AA-A186-EF521ACE4CE1}" dt="2026-03-24T22:21:36.315" v="2961"/>
          <ac:spMkLst>
            <pc:docMk/>
            <pc:sldMk cId="3119298385" sldId="271"/>
            <ac:spMk id="36" creationId="{49087990-966F-B09A-5BBE-7D2872EC2B27}"/>
          </ac:spMkLst>
        </pc:spChg>
        <pc:spChg chg="add mod">
          <ac:chgData name="Kenji Shu" userId="3fc9ea2dd2a560e4" providerId="LiveId" clId="{FAE41B95-C281-47AA-A186-EF521ACE4CE1}" dt="2026-03-24T22:21:36.315" v="2961"/>
          <ac:spMkLst>
            <pc:docMk/>
            <pc:sldMk cId="3119298385" sldId="271"/>
            <ac:spMk id="39" creationId="{8257CB18-AFB2-845B-6C8C-438278EED5E5}"/>
          </ac:spMkLst>
        </pc:spChg>
        <pc:spChg chg="add mod">
          <ac:chgData name="Kenji Shu" userId="3fc9ea2dd2a560e4" providerId="LiveId" clId="{FAE41B95-C281-47AA-A186-EF521ACE4CE1}" dt="2026-03-24T22:21:36.315" v="2961"/>
          <ac:spMkLst>
            <pc:docMk/>
            <pc:sldMk cId="3119298385" sldId="271"/>
            <ac:spMk id="45" creationId="{D11AFD47-9F69-AAC0-E8A2-A82C1FBF8528}"/>
          </ac:spMkLst>
        </pc:spChg>
        <pc:spChg chg="add mod">
          <ac:chgData name="Kenji Shu" userId="3fc9ea2dd2a560e4" providerId="LiveId" clId="{FAE41B95-C281-47AA-A186-EF521ACE4CE1}" dt="2026-03-24T22:21:36.315" v="2961"/>
          <ac:spMkLst>
            <pc:docMk/>
            <pc:sldMk cId="3119298385" sldId="271"/>
            <ac:spMk id="46" creationId="{80FDA1B7-F4A5-711C-6465-BD14EC7DEF7C}"/>
          </ac:spMkLst>
        </pc:spChg>
        <pc:spChg chg="add mod">
          <ac:chgData name="Kenji Shu" userId="3fc9ea2dd2a560e4" providerId="LiveId" clId="{FAE41B95-C281-47AA-A186-EF521ACE4CE1}" dt="2026-03-24T22:36:23.835" v="3215" actId="1035"/>
          <ac:spMkLst>
            <pc:docMk/>
            <pc:sldMk cId="3119298385" sldId="271"/>
            <ac:spMk id="49" creationId="{7D791868-5BBE-94FB-6A25-96696F27C77B}"/>
          </ac:spMkLst>
        </pc:spChg>
        <pc:picChg chg="add mod">
          <ac:chgData name="Kenji Shu" userId="3fc9ea2dd2a560e4" providerId="LiveId" clId="{FAE41B95-C281-47AA-A186-EF521ACE4CE1}" dt="2026-03-24T22:21:54.047" v="2964" actId="1076"/>
          <ac:picMkLst>
            <pc:docMk/>
            <pc:sldMk cId="3119298385" sldId="271"/>
            <ac:picMk id="6" creationId="{F067CDF7-AB30-C694-E5AF-810DD84C7B57}"/>
          </ac:picMkLst>
        </pc:picChg>
        <pc:picChg chg="add mod">
          <ac:chgData name="Kenji Shu" userId="3fc9ea2dd2a560e4" providerId="LiveId" clId="{FAE41B95-C281-47AA-A186-EF521ACE4CE1}" dt="2026-03-24T22:21:54.047" v="2964" actId="1076"/>
          <ac:picMkLst>
            <pc:docMk/>
            <pc:sldMk cId="3119298385" sldId="271"/>
            <ac:picMk id="11" creationId="{87135023-6996-C65E-41BC-0C961C5130A9}"/>
          </ac:picMkLst>
        </pc:picChg>
        <pc:picChg chg="add mod">
          <ac:chgData name="Kenji Shu" userId="3fc9ea2dd2a560e4" providerId="LiveId" clId="{FAE41B95-C281-47AA-A186-EF521ACE4CE1}" dt="2026-03-24T22:21:54.047" v="2964" actId="1076"/>
          <ac:picMkLst>
            <pc:docMk/>
            <pc:sldMk cId="3119298385" sldId="271"/>
            <ac:picMk id="17" creationId="{B73F13F9-9124-B28F-8E1A-E8F0DDB7C6BB}"/>
          </ac:picMkLst>
        </pc:picChg>
        <pc:picChg chg="add mod">
          <ac:chgData name="Kenji Shu" userId="3fc9ea2dd2a560e4" providerId="LiveId" clId="{FAE41B95-C281-47AA-A186-EF521ACE4CE1}" dt="2026-03-24T22:21:36.315" v="2961"/>
          <ac:picMkLst>
            <pc:docMk/>
            <pc:sldMk cId="3119298385" sldId="271"/>
            <ac:picMk id="34" creationId="{A5724440-0D7D-93AE-B58C-522A50E6853A}"/>
          </ac:picMkLst>
        </pc:picChg>
        <pc:picChg chg="add mod">
          <ac:chgData name="Kenji Shu" userId="3fc9ea2dd2a560e4" providerId="LiveId" clId="{FAE41B95-C281-47AA-A186-EF521ACE4CE1}" dt="2026-03-24T22:21:36.315" v="2961"/>
          <ac:picMkLst>
            <pc:docMk/>
            <pc:sldMk cId="3119298385" sldId="271"/>
            <ac:picMk id="37" creationId="{BDA1188B-BFA0-05B8-96A6-0E0A73CC3F52}"/>
          </ac:picMkLst>
        </pc:picChg>
        <pc:picChg chg="add mod">
          <ac:chgData name="Kenji Shu" userId="3fc9ea2dd2a560e4" providerId="LiveId" clId="{FAE41B95-C281-47AA-A186-EF521ACE4CE1}" dt="2026-03-24T22:21:36.315" v="2961"/>
          <ac:picMkLst>
            <pc:docMk/>
            <pc:sldMk cId="3119298385" sldId="271"/>
            <ac:picMk id="40" creationId="{2F0FA5FA-803C-61C1-6DB6-0BA26E7798DC}"/>
          </ac:picMkLst>
        </pc:picChg>
        <pc:picChg chg="add mod">
          <ac:chgData name="Kenji Shu" userId="3fc9ea2dd2a560e4" providerId="LiveId" clId="{FAE41B95-C281-47AA-A186-EF521ACE4CE1}" dt="2026-03-24T22:22:07.188" v="2966" actId="1076"/>
          <ac:picMkLst>
            <pc:docMk/>
            <pc:sldMk cId="3119298385" sldId="271"/>
            <ac:picMk id="48" creationId="{DAA9F75F-EBA4-A9EC-B033-0CDE5DDE15EB}"/>
          </ac:picMkLst>
        </pc:picChg>
        <pc:cxnChg chg="add mod">
          <ac:chgData name="Kenji Shu" userId="3fc9ea2dd2a560e4" providerId="LiveId" clId="{FAE41B95-C281-47AA-A186-EF521ACE4CE1}" dt="2026-03-24T22:15:44.078" v="2800" actId="1076"/>
          <ac:cxnSpMkLst>
            <pc:docMk/>
            <pc:sldMk cId="3119298385" sldId="271"/>
            <ac:cxnSpMk id="8" creationId="{5D50E45A-36B1-6B9D-CFA1-E814510A1879}"/>
          </ac:cxnSpMkLst>
        </pc:cxnChg>
        <pc:cxnChg chg="add mod">
          <ac:chgData name="Kenji Shu" userId="3fc9ea2dd2a560e4" providerId="LiveId" clId="{FAE41B95-C281-47AA-A186-EF521ACE4CE1}" dt="2026-03-24T22:21:54.047" v="2964" actId="1076"/>
          <ac:cxnSpMkLst>
            <pc:docMk/>
            <pc:sldMk cId="3119298385" sldId="271"/>
            <ac:cxnSpMk id="12" creationId="{14B7BFF6-4800-BA46-A2AB-7FBF0F65EE62}"/>
          </ac:cxnSpMkLst>
        </pc:cxnChg>
        <pc:cxnChg chg="add mod">
          <ac:chgData name="Kenji Shu" userId="3fc9ea2dd2a560e4" providerId="LiveId" clId="{FAE41B95-C281-47AA-A186-EF521ACE4CE1}" dt="2026-03-24T22:19:20.489" v="2900" actId="1076"/>
          <ac:cxnSpMkLst>
            <pc:docMk/>
            <pc:sldMk cId="3119298385" sldId="271"/>
            <ac:cxnSpMk id="18" creationId="{71012E52-A741-EBB1-73E5-52C39B669F91}"/>
          </ac:cxnSpMkLst>
        </pc:cxnChg>
        <pc:cxnChg chg="add mod">
          <ac:chgData name="Kenji Shu" userId="3fc9ea2dd2a560e4" providerId="LiveId" clId="{FAE41B95-C281-47AA-A186-EF521ACE4CE1}" dt="2026-03-24T22:21:54.047" v="2964" actId="1076"/>
          <ac:cxnSpMkLst>
            <pc:docMk/>
            <pc:sldMk cId="3119298385" sldId="271"/>
            <ac:cxnSpMk id="20" creationId="{A9E58947-864C-D9B2-D08B-836B24FD2C8A}"/>
          </ac:cxnSpMkLst>
        </pc:cxnChg>
        <pc:cxnChg chg="add mod">
          <ac:chgData name="Kenji Shu" userId="3fc9ea2dd2a560e4" providerId="LiveId" clId="{FAE41B95-C281-47AA-A186-EF521ACE4CE1}" dt="2026-03-24T22:21:03.910" v="2925" actId="14100"/>
          <ac:cxnSpMkLst>
            <pc:docMk/>
            <pc:sldMk cId="3119298385" sldId="271"/>
            <ac:cxnSpMk id="22" creationId="{177A74FC-0AA9-3D5B-9B35-77386D8B8B96}"/>
          </ac:cxnSpMkLst>
        </pc:cxnChg>
        <pc:cxnChg chg="add mod">
          <ac:chgData name="Kenji Shu" userId="3fc9ea2dd2a560e4" providerId="LiveId" clId="{FAE41B95-C281-47AA-A186-EF521ACE4CE1}" dt="2026-03-24T22:21:54.047" v="2964" actId="1076"/>
          <ac:cxnSpMkLst>
            <pc:docMk/>
            <pc:sldMk cId="3119298385" sldId="271"/>
            <ac:cxnSpMk id="25" creationId="{CCAD0591-E656-FDF9-2515-334C83FE7FDA}"/>
          </ac:cxnSpMkLst>
        </pc:cxnChg>
        <pc:cxnChg chg="add del mod">
          <ac:chgData name="Kenji Shu" userId="3fc9ea2dd2a560e4" providerId="LiveId" clId="{FAE41B95-C281-47AA-A186-EF521ACE4CE1}" dt="2026-03-24T22:20:22.909" v="2919" actId="478"/>
          <ac:cxnSpMkLst>
            <pc:docMk/>
            <pc:sldMk cId="3119298385" sldId="271"/>
            <ac:cxnSpMk id="29" creationId="{EC02669D-DC5C-F984-282E-726C2B54C038}"/>
          </ac:cxnSpMkLst>
        </pc:cxnChg>
        <pc:cxnChg chg="add mod">
          <ac:chgData name="Kenji Shu" userId="3fc9ea2dd2a560e4" providerId="LiveId" clId="{FAE41B95-C281-47AA-A186-EF521ACE4CE1}" dt="2026-03-24T22:21:36.315" v="2961"/>
          <ac:cxnSpMkLst>
            <pc:docMk/>
            <pc:sldMk cId="3119298385" sldId="271"/>
            <ac:cxnSpMk id="35" creationId="{D1C9B84D-2C01-FB2B-0C4E-DF4E88E51A92}"/>
          </ac:cxnSpMkLst>
        </pc:cxnChg>
        <pc:cxnChg chg="add mod">
          <ac:chgData name="Kenji Shu" userId="3fc9ea2dd2a560e4" providerId="LiveId" clId="{FAE41B95-C281-47AA-A186-EF521ACE4CE1}" dt="2026-03-24T22:21:36.315" v="2961"/>
          <ac:cxnSpMkLst>
            <pc:docMk/>
            <pc:sldMk cId="3119298385" sldId="271"/>
            <ac:cxnSpMk id="38" creationId="{6B600DB3-6511-D3FB-BE46-821ED9F52B15}"/>
          </ac:cxnSpMkLst>
        </pc:cxnChg>
        <pc:cxnChg chg="add mod">
          <ac:chgData name="Kenji Shu" userId="3fc9ea2dd2a560e4" providerId="LiveId" clId="{FAE41B95-C281-47AA-A186-EF521ACE4CE1}" dt="2026-03-24T22:21:36.315" v="2961"/>
          <ac:cxnSpMkLst>
            <pc:docMk/>
            <pc:sldMk cId="3119298385" sldId="271"/>
            <ac:cxnSpMk id="44" creationId="{CE9A4A01-B543-3615-BFEA-6C977442D945}"/>
          </ac:cxnSpMkLst>
        </pc:cxnChg>
      </pc:sldChg>
      <pc:sldChg chg="addSp delSp modSp new mod">
        <pc:chgData name="Kenji Shu" userId="3fc9ea2dd2a560e4" providerId="LiveId" clId="{FAE41B95-C281-47AA-A186-EF521ACE4CE1}" dt="2026-03-24T22:11:19.160" v="2755" actId="1076"/>
        <pc:sldMkLst>
          <pc:docMk/>
          <pc:sldMk cId="446177110" sldId="272"/>
        </pc:sldMkLst>
        <pc:spChg chg="mod">
          <ac:chgData name="Kenji Shu" userId="3fc9ea2dd2a560e4" providerId="LiveId" clId="{FAE41B95-C281-47AA-A186-EF521ACE4CE1}" dt="2026-03-24T22:06:02.014" v="2542" actId="20577"/>
          <ac:spMkLst>
            <pc:docMk/>
            <pc:sldMk cId="446177110" sldId="272"/>
            <ac:spMk id="4" creationId="{2F789857-2C83-B668-106F-CB11F2510CFF}"/>
          </ac:spMkLst>
        </pc:spChg>
        <pc:spChg chg="add mod">
          <ac:chgData name="Kenji Shu" userId="3fc9ea2dd2a560e4" providerId="LiveId" clId="{FAE41B95-C281-47AA-A186-EF521ACE4CE1}" dt="2026-03-24T22:11:19.160" v="2755" actId="1076"/>
          <ac:spMkLst>
            <pc:docMk/>
            <pc:sldMk cId="446177110" sldId="272"/>
            <ac:spMk id="7" creationId="{BF1AF711-31F6-68BE-4D5F-D84340192246}"/>
          </ac:spMkLst>
        </pc:spChg>
        <pc:spChg chg="add del mod">
          <ac:chgData name="Kenji Shu" userId="3fc9ea2dd2a560e4" providerId="LiveId" clId="{FAE41B95-C281-47AA-A186-EF521ACE4CE1}" dt="2026-03-24T22:06:29.388" v="2549" actId="478"/>
          <ac:spMkLst>
            <pc:docMk/>
            <pc:sldMk cId="446177110" sldId="272"/>
            <ac:spMk id="8" creationId="{67E45909-C3EF-6908-1F5D-5DB835651838}"/>
          </ac:spMkLst>
        </pc:spChg>
        <pc:picChg chg="add mod">
          <ac:chgData name="Kenji Shu" userId="3fc9ea2dd2a560e4" providerId="LiveId" clId="{FAE41B95-C281-47AA-A186-EF521ACE4CE1}" dt="2026-03-24T22:06:19.640" v="2545" actId="1076"/>
          <ac:picMkLst>
            <pc:docMk/>
            <pc:sldMk cId="446177110" sldId="272"/>
            <ac:picMk id="6" creationId="{38CCE562-99E1-E812-75BF-399FCFF1E635}"/>
          </ac:picMkLst>
        </pc:picChg>
      </pc:sldChg>
      <pc:sldChg chg="addSp delSp modSp new mod">
        <pc:chgData name="Kenji Shu" userId="3fc9ea2dd2a560e4" providerId="LiveId" clId="{FAE41B95-C281-47AA-A186-EF521ACE4CE1}" dt="2026-03-24T22:38:28.776" v="3274" actId="20577"/>
        <pc:sldMkLst>
          <pc:docMk/>
          <pc:sldMk cId="3410465521" sldId="273"/>
        </pc:sldMkLst>
        <pc:spChg chg="mod">
          <ac:chgData name="Kenji Shu" userId="3fc9ea2dd2a560e4" providerId="LiveId" clId="{FAE41B95-C281-47AA-A186-EF521ACE4CE1}" dt="2026-03-24T22:38:28.776" v="3274" actId="20577"/>
          <ac:spMkLst>
            <pc:docMk/>
            <pc:sldMk cId="3410465521" sldId="273"/>
            <ac:spMk id="4" creationId="{797BFD16-6FC9-D4F8-F6CA-B1E9153F7ED0}"/>
          </ac:spMkLst>
        </pc:spChg>
        <pc:spChg chg="add mod">
          <ac:chgData name="Kenji Shu" userId="3fc9ea2dd2a560e4" providerId="LiveId" clId="{FAE41B95-C281-47AA-A186-EF521ACE4CE1}" dt="2026-03-24T22:37:14.033" v="3223" actId="1076"/>
          <ac:spMkLst>
            <pc:docMk/>
            <pc:sldMk cId="3410465521" sldId="273"/>
            <ac:spMk id="10" creationId="{87AD3824-1FDD-3436-D290-C14DA0E22AF7}"/>
          </ac:spMkLst>
        </pc:spChg>
        <pc:spChg chg="add mod">
          <ac:chgData name="Kenji Shu" userId="3fc9ea2dd2a560e4" providerId="LiveId" clId="{FAE41B95-C281-47AA-A186-EF521ACE4CE1}" dt="2026-03-24T22:37:14.033" v="3223" actId="1076"/>
          <ac:spMkLst>
            <pc:docMk/>
            <pc:sldMk cId="3410465521" sldId="273"/>
            <ac:spMk id="11" creationId="{C6BB5CF6-A83C-BC4E-5F1D-05D5F746771F}"/>
          </ac:spMkLst>
        </pc:spChg>
        <pc:spChg chg="add mod">
          <ac:chgData name="Kenji Shu" userId="3fc9ea2dd2a560e4" providerId="LiveId" clId="{FAE41B95-C281-47AA-A186-EF521ACE4CE1}" dt="2026-03-24T22:37:15.061" v="3224"/>
          <ac:spMkLst>
            <pc:docMk/>
            <pc:sldMk cId="3410465521" sldId="273"/>
            <ac:spMk id="20" creationId="{E93AF374-4CFF-F01D-0D6A-20FB87F3547B}"/>
          </ac:spMkLst>
        </pc:spChg>
        <pc:spChg chg="add mod">
          <ac:chgData name="Kenji Shu" userId="3fc9ea2dd2a560e4" providerId="LiveId" clId="{FAE41B95-C281-47AA-A186-EF521ACE4CE1}" dt="2026-03-24T22:37:15.061" v="3224"/>
          <ac:spMkLst>
            <pc:docMk/>
            <pc:sldMk cId="3410465521" sldId="273"/>
            <ac:spMk id="21" creationId="{1ACCA63E-1152-ABE4-2917-19904490708F}"/>
          </ac:spMkLst>
        </pc:spChg>
        <pc:picChg chg="add mod">
          <ac:chgData name="Kenji Shu" userId="3fc9ea2dd2a560e4" providerId="LiveId" clId="{FAE41B95-C281-47AA-A186-EF521ACE4CE1}" dt="2026-03-24T22:37:14.033" v="3223" actId="1076"/>
          <ac:picMkLst>
            <pc:docMk/>
            <pc:sldMk cId="3410465521" sldId="273"/>
            <ac:picMk id="5" creationId="{8D388030-258E-3337-7D7D-62244AA185D9}"/>
          </ac:picMkLst>
        </pc:picChg>
        <pc:picChg chg="add mod">
          <ac:chgData name="Kenji Shu" userId="3fc9ea2dd2a560e4" providerId="LiveId" clId="{FAE41B95-C281-47AA-A186-EF521ACE4CE1}" dt="2026-03-24T22:37:14.033" v="3223" actId="1076"/>
          <ac:picMkLst>
            <pc:docMk/>
            <pc:sldMk cId="3410465521" sldId="273"/>
            <ac:picMk id="6" creationId="{DFE4D08C-F8E3-7315-7999-4265A4640C74}"/>
          </ac:picMkLst>
        </pc:picChg>
        <pc:picChg chg="add mod">
          <ac:chgData name="Kenji Shu" userId="3fc9ea2dd2a560e4" providerId="LiveId" clId="{FAE41B95-C281-47AA-A186-EF521ACE4CE1}" dt="2026-03-24T22:37:14.033" v="3223" actId="1076"/>
          <ac:picMkLst>
            <pc:docMk/>
            <pc:sldMk cId="3410465521" sldId="273"/>
            <ac:picMk id="7" creationId="{EBE45D65-CEF6-3662-8091-80FC73DE9C48}"/>
          </ac:picMkLst>
        </pc:picChg>
        <pc:picChg chg="add mod">
          <ac:chgData name="Kenji Shu" userId="3fc9ea2dd2a560e4" providerId="LiveId" clId="{FAE41B95-C281-47AA-A186-EF521ACE4CE1}" dt="2026-03-24T22:37:14.033" v="3223" actId="1076"/>
          <ac:picMkLst>
            <pc:docMk/>
            <pc:sldMk cId="3410465521" sldId="273"/>
            <ac:picMk id="12" creationId="{2FFE7AB7-0D3E-8215-E8B5-CDF410FDF0E8}"/>
          </ac:picMkLst>
        </pc:picChg>
        <pc:picChg chg="add del mod">
          <ac:chgData name="Kenji Shu" userId="3fc9ea2dd2a560e4" providerId="LiveId" clId="{FAE41B95-C281-47AA-A186-EF521ACE4CE1}" dt="2026-03-24T22:37:13.635" v="3222" actId="22"/>
          <ac:picMkLst>
            <pc:docMk/>
            <pc:sldMk cId="3410465521" sldId="273"/>
            <ac:picMk id="14" creationId="{7F71B7B5-6B4C-AF57-C98C-BD09EDECEB45}"/>
          </ac:picMkLst>
        </pc:picChg>
        <pc:picChg chg="add mod">
          <ac:chgData name="Kenji Shu" userId="3fc9ea2dd2a560e4" providerId="LiveId" clId="{FAE41B95-C281-47AA-A186-EF521ACE4CE1}" dt="2026-03-24T22:37:15.061" v="3224"/>
          <ac:picMkLst>
            <pc:docMk/>
            <pc:sldMk cId="3410465521" sldId="273"/>
            <ac:picMk id="15" creationId="{FFD3031A-E7CC-D9C1-9991-795AC9333841}"/>
          </ac:picMkLst>
        </pc:picChg>
        <pc:picChg chg="add mod">
          <ac:chgData name="Kenji Shu" userId="3fc9ea2dd2a560e4" providerId="LiveId" clId="{FAE41B95-C281-47AA-A186-EF521ACE4CE1}" dt="2026-03-24T22:37:15.061" v="3224"/>
          <ac:picMkLst>
            <pc:docMk/>
            <pc:sldMk cId="3410465521" sldId="273"/>
            <ac:picMk id="16" creationId="{A1A17EEE-A300-1FFF-3AA7-3A9D916FA1FD}"/>
          </ac:picMkLst>
        </pc:picChg>
        <pc:picChg chg="add mod">
          <ac:chgData name="Kenji Shu" userId="3fc9ea2dd2a560e4" providerId="LiveId" clId="{FAE41B95-C281-47AA-A186-EF521ACE4CE1}" dt="2026-03-24T22:37:15.061" v="3224"/>
          <ac:picMkLst>
            <pc:docMk/>
            <pc:sldMk cId="3410465521" sldId="273"/>
            <ac:picMk id="17" creationId="{0CDE275A-2EAA-D667-AA57-FA3900E42255}"/>
          </ac:picMkLst>
        </pc:picChg>
        <pc:picChg chg="add mod">
          <ac:chgData name="Kenji Shu" userId="3fc9ea2dd2a560e4" providerId="LiveId" clId="{FAE41B95-C281-47AA-A186-EF521ACE4CE1}" dt="2026-03-24T22:37:15.061" v="3224"/>
          <ac:picMkLst>
            <pc:docMk/>
            <pc:sldMk cId="3410465521" sldId="273"/>
            <ac:picMk id="22" creationId="{5047CDD5-5C35-87EC-01D1-AE57165F2DCC}"/>
          </ac:picMkLst>
        </pc:picChg>
        <pc:picChg chg="add mod">
          <ac:chgData name="Kenji Shu" userId="3fc9ea2dd2a560e4" providerId="LiveId" clId="{FAE41B95-C281-47AA-A186-EF521ACE4CE1}" dt="2026-03-24T22:37:57.538" v="3248" actId="14100"/>
          <ac:picMkLst>
            <pc:docMk/>
            <pc:sldMk cId="3410465521" sldId="273"/>
            <ac:picMk id="24" creationId="{D2D0C625-2661-8A4E-1715-4C3491F6E622}"/>
          </ac:picMkLst>
        </pc:picChg>
        <pc:cxnChg chg="add mod">
          <ac:chgData name="Kenji Shu" userId="3fc9ea2dd2a560e4" providerId="LiveId" clId="{FAE41B95-C281-47AA-A186-EF521ACE4CE1}" dt="2026-03-24T22:37:14.033" v="3223" actId="1076"/>
          <ac:cxnSpMkLst>
            <pc:docMk/>
            <pc:sldMk cId="3410465521" sldId="273"/>
            <ac:cxnSpMk id="8" creationId="{517DF205-2579-2A78-FAE6-4EF212D00018}"/>
          </ac:cxnSpMkLst>
        </pc:cxnChg>
        <pc:cxnChg chg="add mod">
          <ac:chgData name="Kenji Shu" userId="3fc9ea2dd2a560e4" providerId="LiveId" clId="{FAE41B95-C281-47AA-A186-EF521ACE4CE1}" dt="2026-03-24T22:37:14.033" v="3223" actId="1076"/>
          <ac:cxnSpMkLst>
            <pc:docMk/>
            <pc:sldMk cId="3410465521" sldId="273"/>
            <ac:cxnSpMk id="9" creationId="{FEEE30B9-9D25-D4A9-6194-71BC4D7B1AAE}"/>
          </ac:cxnSpMkLst>
        </pc:cxnChg>
        <pc:cxnChg chg="add mod">
          <ac:chgData name="Kenji Shu" userId="3fc9ea2dd2a560e4" providerId="LiveId" clId="{FAE41B95-C281-47AA-A186-EF521ACE4CE1}" dt="2026-03-24T22:37:15.061" v="3224"/>
          <ac:cxnSpMkLst>
            <pc:docMk/>
            <pc:sldMk cId="3410465521" sldId="273"/>
            <ac:cxnSpMk id="18" creationId="{50BFA8FE-1989-5B29-17E6-8467E169867C}"/>
          </ac:cxnSpMkLst>
        </pc:cxnChg>
        <pc:cxnChg chg="add mod">
          <ac:chgData name="Kenji Shu" userId="3fc9ea2dd2a560e4" providerId="LiveId" clId="{FAE41B95-C281-47AA-A186-EF521ACE4CE1}" dt="2026-03-24T22:37:15.061" v="3224"/>
          <ac:cxnSpMkLst>
            <pc:docMk/>
            <pc:sldMk cId="3410465521" sldId="273"/>
            <ac:cxnSpMk id="19" creationId="{98F59B17-0736-2D49-F2BD-B894B4D0DB6C}"/>
          </ac:cxnSpMkLst>
        </pc:cxnChg>
      </pc:sldChg>
      <pc:sldChg chg="addSp delSp modSp new mod">
        <pc:chgData name="Kenji Shu" userId="3fc9ea2dd2a560e4" providerId="LiveId" clId="{FAE41B95-C281-47AA-A186-EF521ACE4CE1}" dt="2026-03-24T22:40:13.070" v="3359" actId="478"/>
        <pc:sldMkLst>
          <pc:docMk/>
          <pc:sldMk cId="668644887" sldId="274"/>
        </pc:sldMkLst>
        <pc:spChg chg="mod">
          <ac:chgData name="Kenji Shu" userId="3fc9ea2dd2a560e4" providerId="LiveId" clId="{FAE41B95-C281-47AA-A186-EF521ACE4CE1}" dt="2026-03-24T22:39:03.480" v="3294" actId="20577"/>
          <ac:spMkLst>
            <pc:docMk/>
            <pc:sldMk cId="668644887" sldId="274"/>
            <ac:spMk id="4" creationId="{1E81D269-204A-0736-F5F0-82B5A24203AF}"/>
          </ac:spMkLst>
        </pc:spChg>
        <pc:spChg chg="add del mod">
          <ac:chgData name="Kenji Shu" userId="3fc9ea2dd2a560e4" providerId="LiveId" clId="{FAE41B95-C281-47AA-A186-EF521ACE4CE1}" dt="2026-03-24T22:40:13.070" v="3359" actId="478"/>
          <ac:spMkLst>
            <pc:docMk/>
            <pc:sldMk cId="668644887" sldId="274"/>
            <ac:spMk id="11" creationId="{ED7FE6A5-B5F5-3833-D38C-D01BC173FDA2}"/>
          </ac:spMkLst>
        </pc:spChg>
        <pc:spChg chg="add mod">
          <ac:chgData name="Kenji Shu" userId="3fc9ea2dd2a560e4" providerId="LiveId" clId="{FAE41B95-C281-47AA-A186-EF521ACE4CE1}" dt="2026-03-24T22:40:10.717" v="3358" actId="1076"/>
          <ac:spMkLst>
            <pc:docMk/>
            <pc:sldMk cId="668644887" sldId="274"/>
            <ac:spMk id="12" creationId="{9DB77473-B860-BADD-8D20-ED00D0ECCC5E}"/>
          </ac:spMkLst>
        </pc:spChg>
        <pc:picChg chg="add mod">
          <ac:chgData name="Kenji Shu" userId="3fc9ea2dd2a560e4" providerId="LiveId" clId="{FAE41B95-C281-47AA-A186-EF521ACE4CE1}" dt="2026-03-24T22:38:50.338" v="3276"/>
          <ac:picMkLst>
            <pc:docMk/>
            <pc:sldMk cId="668644887" sldId="274"/>
            <ac:picMk id="5" creationId="{F9D71FA9-0AA0-8346-8B50-689F02B0EE85}"/>
          </ac:picMkLst>
        </pc:picChg>
        <pc:picChg chg="add mod">
          <ac:chgData name="Kenji Shu" userId="3fc9ea2dd2a560e4" providerId="LiveId" clId="{FAE41B95-C281-47AA-A186-EF521ACE4CE1}" dt="2026-03-24T22:38:50.338" v="3276"/>
          <ac:picMkLst>
            <pc:docMk/>
            <pc:sldMk cId="668644887" sldId="274"/>
            <ac:picMk id="6" creationId="{5397D371-42E2-E6EA-DD1C-505FF722F1D4}"/>
          </ac:picMkLst>
        </pc:picChg>
        <pc:picChg chg="add mod">
          <ac:chgData name="Kenji Shu" userId="3fc9ea2dd2a560e4" providerId="LiveId" clId="{FAE41B95-C281-47AA-A186-EF521ACE4CE1}" dt="2026-03-24T22:38:50.338" v="3276"/>
          <ac:picMkLst>
            <pc:docMk/>
            <pc:sldMk cId="668644887" sldId="274"/>
            <ac:picMk id="7" creationId="{80D1F198-D11F-A708-A95F-F6FB3442B8B6}"/>
          </ac:picMkLst>
        </pc:picChg>
        <pc:picChg chg="add mod">
          <ac:chgData name="Kenji Shu" userId="3fc9ea2dd2a560e4" providerId="LiveId" clId="{FAE41B95-C281-47AA-A186-EF521ACE4CE1}" dt="2026-03-24T22:39:11.670" v="3296" actId="14100"/>
          <ac:picMkLst>
            <pc:docMk/>
            <pc:sldMk cId="668644887" sldId="274"/>
            <ac:picMk id="10" creationId="{FE671066-7DEE-4B7E-7F8D-B4D92C75FC3D}"/>
          </ac:picMkLst>
        </pc:picChg>
        <pc:cxnChg chg="add mod">
          <ac:chgData name="Kenji Shu" userId="3fc9ea2dd2a560e4" providerId="LiveId" clId="{FAE41B95-C281-47AA-A186-EF521ACE4CE1}" dt="2026-03-24T22:38:50.338" v="3276"/>
          <ac:cxnSpMkLst>
            <pc:docMk/>
            <pc:sldMk cId="668644887" sldId="274"/>
            <ac:cxnSpMk id="8" creationId="{CBAC80A7-066C-FAE5-E2E5-52B8EB04A1EA}"/>
          </ac:cxnSpMkLst>
        </pc:cxnChg>
      </pc:sldChg>
      <pc:sldChg chg="addSp modSp new mod">
        <pc:chgData name="Kenji Shu" userId="3fc9ea2dd2a560e4" providerId="LiveId" clId="{FAE41B95-C281-47AA-A186-EF521ACE4CE1}" dt="2026-03-24T22:56:15.215" v="3971" actId="1076"/>
        <pc:sldMkLst>
          <pc:docMk/>
          <pc:sldMk cId="1094951318" sldId="275"/>
        </pc:sldMkLst>
        <pc:spChg chg="mod">
          <ac:chgData name="Kenji Shu" userId="3fc9ea2dd2a560e4" providerId="LiveId" clId="{FAE41B95-C281-47AA-A186-EF521ACE4CE1}" dt="2026-03-24T22:41:38.705" v="3390" actId="20577"/>
          <ac:spMkLst>
            <pc:docMk/>
            <pc:sldMk cId="1094951318" sldId="275"/>
            <ac:spMk id="4" creationId="{3C150FF1-9B0C-8763-9754-CD26B83C8AF8}"/>
          </ac:spMkLst>
        </pc:spChg>
        <pc:spChg chg="add mod">
          <ac:chgData name="Kenji Shu" userId="3fc9ea2dd2a560e4" providerId="LiveId" clId="{FAE41B95-C281-47AA-A186-EF521ACE4CE1}" dt="2026-03-24T22:48:10.160" v="3812" actId="1076"/>
          <ac:spMkLst>
            <pc:docMk/>
            <pc:sldMk cId="1094951318" sldId="275"/>
            <ac:spMk id="6" creationId="{DB34B61E-B3E8-61DC-D14D-A3967057B4FE}"/>
          </ac:spMkLst>
        </pc:spChg>
        <pc:spChg chg="add mod">
          <ac:chgData name="Kenji Shu" userId="3fc9ea2dd2a560e4" providerId="LiveId" clId="{FAE41B95-C281-47AA-A186-EF521ACE4CE1}" dt="2026-03-24T22:56:15.215" v="3971" actId="1076"/>
          <ac:spMkLst>
            <pc:docMk/>
            <pc:sldMk cId="1094951318" sldId="275"/>
            <ac:spMk id="7" creationId="{28339EFA-D93E-900F-8F7C-147842812701}"/>
          </ac:spMkLst>
        </pc:spChg>
        <pc:spChg chg="add mod">
          <ac:chgData name="Kenji Shu" userId="3fc9ea2dd2a560e4" providerId="LiveId" clId="{FAE41B95-C281-47AA-A186-EF521ACE4CE1}" dt="2026-03-24T22:56:15.215" v="3971" actId="1076"/>
          <ac:spMkLst>
            <pc:docMk/>
            <pc:sldMk cId="1094951318" sldId="275"/>
            <ac:spMk id="8" creationId="{914CE569-B5B3-6FE0-729F-DA8706CE0557}"/>
          </ac:spMkLst>
        </pc:spChg>
        <pc:picChg chg="add mod">
          <ac:chgData name="Kenji Shu" userId="3fc9ea2dd2a560e4" providerId="LiveId" clId="{FAE41B95-C281-47AA-A186-EF521ACE4CE1}" dt="2026-03-24T22:48:05.188" v="3811" actId="1076"/>
          <ac:picMkLst>
            <pc:docMk/>
            <pc:sldMk cId="1094951318" sldId="275"/>
            <ac:picMk id="5" creationId="{58A07959-6691-EF12-7D54-8EE6045EE2EC}"/>
          </ac:picMkLst>
        </pc:picChg>
        <pc:picChg chg="add mod">
          <ac:chgData name="Kenji Shu" userId="3fc9ea2dd2a560e4" providerId="LiveId" clId="{FAE41B95-C281-47AA-A186-EF521ACE4CE1}" dt="2026-03-24T22:45:38.523" v="3564" actId="14100"/>
          <ac:picMkLst>
            <pc:docMk/>
            <pc:sldMk cId="1094951318" sldId="275"/>
            <ac:picMk id="1026" creationId="{2C645A8D-39C7-42D2-9D37-614E7869EB33}"/>
          </ac:picMkLst>
        </pc:picChg>
      </pc:sldChg>
      <pc:sldChg chg="addSp delSp modSp new mod">
        <pc:chgData name="Kenji Shu" userId="3fc9ea2dd2a560e4" providerId="LiveId" clId="{FAE41B95-C281-47AA-A186-EF521ACE4CE1}" dt="2026-03-24T23:03:22.901" v="4017" actId="20577"/>
        <pc:sldMkLst>
          <pc:docMk/>
          <pc:sldMk cId="1752587647" sldId="276"/>
        </pc:sldMkLst>
        <pc:spChg chg="mod">
          <ac:chgData name="Kenji Shu" userId="3fc9ea2dd2a560e4" providerId="LiveId" clId="{FAE41B95-C281-47AA-A186-EF521ACE4CE1}" dt="2026-03-24T23:03:22.901" v="4017" actId="20577"/>
          <ac:spMkLst>
            <pc:docMk/>
            <pc:sldMk cId="1752587647" sldId="276"/>
            <ac:spMk id="4" creationId="{0F25FAA2-E62F-14FF-60CE-561B5BEC2744}"/>
          </ac:spMkLst>
        </pc:spChg>
        <pc:spChg chg="mod topLvl">
          <ac:chgData name="Kenji Shu" userId="3fc9ea2dd2a560e4" providerId="LiveId" clId="{FAE41B95-C281-47AA-A186-EF521ACE4CE1}" dt="2026-03-24T23:02:12.718" v="3997" actId="1076"/>
          <ac:spMkLst>
            <pc:docMk/>
            <pc:sldMk cId="1752587647" sldId="276"/>
            <ac:spMk id="11" creationId="{47D8A046-F7AB-175B-8519-2B1EE8AA817A}"/>
          </ac:spMkLst>
        </pc:spChg>
        <pc:spChg chg="mod topLvl">
          <ac:chgData name="Kenji Shu" userId="3fc9ea2dd2a560e4" providerId="LiveId" clId="{FAE41B95-C281-47AA-A186-EF521ACE4CE1}" dt="2026-03-24T23:02:12.718" v="3997" actId="1076"/>
          <ac:spMkLst>
            <pc:docMk/>
            <pc:sldMk cId="1752587647" sldId="276"/>
            <ac:spMk id="12" creationId="{97FA8D65-3055-9AB6-DA0A-120AFBBDF942}"/>
          </ac:spMkLst>
        </pc:spChg>
        <pc:spChg chg="mod topLvl">
          <ac:chgData name="Kenji Shu" userId="3fc9ea2dd2a560e4" providerId="LiveId" clId="{FAE41B95-C281-47AA-A186-EF521ACE4CE1}" dt="2026-03-24T23:02:12.718" v="3997" actId="1076"/>
          <ac:spMkLst>
            <pc:docMk/>
            <pc:sldMk cId="1752587647" sldId="276"/>
            <ac:spMk id="13" creationId="{57F5676D-7FC8-E5B3-8B12-FFC42E7FC30D}"/>
          </ac:spMkLst>
        </pc:spChg>
        <pc:spChg chg="mod">
          <ac:chgData name="Kenji Shu" userId="3fc9ea2dd2a560e4" providerId="LiveId" clId="{FAE41B95-C281-47AA-A186-EF521ACE4CE1}" dt="2026-03-24T23:00:33.242" v="3975" actId="165"/>
          <ac:spMkLst>
            <pc:docMk/>
            <pc:sldMk cId="1752587647" sldId="276"/>
            <ac:spMk id="23" creationId="{918B572C-D922-4F16-7EBF-272A2C93DE4B}"/>
          </ac:spMkLst>
        </pc:spChg>
        <pc:spChg chg="mod">
          <ac:chgData name="Kenji Shu" userId="3fc9ea2dd2a560e4" providerId="LiveId" clId="{FAE41B95-C281-47AA-A186-EF521ACE4CE1}" dt="2026-03-24T23:01:17.560" v="3985" actId="1076"/>
          <ac:spMkLst>
            <pc:docMk/>
            <pc:sldMk cId="1752587647" sldId="276"/>
            <ac:spMk id="25" creationId="{06A4C4E6-6FBD-6D22-9E7C-718CDD0BC521}"/>
          </ac:spMkLst>
        </pc:spChg>
        <pc:spChg chg="add del mod">
          <ac:chgData name="Kenji Shu" userId="3fc9ea2dd2a560e4" providerId="LiveId" clId="{FAE41B95-C281-47AA-A186-EF521ACE4CE1}" dt="2026-03-24T23:01:02.656" v="3981" actId="478"/>
          <ac:spMkLst>
            <pc:docMk/>
            <pc:sldMk cId="1752587647" sldId="276"/>
            <ac:spMk id="26" creationId="{B4F3A1F2-B52D-B6A4-B51A-A868A50A3BBE}"/>
          </ac:spMkLst>
        </pc:spChg>
        <pc:spChg chg="add del mod">
          <ac:chgData name="Kenji Shu" userId="3fc9ea2dd2a560e4" providerId="LiveId" clId="{FAE41B95-C281-47AA-A186-EF521ACE4CE1}" dt="2026-03-24T23:01:05.512" v="3982" actId="478"/>
          <ac:spMkLst>
            <pc:docMk/>
            <pc:sldMk cId="1752587647" sldId="276"/>
            <ac:spMk id="27" creationId="{1F25CB6A-4A01-EF3B-48B7-28A01AE1C6D6}"/>
          </ac:spMkLst>
        </pc:spChg>
        <pc:grpChg chg="add del mod">
          <ac:chgData name="Kenji Shu" userId="3fc9ea2dd2a560e4" providerId="LiveId" clId="{FAE41B95-C281-47AA-A186-EF521ACE4CE1}" dt="2026-03-24T23:00:33.242" v="3975" actId="165"/>
          <ac:grpSpMkLst>
            <pc:docMk/>
            <pc:sldMk cId="1752587647" sldId="276"/>
            <ac:grpSpMk id="5" creationId="{F39D8745-A00C-535B-FC0D-5E0AA1C23A64}"/>
          </ac:grpSpMkLst>
        </pc:grpChg>
        <pc:grpChg chg="mod topLvl">
          <ac:chgData name="Kenji Shu" userId="3fc9ea2dd2a560e4" providerId="LiveId" clId="{FAE41B95-C281-47AA-A186-EF521ACE4CE1}" dt="2026-03-24T23:02:12.718" v="3997" actId="1076"/>
          <ac:grpSpMkLst>
            <pc:docMk/>
            <pc:sldMk cId="1752587647" sldId="276"/>
            <ac:grpSpMk id="6" creationId="{8EF4889F-E616-2022-C892-64C4225254FB}"/>
          </ac:grpSpMkLst>
        </pc:grpChg>
        <pc:picChg chg="mod">
          <ac:chgData name="Kenji Shu" userId="3fc9ea2dd2a560e4" providerId="LiveId" clId="{FAE41B95-C281-47AA-A186-EF521ACE4CE1}" dt="2026-03-24T23:00:33.242" v="3975" actId="165"/>
          <ac:picMkLst>
            <pc:docMk/>
            <pc:sldMk cId="1752587647" sldId="276"/>
            <ac:picMk id="15" creationId="{3DBB1712-1875-BCE0-FCBA-B59618EAFD98}"/>
          </ac:picMkLst>
        </pc:picChg>
        <pc:picChg chg="add mod">
          <ac:chgData name="Kenji Shu" userId="3fc9ea2dd2a560e4" providerId="LiveId" clId="{FAE41B95-C281-47AA-A186-EF521ACE4CE1}" dt="2026-03-24T23:03:13.936" v="3999" actId="1076"/>
          <ac:picMkLst>
            <pc:docMk/>
            <pc:sldMk cId="1752587647" sldId="276"/>
            <ac:picMk id="28" creationId="{3583BB07-9DC4-1659-2671-B3DA29F601E3}"/>
          </ac:picMkLst>
        </pc:picChg>
        <pc:cxnChg chg="mod">
          <ac:chgData name="Kenji Shu" userId="3fc9ea2dd2a560e4" providerId="LiveId" clId="{FAE41B95-C281-47AA-A186-EF521ACE4CE1}" dt="2026-03-24T23:02:12.718" v="3997" actId="1076"/>
          <ac:cxnSpMkLst>
            <pc:docMk/>
            <pc:sldMk cId="1752587647" sldId="276"/>
            <ac:cxnSpMk id="7" creationId="{425E4FDC-DCBF-0FF6-B34A-EEAD21AB551D}"/>
          </ac:cxnSpMkLst>
        </pc:cxnChg>
        <pc:cxnChg chg="mod">
          <ac:chgData name="Kenji Shu" userId="3fc9ea2dd2a560e4" providerId="LiveId" clId="{FAE41B95-C281-47AA-A186-EF521ACE4CE1}" dt="2026-03-24T23:02:12.718" v="3997" actId="1076"/>
          <ac:cxnSpMkLst>
            <pc:docMk/>
            <pc:sldMk cId="1752587647" sldId="276"/>
            <ac:cxnSpMk id="8" creationId="{76F70B28-E480-B8C6-8D49-D30E228FF423}"/>
          </ac:cxnSpMkLst>
        </pc:cxnChg>
        <pc:cxnChg chg="mod">
          <ac:chgData name="Kenji Shu" userId="3fc9ea2dd2a560e4" providerId="LiveId" clId="{FAE41B95-C281-47AA-A186-EF521ACE4CE1}" dt="2026-03-24T23:02:12.718" v="3997" actId="1076"/>
          <ac:cxnSpMkLst>
            <pc:docMk/>
            <pc:sldMk cId="1752587647" sldId="276"/>
            <ac:cxnSpMk id="9" creationId="{058B5E0B-3E71-54C6-2BE6-9BD90A1AB6D7}"/>
          </ac:cxnSpMkLst>
        </pc:cxnChg>
        <pc:cxnChg chg="mod">
          <ac:chgData name="Kenji Shu" userId="3fc9ea2dd2a560e4" providerId="LiveId" clId="{FAE41B95-C281-47AA-A186-EF521ACE4CE1}" dt="2026-03-24T23:02:12.718" v="3997" actId="1076"/>
          <ac:cxnSpMkLst>
            <pc:docMk/>
            <pc:sldMk cId="1752587647" sldId="276"/>
            <ac:cxnSpMk id="10" creationId="{4EE35A0C-1FE3-A284-9285-580DA8A8DD2A}"/>
          </ac:cxnSpMkLst>
        </pc:cxnChg>
        <pc:cxnChg chg="mod">
          <ac:chgData name="Kenji Shu" userId="3fc9ea2dd2a560e4" providerId="LiveId" clId="{FAE41B95-C281-47AA-A186-EF521ACE4CE1}" dt="2026-03-24T23:02:12.718" v="3997" actId="1076"/>
          <ac:cxnSpMkLst>
            <pc:docMk/>
            <pc:sldMk cId="1752587647" sldId="276"/>
            <ac:cxnSpMk id="14" creationId="{394BDC6F-A3DC-7A6E-4B24-DE574D7B72C1}"/>
          </ac:cxnSpMkLst>
        </pc:cxnChg>
        <pc:cxnChg chg="mod">
          <ac:chgData name="Kenji Shu" userId="3fc9ea2dd2a560e4" providerId="LiveId" clId="{FAE41B95-C281-47AA-A186-EF521ACE4CE1}" dt="2026-03-24T23:00:33.242" v="3975" actId="165"/>
          <ac:cxnSpMkLst>
            <pc:docMk/>
            <pc:sldMk cId="1752587647" sldId="276"/>
            <ac:cxnSpMk id="17" creationId="{0E4690A7-D464-1805-4886-59BA75BAFCDB}"/>
          </ac:cxnSpMkLst>
        </pc:cxnChg>
        <pc:cxnChg chg="mod">
          <ac:chgData name="Kenji Shu" userId="3fc9ea2dd2a560e4" providerId="LiveId" clId="{FAE41B95-C281-47AA-A186-EF521ACE4CE1}" dt="2026-03-24T23:00:33.242" v="3975" actId="165"/>
          <ac:cxnSpMkLst>
            <pc:docMk/>
            <pc:sldMk cId="1752587647" sldId="276"/>
            <ac:cxnSpMk id="18" creationId="{951ED2D6-C93B-3D39-3D3B-3300E4852949}"/>
          </ac:cxnSpMkLst>
        </pc:cxnChg>
      </pc:sldChg>
      <pc:sldChg chg="addSp delSp modSp new mod">
        <pc:chgData name="Kenji Shu" userId="3fc9ea2dd2a560e4" providerId="LiveId" clId="{FAE41B95-C281-47AA-A186-EF521ACE4CE1}" dt="2026-03-25T00:58:10.195" v="4059" actId="20577"/>
        <pc:sldMkLst>
          <pc:docMk/>
          <pc:sldMk cId="853055621" sldId="277"/>
        </pc:sldMkLst>
        <pc:spChg chg="mod">
          <ac:chgData name="Kenji Shu" userId="3fc9ea2dd2a560e4" providerId="LiveId" clId="{FAE41B95-C281-47AA-A186-EF521ACE4CE1}" dt="2026-03-25T00:56:06.855" v="4028" actId="1076"/>
          <ac:spMkLst>
            <pc:docMk/>
            <pc:sldMk cId="853055621" sldId="277"/>
            <ac:spMk id="2" creationId="{96BF71C0-F8BE-9DC1-00DA-C82E005244BE}"/>
          </ac:spMkLst>
        </pc:spChg>
        <pc:spChg chg="mod">
          <ac:chgData name="Kenji Shu" userId="3fc9ea2dd2a560e4" providerId="LiveId" clId="{FAE41B95-C281-47AA-A186-EF521ACE4CE1}" dt="2026-03-25T00:58:10.195" v="4059" actId="20577"/>
          <ac:spMkLst>
            <pc:docMk/>
            <pc:sldMk cId="853055621" sldId="277"/>
            <ac:spMk id="4" creationId="{13D7442B-2EE0-4FA4-6B9F-EC10D4F23141}"/>
          </ac:spMkLst>
        </pc:spChg>
        <pc:spChg chg="mod">
          <ac:chgData name="Kenji Shu" userId="3fc9ea2dd2a560e4" providerId="LiveId" clId="{FAE41B95-C281-47AA-A186-EF521ACE4CE1}" dt="2026-03-25T00:55:38.753" v="4022"/>
          <ac:spMkLst>
            <pc:docMk/>
            <pc:sldMk cId="853055621" sldId="277"/>
            <ac:spMk id="9" creationId="{E550D1D3-0D73-4CAA-9014-45A34D4C39FB}"/>
          </ac:spMkLst>
        </pc:spChg>
        <pc:spChg chg="mod">
          <ac:chgData name="Kenji Shu" userId="3fc9ea2dd2a560e4" providerId="LiveId" clId="{FAE41B95-C281-47AA-A186-EF521ACE4CE1}" dt="2026-03-25T00:55:38.753" v="4022"/>
          <ac:spMkLst>
            <pc:docMk/>
            <pc:sldMk cId="853055621" sldId="277"/>
            <ac:spMk id="12" creationId="{83264E8B-24C9-D402-B960-868CAD768705}"/>
          </ac:spMkLst>
        </pc:spChg>
        <pc:spChg chg="mod">
          <ac:chgData name="Kenji Shu" userId="3fc9ea2dd2a560e4" providerId="LiveId" clId="{FAE41B95-C281-47AA-A186-EF521ACE4CE1}" dt="2026-03-25T00:55:38.753" v="4022"/>
          <ac:spMkLst>
            <pc:docMk/>
            <pc:sldMk cId="853055621" sldId="277"/>
            <ac:spMk id="15" creationId="{D4B87256-41C4-4150-C1C9-5F7C57A3144E}"/>
          </ac:spMkLst>
        </pc:spChg>
        <pc:spChg chg="mod">
          <ac:chgData name="Kenji Shu" userId="3fc9ea2dd2a560e4" providerId="LiveId" clId="{FAE41B95-C281-47AA-A186-EF521ACE4CE1}" dt="2026-03-25T00:55:38.753" v="4022"/>
          <ac:spMkLst>
            <pc:docMk/>
            <pc:sldMk cId="853055621" sldId="277"/>
            <ac:spMk id="16" creationId="{76E58D50-48D8-7B1A-FDA5-DE593C2F6915}"/>
          </ac:spMkLst>
        </pc:spChg>
        <pc:spChg chg="mod">
          <ac:chgData name="Kenji Shu" userId="3fc9ea2dd2a560e4" providerId="LiveId" clId="{FAE41B95-C281-47AA-A186-EF521ACE4CE1}" dt="2026-03-25T00:55:38.753" v="4022"/>
          <ac:spMkLst>
            <pc:docMk/>
            <pc:sldMk cId="853055621" sldId="277"/>
            <ac:spMk id="17" creationId="{0E1D12F2-5CE9-5BCE-97C3-D9CE238914B5}"/>
          </ac:spMkLst>
        </pc:spChg>
        <pc:spChg chg="add del mod">
          <ac:chgData name="Kenji Shu" userId="3fc9ea2dd2a560e4" providerId="LiveId" clId="{FAE41B95-C281-47AA-A186-EF521ACE4CE1}" dt="2026-03-25T00:56:00.550" v="4026" actId="478"/>
          <ac:spMkLst>
            <pc:docMk/>
            <pc:sldMk cId="853055621" sldId="277"/>
            <ac:spMk id="18" creationId="{FEE446DE-4199-81C0-8496-3BE4CBB236A7}"/>
          </ac:spMkLst>
        </pc:spChg>
        <pc:grpChg chg="add mod">
          <ac:chgData name="Kenji Shu" userId="3fc9ea2dd2a560e4" providerId="LiveId" clId="{FAE41B95-C281-47AA-A186-EF521ACE4CE1}" dt="2026-03-25T00:56:36.715" v="4031" actId="1076"/>
          <ac:grpSpMkLst>
            <pc:docMk/>
            <pc:sldMk cId="853055621" sldId="277"/>
            <ac:grpSpMk id="7" creationId="{BB723E6C-4662-FE46-387F-507C2E3376E1}"/>
          </ac:grpSpMkLst>
        </pc:grpChg>
        <pc:grpChg chg="mod">
          <ac:chgData name="Kenji Shu" userId="3fc9ea2dd2a560e4" providerId="LiveId" clId="{FAE41B95-C281-47AA-A186-EF521ACE4CE1}" dt="2026-03-25T00:55:38.753" v="4022"/>
          <ac:grpSpMkLst>
            <pc:docMk/>
            <pc:sldMk cId="853055621" sldId="277"/>
            <ac:grpSpMk id="8" creationId="{BB4DC503-DD9E-9201-84AC-408938252E21}"/>
          </ac:grpSpMkLst>
        </pc:grpChg>
        <pc:grpChg chg="mod">
          <ac:chgData name="Kenji Shu" userId="3fc9ea2dd2a560e4" providerId="LiveId" clId="{FAE41B95-C281-47AA-A186-EF521ACE4CE1}" dt="2026-03-25T00:55:38.753" v="4022"/>
          <ac:grpSpMkLst>
            <pc:docMk/>
            <pc:sldMk cId="853055621" sldId="277"/>
            <ac:grpSpMk id="11" creationId="{244F5250-B996-D4FA-1ED8-279BA81D44EB}"/>
          </ac:grpSpMkLst>
        </pc:grpChg>
        <pc:grpChg chg="mod">
          <ac:chgData name="Kenji Shu" userId="3fc9ea2dd2a560e4" providerId="LiveId" clId="{FAE41B95-C281-47AA-A186-EF521ACE4CE1}" dt="2026-03-25T00:55:38.753" v="4022"/>
          <ac:grpSpMkLst>
            <pc:docMk/>
            <pc:sldMk cId="853055621" sldId="277"/>
            <ac:grpSpMk id="13" creationId="{724B5F0C-FE78-5A1C-3D7A-3D88DC4DB196}"/>
          </ac:grpSpMkLst>
        </pc:grpChg>
        <pc:picChg chg="add mod">
          <ac:chgData name="Kenji Shu" userId="3fc9ea2dd2a560e4" providerId="LiveId" clId="{FAE41B95-C281-47AA-A186-EF521ACE4CE1}" dt="2026-03-25T00:56:29.466" v="4030" actId="1076"/>
          <ac:picMkLst>
            <pc:docMk/>
            <pc:sldMk cId="853055621" sldId="277"/>
            <ac:picMk id="6" creationId="{8D5DC7E7-D86E-127E-08B1-707C96747E1E}"/>
          </ac:picMkLst>
        </pc:picChg>
        <pc:picChg chg="add mod">
          <ac:chgData name="Kenji Shu" userId="3fc9ea2dd2a560e4" providerId="LiveId" clId="{FAE41B95-C281-47AA-A186-EF521ACE4CE1}" dt="2026-03-25T00:58:00.390" v="4038" actId="14100"/>
          <ac:picMkLst>
            <pc:docMk/>
            <pc:sldMk cId="853055621" sldId="277"/>
            <ac:picMk id="20" creationId="{63F73CB5-502E-802E-C812-8ACEEF43A9AE}"/>
          </ac:picMkLst>
        </pc:picChg>
      </pc:sldChg>
      <pc:sldChg chg="addSp delSp modSp new mod">
        <pc:chgData name="Kenji Shu" userId="3fc9ea2dd2a560e4" providerId="LiveId" clId="{FAE41B95-C281-47AA-A186-EF521ACE4CE1}" dt="2026-03-25T01:10:37.723" v="4141" actId="1076"/>
        <pc:sldMkLst>
          <pc:docMk/>
          <pc:sldMk cId="1221908322" sldId="278"/>
        </pc:sldMkLst>
        <pc:spChg chg="mod">
          <ac:chgData name="Kenji Shu" userId="3fc9ea2dd2a560e4" providerId="LiveId" clId="{FAE41B95-C281-47AA-A186-EF521ACE4CE1}" dt="2026-03-25T00:59:11.648" v="4093" actId="2711"/>
          <ac:spMkLst>
            <pc:docMk/>
            <pc:sldMk cId="1221908322" sldId="278"/>
            <ac:spMk id="4" creationId="{A82FBD21-DEDF-07D4-485B-49C6AB994BE7}"/>
          </ac:spMkLst>
        </pc:spChg>
        <pc:spChg chg="add mod">
          <ac:chgData name="Kenji Shu" userId="3fc9ea2dd2a560e4" providerId="LiveId" clId="{FAE41B95-C281-47AA-A186-EF521ACE4CE1}" dt="2026-03-25T01:10:37.723" v="4141" actId="1076"/>
          <ac:spMkLst>
            <pc:docMk/>
            <pc:sldMk cId="1221908322" sldId="278"/>
            <ac:spMk id="9" creationId="{F3D015B8-006C-07A8-9DB6-69D9FA92921C}"/>
          </ac:spMkLst>
        </pc:spChg>
        <pc:picChg chg="add del mod">
          <ac:chgData name="Kenji Shu" userId="3fc9ea2dd2a560e4" providerId="LiveId" clId="{FAE41B95-C281-47AA-A186-EF521ACE4CE1}" dt="2026-03-25T01:04:32.658" v="4096" actId="478"/>
          <ac:picMkLst>
            <pc:docMk/>
            <pc:sldMk cId="1221908322" sldId="278"/>
            <ac:picMk id="6" creationId="{FC61A032-5C6F-C722-34F8-4652D8E3C9C2}"/>
          </ac:picMkLst>
        </pc:picChg>
        <pc:picChg chg="add mod">
          <ac:chgData name="Kenji Shu" userId="3fc9ea2dd2a560e4" providerId="LiveId" clId="{FAE41B95-C281-47AA-A186-EF521ACE4CE1}" dt="2026-03-25T01:10:37.723" v="4141" actId="1076"/>
          <ac:picMkLst>
            <pc:docMk/>
            <pc:sldMk cId="1221908322" sldId="278"/>
            <ac:picMk id="8" creationId="{4185AB76-F112-74F9-51D1-12E9D330AFCA}"/>
          </ac:picMkLst>
        </pc:picChg>
      </pc:sldChg>
      <pc:sldChg chg="addSp delSp modSp new mod">
        <pc:chgData name="Kenji Shu" userId="3fc9ea2dd2a560e4" providerId="LiveId" clId="{FAE41B95-C281-47AA-A186-EF521ACE4CE1}" dt="2026-03-25T01:26:44.823" v="4417" actId="1076"/>
        <pc:sldMkLst>
          <pc:docMk/>
          <pc:sldMk cId="2785695445" sldId="279"/>
        </pc:sldMkLst>
        <pc:spChg chg="mod">
          <ac:chgData name="Kenji Shu" userId="3fc9ea2dd2a560e4" providerId="LiveId" clId="{FAE41B95-C281-47AA-A186-EF521ACE4CE1}" dt="2026-03-25T01:20:41.376" v="4303" actId="20577"/>
          <ac:spMkLst>
            <pc:docMk/>
            <pc:sldMk cId="2785695445" sldId="279"/>
            <ac:spMk id="4" creationId="{AA6F4C5F-D674-68AB-C183-E4DADE56366D}"/>
          </ac:spMkLst>
        </pc:spChg>
        <pc:spChg chg="add del mod">
          <ac:chgData name="Kenji Shu" userId="3fc9ea2dd2a560e4" providerId="LiveId" clId="{FAE41B95-C281-47AA-A186-EF521ACE4CE1}" dt="2026-03-25T01:25:32.969" v="4369" actId="478"/>
          <ac:spMkLst>
            <pc:docMk/>
            <pc:sldMk cId="2785695445" sldId="279"/>
            <ac:spMk id="11" creationId="{99EE6C87-CA40-C07B-9279-38A159DBE02F}"/>
          </ac:spMkLst>
        </pc:spChg>
        <pc:spChg chg="add del mod ord">
          <ac:chgData name="Kenji Shu" userId="3fc9ea2dd2a560e4" providerId="LiveId" clId="{FAE41B95-C281-47AA-A186-EF521ACE4CE1}" dt="2026-03-25T01:26:12.416" v="4379" actId="478"/>
          <ac:spMkLst>
            <pc:docMk/>
            <pc:sldMk cId="2785695445" sldId="279"/>
            <ac:spMk id="14" creationId="{7CFA368D-9040-FB81-93CE-FD8566C21703}"/>
          </ac:spMkLst>
        </pc:spChg>
        <pc:spChg chg="add mod">
          <ac:chgData name="Kenji Shu" userId="3fc9ea2dd2a560e4" providerId="LiveId" clId="{FAE41B95-C281-47AA-A186-EF521ACE4CE1}" dt="2026-03-25T01:25:09.134" v="4354" actId="207"/>
          <ac:spMkLst>
            <pc:docMk/>
            <pc:sldMk cId="2785695445" sldId="279"/>
            <ac:spMk id="15" creationId="{6C316E0B-142C-1B3A-CCE1-5B72FC49ABB3}"/>
          </ac:spMkLst>
        </pc:spChg>
        <pc:spChg chg="add mod">
          <ac:chgData name="Kenji Shu" userId="3fc9ea2dd2a560e4" providerId="LiveId" clId="{FAE41B95-C281-47AA-A186-EF521ACE4CE1}" dt="2026-03-25T01:26:44.823" v="4417" actId="1076"/>
          <ac:spMkLst>
            <pc:docMk/>
            <pc:sldMk cId="2785695445" sldId="279"/>
            <ac:spMk id="20" creationId="{F6E4027C-8D36-F3C4-90E7-304402C9D325}"/>
          </ac:spMkLst>
        </pc:spChg>
        <pc:picChg chg="add mod">
          <ac:chgData name="Kenji Shu" userId="3fc9ea2dd2a560e4" providerId="LiveId" clId="{FAE41B95-C281-47AA-A186-EF521ACE4CE1}" dt="2026-03-25T01:26:10.207" v="4378" actId="14826"/>
          <ac:picMkLst>
            <pc:docMk/>
            <pc:sldMk cId="2785695445" sldId="279"/>
            <ac:picMk id="6" creationId="{3F5E1EC3-E6BF-839A-B751-561369697203}"/>
          </ac:picMkLst>
        </pc:picChg>
        <pc:picChg chg="add del mod">
          <ac:chgData name="Kenji Shu" userId="3fc9ea2dd2a560e4" providerId="LiveId" clId="{FAE41B95-C281-47AA-A186-EF521ACE4CE1}" dt="2026-03-25T01:18:34.485" v="4156" actId="478"/>
          <ac:picMkLst>
            <pc:docMk/>
            <pc:sldMk cId="2785695445" sldId="279"/>
            <ac:picMk id="8" creationId="{B8DFEEBD-4782-5A74-9743-7FE2C20022E1}"/>
          </ac:picMkLst>
        </pc:picChg>
        <pc:picChg chg="add mod">
          <ac:chgData name="Kenji Shu" userId="3fc9ea2dd2a560e4" providerId="LiveId" clId="{FAE41B95-C281-47AA-A186-EF521ACE4CE1}" dt="2026-03-25T01:20:12.474" v="4248" actId="1076"/>
          <ac:picMkLst>
            <pc:docMk/>
            <pc:sldMk cId="2785695445" sldId="279"/>
            <ac:picMk id="10" creationId="{31971D0A-E57D-191E-BA7F-C4C3D8E15F67}"/>
          </ac:picMkLst>
        </pc:picChg>
        <pc:picChg chg="add del mod">
          <ac:chgData name="Kenji Shu" userId="3fc9ea2dd2a560e4" providerId="LiveId" clId="{FAE41B95-C281-47AA-A186-EF521ACE4CE1}" dt="2026-03-25T01:24:20.132" v="4311" actId="21"/>
          <ac:picMkLst>
            <pc:docMk/>
            <pc:sldMk cId="2785695445" sldId="279"/>
            <ac:picMk id="13" creationId="{5A027B10-CAFE-8285-91F1-AAC469101414}"/>
          </ac:picMkLst>
        </pc:picChg>
        <pc:picChg chg="add del mod">
          <ac:chgData name="Kenji Shu" userId="3fc9ea2dd2a560e4" providerId="LiveId" clId="{FAE41B95-C281-47AA-A186-EF521ACE4CE1}" dt="2026-03-25T01:25:59.215" v="4374" actId="931"/>
          <ac:picMkLst>
            <pc:docMk/>
            <pc:sldMk cId="2785695445" sldId="279"/>
            <ac:picMk id="17" creationId="{752AD8E8-1F4D-2C74-EF3E-B5A6E9ADD9F6}"/>
          </ac:picMkLst>
        </pc:picChg>
        <pc:picChg chg="add del mod">
          <ac:chgData name="Kenji Shu" userId="3fc9ea2dd2a560e4" providerId="LiveId" clId="{FAE41B95-C281-47AA-A186-EF521ACE4CE1}" dt="2026-03-25T01:26:07.114" v="4377" actId="21"/>
          <ac:picMkLst>
            <pc:docMk/>
            <pc:sldMk cId="2785695445" sldId="279"/>
            <ac:picMk id="19" creationId="{DF355CB9-E6F0-C248-458F-D6D06788CFD8}"/>
          </ac:picMkLst>
        </pc:picChg>
      </pc:sldChg>
      <pc:sldChg chg="addSp delSp modSp add del mod">
        <pc:chgData name="Kenji Shu" userId="3fc9ea2dd2a560e4" providerId="LiveId" clId="{FAE41B95-C281-47AA-A186-EF521ACE4CE1}" dt="2026-03-25T01:25:40.462" v="4371" actId="47"/>
        <pc:sldMkLst>
          <pc:docMk/>
          <pc:sldMk cId="2709961728" sldId="280"/>
        </pc:sldMkLst>
        <pc:picChg chg="mod">
          <ac:chgData name="Kenji Shu" userId="3fc9ea2dd2a560e4" providerId="LiveId" clId="{FAE41B95-C281-47AA-A186-EF521ACE4CE1}" dt="2026-03-25T01:23:23.306" v="4308" actId="14826"/>
          <ac:picMkLst>
            <pc:docMk/>
            <pc:sldMk cId="2709961728" sldId="280"/>
            <ac:picMk id="6" creationId="{324560CE-97F2-BF62-E6D2-58A15974211E}"/>
          </ac:picMkLst>
        </pc:picChg>
        <pc:picChg chg="add del mod">
          <ac:chgData name="Kenji Shu" userId="3fc9ea2dd2a560e4" providerId="LiveId" clId="{FAE41B95-C281-47AA-A186-EF521ACE4CE1}" dt="2026-03-25T01:23:19.319" v="4307" actId="21"/>
          <ac:picMkLst>
            <pc:docMk/>
            <pc:sldMk cId="2709961728" sldId="280"/>
            <ac:picMk id="7" creationId="{691AE6D6-0BAF-D2FC-D83A-CD810220C609}"/>
          </ac:picMkLst>
        </pc:picChg>
      </pc:sldChg>
      <pc:sldChg chg="delSp add mod">
        <pc:chgData name="Kenji Shu" userId="3fc9ea2dd2a560e4" providerId="LiveId" clId="{FAE41B95-C281-47AA-A186-EF521ACE4CE1}" dt="2026-03-25T01:26:51.845" v="4418" actId="478"/>
        <pc:sldMkLst>
          <pc:docMk/>
          <pc:sldMk cId="2881209451" sldId="281"/>
        </pc:sldMkLst>
        <pc:spChg chg="del">
          <ac:chgData name="Kenji Shu" userId="3fc9ea2dd2a560e4" providerId="LiveId" clId="{FAE41B95-C281-47AA-A186-EF521ACE4CE1}" dt="2026-03-25T01:26:51.845" v="4418" actId="478"/>
          <ac:spMkLst>
            <pc:docMk/>
            <pc:sldMk cId="2881209451" sldId="281"/>
            <ac:spMk id="11" creationId="{29DE7E73-AD5C-5AC4-9811-27B03B210288}"/>
          </ac:spMkLst>
        </pc:spChg>
      </pc:sldChg>
      <pc:sldChg chg="addSp delSp modSp add mod">
        <pc:chgData name="Kenji Shu" userId="3fc9ea2dd2a560e4" providerId="LiveId" clId="{FAE41B95-C281-47AA-A186-EF521ACE4CE1}" dt="2026-03-25T01:33:10.125" v="4513" actId="1582"/>
        <pc:sldMkLst>
          <pc:docMk/>
          <pc:sldMk cId="540076918" sldId="282"/>
        </pc:sldMkLst>
        <pc:spChg chg="add mod">
          <ac:chgData name="Kenji Shu" userId="3fc9ea2dd2a560e4" providerId="LiveId" clId="{FAE41B95-C281-47AA-A186-EF521ACE4CE1}" dt="2026-03-25T01:27:58.820" v="4480" actId="1038"/>
          <ac:spMkLst>
            <pc:docMk/>
            <pc:sldMk cId="540076918" sldId="282"/>
            <ac:spMk id="8" creationId="{76D85915-A9BB-1F77-07CF-6B720FE0C669}"/>
          </ac:spMkLst>
        </pc:spChg>
        <pc:spChg chg="add mod">
          <ac:chgData name="Kenji Shu" userId="3fc9ea2dd2a560e4" providerId="LiveId" clId="{FAE41B95-C281-47AA-A186-EF521ACE4CE1}" dt="2026-03-25T01:33:00.462" v="4511" actId="20577"/>
          <ac:spMkLst>
            <pc:docMk/>
            <pc:sldMk cId="540076918" sldId="282"/>
            <ac:spMk id="9" creationId="{399F49CC-2DBA-AD19-2A89-787637A95ED5}"/>
          </ac:spMkLst>
        </pc:spChg>
        <pc:picChg chg="add del mod">
          <ac:chgData name="Kenji Shu" userId="3fc9ea2dd2a560e4" providerId="LiveId" clId="{FAE41B95-C281-47AA-A186-EF521ACE4CE1}" dt="2026-03-25T01:27:05.142" v="4422" actId="21"/>
          <ac:picMkLst>
            <pc:docMk/>
            <pc:sldMk cId="540076918" sldId="282"/>
            <ac:picMk id="7" creationId="{EA71FC86-E3FC-F66B-351D-B55AB048CFC7}"/>
          </ac:picMkLst>
        </pc:picChg>
        <pc:picChg chg="mod">
          <ac:chgData name="Kenji Shu" userId="3fc9ea2dd2a560e4" providerId="LiveId" clId="{FAE41B95-C281-47AA-A186-EF521ACE4CE1}" dt="2026-03-25T01:31:30.733" v="4505" actId="1076"/>
          <ac:picMkLst>
            <pc:docMk/>
            <pc:sldMk cId="540076918" sldId="282"/>
            <ac:picMk id="10" creationId="{C5964418-BE0D-7018-5D87-FEAB76269D71}"/>
          </ac:picMkLst>
        </pc:picChg>
        <pc:cxnChg chg="add mod">
          <ac:chgData name="Kenji Shu" userId="3fc9ea2dd2a560e4" providerId="LiveId" clId="{FAE41B95-C281-47AA-A186-EF521ACE4CE1}" dt="2026-03-25T01:33:10.125" v="4513" actId="1582"/>
          <ac:cxnSpMkLst>
            <pc:docMk/>
            <pc:sldMk cId="540076918" sldId="282"/>
            <ac:cxnSpMk id="12" creationId="{1E0083E5-A6F8-AFFE-7492-DBEC8E21EE94}"/>
          </ac:cxnSpMkLst>
        </pc:cxnChg>
      </pc:sldChg>
      <pc:sldChg chg="addSp delSp modSp new mod">
        <pc:chgData name="Kenji Shu" userId="3fc9ea2dd2a560e4" providerId="LiveId" clId="{FAE41B95-C281-47AA-A186-EF521ACE4CE1}" dt="2026-03-25T01:40:13.704" v="4626" actId="1076"/>
        <pc:sldMkLst>
          <pc:docMk/>
          <pc:sldMk cId="4018051505" sldId="283"/>
        </pc:sldMkLst>
        <pc:spChg chg="mod">
          <ac:chgData name="Kenji Shu" userId="3fc9ea2dd2a560e4" providerId="LiveId" clId="{FAE41B95-C281-47AA-A186-EF521ACE4CE1}" dt="2026-03-25T01:33:44.368" v="4564"/>
          <ac:spMkLst>
            <pc:docMk/>
            <pc:sldMk cId="4018051505" sldId="283"/>
            <ac:spMk id="4" creationId="{4A05A5C3-B39F-3F78-4F1B-71E390D365D7}"/>
          </ac:spMkLst>
        </pc:spChg>
        <pc:spChg chg="add mod">
          <ac:chgData name="Kenji Shu" userId="3fc9ea2dd2a560e4" providerId="LiveId" clId="{FAE41B95-C281-47AA-A186-EF521ACE4CE1}" dt="2026-03-25T01:40:13.704" v="4626" actId="1076"/>
          <ac:spMkLst>
            <pc:docMk/>
            <pc:sldMk cId="4018051505" sldId="283"/>
            <ac:spMk id="7" creationId="{B8E03C2E-E3E8-DE47-0D4F-1D96758374EA}"/>
          </ac:spMkLst>
        </pc:spChg>
        <pc:picChg chg="add mod">
          <ac:chgData name="Kenji Shu" userId="3fc9ea2dd2a560e4" providerId="LiveId" clId="{FAE41B95-C281-47AA-A186-EF521ACE4CE1}" dt="2026-03-25T01:40:13.704" v="4626" actId="1076"/>
          <ac:picMkLst>
            <pc:docMk/>
            <pc:sldMk cId="4018051505" sldId="283"/>
            <ac:picMk id="6" creationId="{221D371D-A4D3-5528-995F-481B46D0C53F}"/>
          </ac:picMkLst>
        </pc:picChg>
        <pc:picChg chg="add del mod">
          <ac:chgData name="Kenji Shu" userId="3fc9ea2dd2a560e4" providerId="LiveId" clId="{FAE41B95-C281-47AA-A186-EF521ACE4CE1}" dt="2026-03-25T01:40:00.720" v="4625" actId="478"/>
          <ac:picMkLst>
            <pc:docMk/>
            <pc:sldMk cId="4018051505" sldId="283"/>
            <ac:picMk id="9" creationId="{AADE5A77-3CC1-8E6C-4AF6-2E20FE28124C}"/>
          </ac:picMkLst>
        </pc:picChg>
      </pc:sldChg>
      <pc:sldChg chg="addSp delSp modSp add mod">
        <pc:chgData name="Kenji Shu" userId="3fc9ea2dd2a560e4" providerId="LiveId" clId="{FAE41B95-C281-47AA-A186-EF521ACE4CE1}" dt="2026-03-25T01:41:07.544" v="4637" actId="931"/>
        <pc:sldMkLst>
          <pc:docMk/>
          <pc:sldMk cId="1852227023" sldId="284"/>
        </pc:sldMkLst>
        <pc:spChg chg="del">
          <ac:chgData name="Kenji Shu" userId="3fc9ea2dd2a560e4" providerId="LiveId" clId="{FAE41B95-C281-47AA-A186-EF521ACE4CE1}" dt="2026-03-25T01:40:27.148" v="4628" actId="478"/>
          <ac:spMkLst>
            <pc:docMk/>
            <pc:sldMk cId="1852227023" sldId="284"/>
            <ac:spMk id="7" creationId="{CF9A8F62-E412-0B6A-22CC-5869431C9D95}"/>
          </ac:spMkLst>
        </pc:spChg>
        <pc:picChg chg="del">
          <ac:chgData name="Kenji Shu" userId="3fc9ea2dd2a560e4" providerId="LiveId" clId="{FAE41B95-C281-47AA-A186-EF521ACE4CE1}" dt="2026-03-25T01:40:27.148" v="4628" actId="478"/>
          <ac:picMkLst>
            <pc:docMk/>
            <pc:sldMk cId="1852227023" sldId="284"/>
            <ac:picMk id="6" creationId="{E4A5790A-5697-B2D1-3242-4F8C98759FCE}"/>
          </ac:picMkLst>
        </pc:picChg>
        <pc:picChg chg="add mod">
          <ac:chgData name="Kenji Shu" userId="3fc9ea2dd2a560e4" providerId="LiveId" clId="{FAE41B95-C281-47AA-A186-EF521ACE4CE1}" dt="2026-03-25T01:41:01.292" v="4634" actId="1076"/>
          <ac:picMkLst>
            <pc:docMk/>
            <pc:sldMk cId="1852227023" sldId="284"/>
            <ac:picMk id="8" creationId="{169BD0AC-AE13-F70F-6C8F-1F5547C13BF5}"/>
          </ac:picMkLst>
        </pc:picChg>
        <pc:picChg chg="add del mod">
          <ac:chgData name="Kenji Shu" userId="3fc9ea2dd2a560e4" providerId="LiveId" clId="{FAE41B95-C281-47AA-A186-EF521ACE4CE1}" dt="2026-03-25T01:41:07.544" v="4637" actId="931"/>
          <ac:picMkLst>
            <pc:docMk/>
            <pc:sldMk cId="1852227023" sldId="284"/>
            <ac:picMk id="10" creationId="{13BF4F47-B799-5C1B-DD5C-C58D14174C81}"/>
          </ac:picMkLst>
        </pc:picChg>
      </pc:sldChg>
      <pc:sldChg chg="addSp delSp modSp add mod">
        <pc:chgData name="Kenji Shu" userId="3fc9ea2dd2a560e4" providerId="LiveId" clId="{FAE41B95-C281-47AA-A186-EF521ACE4CE1}" dt="2026-03-25T01:44:24.405" v="4730" actId="1037"/>
        <pc:sldMkLst>
          <pc:docMk/>
          <pc:sldMk cId="804554513" sldId="285"/>
        </pc:sldMkLst>
        <pc:spChg chg="add del mod">
          <ac:chgData name="Kenji Shu" userId="3fc9ea2dd2a560e4" providerId="LiveId" clId="{FAE41B95-C281-47AA-A186-EF521ACE4CE1}" dt="2026-03-25T01:41:56.715" v="4668" actId="478"/>
          <ac:spMkLst>
            <pc:docMk/>
            <pc:sldMk cId="804554513" sldId="285"/>
            <ac:spMk id="7" creationId="{73441C62-F59E-AF2D-298C-95E32FA4E41F}"/>
          </ac:spMkLst>
        </pc:spChg>
        <pc:spChg chg="add mod">
          <ac:chgData name="Kenji Shu" userId="3fc9ea2dd2a560e4" providerId="LiveId" clId="{FAE41B95-C281-47AA-A186-EF521ACE4CE1}" dt="2026-03-25T01:42:41.707" v="4698" actId="1076"/>
          <ac:spMkLst>
            <pc:docMk/>
            <pc:sldMk cId="804554513" sldId="285"/>
            <ac:spMk id="9" creationId="{052A6EB1-1D6A-E941-59F2-3C373B247E97}"/>
          </ac:spMkLst>
        </pc:spChg>
        <pc:spChg chg="add mod">
          <ac:chgData name="Kenji Shu" userId="3fc9ea2dd2a560e4" providerId="LiveId" clId="{FAE41B95-C281-47AA-A186-EF521ACE4CE1}" dt="2026-03-25T01:44:24.405" v="4730" actId="1037"/>
          <ac:spMkLst>
            <pc:docMk/>
            <pc:sldMk cId="804554513" sldId="285"/>
            <ac:spMk id="14" creationId="{6616B78A-BD47-C79B-0ADC-9B22E7993875}"/>
          </ac:spMkLst>
        </pc:spChg>
        <pc:cxnChg chg="add mod">
          <ac:chgData name="Kenji Shu" userId="3fc9ea2dd2a560e4" providerId="LiveId" clId="{FAE41B95-C281-47AA-A186-EF521ACE4CE1}" dt="2026-03-25T01:41:36.674" v="4641" actId="1582"/>
          <ac:cxnSpMkLst>
            <pc:docMk/>
            <pc:sldMk cId="804554513" sldId="285"/>
            <ac:cxnSpMk id="6" creationId="{C875F94D-E0A6-70DC-9528-6DD87B456714}"/>
          </ac:cxnSpMkLst>
        </pc:cxnChg>
        <pc:cxnChg chg="add mod">
          <ac:chgData name="Kenji Shu" userId="3fc9ea2dd2a560e4" providerId="LiveId" clId="{FAE41B95-C281-47AA-A186-EF521ACE4CE1}" dt="2026-03-25T01:43:40.888" v="4706" actId="208"/>
          <ac:cxnSpMkLst>
            <pc:docMk/>
            <pc:sldMk cId="804554513" sldId="285"/>
            <ac:cxnSpMk id="10" creationId="{527E7464-20E4-0175-6403-40BBCCB94805}"/>
          </ac:cxnSpMkLst>
        </pc:cxnChg>
        <pc:cxnChg chg="add mod">
          <ac:chgData name="Kenji Shu" userId="3fc9ea2dd2a560e4" providerId="LiveId" clId="{FAE41B95-C281-47AA-A186-EF521ACE4CE1}" dt="2026-03-25T01:43:40.888" v="4706" actId="208"/>
          <ac:cxnSpMkLst>
            <pc:docMk/>
            <pc:sldMk cId="804554513" sldId="285"/>
            <ac:cxnSpMk id="13" creationId="{325901FE-F335-C688-98EE-B40A6998EFDA}"/>
          </ac:cxnSpMkLst>
        </pc:cxnChg>
      </pc:sldChg>
      <pc:sldChg chg="addSp modSp new mod">
        <pc:chgData name="Kenji Shu" userId="3fc9ea2dd2a560e4" providerId="LiveId" clId="{FAE41B95-C281-47AA-A186-EF521ACE4CE1}" dt="2026-03-25T01:59:13.047" v="5206" actId="1076"/>
        <pc:sldMkLst>
          <pc:docMk/>
          <pc:sldMk cId="2148898674" sldId="286"/>
        </pc:sldMkLst>
        <pc:spChg chg="mod">
          <ac:chgData name="Kenji Shu" userId="3fc9ea2dd2a560e4" providerId="LiveId" clId="{FAE41B95-C281-47AA-A186-EF521ACE4CE1}" dt="2026-03-25T01:51:44.877" v="4774" actId="20577"/>
          <ac:spMkLst>
            <pc:docMk/>
            <pc:sldMk cId="2148898674" sldId="286"/>
            <ac:spMk id="4" creationId="{3F18DAED-47C0-6933-9C9E-6B37A308E3F4}"/>
          </ac:spMkLst>
        </pc:spChg>
        <pc:spChg chg="add mod">
          <ac:chgData name="Kenji Shu" userId="3fc9ea2dd2a560e4" providerId="LiveId" clId="{FAE41B95-C281-47AA-A186-EF521ACE4CE1}" dt="2026-03-25T01:56:53.833" v="5005" actId="20577"/>
          <ac:spMkLst>
            <pc:docMk/>
            <pc:sldMk cId="2148898674" sldId="286"/>
            <ac:spMk id="9" creationId="{50E04863-0C7D-C691-43FB-2C826D78E12A}"/>
          </ac:spMkLst>
        </pc:spChg>
        <pc:spChg chg="add mod">
          <ac:chgData name="Kenji Shu" userId="3fc9ea2dd2a560e4" providerId="LiveId" clId="{FAE41B95-C281-47AA-A186-EF521ACE4CE1}" dt="2026-03-25T01:57:23.504" v="5007" actId="1076"/>
          <ac:spMkLst>
            <pc:docMk/>
            <pc:sldMk cId="2148898674" sldId="286"/>
            <ac:spMk id="10" creationId="{AFAC609B-297A-FA83-D4EF-EAC09257A3C8}"/>
          </ac:spMkLst>
        </pc:spChg>
        <pc:spChg chg="add mod">
          <ac:chgData name="Kenji Shu" userId="3fc9ea2dd2a560e4" providerId="LiveId" clId="{FAE41B95-C281-47AA-A186-EF521ACE4CE1}" dt="2026-03-25T01:57:23.504" v="5007" actId="1076"/>
          <ac:spMkLst>
            <pc:docMk/>
            <pc:sldMk cId="2148898674" sldId="286"/>
            <ac:spMk id="11" creationId="{4174DB5A-F864-C38A-0375-2F5739FF3CEA}"/>
          </ac:spMkLst>
        </pc:spChg>
        <pc:spChg chg="add mod">
          <ac:chgData name="Kenji Shu" userId="3fc9ea2dd2a560e4" providerId="LiveId" clId="{FAE41B95-C281-47AA-A186-EF521ACE4CE1}" dt="2026-03-25T01:58:34.320" v="5158" actId="1076"/>
          <ac:spMkLst>
            <pc:docMk/>
            <pc:sldMk cId="2148898674" sldId="286"/>
            <ac:spMk id="12" creationId="{A755A009-71CE-9715-2F76-5B7A503E75FC}"/>
          </ac:spMkLst>
        </pc:spChg>
        <pc:spChg chg="add mod">
          <ac:chgData name="Kenji Shu" userId="3fc9ea2dd2a560e4" providerId="LiveId" clId="{FAE41B95-C281-47AA-A186-EF521ACE4CE1}" dt="2026-03-25T01:59:13.047" v="5206" actId="1076"/>
          <ac:spMkLst>
            <pc:docMk/>
            <pc:sldMk cId="2148898674" sldId="286"/>
            <ac:spMk id="13" creationId="{8B6B4A29-C5FE-A44E-9717-514CCA936BDF}"/>
          </ac:spMkLst>
        </pc:spChg>
        <pc:picChg chg="add mod">
          <ac:chgData name="Kenji Shu" userId="3fc9ea2dd2a560e4" providerId="LiveId" clId="{FAE41B95-C281-47AA-A186-EF521ACE4CE1}" dt="2026-03-25T01:59:13.047" v="5206" actId="1076"/>
          <ac:picMkLst>
            <pc:docMk/>
            <pc:sldMk cId="2148898674" sldId="286"/>
            <ac:picMk id="6" creationId="{436DA697-8656-A6EE-BAFE-5503E4184059}"/>
          </ac:picMkLst>
        </pc:picChg>
        <pc:picChg chg="add mod">
          <ac:chgData name="Kenji Shu" userId="3fc9ea2dd2a560e4" providerId="LiveId" clId="{FAE41B95-C281-47AA-A186-EF521ACE4CE1}" dt="2026-03-25T01:53:29.660" v="4785" actId="1076"/>
          <ac:picMkLst>
            <pc:docMk/>
            <pc:sldMk cId="2148898674" sldId="286"/>
            <ac:picMk id="7" creationId="{7514EA5F-3A87-C9B1-BD81-5EF4DC68EA00}"/>
          </ac:picMkLst>
        </pc:picChg>
        <pc:picChg chg="add mod">
          <ac:chgData name="Kenji Shu" userId="3fc9ea2dd2a560e4" providerId="LiveId" clId="{FAE41B95-C281-47AA-A186-EF521ACE4CE1}" dt="2026-03-25T01:53:33.946" v="4786" actId="1076"/>
          <ac:picMkLst>
            <pc:docMk/>
            <pc:sldMk cId="2148898674" sldId="286"/>
            <ac:picMk id="8" creationId="{A99AC935-4BB1-38D1-D092-E52C2669ADF4}"/>
          </ac:picMkLst>
        </pc:picChg>
      </pc:sldChg>
      <pc:sldChg chg="addSp delSp modSp new mod">
        <pc:chgData name="Kenji Shu" userId="3fc9ea2dd2a560e4" providerId="LiveId" clId="{FAE41B95-C281-47AA-A186-EF521ACE4CE1}" dt="2026-03-25T02:04:42.923" v="5256" actId="1076"/>
        <pc:sldMkLst>
          <pc:docMk/>
          <pc:sldMk cId="3153634078" sldId="287"/>
        </pc:sldMkLst>
        <pc:spChg chg="mod">
          <ac:chgData name="Kenji Shu" userId="3fc9ea2dd2a560e4" providerId="LiveId" clId="{FAE41B95-C281-47AA-A186-EF521ACE4CE1}" dt="2026-03-25T02:03:11.268" v="5238" actId="20577"/>
          <ac:spMkLst>
            <pc:docMk/>
            <pc:sldMk cId="3153634078" sldId="287"/>
            <ac:spMk id="4" creationId="{3FE665CB-173F-A087-327C-04A51D90434B}"/>
          </ac:spMkLst>
        </pc:spChg>
        <pc:spChg chg="add del mod">
          <ac:chgData name="Kenji Shu" userId="3fc9ea2dd2a560e4" providerId="LiveId" clId="{FAE41B95-C281-47AA-A186-EF521ACE4CE1}" dt="2026-03-25T02:03:22.575" v="5239" actId="478"/>
          <ac:spMkLst>
            <pc:docMk/>
            <pc:sldMk cId="3153634078" sldId="287"/>
            <ac:spMk id="6" creationId="{4D17D375-47D4-B0A6-AB21-7E8189A7A929}"/>
          </ac:spMkLst>
        </pc:spChg>
        <pc:spChg chg="add del mod">
          <ac:chgData name="Kenji Shu" userId="3fc9ea2dd2a560e4" providerId="LiveId" clId="{FAE41B95-C281-47AA-A186-EF521ACE4CE1}" dt="2026-03-25T02:03:49.669" v="5247" actId="478"/>
          <ac:spMkLst>
            <pc:docMk/>
            <pc:sldMk cId="3153634078" sldId="287"/>
            <ac:spMk id="13" creationId="{642E75C5-00F6-6284-723B-CABB9EB51962}"/>
          </ac:spMkLst>
        </pc:spChg>
        <pc:spChg chg="add del mod">
          <ac:chgData name="Kenji Shu" userId="3fc9ea2dd2a560e4" providerId="LiveId" clId="{FAE41B95-C281-47AA-A186-EF521ACE4CE1}" dt="2026-03-25T02:03:22.575" v="5239" actId="478"/>
          <ac:spMkLst>
            <pc:docMk/>
            <pc:sldMk cId="3153634078" sldId="287"/>
            <ac:spMk id="14" creationId="{108314E4-4B13-D6E4-6A75-59E08053EAC0}"/>
          </ac:spMkLst>
        </pc:spChg>
        <pc:spChg chg="add mod">
          <ac:chgData name="Kenji Shu" userId="3fc9ea2dd2a560e4" providerId="LiveId" clId="{FAE41B95-C281-47AA-A186-EF521ACE4CE1}" dt="2026-03-25T02:04:15.384" v="5249" actId="1076"/>
          <ac:spMkLst>
            <pc:docMk/>
            <pc:sldMk cId="3153634078" sldId="287"/>
            <ac:spMk id="16" creationId="{1DA9F23C-9C3E-1615-24D7-4D6439B94166}"/>
          </ac:spMkLst>
        </pc:spChg>
        <pc:spChg chg="add mod">
          <ac:chgData name="Kenji Shu" userId="3fc9ea2dd2a560e4" providerId="LiveId" clId="{FAE41B95-C281-47AA-A186-EF521ACE4CE1}" dt="2026-03-25T02:04:38.882" v="5255" actId="1076"/>
          <ac:spMkLst>
            <pc:docMk/>
            <pc:sldMk cId="3153634078" sldId="287"/>
            <ac:spMk id="18" creationId="{59B3189A-5F6D-7B95-8B07-332F909F13FA}"/>
          </ac:spMkLst>
        </pc:spChg>
        <pc:picChg chg="add mod">
          <ac:chgData name="Kenji Shu" userId="3fc9ea2dd2a560e4" providerId="LiveId" clId="{FAE41B95-C281-47AA-A186-EF521ACE4CE1}" dt="2026-03-25T02:03:36.033" v="5242" actId="1076"/>
          <ac:picMkLst>
            <pc:docMk/>
            <pc:sldMk cId="3153634078" sldId="287"/>
            <ac:picMk id="5" creationId="{2EE55023-21FF-B505-6F1B-E73EFDB90BF8}"/>
          </ac:picMkLst>
        </pc:picChg>
        <pc:picChg chg="add mod">
          <ac:chgData name="Kenji Shu" userId="3fc9ea2dd2a560e4" providerId="LiveId" clId="{FAE41B95-C281-47AA-A186-EF521ACE4CE1}" dt="2026-03-25T02:03:43.616" v="5245" actId="1076"/>
          <ac:picMkLst>
            <pc:docMk/>
            <pc:sldMk cId="3153634078" sldId="287"/>
            <ac:picMk id="7" creationId="{AE8C0BD3-4852-B7BA-55E9-97CF8A37F419}"/>
          </ac:picMkLst>
        </pc:picChg>
        <pc:picChg chg="add mod">
          <ac:chgData name="Kenji Shu" userId="3fc9ea2dd2a560e4" providerId="LiveId" clId="{FAE41B95-C281-47AA-A186-EF521ACE4CE1}" dt="2026-03-25T02:03:46.132" v="5246" actId="1076"/>
          <ac:picMkLst>
            <pc:docMk/>
            <pc:sldMk cId="3153634078" sldId="287"/>
            <ac:picMk id="8" creationId="{D73F5329-800A-7FB7-E43A-88B0ACE41087}"/>
          </ac:picMkLst>
        </pc:picChg>
        <pc:picChg chg="add mod">
          <ac:chgData name="Kenji Shu" userId="3fc9ea2dd2a560e4" providerId="LiveId" clId="{FAE41B95-C281-47AA-A186-EF521ACE4CE1}" dt="2026-03-25T02:04:42.923" v="5256" actId="1076"/>
          <ac:picMkLst>
            <pc:docMk/>
            <pc:sldMk cId="3153634078" sldId="287"/>
            <ac:picMk id="9" creationId="{D96076E1-00D8-E01C-42B9-1F37C7AA364B}"/>
          </ac:picMkLst>
        </pc:picChg>
        <pc:picChg chg="add mod ord">
          <ac:chgData name="Kenji Shu" userId="3fc9ea2dd2a560e4" providerId="LiveId" clId="{FAE41B95-C281-47AA-A186-EF521ACE4CE1}" dt="2026-03-25T02:04:38.882" v="5255" actId="1076"/>
          <ac:picMkLst>
            <pc:docMk/>
            <pc:sldMk cId="3153634078" sldId="287"/>
            <ac:picMk id="10" creationId="{0CF8CBAD-51B6-5330-8E1D-8B9B61691C11}"/>
          </ac:picMkLst>
        </pc:picChg>
        <pc:picChg chg="add del mod">
          <ac:chgData name="Kenji Shu" userId="3fc9ea2dd2a560e4" providerId="LiveId" clId="{FAE41B95-C281-47AA-A186-EF521ACE4CE1}" dt="2026-03-25T02:03:22.575" v="5239" actId="478"/>
          <ac:picMkLst>
            <pc:docMk/>
            <pc:sldMk cId="3153634078" sldId="287"/>
            <ac:picMk id="11" creationId="{DEDFD42B-C370-2529-5CCF-06F36BCD2AE2}"/>
          </ac:picMkLst>
        </pc:picChg>
        <pc:picChg chg="add del mod">
          <ac:chgData name="Kenji Shu" userId="3fc9ea2dd2a560e4" providerId="LiveId" clId="{FAE41B95-C281-47AA-A186-EF521ACE4CE1}" dt="2026-03-25T02:03:49.669" v="5247" actId="478"/>
          <ac:picMkLst>
            <pc:docMk/>
            <pc:sldMk cId="3153634078" sldId="287"/>
            <ac:picMk id="12" creationId="{B6A5F8F6-AFEF-BA43-3CD4-6011370C8B1C}"/>
          </ac:picMkLst>
        </pc:picChg>
        <pc:picChg chg="add mod">
          <ac:chgData name="Kenji Shu" userId="3fc9ea2dd2a560e4" providerId="LiveId" clId="{FAE41B95-C281-47AA-A186-EF521ACE4CE1}" dt="2026-03-25T02:04:15.384" v="5249" actId="1076"/>
          <ac:picMkLst>
            <pc:docMk/>
            <pc:sldMk cId="3153634078" sldId="287"/>
            <ac:picMk id="15" creationId="{952C481C-C217-AC67-3B05-7BA40CC21173}"/>
          </ac:picMkLst>
        </pc:picChg>
        <pc:picChg chg="add mod">
          <ac:chgData name="Kenji Shu" userId="3fc9ea2dd2a560e4" providerId="LiveId" clId="{FAE41B95-C281-47AA-A186-EF521ACE4CE1}" dt="2026-03-25T02:04:38.882" v="5255" actId="1076"/>
          <ac:picMkLst>
            <pc:docMk/>
            <pc:sldMk cId="3153634078" sldId="287"/>
            <ac:picMk id="17" creationId="{EEA11437-14F0-1C6E-90BF-98179177BB5B}"/>
          </ac:picMkLst>
        </pc:picChg>
      </pc:sldChg>
      <pc:sldChg chg="addSp modSp new mod">
        <pc:chgData name="Kenji Shu" userId="3fc9ea2dd2a560e4" providerId="LiveId" clId="{FAE41B95-C281-47AA-A186-EF521ACE4CE1}" dt="2026-03-25T02:06:24.245" v="5325" actId="1076"/>
        <pc:sldMkLst>
          <pc:docMk/>
          <pc:sldMk cId="871341769" sldId="288"/>
        </pc:sldMkLst>
        <pc:spChg chg="mod">
          <ac:chgData name="Kenji Shu" userId="3fc9ea2dd2a560e4" providerId="LiveId" clId="{FAE41B95-C281-47AA-A186-EF521ACE4CE1}" dt="2026-03-25T02:05:37.335" v="5315" actId="404"/>
          <ac:spMkLst>
            <pc:docMk/>
            <pc:sldMk cId="871341769" sldId="288"/>
            <ac:spMk id="4" creationId="{52005473-1645-2EE0-094D-FEA46CA8B267}"/>
          </ac:spMkLst>
        </pc:spChg>
        <pc:spChg chg="add mod">
          <ac:chgData name="Kenji Shu" userId="3fc9ea2dd2a560e4" providerId="LiveId" clId="{FAE41B95-C281-47AA-A186-EF521ACE4CE1}" dt="2026-03-25T02:05:25.596" v="5284" actId="1076"/>
          <ac:spMkLst>
            <pc:docMk/>
            <pc:sldMk cId="871341769" sldId="288"/>
            <ac:spMk id="10" creationId="{7849939B-2047-61E3-6F21-88B9E6936160}"/>
          </ac:spMkLst>
        </pc:spChg>
        <pc:spChg chg="add mod">
          <ac:chgData name="Kenji Shu" userId="3fc9ea2dd2a560e4" providerId="LiveId" clId="{FAE41B95-C281-47AA-A186-EF521ACE4CE1}" dt="2026-03-25T02:06:20.123" v="5324" actId="1076"/>
          <ac:spMkLst>
            <pc:docMk/>
            <pc:sldMk cId="871341769" sldId="288"/>
            <ac:spMk id="11" creationId="{E790CDFB-C088-AAB0-0F02-AE72ACA688C5}"/>
          </ac:spMkLst>
        </pc:spChg>
        <pc:spChg chg="add mod">
          <ac:chgData name="Kenji Shu" userId="3fc9ea2dd2a560e4" providerId="LiveId" clId="{FAE41B95-C281-47AA-A186-EF521ACE4CE1}" dt="2026-03-25T02:06:06.780" v="5321" actId="1076"/>
          <ac:spMkLst>
            <pc:docMk/>
            <pc:sldMk cId="871341769" sldId="288"/>
            <ac:spMk id="12" creationId="{D021EAEC-3D4A-F853-DB57-E5374EFE5E9F}"/>
          </ac:spMkLst>
        </pc:spChg>
        <pc:spChg chg="add mod">
          <ac:chgData name="Kenji Shu" userId="3fc9ea2dd2a560e4" providerId="LiveId" clId="{FAE41B95-C281-47AA-A186-EF521ACE4CE1}" dt="2026-03-25T02:05:25.596" v="5284" actId="1076"/>
          <ac:spMkLst>
            <pc:docMk/>
            <pc:sldMk cId="871341769" sldId="288"/>
            <ac:spMk id="13" creationId="{E34D028E-8E38-512C-64B8-4F4B30A4320D}"/>
          </ac:spMkLst>
        </pc:spChg>
        <pc:spChg chg="add mod">
          <ac:chgData name="Kenji Shu" userId="3fc9ea2dd2a560e4" providerId="LiveId" clId="{FAE41B95-C281-47AA-A186-EF521ACE4CE1}" dt="2026-03-25T02:05:25.596" v="5284" actId="1076"/>
          <ac:spMkLst>
            <pc:docMk/>
            <pc:sldMk cId="871341769" sldId="288"/>
            <ac:spMk id="15" creationId="{6ECCBE89-1E2B-8BAC-823F-8519A8FBFFD0}"/>
          </ac:spMkLst>
        </pc:spChg>
        <pc:spChg chg="add mod">
          <ac:chgData name="Kenji Shu" userId="3fc9ea2dd2a560e4" providerId="LiveId" clId="{FAE41B95-C281-47AA-A186-EF521ACE4CE1}" dt="2026-03-25T02:06:24.245" v="5325" actId="1076"/>
          <ac:spMkLst>
            <pc:docMk/>
            <pc:sldMk cId="871341769" sldId="288"/>
            <ac:spMk id="18" creationId="{3BB83688-5AFC-B506-9F52-A6013BD769F1}"/>
          </ac:spMkLst>
        </pc:spChg>
        <pc:picChg chg="add mod">
          <ac:chgData name="Kenji Shu" userId="3fc9ea2dd2a560e4" providerId="LiveId" clId="{FAE41B95-C281-47AA-A186-EF521ACE4CE1}" dt="2026-03-25T02:06:09.246" v="5322" actId="1076"/>
          <ac:picMkLst>
            <pc:docMk/>
            <pc:sldMk cId="871341769" sldId="288"/>
            <ac:picMk id="5" creationId="{4E29379D-F3B0-0756-24BB-842A9198F12F}"/>
          </ac:picMkLst>
        </pc:picChg>
        <pc:picChg chg="mod">
          <ac:chgData name="Kenji Shu" userId="3fc9ea2dd2a560e4" providerId="LiveId" clId="{FAE41B95-C281-47AA-A186-EF521ACE4CE1}" dt="2026-03-25T02:06:20.123" v="5324" actId="1076"/>
          <ac:picMkLst>
            <pc:docMk/>
            <pc:sldMk cId="871341769" sldId="288"/>
            <ac:picMk id="6" creationId="{FFE33974-438E-5154-FAFE-BC1BD68992B1}"/>
          </ac:picMkLst>
        </pc:picChg>
        <pc:picChg chg="add mod">
          <ac:chgData name="Kenji Shu" userId="3fc9ea2dd2a560e4" providerId="LiveId" clId="{FAE41B95-C281-47AA-A186-EF521ACE4CE1}" dt="2026-03-25T02:05:25.596" v="5284" actId="1076"/>
          <ac:picMkLst>
            <pc:docMk/>
            <pc:sldMk cId="871341769" sldId="288"/>
            <ac:picMk id="7" creationId="{2E8D04E5-3A77-39D9-15A2-FC6FAC43447D}"/>
          </ac:picMkLst>
        </pc:picChg>
        <pc:picChg chg="add mod">
          <ac:chgData name="Kenji Shu" userId="3fc9ea2dd2a560e4" providerId="LiveId" clId="{FAE41B95-C281-47AA-A186-EF521ACE4CE1}" dt="2026-03-25T02:06:06.780" v="5321" actId="1076"/>
          <ac:picMkLst>
            <pc:docMk/>
            <pc:sldMk cId="871341769" sldId="288"/>
            <ac:picMk id="8" creationId="{CF411E79-BD48-5FAA-7D01-D2E1C3FAFA31}"/>
          </ac:picMkLst>
        </pc:picChg>
        <pc:picChg chg="add mod">
          <ac:chgData name="Kenji Shu" userId="3fc9ea2dd2a560e4" providerId="LiveId" clId="{FAE41B95-C281-47AA-A186-EF521ACE4CE1}" dt="2026-03-25T02:06:06.780" v="5321" actId="1076"/>
          <ac:picMkLst>
            <pc:docMk/>
            <pc:sldMk cId="871341769" sldId="288"/>
            <ac:picMk id="9" creationId="{7CDFFBBA-A9FA-F2DE-D84C-0F65B4353F9A}"/>
          </ac:picMkLst>
        </pc:picChg>
      </pc:sldChg>
      <pc:sldChg chg="addSp delSp modSp new mod">
        <pc:chgData name="Kenji Shu" userId="3fc9ea2dd2a560e4" providerId="LiveId" clId="{FAE41B95-C281-47AA-A186-EF521ACE4CE1}" dt="2026-03-25T02:33:18.188" v="5672" actId="1076"/>
        <pc:sldMkLst>
          <pc:docMk/>
          <pc:sldMk cId="1740154314" sldId="289"/>
        </pc:sldMkLst>
        <pc:spChg chg="mod">
          <ac:chgData name="Kenji Shu" userId="3fc9ea2dd2a560e4" providerId="LiveId" clId="{FAE41B95-C281-47AA-A186-EF521ACE4CE1}" dt="2026-03-25T02:07:59.474" v="5378" actId="20577"/>
          <ac:spMkLst>
            <pc:docMk/>
            <pc:sldMk cId="1740154314" sldId="289"/>
            <ac:spMk id="4" creationId="{E907E9D7-63C3-ED78-14C0-F43E09FD65BF}"/>
          </ac:spMkLst>
        </pc:spChg>
        <pc:spChg chg="add mod">
          <ac:chgData name="Kenji Shu" userId="3fc9ea2dd2a560e4" providerId="LiveId" clId="{FAE41B95-C281-47AA-A186-EF521ACE4CE1}" dt="2026-03-25T02:06:52.997" v="5330"/>
          <ac:spMkLst>
            <pc:docMk/>
            <pc:sldMk cId="1740154314" sldId="289"/>
            <ac:spMk id="5" creationId="{BC9B1678-3C00-F1A9-BBE0-4C7C23E3FF5D}"/>
          </ac:spMkLst>
        </pc:spChg>
        <pc:spChg chg="add mod">
          <ac:chgData name="Kenji Shu" userId="3fc9ea2dd2a560e4" providerId="LiveId" clId="{FAE41B95-C281-47AA-A186-EF521ACE4CE1}" dt="2026-03-25T02:06:51.763" v="5329" actId="1076"/>
          <ac:spMkLst>
            <pc:docMk/>
            <pc:sldMk cId="1740154314" sldId="289"/>
            <ac:spMk id="7" creationId="{9EBC160B-0D53-23CB-62F7-5CA6FD65F341}"/>
          </ac:spMkLst>
        </pc:spChg>
        <pc:spChg chg="add mod">
          <ac:chgData name="Kenji Shu" userId="3fc9ea2dd2a560e4" providerId="LiveId" clId="{FAE41B95-C281-47AA-A186-EF521ACE4CE1}" dt="2026-03-25T02:06:51.763" v="5329" actId="1076"/>
          <ac:spMkLst>
            <pc:docMk/>
            <pc:sldMk cId="1740154314" sldId="289"/>
            <ac:spMk id="8" creationId="{B30C6C26-75AC-7626-DE76-3CACEF6D899A}"/>
          </ac:spMkLst>
        </pc:spChg>
        <pc:spChg chg="add mod">
          <ac:chgData name="Kenji Shu" userId="3fc9ea2dd2a560e4" providerId="LiveId" clId="{FAE41B95-C281-47AA-A186-EF521ACE4CE1}" dt="2026-03-25T02:06:51.763" v="5329" actId="1076"/>
          <ac:spMkLst>
            <pc:docMk/>
            <pc:sldMk cId="1740154314" sldId="289"/>
            <ac:spMk id="9" creationId="{BF153788-FE60-2C3C-3C8C-073C3259206E}"/>
          </ac:spMkLst>
        </pc:spChg>
        <pc:spChg chg="add mod">
          <ac:chgData name="Kenji Shu" userId="3fc9ea2dd2a560e4" providerId="LiveId" clId="{FAE41B95-C281-47AA-A186-EF521ACE4CE1}" dt="2026-03-25T02:06:51.763" v="5329" actId="1076"/>
          <ac:spMkLst>
            <pc:docMk/>
            <pc:sldMk cId="1740154314" sldId="289"/>
            <ac:spMk id="10" creationId="{40D3AA05-2659-E8DC-CC4C-5EC3456B35DE}"/>
          </ac:spMkLst>
        </pc:spChg>
        <pc:spChg chg="add mod">
          <ac:chgData name="Kenji Shu" userId="3fc9ea2dd2a560e4" providerId="LiveId" clId="{FAE41B95-C281-47AA-A186-EF521ACE4CE1}" dt="2026-03-25T02:06:51.763" v="5329" actId="1076"/>
          <ac:spMkLst>
            <pc:docMk/>
            <pc:sldMk cId="1740154314" sldId="289"/>
            <ac:spMk id="11" creationId="{D3E4E243-FCD9-8A1A-77DA-3B77B01B41DE}"/>
          </ac:spMkLst>
        </pc:spChg>
        <pc:spChg chg="add mod">
          <ac:chgData name="Kenji Shu" userId="3fc9ea2dd2a560e4" providerId="LiveId" clId="{FAE41B95-C281-47AA-A186-EF521ACE4CE1}" dt="2026-03-25T02:06:51.763" v="5329" actId="1076"/>
          <ac:spMkLst>
            <pc:docMk/>
            <pc:sldMk cId="1740154314" sldId="289"/>
            <ac:spMk id="13" creationId="{010C7AFB-1525-E81D-1BDE-04BFB35295B7}"/>
          </ac:spMkLst>
        </pc:spChg>
        <pc:spChg chg="add mod">
          <ac:chgData name="Kenji Shu" userId="3fc9ea2dd2a560e4" providerId="LiveId" clId="{FAE41B95-C281-47AA-A186-EF521ACE4CE1}" dt="2026-03-25T02:30:09.567" v="5648" actId="1076"/>
          <ac:spMkLst>
            <pc:docMk/>
            <pc:sldMk cId="1740154314" sldId="289"/>
            <ac:spMk id="16" creationId="{3FD94823-5175-9F6F-801E-23FB29323C6E}"/>
          </ac:spMkLst>
        </pc:spChg>
        <pc:spChg chg="add mod">
          <ac:chgData name="Kenji Shu" userId="3fc9ea2dd2a560e4" providerId="LiveId" clId="{FAE41B95-C281-47AA-A186-EF521ACE4CE1}" dt="2026-03-25T02:31:35.958" v="5653" actId="20577"/>
          <ac:spMkLst>
            <pc:docMk/>
            <pc:sldMk cId="1740154314" sldId="289"/>
            <ac:spMk id="17" creationId="{D82D83DA-3D24-118B-B065-17F06F836476}"/>
          </ac:spMkLst>
        </pc:spChg>
        <pc:spChg chg="add mod">
          <ac:chgData name="Kenji Shu" userId="3fc9ea2dd2a560e4" providerId="LiveId" clId="{FAE41B95-C281-47AA-A186-EF521ACE4CE1}" dt="2026-03-25T02:31:45.533" v="5656" actId="1037"/>
          <ac:spMkLst>
            <pc:docMk/>
            <pc:sldMk cId="1740154314" sldId="289"/>
            <ac:spMk id="18" creationId="{F56C3293-6E27-0999-D02B-7B65190A76F4}"/>
          </ac:spMkLst>
        </pc:spChg>
        <pc:spChg chg="add mod">
          <ac:chgData name="Kenji Shu" userId="3fc9ea2dd2a560e4" providerId="LiveId" clId="{FAE41B95-C281-47AA-A186-EF521ACE4CE1}" dt="2026-03-25T02:31:50.151" v="5657" actId="1076"/>
          <ac:spMkLst>
            <pc:docMk/>
            <pc:sldMk cId="1740154314" sldId="289"/>
            <ac:spMk id="19" creationId="{16A3296E-C43C-79D8-BC59-5179700539A8}"/>
          </ac:spMkLst>
        </pc:spChg>
        <pc:spChg chg="add mod">
          <ac:chgData name="Kenji Shu" userId="3fc9ea2dd2a560e4" providerId="LiveId" clId="{FAE41B95-C281-47AA-A186-EF521ACE4CE1}" dt="2026-03-25T02:31:53.906" v="5658" actId="1076"/>
          <ac:spMkLst>
            <pc:docMk/>
            <pc:sldMk cId="1740154314" sldId="289"/>
            <ac:spMk id="20" creationId="{7C323C13-9898-CA79-C1EA-3470FAFD6D53}"/>
          </ac:spMkLst>
        </pc:spChg>
        <pc:spChg chg="add mod">
          <ac:chgData name="Kenji Shu" userId="3fc9ea2dd2a560e4" providerId="LiveId" clId="{FAE41B95-C281-47AA-A186-EF521ACE4CE1}" dt="2026-03-25T02:31:58.238" v="5659" actId="1076"/>
          <ac:spMkLst>
            <pc:docMk/>
            <pc:sldMk cId="1740154314" sldId="289"/>
            <ac:spMk id="21" creationId="{F8A712E2-F9A3-1010-29E7-6FE760F1D443}"/>
          </ac:spMkLst>
        </pc:spChg>
        <pc:spChg chg="add mod">
          <ac:chgData name="Kenji Shu" userId="3fc9ea2dd2a560e4" providerId="LiveId" clId="{FAE41B95-C281-47AA-A186-EF521ACE4CE1}" dt="2026-03-25T02:32:01.965" v="5660" actId="1076"/>
          <ac:spMkLst>
            <pc:docMk/>
            <pc:sldMk cId="1740154314" sldId="289"/>
            <ac:spMk id="22" creationId="{BE8AC1DD-6B6A-3931-51CD-5A8C79270DC9}"/>
          </ac:spMkLst>
        </pc:spChg>
        <pc:spChg chg="add mod">
          <ac:chgData name="Kenji Shu" userId="3fc9ea2dd2a560e4" providerId="LiveId" clId="{FAE41B95-C281-47AA-A186-EF521ACE4CE1}" dt="2026-03-25T02:32:10.347" v="5662" actId="1076"/>
          <ac:spMkLst>
            <pc:docMk/>
            <pc:sldMk cId="1740154314" sldId="289"/>
            <ac:spMk id="23" creationId="{CA28FF88-66BD-D0BB-92A4-6E9AE11F50BB}"/>
          </ac:spMkLst>
        </pc:spChg>
        <pc:spChg chg="add mod">
          <ac:chgData name="Kenji Shu" userId="3fc9ea2dd2a560e4" providerId="LiveId" clId="{FAE41B95-C281-47AA-A186-EF521ACE4CE1}" dt="2026-03-25T02:32:05.174" v="5661" actId="1076"/>
          <ac:spMkLst>
            <pc:docMk/>
            <pc:sldMk cId="1740154314" sldId="289"/>
            <ac:spMk id="24" creationId="{4CF64DCF-AF95-85CD-D08C-6F078457E4F0}"/>
          </ac:spMkLst>
        </pc:spChg>
        <pc:spChg chg="add mod">
          <ac:chgData name="Kenji Shu" userId="3fc9ea2dd2a560e4" providerId="LiveId" clId="{FAE41B95-C281-47AA-A186-EF521ACE4CE1}" dt="2026-03-25T02:32:19.308" v="5663"/>
          <ac:spMkLst>
            <pc:docMk/>
            <pc:sldMk cId="1740154314" sldId="289"/>
            <ac:spMk id="25" creationId="{3F59DF94-03D2-870A-70C3-57FA745DB547}"/>
          </ac:spMkLst>
        </pc:spChg>
        <pc:spChg chg="add mod">
          <ac:chgData name="Kenji Shu" userId="3fc9ea2dd2a560e4" providerId="LiveId" clId="{FAE41B95-C281-47AA-A186-EF521ACE4CE1}" dt="2026-03-25T02:32:19.308" v="5663"/>
          <ac:spMkLst>
            <pc:docMk/>
            <pc:sldMk cId="1740154314" sldId="289"/>
            <ac:spMk id="26" creationId="{F5AD79A5-B89C-BA6D-B281-6A07A08E93D0}"/>
          </ac:spMkLst>
        </pc:spChg>
        <pc:spChg chg="add mod">
          <ac:chgData name="Kenji Shu" userId="3fc9ea2dd2a560e4" providerId="LiveId" clId="{FAE41B95-C281-47AA-A186-EF521ACE4CE1}" dt="2026-03-25T02:32:19.308" v="5663"/>
          <ac:spMkLst>
            <pc:docMk/>
            <pc:sldMk cId="1740154314" sldId="289"/>
            <ac:spMk id="27" creationId="{D6986D11-A68E-24D7-8C5A-EF34E8348C31}"/>
          </ac:spMkLst>
        </pc:spChg>
        <pc:spChg chg="add mod">
          <ac:chgData name="Kenji Shu" userId="3fc9ea2dd2a560e4" providerId="LiveId" clId="{FAE41B95-C281-47AA-A186-EF521ACE4CE1}" dt="2026-03-25T02:32:19.308" v="5663"/>
          <ac:spMkLst>
            <pc:docMk/>
            <pc:sldMk cId="1740154314" sldId="289"/>
            <ac:spMk id="28" creationId="{7552E979-3DC2-258D-604B-C2B1D8356C60}"/>
          </ac:spMkLst>
        </pc:spChg>
        <pc:spChg chg="add mod">
          <ac:chgData name="Kenji Shu" userId="3fc9ea2dd2a560e4" providerId="LiveId" clId="{FAE41B95-C281-47AA-A186-EF521ACE4CE1}" dt="2026-03-25T02:32:19.308" v="5663"/>
          <ac:spMkLst>
            <pc:docMk/>
            <pc:sldMk cId="1740154314" sldId="289"/>
            <ac:spMk id="29" creationId="{75CC3F0F-68F3-2996-F333-C70D87089683}"/>
          </ac:spMkLst>
        </pc:spChg>
        <pc:spChg chg="add mod">
          <ac:chgData name="Kenji Shu" userId="3fc9ea2dd2a560e4" providerId="LiveId" clId="{FAE41B95-C281-47AA-A186-EF521ACE4CE1}" dt="2026-03-25T02:32:19.308" v="5663"/>
          <ac:spMkLst>
            <pc:docMk/>
            <pc:sldMk cId="1740154314" sldId="289"/>
            <ac:spMk id="30" creationId="{6EE85940-DB15-0125-0C64-3D4449574167}"/>
          </ac:spMkLst>
        </pc:spChg>
        <pc:spChg chg="add mod">
          <ac:chgData name="Kenji Shu" userId="3fc9ea2dd2a560e4" providerId="LiveId" clId="{FAE41B95-C281-47AA-A186-EF521ACE4CE1}" dt="2026-03-25T02:32:19.308" v="5663"/>
          <ac:spMkLst>
            <pc:docMk/>
            <pc:sldMk cId="1740154314" sldId="289"/>
            <ac:spMk id="31" creationId="{F6516D4F-50FF-CC70-3D76-106088BC99C9}"/>
          </ac:spMkLst>
        </pc:spChg>
        <pc:spChg chg="add mod">
          <ac:chgData name="Kenji Shu" userId="3fc9ea2dd2a560e4" providerId="LiveId" clId="{FAE41B95-C281-47AA-A186-EF521ACE4CE1}" dt="2026-03-25T02:32:41.446" v="5667"/>
          <ac:spMkLst>
            <pc:docMk/>
            <pc:sldMk cId="1740154314" sldId="289"/>
            <ac:spMk id="34" creationId="{091802A8-3631-2C26-3F4D-523BF0A68841}"/>
          </ac:spMkLst>
        </pc:spChg>
        <pc:spChg chg="add mod">
          <ac:chgData name="Kenji Shu" userId="3fc9ea2dd2a560e4" providerId="LiveId" clId="{FAE41B95-C281-47AA-A186-EF521ACE4CE1}" dt="2026-03-25T02:32:41.446" v="5667"/>
          <ac:spMkLst>
            <pc:docMk/>
            <pc:sldMk cId="1740154314" sldId="289"/>
            <ac:spMk id="35" creationId="{0E152CC7-1E87-D09F-5684-143502AABD7C}"/>
          </ac:spMkLst>
        </pc:spChg>
        <pc:spChg chg="add mod">
          <ac:chgData name="Kenji Shu" userId="3fc9ea2dd2a560e4" providerId="LiveId" clId="{FAE41B95-C281-47AA-A186-EF521ACE4CE1}" dt="2026-03-25T02:32:41.446" v="5667"/>
          <ac:spMkLst>
            <pc:docMk/>
            <pc:sldMk cId="1740154314" sldId="289"/>
            <ac:spMk id="36" creationId="{0C1CE9F8-0FE5-D78A-2867-8B00CC9D924B}"/>
          </ac:spMkLst>
        </pc:spChg>
        <pc:spChg chg="add mod">
          <ac:chgData name="Kenji Shu" userId="3fc9ea2dd2a560e4" providerId="LiveId" clId="{FAE41B95-C281-47AA-A186-EF521ACE4CE1}" dt="2026-03-25T02:32:41.446" v="5667"/>
          <ac:spMkLst>
            <pc:docMk/>
            <pc:sldMk cId="1740154314" sldId="289"/>
            <ac:spMk id="37" creationId="{3098D16B-3F3B-55B6-0B7F-C3E4B09424EF}"/>
          </ac:spMkLst>
        </pc:spChg>
        <pc:spChg chg="add mod">
          <ac:chgData name="Kenji Shu" userId="3fc9ea2dd2a560e4" providerId="LiveId" clId="{FAE41B95-C281-47AA-A186-EF521ACE4CE1}" dt="2026-03-25T02:32:41.446" v="5667"/>
          <ac:spMkLst>
            <pc:docMk/>
            <pc:sldMk cId="1740154314" sldId="289"/>
            <ac:spMk id="38" creationId="{A6F4A701-17F6-26C6-B37A-8A2FCCB77FBE}"/>
          </ac:spMkLst>
        </pc:spChg>
        <pc:spChg chg="add mod">
          <ac:chgData name="Kenji Shu" userId="3fc9ea2dd2a560e4" providerId="LiveId" clId="{FAE41B95-C281-47AA-A186-EF521ACE4CE1}" dt="2026-03-25T02:32:41.446" v="5667"/>
          <ac:spMkLst>
            <pc:docMk/>
            <pc:sldMk cId="1740154314" sldId="289"/>
            <ac:spMk id="39" creationId="{ECC8D65D-A1B3-849F-E7A4-6DAB16AB2859}"/>
          </ac:spMkLst>
        </pc:spChg>
        <pc:spChg chg="add mod">
          <ac:chgData name="Kenji Shu" userId="3fc9ea2dd2a560e4" providerId="LiveId" clId="{FAE41B95-C281-47AA-A186-EF521ACE4CE1}" dt="2026-03-25T02:32:41.446" v="5667"/>
          <ac:spMkLst>
            <pc:docMk/>
            <pc:sldMk cId="1740154314" sldId="289"/>
            <ac:spMk id="40" creationId="{8D966708-1284-305E-7C12-8F372B33036E}"/>
          </ac:spMkLst>
        </pc:spChg>
        <pc:spChg chg="add mod">
          <ac:chgData name="Kenji Shu" userId="3fc9ea2dd2a560e4" providerId="LiveId" clId="{FAE41B95-C281-47AA-A186-EF521ACE4CE1}" dt="2026-03-25T02:32:41.446" v="5667"/>
          <ac:spMkLst>
            <pc:docMk/>
            <pc:sldMk cId="1740154314" sldId="289"/>
            <ac:spMk id="41" creationId="{26E6F4A9-CD91-52DD-352B-3EAAF63D3C38}"/>
          </ac:spMkLst>
        </pc:spChg>
        <pc:spChg chg="add mod">
          <ac:chgData name="Kenji Shu" userId="3fc9ea2dd2a560e4" providerId="LiveId" clId="{FAE41B95-C281-47AA-A186-EF521ACE4CE1}" dt="2026-03-25T02:32:41.446" v="5667"/>
          <ac:spMkLst>
            <pc:docMk/>
            <pc:sldMk cId="1740154314" sldId="289"/>
            <ac:spMk id="42" creationId="{856209CB-B156-6669-8427-3FF911179286}"/>
          </ac:spMkLst>
        </pc:spChg>
        <pc:picChg chg="add mod">
          <ac:chgData name="Kenji Shu" userId="3fc9ea2dd2a560e4" providerId="LiveId" clId="{FAE41B95-C281-47AA-A186-EF521ACE4CE1}" dt="2026-03-25T02:06:51.763" v="5329" actId="1076"/>
          <ac:picMkLst>
            <pc:docMk/>
            <pc:sldMk cId="1740154314" sldId="289"/>
            <ac:picMk id="6" creationId="{BFE2477A-BCE4-24FE-CE42-267E84C05390}"/>
          </ac:picMkLst>
        </pc:picChg>
        <pc:picChg chg="add mod">
          <ac:chgData name="Kenji Shu" userId="3fc9ea2dd2a560e4" providerId="LiveId" clId="{FAE41B95-C281-47AA-A186-EF521ACE4CE1}" dt="2026-03-25T02:07:44.933" v="5333" actId="14100"/>
          <ac:picMkLst>
            <pc:docMk/>
            <pc:sldMk cId="1740154314" sldId="289"/>
            <ac:picMk id="15" creationId="{E57E3F7F-0920-6714-CA2A-BBE924C3CF1E}"/>
          </ac:picMkLst>
        </pc:picChg>
        <pc:picChg chg="add del mod">
          <ac:chgData name="Kenji Shu" userId="3fc9ea2dd2a560e4" providerId="LiveId" clId="{FAE41B95-C281-47AA-A186-EF521ACE4CE1}" dt="2026-03-25T02:32:29.219" v="5666" actId="478"/>
          <ac:picMkLst>
            <pc:docMk/>
            <pc:sldMk cId="1740154314" sldId="289"/>
            <ac:picMk id="33" creationId="{C48735D5-BA4C-DDD3-8D17-724CE49BB27C}"/>
          </ac:picMkLst>
        </pc:picChg>
        <pc:picChg chg="add mod">
          <ac:chgData name="Kenji Shu" userId="3fc9ea2dd2a560e4" providerId="LiveId" clId="{FAE41B95-C281-47AA-A186-EF521ACE4CE1}" dt="2026-03-25T02:33:18.188" v="5672" actId="1076"/>
          <ac:picMkLst>
            <pc:docMk/>
            <pc:sldMk cId="1740154314" sldId="289"/>
            <ac:picMk id="44" creationId="{D6C023CA-F2AA-4C73-7461-01A0E3843CEA}"/>
          </ac:picMkLst>
        </pc:picChg>
        <pc:cxnChg chg="add mod">
          <ac:chgData name="Kenji Shu" userId="3fc9ea2dd2a560e4" providerId="LiveId" clId="{FAE41B95-C281-47AA-A186-EF521ACE4CE1}" dt="2026-03-25T02:06:51.763" v="5329" actId="1076"/>
          <ac:cxnSpMkLst>
            <pc:docMk/>
            <pc:sldMk cId="1740154314" sldId="289"/>
            <ac:cxnSpMk id="12" creationId="{8984EE1B-F5A5-6398-3D42-815561E2BC8E}"/>
          </ac:cxnSpMkLst>
        </pc:cxnChg>
      </pc:sldChg>
      <pc:sldChg chg="addSp modSp new mod">
        <pc:chgData name="Kenji Shu" userId="3fc9ea2dd2a560e4" providerId="LiveId" clId="{FAE41B95-C281-47AA-A186-EF521ACE4CE1}" dt="2026-03-25T02:29:48.608" v="5646" actId="1076"/>
        <pc:sldMkLst>
          <pc:docMk/>
          <pc:sldMk cId="2253457309" sldId="290"/>
        </pc:sldMkLst>
        <pc:spChg chg="mod">
          <ac:chgData name="Kenji Shu" userId="3fc9ea2dd2a560e4" providerId="LiveId" clId="{FAE41B95-C281-47AA-A186-EF521ACE4CE1}" dt="2026-03-25T02:23:39.515" v="5434"/>
          <ac:spMkLst>
            <pc:docMk/>
            <pc:sldMk cId="2253457309" sldId="290"/>
            <ac:spMk id="4" creationId="{89EB6DE7-395A-8EC3-CA01-DD2EDC283A70}"/>
          </ac:spMkLst>
        </pc:spChg>
        <pc:spChg chg="add mod">
          <ac:chgData name="Kenji Shu" userId="3fc9ea2dd2a560e4" providerId="LiveId" clId="{FAE41B95-C281-47AA-A186-EF521ACE4CE1}" dt="2026-03-25T02:29:48.608" v="5646" actId="1076"/>
          <ac:spMkLst>
            <pc:docMk/>
            <pc:sldMk cId="2253457309" sldId="290"/>
            <ac:spMk id="7" creationId="{262CFF2F-451E-9CE6-5383-176843830199}"/>
          </ac:spMkLst>
        </pc:spChg>
        <pc:spChg chg="add mod">
          <ac:chgData name="Kenji Shu" userId="3fc9ea2dd2a560e4" providerId="LiveId" clId="{FAE41B95-C281-47AA-A186-EF521ACE4CE1}" dt="2026-03-25T02:24:42.810" v="5484" actId="2711"/>
          <ac:spMkLst>
            <pc:docMk/>
            <pc:sldMk cId="2253457309" sldId="290"/>
            <ac:spMk id="9" creationId="{3A79BF0D-2444-C5F2-FB03-40A1C2393CA1}"/>
          </ac:spMkLst>
        </pc:spChg>
        <pc:spChg chg="add mod ord">
          <ac:chgData name="Kenji Shu" userId="3fc9ea2dd2a560e4" providerId="LiveId" clId="{FAE41B95-C281-47AA-A186-EF521ACE4CE1}" dt="2026-03-25T02:25:36.385" v="5517" actId="1076"/>
          <ac:spMkLst>
            <pc:docMk/>
            <pc:sldMk cId="2253457309" sldId="290"/>
            <ac:spMk id="10" creationId="{B2E7ACC8-30B2-5D9C-2BAF-8682EBD8575A}"/>
          </ac:spMkLst>
        </pc:spChg>
        <pc:spChg chg="add mod">
          <ac:chgData name="Kenji Shu" userId="3fc9ea2dd2a560e4" providerId="LiveId" clId="{FAE41B95-C281-47AA-A186-EF521ACE4CE1}" dt="2026-03-25T02:25:26.046" v="5515" actId="1076"/>
          <ac:spMkLst>
            <pc:docMk/>
            <pc:sldMk cId="2253457309" sldId="290"/>
            <ac:spMk id="11" creationId="{07B31A1C-C921-B447-E87D-CF6518AAD115}"/>
          </ac:spMkLst>
        </pc:spChg>
        <pc:spChg chg="add mod ord">
          <ac:chgData name="Kenji Shu" userId="3fc9ea2dd2a560e4" providerId="LiveId" clId="{FAE41B95-C281-47AA-A186-EF521ACE4CE1}" dt="2026-03-25T02:27:00.008" v="5566" actId="166"/>
          <ac:spMkLst>
            <pc:docMk/>
            <pc:sldMk cId="2253457309" sldId="290"/>
            <ac:spMk id="12" creationId="{ED568C2A-C9A1-676F-8343-3E07749B505A}"/>
          </ac:spMkLst>
        </pc:spChg>
        <pc:spChg chg="add mod ord">
          <ac:chgData name="Kenji Shu" userId="3fc9ea2dd2a560e4" providerId="LiveId" clId="{FAE41B95-C281-47AA-A186-EF521ACE4CE1}" dt="2026-03-25T02:29:26.043" v="5627" actId="1076"/>
          <ac:spMkLst>
            <pc:docMk/>
            <pc:sldMk cId="2253457309" sldId="290"/>
            <ac:spMk id="13" creationId="{C2126642-7F9D-78D4-7183-731B7DAE0E01}"/>
          </ac:spMkLst>
        </pc:spChg>
        <pc:spChg chg="add mod">
          <ac:chgData name="Kenji Shu" userId="3fc9ea2dd2a560e4" providerId="LiveId" clId="{FAE41B95-C281-47AA-A186-EF521ACE4CE1}" dt="2026-03-25T02:26:55.557" v="5565" actId="2085"/>
          <ac:spMkLst>
            <pc:docMk/>
            <pc:sldMk cId="2253457309" sldId="290"/>
            <ac:spMk id="14" creationId="{FA557A56-689A-9A30-AE57-B6353019148C}"/>
          </ac:spMkLst>
        </pc:spChg>
        <pc:picChg chg="add mod">
          <ac:chgData name="Kenji Shu" userId="3fc9ea2dd2a560e4" providerId="LiveId" clId="{FAE41B95-C281-47AA-A186-EF521ACE4CE1}" dt="2026-03-25T02:23:22.467" v="5380"/>
          <ac:picMkLst>
            <pc:docMk/>
            <pc:sldMk cId="2253457309" sldId="290"/>
            <ac:picMk id="5" creationId="{09D89918-6042-BD6E-BFF7-D8CB087CFA56}"/>
          </ac:picMkLst>
        </pc:picChg>
        <pc:picChg chg="add mod modCrop">
          <ac:chgData name="Kenji Shu" userId="3fc9ea2dd2a560e4" providerId="LiveId" clId="{FAE41B95-C281-47AA-A186-EF521ACE4CE1}" dt="2026-03-25T02:29:46.020" v="5645" actId="1076"/>
          <ac:picMkLst>
            <pc:docMk/>
            <pc:sldMk cId="2253457309" sldId="290"/>
            <ac:picMk id="6" creationId="{F3BBCF56-F919-A3FC-5BC3-7D34D411E067}"/>
          </ac:picMkLst>
        </pc:picChg>
        <pc:cxnChg chg="add mod">
          <ac:chgData name="Kenji Shu" userId="3fc9ea2dd2a560e4" providerId="LiveId" clId="{FAE41B95-C281-47AA-A186-EF521ACE4CE1}" dt="2026-03-25T02:23:22.467" v="5380"/>
          <ac:cxnSpMkLst>
            <pc:docMk/>
            <pc:sldMk cId="2253457309" sldId="290"/>
            <ac:cxnSpMk id="8" creationId="{28C1C65C-7909-DCBE-7267-2A37EE301E27}"/>
          </ac:cxnSpMkLst>
        </pc:cxnChg>
      </pc:sldChg>
      <pc:sldChg chg="addSp delSp modSp add mod">
        <pc:chgData name="Kenji Shu" userId="3fc9ea2dd2a560e4" providerId="LiveId" clId="{FAE41B95-C281-47AA-A186-EF521ACE4CE1}" dt="2026-03-25T02:57:13.128" v="5892" actId="1076"/>
        <pc:sldMkLst>
          <pc:docMk/>
          <pc:sldMk cId="4114473178" sldId="291"/>
        </pc:sldMkLst>
        <pc:spChg chg="add del">
          <ac:chgData name="Kenji Shu" userId="3fc9ea2dd2a560e4" providerId="LiveId" clId="{FAE41B95-C281-47AA-A186-EF521ACE4CE1}" dt="2026-03-25T02:33:39.401" v="5676" actId="11529"/>
          <ac:spMkLst>
            <pc:docMk/>
            <pc:sldMk cId="4114473178" sldId="291"/>
            <ac:spMk id="5" creationId="{C41989A3-45C2-D502-3008-327B528FBF28}"/>
          </ac:spMkLst>
        </pc:spChg>
        <pc:spChg chg="add mod ord">
          <ac:chgData name="Kenji Shu" userId="3fc9ea2dd2a560e4" providerId="LiveId" clId="{FAE41B95-C281-47AA-A186-EF521ACE4CE1}" dt="2026-03-25T02:35:17.330" v="5692" actId="207"/>
          <ac:spMkLst>
            <pc:docMk/>
            <pc:sldMk cId="4114473178" sldId="291"/>
            <ac:spMk id="6" creationId="{99235DCF-8EA6-7C22-14E3-1AB960AA8789}"/>
          </ac:spMkLst>
        </pc:spChg>
        <pc:spChg chg="add mod">
          <ac:chgData name="Kenji Shu" userId="3fc9ea2dd2a560e4" providerId="LiveId" clId="{FAE41B95-C281-47AA-A186-EF521ACE4CE1}" dt="2026-03-25T02:57:13.128" v="5892" actId="1076"/>
          <ac:spMkLst>
            <pc:docMk/>
            <pc:sldMk cId="4114473178" sldId="291"/>
            <ac:spMk id="8" creationId="{CEEF6971-6138-159E-873E-0ED1B32662CF}"/>
          </ac:spMkLst>
        </pc:spChg>
        <pc:grpChg chg="add mod">
          <ac:chgData name="Kenji Shu" userId="3fc9ea2dd2a560e4" providerId="LiveId" clId="{FAE41B95-C281-47AA-A186-EF521ACE4CE1}" dt="2026-03-25T02:35:01.109" v="5689" actId="14100"/>
          <ac:grpSpMkLst>
            <pc:docMk/>
            <pc:sldMk cId="4114473178" sldId="291"/>
            <ac:grpSpMk id="7" creationId="{18929246-2B9D-9A25-0AA3-0E6B182E6447}"/>
          </ac:grpSpMkLst>
        </pc:grpChg>
        <pc:picChg chg="mod">
          <ac:chgData name="Kenji Shu" userId="3fc9ea2dd2a560e4" providerId="LiveId" clId="{FAE41B95-C281-47AA-A186-EF521ACE4CE1}" dt="2026-03-25T02:56:48.210" v="5844" actId="1076"/>
          <ac:picMkLst>
            <pc:docMk/>
            <pc:sldMk cId="4114473178" sldId="291"/>
            <ac:picMk id="15" creationId="{CD263C9E-ACF1-2CB6-81D0-B3309A9B900D}"/>
          </ac:picMkLst>
        </pc:picChg>
        <pc:picChg chg="mod">
          <ac:chgData name="Kenji Shu" userId="3fc9ea2dd2a560e4" providerId="LiveId" clId="{FAE41B95-C281-47AA-A186-EF521ACE4CE1}" dt="2026-03-25T02:35:30.503" v="5708" actId="1037"/>
          <ac:picMkLst>
            <pc:docMk/>
            <pc:sldMk cId="4114473178" sldId="291"/>
            <ac:picMk id="44" creationId="{6578576C-1695-33DD-9531-B67212737D92}"/>
          </ac:picMkLst>
        </pc:picChg>
      </pc:sldChg>
      <pc:sldChg chg="addSp modSp new mod ord">
        <pc:chgData name="Kenji Shu" userId="3fc9ea2dd2a560e4" providerId="LiveId" clId="{FAE41B95-C281-47AA-A186-EF521ACE4CE1}" dt="2026-03-25T02:38:54.213" v="5773" actId="14100"/>
        <pc:sldMkLst>
          <pc:docMk/>
          <pc:sldMk cId="2603293692" sldId="292"/>
        </pc:sldMkLst>
        <pc:spChg chg="mod">
          <ac:chgData name="Kenji Shu" userId="3fc9ea2dd2a560e4" providerId="LiveId" clId="{FAE41B95-C281-47AA-A186-EF521ACE4CE1}" dt="2026-03-25T02:35:51.872" v="5718" actId="20577"/>
          <ac:spMkLst>
            <pc:docMk/>
            <pc:sldMk cId="2603293692" sldId="292"/>
            <ac:spMk id="4" creationId="{ABB8946E-7D98-791A-7D17-410017892543}"/>
          </ac:spMkLst>
        </pc:spChg>
        <pc:spChg chg="add mod">
          <ac:chgData name="Kenji Shu" userId="3fc9ea2dd2a560e4" providerId="LiveId" clId="{FAE41B95-C281-47AA-A186-EF521ACE4CE1}" dt="2026-03-25T02:36:15.149" v="5720" actId="1076"/>
          <ac:spMkLst>
            <pc:docMk/>
            <pc:sldMk cId="2603293692" sldId="292"/>
            <ac:spMk id="5" creationId="{72911DB3-2796-1F94-8853-BBA1A38A6CB2}"/>
          </ac:spMkLst>
        </pc:spChg>
        <pc:spChg chg="add mod">
          <ac:chgData name="Kenji Shu" userId="3fc9ea2dd2a560e4" providerId="LiveId" clId="{FAE41B95-C281-47AA-A186-EF521ACE4CE1}" dt="2026-03-25T02:37:24.400" v="5734" actId="1076"/>
          <ac:spMkLst>
            <pc:docMk/>
            <pc:sldMk cId="2603293692" sldId="292"/>
            <ac:spMk id="6" creationId="{064B48CD-7824-A9F6-3955-9E8F028AB2F4}"/>
          </ac:spMkLst>
        </pc:spChg>
        <pc:spChg chg="add mod">
          <ac:chgData name="Kenji Shu" userId="3fc9ea2dd2a560e4" providerId="LiveId" clId="{FAE41B95-C281-47AA-A186-EF521ACE4CE1}" dt="2026-03-25T02:36:19.211" v="5721" actId="1076"/>
          <ac:spMkLst>
            <pc:docMk/>
            <pc:sldMk cId="2603293692" sldId="292"/>
            <ac:spMk id="7" creationId="{FD5A3839-C7ED-41CB-ED25-A71184D3CD7C}"/>
          </ac:spMkLst>
        </pc:spChg>
        <pc:spChg chg="add mod">
          <ac:chgData name="Kenji Shu" userId="3fc9ea2dd2a560e4" providerId="LiveId" clId="{FAE41B95-C281-47AA-A186-EF521ACE4CE1}" dt="2026-03-25T02:36:25.889" v="5722" actId="1076"/>
          <ac:spMkLst>
            <pc:docMk/>
            <pc:sldMk cId="2603293692" sldId="292"/>
            <ac:spMk id="8" creationId="{5BA08C67-71A1-3981-97E6-1539462E069D}"/>
          </ac:spMkLst>
        </pc:spChg>
        <pc:spChg chg="add mod">
          <ac:chgData name="Kenji Shu" userId="3fc9ea2dd2a560e4" providerId="LiveId" clId="{FAE41B95-C281-47AA-A186-EF521ACE4CE1}" dt="2026-03-25T02:37:45.476" v="5736" actId="1076"/>
          <ac:spMkLst>
            <pc:docMk/>
            <pc:sldMk cId="2603293692" sldId="292"/>
            <ac:spMk id="9" creationId="{0087D04F-A8FA-6105-4487-ED4DBEC46016}"/>
          </ac:spMkLst>
        </pc:spChg>
        <pc:spChg chg="mod">
          <ac:chgData name="Kenji Shu" userId="3fc9ea2dd2a560e4" providerId="LiveId" clId="{FAE41B95-C281-47AA-A186-EF521ACE4CE1}" dt="2026-03-25T02:37:45.476" v="5736" actId="1076"/>
          <ac:spMkLst>
            <pc:docMk/>
            <pc:sldMk cId="2603293692" sldId="292"/>
            <ac:spMk id="10" creationId="{AD5D8A5A-A626-284C-26CD-A41E5E4A93DD}"/>
          </ac:spMkLst>
        </pc:spChg>
        <pc:spChg chg="add mod">
          <ac:chgData name="Kenji Shu" userId="3fc9ea2dd2a560e4" providerId="LiveId" clId="{FAE41B95-C281-47AA-A186-EF521ACE4CE1}" dt="2026-03-25T02:38:54.213" v="5773" actId="14100"/>
          <ac:spMkLst>
            <pc:docMk/>
            <pc:sldMk cId="2603293692" sldId="292"/>
            <ac:spMk id="11" creationId="{04F0FFF5-8D6C-5001-7374-CCDFEEC01CEF}"/>
          </ac:spMkLst>
        </pc:spChg>
        <pc:spChg chg="add mod">
          <ac:chgData name="Kenji Shu" userId="3fc9ea2dd2a560e4" providerId="LiveId" clId="{FAE41B95-C281-47AA-A186-EF521ACE4CE1}" dt="2026-03-25T02:36:41.473" v="5726" actId="1076"/>
          <ac:spMkLst>
            <pc:docMk/>
            <pc:sldMk cId="2603293692" sldId="292"/>
            <ac:spMk id="12" creationId="{E05A2D65-F48E-58BE-2C4A-1801B1DBA21C}"/>
          </ac:spMkLst>
        </pc:spChg>
        <pc:spChg chg="mod">
          <ac:chgData name="Kenji Shu" userId="3fc9ea2dd2a560e4" providerId="LiveId" clId="{FAE41B95-C281-47AA-A186-EF521ACE4CE1}" dt="2026-03-25T02:36:32.025" v="5724" actId="1076"/>
          <ac:spMkLst>
            <pc:docMk/>
            <pc:sldMk cId="2603293692" sldId="292"/>
            <ac:spMk id="13" creationId="{B4662353-508D-42EE-80F4-DD2EF0B92202}"/>
          </ac:spMkLst>
        </pc:spChg>
        <pc:spChg chg="add mod">
          <ac:chgData name="Kenji Shu" userId="3fc9ea2dd2a560e4" providerId="LiveId" clId="{FAE41B95-C281-47AA-A186-EF521ACE4CE1}" dt="2026-03-25T02:36:51.399" v="5728" actId="14100"/>
          <ac:spMkLst>
            <pc:docMk/>
            <pc:sldMk cId="2603293692" sldId="292"/>
            <ac:spMk id="14" creationId="{F7959FEC-2190-C140-00E5-D2D3E3508DA8}"/>
          </ac:spMkLst>
        </pc:spChg>
        <pc:spChg chg="add mod">
          <ac:chgData name="Kenji Shu" userId="3fc9ea2dd2a560e4" providerId="LiveId" clId="{FAE41B95-C281-47AA-A186-EF521ACE4CE1}" dt="2026-03-25T02:38:31.934" v="5737" actId="1076"/>
          <ac:spMkLst>
            <pc:docMk/>
            <pc:sldMk cId="2603293692" sldId="292"/>
            <ac:spMk id="16" creationId="{CC639F18-6D6F-D584-339E-B4E8214B35A3}"/>
          </ac:spMkLst>
        </pc:spChg>
        <pc:spChg chg="add mod">
          <ac:chgData name="Kenji Shu" userId="3fc9ea2dd2a560e4" providerId="LiveId" clId="{FAE41B95-C281-47AA-A186-EF521ACE4CE1}" dt="2026-03-25T02:38:31.934" v="5737" actId="1076"/>
          <ac:spMkLst>
            <pc:docMk/>
            <pc:sldMk cId="2603293692" sldId="292"/>
            <ac:spMk id="17" creationId="{D636F2BC-E73A-87FC-7B6D-7F44DB7CCBDB}"/>
          </ac:spMkLst>
        </pc:spChg>
        <pc:picChg chg="mod">
          <ac:chgData name="Kenji Shu" userId="3fc9ea2dd2a560e4" providerId="LiveId" clId="{FAE41B95-C281-47AA-A186-EF521ACE4CE1}" dt="2026-03-25T02:37:14.939" v="5733" actId="1076"/>
          <ac:picMkLst>
            <pc:docMk/>
            <pc:sldMk cId="2603293692" sldId="292"/>
            <ac:picMk id="15" creationId="{71F72FC2-4246-A7A9-C89E-2ED0E5CE7AC3}"/>
          </ac:picMkLst>
        </pc:picChg>
      </pc:sldChg>
      <pc:sldChg chg="addSp delSp modSp add mod modClrScheme chgLayout">
        <pc:chgData name="Kenji Shu" userId="3fc9ea2dd2a560e4" providerId="LiveId" clId="{FAE41B95-C281-47AA-A186-EF521ACE4CE1}" dt="2026-03-25T02:57:32.002" v="5894" actId="1076"/>
        <pc:sldMkLst>
          <pc:docMk/>
          <pc:sldMk cId="67812651" sldId="1157"/>
        </pc:sldMkLst>
        <pc:spChg chg="del">
          <ac:chgData name="Kenji Shu" userId="3fc9ea2dd2a560e4" providerId="LiveId" clId="{FAE41B95-C281-47AA-A186-EF521ACE4CE1}" dt="2026-03-25T02:52:02.850" v="5778" actId="478"/>
          <ac:spMkLst>
            <pc:docMk/>
            <pc:sldMk cId="67812651" sldId="1157"/>
            <ac:spMk id="3" creationId="{4688AD23-88C3-ADF2-AE9F-6C8B0A3966FF}"/>
          </ac:spMkLst>
        </pc:spChg>
        <pc:spChg chg="mod ord">
          <ac:chgData name="Kenji Shu" userId="3fc9ea2dd2a560e4" providerId="LiveId" clId="{FAE41B95-C281-47AA-A186-EF521ACE4CE1}" dt="2026-03-25T02:51:56.609" v="5777" actId="700"/>
          <ac:spMkLst>
            <pc:docMk/>
            <pc:sldMk cId="67812651" sldId="1157"/>
            <ac:spMk id="5" creationId="{00000000-0000-0000-0000-000000000000}"/>
          </ac:spMkLst>
        </pc:spChg>
        <pc:spChg chg="mod">
          <ac:chgData name="Kenji Shu" userId="3fc9ea2dd2a560e4" providerId="LiveId" clId="{FAE41B95-C281-47AA-A186-EF521ACE4CE1}" dt="2026-03-25T02:53:42.931" v="5815" actId="1076"/>
          <ac:spMkLst>
            <pc:docMk/>
            <pc:sldMk cId="67812651" sldId="1157"/>
            <ac:spMk id="6" creationId="{6C0947AF-6E7F-C8FF-DD19-9E5E33D4D344}"/>
          </ac:spMkLst>
        </pc:spChg>
        <pc:spChg chg="mod">
          <ac:chgData name="Kenji Shu" userId="3fc9ea2dd2a560e4" providerId="LiveId" clId="{FAE41B95-C281-47AA-A186-EF521ACE4CE1}" dt="2026-03-25T02:53:42.931" v="5815" actId="1076"/>
          <ac:spMkLst>
            <pc:docMk/>
            <pc:sldMk cId="67812651" sldId="1157"/>
            <ac:spMk id="7" creationId="{F4EC1F2A-4BE9-DD82-77BB-B11DFD817CC9}"/>
          </ac:spMkLst>
        </pc:spChg>
        <pc:spChg chg="mod">
          <ac:chgData name="Kenji Shu" userId="3fc9ea2dd2a560e4" providerId="LiveId" clId="{FAE41B95-C281-47AA-A186-EF521ACE4CE1}" dt="2026-03-25T02:57:32.002" v="5894" actId="1076"/>
          <ac:spMkLst>
            <pc:docMk/>
            <pc:sldMk cId="67812651" sldId="1157"/>
            <ac:spMk id="8" creationId="{9BA4AC26-7392-0DE2-7F5B-0FDEE668F4F8}"/>
          </ac:spMkLst>
        </pc:spChg>
        <pc:spChg chg="mod">
          <ac:chgData name="Kenji Shu" userId="3fc9ea2dd2a560e4" providerId="LiveId" clId="{FAE41B95-C281-47AA-A186-EF521ACE4CE1}" dt="2026-03-25T02:57:32.002" v="5894" actId="1076"/>
          <ac:spMkLst>
            <pc:docMk/>
            <pc:sldMk cId="67812651" sldId="1157"/>
            <ac:spMk id="9" creationId="{5D8247CE-CA3B-753B-DC5B-0DF9146DABDF}"/>
          </ac:spMkLst>
        </pc:spChg>
        <pc:spChg chg="mod">
          <ac:chgData name="Kenji Shu" userId="3fc9ea2dd2a560e4" providerId="LiveId" clId="{FAE41B95-C281-47AA-A186-EF521ACE4CE1}" dt="2026-03-25T02:57:27.159" v="5893" actId="1076"/>
          <ac:spMkLst>
            <pc:docMk/>
            <pc:sldMk cId="67812651" sldId="1157"/>
            <ac:spMk id="11" creationId="{3D845182-6832-D6A4-193A-0DF9C237D140}"/>
          </ac:spMkLst>
        </pc:spChg>
        <pc:spChg chg="add mod ord">
          <ac:chgData name="Kenji Shu" userId="3fc9ea2dd2a560e4" providerId="LiveId" clId="{FAE41B95-C281-47AA-A186-EF521ACE4CE1}" dt="2026-03-25T02:52:08.786" v="5793" actId="20577"/>
          <ac:spMkLst>
            <pc:docMk/>
            <pc:sldMk cId="67812651" sldId="1157"/>
            <ac:spMk id="12" creationId="{358A45F7-5F3F-02EB-748C-7163D6CF7C14}"/>
          </ac:spMkLst>
        </pc:spChg>
        <pc:spChg chg="del">
          <ac:chgData name="Kenji Shu" userId="3fc9ea2dd2a560e4" providerId="LiveId" clId="{FAE41B95-C281-47AA-A186-EF521ACE4CE1}" dt="2026-03-25T02:52:23.192" v="5796" actId="478"/>
          <ac:spMkLst>
            <pc:docMk/>
            <pc:sldMk cId="67812651" sldId="1157"/>
            <ac:spMk id="13" creationId="{02DBDD7B-2D0D-EACA-14B5-2BE029A4DB00}"/>
          </ac:spMkLst>
        </pc:spChg>
        <pc:picChg chg="mod">
          <ac:chgData name="Kenji Shu" userId="3fc9ea2dd2a560e4" providerId="LiveId" clId="{FAE41B95-C281-47AA-A186-EF521ACE4CE1}" dt="2026-03-25T02:53:06.118" v="5810" actId="1076"/>
          <ac:picMkLst>
            <pc:docMk/>
            <pc:sldMk cId="67812651" sldId="1157"/>
            <ac:picMk id="2" creationId="{01BCE350-4083-68FA-35A3-F07CDC7CDB33}"/>
          </ac:picMkLst>
        </pc:picChg>
        <pc:picChg chg="mod">
          <ac:chgData name="Kenji Shu" userId="3fc9ea2dd2a560e4" providerId="LiveId" clId="{FAE41B95-C281-47AA-A186-EF521ACE4CE1}" dt="2026-03-25T02:53:06.118" v="5810" actId="1076"/>
          <ac:picMkLst>
            <pc:docMk/>
            <pc:sldMk cId="67812651" sldId="1157"/>
            <ac:picMk id="4" creationId="{2D76B7F0-2CA4-E7A2-1F57-682C23858DE4}"/>
          </ac:picMkLst>
        </pc:picChg>
        <pc:picChg chg="mod">
          <ac:chgData name="Kenji Shu" userId="3fc9ea2dd2a560e4" providerId="LiveId" clId="{FAE41B95-C281-47AA-A186-EF521ACE4CE1}" dt="2026-03-25T02:53:03.096" v="5809" actId="1076"/>
          <ac:picMkLst>
            <pc:docMk/>
            <pc:sldMk cId="67812651" sldId="1157"/>
            <ac:picMk id="10" creationId="{B2AFF776-C52B-6752-6A75-AE2C0B3455CB}"/>
          </ac:picMkLst>
        </pc:picChg>
      </pc:sldChg>
      <pc:sldChg chg="add del">
        <pc:chgData name="Kenji Shu" userId="3fc9ea2dd2a560e4" providerId="LiveId" clId="{FAE41B95-C281-47AA-A186-EF521ACE4CE1}" dt="2026-03-25T02:51:48.494" v="5775" actId="2696"/>
        <pc:sldMkLst>
          <pc:docMk/>
          <pc:sldMk cId="1681692777" sldId="1157"/>
        </pc:sldMkLst>
      </pc:sldChg>
      <pc:sldChg chg="add del">
        <pc:chgData name="Kenji Shu" userId="3fc9ea2dd2a560e4" providerId="LiveId" clId="{FAE41B95-C281-47AA-A186-EF521ACE4CE1}" dt="2026-03-24T22:50:01.461" v="3921"/>
        <pc:sldMkLst>
          <pc:docMk/>
          <pc:sldMk cId="1062818671" sldId="1169"/>
        </pc:sldMkLst>
      </pc:sldChg>
      <pc:sldChg chg="add del">
        <pc:chgData name="Kenji Shu" userId="3fc9ea2dd2a560e4" providerId="LiveId" clId="{FAE41B95-C281-47AA-A186-EF521ACE4CE1}" dt="2026-03-24T22:50:01.461" v="3921"/>
        <pc:sldMkLst>
          <pc:docMk/>
          <pc:sldMk cId="3887934946" sldId="3896"/>
        </pc:sldMkLst>
      </pc:sldChg>
      <pc:sldChg chg="add del">
        <pc:chgData name="Kenji Shu" userId="3fc9ea2dd2a560e4" providerId="LiveId" clId="{FAE41B95-C281-47AA-A186-EF521ACE4CE1}" dt="2026-03-24T22:50:01.461" v="3921"/>
        <pc:sldMkLst>
          <pc:docMk/>
          <pc:sldMk cId="1646452676" sldId="3924"/>
        </pc:sldMkLst>
      </pc:sldChg>
      <pc:sldMasterChg chg="delSldLayout">
        <pc:chgData name="Kenji Shu" userId="3fc9ea2dd2a560e4" providerId="LiveId" clId="{FAE41B95-C281-47AA-A186-EF521ACE4CE1}" dt="2026-03-25T02:51:48.494" v="5775" actId="2696"/>
        <pc:sldMasterMkLst>
          <pc:docMk/>
          <pc:sldMasterMk cId="665694974" sldId="2147483840"/>
        </pc:sldMasterMkLst>
        <pc:sldLayoutChg chg="del">
          <pc:chgData name="Kenji Shu" userId="3fc9ea2dd2a560e4" providerId="LiveId" clId="{FAE41B95-C281-47AA-A186-EF521ACE4CE1}" dt="2026-03-25T02:51:48.494" v="5775" actId="2696"/>
          <pc:sldLayoutMkLst>
            <pc:docMk/>
            <pc:sldMasterMk cId="665694974" sldId="2147483840"/>
            <pc:sldLayoutMk cId="707203819" sldId="21474838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8D458C-05DD-0144-8C45-27C2E4E73D39}" type="datetimeFigureOut">
              <a:rPr kumimoji="1" lang="ja-JP" altLang="en-US" smtClean="0"/>
              <a:t>2026/3/24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067ED-C82B-AE47-B0B4-8B68236EBE49}" type="slidenum">
              <a:rPr kumimoji="1" lang="ja-JP" altLang="en-US" smtClean="0"/>
              <a:t>‹#›</a:t>
            </a:fld>
            <a:endParaRPr kumimoji="1" lang="ja-JP" altLang="en-US"/>
          </a:p>
        </p:txBody>
      </p:sp>
    </p:spTree>
    <p:extLst>
      <p:ext uri="{BB962C8B-B14F-4D97-AF65-F5344CB8AC3E}">
        <p14:creationId xmlns:p14="http://schemas.microsoft.com/office/powerpoint/2010/main" val="20804722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 altLang="ja-JP" baseline="0" dirty="0">
              <a:solidFill>
                <a:schemeClr val="tx1"/>
              </a:solidFill>
              <a:effectLst/>
              <a:latin typeface=".SF NS"/>
            </a:endParaRPr>
          </a:p>
        </p:txBody>
      </p:sp>
      <p:sp>
        <p:nvSpPr>
          <p:cNvPr id="4" name="スライド番号プレースホルダー 3"/>
          <p:cNvSpPr>
            <a:spLocks noGrp="1"/>
          </p:cNvSpPr>
          <p:nvPr>
            <p:ph type="sldNum" sz="quarter" idx="10"/>
          </p:nvPr>
        </p:nvSpPr>
        <p:spPr/>
        <p:txBody>
          <a:bodyPr/>
          <a:lstStyle/>
          <a:p>
            <a:fld id="{A68067ED-C82B-AE47-B0B4-8B68236EBE49}" type="slidenum">
              <a:rPr kumimoji="1" lang="ja-JP" altLang="en-US" smtClean="0"/>
              <a:t>29</a:t>
            </a:fld>
            <a:endParaRPr kumimoji="1" lang="ja-JP" altLang="en-US"/>
          </a:p>
        </p:txBody>
      </p:sp>
    </p:spTree>
    <p:extLst>
      <p:ext uri="{BB962C8B-B14F-4D97-AF65-F5344CB8AC3E}">
        <p14:creationId xmlns:p14="http://schemas.microsoft.com/office/powerpoint/2010/main" val="1193831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AF2D86F-7E7D-3CE8-8D56-8BAB4ED07EB6}"/>
              </a:ext>
            </a:extLst>
          </p:cNvPr>
          <p:cNvSpPr>
            <a:spLocks noGrp="1"/>
          </p:cNvSpPr>
          <p:nvPr>
            <p:ph type="sldNum" sz="quarter" idx="10"/>
          </p:nvPr>
        </p:nvSpPr>
        <p:spPr/>
        <p:txBody>
          <a:bodyPr/>
          <a:lstStyle/>
          <a:p>
            <a:fld id="{E9A5D3A2-D397-6B42-8E2B-54C313E136F6}" type="slidenum">
              <a:rPr lang="ja-JP" altLang="en-US" smtClean="0"/>
              <a:pPr/>
              <a:t>‹#›</a:t>
            </a:fld>
            <a:endParaRPr lang="ja-JP" altLang="en-US" dirty="0"/>
          </a:p>
        </p:txBody>
      </p:sp>
      <p:sp>
        <p:nvSpPr>
          <p:cNvPr id="4" name="フッター プレースホルダー 3">
            <a:extLst>
              <a:ext uri="{FF2B5EF4-FFF2-40B4-BE49-F238E27FC236}">
                <a16:creationId xmlns:a16="http://schemas.microsoft.com/office/drawing/2014/main" id="{3D28CA89-BBBE-F6AC-F771-1D96375669A3}"/>
              </a:ext>
            </a:extLst>
          </p:cNvPr>
          <p:cNvSpPr>
            <a:spLocks noGrp="1"/>
          </p:cNvSpPr>
          <p:nvPr>
            <p:ph type="ftr" sz="quarter" idx="11"/>
          </p:nvPr>
        </p:nvSpPr>
        <p:spPr/>
        <p:txBody>
          <a:bodyPr/>
          <a:lstStyle/>
          <a:p>
            <a:endParaRPr lang="ja-JP" altLang="en-US" dirty="0"/>
          </a:p>
        </p:txBody>
      </p:sp>
      <p:sp>
        <p:nvSpPr>
          <p:cNvPr id="5" name="日付プレースホルダー 4">
            <a:extLst>
              <a:ext uri="{FF2B5EF4-FFF2-40B4-BE49-F238E27FC236}">
                <a16:creationId xmlns:a16="http://schemas.microsoft.com/office/drawing/2014/main" id="{32698205-5BBB-8FD2-59AB-16188C43F6F5}"/>
              </a:ext>
            </a:extLst>
          </p:cNvPr>
          <p:cNvSpPr>
            <a:spLocks noGrp="1"/>
          </p:cNvSpPr>
          <p:nvPr>
            <p:ph type="dt" sz="half" idx="12"/>
          </p:nvPr>
        </p:nvSpPr>
        <p:spPr/>
        <p:txBody>
          <a:bodyPr/>
          <a:lstStyle/>
          <a:p>
            <a:r>
              <a:rPr lang="en-US" altLang="ja-JP"/>
              <a:t>March 25, 2026</a:t>
            </a:r>
            <a:endParaRPr lang="ja-JP" altLang="en-US" dirty="0"/>
          </a:p>
        </p:txBody>
      </p:sp>
      <p:sp>
        <p:nvSpPr>
          <p:cNvPr id="6" name="タイトル 1">
            <a:extLst>
              <a:ext uri="{FF2B5EF4-FFF2-40B4-BE49-F238E27FC236}">
                <a16:creationId xmlns:a16="http://schemas.microsoft.com/office/drawing/2014/main" id="{AACC3224-DD72-6DFD-CED2-16466252C227}"/>
              </a:ext>
            </a:extLst>
          </p:cNvPr>
          <p:cNvSpPr>
            <a:spLocks noGrp="1"/>
          </p:cNvSpPr>
          <p:nvPr>
            <p:ph type="ctrTitle"/>
          </p:nvPr>
        </p:nvSpPr>
        <p:spPr>
          <a:xfrm>
            <a:off x="1" y="662940"/>
            <a:ext cx="12191995" cy="1895475"/>
          </a:xfrm>
          <a:prstGeom prst="rect">
            <a:avLst/>
          </a:prstGeom>
        </p:spPr>
        <p:txBody>
          <a:bodyPr anchor="ctr">
            <a:normAutofit/>
          </a:bodyPr>
          <a:lstStyle>
            <a:lvl1pPr algn="ctr">
              <a:defRPr sz="5400" b="0" i="0">
                <a:latin typeface="+mj-lt"/>
                <a:ea typeface="+mj-ea"/>
              </a:defRPr>
            </a:lvl1pPr>
          </a:lstStyle>
          <a:p>
            <a:r>
              <a:rPr kumimoji="1" lang="ja-JP" altLang="en-US"/>
              <a:t>マスター タイトルの書式設定</a:t>
            </a:r>
            <a:endParaRPr kumimoji="1" lang="ja-JP" altLang="en-US" dirty="0"/>
          </a:p>
        </p:txBody>
      </p:sp>
      <p:sp>
        <p:nvSpPr>
          <p:cNvPr id="7" name="テキスト プレースホルダー 9">
            <a:extLst>
              <a:ext uri="{FF2B5EF4-FFF2-40B4-BE49-F238E27FC236}">
                <a16:creationId xmlns:a16="http://schemas.microsoft.com/office/drawing/2014/main" id="{DAC6D8B0-A740-5BFE-81DE-75F46C9C0BB6}"/>
              </a:ext>
            </a:extLst>
          </p:cNvPr>
          <p:cNvSpPr>
            <a:spLocks noGrp="1"/>
          </p:cNvSpPr>
          <p:nvPr>
            <p:ph type="body" sz="quarter" idx="13"/>
          </p:nvPr>
        </p:nvSpPr>
        <p:spPr>
          <a:xfrm>
            <a:off x="1" y="3270885"/>
            <a:ext cx="12191995" cy="1270635"/>
          </a:xfrm>
          <a:prstGeom prst="rect">
            <a:avLst/>
          </a:prstGeom>
        </p:spPr>
        <p:txBody>
          <a:bodyPr/>
          <a:lstStyle>
            <a:lvl1pPr marL="0" indent="0" algn="ctr">
              <a:buNone/>
              <a:defRPr>
                <a:latin typeface="+mj-lt"/>
              </a:defRPr>
            </a:lvl1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8" name="テキスト プレースホルダー 11">
            <a:extLst>
              <a:ext uri="{FF2B5EF4-FFF2-40B4-BE49-F238E27FC236}">
                <a16:creationId xmlns:a16="http://schemas.microsoft.com/office/drawing/2014/main" id="{B0E4883B-D5CF-16B9-49D2-C7068B72C34D}"/>
              </a:ext>
            </a:extLst>
          </p:cNvPr>
          <p:cNvSpPr>
            <a:spLocks noGrp="1"/>
          </p:cNvSpPr>
          <p:nvPr>
            <p:ph type="body" sz="quarter" idx="14"/>
          </p:nvPr>
        </p:nvSpPr>
        <p:spPr>
          <a:xfrm>
            <a:off x="4" y="4829808"/>
            <a:ext cx="12191995" cy="365125"/>
          </a:xfrm>
          <a:prstGeom prst="rect">
            <a:avLst/>
          </a:prstGeom>
        </p:spPr>
        <p:txBody>
          <a:bodyPr/>
          <a:lstStyle>
            <a:lvl1pPr marL="0" indent="0" algn="ctr">
              <a:buNone/>
              <a:defRPr>
                <a:latin typeface="+mj-lt"/>
              </a:defRPr>
            </a:lvl1pPr>
          </a:lstStyle>
          <a:p>
            <a:pPr lvl="0"/>
            <a:r>
              <a:rPr kumimoji="1" lang="ja-JP" altLang="en-US"/>
              <a:t>マスター テキストの書式設定</a:t>
            </a:r>
          </a:p>
        </p:txBody>
      </p:sp>
    </p:spTree>
    <p:extLst>
      <p:ext uri="{BB962C8B-B14F-4D97-AF65-F5344CB8AC3E}">
        <p14:creationId xmlns:p14="http://schemas.microsoft.com/office/powerpoint/2010/main" val="231455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with title">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9AFDA88-D1DA-BEF5-5CC2-214F78223434}"/>
              </a:ext>
            </a:extLst>
          </p:cNvPr>
          <p:cNvSpPr>
            <a:spLocks noGrp="1"/>
          </p:cNvSpPr>
          <p:nvPr>
            <p:ph type="sldNum" sz="quarter" idx="10"/>
          </p:nvPr>
        </p:nvSpPr>
        <p:spPr/>
        <p:txBody>
          <a:bodyPr/>
          <a:lstStyle/>
          <a:p>
            <a:fld id="{E9A5D3A2-D397-6B42-8E2B-54C313E136F6}" type="slidenum">
              <a:rPr lang="ja-JP" altLang="en-US" smtClean="0"/>
              <a:pPr/>
              <a:t>‹#›</a:t>
            </a:fld>
            <a:endParaRPr lang="ja-JP" altLang="en-US" dirty="0"/>
          </a:p>
        </p:txBody>
      </p:sp>
      <p:sp>
        <p:nvSpPr>
          <p:cNvPr id="4" name="フッター プレースホルダー 3">
            <a:extLst>
              <a:ext uri="{FF2B5EF4-FFF2-40B4-BE49-F238E27FC236}">
                <a16:creationId xmlns:a16="http://schemas.microsoft.com/office/drawing/2014/main" id="{6E86F1EA-019A-7A4D-3D7C-62898C271A1B}"/>
              </a:ext>
            </a:extLst>
          </p:cNvPr>
          <p:cNvSpPr>
            <a:spLocks noGrp="1"/>
          </p:cNvSpPr>
          <p:nvPr>
            <p:ph type="ftr" sz="quarter" idx="11"/>
          </p:nvPr>
        </p:nvSpPr>
        <p:spPr/>
        <p:txBody>
          <a:bodyPr/>
          <a:lstStyle/>
          <a:p>
            <a:endParaRPr lang="ja-JP" altLang="en-US" dirty="0"/>
          </a:p>
        </p:txBody>
      </p:sp>
      <p:sp>
        <p:nvSpPr>
          <p:cNvPr id="5" name="日付プレースホルダー 4">
            <a:extLst>
              <a:ext uri="{FF2B5EF4-FFF2-40B4-BE49-F238E27FC236}">
                <a16:creationId xmlns:a16="http://schemas.microsoft.com/office/drawing/2014/main" id="{BA61BC6D-DCD4-10AB-4530-123F2DA8B508}"/>
              </a:ext>
            </a:extLst>
          </p:cNvPr>
          <p:cNvSpPr>
            <a:spLocks noGrp="1"/>
          </p:cNvSpPr>
          <p:nvPr>
            <p:ph type="dt" sz="half" idx="12"/>
          </p:nvPr>
        </p:nvSpPr>
        <p:spPr/>
        <p:txBody>
          <a:bodyPr/>
          <a:lstStyle/>
          <a:p>
            <a:r>
              <a:rPr lang="en-US" altLang="ja-JP"/>
              <a:t>March 25, 2026</a:t>
            </a:r>
            <a:endParaRPr lang="ja-JP" altLang="en-US" dirty="0"/>
          </a:p>
        </p:txBody>
      </p:sp>
      <p:sp>
        <p:nvSpPr>
          <p:cNvPr id="6" name="タイトル 1">
            <a:extLst>
              <a:ext uri="{FF2B5EF4-FFF2-40B4-BE49-F238E27FC236}">
                <a16:creationId xmlns:a16="http://schemas.microsoft.com/office/drawing/2014/main" id="{4E51FDA8-A428-FAA1-C393-F3D1BFF560D1}"/>
              </a:ext>
            </a:extLst>
          </p:cNvPr>
          <p:cNvSpPr>
            <a:spLocks noGrp="1"/>
          </p:cNvSpPr>
          <p:nvPr>
            <p:ph type="title"/>
          </p:nvPr>
        </p:nvSpPr>
        <p:spPr>
          <a:xfrm>
            <a:off x="0" y="1"/>
            <a:ext cx="12192000" cy="894607"/>
          </a:xfrm>
          <a:prstGeom prst="rect">
            <a:avLst/>
          </a:prstGeom>
          <a:noFill/>
        </p:spPr>
        <p:txBody>
          <a:bodyPr anchor="ctr"/>
          <a:lstStyle>
            <a:lvl1pPr algn="l">
              <a:defRPr>
                <a:latin typeface="+mj-lt"/>
                <a:ea typeface="+mj-ea"/>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2830007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1E40048B-294C-42F9-2B60-0759738D2769}"/>
              </a:ext>
            </a:extLst>
          </p:cNvPr>
          <p:cNvSpPr>
            <a:spLocks noGrp="1"/>
          </p:cNvSpPr>
          <p:nvPr>
            <p:ph type="sldNum" sz="quarter" idx="10"/>
          </p:nvPr>
        </p:nvSpPr>
        <p:spPr/>
        <p:txBody>
          <a:bodyPr/>
          <a:lstStyle/>
          <a:p>
            <a:fld id="{E9A5D3A2-D397-6B42-8E2B-54C313E136F6}" type="slidenum">
              <a:rPr lang="ja-JP" altLang="en-US" smtClean="0"/>
              <a:pPr/>
              <a:t>‹#›</a:t>
            </a:fld>
            <a:endParaRPr lang="ja-JP" altLang="en-US" dirty="0"/>
          </a:p>
        </p:txBody>
      </p:sp>
      <p:sp>
        <p:nvSpPr>
          <p:cNvPr id="4" name="フッター プレースホルダー 3">
            <a:extLst>
              <a:ext uri="{FF2B5EF4-FFF2-40B4-BE49-F238E27FC236}">
                <a16:creationId xmlns:a16="http://schemas.microsoft.com/office/drawing/2014/main" id="{429CBD03-3CE2-A3B1-4B3C-7711BEF42DDA}"/>
              </a:ext>
            </a:extLst>
          </p:cNvPr>
          <p:cNvSpPr>
            <a:spLocks noGrp="1"/>
          </p:cNvSpPr>
          <p:nvPr>
            <p:ph type="ftr" sz="quarter" idx="11"/>
          </p:nvPr>
        </p:nvSpPr>
        <p:spPr/>
        <p:txBody>
          <a:bodyPr/>
          <a:lstStyle/>
          <a:p>
            <a:endParaRPr lang="ja-JP" altLang="en-US" dirty="0"/>
          </a:p>
        </p:txBody>
      </p:sp>
      <p:sp>
        <p:nvSpPr>
          <p:cNvPr id="5" name="日付プレースホルダー 4">
            <a:extLst>
              <a:ext uri="{FF2B5EF4-FFF2-40B4-BE49-F238E27FC236}">
                <a16:creationId xmlns:a16="http://schemas.microsoft.com/office/drawing/2014/main" id="{5CCCA9F4-6A23-C147-D292-B6A386324715}"/>
              </a:ext>
            </a:extLst>
          </p:cNvPr>
          <p:cNvSpPr>
            <a:spLocks noGrp="1"/>
          </p:cNvSpPr>
          <p:nvPr>
            <p:ph type="dt" sz="half" idx="12"/>
          </p:nvPr>
        </p:nvSpPr>
        <p:spPr/>
        <p:txBody>
          <a:bodyPr/>
          <a:lstStyle/>
          <a:p>
            <a:r>
              <a:rPr lang="en-US" altLang="ja-JP"/>
              <a:t>March 25, 2026</a:t>
            </a:r>
            <a:endParaRPr lang="ja-JP" altLang="en-US" dirty="0"/>
          </a:p>
        </p:txBody>
      </p:sp>
    </p:spTree>
    <p:extLst>
      <p:ext uri="{BB962C8B-B14F-4D97-AF65-F5344CB8AC3E}">
        <p14:creationId xmlns:p14="http://schemas.microsoft.com/office/powerpoint/2010/main" val="1326093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0A87FA96-A391-44F0-8DF6-56FB54F4B5D4}"/>
              </a:ext>
            </a:extLst>
          </p:cNvPr>
          <p:cNvSpPr>
            <a:spLocks noGrp="1"/>
          </p:cNvSpPr>
          <p:nvPr>
            <p:ph type="dt" sz="half" idx="10"/>
          </p:nvPr>
        </p:nvSpPr>
        <p:spPr/>
        <p:txBody>
          <a:bodyPr/>
          <a:lstStyle/>
          <a:p>
            <a:r>
              <a:rPr lang="en-US" altLang="ja-JP"/>
              <a:t>March 25, 2026</a:t>
            </a:r>
            <a:endParaRPr lang="ja-JP" altLang="en-US"/>
          </a:p>
        </p:txBody>
      </p:sp>
      <p:sp>
        <p:nvSpPr>
          <p:cNvPr id="4" name="スライド番号プレースホルダー 3">
            <a:extLst>
              <a:ext uri="{FF2B5EF4-FFF2-40B4-BE49-F238E27FC236}">
                <a16:creationId xmlns:a16="http://schemas.microsoft.com/office/drawing/2014/main" id="{EAFD6D4E-84CA-4E28-A40B-629825FD8E01}"/>
              </a:ext>
            </a:extLst>
          </p:cNvPr>
          <p:cNvSpPr>
            <a:spLocks noGrp="1"/>
          </p:cNvSpPr>
          <p:nvPr>
            <p:ph type="sldNum" sz="quarter" idx="11"/>
          </p:nvPr>
        </p:nvSpPr>
        <p:spPr/>
        <p:txBody>
          <a:bodyPr/>
          <a:lstStyle/>
          <a:p>
            <a:fld id="{E9A5D3A2-D397-6B42-8E2B-54C313E136F6}" type="slidenum">
              <a:rPr lang="ja-JP" altLang="en-US" smtClean="0"/>
              <a:pPr/>
              <a:t>‹#›</a:t>
            </a:fld>
            <a:endParaRPr lang="ja-JP" altLang="en-US"/>
          </a:p>
        </p:txBody>
      </p:sp>
      <p:sp>
        <p:nvSpPr>
          <p:cNvPr id="5" name="フッター プレースホルダー 4">
            <a:extLst>
              <a:ext uri="{FF2B5EF4-FFF2-40B4-BE49-F238E27FC236}">
                <a16:creationId xmlns:a16="http://schemas.microsoft.com/office/drawing/2014/main" id="{2D99D80D-DA75-4126-8CC4-F68400F4C81D}"/>
              </a:ext>
            </a:extLst>
          </p:cNvPr>
          <p:cNvSpPr>
            <a:spLocks noGrp="1"/>
          </p:cNvSpPr>
          <p:nvPr>
            <p:ph type="ftr" sz="quarter" idx="12"/>
          </p:nvPr>
        </p:nvSpPr>
        <p:spPr/>
        <p:txBody>
          <a:bodyPr/>
          <a:lstStyle/>
          <a:p>
            <a:endParaRPr lang="ja-JP" altLang="en-US"/>
          </a:p>
        </p:txBody>
      </p:sp>
    </p:spTree>
    <p:extLst>
      <p:ext uri="{BB962C8B-B14F-4D97-AF65-F5344CB8AC3E}">
        <p14:creationId xmlns:p14="http://schemas.microsoft.com/office/powerpoint/2010/main" val="1953356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a:xfrm>
            <a:off x="10212000" y="6580094"/>
            <a:ext cx="1980000" cy="277906"/>
          </a:xfrm>
          <a:prstGeom prst="rect">
            <a:avLst/>
          </a:prstGeom>
        </p:spPr>
        <p:txBody>
          <a:bodyPr vert="horz" lIns="91440" tIns="45720" rIns="91440" bIns="45720" rtlCol="0" anchor="ctr"/>
          <a:lstStyle>
            <a:lvl1pPr algn="r">
              <a:defRPr sz="1400" b="0" i="0">
                <a:solidFill>
                  <a:schemeClr val="tx1"/>
                </a:solidFill>
                <a:latin typeface="+mn-lt"/>
                <a:ea typeface="+mn-ea"/>
              </a:defRPr>
            </a:lvl1pPr>
          </a:lstStyle>
          <a:p>
            <a:fld id="{E9A5D3A2-D397-6B42-8E2B-54C313E136F6}" type="slidenum">
              <a:rPr lang="ja-JP" altLang="en-US" smtClean="0"/>
              <a:pPr/>
              <a:t>‹#›</a:t>
            </a:fld>
            <a:endParaRPr lang="ja-JP" altLang="en-US" dirty="0"/>
          </a:p>
        </p:txBody>
      </p:sp>
      <p:sp>
        <p:nvSpPr>
          <p:cNvPr id="7" name="フッター プレースホルダー 6"/>
          <p:cNvSpPr>
            <a:spLocks noGrp="1"/>
          </p:cNvSpPr>
          <p:nvPr>
            <p:ph type="ftr" sz="quarter" idx="3"/>
          </p:nvPr>
        </p:nvSpPr>
        <p:spPr>
          <a:xfrm>
            <a:off x="1980000" y="6586444"/>
            <a:ext cx="8231999" cy="271556"/>
          </a:xfrm>
          <a:prstGeom prst="rect">
            <a:avLst/>
          </a:prstGeom>
        </p:spPr>
        <p:txBody>
          <a:bodyPr vert="horz" lIns="91440" tIns="45720" rIns="91440" bIns="45720" rtlCol="0" anchor="ctr"/>
          <a:lstStyle>
            <a:lvl1pPr algn="ctr">
              <a:defRPr sz="1400" b="0" i="0">
                <a:solidFill>
                  <a:schemeClr val="tx1"/>
                </a:solidFill>
                <a:latin typeface="+mn-ea"/>
                <a:ea typeface="+mn-ea"/>
              </a:defRPr>
            </a:lvl1pPr>
          </a:lstStyle>
          <a:p>
            <a:endParaRPr lang="ja-JP" altLang="en-US" dirty="0"/>
          </a:p>
        </p:txBody>
      </p:sp>
      <p:sp>
        <p:nvSpPr>
          <p:cNvPr id="5" name="日付プレースホルダー 4">
            <a:extLst>
              <a:ext uri="{FF2B5EF4-FFF2-40B4-BE49-F238E27FC236}">
                <a16:creationId xmlns:a16="http://schemas.microsoft.com/office/drawing/2014/main" id="{9C4ACE04-6C47-2B85-D8AE-5CA0AEF35010}"/>
              </a:ext>
            </a:extLst>
          </p:cNvPr>
          <p:cNvSpPr>
            <a:spLocks noGrp="1"/>
          </p:cNvSpPr>
          <p:nvPr>
            <p:ph type="dt" sz="half" idx="2"/>
          </p:nvPr>
        </p:nvSpPr>
        <p:spPr>
          <a:xfrm>
            <a:off x="0" y="6580094"/>
            <a:ext cx="1980000" cy="277906"/>
          </a:xfrm>
          <a:prstGeom prst="rect">
            <a:avLst/>
          </a:prstGeom>
        </p:spPr>
        <p:txBody>
          <a:bodyPr vert="horz" lIns="91440" tIns="45720" rIns="91440" bIns="45720" rtlCol="0" anchor="ctr"/>
          <a:lstStyle>
            <a:lvl1pPr algn="l">
              <a:defRPr sz="1400">
                <a:solidFill>
                  <a:schemeClr val="tx1"/>
                </a:solidFill>
              </a:defRPr>
            </a:lvl1pPr>
          </a:lstStyle>
          <a:p>
            <a:r>
              <a:rPr lang="en-US" altLang="ja-JP"/>
              <a:t>March 25, 2026</a:t>
            </a:r>
            <a:endParaRPr lang="ja-JP" altLang="en-US" dirty="0"/>
          </a:p>
        </p:txBody>
      </p:sp>
    </p:spTree>
    <p:extLst>
      <p:ext uri="{BB962C8B-B14F-4D97-AF65-F5344CB8AC3E}">
        <p14:creationId xmlns:p14="http://schemas.microsoft.com/office/powerpoint/2010/main" val="665694974"/>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Lst>
  <p:hf sldNum="0" hdr="0" ftr="0"/>
  <p:txStyles>
    <p:titleStyle>
      <a:lvl1pPr algn="ctr" defTabSz="685800" rtl="0" eaLnBrk="1" latinLnBrk="0" hangingPunct="1">
        <a:lnSpc>
          <a:spcPct val="90000"/>
        </a:lnSpc>
        <a:spcBef>
          <a:spcPct val="0"/>
        </a:spcBef>
        <a:buNone/>
        <a:defRPr kumimoji="1" sz="4400" b="0" i="0" kern="1200">
          <a:solidFill>
            <a:schemeClr val="tx1"/>
          </a:solidFill>
          <a:latin typeface="Yu Gothic Medium" panose="020B0400000000000000" pitchFamily="34" charset="-128"/>
          <a:ea typeface="Yu Gothic Medium" panose="020B0400000000000000" pitchFamily="34" charset="-128"/>
          <a:cs typeface="+mj-cs"/>
        </a:defRPr>
      </a:lvl1pPr>
    </p:titleStyle>
    <p:bodyStyle>
      <a:lvl1pPr marL="171450" indent="-171450" algn="l" defTabSz="685800" rtl="0" eaLnBrk="1" latinLnBrk="0" hangingPunct="1">
        <a:lnSpc>
          <a:spcPct val="90000"/>
        </a:lnSpc>
        <a:spcBef>
          <a:spcPts val="750"/>
        </a:spcBef>
        <a:buFont typeface="Arial"/>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svg"/><Relationship Id="rId7" Type="http://schemas.openxmlformats.org/officeDocument/2006/relationships/image" Target="../media/image59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sv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3.sv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D3B19F25-3FE1-C249-8104-283DDA4DDDD2}"/>
              </a:ext>
            </a:extLst>
          </p:cNvPr>
          <p:cNvSpPr>
            <a:spLocks noGrp="1"/>
          </p:cNvSpPr>
          <p:nvPr>
            <p:ph type="ctrTitle"/>
          </p:nvPr>
        </p:nvSpPr>
        <p:spPr/>
        <p:txBody>
          <a:bodyPr/>
          <a:lstStyle/>
          <a:p>
            <a:r>
              <a:rPr lang="en-US" altLang="ja-JP" dirty="0"/>
              <a:t>Laser cooling of positronium</a:t>
            </a:r>
            <a:br>
              <a:rPr lang="en-US" altLang="ja-JP" dirty="0"/>
            </a:br>
            <a:r>
              <a:rPr lang="en-US" altLang="ja-JP" dirty="0"/>
              <a:t>toward precision measurement</a:t>
            </a:r>
            <a:endParaRPr lang="ja-JP" altLang="en-US" dirty="0"/>
          </a:p>
        </p:txBody>
      </p:sp>
      <p:sp>
        <p:nvSpPr>
          <p:cNvPr id="10" name="テキスト プレースホルダー 9">
            <a:extLst>
              <a:ext uri="{FF2B5EF4-FFF2-40B4-BE49-F238E27FC236}">
                <a16:creationId xmlns:a16="http://schemas.microsoft.com/office/drawing/2014/main" id="{4EDD02BB-8CD7-DD35-DED3-7D98390F4C68}"/>
              </a:ext>
            </a:extLst>
          </p:cNvPr>
          <p:cNvSpPr>
            <a:spLocks noGrp="1"/>
          </p:cNvSpPr>
          <p:nvPr>
            <p:ph type="body" sz="quarter" idx="13"/>
          </p:nvPr>
        </p:nvSpPr>
        <p:spPr/>
        <p:txBody>
          <a:bodyPr/>
          <a:lstStyle/>
          <a:p>
            <a:r>
              <a:rPr lang="en-US" altLang="ja-JP" dirty="0"/>
              <a:t>Kenji Shu</a:t>
            </a:r>
            <a:endParaRPr lang="ja-JP" altLang="en-US" dirty="0"/>
          </a:p>
        </p:txBody>
      </p:sp>
      <p:sp>
        <p:nvSpPr>
          <p:cNvPr id="11" name="テキスト プレースホルダー 10">
            <a:extLst>
              <a:ext uri="{FF2B5EF4-FFF2-40B4-BE49-F238E27FC236}">
                <a16:creationId xmlns:a16="http://schemas.microsoft.com/office/drawing/2014/main" id="{FA08C9BF-3BE8-CA9E-23F2-F2E9EF3C5509}"/>
              </a:ext>
            </a:extLst>
          </p:cNvPr>
          <p:cNvSpPr>
            <a:spLocks noGrp="1"/>
          </p:cNvSpPr>
          <p:nvPr>
            <p:ph type="body" sz="quarter" idx="14"/>
          </p:nvPr>
        </p:nvSpPr>
        <p:spPr/>
        <p:txBody>
          <a:bodyPr/>
          <a:lstStyle/>
          <a:p>
            <a:r>
              <a:rPr lang="en-US" altLang="ja-JP" dirty="0"/>
              <a:t>RIKEN</a:t>
            </a:r>
            <a:endParaRPr lang="ja-JP" altLang="en-US" dirty="0"/>
          </a:p>
        </p:txBody>
      </p:sp>
      <p:sp>
        <p:nvSpPr>
          <p:cNvPr id="2" name="テキスト ボックス 1">
            <a:extLst>
              <a:ext uri="{FF2B5EF4-FFF2-40B4-BE49-F238E27FC236}">
                <a16:creationId xmlns:a16="http://schemas.microsoft.com/office/drawing/2014/main" id="{5BD154D3-2427-E5D9-9F79-DDC14F0A5DA1}"/>
              </a:ext>
            </a:extLst>
          </p:cNvPr>
          <p:cNvSpPr txBox="1"/>
          <p:nvPr/>
        </p:nvSpPr>
        <p:spPr>
          <a:xfrm>
            <a:off x="2297628" y="5900652"/>
            <a:ext cx="7596739" cy="400110"/>
          </a:xfrm>
          <a:prstGeom prst="rect">
            <a:avLst/>
          </a:prstGeom>
          <a:noFill/>
        </p:spPr>
        <p:txBody>
          <a:bodyPr wrap="square" rtlCol="0">
            <a:spAutoFit/>
          </a:bodyPr>
          <a:lstStyle/>
          <a:p>
            <a:pPr algn="l"/>
            <a:r>
              <a:rPr kumimoji="1" lang="en-US" altLang="ja-JP" sz="2000" b="0" i="0" dirty="0">
                <a:latin typeface="+mn-lt"/>
                <a:ea typeface="+mn-ea"/>
              </a:rPr>
              <a:t>Low Energy Electron Positron Physics Workshop at Jefferson Lab</a:t>
            </a:r>
            <a:endParaRPr kumimoji="1" lang="ja-JP" altLang="en-US" sz="2000" b="0" i="0" dirty="0">
              <a:latin typeface="+mn-lt"/>
              <a:ea typeface="+mn-ea"/>
            </a:endParaRPr>
          </a:p>
        </p:txBody>
      </p:sp>
    </p:spTree>
    <p:extLst>
      <p:ext uri="{BB962C8B-B14F-4D97-AF65-F5344CB8AC3E}">
        <p14:creationId xmlns:p14="http://schemas.microsoft.com/office/powerpoint/2010/main" val="1049155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5B36B422-C7E4-BEDE-36AF-2274FCACF41B}"/>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5D29DA7C-FFB2-709A-EB77-02C3204585D9}"/>
              </a:ext>
            </a:extLst>
          </p:cNvPr>
          <p:cNvSpPr>
            <a:spLocks noGrp="1"/>
          </p:cNvSpPr>
          <p:nvPr>
            <p:ph type="title"/>
          </p:nvPr>
        </p:nvSpPr>
        <p:spPr/>
        <p:txBody>
          <a:bodyPr/>
          <a:lstStyle/>
          <a:p>
            <a:r>
              <a:rPr lang="en-US" altLang="ja-JP" dirty="0"/>
              <a:t>Developed laser properties</a:t>
            </a:r>
            <a:endParaRPr kumimoji="1" lang="ja-JP" altLang="en-US" dirty="0"/>
          </a:p>
        </p:txBody>
      </p:sp>
      <p:pic>
        <p:nvPicPr>
          <p:cNvPr id="6" name="グラフィックス 5">
            <a:extLst>
              <a:ext uri="{FF2B5EF4-FFF2-40B4-BE49-F238E27FC236}">
                <a16:creationId xmlns:a16="http://schemas.microsoft.com/office/drawing/2014/main" id="{F067CDF7-AB30-C694-E5AF-810DD84C7B5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11747" y="-3973689"/>
            <a:ext cx="4429720" cy="3000022"/>
          </a:xfrm>
          <a:prstGeom prst="rect">
            <a:avLst/>
          </a:prstGeom>
        </p:spPr>
      </p:pic>
      <p:cxnSp>
        <p:nvCxnSpPr>
          <p:cNvPr id="8" name="直線矢印コネクタ 7">
            <a:extLst>
              <a:ext uri="{FF2B5EF4-FFF2-40B4-BE49-F238E27FC236}">
                <a16:creationId xmlns:a16="http://schemas.microsoft.com/office/drawing/2014/main" id="{5D50E45A-36B1-6B9D-CFA1-E814510A1879}"/>
              </a:ext>
            </a:extLst>
          </p:cNvPr>
          <p:cNvCxnSpPr/>
          <p:nvPr/>
        </p:nvCxnSpPr>
        <p:spPr>
          <a:xfrm>
            <a:off x="492307" y="-4207934"/>
            <a:ext cx="2966720" cy="0"/>
          </a:xfrm>
          <a:prstGeom prst="straightConnector1">
            <a:avLst/>
          </a:prstGeom>
          <a:ln w="38100">
            <a:headEnd type="triangle"/>
            <a:tailEnd type="triangle"/>
          </a:ln>
        </p:spPr>
        <p:style>
          <a:lnRef idx="1">
            <a:schemeClr val="accent2"/>
          </a:lnRef>
          <a:fillRef idx="0">
            <a:schemeClr val="accent2"/>
          </a:fillRef>
          <a:effectRef idx="0">
            <a:schemeClr val="accent2"/>
          </a:effectRef>
          <a:fontRef idx="minor">
            <a:schemeClr val="tx1"/>
          </a:fontRef>
        </p:style>
      </p:cxnSp>
      <p:sp>
        <p:nvSpPr>
          <p:cNvPr id="9" name="四角形: 角を丸くする 8">
            <a:extLst>
              <a:ext uri="{FF2B5EF4-FFF2-40B4-BE49-F238E27FC236}">
                <a16:creationId xmlns:a16="http://schemas.microsoft.com/office/drawing/2014/main" id="{26A5B938-6A1C-129A-165F-CDF8602CA6D6}"/>
              </a:ext>
            </a:extLst>
          </p:cNvPr>
          <p:cNvSpPr/>
          <p:nvPr/>
        </p:nvSpPr>
        <p:spPr>
          <a:xfrm>
            <a:off x="1433728" y="-4703186"/>
            <a:ext cx="1083877" cy="405428"/>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2"/>
                </a:solidFill>
                <a:latin typeface="Arial Black" panose="020B0A04020102020204" pitchFamily="34" charset="0"/>
              </a:rPr>
              <a:t>Long</a:t>
            </a:r>
          </a:p>
        </p:txBody>
      </p:sp>
      <p:pic>
        <p:nvPicPr>
          <p:cNvPr id="11" name="グラフィックス 10">
            <a:extLst>
              <a:ext uri="{FF2B5EF4-FFF2-40B4-BE49-F238E27FC236}">
                <a16:creationId xmlns:a16="http://schemas.microsoft.com/office/drawing/2014/main" id="{87135023-6996-C65E-41BC-0C961C5130A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60240" y="-3973689"/>
            <a:ext cx="4554098" cy="2932289"/>
          </a:xfrm>
          <a:prstGeom prst="rect">
            <a:avLst/>
          </a:prstGeom>
        </p:spPr>
      </p:pic>
      <p:cxnSp>
        <p:nvCxnSpPr>
          <p:cNvPr id="12" name="直線矢印コネクタ 11">
            <a:extLst>
              <a:ext uri="{FF2B5EF4-FFF2-40B4-BE49-F238E27FC236}">
                <a16:creationId xmlns:a16="http://schemas.microsoft.com/office/drawing/2014/main" id="{14B7BFF6-4800-BA46-A2AB-7FBF0F65EE62}"/>
              </a:ext>
            </a:extLst>
          </p:cNvPr>
          <p:cNvCxnSpPr>
            <a:cxnSpLocks/>
          </p:cNvCxnSpPr>
          <p:nvPr/>
        </p:nvCxnSpPr>
        <p:spPr>
          <a:xfrm>
            <a:off x="6347007" y="-4089401"/>
            <a:ext cx="644313" cy="0"/>
          </a:xfrm>
          <a:prstGeom prst="straightConnector1">
            <a:avLst/>
          </a:prstGeom>
          <a:ln w="38100">
            <a:headEnd type="triangle"/>
            <a:tailEnd type="triangle"/>
          </a:ln>
        </p:spPr>
        <p:style>
          <a:lnRef idx="1">
            <a:schemeClr val="accent2"/>
          </a:lnRef>
          <a:fillRef idx="0">
            <a:schemeClr val="accent2"/>
          </a:fillRef>
          <a:effectRef idx="0">
            <a:schemeClr val="accent2"/>
          </a:effectRef>
          <a:fontRef idx="minor">
            <a:schemeClr val="tx1"/>
          </a:fontRef>
        </p:style>
      </p:cxnSp>
      <p:sp>
        <p:nvSpPr>
          <p:cNvPr id="14" name="四角形: 角を丸くする 13">
            <a:extLst>
              <a:ext uri="{FF2B5EF4-FFF2-40B4-BE49-F238E27FC236}">
                <a16:creationId xmlns:a16="http://schemas.microsoft.com/office/drawing/2014/main" id="{D310CBF3-FBA9-B5EB-4C13-E52DB83D35A1}"/>
              </a:ext>
            </a:extLst>
          </p:cNvPr>
          <p:cNvSpPr/>
          <p:nvPr/>
        </p:nvSpPr>
        <p:spPr>
          <a:xfrm>
            <a:off x="5695884" y="-4979081"/>
            <a:ext cx="1946558" cy="729493"/>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2"/>
                </a:solidFill>
                <a:latin typeface="Arial Black" panose="020B0A04020102020204" pitchFamily="34" charset="0"/>
              </a:rPr>
              <a:t>Sweep wide spectrum</a:t>
            </a:r>
          </a:p>
        </p:txBody>
      </p:sp>
      <p:pic>
        <p:nvPicPr>
          <p:cNvPr id="17" name="グラフィックス 16">
            <a:extLst>
              <a:ext uri="{FF2B5EF4-FFF2-40B4-BE49-F238E27FC236}">
                <a16:creationId xmlns:a16="http://schemas.microsoft.com/office/drawing/2014/main" id="{B73F13F9-9124-B28F-8E1A-E8F0DDB7C6B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89920" y="-3976930"/>
            <a:ext cx="4030134" cy="2935530"/>
          </a:xfrm>
          <a:prstGeom prst="rect">
            <a:avLst/>
          </a:prstGeom>
        </p:spPr>
      </p:pic>
      <p:cxnSp>
        <p:nvCxnSpPr>
          <p:cNvPr id="18" name="直線矢印コネクタ 17">
            <a:extLst>
              <a:ext uri="{FF2B5EF4-FFF2-40B4-BE49-F238E27FC236}">
                <a16:creationId xmlns:a16="http://schemas.microsoft.com/office/drawing/2014/main" id="{71012E52-A741-EBB1-73E5-52C39B669F91}"/>
              </a:ext>
            </a:extLst>
          </p:cNvPr>
          <p:cNvCxnSpPr>
            <a:cxnSpLocks/>
          </p:cNvCxnSpPr>
          <p:nvPr/>
        </p:nvCxnSpPr>
        <p:spPr>
          <a:xfrm>
            <a:off x="10388429" y="-4049890"/>
            <a:ext cx="644313" cy="0"/>
          </a:xfrm>
          <a:prstGeom prst="straightConnector1">
            <a:avLst/>
          </a:prstGeom>
          <a:ln w="38100">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0" name="直線矢印コネクタ 19">
            <a:extLst>
              <a:ext uri="{FF2B5EF4-FFF2-40B4-BE49-F238E27FC236}">
                <a16:creationId xmlns:a16="http://schemas.microsoft.com/office/drawing/2014/main" id="{A9E58947-864C-D9B2-D08B-836B24FD2C8A}"/>
              </a:ext>
            </a:extLst>
          </p:cNvPr>
          <p:cNvCxnSpPr>
            <a:cxnSpLocks/>
          </p:cNvCxnSpPr>
          <p:nvPr/>
        </p:nvCxnSpPr>
        <p:spPr>
          <a:xfrm>
            <a:off x="9779675" y="-5167489"/>
            <a:ext cx="0" cy="1190559"/>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177A74FC-0AA9-3D5B-9B35-77386D8B8B96}"/>
              </a:ext>
            </a:extLst>
          </p:cNvPr>
          <p:cNvCxnSpPr>
            <a:cxnSpLocks/>
          </p:cNvCxnSpPr>
          <p:nvPr/>
        </p:nvCxnSpPr>
        <p:spPr>
          <a:xfrm flipH="1">
            <a:off x="3562474" y="-5167489"/>
            <a:ext cx="6217201" cy="0"/>
          </a:xfrm>
          <a:prstGeom prst="straightConnector1">
            <a:avLst/>
          </a:prstGeom>
          <a:ln w="38100">
            <a:solidFill>
              <a:schemeClr val="accent1">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CCAD0591-E656-FDF9-2515-334C83FE7FDA}"/>
              </a:ext>
            </a:extLst>
          </p:cNvPr>
          <p:cNvCxnSpPr>
            <a:cxnSpLocks/>
          </p:cNvCxnSpPr>
          <p:nvPr/>
        </p:nvCxnSpPr>
        <p:spPr>
          <a:xfrm flipV="1">
            <a:off x="3531275" y="-5167489"/>
            <a:ext cx="31199" cy="2658324"/>
          </a:xfrm>
          <a:prstGeom prst="straightConnector1">
            <a:avLst/>
          </a:prstGeom>
          <a:ln w="38100">
            <a:solidFill>
              <a:schemeClr val="accent1">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正方形/長方形 29">
            <a:extLst>
              <a:ext uri="{FF2B5EF4-FFF2-40B4-BE49-F238E27FC236}">
                <a16:creationId xmlns:a16="http://schemas.microsoft.com/office/drawing/2014/main" id="{B9D4F6E2-C401-579D-5840-F826CF9FAE20}"/>
              </a:ext>
            </a:extLst>
          </p:cNvPr>
          <p:cNvSpPr/>
          <p:nvPr/>
        </p:nvSpPr>
        <p:spPr>
          <a:xfrm>
            <a:off x="3489008" y="-2540000"/>
            <a:ext cx="66256" cy="955322"/>
          </a:xfrm>
          <a:prstGeom prst="rect">
            <a:avLst/>
          </a:prstGeom>
          <a:solidFill>
            <a:schemeClr val="accent1">
              <a:lumMod val="60000"/>
              <a:lumOff val="40000"/>
              <a:alpha val="2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946BBB23-B0B5-1311-055D-9A45D40F0EE9}"/>
              </a:ext>
            </a:extLst>
          </p:cNvPr>
          <p:cNvSpPr/>
          <p:nvPr/>
        </p:nvSpPr>
        <p:spPr>
          <a:xfrm>
            <a:off x="9941209" y="-4998233"/>
            <a:ext cx="2578845" cy="729493"/>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2"/>
                </a:solidFill>
                <a:latin typeface="Arial Black" panose="020B0A04020102020204" pitchFamily="34" charset="0"/>
              </a:rPr>
              <a:t>Optimized width of single pulse</a:t>
            </a:r>
          </a:p>
        </p:txBody>
      </p:sp>
      <p:pic>
        <p:nvPicPr>
          <p:cNvPr id="48" name="図 47">
            <a:extLst>
              <a:ext uri="{FF2B5EF4-FFF2-40B4-BE49-F238E27FC236}">
                <a16:creationId xmlns:a16="http://schemas.microsoft.com/office/drawing/2014/main" id="{DAA9F75F-EBA4-A9EC-B033-0CDE5DDE15EB}"/>
              </a:ext>
            </a:extLst>
          </p:cNvPr>
          <p:cNvPicPr>
            <a:picLocks noChangeAspect="1"/>
          </p:cNvPicPr>
          <p:nvPr/>
        </p:nvPicPr>
        <p:blipFill>
          <a:blip r:embed="rId5"/>
          <a:stretch>
            <a:fillRect/>
          </a:stretch>
        </p:blipFill>
        <p:spPr>
          <a:xfrm>
            <a:off x="0" y="1327454"/>
            <a:ext cx="12192000" cy="3889507"/>
          </a:xfrm>
          <a:prstGeom prst="rect">
            <a:avLst/>
          </a:prstGeom>
        </p:spPr>
      </p:pic>
      <p:sp>
        <p:nvSpPr>
          <p:cNvPr id="49" name="四角形: 角を丸くする 48">
            <a:extLst>
              <a:ext uri="{FF2B5EF4-FFF2-40B4-BE49-F238E27FC236}">
                <a16:creationId xmlns:a16="http://schemas.microsoft.com/office/drawing/2014/main" id="{7D791868-5BBE-94FB-6A25-96696F27C77B}"/>
              </a:ext>
            </a:extLst>
          </p:cNvPr>
          <p:cNvSpPr/>
          <p:nvPr/>
        </p:nvSpPr>
        <p:spPr>
          <a:xfrm>
            <a:off x="704099" y="5334001"/>
            <a:ext cx="10783801" cy="1139686"/>
          </a:xfrm>
          <a:prstGeom prst="roundRect">
            <a:avLst/>
          </a:prstGeom>
          <a:solidFill>
            <a:schemeClr val="tx2">
              <a:lumMod val="10000"/>
              <a:lumOff val="9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tx1"/>
                </a:solidFill>
                <a:latin typeface="Arial Black" panose="020B0A04020102020204" pitchFamily="34" charset="0"/>
              </a:rPr>
              <a:t>All requirements fulfilled</a:t>
            </a:r>
          </a:p>
          <a:p>
            <a:r>
              <a:rPr lang="en-US" altLang="ja-JP" sz="2000" dirty="0">
                <a:solidFill>
                  <a:schemeClr val="tx1"/>
                </a:solidFill>
                <a:latin typeface="Arial Black" panose="020B0A04020102020204" pitchFamily="34" charset="0"/>
              </a:rPr>
              <a:t>Laser frequency shifts in time (chirp) === Chirp cooling ===</a:t>
            </a:r>
          </a:p>
          <a:p>
            <a:r>
              <a:rPr lang="en-US" altLang="ja-JP" sz="2000" dirty="0">
                <a:solidFill>
                  <a:schemeClr val="tx1"/>
                </a:solidFill>
                <a:latin typeface="Arial Black" panose="020B0A04020102020204" pitchFamily="34" charset="0"/>
              </a:rPr>
              <a:t>Chirp cooling: a pulse decelerate Ps, then chirps for that decelerated Ps, … </a:t>
            </a:r>
          </a:p>
        </p:txBody>
      </p:sp>
    </p:spTree>
    <p:extLst>
      <p:ext uri="{BB962C8B-B14F-4D97-AF65-F5344CB8AC3E}">
        <p14:creationId xmlns:p14="http://schemas.microsoft.com/office/powerpoint/2010/main" val="3119298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03190C5E-8DF7-1656-AD6E-EF7AA5E45492}"/>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797BFD16-6FC9-D4F8-F6CA-B1E9153F7ED0}"/>
              </a:ext>
            </a:extLst>
          </p:cNvPr>
          <p:cNvSpPr>
            <a:spLocks noGrp="1"/>
          </p:cNvSpPr>
          <p:nvPr>
            <p:ph type="title"/>
          </p:nvPr>
        </p:nvSpPr>
        <p:spPr/>
        <p:txBody>
          <a:bodyPr/>
          <a:lstStyle/>
          <a:p>
            <a:r>
              <a:rPr kumimoji="1" lang="en-US" altLang="ja-JP" dirty="0"/>
              <a:t>Time for positron: let’s go to KEK</a:t>
            </a:r>
            <a:endParaRPr kumimoji="1" lang="ja-JP" altLang="en-US" dirty="0"/>
          </a:p>
        </p:txBody>
      </p:sp>
      <p:pic>
        <p:nvPicPr>
          <p:cNvPr id="24" name="図 23">
            <a:extLst>
              <a:ext uri="{FF2B5EF4-FFF2-40B4-BE49-F238E27FC236}">
                <a16:creationId xmlns:a16="http://schemas.microsoft.com/office/drawing/2014/main" id="{D2D0C625-2661-8A4E-1715-4C3491F6E622}"/>
              </a:ext>
            </a:extLst>
          </p:cNvPr>
          <p:cNvPicPr>
            <a:picLocks noChangeAspect="1"/>
          </p:cNvPicPr>
          <p:nvPr/>
        </p:nvPicPr>
        <p:blipFill>
          <a:blip r:embed="rId2"/>
          <a:stretch>
            <a:fillRect/>
          </a:stretch>
        </p:blipFill>
        <p:spPr>
          <a:xfrm>
            <a:off x="2992968" y="735909"/>
            <a:ext cx="9338732" cy="6521822"/>
          </a:xfrm>
          <a:prstGeom prst="rect">
            <a:avLst/>
          </a:prstGeom>
        </p:spPr>
      </p:pic>
    </p:spTree>
    <p:extLst>
      <p:ext uri="{BB962C8B-B14F-4D97-AF65-F5344CB8AC3E}">
        <p14:creationId xmlns:p14="http://schemas.microsoft.com/office/powerpoint/2010/main" val="3410465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593383A8-5583-B070-A54C-02C656F13864}"/>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1E81D269-204A-0736-F5F0-82B5A24203AF}"/>
              </a:ext>
            </a:extLst>
          </p:cNvPr>
          <p:cNvSpPr>
            <a:spLocks noGrp="1"/>
          </p:cNvSpPr>
          <p:nvPr>
            <p:ph type="title"/>
          </p:nvPr>
        </p:nvSpPr>
        <p:spPr/>
        <p:txBody>
          <a:bodyPr/>
          <a:lstStyle/>
          <a:p>
            <a:r>
              <a:rPr kumimoji="1" lang="en-US" altLang="ja-JP" dirty="0"/>
              <a:t>Laser transport</a:t>
            </a:r>
            <a:endParaRPr kumimoji="1" lang="ja-JP" altLang="en-US" dirty="0"/>
          </a:p>
        </p:txBody>
      </p:sp>
      <p:pic>
        <p:nvPicPr>
          <p:cNvPr id="10" name="図 9">
            <a:extLst>
              <a:ext uri="{FF2B5EF4-FFF2-40B4-BE49-F238E27FC236}">
                <a16:creationId xmlns:a16="http://schemas.microsoft.com/office/drawing/2014/main" id="{FE671066-7DEE-4B7E-7F8D-B4D92C75FC3D}"/>
              </a:ext>
            </a:extLst>
          </p:cNvPr>
          <p:cNvPicPr>
            <a:picLocks noChangeAspect="1"/>
          </p:cNvPicPr>
          <p:nvPr/>
        </p:nvPicPr>
        <p:blipFill>
          <a:blip r:embed="rId2"/>
          <a:stretch>
            <a:fillRect/>
          </a:stretch>
        </p:blipFill>
        <p:spPr>
          <a:xfrm>
            <a:off x="2899834" y="497451"/>
            <a:ext cx="9177870" cy="6668153"/>
          </a:xfrm>
          <a:prstGeom prst="rect">
            <a:avLst/>
          </a:prstGeom>
        </p:spPr>
      </p:pic>
      <p:sp>
        <p:nvSpPr>
          <p:cNvPr id="12" name="四角形: 角を丸くする 11">
            <a:extLst>
              <a:ext uri="{FF2B5EF4-FFF2-40B4-BE49-F238E27FC236}">
                <a16:creationId xmlns:a16="http://schemas.microsoft.com/office/drawing/2014/main" id="{9DB77473-B860-BADD-8D20-ED00D0ECCC5E}"/>
              </a:ext>
            </a:extLst>
          </p:cNvPr>
          <p:cNvSpPr/>
          <p:nvPr/>
        </p:nvSpPr>
        <p:spPr>
          <a:xfrm>
            <a:off x="8565233" y="949551"/>
            <a:ext cx="3398167" cy="510949"/>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2"/>
                </a:solidFill>
                <a:latin typeface="Arial Black" panose="020B0A04020102020204" pitchFamily="34" charset="0"/>
              </a:rPr>
              <a:t>1.5hr through highway</a:t>
            </a:r>
          </a:p>
        </p:txBody>
      </p:sp>
    </p:spTree>
    <p:extLst>
      <p:ext uri="{BB962C8B-B14F-4D97-AF65-F5344CB8AC3E}">
        <p14:creationId xmlns:p14="http://schemas.microsoft.com/office/powerpoint/2010/main" val="668644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A086EBD2-9ABD-C3CF-B4E9-FFF1E72EA4CC}"/>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3C150FF1-9B0C-8763-9754-CD26B83C8AF8}"/>
              </a:ext>
            </a:extLst>
          </p:cNvPr>
          <p:cNvSpPr>
            <a:spLocks noGrp="1"/>
          </p:cNvSpPr>
          <p:nvPr>
            <p:ph type="title"/>
          </p:nvPr>
        </p:nvSpPr>
        <p:spPr/>
        <p:txBody>
          <a:bodyPr/>
          <a:lstStyle/>
          <a:p>
            <a:r>
              <a:rPr kumimoji="1" lang="en-US" altLang="ja-JP" dirty="0"/>
              <a:t>Slow Positron Facility</a:t>
            </a:r>
            <a:endParaRPr kumimoji="1" lang="ja-JP" altLang="en-US" dirty="0"/>
          </a:p>
        </p:txBody>
      </p:sp>
      <p:pic>
        <p:nvPicPr>
          <p:cNvPr id="5" name="図 4" descr="テーブル, 回路 が含まれている画像&#10;&#10;AI 生成コンテンツは誤りを含む可能性があります。">
            <a:extLst>
              <a:ext uri="{FF2B5EF4-FFF2-40B4-BE49-F238E27FC236}">
                <a16:creationId xmlns:a16="http://schemas.microsoft.com/office/drawing/2014/main" id="{58A07959-6691-EF12-7D54-8EE6045EE2EC}"/>
              </a:ext>
            </a:extLst>
          </p:cNvPr>
          <p:cNvPicPr>
            <a:picLocks noChangeAspect="1"/>
          </p:cNvPicPr>
          <p:nvPr/>
        </p:nvPicPr>
        <p:blipFill>
          <a:blip r:embed="rId2"/>
          <a:stretch>
            <a:fillRect/>
          </a:stretch>
        </p:blipFill>
        <p:spPr>
          <a:xfrm>
            <a:off x="6037982" y="111442"/>
            <a:ext cx="6103218" cy="4231665"/>
          </a:xfrm>
          <a:prstGeom prst="rect">
            <a:avLst/>
          </a:prstGeom>
        </p:spPr>
      </p:pic>
      <p:pic>
        <p:nvPicPr>
          <p:cNvPr id="1026" name="Picture 2">
            <a:extLst>
              <a:ext uri="{FF2B5EF4-FFF2-40B4-BE49-F238E27FC236}">
                <a16:creationId xmlns:a16="http://schemas.microsoft.com/office/drawing/2014/main" id="{2C645A8D-39C7-42D2-9D37-614E7869E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0" y="4780394"/>
            <a:ext cx="6193365" cy="1752839"/>
          </a:xfrm>
          <a:prstGeom prst="rect">
            <a:avLst/>
          </a:prstGeom>
          <a:noFill/>
          <a:extLst>
            <a:ext uri="{909E8E84-426E-40DD-AFC4-6F175D3DCCD1}">
              <a14:hiddenFill xmlns:a14="http://schemas.microsoft.com/office/drawing/2010/main">
                <a:solidFill>
                  <a:srgbClr val="FFFFFF"/>
                </a:solidFill>
              </a14:hiddenFill>
            </a:ext>
          </a:extLst>
        </p:spPr>
      </p:pic>
      <p:sp>
        <p:nvSpPr>
          <p:cNvPr id="6" name="四角形: 角を丸くする 5">
            <a:extLst>
              <a:ext uri="{FF2B5EF4-FFF2-40B4-BE49-F238E27FC236}">
                <a16:creationId xmlns:a16="http://schemas.microsoft.com/office/drawing/2014/main" id="{DB34B61E-B3E8-61DC-D14D-A3967057B4FE}"/>
              </a:ext>
            </a:extLst>
          </p:cNvPr>
          <p:cNvSpPr/>
          <p:nvPr/>
        </p:nvSpPr>
        <p:spPr>
          <a:xfrm>
            <a:off x="6916998" y="3120302"/>
            <a:ext cx="2610767" cy="960966"/>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2"/>
                </a:solidFill>
                <a:latin typeface="Arial Black" panose="020B0A04020102020204" pitchFamily="34" charset="0"/>
              </a:rPr>
              <a:t>Electron LINAC</a:t>
            </a:r>
          </a:p>
          <a:p>
            <a:pPr algn="ctr"/>
            <a:r>
              <a:rPr lang="en-US" altLang="ja-JP" sz="2000" dirty="0">
                <a:solidFill>
                  <a:schemeClr val="tx2"/>
                </a:solidFill>
                <a:latin typeface="Arial Black" panose="020B0A04020102020204" pitchFamily="34" charset="0"/>
              </a:rPr>
              <a:t>50Hz pulsed</a:t>
            </a:r>
          </a:p>
          <a:p>
            <a:pPr algn="ctr"/>
            <a:r>
              <a:rPr kumimoji="1" lang="en-US" altLang="ja-JP" sz="2000" dirty="0">
                <a:solidFill>
                  <a:schemeClr val="tx2"/>
                </a:solidFill>
                <a:latin typeface="Arial Black" panose="020B0A04020102020204" pitchFamily="34" charset="0"/>
              </a:rPr>
              <a:t>50MeV, 600W</a:t>
            </a:r>
          </a:p>
        </p:txBody>
      </p:sp>
      <p:sp>
        <p:nvSpPr>
          <p:cNvPr id="7" name="四角形: 角を丸くする 6">
            <a:extLst>
              <a:ext uri="{FF2B5EF4-FFF2-40B4-BE49-F238E27FC236}">
                <a16:creationId xmlns:a16="http://schemas.microsoft.com/office/drawing/2014/main" id="{28339EFA-D93E-900F-8F7C-147842812701}"/>
              </a:ext>
            </a:extLst>
          </p:cNvPr>
          <p:cNvSpPr/>
          <p:nvPr/>
        </p:nvSpPr>
        <p:spPr>
          <a:xfrm>
            <a:off x="217724" y="2468034"/>
            <a:ext cx="5878276" cy="960966"/>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000" u="sng" dirty="0">
                <a:solidFill>
                  <a:schemeClr val="tx2"/>
                </a:solidFill>
              </a:rPr>
              <a:t>Two operation modes</a:t>
            </a:r>
          </a:p>
          <a:p>
            <a:pPr marL="342900" indent="-342900">
              <a:buFont typeface="Wingdings" panose="05000000000000000000" pitchFamily="2" charset="2"/>
              <a:buChar char="l"/>
            </a:pPr>
            <a:r>
              <a:rPr kumimoji="1" lang="en-US" altLang="ja-JP" sz="2000" dirty="0">
                <a:solidFill>
                  <a:schemeClr val="tx2"/>
                </a:solidFill>
              </a:rPr>
              <a:t>Long pulse (1.2 µs</a:t>
            </a:r>
            <a:r>
              <a:rPr lang="en-US" altLang="ja-JP" sz="2000" dirty="0">
                <a:solidFill>
                  <a:schemeClr val="tx2"/>
                </a:solidFill>
              </a:rPr>
              <a:t>) 1×10</a:t>
            </a:r>
            <a:r>
              <a:rPr lang="en-US" altLang="ja-JP" sz="2000" baseline="30000" dirty="0">
                <a:solidFill>
                  <a:schemeClr val="tx2"/>
                </a:solidFill>
              </a:rPr>
              <a:t>8</a:t>
            </a:r>
            <a:r>
              <a:rPr lang="en-US" altLang="ja-JP" sz="2000" dirty="0">
                <a:solidFill>
                  <a:schemeClr val="tx2"/>
                </a:solidFill>
              </a:rPr>
              <a:t> slow e</a:t>
            </a:r>
            <a:r>
              <a:rPr lang="en-US" altLang="ja-JP" sz="2000" baseline="30000" dirty="0">
                <a:solidFill>
                  <a:schemeClr val="tx2"/>
                </a:solidFill>
              </a:rPr>
              <a:t>+</a:t>
            </a:r>
            <a:r>
              <a:rPr lang="en-US" altLang="ja-JP" sz="2000" dirty="0">
                <a:solidFill>
                  <a:schemeClr val="tx2"/>
                </a:solidFill>
              </a:rPr>
              <a:t> /s</a:t>
            </a:r>
          </a:p>
          <a:p>
            <a:pPr marL="342900" indent="-342900">
              <a:buFont typeface="Wingdings" panose="05000000000000000000" pitchFamily="2" charset="2"/>
              <a:buChar char="l"/>
            </a:pPr>
            <a:r>
              <a:rPr kumimoji="1" lang="en-US" altLang="ja-JP" sz="2000" dirty="0">
                <a:solidFill>
                  <a:schemeClr val="tx2"/>
                </a:solidFill>
                <a:latin typeface="Arial Black" panose="020B0A04020102020204" pitchFamily="34" charset="0"/>
              </a:rPr>
              <a:t>Short pulse (1-10ns) </a:t>
            </a:r>
            <a:r>
              <a:rPr lang="en-US" altLang="ja-JP" sz="2000" dirty="0">
                <a:solidFill>
                  <a:schemeClr val="tx2"/>
                </a:solidFill>
                <a:latin typeface="Arial Black" panose="020B0A04020102020204" pitchFamily="34" charset="0"/>
              </a:rPr>
              <a:t>1×10</a:t>
            </a:r>
            <a:r>
              <a:rPr lang="en-US" altLang="ja-JP" sz="2000" baseline="30000" dirty="0">
                <a:solidFill>
                  <a:schemeClr val="tx2"/>
                </a:solidFill>
                <a:latin typeface="Arial Black" panose="020B0A04020102020204" pitchFamily="34" charset="0"/>
              </a:rPr>
              <a:t>7</a:t>
            </a:r>
            <a:r>
              <a:rPr lang="en-US" altLang="ja-JP" sz="2000" dirty="0">
                <a:solidFill>
                  <a:schemeClr val="tx2"/>
                </a:solidFill>
                <a:latin typeface="Arial Black" panose="020B0A04020102020204" pitchFamily="34" charset="0"/>
              </a:rPr>
              <a:t> slow e</a:t>
            </a:r>
            <a:r>
              <a:rPr lang="en-US" altLang="ja-JP" sz="2000" baseline="30000" dirty="0">
                <a:solidFill>
                  <a:schemeClr val="tx2"/>
                </a:solidFill>
                <a:latin typeface="Arial Black" panose="020B0A04020102020204" pitchFamily="34" charset="0"/>
              </a:rPr>
              <a:t>+</a:t>
            </a:r>
            <a:r>
              <a:rPr lang="en-US" altLang="ja-JP" sz="2000" dirty="0">
                <a:solidFill>
                  <a:schemeClr val="tx2"/>
                </a:solidFill>
                <a:latin typeface="Arial Black" panose="020B0A04020102020204" pitchFamily="34" charset="0"/>
              </a:rPr>
              <a:t> /s</a:t>
            </a:r>
          </a:p>
        </p:txBody>
      </p:sp>
      <p:sp>
        <p:nvSpPr>
          <p:cNvPr id="8" name="四角形: 角を丸くする 7">
            <a:extLst>
              <a:ext uri="{FF2B5EF4-FFF2-40B4-BE49-F238E27FC236}">
                <a16:creationId xmlns:a16="http://schemas.microsoft.com/office/drawing/2014/main" id="{914CE569-B5B3-6FE0-729F-DA8706CE0557}"/>
              </a:ext>
            </a:extLst>
          </p:cNvPr>
          <p:cNvSpPr/>
          <p:nvPr/>
        </p:nvSpPr>
        <p:spPr>
          <a:xfrm>
            <a:off x="217724" y="3668840"/>
            <a:ext cx="5010443" cy="2407567"/>
          </a:xfrm>
          <a:prstGeom prst="roundRect">
            <a:avLst/>
          </a:prstGeom>
          <a:solidFill>
            <a:schemeClr val="tx2">
              <a:lumMod val="10000"/>
              <a:lumOff val="9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altLang="ja-JP" sz="2000" dirty="0">
                <a:solidFill>
                  <a:schemeClr val="tx1"/>
                </a:solidFill>
              </a:rPr>
              <a:t>This short pulse mode is really essential since our lasers operate low repetition (~10Hz), requiring synchronization</a:t>
            </a:r>
          </a:p>
          <a:p>
            <a:pPr algn="just"/>
            <a:endParaRPr lang="en-US" altLang="ja-JP" sz="2000" dirty="0">
              <a:solidFill>
                <a:schemeClr val="tx1"/>
              </a:solidFill>
            </a:endParaRPr>
          </a:p>
          <a:p>
            <a:pPr algn="just"/>
            <a:r>
              <a:rPr lang="en-US" altLang="ja-JP" sz="2000" dirty="0">
                <a:solidFill>
                  <a:schemeClr val="tx1"/>
                </a:solidFill>
              </a:rPr>
              <a:t>Pioneered by Ps-</a:t>
            </a:r>
            <a:r>
              <a:rPr lang="en-US" altLang="ja-JP" sz="2000" dirty="0" err="1">
                <a:solidFill>
                  <a:schemeClr val="tx1"/>
                </a:solidFill>
              </a:rPr>
              <a:t>ToF</a:t>
            </a:r>
            <a:r>
              <a:rPr lang="en-US" altLang="ja-JP" sz="2000" dirty="0">
                <a:solidFill>
                  <a:schemeClr val="tx1"/>
                </a:solidFill>
              </a:rPr>
              <a:t> measurements and Nagashima-sensei’s Ps</a:t>
            </a:r>
            <a:r>
              <a:rPr lang="ja-JP" altLang="en-US" sz="2000" dirty="0">
                <a:solidFill>
                  <a:schemeClr val="tx1"/>
                </a:solidFill>
              </a:rPr>
              <a:t>− </a:t>
            </a:r>
            <a:r>
              <a:rPr lang="en-US" altLang="ja-JP" sz="2000" dirty="0">
                <a:solidFill>
                  <a:schemeClr val="tx1"/>
                </a:solidFill>
              </a:rPr>
              <a:t>projects, unique facility it is</a:t>
            </a:r>
          </a:p>
        </p:txBody>
      </p:sp>
    </p:spTree>
    <p:extLst>
      <p:ext uri="{BB962C8B-B14F-4D97-AF65-F5344CB8AC3E}">
        <p14:creationId xmlns:p14="http://schemas.microsoft.com/office/powerpoint/2010/main" val="1094951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1F809DDD-6D54-E7D1-B384-BA8657CA4669}"/>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0F25FAA2-E62F-14FF-60CE-561B5BEC2744}"/>
              </a:ext>
            </a:extLst>
          </p:cNvPr>
          <p:cNvSpPr>
            <a:spLocks noGrp="1"/>
          </p:cNvSpPr>
          <p:nvPr>
            <p:ph type="title"/>
          </p:nvPr>
        </p:nvSpPr>
        <p:spPr/>
        <p:txBody>
          <a:bodyPr/>
          <a:lstStyle/>
          <a:p>
            <a:r>
              <a:rPr kumimoji="1" lang="en-US" altLang="ja-JP" dirty="0"/>
              <a:t>Experimental setup</a:t>
            </a:r>
            <a:endParaRPr kumimoji="1" lang="ja-JP" altLang="en-US" dirty="0"/>
          </a:p>
        </p:txBody>
      </p:sp>
      <p:grpSp>
        <p:nvGrpSpPr>
          <p:cNvPr id="6" name="グループ化 5">
            <a:extLst>
              <a:ext uri="{FF2B5EF4-FFF2-40B4-BE49-F238E27FC236}">
                <a16:creationId xmlns:a16="http://schemas.microsoft.com/office/drawing/2014/main" id="{8EF4889F-E616-2022-C892-64C4225254FB}"/>
              </a:ext>
            </a:extLst>
          </p:cNvPr>
          <p:cNvGrpSpPr/>
          <p:nvPr/>
        </p:nvGrpSpPr>
        <p:grpSpPr>
          <a:xfrm>
            <a:off x="70180" y="1679059"/>
            <a:ext cx="6634809" cy="4231618"/>
            <a:chOff x="2636841" y="2532018"/>
            <a:chExt cx="6401594" cy="4267731"/>
          </a:xfrm>
        </p:grpSpPr>
        <p:pic>
          <p:nvPicPr>
            <p:cNvPr id="15" name="図 14" descr="屋内, テーブル, キッチン, 散らかった が含まれている画像&#10;&#10;自動的に生成された説明">
              <a:extLst>
                <a:ext uri="{FF2B5EF4-FFF2-40B4-BE49-F238E27FC236}">
                  <a16:creationId xmlns:a16="http://schemas.microsoft.com/office/drawing/2014/main" id="{3DBB1712-1875-BCE0-FCBA-B59618EAFD9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36841" y="2532018"/>
              <a:ext cx="6401594" cy="4267731"/>
            </a:xfrm>
            <a:prstGeom prst="rect">
              <a:avLst/>
            </a:prstGeom>
          </p:spPr>
        </p:pic>
        <p:cxnSp>
          <p:nvCxnSpPr>
            <p:cNvPr id="16" name="直線コネクタ 15">
              <a:extLst>
                <a:ext uri="{FF2B5EF4-FFF2-40B4-BE49-F238E27FC236}">
                  <a16:creationId xmlns:a16="http://schemas.microsoft.com/office/drawing/2014/main" id="{6F34522C-39CD-3A40-2F51-42AE7CFDCD44}"/>
                </a:ext>
              </a:extLst>
            </p:cNvPr>
            <p:cNvCxnSpPr>
              <a:cxnSpLocks/>
            </p:cNvCxnSpPr>
            <p:nvPr/>
          </p:nvCxnSpPr>
          <p:spPr>
            <a:xfrm>
              <a:off x="7896127" y="3156215"/>
              <a:ext cx="1122515" cy="138273"/>
            </a:xfrm>
            <a:prstGeom prst="line">
              <a:avLst/>
            </a:prstGeom>
            <a:noFill/>
            <a:ln w="38100" cap="rnd" cmpd="sng" algn="ctr">
              <a:solidFill>
                <a:srgbClr val="42955F"/>
              </a:solidFill>
              <a:prstDash val="sysDash"/>
            </a:ln>
            <a:effectLst/>
          </p:spPr>
        </p:cxnSp>
        <p:cxnSp>
          <p:nvCxnSpPr>
            <p:cNvPr id="17" name="直線コネクタ 16">
              <a:extLst>
                <a:ext uri="{FF2B5EF4-FFF2-40B4-BE49-F238E27FC236}">
                  <a16:creationId xmlns:a16="http://schemas.microsoft.com/office/drawing/2014/main" id="{0E4690A7-D464-1805-4886-59BA75BAFCDB}"/>
                </a:ext>
              </a:extLst>
            </p:cNvPr>
            <p:cNvCxnSpPr>
              <a:cxnSpLocks/>
            </p:cNvCxnSpPr>
            <p:nvPr/>
          </p:nvCxnSpPr>
          <p:spPr>
            <a:xfrm flipH="1">
              <a:off x="7049156" y="3164249"/>
              <a:ext cx="868138" cy="123227"/>
            </a:xfrm>
            <a:prstGeom prst="line">
              <a:avLst/>
            </a:prstGeom>
            <a:noFill/>
            <a:ln w="38100" cap="rnd" cmpd="sng" algn="ctr">
              <a:solidFill>
                <a:srgbClr val="42955F"/>
              </a:solidFill>
              <a:prstDash val="sysDash"/>
            </a:ln>
            <a:effectLst/>
          </p:spPr>
        </p:cxnSp>
        <p:cxnSp>
          <p:nvCxnSpPr>
            <p:cNvPr id="18" name="直線コネクタ 17">
              <a:extLst>
                <a:ext uri="{FF2B5EF4-FFF2-40B4-BE49-F238E27FC236}">
                  <a16:creationId xmlns:a16="http://schemas.microsoft.com/office/drawing/2014/main" id="{951ED2D6-C93B-3D39-3D3B-3300E4852949}"/>
                </a:ext>
              </a:extLst>
            </p:cNvPr>
            <p:cNvCxnSpPr>
              <a:cxnSpLocks/>
            </p:cNvCxnSpPr>
            <p:nvPr/>
          </p:nvCxnSpPr>
          <p:spPr>
            <a:xfrm flipV="1">
              <a:off x="7016922" y="3258065"/>
              <a:ext cx="32233" cy="708783"/>
            </a:xfrm>
            <a:prstGeom prst="line">
              <a:avLst/>
            </a:prstGeom>
            <a:noFill/>
            <a:ln w="38100" cap="rnd" cmpd="sng" algn="ctr">
              <a:solidFill>
                <a:srgbClr val="42955F"/>
              </a:solidFill>
              <a:prstDash val="sysDash"/>
            </a:ln>
            <a:effectLst/>
          </p:spPr>
        </p:cxnSp>
        <p:cxnSp>
          <p:nvCxnSpPr>
            <p:cNvPr id="19" name="直線コネクタ 18">
              <a:extLst>
                <a:ext uri="{FF2B5EF4-FFF2-40B4-BE49-F238E27FC236}">
                  <a16:creationId xmlns:a16="http://schemas.microsoft.com/office/drawing/2014/main" id="{2459A629-88C1-090F-11F0-2B7A04C09448}"/>
                </a:ext>
              </a:extLst>
            </p:cNvPr>
            <p:cNvCxnSpPr>
              <a:cxnSpLocks/>
            </p:cNvCxnSpPr>
            <p:nvPr/>
          </p:nvCxnSpPr>
          <p:spPr>
            <a:xfrm>
              <a:off x="6982465" y="4784453"/>
              <a:ext cx="1159811" cy="474645"/>
            </a:xfrm>
            <a:prstGeom prst="line">
              <a:avLst/>
            </a:prstGeom>
            <a:noFill/>
            <a:ln w="38100" cap="rnd" cmpd="sng" algn="ctr">
              <a:solidFill>
                <a:srgbClr val="42955F"/>
              </a:solidFill>
              <a:prstDash val="sysDash"/>
            </a:ln>
            <a:effectLst/>
          </p:spPr>
        </p:cxnSp>
        <p:cxnSp>
          <p:nvCxnSpPr>
            <p:cNvPr id="20" name="直線コネクタ 19">
              <a:extLst>
                <a:ext uri="{FF2B5EF4-FFF2-40B4-BE49-F238E27FC236}">
                  <a16:creationId xmlns:a16="http://schemas.microsoft.com/office/drawing/2014/main" id="{E0DBAA86-C72B-A539-9FD4-800CAB4E7412}"/>
                </a:ext>
              </a:extLst>
            </p:cNvPr>
            <p:cNvCxnSpPr>
              <a:cxnSpLocks/>
            </p:cNvCxnSpPr>
            <p:nvPr/>
          </p:nvCxnSpPr>
          <p:spPr>
            <a:xfrm flipV="1">
              <a:off x="8169033" y="4665884"/>
              <a:ext cx="488358" cy="632680"/>
            </a:xfrm>
            <a:prstGeom prst="line">
              <a:avLst/>
            </a:prstGeom>
            <a:noFill/>
            <a:ln w="38100" cap="rnd" cmpd="sng" algn="ctr">
              <a:solidFill>
                <a:srgbClr val="42955F"/>
              </a:solidFill>
              <a:prstDash val="sysDash"/>
            </a:ln>
            <a:effectLst/>
          </p:spPr>
        </p:cxnSp>
        <p:cxnSp>
          <p:nvCxnSpPr>
            <p:cNvPr id="21" name="直線コネクタ 20">
              <a:extLst>
                <a:ext uri="{FF2B5EF4-FFF2-40B4-BE49-F238E27FC236}">
                  <a16:creationId xmlns:a16="http://schemas.microsoft.com/office/drawing/2014/main" id="{9C6E959A-4F2C-7D70-753D-69A0F235E9C5}"/>
                </a:ext>
              </a:extLst>
            </p:cNvPr>
            <p:cNvCxnSpPr>
              <a:cxnSpLocks/>
            </p:cNvCxnSpPr>
            <p:nvPr/>
          </p:nvCxnSpPr>
          <p:spPr>
            <a:xfrm flipV="1">
              <a:off x="8657391" y="3350462"/>
              <a:ext cx="361250" cy="1232773"/>
            </a:xfrm>
            <a:prstGeom prst="line">
              <a:avLst/>
            </a:prstGeom>
            <a:noFill/>
            <a:ln w="38100" cap="rnd" cmpd="sng" algn="ctr">
              <a:solidFill>
                <a:srgbClr val="42955F"/>
              </a:solidFill>
              <a:prstDash val="sysDash"/>
            </a:ln>
            <a:effectLst/>
          </p:spPr>
        </p:cxnSp>
        <p:cxnSp>
          <p:nvCxnSpPr>
            <p:cNvPr id="22" name="直線矢印コネクタ 21">
              <a:extLst>
                <a:ext uri="{FF2B5EF4-FFF2-40B4-BE49-F238E27FC236}">
                  <a16:creationId xmlns:a16="http://schemas.microsoft.com/office/drawing/2014/main" id="{F8BB2E76-F398-38F5-D951-C6EE9517AAE0}"/>
                </a:ext>
              </a:extLst>
            </p:cNvPr>
            <p:cNvCxnSpPr>
              <a:cxnSpLocks/>
            </p:cNvCxnSpPr>
            <p:nvPr/>
          </p:nvCxnSpPr>
          <p:spPr>
            <a:xfrm flipH="1">
              <a:off x="6796337" y="3882889"/>
              <a:ext cx="505635" cy="181732"/>
            </a:xfrm>
            <a:prstGeom prst="straightConnector1">
              <a:avLst/>
            </a:prstGeom>
            <a:noFill/>
            <a:ln w="76200" cap="rnd" cmpd="sng" algn="ctr">
              <a:solidFill>
                <a:srgbClr val="A2C777"/>
              </a:solidFill>
              <a:prstDash val="solid"/>
              <a:tailEnd type="triangle"/>
            </a:ln>
            <a:effectLst/>
          </p:spPr>
        </p:cxnSp>
        <p:sp>
          <p:nvSpPr>
            <p:cNvPr id="23" name="テキスト ボックス 22">
              <a:extLst>
                <a:ext uri="{FF2B5EF4-FFF2-40B4-BE49-F238E27FC236}">
                  <a16:creationId xmlns:a16="http://schemas.microsoft.com/office/drawing/2014/main" id="{918B572C-D922-4F16-7EBF-272A2C93DE4B}"/>
                </a:ext>
              </a:extLst>
            </p:cNvPr>
            <p:cNvSpPr txBox="1"/>
            <p:nvPr/>
          </p:nvSpPr>
          <p:spPr>
            <a:xfrm>
              <a:off x="7138434" y="4005735"/>
              <a:ext cx="1291768" cy="651847"/>
            </a:xfrm>
            <a:prstGeom prst="rect">
              <a:avLst/>
            </a:prstGeom>
            <a:solidFill>
              <a:srgbClr val="A2C777"/>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ea typeface="HGｺﾞｼｯｸE" panose="020B0909000000000000" pitchFamily="49" charset="-128"/>
                  <a:cs typeface="+mn-cs"/>
                </a:rPr>
                <a:t>Laser beams</a:t>
              </a:r>
              <a:endParaRPr kumimoji="0" lang="ja-JP" altLang="en-US" sz="1800" b="0" i="0" u="none" strike="noStrike" kern="0" cap="none" spc="0" normalizeH="0" baseline="0" noProof="0" dirty="0">
                <a:ln>
                  <a:noFill/>
                </a:ln>
                <a:solidFill>
                  <a:prstClr val="white"/>
                </a:solidFill>
                <a:effectLst/>
                <a:uLnTx/>
                <a:uFillTx/>
                <a:ea typeface="HGｺﾞｼｯｸE" panose="020B0909000000000000" pitchFamily="49" charset="-128"/>
                <a:cs typeface="+mn-cs"/>
              </a:endParaRPr>
            </a:p>
          </p:txBody>
        </p:sp>
        <p:cxnSp>
          <p:nvCxnSpPr>
            <p:cNvPr id="24" name="直線矢印コネクタ 23">
              <a:extLst>
                <a:ext uri="{FF2B5EF4-FFF2-40B4-BE49-F238E27FC236}">
                  <a16:creationId xmlns:a16="http://schemas.microsoft.com/office/drawing/2014/main" id="{4FC2334E-E1B2-E2D1-6975-238AC468E0CF}"/>
                </a:ext>
              </a:extLst>
            </p:cNvPr>
            <p:cNvCxnSpPr>
              <a:cxnSpLocks/>
            </p:cNvCxnSpPr>
            <p:nvPr/>
          </p:nvCxnSpPr>
          <p:spPr>
            <a:xfrm flipV="1">
              <a:off x="3260037" y="4124060"/>
              <a:ext cx="3442491" cy="1441856"/>
            </a:xfrm>
            <a:prstGeom prst="straightConnector1">
              <a:avLst/>
            </a:prstGeom>
            <a:noFill/>
            <a:ln w="76200" cap="rnd" cmpd="sng" algn="ctr">
              <a:solidFill>
                <a:srgbClr val="4590B8"/>
              </a:solidFill>
              <a:prstDash val="solid"/>
              <a:tailEnd type="triangle"/>
            </a:ln>
            <a:effectLst/>
          </p:spPr>
        </p:cxnSp>
        <p:sp>
          <p:nvSpPr>
            <p:cNvPr id="25" name="テキスト ボックス 24">
              <a:extLst>
                <a:ext uri="{FF2B5EF4-FFF2-40B4-BE49-F238E27FC236}">
                  <a16:creationId xmlns:a16="http://schemas.microsoft.com/office/drawing/2014/main" id="{06A4C4E6-6FBD-6D22-9E7C-718CDD0BC521}"/>
                </a:ext>
              </a:extLst>
            </p:cNvPr>
            <p:cNvSpPr txBox="1"/>
            <p:nvPr/>
          </p:nvSpPr>
          <p:spPr>
            <a:xfrm rot="20334989">
              <a:off x="2834019" y="5590581"/>
              <a:ext cx="1619532" cy="372484"/>
            </a:xfrm>
            <a:prstGeom prst="rect">
              <a:avLst/>
            </a:prstGeom>
            <a:solidFill>
              <a:srgbClr val="4590B8"/>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ea typeface="HGｺﾞｼｯｸE" panose="020B0909000000000000" pitchFamily="49" charset="-128"/>
                  <a:cs typeface="+mn-cs"/>
                </a:rPr>
                <a:t>Positron beam</a:t>
              </a:r>
            </a:p>
          </p:txBody>
        </p:sp>
      </p:grpSp>
      <p:cxnSp>
        <p:nvCxnSpPr>
          <p:cNvPr id="7" name="直線コネクタ 6">
            <a:extLst>
              <a:ext uri="{FF2B5EF4-FFF2-40B4-BE49-F238E27FC236}">
                <a16:creationId xmlns:a16="http://schemas.microsoft.com/office/drawing/2014/main" id="{425E4FDC-DCBF-0FF6-B34A-EEAD21AB551D}"/>
              </a:ext>
            </a:extLst>
          </p:cNvPr>
          <p:cNvCxnSpPr>
            <a:cxnSpLocks/>
          </p:cNvCxnSpPr>
          <p:nvPr/>
        </p:nvCxnSpPr>
        <p:spPr>
          <a:xfrm flipH="1">
            <a:off x="3390709" y="2089265"/>
            <a:ext cx="899765" cy="122184"/>
          </a:xfrm>
          <a:prstGeom prst="line">
            <a:avLst/>
          </a:prstGeom>
          <a:noFill/>
          <a:ln w="38100" cap="rnd" cmpd="sng" algn="ctr">
            <a:solidFill>
              <a:srgbClr val="42955F"/>
            </a:solidFill>
            <a:prstDash val="sysDash"/>
          </a:ln>
          <a:effectLst/>
        </p:spPr>
      </p:cxnSp>
      <p:cxnSp>
        <p:nvCxnSpPr>
          <p:cNvPr id="8" name="直線コネクタ 7">
            <a:extLst>
              <a:ext uri="{FF2B5EF4-FFF2-40B4-BE49-F238E27FC236}">
                <a16:creationId xmlns:a16="http://schemas.microsoft.com/office/drawing/2014/main" id="{76F70B28-E480-B8C6-8D49-D30E228FF423}"/>
              </a:ext>
            </a:extLst>
          </p:cNvPr>
          <p:cNvCxnSpPr>
            <a:cxnSpLocks/>
          </p:cNvCxnSpPr>
          <p:nvPr/>
        </p:nvCxnSpPr>
        <p:spPr>
          <a:xfrm flipH="1" flipV="1">
            <a:off x="4290475" y="2087912"/>
            <a:ext cx="1230590" cy="178839"/>
          </a:xfrm>
          <a:prstGeom prst="line">
            <a:avLst/>
          </a:prstGeom>
          <a:noFill/>
          <a:ln w="38100" cap="rnd" cmpd="sng" algn="ctr">
            <a:solidFill>
              <a:srgbClr val="42955F"/>
            </a:solidFill>
            <a:prstDash val="sysDash"/>
          </a:ln>
          <a:effectLst/>
        </p:spPr>
      </p:cxnSp>
      <p:cxnSp>
        <p:nvCxnSpPr>
          <p:cNvPr id="9" name="直線コネクタ 8">
            <a:extLst>
              <a:ext uri="{FF2B5EF4-FFF2-40B4-BE49-F238E27FC236}">
                <a16:creationId xmlns:a16="http://schemas.microsoft.com/office/drawing/2014/main" id="{058B5E0B-3E71-54C6-2BE6-9BD90A1AB6D7}"/>
              </a:ext>
            </a:extLst>
          </p:cNvPr>
          <p:cNvCxnSpPr>
            <a:cxnSpLocks/>
          </p:cNvCxnSpPr>
          <p:nvPr/>
        </p:nvCxnSpPr>
        <p:spPr>
          <a:xfrm flipV="1">
            <a:off x="3440626" y="2206712"/>
            <a:ext cx="1280" cy="1050917"/>
          </a:xfrm>
          <a:prstGeom prst="line">
            <a:avLst/>
          </a:prstGeom>
          <a:noFill/>
          <a:ln w="38100" cap="rnd" cmpd="sng" algn="ctr">
            <a:solidFill>
              <a:srgbClr val="42955F"/>
            </a:solidFill>
            <a:prstDash val="sysDash"/>
          </a:ln>
          <a:effectLst/>
        </p:spPr>
      </p:cxnSp>
      <p:cxnSp>
        <p:nvCxnSpPr>
          <p:cNvPr id="10" name="直線コネクタ 9">
            <a:extLst>
              <a:ext uri="{FF2B5EF4-FFF2-40B4-BE49-F238E27FC236}">
                <a16:creationId xmlns:a16="http://schemas.microsoft.com/office/drawing/2014/main" id="{4EE35A0C-1FE3-A284-9285-580DA8A8DD2A}"/>
              </a:ext>
            </a:extLst>
          </p:cNvPr>
          <p:cNvCxnSpPr>
            <a:cxnSpLocks/>
          </p:cNvCxnSpPr>
          <p:nvPr/>
        </p:nvCxnSpPr>
        <p:spPr>
          <a:xfrm flipH="1" flipV="1">
            <a:off x="3457551" y="2252606"/>
            <a:ext cx="1116567" cy="186505"/>
          </a:xfrm>
          <a:prstGeom prst="line">
            <a:avLst/>
          </a:prstGeom>
          <a:noFill/>
          <a:ln w="38100" cap="rnd" cmpd="sng" algn="ctr">
            <a:solidFill>
              <a:srgbClr val="42955F"/>
            </a:solidFill>
            <a:prstDash val="sysDash"/>
          </a:ln>
          <a:effectLst/>
        </p:spPr>
      </p:cxnSp>
      <p:sp>
        <p:nvSpPr>
          <p:cNvPr id="11" name="吹き出し: 四角形 14">
            <a:extLst>
              <a:ext uri="{FF2B5EF4-FFF2-40B4-BE49-F238E27FC236}">
                <a16:creationId xmlns:a16="http://schemas.microsoft.com/office/drawing/2014/main" id="{47D8A046-F7AB-175B-8519-2B1EE8AA817A}"/>
              </a:ext>
            </a:extLst>
          </p:cNvPr>
          <p:cNvSpPr/>
          <p:nvPr/>
        </p:nvSpPr>
        <p:spPr>
          <a:xfrm>
            <a:off x="3023750" y="1649561"/>
            <a:ext cx="1586081" cy="325022"/>
          </a:xfrm>
          <a:prstGeom prst="wedgeRectCallout">
            <a:avLst>
              <a:gd name="adj1" fmla="val 28925"/>
              <a:gd name="adj2" fmla="val 119877"/>
            </a:avLst>
          </a:prstGeom>
          <a:solidFill>
            <a:srgbClr val="42955F"/>
          </a:solidFill>
          <a:ln w="22225" cap="rnd" cmpd="sng" algn="ctr">
            <a:solidFill>
              <a:srgbClr val="42955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chemeClr val="bg1"/>
                </a:solidFill>
                <a:effectLst/>
                <a:uLnTx/>
                <a:uFillTx/>
                <a:ea typeface="HGｺﾞｼｯｸE" panose="020B0909000000000000" pitchFamily="49" charset="-128"/>
                <a:cs typeface="Times New Roman" panose="02020603050405020304" pitchFamily="18" charset="0"/>
              </a:rPr>
              <a:t>Laser booth</a:t>
            </a:r>
            <a:endParaRPr kumimoji="0" lang="ja-JP" altLang="en-US" sz="1800" b="0" i="0" u="none" strike="noStrike" kern="0" cap="none" spc="0" normalizeH="0" baseline="0" noProof="0" dirty="0">
              <a:ln>
                <a:noFill/>
              </a:ln>
              <a:solidFill>
                <a:schemeClr val="bg1"/>
              </a:solidFill>
              <a:effectLst/>
              <a:uLnTx/>
              <a:uFillTx/>
              <a:ea typeface="HGｺﾞｼｯｸE" panose="020B0909000000000000" pitchFamily="49" charset="-128"/>
              <a:cs typeface="Times New Roman" panose="02020603050405020304" pitchFamily="18" charset="0"/>
            </a:endParaRPr>
          </a:p>
        </p:txBody>
      </p:sp>
      <p:sp>
        <p:nvSpPr>
          <p:cNvPr id="12" name="円/楕円 28">
            <a:extLst>
              <a:ext uri="{FF2B5EF4-FFF2-40B4-BE49-F238E27FC236}">
                <a16:creationId xmlns:a16="http://schemas.microsoft.com/office/drawing/2014/main" id="{97FA8D65-3055-9AB6-DA0A-120AFBBDF942}"/>
              </a:ext>
            </a:extLst>
          </p:cNvPr>
          <p:cNvSpPr/>
          <p:nvPr/>
        </p:nvSpPr>
        <p:spPr>
          <a:xfrm>
            <a:off x="3824759" y="2993498"/>
            <a:ext cx="911011" cy="859998"/>
          </a:xfrm>
          <a:prstGeom prst="ellipse">
            <a:avLst/>
          </a:prstGeom>
          <a:noFill/>
          <a:ln w="28575" cap="rnd" cmpd="sng" algn="ctr">
            <a:solidFill>
              <a:srgbClr val="45CBE8"/>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Gill Sans MT" panose="020B0502020104020203"/>
              <a:ea typeface="HGｺﾞｼｯｸE" panose="020B0909000000000000" pitchFamily="49" charset="-128"/>
              <a:cs typeface="+mn-cs"/>
            </a:endParaRPr>
          </a:p>
        </p:txBody>
      </p:sp>
      <p:sp>
        <p:nvSpPr>
          <p:cNvPr id="13" name="テキスト ボックス 12">
            <a:extLst>
              <a:ext uri="{FF2B5EF4-FFF2-40B4-BE49-F238E27FC236}">
                <a16:creationId xmlns:a16="http://schemas.microsoft.com/office/drawing/2014/main" id="{57F5676D-7FC8-E5B3-8B12-FFC42E7FC30D}"/>
              </a:ext>
            </a:extLst>
          </p:cNvPr>
          <p:cNvSpPr txBox="1"/>
          <p:nvPr/>
        </p:nvSpPr>
        <p:spPr>
          <a:xfrm>
            <a:off x="4966080" y="4995015"/>
            <a:ext cx="1531188" cy="646331"/>
          </a:xfrm>
          <a:prstGeom prst="rect">
            <a:avLst/>
          </a:prstGeom>
          <a:solidFill>
            <a:srgbClr val="45CBE8"/>
          </a:solid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ea typeface="HGｺﾞｼｯｸE" panose="020B0909000000000000" pitchFamily="49" charset="-128"/>
                <a:cs typeface="Times New Roman" panose="02020603050405020304" pitchFamily="18" charset="0"/>
              </a:rPr>
              <a:t>Experimental</a:t>
            </a:r>
            <a:br>
              <a:rPr kumimoji="0" lang="en-US" altLang="ja-JP" sz="1800" b="0" i="0" u="none" strike="noStrike" kern="0" cap="none" spc="0" normalizeH="0" baseline="0" noProof="0" dirty="0">
                <a:ln>
                  <a:noFill/>
                </a:ln>
                <a:solidFill>
                  <a:prstClr val="black"/>
                </a:solidFill>
                <a:effectLst/>
                <a:uLnTx/>
                <a:uFillTx/>
                <a:ea typeface="HGｺﾞｼｯｸE" panose="020B0909000000000000" pitchFamily="49" charset="-128"/>
                <a:cs typeface="Times New Roman" panose="02020603050405020304" pitchFamily="18" charset="0"/>
              </a:rPr>
            </a:br>
            <a:r>
              <a:rPr kumimoji="0" lang="en-US" altLang="ja-JP" sz="1800" b="0" i="0" u="none" strike="noStrike" kern="0" cap="none" spc="0" normalizeH="0" baseline="0" noProof="0" dirty="0">
                <a:ln>
                  <a:noFill/>
                </a:ln>
                <a:solidFill>
                  <a:prstClr val="black"/>
                </a:solidFill>
                <a:effectLst/>
                <a:uLnTx/>
                <a:uFillTx/>
                <a:ea typeface="HGｺﾞｼｯｸE" panose="020B0909000000000000" pitchFamily="49" charset="-128"/>
                <a:cs typeface="Times New Roman" panose="02020603050405020304" pitchFamily="18" charset="0"/>
              </a:rPr>
              <a:t>station</a:t>
            </a:r>
            <a:endParaRPr kumimoji="0" lang="ja-JP" altLang="en-US" sz="1800" b="0" i="0" u="none" strike="noStrike" kern="0" cap="none" spc="0" normalizeH="0" baseline="0" noProof="0" dirty="0">
              <a:ln>
                <a:noFill/>
              </a:ln>
              <a:solidFill>
                <a:prstClr val="black"/>
              </a:solidFill>
              <a:effectLst/>
              <a:uLnTx/>
              <a:uFillTx/>
              <a:ea typeface="HGｺﾞｼｯｸE" panose="020B0909000000000000" pitchFamily="49" charset="-128"/>
              <a:cs typeface="Times New Roman" panose="02020603050405020304" pitchFamily="18" charset="0"/>
            </a:endParaRPr>
          </a:p>
        </p:txBody>
      </p:sp>
      <p:cxnSp>
        <p:nvCxnSpPr>
          <p:cNvPr id="14" name="曲線コネクタ 12">
            <a:extLst>
              <a:ext uri="{FF2B5EF4-FFF2-40B4-BE49-F238E27FC236}">
                <a16:creationId xmlns:a16="http://schemas.microsoft.com/office/drawing/2014/main" id="{394BDC6F-A3DC-7A6E-4B24-DE574D7B72C1}"/>
              </a:ext>
            </a:extLst>
          </p:cNvPr>
          <p:cNvCxnSpPr>
            <a:cxnSpLocks/>
          </p:cNvCxnSpPr>
          <p:nvPr/>
        </p:nvCxnSpPr>
        <p:spPr>
          <a:xfrm rot="16200000" flipV="1">
            <a:off x="4257894" y="4009514"/>
            <a:ext cx="1151470" cy="904837"/>
          </a:xfrm>
          <a:prstGeom prst="curvedConnector3">
            <a:avLst/>
          </a:prstGeom>
          <a:noFill/>
          <a:ln w="38100" cap="rnd" cmpd="sng" algn="ctr">
            <a:solidFill>
              <a:srgbClr val="45CBE8"/>
            </a:solidFill>
            <a:prstDash val="solid"/>
            <a:tailEnd type="triangle"/>
          </a:ln>
          <a:effectLst/>
        </p:spPr>
      </p:cxnSp>
      <p:pic>
        <p:nvPicPr>
          <p:cNvPr id="28" name="図 27" descr="屋内, 散らかった, テーブル, 建物 が含まれている画像&#10;&#10;自動的に生成された説明">
            <a:extLst>
              <a:ext uri="{FF2B5EF4-FFF2-40B4-BE49-F238E27FC236}">
                <a16:creationId xmlns:a16="http://schemas.microsoft.com/office/drawing/2014/main" id="{3583BB07-9DC4-1659-2671-B3DA29F601E3}"/>
              </a:ext>
            </a:extLst>
          </p:cNvPr>
          <p:cNvPicPr>
            <a:picLocks noChangeAspect="1"/>
          </p:cNvPicPr>
          <p:nvPr/>
        </p:nvPicPr>
        <p:blipFill>
          <a:blip r:embed="rId3"/>
          <a:stretch>
            <a:fillRect/>
          </a:stretch>
        </p:blipFill>
        <p:spPr>
          <a:xfrm>
            <a:off x="6774110" y="1785358"/>
            <a:ext cx="5358692" cy="40190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2587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AF0F74F1-A6F7-006E-FC37-689F14BCC648}"/>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13D7442B-2EE0-4FA4-6B9F-EC10D4F23141}"/>
              </a:ext>
            </a:extLst>
          </p:cNvPr>
          <p:cNvSpPr>
            <a:spLocks noGrp="1"/>
          </p:cNvSpPr>
          <p:nvPr>
            <p:ph type="title"/>
          </p:nvPr>
        </p:nvSpPr>
        <p:spPr/>
        <p:txBody>
          <a:bodyPr/>
          <a:lstStyle/>
          <a:p>
            <a:r>
              <a:rPr kumimoji="1" lang="en-US" altLang="ja-JP" dirty="0"/>
              <a:t>Measurement principle</a:t>
            </a:r>
            <a:endParaRPr kumimoji="1" lang="ja-JP" altLang="en-US" dirty="0"/>
          </a:p>
        </p:txBody>
      </p:sp>
      <p:pic>
        <p:nvPicPr>
          <p:cNvPr id="6" name="図 5">
            <a:extLst>
              <a:ext uri="{FF2B5EF4-FFF2-40B4-BE49-F238E27FC236}">
                <a16:creationId xmlns:a16="http://schemas.microsoft.com/office/drawing/2014/main" id="{8D5DC7E7-D86E-127E-08B1-707C96747E1E}"/>
              </a:ext>
            </a:extLst>
          </p:cNvPr>
          <p:cNvPicPr>
            <a:picLocks noChangeAspect="1"/>
          </p:cNvPicPr>
          <p:nvPr/>
        </p:nvPicPr>
        <p:blipFill>
          <a:blip r:embed="rId2"/>
          <a:stretch>
            <a:fillRect/>
          </a:stretch>
        </p:blipFill>
        <p:spPr>
          <a:xfrm>
            <a:off x="77594" y="1068367"/>
            <a:ext cx="7035800" cy="3801011"/>
          </a:xfrm>
          <a:prstGeom prst="rect">
            <a:avLst/>
          </a:prstGeom>
        </p:spPr>
      </p:pic>
      <p:grpSp>
        <p:nvGrpSpPr>
          <p:cNvPr id="7" name="グループ化 6">
            <a:extLst>
              <a:ext uri="{FF2B5EF4-FFF2-40B4-BE49-F238E27FC236}">
                <a16:creationId xmlns:a16="http://schemas.microsoft.com/office/drawing/2014/main" id="{BB723E6C-4662-FE46-387F-507C2E3376E1}"/>
              </a:ext>
            </a:extLst>
          </p:cNvPr>
          <p:cNvGrpSpPr/>
          <p:nvPr/>
        </p:nvGrpSpPr>
        <p:grpSpPr>
          <a:xfrm>
            <a:off x="2872096" y="4464598"/>
            <a:ext cx="2442131" cy="1613381"/>
            <a:chOff x="3131661" y="2475135"/>
            <a:chExt cx="2442131" cy="1613381"/>
          </a:xfrm>
        </p:grpSpPr>
        <p:grpSp>
          <p:nvGrpSpPr>
            <p:cNvPr id="8" name="グループ化 7">
              <a:extLst>
                <a:ext uri="{FF2B5EF4-FFF2-40B4-BE49-F238E27FC236}">
                  <a16:creationId xmlns:a16="http://schemas.microsoft.com/office/drawing/2014/main" id="{BB4DC503-DD9E-9201-84AC-408938252E21}"/>
                </a:ext>
              </a:extLst>
            </p:cNvPr>
            <p:cNvGrpSpPr/>
            <p:nvPr/>
          </p:nvGrpSpPr>
          <p:grpSpPr>
            <a:xfrm>
              <a:off x="3131661" y="2475135"/>
              <a:ext cx="2442131" cy="1613381"/>
              <a:chOff x="586734" y="4764378"/>
              <a:chExt cx="2376084" cy="1804022"/>
            </a:xfrm>
          </p:grpSpPr>
          <p:cxnSp>
            <p:nvCxnSpPr>
              <p:cNvPr id="10" name="直線矢印コネクタ 9">
                <a:extLst>
                  <a:ext uri="{FF2B5EF4-FFF2-40B4-BE49-F238E27FC236}">
                    <a16:creationId xmlns:a16="http://schemas.microsoft.com/office/drawing/2014/main" id="{D3F42060-2893-765D-9CC3-43DD0052F17A}"/>
                  </a:ext>
                </a:extLst>
              </p:cNvPr>
              <p:cNvCxnSpPr>
                <a:cxnSpLocks/>
              </p:cNvCxnSpPr>
              <p:nvPr/>
            </p:nvCxnSpPr>
            <p:spPr>
              <a:xfrm rot="16200000" flipV="1">
                <a:off x="846873" y="5493259"/>
                <a:ext cx="145776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 name="グループ化 10">
                <a:extLst>
                  <a:ext uri="{FF2B5EF4-FFF2-40B4-BE49-F238E27FC236}">
                    <a16:creationId xmlns:a16="http://schemas.microsoft.com/office/drawing/2014/main" id="{244F5250-B996-D4FA-1ED8-279BA81D44EB}"/>
                  </a:ext>
                </a:extLst>
              </p:cNvPr>
              <p:cNvGrpSpPr/>
              <p:nvPr/>
            </p:nvGrpSpPr>
            <p:grpSpPr>
              <a:xfrm>
                <a:off x="586734" y="4930108"/>
                <a:ext cx="2376084" cy="1597082"/>
                <a:chOff x="822239" y="4436908"/>
                <a:chExt cx="3370919" cy="2272689"/>
              </a:xfrm>
            </p:grpSpPr>
            <p:grpSp>
              <p:nvGrpSpPr>
                <p:cNvPr id="13" name="グループ化 12">
                  <a:extLst>
                    <a:ext uri="{FF2B5EF4-FFF2-40B4-BE49-F238E27FC236}">
                      <a16:creationId xmlns:a16="http://schemas.microsoft.com/office/drawing/2014/main" id="{724B5F0C-FE78-5A1C-3D7A-3D88DC4DB196}"/>
                    </a:ext>
                  </a:extLst>
                </p:cNvPr>
                <p:cNvGrpSpPr/>
                <p:nvPr/>
              </p:nvGrpSpPr>
              <p:grpSpPr>
                <a:xfrm>
                  <a:off x="822239" y="4436908"/>
                  <a:ext cx="2794547" cy="1855539"/>
                  <a:chOff x="6646599" y="1428220"/>
                  <a:chExt cx="1390647" cy="1149838"/>
                </a:xfrm>
              </p:grpSpPr>
              <p:sp>
                <p:nvSpPr>
                  <p:cNvPr id="16" name="フリーフォーム: 図形 31">
                    <a:extLst>
                      <a:ext uri="{FF2B5EF4-FFF2-40B4-BE49-F238E27FC236}">
                        <a16:creationId xmlns:a16="http://schemas.microsoft.com/office/drawing/2014/main" id="{76E58D50-48D8-7B1A-FDA5-DE593C2F6915}"/>
                      </a:ext>
                    </a:extLst>
                  </p:cNvPr>
                  <p:cNvSpPr/>
                  <p:nvPr/>
                </p:nvSpPr>
                <p:spPr>
                  <a:xfrm>
                    <a:off x="6646599" y="1428220"/>
                    <a:ext cx="705865" cy="1149838"/>
                  </a:xfrm>
                  <a:custGeom>
                    <a:avLst/>
                    <a:gdLst>
                      <a:gd name="connsiteX0" fmla="*/ 0 w 1222625"/>
                      <a:gd name="connsiteY0" fmla="*/ 1451144 h 1451144"/>
                      <a:gd name="connsiteX1" fmla="*/ 441789 w 1222625"/>
                      <a:gd name="connsiteY1" fmla="*/ 1327854 h 1451144"/>
                      <a:gd name="connsiteX2" fmla="*/ 678095 w 1222625"/>
                      <a:gd name="connsiteY2" fmla="*/ 1132645 h 1451144"/>
                      <a:gd name="connsiteX3" fmla="*/ 842481 w 1222625"/>
                      <a:gd name="connsiteY3" fmla="*/ 752501 h 1451144"/>
                      <a:gd name="connsiteX4" fmla="*/ 934949 w 1222625"/>
                      <a:gd name="connsiteY4" fmla="*/ 320987 h 1451144"/>
                      <a:gd name="connsiteX5" fmla="*/ 1027416 w 1222625"/>
                      <a:gd name="connsiteY5" fmla="*/ 53858 h 1451144"/>
                      <a:gd name="connsiteX6" fmla="*/ 1130158 w 1222625"/>
                      <a:gd name="connsiteY6" fmla="*/ 2488 h 1451144"/>
                      <a:gd name="connsiteX7" fmla="*/ 1222625 w 1222625"/>
                      <a:gd name="connsiteY7" fmla="*/ 12762 h 1451144"/>
                      <a:gd name="connsiteX0" fmla="*/ 0 w 1222625"/>
                      <a:gd name="connsiteY0" fmla="*/ 1438382 h 1438382"/>
                      <a:gd name="connsiteX1" fmla="*/ 441789 w 1222625"/>
                      <a:gd name="connsiteY1" fmla="*/ 1315092 h 1438382"/>
                      <a:gd name="connsiteX2" fmla="*/ 678095 w 1222625"/>
                      <a:gd name="connsiteY2" fmla="*/ 1119883 h 1438382"/>
                      <a:gd name="connsiteX3" fmla="*/ 842481 w 1222625"/>
                      <a:gd name="connsiteY3" fmla="*/ 739739 h 1438382"/>
                      <a:gd name="connsiteX4" fmla="*/ 934949 w 1222625"/>
                      <a:gd name="connsiteY4" fmla="*/ 308225 h 1438382"/>
                      <a:gd name="connsiteX5" fmla="*/ 1027416 w 1222625"/>
                      <a:gd name="connsiteY5" fmla="*/ 41096 h 1438382"/>
                      <a:gd name="connsiteX6" fmla="*/ 1222625 w 1222625"/>
                      <a:gd name="connsiteY6" fmla="*/ 0 h 1438382"/>
                      <a:gd name="connsiteX0" fmla="*/ 0 w 1222625"/>
                      <a:gd name="connsiteY0" fmla="*/ 1438382 h 1438382"/>
                      <a:gd name="connsiteX1" fmla="*/ 441789 w 1222625"/>
                      <a:gd name="connsiteY1" fmla="*/ 1315092 h 1438382"/>
                      <a:gd name="connsiteX2" fmla="*/ 678095 w 1222625"/>
                      <a:gd name="connsiteY2" fmla="*/ 1119883 h 1438382"/>
                      <a:gd name="connsiteX3" fmla="*/ 842481 w 1222625"/>
                      <a:gd name="connsiteY3" fmla="*/ 739739 h 1438382"/>
                      <a:gd name="connsiteX4" fmla="*/ 934949 w 1222625"/>
                      <a:gd name="connsiteY4" fmla="*/ 308225 h 1438382"/>
                      <a:gd name="connsiteX5" fmla="*/ 1037690 w 1222625"/>
                      <a:gd name="connsiteY5" fmla="*/ 102741 h 1438382"/>
                      <a:gd name="connsiteX6" fmla="*/ 1222625 w 1222625"/>
                      <a:gd name="connsiteY6" fmla="*/ 0 h 1438382"/>
                      <a:gd name="connsiteX0" fmla="*/ 0 w 1428108"/>
                      <a:gd name="connsiteY0" fmla="*/ 1428108 h 1428108"/>
                      <a:gd name="connsiteX1" fmla="*/ 441789 w 1428108"/>
                      <a:gd name="connsiteY1" fmla="*/ 1304818 h 1428108"/>
                      <a:gd name="connsiteX2" fmla="*/ 678095 w 1428108"/>
                      <a:gd name="connsiteY2" fmla="*/ 1109609 h 1428108"/>
                      <a:gd name="connsiteX3" fmla="*/ 842481 w 1428108"/>
                      <a:gd name="connsiteY3" fmla="*/ 729465 h 1428108"/>
                      <a:gd name="connsiteX4" fmla="*/ 934949 w 1428108"/>
                      <a:gd name="connsiteY4" fmla="*/ 297951 h 1428108"/>
                      <a:gd name="connsiteX5" fmla="*/ 1037690 w 1428108"/>
                      <a:gd name="connsiteY5" fmla="*/ 92467 h 1428108"/>
                      <a:gd name="connsiteX6" fmla="*/ 1428108 w 1428108"/>
                      <a:gd name="connsiteY6" fmla="*/ 0 h 1428108"/>
                      <a:gd name="connsiteX0" fmla="*/ 0 w 1818526"/>
                      <a:gd name="connsiteY0" fmla="*/ 1366463 h 1366463"/>
                      <a:gd name="connsiteX1" fmla="*/ 441789 w 1818526"/>
                      <a:gd name="connsiteY1" fmla="*/ 1243173 h 1366463"/>
                      <a:gd name="connsiteX2" fmla="*/ 678095 w 1818526"/>
                      <a:gd name="connsiteY2" fmla="*/ 1047964 h 1366463"/>
                      <a:gd name="connsiteX3" fmla="*/ 842481 w 1818526"/>
                      <a:gd name="connsiteY3" fmla="*/ 667820 h 1366463"/>
                      <a:gd name="connsiteX4" fmla="*/ 934949 w 1818526"/>
                      <a:gd name="connsiteY4" fmla="*/ 236306 h 1366463"/>
                      <a:gd name="connsiteX5" fmla="*/ 1037690 w 1818526"/>
                      <a:gd name="connsiteY5" fmla="*/ 30822 h 1366463"/>
                      <a:gd name="connsiteX6" fmla="*/ 1818526 w 1818526"/>
                      <a:gd name="connsiteY6" fmla="*/ 0 h 1366463"/>
                      <a:gd name="connsiteX0" fmla="*/ 0 w 1818526"/>
                      <a:gd name="connsiteY0" fmla="*/ 1386254 h 1386254"/>
                      <a:gd name="connsiteX1" fmla="*/ 441789 w 1818526"/>
                      <a:gd name="connsiteY1" fmla="*/ 1262964 h 1386254"/>
                      <a:gd name="connsiteX2" fmla="*/ 678095 w 1818526"/>
                      <a:gd name="connsiteY2" fmla="*/ 1067755 h 1386254"/>
                      <a:gd name="connsiteX3" fmla="*/ 842481 w 1818526"/>
                      <a:gd name="connsiteY3" fmla="*/ 687611 h 1386254"/>
                      <a:gd name="connsiteX4" fmla="*/ 934949 w 1818526"/>
                      <a:gd name="connsiteY4" fmla="*/ 256097 h 1386254"/>
                      <a:gd name="connsiteX5" fmla="*/ 1037690 w 1818526"/>
                      <a:gd name="connsiteY5" fmla="*/ 50613 h 1386254"/>
                      <a:gd name="connsiteX6" fmla="*/ 1818526 w 1818526"/>
                      <a:gd name="connsiteY6" fmla="*/ 19791 h 1386254"/>
                      <a:gd name="connsiteX0" fmla="*/ 0 w 1294544"/>
                      <a:gd name="connsiteY0" fmla="*/ 1403115 h 1403115"/>
                      <a:gd name="connsiteX1" fmla="*/ 441789 w 1294544"/>
                      <a:gd name="connsiteY1" fmla="*/ 1279825 h 1403115"/>
                      <a:gd name="connsiteX2" fmla="*/ 678095 w 1294544"/>
                      <a:gd name="connsiteY2" fmla="*/ 1084616 h 1403115"/>
                      <a:gd name="connsiteX3" fmla="*/ 842481 w 1294544"/>
                      <a:gd name="connsiteY3" fmla="*/ 704472 h 1403115"/>
                      <a:gd name="connsiteX4" fmla="*/ 934949 w 1294544"/>
                      <a:gd name="connsiteY4" fmla="*/ 272958 h 1403115"/>
                      <a:gd name="connsiteX5" fmla="*/ 1037690 w 1294544"/>
                      <a:gd name="connsiteY5" fmla="*/ 67474 h 1403115"/>
                      <a:gd name="connsiteX6" fmla="*/ 1294544 w 1294544"/>
                      <a:gd name="connsiteY6" fmla="*/ 16103 h 1403115"/>
                      <a:gd name="connsiteX0" fmla="*/ 0 w 1294544"/>
                      <a:gd name="connsiteY0" fmla="*/ 1390392 h 1390392"/>
                      <a:gd name="connsiteX1" fmla="*/ 441789 w 1294544"/>
                      <a:gd name="connsiteY1" fmla="*/ 1267102 h 1390392"/>
                      <a:gd name="connsiteX2" fmla="*/ 678095 w 1294544"/>
                      <a:gd name="connsiteY2" fmla="*/ 1071893 h 1390392"/>
                      <a:gd name="connsiteX3" fmla="*/ 842481 w 1294544"/>
                      <a:gd name="connsiteY3" fmla="*/ 691749 h 1390392"/>
                      <a:gd name="connsiteX4" fmla="*/ 934949 w 1294544"/>
                      <a:gd name="connsiteY4" fmla="*/ 260235 h 1390392"/>
                      <a:gd name="connsiteX5" fmla="*/ 1037690 w 1294544"/>
                      <a:gd name="connsiteY5" fmla="*/ 54751 h 1390392"/>
                      <a:gd name="connsiteX6" fmla="*/ 1294544 w 1294544"/>
                      <a:gd name="connsiteY6" fmla="*/ 3380 h 1390392"/>
                      <a:gd name="connsiteX0" fmla="*/ 0 w 1171254"/>
                      <a:gd name="connsiteY0" fmla="*/ 1390392 h 1390392"/>
                      <a:gd name="connsiteX1" fmla="*/ 441789 w 1171254"/>
                      <a:gd name="connsiteY1" fmla="*/ 1267102 h 1390392"/>
                      <a:gd name="connsiteX2" fmla="*/ 678095 w 1171254"/>
                      <a:gd name="connsiteY2" fmla="*/ 1071893 h 1390392"/>
                      <a:gd name="connsiteX3" fmla="*/ 842481 w 1171254"/>
                      <a:gd name="connsiteY3" fmla="*/ 691749 h 1390392"/>
                      <a:gd name="connsiteX4" fmla="*/ 934949 w 1171254"/>
                      <a:gd name="connsiteY4" fmla="*/ 260235 h 1390392"/>
                      <a:gd name="connsiteX5" fmla="*/ 1037690 w 1171254"/>
                      <a:gd name="connsiteY5" fmla="*/ 54751 h 1390392"/>
                      <a:gd name="connsiteX6" fmla="*/ 1171254 w 1171254"/>
                      <a:gd name="connsiteY6" fmla="*/ 3380 h 1390392"/>
                      <a:gd name="connsiteX0" fmla="*/ 0 w 1171254"/>
                      <a:gd name="connsiteY0" fmla="*/ 1387012 h 1387012"/>
                      <a:gd name="connsiteX1" fmla="*/ 441789 w 1171254"/>
                      <a:gd name="connsiteY1" fmla="*/ 1263722 h 1387012"/>
                      <a:gd name="connsiteX2" fmla="*/ 678095 w 1171254"/>
                      <a:gd name="connsiteY2" fmla="*/ 1068513 h 1387012"/>
                      <a:gd name="connsiteX3" fmla="*/ 842481 w 1171254"/>
                      <a:gd name="connsiteY3" fmla="*/ 688369 h 1387012"/>
                      <a:gd name="connsiteX4" fmla="*/ 934949 w 1171254"/>
                      <a:gd name="connsiteY4" fmla="*/ 256855 h 1387012"/>
                      <a:gd name="connsiteX5" fmla="*/ 1037690 w 1171254"/>
                      <a:gd name="connsiteY5" fmla="*/ 51371 h 1387012"/>
                      <a:gd name="connsiteX6" fmla="*/ 1171254 w 1171254"/>
                      <a:gd name="connsiteY6" fmla="*/ 0 h 1387012"/>
                      <a:gd name="connsiteX0" fmla="*/ 0 w 1171254"/>
                      <a:gd name="connsiteY0" fmla="*/ 1387012 h 1387012"/>
                      <a:gd name="connsiteX1" fmla="*/ 441789 w 1171254"/>
                      <a:gd name="connsiteY1" fmla="*/ 1263722 h 1387012"/>
                      <a:gd name="connsiteX2" fmla="*/ 678095 w 1171254"/>
                      <a:gd name="connsiteY2" fmla="*/ 1068513 h 1387012"/>
                      <a:gd name="connsiteX3" fmla="*/ 842481 w 1171254"/>
                      <a:gd name="connsiteY3" fmla="*/ 688369 h 1387012"/>
                      <a:gd name="connsiteX4" fmla="*/ 934949 w 1171254"/>
                      <a:gd name="connsiteY4" fmla="*/ 256855 h 1387012"/>
                      <a:gd name="connsiteX5" fmla="*/ 1037690 w 1171254"/>
                      <a:gd name="connsiteY5" fmla="*/ 51371 h 1387012"/>
                      <a:gd name="connsiteX6" fmla="*/ 1171254 w 1171254"/>
                      <a:gd name="connsiteY6" fmla="*/ 0 h 138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254" h="1387012">
                        <a:moveTo>
                          <a:pt x="0" y="1387012"/>
                        </a:moveTo>
                        <a:cubicBezTo>
                          <a:pt x="164386" y="1351908"/>
                          <a:pt x="328773" y="1316805"/>
                          <a:pt x="441789" y="1263722"/>
                        </a:cubicBezTo>
                        <a:cubicBezTo>
                          <a:pt x="554805" y="1210639"/>
                          <a:pt x="611313" y="1164405"/>
                          <a:pt x="678095" y="1068513"/>
                        </a:cubicBezTo>
                        <a:cubicBezTo>
                          <a:pt x="744877" y="972621"/>
                          <a:pt x="799672" y="823645"/>
                          <a:pt x="842481" y="688369"/>
                        </a:cubicBezTo>
                        <a:cubicBezTo>
                          <a:pt x="885290" y="553093"/>
                          <a:pt x="902414" y="363021"/>
                          <a:pt x="934949" y="256855"/>
                        </a:cubicBezTo>
                        <a:cubicBezTo>
                          <a:pt x="967484" y="150689"/>
                          <a:pt x="998306" y="94180"/>
                          <a:pt x="1037690" y="51371"/>
                        </a:cubicBezTo>
                        <a:cubicBezTo>
                          <a:pt x="1077074" y="8562"/>
                          <a:pt x="1110037" y="8561"/>
                          <a:pt x="1171254" y="0"/>
                        </a:cubicBez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32">
                    <a:extLst>
                      <a:ext uri="{FF2B5EF4-FFF2-40B4-BE49-F238E27FC236}">
                        <a16:creationId xmlns:a16="http://schemas.microsoft.com/office/drawing/2014/main" id="{0E1D12F2-5CE9-5BCE-97C3-D9CE238914B5}"/>
                      </a:ext>
                    </a:extLst>
                  </p:cNvPr>
                  <p:cNvSpPr/>
                  <p:nvPr/>
                </p:nvSpPr>
                <p:spPr>
                  <a:xfrm flipH="1">
                    <a:off x="7331409" y="1428221"/>
                    <a:ext cx="705837" cy="1148884"/>
                  </a:xfrm>
                  <a:custGeom>
                    <a:avLst/>
                    <a:gdLst>
                      <a:gd name="connsiteX0" fmla="*/ 0 w 1222625"/>
                      <a:gd name="connsiteY0" fmla="*/ 1451144 h 1451144"/>
                      <a:gd name="connsiteX1" fmla="*/ 441789 w 1222625"/>
                      <a:gd name="connsiteY1" fmla="*/ 1327854 h 1451144"/>
                      <a:gd name="connsiteX2" fmla="*/ 678095 w 1222625"/>
                      <a:gd name="connsiteY2" fmla="*/ 1132645 h 1451144"/>
                      <a:gd name="connsiteX3" fmla="*/ 842481 w 1222625"/>
                      <a:gd name="connsiteY3" fmla="*/ 752501 h 1451144"/>
                      <a:gd name="connsiteX4" fmla="*/ 934949 w 1222625"/>
                      <a:gd name="connsiteY4" fmla="*/ 320987 h 1451144"/>
                      <a:gd name="connsiteX5" fmla="*/ 1027416 w 1222625"/>
                      <a:gd name="connsiteY5" fmla="*/ 53858 h 1451144"/>
                      <a:gd name="connsiteX6" fmla="*/ 1130158 w 1222625"/>
                      <a:gd name="connsiteY6" fmla="*/ 2488 h 1451144"/>
                      <a:gd name="connsiteX7" fmla="*/ 1222625 w 1222625"/>
                      <a:gd name="connsiteY7" fmla="*/ 12762 h 1451144"/>
                      <a:gd name="connsiteX0" fmla="*/ 0 w 1222625"/>
                      <a:gd name="connsiteY0" fmla="*/ 1438382 h 1438382"/>
                      <a:gd name="connsiteX1" fmla="*/ 441789 w 1222625"/>
                      <a:gd name="connsiteY1" fmla="*/ 1315092 h 1438382"/>
                      <a:gd name="connsiteX2" fmla="*/ 678095 w 1222625"/>
                      <a:gd name="connsiteY2" fmla="*/ 1119883 h 1438382"/>
                      <a:gd name="connsiteX3" fmla="*/ 842481 w 1222625"/>
                      <a:gd name="connsiteY3" fmla="*/ 739739 h 1438382"/>
                      <a:gd name="connsiteX4" fmla="*/ 934949 w 1222625"/>
                      <a:gd name="connsiteY4" fmla="*/ 308225 h 1438382"/>
                      <a:gd name="connsiteX5" fmla="*/ 1027416 w 1222625"/>
                      <a:gd name="connsiteY5" fmla="*/ 41096 h 1438382"/>
                      <a:gd name="connsiteX6" fmla="*/ 1222625 w 1222625"/>
                      <a:gd name="connsiteY6" fmla="*/ 0 h 1438382"/>
                      <a:gd name="connsiteX0" fmla="*/ 0 w 1222625"/>
                      <a:gd name="connsiteY0" fmla="*/ 1438382 h 1438382"/>
                      <a:gd name="connsiteX1" fmla="*/ 441789 w 1222625"/>
                      <a:gd name="connsiteY1" fmla="*/ 1315092 h 1438382"/>
                      <a:gd name="connsiteX2" fmla="*/ 678095 w 1222625"/>
                      <a:gd name="connsiteY2" fmla="*/ 1119883 h 1438382"/>
                      <a:gd name="connsiteX3" fmla="*/ 842481 w 1222625"/>
                      <a:gd name="connsiteY3" fmla="*/ 739739 h 1438382"/>
                      <a:gd name="connsiteX4" fmla="*/ 934949 w 1222625"/>
                      <a:gd name="connsiteY4" fmla="*/ 308225 h 1438382"/>
                      <a:gd name="connsiteX5" fmla="*/ 1037690 w 1222625"/>
                      <a:gd name="connsiteY5" fmla="*/ 102741 h 1438382"/>
                      <a:gd name="connsiteX6" fmla="*/ 1222625 w 1222625"/>
                      <a:gd name="connsiteY6" fmla="*/ 0 h 1438382"/>
                      <a:gd name="connsiteX0" fmla="*/ 0 w 1428108"/>
                      <a:gd name="connsiteY0" fmla="*/ 1428108 h 1428108"/>
                      <a:gd name="connsiteX1" fmla="*/ 441789 w 1428108"/>
                      <a:gd name="connsiteY1" fmla="*/ 1304818 h 1428108"/>
                      <a:gd name="connsiteX2" fmla="*/ 678095 w 1428108"/>
                      <a:gd name="connsiteY2" fmla="*/ 1109609 h 1428108"/>
                      <a:gd name="connsiteX3" fmla="*/ 842481 w 1428108"/>
                      <a:gd name="connsiteY3" fmla="*/ 729465 h 1428108"/>
                      <a:gd name="connsiteX4" fmla="*/ 934949 w 1428108"/>
                      <a:gd name="connsiteY4" fmla="*/ 297951 h 1428108"/>
                      <a:gd name="connsiteX5" fmla="*/ 1037690 w 1428108"/>
                      <a:gd name="connsiteY5" fmla="*/ 92467 h 1428108"/>
                      <a:gd name="connsiteX6" fmla="*/ 1428108 w 1428108"/>
                      <a:gd name="connsiteY6" fmla="*/ 0 h 1428108"/>
                      <a:gd name="connsiteX0" fmla="*/ 0 w 1818526"/>
                      <a:gd name="connsiteY0" fmla="*/ 1366463 h 1366463"/>
                      <a:gd name="connsiteX1" fmla="*/ 441789 w 1818526"/>
                      <a:gd name="connsiteY1" fmla="*/ 1243173 h 1366463"/>
                      <a:gd name="connsiteX2" fmla="*/ 678095 w 1818526"/>
                      <a:gd name="connsiteY2" fmla="*/ 1047964 h 1366463"/>
                      <a:gd name="connsiteX3" fmla="*/ 842481 w 1818526"/>
                      <a:gd name="connsiteY3" fmla="*/ 667820 h 1366463"/>
                      <a:gd name="connsiteX4" fmla="*/ 934949 w 1818526"/>
                      <a:gd name="connsiteY4" fmla="*/ 236306 h 1366463"/>
                      <a:gd name="connsiteX5" fmla="*/ 1037690 w 1818526"/>
                      <a:gd name="connsiteY5" fmla="*/ 30822 h 1366463"/>
                      <a:gd name="connsiteX6" fmla="*/ 1818526 w 1818526"/>
                      <a:gd name="connsiteY6" fmla="*/ 0 h 1366463"/>
                      <a:gd name="connsiteX0" fmla="*/ 0 w 1818526"/>
                      <a:gd name="connsiteY0" fmla="*/ 1386254 h 1386254"/>
                      <a:gd name="connsiteX1" fmla="*/ 441789 w 1818526"/>
                      <a:gd name="connsiteY1" fmla="*/ 1262964 h 1386254"/>
                      <a:gd name="connsiteX2" fmla="*/ 678095 w 1818526"/>
                      <a:gd name="connsiteY2" fmla="*/ 1067755 h 1386254"/>
                      <a:gd name="connsiteX3" fmla="*/ 842481 w 1818526"/>
                      <a:gd name="connsiteY3" fmla="*/ 687611 h 1386254"/>
                      <a:gd name="connsiteX4" fmla="*/ 934949 w 1818526"/>
                      <a:gd name="connsiteY4" fmla="*/ 256097 h 1386254"/>
                      <a:gd name="connsiteX5" fmla="*/ 1037690 w 1818526"/>
                      <a:gd name="connsiteY5" fmla="*/ 50613 h 1386254"/>
                      <a:gd name="connsiteX6" fmla="*/ 1818526 w 1818526"/>
                      <a:gd name="connsiteY6" fmla="*/ 19791 h 1386254"/>
                      <a:gd name="connsiteX0" fmla="*/ 0 w 1294544"/>
                      <a:gd name="connsiteY0" fmla="*/ 1403115 h 1403115"/>
                      <a:gd name="connsiteX1" fmla="*/ 441789 w 1294544"/>
                      <a:gd name="connsiteY1" fmla="*/ 1279825 h 1403115"/>
                      <a:gd name="connsiteX2" fmla="*/ 678095 w 1294544"/>
                      <a:gd name="connsiteY2" fmla="*/ 1084616 h 1403115"/>
                      <a:gd name="connsiteX3" fmla="*/ 842481 w 1294544"/>
                      <a:gd name="connsiteY3" fmla="*/ 704472 h 1403115"/>
                      <a:gd name="connsiteX4" fmla="*/ 934949 w 1294544"/>
                      <a:gd name="connsiteY4" fmla="*/ 272958 h 1403115"/>
                      <a:gd name="connsiteX5" fmla="*/ 1037690 w 1294544"/>
                      <a:gd name="connsiteY5" fmla="*/ 67474 h 1403115"/>
                      <a:gd name="connsiteX6" fmla="*/ 1294544 w 1294544"/>
                      <a:gd name="connsiteY6" fmla="*/ 16103 h 1403115"/>
                      <a:gd name="connsiteX0" fmla="*/ 0 w 1294544"/>
                      <a:gd name="connsiteY0" fmla="*/ 1390392 h 1390392"/>
                      <a:gd name="connsiteX1" fmla="*/ 441789 w 1294544"/>
                      <a:gd name="connsiteY1" fmla="*/ 1267102 h 1390392"/>
                      <a:gd name="connsiteX2" fmla="*/ 678095 w 1294544"/>
                      <a:gd name="connsiteY2" fmla="*/ 1071893 h 1390392"/>
                      <a:gd name="connsiteX3" fmla="*/ 842481 w 1294544"/>
                      <a:gd name="connsiteY3" fmla="*/ 691749 h 1390392"/>
                      <a:gd name="connsiteX4" fmla="*/ 934949 w 1294544"/>
                      <a:gd name="connsiteY4" fmla="*/ 260235 h 1390392"/>
                      <a:gd name="connsiteX5" fmla="*/ 1037690 w 1294544"/>
                      <a:gd name="connsiteY5" fmla="*/ 54751 h 1390392"/>
                      <a:gd name="connsiteX6" fmla="*/ 1294544 w 1294544"/>
                      <a:gd name="connsiteY6" fmla="*/ 3380 h 1390392"/>
                      <a:gd name="connsiteX0" fmla="*/ 0 w 1171254"/>
                      <a:gd name="connsiteY0" fmla="*/ 1390392 h 1390392"/>
                      <a:gd name="connsiteX1" fmla="*/ 441789 w 1171254"/>
                      <a:gd name="connsiteY1" fmla="*/ 1267102 h 1390392"/>
                      <a:gd name="connsiteX2" fmla="*/ 678095 w 1171254"/>
                      <a:gd name="connsiteY2" fmla="*/ 1071893 h 1390392"/>
                      <a:gd name="connsiteX3" fmla="*/ 842481 w 1171254"/>
                      <a:gd name="connsiteY3" fmla="*/ 691749 h 1390392"/>
                      <a:gd name="connsiteX4" fmla="*/ 934949 w 1171254"/>
                      <a:gd name="connsiteY4" fmla="*/ 260235 h 1390392"/>
                      <a:gd name="connsiteX5" fmla="*/ 1037690 w 1171254"/>
                      <a:gd name="connsiteY5" fmla="*/ 54751 h 1390392"/>
                      <a:gd name="connsiteX6" fmla="*/ 1171254 w 1171254"/>
                      <a:gd name="connsiteY6" fmla="*/ 3380 h 1390392"/>
                      <a:gd name="connsiteX0" fmla="*/ 0 w 1171254"/>
                      <a:gd name="connsiteY0" fmla="*/ 1387012 h 1387012"/>
                      <a:gd name="connsiteX1" fmla="*/ 441789 w 1171254"/>
                      <a:gd name="connsiteY1" fmla="*/ 1263722 h 1387012"/>
                      <a:gd name="connsiteX2" fmla="*/ 678095 w 1171254"/>
                      <a:gd name="connsiteY2" fmla="*/ 1068513 h 1387012"/>
                      <a:gd name="connsiteX3" fmla="*/ 842481 w 1171254"/>
                      <a:gd name="connsiteY3" fmla="*/ 688369 h 1387012"/>
                      <a:gd name="connsiteX4" fmla="*/ 934949 w 1171254"/>
                      <a:gd name="connsiteY4" fmla="*/ 256855 h 1387012"/>
                      <a:gd name="connsiteX5" fmla="*/ 1037690 w 1171254"/>
                      <a:gd name="connsiteY5" fmla="*/ 51371 h 1387012"/>
                      <a:gd name="connsiteX6" fmla="*/ 1171254 w 1171254"/>
                      <a:gd name="connsiteY6" fmla="*/ 0 h 1387012"/>
                      <a:gd name="connsiteX0" fmla="*/ 0 w 1171254"/>
                      <a:gd name="connsiteY0" fmla="*/ 1387012 h 1387012"/>
                      <a:gd name="connsiteX1" fmla="*/ 441789 w 1171254"/>
                      <a:gd name="connsiteY1" fmla="*/ 1263722 h 1387012"/>
                      <a:gd name="connsiteX2" fmla="*/ 678095 w 1171254"/>
                      <a:gd name="connsiteY2" fmla="*/ 1068513 h 1387012"/>
                      <a:gd name="connsiteX3" fmla="*/ 842481 w 1171254"/>
                      <a:gd name="connsiteY3" fmla="*/ 688369 h 1387012"/>
                      <a:gd name="connsiteX4" fmla="*/ 934949 w 1171254"/>
                      <a:gd name="connsiteY4" fmla="*/ 256855 h 1387012"/>
                      <a:gd name="connsiteX5" fmla="*/ 1037690 w 1171254"/>
                      <a:gd name="connsiteY5" fmla="*/ 51371 h 1387012"/>
                      <a:gd name="connsiteX6" fmla="*/ 1171254 w 1171254"/>
                      <a:gd name="connsiteY6" fmla="*/ 0 h 138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254" h="1387012">
                        <a:moveTo>
                          <a:pt x="0" y="1387012"/>
                        </a:moveTo>
                        <a:cubicBezTo>
                          <a:pt x="164386" y="1351908"/>
                          <a:pt x="328773" y="1316805"/>
                          <a:pt x="441789" y="1263722"/>
                        </a:cubicBezTo>
                        <a:cubicBezTo>
                          <a:pt x="554805" y="1210639"/>
                          <a:pt x="611313" y="1164405"/>
                          <a:pt x="678095" y="1068513"/>
                        </a:cubicBezTo>
                        <a:cubicBezTo>
                          <a:pt x="744877" y="972621"/>
                          <a:pt x="799672" y="823645"/>
                          <a:pt x="842481" y="688369"/>
                        </a:cubicBezTo>
                        <a:cubicBezTo>
                          <a:pt x="885290" y="553093"/>
                          <a:pt x="902414" y="363021"/>
                          <a:pt x="934949" y="256855"/>
                        </a:cubicBezTo>
                        <a:cubicBezTo>
                          <a:pt x="967484" y="150689"/>
                          <a:pt x="998306" y="94180"/>
                          <a:pt x="1037690" y="51371"/>
                        </a:cubicBezTo>
                        <a:cubicBezTo>
                          <a:pt x="1077074" y="8562"/>
                          <a:pt x="1110037" y="8561"/>
                          <a:pt x="1171254" y="0"/>
                        </a:cubicBez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cxnSp>
              <p:nvCxnSpPr>
                <p:cNvPr id="14" name="直線矢印コネクタ 13">
                  <a:extLst>
                    <a:ext uri="{FF2B5EF4-FFF2-40B4-BE49-F238E27FC236}">
                      <a16:creationId xmlns:a16="http://schemas.microsoft.com/office/drawing/2014/main" id="{A1A937C6-D8F5-05F1-FE95-AB5D2C8CEEF6}"/>
                    </a:ext>
                  </a:extLst>
                </p:cNvPr>
                <p:cNvCxnSpPr>
                  <a:cxnSpLocks/>
                </p:cNvCxnSpPr>
                <p:nvPr/>
              </p:nvCxnSpPr>
              <p:spPr>
                <a:xfrm flipV="1">
                  <a:off x="822241" y="6296762"/>
                  <a:ext cx="278951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正方形/長方形 14">
                      <a:extLst>
                        <a:ext uri="{FF2B5EF4-FFF2-40B4-BE49-F238E27FC236}">
                          <a16:creationId xmlns:a16="http://schemas.microsoft.com/office/drawing/2014/main" id="{D4B87256-41C4-4150-C1C9-5F7C57A3144E}"/>
                        </a:ext>
                      </a:extLst>
                    </p:cNvPr>
                    <p:cNvSpPr/>
                    <p:nvPr/>
                  </p:nvSpPr>
                  <p:spPr>
                    <a:xfrm>
                      <a:off x="3554762" y="6121925"/>
                      <a:ext cx="638396" cy="5876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b="0" i="1" smtClean="0">
                                    <a:solidFill>
                                      <a:srgbClr val="FF0000"/>
                                    </a:solidFill>
                                    <a:latin typeface="Cambria Math" panose="02040503050406030204" pitchFamily="18" charset="0"/>
                                  </a:rPr>
                                </m:ctrlPr>
                              </m:sSubPr>
                              <m:e>
                                <m:r>
                                  <a:rPr lang="en-US" altLang="ja-JP" b="0" i="1" smtClean="0">
                                    <a:solidFill>
                                      <a:srgbClr val="FF0000"/>
                                    </a:solidFill>
                                    <a:latin typeface="Cambria Math" panose="02040503050406030204" pitchFamily="18" charset="0"/>
                                  </a:rPr>
                                  <m:t>𝑣</m:t>
                                </m:r>
                              </m:e>
                              <m:sub>
                                <m:r>
                                  <a:rPr lang="en-US" altLang="ja-JP" b="0" i="1" smtClean="0">
                                    <a:solidFill>
                                      <a:srgbClr val="FF0000"/>
                                    </a:solidFill>
                                    <a:latin typeface="Cambria Math" panose="02040503050406030204" pitchFamily="18" charset="0"/>
                                  </a:rPr>
                                  <m:t>𝑥</m:t>
                                </m:r>
                              </m:sub>
                            </m:sSub>
                          </m:oMath>
                        </m:oMathPara>
                      </a14:m>
                      <a:endParaRPr lang="ja-JP" altLang="en-US" dirty="0">
                        <a:solidFill>
                          <a:srgbClr val="FF0000"/>
                        </a:solidFill>
                      </a:endParaRPr>
                    </a:p>
                  </p:txBody>
                </p:sp>
              </mc:Choice>
              <mc:Fallback xmlns="">
                <p:sp>
                  <p:nvSpPr>
                    <p:cNvPr id="45" name="正方形/長方形 44">
                      <a:extLst>
                        <a:ext uri="{FF2B5EF4-FFF2-40B4-BE49-F238E27FC236}">
                          <a16:creationId xmlns:a16="http://schemas.microsoft.com/office/drawing/2014/main" id="{A2496369-A4E8-1A9E-C93D-6BFC3B053E53}"/>
                        </a:ext>
                      </a:extLst>
                    </p:cNvPr>
                    <p:cNvSpPr>
                      <a:spLocks noRot="1" noChangeAspect="1" noMove="1" noResize="1" noEditPoints="1" noAdjustHandles="1" noChangeArrowheads="1" noChangeShapeType="1" noTextEdit="1"/>
                    </p:cNvSpPr>
                    <p:nvPr/>
                  </p:nvSpPr>
                  <p:spPr>
                    <a:xfrm>
                      <a:off x="3554762" y="6121925"/>
                      <a:ext cx="638396" cy="587672"/>
                    </a:xfrm>
                    <a:prstGeom prst="rect">
                      <a:avLst/>
                    </a:prstGeom>
                    <a:blipFill>
                      <a:blip r:embed="rId7"/>
                      <a:stretch>
                        <a:fillRect/>
                      </a:stretch>
                    </a:blipFill>
                  </p:spPr>
                  <p:txBody>
                    <a:bodyPr/>
                    <a:lstStyle/>
                    <a:p>
                      <a:r>
                        <a:rPr lang="ja-JP" altLang="en-US">
                          <a:noFill/>
                        </a:rPr>
                        <a:t> </a:t>
                      </a:r>
                    </a:p>
                  </p:txBody>
                </p:sp>
              </mc:Fallback>
            </mc:AlternateContent>
          </p:grpSp>
          <p:sp>
            <p:nvSpPr>
              <p:cNvPr id="12" name="テキスト ボックス 11">
                <a:extLst>
                  <a:ext uri="{FF2B5EF4-FFF2-40B4-BE49-F238E27FC236}">
                    <a16:creationId xmlns:a16="http://schemas.microsoft.com/office/drawing/2014/main" id="{83264E8B-24C9-D402-B960-868CAD768705}"/>
                  </a:ext>
                </a:extLst>
              </p:cNvPr>
              <p:cNvSpPr txBox="1"/>
              <p:nvPr/>
            </p:nvSpPr>
            <p:spPr>
              <a:xfrm>
                <a:off x="1441464" y="6199068"/>
                <a:ext cx="312906" cy="369332"/>
              </a:xfrm>
              <a:prstGeom prst="rect">
                <a:avLst/>
              </a:prstGeom>
              <a:noFill/>
            </p:spPr>
            <p:txBody>
              <a:bodyPr wrap="none" rtlCol="0">
                <a:spAutoFit/>
              </a:bodyPr>
              <a:lstStyle/>
              <a:p>
                <a:r>
                  <a:rPr kumimoji="1" lang="en-US" altLang="ja-JP" dirty="0"/>
                  <a:t>0</a:t>
                </a:r>
                <a:endParaRPr kumimoji="1" lang="ja-JP" altLang="en-US" dirty="0"/>
              </a:p>
            </p:txBody>
          </p:sp>
        </p:grpSp>
        <p:sp>
          <p:nvSpPr>
            <p:cNvPr id="9" name="フローチャート: 処理 8">
              <a:extLst>
                <a:ext uri="{FF2B5EF4-FFF2-40B4-BE49-F238E27FC236}">
                  <a16:creationId xmlns:a16="http://schemas.microsoft.com/office/drawing/2014/main" id="{E550D1D3-0D73-4CAA-9014-45A34D4C39FB}"/>
                </a:ext>
              </a:extLst>
            </p:cNvPr>
            <p:cNvSpPr/>
            <p:nvPr/>
          </p:nvSpPr>
          <p:spPr>
            <a:xfrm>
              <a:off x="4446962" y="3183833"/>
              <a:ext cx="79303" cy="605179"/>
            </a:xfrm>
            <a:prstGeom prst="flowChartProcess">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 name="グラフィックス 19">
            <a:extLst>
              <a:ext uri="{FF2B5EF4-FFF2-40B4-BE49-F238E27FC236}">
                <a16:creationId xmlns:a16="http://schemas.microsoft.com/office/drawing/2014/main" id="{63F73CB5-502E-802E-C812-8ACEEF43A9A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519334" y="914538"/>
            <a:ext cx="5687923" cy="5838687"/>
          </a:xfrm>
          <a:prstGeom prst="rect">
            <a:avLst/>
          </a:prstGeom>
        </p:spPr>
      </p:pic>
    </p:spTree>
    <p:extLst>
      <p:ext uri="{BB962C8B-B14F-4D97-AF65-F5344CB8AC3E}">
        <p14:creationId xmlns:p14="http://schemas.microsoft.com/office/powerpoint/2010/main" val="853055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4F689E32-8B23-FFCC-BA8C-BFC164CCE792}"/>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A82FBD21-DEDF-07D4-485B-49C6AB994BE7}"/>
              </a:ext>
            </a:extLst>
          </p:cNvPr>
          <p:cNvSpPr>
            <a:spLocks noGrp="1"/>
          </p:cNvSpPr>
          <p:nvPr>
            <p:ph type="title"/>
          </p:nvPr>
        </p:nvSpPr>
        <p:spPr/>
        <p:txBody>
          <a:bodyPr/>
          <a:lstStyle/>
          <a:p>
            <a:r>
              <a:rPr kumimoji="1" lang="en-US" altLang="ja-JP" dirty="0"/>
              <a:t>Doppler profile of </a:t>
            </a:r>
            <a:r>
              <a:rPr kumimoji="1" lang="en-US" altLang="ja-JP" dirty="0">
                <a:latin typeface="Arial Black" panose="020B0A04020102020204" pitchFamily="34" charset="0"/>
              </a:rPr>
              <a:t>uncooled</a:t>
            </a:r>
            <a:r>
              <a:rPr kumimoji="1" lang="en-US" altLang="ja-JP" dirty="0"/>
              <a:t> Ps</a:t>
            </a:r>
            <a:endParaRPr kumimoji="1" lang="ja-JP" altLang="en-US" dirty="0"/>
          </a:p>
        </p:txBody>
      </p:sp>
      <p:pic>
        <p:nvPicPr>
          <p:cNvPr id="8" name="グラフィックス 7">
            <a:extLst>
              <a:ext uri="{FF2B5EF4-FFF2-40B4-BE49-F238E27FC236}">
                <a16:creationId xmlns:a16="http://schemas.microsoft.com/office/drawing/2014/main" id="{4185AB76-F112-74F9-51D1-12E9D330AFC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115467" y="1345253"/>
            <a:ext cx="7058242" cy="4784196"/>
          </a:xfrm>
          <a:prstGeom prst="rect">
            <a:avLst/>
          </a:prstGeom>
        </p:spPr>
      </p:pic>
      <p:sp>
        <p:nvSpPr>
          <p:cNvPr id="9" name="テキスト ボックス 8">
            <a:extLst>
              <a:ext uri="{FF2B5EF4-FFF2-40B4-BE49-F238E27FC236}">
                <a16:creationId xmlns:a16="http://schemas.microsoft.com/office/drawing/2014/main" id="{F3D015B8-006C-07A8-9DB6-69D9FA92921C}"/>
              </a:ext>
            </a:extLst>
          </p:cNvPr>
          <p:cNvSpPr txBox="1"/>
          <p:nvPr/>
        </p:nvSpPr>
        <p:spPr>
          <a:xfrm>
            <a:off x="8401967" y="5729339"/>
            <a:ext cx="3611886" cy="400110"/>
          </a:xfrm>
          <a:prstGeom prst="rect">
            <a:avLst/>
          </a:prstGeom>
          <a:noFill/>
        </p:spPr>
        <p:txBody>
          <a:bodyPr wrap="none" rtlCol="0">
            <a:spAutoFit/>
          </a:bodyPr>
          <a:lstStyle/>
          <a:p>
            <a:pPr algn="l"/>
            <a:r>
              <a:rPr kumimoji="1" lang="en-US" altLang="ja-JP" sz="2000" b="0" i="0" dirty="0">
                <a:latin typeface="+mn-lt"/>
                <a:ea typeface="+mn-ea"/>
              </a:rPr>
              <a:t>(Larger freq. probes faster Ps)</a:t>
            </a:r>
            <a:endParaRPr kumimoji="1" lang="ja-JP" altLang="en-US" sz="2000" b="0" i="0" dirty="0">
              <a:latin typeface="+mn-lt"/>
              <a:ea typeface="+mn-ea"/>
            </a:endParaRPr>
          </a:p>
        </p:txBody>
      </p:sp>
    </p:spTree>
    <p:extLst>
      <p:ext uri="{BB962C8B-B14F-4D97-AF65-F5344CB8AC3E}">
        <p14:creationId xmlns:p14="http://schemas.microsoft.com/office/powerpoint/2010/main" val="1221908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E7BC066F-E86C-819F-5FD9-EBC2F978D571}"/>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AA6F4C5F-D674-68AB-C183-E4DADE56366D}"/>
              </a:ext>
            </a:extLst>
          </p:cNvPr>
          <p:cNvSpPr>
            <a:spLocks noGrp="1"/>
          </p:cNvSpPr>
          <p:nvPr>
            <p:ph type="title"/>
          </p:nvPr>
        </p:nvSpPr>
        <p:spPr/>
        <p:txBody>
          <a:bodyPr/>
          <a:lstStyle/>
          <a:p>
            <a:r>
              <a:rPr kumimoji="1" lang="en-US" altLang="ja-JP" dirty="0"/>
              <a:t>Laser cooling effect – control measurement</a:t>
            </a:r>
            <a:r>
              <a:rPr lang="en-US" altLang="ja-JP" dirty="0"/>
              <a:t> –</a:t>
            </a:r>
            <a:endParaRPr kumimoji="1" lang="ja-JP" altLang="en-US" dirty="0"/>
          </a:p>
        </p:txBody>
      </p:sp>
      <p:pic>
        <p:nvPicPr>
          <p:cNvPr id="6" name="グラフィックス 5">
            <a:extLst>
              <a:ext uri="{FF2B5EF4-FFF2-40B4-BE49-F238E27FC236}">
                <a16:creationId xmlns:a16="http://schemas.microsoft.com/office/drawing/2014/main" id="{3F5E1EC3-E6BF-839A-B751-561369697203}"/>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2334" y="1908806"/>
            <a:ext cx="5793387" cy="4304241"/>
          </a:xfrm>
          <a:prstGeom prst="rect">
            <a:avLst/>
          </a:prstGeom>
        </p:spPr>
      </p:pic>
      <p:pic>
        <p:nvPicPr>
          <p:cNvPr id="10" name="グラフィックス 9">
            <a:extLst>
              <a:ext uri="{FF2B5EF4-FFF2-40B4-BE49-F238E27FC236}">
                <a16:creationId xmlns:a16="http://schemas.microsoft.com/office/drawing/2014/main" id="{31971D0A-E57D-191E-BA7F-C4C3D8E15F6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66365" y="2149942"/>
            <a:ext cx="5994401" cy="4063106"/>
          </a:xfrm>
          <a:prstGeom prst="rect">
            <a:avLst/>
          </a:prstGeom>
        </p:spPr>
      </p:pic>
      <p:sp>
        <p:nvSpPr>
          <p:cNvPr id="11" name="四角形: 角を丸くする 10">
            <a:extLst>
              <a:ext uri="{FF2B5EF4-FFF2-40B4-BE49-F238E27FC236}">
                <a16:creationId xmlns:a16="http://schemas.microsoft.com/office/drawing/2014/main" id="{99EE6C87-CA40-C07B-9279-38A159DBE02F}"/>
              </a:ext>
            </a:extLst>
          </p:cNvPr>
          <p:cNvSpPr/>
          <p:nvPr/>
        </p:nvSpPr>
        <p:spPr>
          <a:xfrm>
            <a:off x="6639066" y="1277388"/>
            <a:ext cx="5387834" cy="777649"/>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2"/>
                </a:solidFill>
                <a:latin typeface="Arial Black" panose="020B0A04020102020204" pitchFamily="34" charset="0"/>
              </a:rPr>
              <a:t>Spectrum to see laser cooling effect</a:t>
            </a:r>
          </a:p>
          <a:p>
            <a:pPr algn="ctr"/>
            <a:r>
              <a:rPr lang="en-US" altLang="ja-JP" sz="2000" dirty="0">
                <a:solidFill>
                  <a:schemeClr val="tx2"/>
                </a:solidFill>
                <a:latin typeface="Arial Black" panose="020B0A04020102020204" pitchFamily="34" charset="0"/>
              </a:rPr>
              <a:t>Ratio of difference by cooling laser</a:t>
            </a:r>
            <a:endParaRPr kumimoji="1" lang="en-US" altLang="ja-JP" sz="2000" dirty="0">
              <a:solidFill>
                <a:schemeClr val="tx2"/>
              </a:solidFill>
              <a:latin typeface="Arial Black" panose="020B0A04020102020204" pitchFamily="34" charset="0"/>
            </a:endParaRPr>
          </a:p>
        </p:txBody>
      </p:sp>
      <p:sp>
        <p:nvSpPr>
          <p:cNvPr id="15" name="正方形/長方形 14">
            <a:extLst>
              <a:ext uri="{FF2B5EF4-FFF2-40B4-BE49-F238E27FC236}">
                <a16:creationId xmlns:a16="http://schemas.microsoft.com/office/drawing/2014/main" id="{6C316E0B-142C-1B3A-CCE1-5B72FC49ABB3}"/>
              </a:ext>
            </a:extLst>
          </p:cNvPr>
          <p:cNvSpPr/>
          <p:nvPr/>
        </p:nvSpPr>
        <p:spPr>
          <a:xfrm>
            <a:off x="5719233" y="2610309"/>
            <a:ext cx="95956" cy="2937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F6E4027C-8D36-F3C4-90E7-304402C9D325}"/>
              </a:ext>
            </a:extLst>
          </p:cNvPr>
          <p:cNvSpPr/>
          <p:nvPr/>
        </p:nvSpPr>
        <p:spPr>
          <a:xfrm>
            <a:off x="7529137" y="4855249"/>
            <a:ext cx="3923441" cy="494198"/>
          </a:xfrm>
          <a:prstGeom prst="roundRect">
            <a:avLst/>
          </a:prstGeom>
          <a:solidFill>
            <a:schemeClr val="tx2">
              <a:lumMod val="10000"/>
              <a:lumOff val="9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tx1"/>
                </a:solidFill>
                <a:latin typeface="Arial Black" panose="020B0A04020102020204" pitchFamily="34" charset="0"/>
              </a:rPr>
              <a:t>Narrowed to see ultracold</a:t>
            </a:r>
          </a:p>
        </p:txBody>
      </p:sp>
    </p:spTree>
    <p:extLst>
      <p:ext uri="{BB962C8B-B14F-4D97-AF65-F5344CB8AC3E}">
        <p14:creationId xmlns:p14="http://schemas.microsoft.com/office/powerpoint/2010/main" val="2785695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EEE3F-DB3B-EC7F-EB43-2302463F3782}"/>
            </a:ext>
          </a:extLst>
        </p:cNvPr>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81D7B1EE-77CC-A8B7-5AF7-5E0C2032FD7C}"/>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3BD5E1CF-DC44-E2D4-94D8-9733C13268EF}"/>
              </a:ext>
            </a:extLst>
          </p:cNvPr>
          <p:cNvSpPr>
            <a:spLocks noGrp="1"/>
          </p:cNvSpPr>
          <p:nvPr>
            <p:ph type="title"/>
          </p:nvPr>
        </p:nvSpPr>
        <p:spPr/>
        <p:txBody>
          <a:bodyPr/>
          <a:lstStyle/>
          <a:p>
            <a:r>
              <a:rPr kumimoji="1" lang="en-US" altLang="ja-JP" dirty="0"/>
              <a:t>Laser cooling effect – control measurement</a:t>
            </a:r>
            <a:r>
              <a:rPr lang="en-US" altLang="ja-JP" dirty="0"/>
              <a:t> –</a:t>
            </a:r>
            <a:endParaRPr kumimoji="1" lang="ja-JP" altLang="en-US" dirty="0"/>
          </a:p>
        </p:txBody>
      </p:sp>
      <p:pic>
        <p:nvPicPr>
          <p:cNvPr id="6" name="グラフィックス 5">
            <a:extLst>
              <a:ext uri="{FF2B5EF4-FFF2-40B4-BE49-F238E27FC236}">
                <a16:creationId xmlns:a16="http://schemas.microsoft.com/office/drawing/2014/main" id="{8B2C6410-C2A6-3B45-7819-829EEC55D78C}"/>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2334" y="1908806"/>
            <a:ext cx="5793387" cy="4304241"/>
          </a:xfrm>
          <a:prstGeom prst="rect">
            <a:avLst/>
          </a:prstGeom>
        </p:spPr>
      </p:pic>
      <p:pic>
        <p:nvPicPr>
          <p:cNvPr id="10" name="グラフィックス 9">
            <a:extLst>
              <a:ext uri="{FF2B5EF4-FFF2-40B4-BE49-F238E27FC236}">
                <a16:creationId xmlns:a16="http://schemas.microsoft.com/office/drawing/2014/main" id="{8E3E2B8A-FCCA-AAE1-39C1-CE12B50F59A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66365" y="2149942"/>
            <a:ext cx="5994401" cy="4063106"/>
          </a:xfrm>
          <a:prstGeom prst="rect">
            <a:avLst/>
          </a:prstGeom>
        </p:spPr>
      </p:pic>
      <p:sp>
        <p:nvSpPr>
          <p:cNvPr id="15" name="正方形/長方形 14">
            <a:extLst>
              <a:ext uri="{FF2B5EF4-FFF2-40B4-BE49-F238E27FC236}">
                <a16:creationId xmlns:a16="http://schemas.microsoft.com/office/drawing/2014/main" id="{0A58AC69-F3A3-3035-060B-950D148E4C3F}"/>
              </a:ext>
            </a:extLst>
          </p:cNvPr>
          <p:cNvSpPr/>
          <p:nvPr/>
        </p:nvSpPr>
        <p:spPr>
          <a:xfrm>
            <a:off x="5719233" y="2610309"/>
            <a:ext cx="95956" cy="2937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706D6F36-4CBA-F517-D73D-AD92B8A61BC0}"/>
              </a:ext>
            </a:extLst>
          </p:cNvPr>
          <p:cNvSpPr txBox="1"/>
          <p:nvPr/>
        </p:nvSpPr>
        <p:spPr>
          <a:xfrm>
            <a:off x="3924300" y="2256366"/>
            <a:ext cx="2550698" cy="1015663"/>
          </a:xfrm>
          <a:prstGeom prst="rect">
            <a:avLst/>
          </a:prstGeom>
          <a:noFill/>
        </p:spPr>
        <p:txBody>
          <a:bodyPr wrap="none" rtlCol="0">
            <a:spAutoFit/>
          </a:bodyPr>
          <a:lstStyle/>
          <a:p>
            <a:pPr algn="l"/>
            <a:r>
              <a:rPr kumimoji="1" lang="en-US" altLang="ja-JP" sz="2000" b="0" i="0" dirty="0">
                <a:solidFill>
                  <a:schemeClr val="accent2"/>
                </a:solidFill>
                <a:latin typeface="+mn-lt"/>
                <a:ea typeface="+mn-ea"/>
              </a:rPr>
              <a:t>Cooling laser</a:t>
            </a:r>
          </a:p>
          <a:p>
            <a:pPr algn="l"/>
            <a:r>
              <a:rPr lang="en-US" altLang="ja-JP" sz="2000" dirty="0">
                <a:solidFill>
                  <a:schemeClr val="accent2"/>
                </a:solidFill>
              </a:rPr>
              <a:t>Intentionally detuned</a:t>
            </a:r>
          </a:p>
          <a:p>
            <a:pPr algn="l"/>
            <a:r>
              <a:rPr kumimoji="1" lang="en-US" altLang="ja-JP" sz="2000" b="0" i="0" dirty="0">
                <a:solidFill>
                  <a:schemeClr val="accent2"/>
                </a:solidFill>
                <a:latin typeface="+mn-lt"/>
                <a:ea typeface="+mn-ea"/>
              </a:rPr>
              <a:t>Control run</a:t>
            </a:r>
            <a:endParaRPr kumimoji="1" lang="ja-JP" altLang="en-US" sz="2000" b="0" i="0" dirty="0">
              <a:solidFill>
                <a:schemeClr val="accent2"/>
              </a:solidFill>
              <a:latin typeface="+mn-lt"/>
              <a:ea typeface="+mn-ea"/>
            </a:endParaRPr>
          </a:p>
        </p:txBody>
      </p:sp>
    </p:spTree>
    <p:extLst>
      <p:ext uri="{BB962C8B-B14F-4D97-AF65-F5344CB8AC3E}">
        <p14:creationId xmlns:p14="http://schemas.microsoft.com/office/powerpoint/2010/main" val="2881209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0DAC7-67D2-C993-6E4D-A74BB5307EEE}"/>
            </a:ext>
          </a:extLst>
        </p:cNvPr>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C1F6A3CF-2C2B-5015-B722-D31065101066}"/>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B6D904EF-3D8E-31DE-C12E-E2F3056232CE}"/>
              </a:ext>
            </a:extLst>
          </p:cNvPr>
          <p:cNvSpPr>
            <a:spLocks noGrp="1"/>
          </p:cNvSpPr>
          <p:nvPr>
            <p:ph type="title"/>
          </p:nvPr>
        </p:nvSpPr>
        <p:spPr/>
        <p:txBody>
          <a:bodyPr/>
          <a:lstStyle/>
          <a:p>
            <a:r>
              <a:rPr kumimoji="1" lang="en-US" altLang="ja-JP" dirty="0"/>
              <a:t>Laser cooling effect – control measurement</a:t>
            </a:r>
            <a:r>
              <a:rPr lang="en-US" altLang="ja-JP" dirty="0"/>
              <a:t> –</a:t>
            </a:r>
            <a:endParaRPr kumimoji="1" lang="ja-JP" altLang="en-US" dirty="0"/>
          </a:p>
        </p:txBody>
      </p:sp>
      <p:pic>
        <p:nvPicPr>
          <p:cNvPr id="6" name="グラフィックス 5">
            <a:extLst>
              <a:ext uri="{FF2B5EF4-FFF2-40B4-BE49-F238E27FC236}">
                <a16:creationId xmlns:a16="http://schemas.microsoft.com/office/drawing/2014/main" id="{F21E9B35-7BC0-A250-7315-512D12667621}"/>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2334" y="1908806"/>
            <a:ext cx="5793387" cy="4304241"/>
          </a:xfrm>
          <a:prstGeom prst="rect">
            <a:avLst/>
          </a:prstGeom>
        </p:spPr>
      </p:pic>
      <p:pic>
        <p:nvPicPr>
          <p:cNvPr id="10" name="グラフィックス 9">
            <a:extLst>
              <a:ext uri="{FF2B5EF4-FFF2-40B4-BE49-F238E27FC236}">
                <a16:creationId xmlns:a16="http://schemas.microsoft.com/office/drawing/2014/main" id="{C5964418-BE0D-7018-5D87-FEAB76269D7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066365" y="2149942"/>
            <a:ext cx="5994400" cy="4063106"/>
          </a:xfrm>
          <a:prstGeom prst="rect">
            <a:avLst/>
          </a:prstGeom>
        </p:spPr>
      </p:pic>
      <p:sp>
        <p:nvSpPr>
          <p:cNvPr id="15" name="正方形/長方形 14">
            <a:extLst>
              <a:ext uri="{FF2B5EF4-FFF2-40B4-BE49-F238E27FC236}">
                <a16:creationId xmlns:a16="http://schemas.microsoft.com/office/drawing/2014/main" id="{A8A7ABFB-FC8D-B598-5E2B-32B832289EDE}"/>
              </a:ext>
            </a:extLst>
          </p:cNvPr>
          <p:cNvSpPr/>
          <p:nvPr/>
        </p:nvSpPr>
        <p:spPr>
          <a:xfrm>
            <a:off x="5719233" y="2610309"/>
            <a:ext cx="95956" cy="2937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2F97CB74-DACE-C6B7-8237-973D5952FAAC}"/>
              </a:ext>
            </a:extLst>
          </p:cNvPr>
          <p:cNvSpPr txBox="1"/>
          <p:nvPr/>
        </p:nvSpPr>
        <p:spPr>
          <a:xfrm>
            <a:off x="3924300" y="2256366"/>
            <a:ext cx="2550698" cy="1015663"/>
          </a:xfrm>
          <a:prstGeom prst="rect">
            <a:avLst/>
          </a:prstGeom>
          <a:noFill/>
        </p:spPr>
        <p:txBody>
          <a:bodyPr wrap="none" rtlCol="0">
            <a:spAutoFit/>
          </a:bodyPr>
          <a:lstStyle/>
          <a:p>
            <a:pPr algn="l"/>
            <a:r>
              <a:rPr kumimoji="1" lang="en-US" altLang="ja-JP" sz="2000" b="0" i="0" dirty="0">
                <a:solidFill>
                  <a:schemeClr val="accent2"/>
                </a:solidFill>
                <a:latin typeface="+mn-lt"/>
                <a:ea typeface="+mn-ea"/>
              </a:rPr>
              <a:t>Cooling laser</a:t>
            </a:r>
          </a:p>
          <a:p>
            <a:pPr algn="l"/>
            <a:r>
              <a:rPr lang="en-US" altLang="ja-JP" sz="2000" dirty="0">
                <a:solidFill>
                  <a:schemeClr val="accent2"/>
                </a:solidFill>
              </a:rPr>
              <a:t>Intentionally detuned</a:t>
            </a:r>
          </a:p>
          <a:p>
            <a:pPr algn="l"/>
            <a:r>
              <a:rPr kumimoji="1" lang="en-US" altLang="ja-JP" sz="2000" b="0" i="0" dirty="0">
                <a:solidFill>
                  <a:schemeClr val="accent2"/>
                </a:solidFill>
                <a:latin typeface="+mn-lt"/>
                <a:ea typeface="+mn-ea"/>
              </a:rPr>
              <a:t>Control run</a:t>
            </a:r>
            <a:endParaRPr kumimoji="1" lang="ja-JP" altLang="en-US" sz="2000" b="0" i="0" dirty="0">
              <a:solidFill>
                <a:schemeClr val="accent2"/>
              </a:solidFill>
              <a:latin typeface="+mn-lt"/>
              <a:ea typeface="+mn-ea"/>
            </a:endParaRPr>
          </a:p>
        </p:txBody>
      </p:sp>
      <p:sp>
        <p:nvSpPr>
          <p:cNvPr id="8" name="四角形: 角を丸くする 7">
            <a:extLst>
              <a:ext uri="{FF2B5EF4-FFF2-40B4-BE49-F238E27FC236}">
                <a16:creationId xmlns:a16="http://schemas.microsoft.com/office/drawing/2014/main" id="{76D85915-A9BB-1F77-07CF-6B720FE0C669}"/>
              </a:ext>
            </a:extLst>
          </p:cNvPr>
          <p:cNvSpPr/>
          <p:nvPr/>
        </p:nvSpPr>
        <p:spPr>
          <a:xfrm>
            <a:off x="6603996" y="1460162"/>
            <a:ext cx="5384801" cy="545768"/>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2"/>
                </a:solidFill>
                <a:latin typeface="Arial Black" panose="020B0A04020102020204" pitchFamily="34" charset="0"/>
              </a:rPr>
              <a:t>No systematic variation as expected</a:t>
            </a:r>
          </a:p>
        </p:txBody>
      </p:sp>
      <p:sp>
        <p:nvSpPr>
          <p:cNvPr id="9" name="四角形: 角を丸くする 8">
            <a:extLst>
              <a:ext uri="{FF2B5EF4-FFF2-40B4-BE49-F238E27FC236}">
                <a16:creationId xmlns:a16="http://schemas.microsoft.com/office/drawing/2014/main" id="{399F49CC-2DBA-AD19-2A89-787637A95ED5}"/>
              </a:ext>
            </a:extLst>
          </p:cNvPr>
          <p:cNvSpPr/>
          <p:nvPr/>
        </p:nvSpPr>
        <p:spPr>
          <a:xfrm>
            <a:off x="9510898" y="3243153"/>
            <a:ext cx="2370996" cy="494198"/>
          </a:xfrm>
          <a:prstGeom prst="roundRect">
            <a:avLst/>
          </a:prstGeom>
          <a:solidFill>
            <a:schemeClr val="tx2">
              <a:lumMod val="10000"/>
              <a:lumOff val="9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tx1"/>
                </a:solidFill>
                <a:latin typeface="Arial Black" panose="020B0A04020102020204" pitchFamily="34" charset="0"/>
              </a:rPr>
              <a:t>~4hrs per point</a:t>
            </a:r>
          </a:p>
        </p:txBody>
      </p:sp>
      <p:cxnSp>
        <p:nvCxnSpPr>
          <p:cNvPr id="12" name="直線矢印コネクタ 11">
            <a:extLst>
              <a:ext uri="{FF2B5EF4-FFF2-40B4-BE49-F238E27FC236}">
                <a16:creationId xmlns:a16="http://schemas.microsoft.com/office/drawing/2014/main" id="{1E0083E5-A6F8-AFFE-7492-DBEC8E21EE94}"/>
              </a:ext>
            </a:extLst>
          </p:cNvPr>
          <p:cNvCxnSpPr/>
          <p:nvPr/>
        </p:nvCxnSpPr>
        <p:spPr>
          <a:xfrm>
            <a:off x="10820400" y="3832578"/>
            <a:ext cx="0" cy="451555"/>
          </a:xfrm>
          <a:prstGeom prst="straightConnector1">
            <a:avLst/>
          </a:prstGeom>
          <a:ln w="762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076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310E187-1B28-D0AA-FAD2-3FC10B92AAE9}"/>
              </a:ext>
            </a:extLst>
          </p:cNvPr>
          <p:cNvSpPr>
            <a:spLocks noGrp="1"/>
          </p:cNvSpPr>
          <p:nvPr>
            <p:ph type="title"/>
          </p:nvPr>
        </p:nvSpPr>
        <p:spPr/>
        <p:txBody>
          <a:bodyPr/>
          <a:lstStyle/>
          <a:p>
            <a:r>
              <a:rPr kumimoji="1" lang="en-US" altLang="ja-JP" dirty="0"/>
              <a:t>Simplest atom</a:t>
            </a:r>
            <a:r>
              <a:rPr lang="en-US" altLang="ja-JP" dirty="0"/>
              <a:t>: Positronium</a:t>
            </a:r>
            <a:endParaRPr kumimoji="1" lang="ja-JP" altLang="en-US" dirty="0"/>
          </a:p>
        </p:txBody>
      </p:sp>
      <p:sp>
        <p:nvSpPr>
          <p:cNvPr id="4" name="日付プレースホルダー 3">
            <a:extLst>
              <a:ext uri="{FF2B5EF4-FFF2-40B4-BE49-F238E27FC236}">
                <a16:creationId xmlns:a16="http://schemas.microsoft.com/office/drawing/2014/main" id="{4E9C12BF-5EC8-51C4-8F56-4F7173974DDE}"/>
              </a:ext>
            </a:extLst>
          </p:cNvPr>
          <p:cNvSpPr>
            <a:spLocks noGrp="1"/>
          </p:cNvSpPr>
          <p:nvPr>
            <p:ph type="dt" sz="half" idx="12"/>
          </p:nvPr>
        </p:nvSpPr>
        <p:spPr/>
        <p:txBody>
          <a:bodyPr/>
          <a:lstStyle/>
          <a:p>
            <a:r>
              <a:rPr lang="en-US" altLang="ja-JP"/>
              <a:t>March 25, 2026</a:t>
            </a:r>
            <a:endParaRPr lang="ja-JP" altLang="en-US" dirty="0"/>
          </a:p>
        </p:txBody>
      </p:sp>
      <p:pic>
        <p:nvPicPr>
          <p:cNvPr id="8" name="グラフィックス 7">
            <a:extLst>
              <a:ext uri="{FF2B5EF4-FFF2-40B4-BE49-F238E27FC236}">
                <a16:creationId xmlns:a16="http://schemas.microsoft.com/office/drawing/2014/main" id="{224FA158-F078-F22D-E15A-7F85352EDB6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65232" y="1239468"/>
            <a:ext cx="3761264" cy="3299354"/>
          </a:xfrm>
          <a:prstGeom prst="rect">
            <a:avLst/>
          </a:prstGeom>
        </p:spPr>
      </p:pic>
      <p:pic>
        <p:nvPicPr>
          <p:cNvPr id="28" name="図 27">
            <a:extLst>
              <a:ext uri="{FF2B5EF4-FFF2-40B4-BE49-F238E27FC236}">
                <a16:creationId xmlns:a16="http://schemas.microsoft.com/office/drawing/2014/main" id="{1D086CB5-777C-BBED-8BEC-DFC2C7CB48D8}"/>
              </a:ext>
            </a:extLst>
          </p:cNvPr>
          <p:cNvPicPr>
            <a:picLocks noChangeAspect="1"/>
          </p:cNvPicPr>
          <p:nvPr/>
        </p:nvPicPr>
        <p:blipFill>
          <a:blip r:embed="rId3"/>
          <a:stretch>
            <a:fillRect/>
          </a:stretch>
        </p:blipFill>
        <p:spPr>
          <a:xfrm>
            <a:off x="7744105" y="2656351"/>
            <a:ext cx="3267377" cy="2402483"/>
          </a:xfrm>
          <a:prstGeom prst="rect">
            <a:avLst/>
          </a:prstGeom>
        </p:spPr>
      </p:pic>
      <p:cxnSp>
        <p:nvCxnSpPr>
          <p:cNvPr id="30" name="直線矢印コネクタ 29">
            <a:extLst>
              <a:ext uri="{FF2B5EF4-FFF2-40B4-BE49-F238E27FC236}">
                <a16:creationId xmlns:a16="http://schemas.microsoft.com/office/drawing/2014/main" id="{A3D8DF14-F683-4ED6-DAAA-635388733C73}"/>
              </a:ext>
            </a:extLst>
          </p:cNvPr>
          <p:cNvCxnSpPr>
            <a:cxnSpLocks/>
          </p:cNvCxnSpPr>
          <p:nvPr/>
        </p:nvCxnSpPr>
        <p:spPr>
          <a:xfrm>
            <a:off x="5012266" y="3484722"/>
            <a:ext cx="2256367" cy="0"/>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61242C8E-0BF1-70CC-9DF5-1CB694F45BE1}"/>
              </a:ext>
            </a:extLst>
          </p:cNvPr>
          <p:cNvSpPr txBox="1"/>
          <p:nvPr/>
        </p:nvSpPr>
        <p:spPr>
          <a:xfrm>
            <a:off x="5422901" y="1571714"/>
            <a:ext cx="5588581" cy="707886"/>
          </a:xfrm>
          <a:prstGeom prst="rect">
            <a:avLst/>
          </a:prstGeom>
          <a:noFill/>
        </p:spPr>
        <p:txBody>
          <a:bodyPr wrap="none" rtlCol="0">
            <a:spAutoFit/>
          </a:bodyPr>
          <a:lstStyle/>
          <a:p>
            <a:pPr marL="342900" indent="-342900" algn="l">
              <a:buFont typeface="Wingdings" panose="05000000000000000000" pitchFamily="2" charset="2"/>
              <a:buChar char="l"/>
            </a:pPr>
            <a:r>
              <a:rPr kumimoji="1" lang="en-US" altLang="ja-JP" sz="2000" b="0" i="0" dirty="0">
                <a:latin typeface="+mn-lt"/>
                <a:ea typeface="+mn-ea"/>
              </a:rPr>
              <a:t>Contains only light leptons</a:t>
            </a:r>
          </a:p>
          <a:p>
            <a:pPr marL="342900" indent="-342900" algn="l">
              <a:buFont typeface="Wingdings" panose="05000000000000000000" pitchFamily="2" charset="2"/>
              <a:buChar char="l"/>
            </a:pPr>
            <a:r>
              <a:rPr kumimoji="1" lang="en-US" altLang="ja-JP" sz="2000" b="0" i="0" dirty="0">
                <a:latin typeface="+mn-lt"/>
                <a:ea typeface="+mn-ea"/>
              </a:rPr>
              <a:t>Negligible weak &amp; QCD effects in calculation</a:t>
            </a:r>
            <a:endParaRPr kumimoji="1" lang="ja-JP" altLang="en-US" sz="2000" b="0" i="0" dirty="0">
              <a:latin typeface="+mn-lt"/>
              <a:ea typeface="+mn-ea"/>
            </a:endParaRPr>
          </a:p>
        </p:txBody>
      </p:sp>
      <p:sp>
        <p:nvSpPr>
          <p:cNvPr id="32" name="テキスト ボックス 31">
            <a:extLst>
              <a:ext uri="{FF2B5EF4-FFF2-40B4-BE49-F238E27FC236}">
                <a16:creationId xmlns:a16="http://schemas.microsoft.com/office/drawing/2014/main" id="{E4FA1883-BE1B-F732-19C3-6EE9BFEA1C1C}"/>
              </a:ext>
            </a:extLst>
          </p:cNvPr>
          <p:cNvSpPr txBox="1"/>
          <p:nvPr/>
        </p:nvSpPr>
        <p:spPr>
          <a:xfrm>
            <a:off x="2074334" y="4693405"/>
            <a:ext cx="1539204" cy="400110"/>
          </a:xfrm>
          <a:prstGeom prst="rect">
            <a:avLst/>
          </a:prstGeom>
          <a:noFill/>
        </p:spPr>
        <p:txBody>
          <a:bodyPr wrap="none" rtlCol="0">
            <a:spAutoFit/>
          </a:bodyPr>
          <a:lstStyle/>
          <a:p>
            <a:pPr algn="l"/>
            <a:r>
              <a:rPr kumimoji="1" lang="en-US" altLang="ja-JP" sz="2000" b="0" i="0" dirty="0">
                <a:latin typeface="+mn-lt"/>
                <a:ea typeface="+mn-ea"/>
              </a:rPr>
              <a:t>Positronium</a:t>
            </a:r>
            <a:endParaRPr kumimoji="1" lang="ja-JP" altLang="en-US" sz="2000" b="0" i="0" dirty="0">
              <a:latin typeface="+mn-lt"/>
              <a:ea typeface="+mn-ea"/>
            </a:endParaRPr>
          </a:p>
        </p:txBody>
      </p:sp>
      <p:sp>
        <p:nvSpPr>
          <p:cNvPr id="34" name="テキスト ボックス 33">
            <a:extLst>
              <a:ext uri="{FF2B5EF4-FFF2-40B4-BE49-F238E27FC236}">
                <a16:creationId xmlns:a16="http://schemas.microsoft.com/office/drawing/2014/main" id="{96B4DB55-832C-FB44-3A92-359349D10555}"/>
              </a:ext>
            </a:extLst>
          </p:cNvPr>
          <p:cNvSpPr txBox="1"/>
          <p:nvPr/>
        </p:nvSpPr>
        <p:spPr>
          <a:xfrm>
            <a:off x="8695351" y="4813307"/>
            <a:ext cx="1297150" cy="400110"/>
          </a:xfrm>
          <a:prstGeom prst="rect">
            <a:avLst/>
          </a:prstGeom>
          <a:noFill/>
        </p:spPr>
        <p:txBody>
          <a:bodyPr wrap="none" rtlCol="0">
            <a:spAutoFit/>
          </a:bodyPr>
          <a:lstStyle/>
          <a:p>
            <a:pPr algn="l"/>
            <a:r>
              <a:rPr kumimoji="1" lang="en-US" altLang="ja-JP" sz="2000" b="0" i="0" dirty="0">
                <a:latin typeface="+mn-lt"/>
                <a:ea typeface="+mn-ea"/>
              </a:rPr>
              <a:t>Hydrogen</a:t>
            </a:r>
            <a:endParaRPr kumimoji="1" lang="ja-JP" altLang="en-US" sz="2000" b="0" i="0" dirty="0">
              <a:latin typeface="+mn-lt"/>
              <a:ea typeface="+mn-ea"/>
            </a:endParaRPr>
          </a:p>
        </p:txBody>
      </p:sp>
      <p:sp>
        <p:nvSpPr>
          <p:cNvPr id="36" name="四角形: 角を丸くする 35">
            <a:extLst>
              <a:ext uri="{FF2B5EF4-FFF2-40B4-BE49-F238E27FC236}">
                <a16:creationId xmlns:a16="http://schemas.microsoft.com/office/drawing/2014/main" id="{C125EF2E-81A0-E5EB-0849-1A7EF1D21708}"/>
              </a:ext>
            </a:extLst>
          </p:cNvPr>
          <p:cNvSpPr/>
          <p:nvPr/>
        </p:nvSpPr>
        <p:spPr>
          <a:xfrm>
            <a:off x="501649" y="5478060"/>
            <a:ext cx="11188701" cy="929150"/>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2"/>
                </a:solidFill>
                <a:latin typeface="Arial Black" panose="020B0A04020102020204" pitchFamily="34" charset="0"/>
              </a:rPr>
              <a:t>Precise prediction of e.g. energy intervals with m</a:t>
            </a:r>
            <a:r>
              <a:rPr kumimoji="1" lang="en-US" altLang="ja-JP" sz="2000" baseline="-25000" dirty="0">
                <a:solidFill>
                  <a:schemeClr val="tx2"/>
                </a:solidFill>
                <a:latin typeface="Arial Black" panose="020B0A04020102020204" pitchFamily="34" charset="0"/>
              </a:rPr>
              <a:t>e</a:t>
            </a:r>
            <a:r>
              <a:rPr kumimoji="1" lang="ja-JP" altLang="en-US" sz="2000" baseline="-25000" dirty="0">
                <a:solidFill>
                  <a:schemeClr val="tx2"/>
                </a:solidFill>
                <a:latin typeface="Arial Black" panose="020B0A04020102020204" pitchFamily="34" charset="0"/>
              </a:rPr>
              <a:t>−</a:t>
            </a:r>
            <a:r>
              <a:rPr kumimoji="1" lang="en-US" altLang="ja-JP" sz="2000" dirty="0">
                <a:solidFill>
                  <a:schemeClr val="tx2"/>
                </a:solidFill>
                <a:latin typeface="Arial Black" panose="020B0A04020102020204" pitchFamily="34" charset="0"/>
              </a:rPr>
              <a:t> (= m</a:t>
            </a:r>
            <a:r>
              <a:rPr kumimoji="1" lang="en-US" altLang="ja-JP" sz="2000" baseline="-25000" dirty="0">
                <a:solidFill>
                  <a:schemeClr val="tx2"/>
                </a:solidFill>
                <a:latin typeface="Arial Black" panose="020B0A04020102020204" pitchFamily="34" charset="0"/>
              </a:rPr>
              <a:t>e+</a:t>
            </a:r>
            <a:r>
              <a:rPr kumimoji="1" lang="en-US" altLang="ja-JP" sz="2000" dirty="0">
                <a:solidFill>
                  <a:schemeClr val="tx2"/>
                </a:solidFill>
                <a:latin typeface="Arial Black" panose="020B0A04020102020204" pitchFamily="34" charset="0"/>
              </a:rPr>
              <a:t> w/ CPT), α, and QED</a:t>
            </a:r>
          </a:p>
          <a:p>
            <a:pPr algn="ctr"/>
            <a:r>
              <a:rPr kumimoji="1" lang="en-US" altLang="ja-JP" sz="2000" dirty="0">
                <a:solidFill>
                  <a:schemeClr val="tx2"/>
                </a:solidFill>
                <a:latin typeface="Arial Black" panose="020B0A04020102020204" pitchFamily="34" charset="0"/>
              </a:rPr>
              <a:t>Textbook system for testing QED</a:t>
            </a:r>
            <a:endParaRPr kumimoji="1" lang="ja-JP" altLang="en-US" sz="2000"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1167970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5F489BDC-A6D3-E1BB-5928-EB651EDD98F3}"/>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4A05A5C3-B39F-3F78-4F1B-71E390D365D7}"/>
              </a:ext>
            </a:extLst>
          </p:cNvPr>
          <p:cNvSpPr>
            <a:spLocks noGrp="1"/>
          </p:cNvSpPr>
          <p:nvPr>
            <p:ph type="title"/>
          </p:nvPr>
        </p:nvSpPr>
        <p:spPr/>
        <p:txBody>
          <a:bodyPr/>
          <a:lstStyle/>
          <a:p>
            <a:r>
              <a:rPr kumimoji="1" lang="en-US" altLang="ja-JP" dirty="0"/>
              <a:t>Laser cooling effect – optimized cooling range </a:t>
            </a:r>
            <a:r>
              <a:rPr lang="en-US" altLang="ja-JP" dirty="0"/>
              <a:t>–</a:t>
            </a:r>
            <a:endParaRPr kumimoji="1" lang="ja-JP" altLang="en-US" dirty="0"/>
          </a:p>
        </p:txBody>
      </p:sp>
      <p:pic>
        <p:nvPicPr>
          <p:cNvPr id="6" name="グラフィックス 5">
            <a:extLst>
              <a:ext uri="{FF2B5EF4-FFF2-40B4-BE49-F238E27FC236}">
                <a16:creationId xmlns:a16="http://schemas.microsoft.com/office/drawing/2014/main" id="{221D371D-A4D3-5528-995F-481B46D0C53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484967" y="1941160"/>
            <a:ext cx="6156803" cy="4173185"/>
          </a:xfrm>
          <a:prstGeom prst="rect">
            <a:avLst/>
          </a:prstGeom>
        </p:spPr>
      </p:pic>
      <p:sp>
        <p:nvSpPr>
          <p:cNvPr id="7" name="四角形: 角を丸くする 6">
            <a:extLst>
              <a:ext uri="{FF2B5EF4-FFF2-40B4-BE49-F238E27FC236}">
                <a16:creationId xmlns:a16="http://schemas.microsoft.com/office/drawing/2014/main" id="{B8E03C2E-E3E8-DE47-0D4F-1D96758374EA}"/>
              </a:ext>
            </a:extLst>
          </p:cNvPr>
          <p:cNvSpPr/>
          <p:nvPr/>
        </p:nvSpPr>
        <p:spPr>
          <a:xfrm>
            <a:off x="4549430" y="1242578"/>
            <a:ext cx="2829269" cy="668447"/>
          </a:xfrm>
          <a:prstGeom prst="roundRect">
            <a:avLst/>
          </a:prstGeom>
          <a:solidFill>
            <a:schemeClr val="tx2">
              <a:lumMod val="10000"/>
              <a:lumOff val="9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tx1"/>
                </a:solidFill>
                <a:latin typeface="Arial Black" panose="020B0A04020102020204" pitchFamily="34" charset="0"/>
              </a:rPr>
              <a:t>Optimized to cool Ps to zero velocity</a:t>
            </a:r>
          </a:p>
        </p:txBody>
      </p:sp>
    </p:spTree>
    <p:extLst>
      <p:ext uri="{BB962C8B-B14F-4D97-AF65-F5344CB8AC3E}">
        <p14:creationId xmlns:p14="http://schemas.microsoft.com/office/powerpoint/2010/main" val="4018051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6648D-F008-A8D1-7FBB-4E3F5FF93209}"/>
            </a:ext>
          </a:extLst>
        </p:cNvPr>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E4BA1181-F677-CC4B-879B-D88E36CE62D7}"/>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3947974C-E4C6-59C1-D9AB-CA41C4F61F9F}"/>
              </a:ext>
            </a:extLst>
          </p:cNvPr>
          <p:cNvSpPr>
            <a:spLocks noGrp="1"/>
          </p:cNvSpPr>
          <p:nvPr>
            <p:ph type="title"/>
          </p:nvPr>
        </p:nvSpPr>
        <p:spPr/>
        <p:txBody>
          <a:bodyPr/>
          <a:lstStyle/>
          <a:p>
            <a:r>
              <a:rPr kumimoji="1" lang="en-US" altLang="ja-JP" dirty="0"/>
              <a:t>Laser cooling effect – optimized cooling range </a:t>
            </a:r>
            <a:r>
              <a:rPr lang="en-US" altLang="ja-JP" dirty="0"/>
              <a:t>–</a:t>
            </a:r>
            <a:endParaRPr kumimoji="1" lang="ja-JP" altLang="en-US" dirty="0"/>
          </a:p>
        </p:txBody>
      </p:sp>
      <p:pic>
        <p:nvPicPr>
          <p:cNvPr id="8" name="グラフィックス 7">
            <a:extLst>
              <a:ext uri="{FF2B5EF4-FFF2-40B4-BE49-F238E27FC236}">
                <a16:creationId xmlns:a16="http://schemas.microsoft.com/office/drawing/2014/main" id="{169BD0AC-AE13-F70F-6C8F-1F5547C13BF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138888" y="1448969"/>
            <a:ext cx="7287158" cy="4576763"/>
          </a:xfrm>
          <a:prstGeom prst="rect">
            <a:avLst/>
          </a:prstGeom>
        </p:spPr>
      </p:pic>
    </p:spTree>
    <p:extLst>
      <p:ext uri="{BB962C8B-B14F-4D97-AF65-F5344CB8AC3E}">
        <p14:creationId xmlns:p14="http://schemas.microsoft.com/office/powerpoint/2010/main" val="1852227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1D8E3-7F02-772B-6F97-BD3F4CE4A3D4}"/>
            </a:ext>
          </a:extLst>
        </p:cNvPr>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66FE043A-32FB-C85C-9181-CD1178A50C7F}"/>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F88B8F94-BE61-F82D-2ECD-595556CB2C90}"/>
              </a:ext>
            </a:extLst>
          </p:cNvPr>
          <p:cNvSpPr>
            <a:spLocks noGrp="1"/>
          </p:cNvSpPr>
          <p:nvPr>
            <p:ph type="title"/>
          </p:nvPr>
        </p:nvSpPr>
        <p:spPr/>
        <p:txBody>
          <a:bodyPr/>
          <a:lstStyle/>
          <a:p>
            <a:r>
              <a:rPr kumimoji="1" lang="en-US" altLang="ja-JP" dirty="0"/>
              <a:t>Laser cooling effect – optimized cooling range </a:t>
            </a:r>
            <a:r>
              <a:rPr lang="en-US" altLang="ja-JP" dirty="0"/>
              <a:t>–</a:t>
            </a:r>
            <a:endParaRPr kumimoji="1" lang="ja-JP" altLang="en-US" dirty="0"/>
          </a:p>
        </p:txBody>
      </p:sp>
      <p:pic>
        <p:nvPicPr>
          <p:cNvPr id="8" name="グラフィックス 7">
            <a:extLst>
              <a:ext uri="{FF2B5EF4-FFF2-40B4-BE49-F238E27FC236}">
                <a16:creationId xmlns:a16="http://schemas.microsoft.com/office/drawing/2014/main" id="{B5008FE9-95A4-7758-A725-F7F27063820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138888" y="1448969"/>
            <a:ext cx="7287158" cy="4576763"/>
          </a:xfrm>
          <a:prstGeom prst="rect">
            <a:avLst/>
          </a:prstGeom>
        </p:spPr>
      </p:pic>
      <p:cxnSp>
        <p:nvCxnSpPr>
          <p:cNvPr id="6" name="直線矢印コネクタ 5">
            <a:extLst>
              <a:ext uri="{FF2B5EF4-FFF2-40B4-BE49-F238E27FC236}">
                <a16:creationId xmlns:a16="http://schemas.microsoft.com/office/drawing/2014/main" id="{C875F94D-E0A6-70DC-9528-6DD87B456714}"/>
              </a:ext>
            </a:extLst>
          </p:cNvPr>
          <p:cNvCxnSpPr/>
          <p:nvPr/>
        </p:nvCxnSpPr>
        <p:spPr>
          <a:xfrm flipV="1">
            <a:off x="5956300" y="2768600"/>
            <a:ext cx="0" cy="1515533"/>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9" name="四角形: 角を丸くする 8">
            <a:extLst>
              <a:ext uri="{FF2B5EF4-FFF2-40B4-BE49-F238E27FC236}">
                <a16:creationId xmlns:a16="http://schemas.microsoft.com/office/drawing/2014/main" id="{052A6EB1-1D6A-E941-59F2-3C373B247E97}"/>
              </a:ext>
            </a:extLst>
          </p:cNvPr>
          <p:cNvSpPr/>
          <p:nvPr/>
        </p:nvSpPr>
        <p:spPr>
          <a:xfrm>
            <a:off x="3800131" y="2125553"/>
            <a:ext cx="1944502" cy="494198"/>
          </a:xfrm>
          <a:prstGeom prst="roundRect">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tx1"/>
                </a:solidFill>
                <a:latin typeface="Arial Black" panose="020B0A04020102020204" pitchFamily="34" charset="0"/>
              </a:rPr>
              <a:t>×3 increase</a:t>
            </a:r>
          </a:p>
        </p:txBody>
      </p:sp>
      <p:cxnSp>
        <p:nvCxnSpPr>
          <p:cNvPr id="10" name="直線矢印コネクタ 9">
            <a:extLst>
              <a:ext uri="{FF2B5EF4-FFF2-40B4-BE49-F238E27FC236}">
                <a16:creationId xmlns:a16="http://schemas.microsoft.com/office/drawing/2014/main" id="{527E7464-20E4-0175-6403-40BBCCB94805}"/>
              </a:ext>
            </a:extLst>
          </p:cNvPr>
          <p:cNvCxnSpPr>
            <a:cxnSpLocks/>
          </p:cNvCxnSpPr>
          <p:nvPr/>
        </p:nvCxnSpPr>
        <p:spPr>
          <a:xfrm>
            <a:off x="4809066" y="3429000"/>
            <a:ext cx="660400" cy="0"/>
          </a:xfrm>
          <a:prstGeom prst="straightConnector1">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325901FE-F335-C688-98EE-B40A6998EFDA}"/>
              </a:ext>
            </a:extLst>
          </p:cNvPr>
          <p:cNvCxnSpPr>
            <a:cxnSpLocks/>
          </p:cNvCxnSpPr>
          <p:nvPr/>
        </p:nvCxnSpPr>
        <p:spPr>
          <a:xfrm flipH="1">
            <a:off x="6426199" y="3429000"/>
            <a:ext cx="660400" cy="0"/>
          </a:xfrm>
          <a:prstGeom prst="straightConnector1">
            <a:avLst/>
          </a:prstGeom>
          <a:ln w="762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四角形: 角を丸くする 13">
            <a:extLst>
              <a:ext uri="{FF2B5EF4-FFF2-40B4-BE49-F238E27FC236}">
                <a16:creationId xmlns:a16="http://schemas.microsoft.com/office/drawing/2014/main" id="{6616B78A-BD47-C79B-0ADC-9B22E7993875}"/>
              </a:ext>
            </a:extLst>
          </p:cNvPr>
          <p:cNvSpPr/>
          <p:nvPr/>
        </p:nvSpPr>
        <p:spPr>
          <a:xfrm>
            <a:off x="7131765" y="3177668"/>
            <a:ext cx="2414402" cy="494198"/>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tx1"/>
                </a:solidFill>
                <a:latin typeface="Arial Black" panose="020B0A04020102020204" pitchFamily="34" charset="0"/>
              </a:rPr>
              <a:t>&lt; 1.4K (95%CL)</a:t>
            </a:r>
          </a:p>
        </p:txBody>
      </p:sp>
    </p:spTree>
    <p:extLst>
      <p:ext uri="{BB962C8B-B14F-4D97-AF65-F5344CB8AC3E}">
        <p14:creationId xmlns:p14="http://schemas.microsoft.com/office/powerpoint/2010/main" val="804554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337DCAF-4EC1-B37B-24AD-F24F7B70E91C}"/>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3F18DAED-47C0-6933-9C9E-6B37A308E3F4}"/>
              </a:ext>
            </a:extLst>
          </p:cNvPr>
          <p:cNvSpPr>
            <a:spLocks noGrp="1"/>
          </p:cNvSpPr>
          <p:nvPr>
            <p:ph type="title"/>
          </p:nvPr>
        </p:nvSpPr>
        <p:spPr/>
        <p:txBody>
          <a:bodyPr/>
          <a:lstStyle/>
          <a:p>
            <a:r>
              <a:rPr kumimoji="1" lang="en-US" altLang="ja-JP" dirty="0"/>
              <a:t>Consistency check with numerical simulation</a:t>
            </a:r>
            <a:endParaRPr kumimoji="1" lang="ja-JP" altLang="en-US" dirty="0"/>
          </a:p>
        </p:txBody>
      </p:sp>
      <p:pic>
        <p:nvPicPr>
          <p:cNvPr id="6" name="グラフィックス 5">
            <a:extLst>
              <a:ext uri="{FF2B5EF4-FFF2-40B4-BE49-F238E27FC236}">
                <a16:creationId xmlns:a16="http://schemas.microsoft.com/office/drawing/2014/main" id="{436DA697-8656-A6EE-BAFE-5503E418405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676287" y="1516209"/>
            <a:ext cx="5400675" cy="3657600"/>
          </a:xfrm>
          <a:prstGeom prst="rect">
            <a:avLst/>
          </a:prstGeom>
        </p:spPr>
      </p:pic>
      <p:pic>
        <p:nvPicPr>
          <p:cNvPr id="7" name="図 6" descr="グラフ, 箱ひげ図&#10;&#10;自動的に生成された説明">
            <a:extLst>
              <a:ext uri="{FF2B5EF4-FFF2-40B4-BE49-F238E27FC236}">
                <a16:creationId xmlns:a16="http://schemas.microsoft.com/office/drawing/2014/main" id="{7514EA5F-3A87-C9B1-BD81-5EF4DC68EA00}"/>
              </a:ext>
            </a:extLst>
          </p:cNvPr>
          <p:cNvPicPr>
            <a:picLocks noChangeAspect="1"/>
          </p:cNvPicPr>
          <p:nvPr/>
        </p:nvPicPr>
        <p:blipFill>
          <a:blip r:embed="rId3"/>
          <a:stretch>
            <a:fillRect/>
          </a:stretch>
        </p:blipFill>
        <p:spPr>
          <a:xfrm>
            <a:off x="115038" y="894608"/>
            <a:ext cx="3403725" cy="2762206"/>
          </a:xfrm>
          <a:prstGeom prst="rect">
            <a:avLst/>
          </a:prstGeom>
        </p:spPr>
      </p:pic>
      <p:pic>
        <p:nvPicPr>
          <p:cNvPr id="8" name="図 7" descr="ダイアグラム&#10;&#10;自動的に生成された説明">
            <a:extLst>
              <a:ext uri="{FF2B5EF4-FFF2-40B4-BE49-F238E27FC236}">
                <a16:creationId xmlns:a16="http://schemas.microsoft.com/office/drawing/2014/main" id="{A99AC935-4BB1-38D1-D092-E52C2669ADF4}"/>
              </a:ext>
            </a:extLst>
          </p:cNvPr>
          <p:cNvPicPr>
            <a:picLocks noChangeAspect="1"/>
          </p:cNvPicPr>
          <p:nvPr/>
        </p:nvPicPr>
        <p:blipFill>
          <a:blip r:embed="rId4"/>
          <a:stretch>
            <a:fillRect/>
          </a:stretch>
        </p:blipFill>
        <p:spPr>
          <a:xfrm>
            <a:off x="68263" y="3737351"/>
            <a:ext cx="3330895" cy="2762206"/>
          </a:xfrm>
          <a:prstGeom prst="rect">
            <a:avLst/>
          </a:prstGeom>
        </p:spPr>
      </p:pic>
      <p:sp>
        <p:nvSpPr>
          <p:cNvPr id="9" name="テキスト ボックス 8">
            <a:extLst>
              <a:ext uri="{FF2B5EF4-FFF2-40B4-BE49-F238E27FC236}">
                <a16:creationId xmlns:a16="http://schemas.microsoft.com/office/drawing/2014/main" id="{50E04863-0C7D-C691-43FB-2C826D78E12A}"/>
              </a:ext>
            </a:extLst>
          </p:cNvPr>
          <p:cNvSpPr txBox="1"/>
          <p:nvPr/>
        </p:nvSpPr>
        <p:spPr>
          <a:xfrm>
            <a:off x="3646501" y="894608"/>
            <a:ext cx="3076561" cy="3785652"/>
          </a:xfrm>
          <a:prstGeom prst="rect">
            <a:avLst/>
          </a:prstGeom>
          <a:noFill/>
        </p:spPr>
        <p:txBody>
          <a:bodyPr wrap="square" rtlCol="0">
            <a:spAutoFit/>
          </a:bodyPr>
          <a:lstStyle/>
          <a:p>
            <a:pPr marL="342900" indent="-342900">
              <a:buFont typeface="Wingdings" panose="05000000000000000000" pitchFamily="2" charset="2"/>
              <a:buChar char="l"/>
            </a:pPr>
            <a:r>
              <a:rPr kumimoji="1" lang="en-US" altLang="ja-JP" sz="2000" b="0" i="0" dirty="0">
                <a:latin typeface="+mn-lt"/>
                <a:ea typeface="+mn-ea"/>
              </a:rPr>
              <a:t>Full quantum simulation formalized by Lindblad master equation</a:t>
            </a:r>
          </a:p>
          <a:p>
            <a:pPr marL="342900" indent="-342900">
              <a:buFont typeface="Wingdings" panose="05000000000000000000" pitchFamily="2" charset="2"/>
              <a:buChar char="l"/>
            </a:pPr>
            <a:endParaRPr lang="en-US" altLang="ja-JP" sz="2000" dirty="0"/>
          </a:p>
          <a:p>
            <a:pPr marL="342900" indent="-342900">
              <a:buFont typeface="Wingdings" panose="05000000000000000000" pitchFamily="2" charset="2"/>
              <a:buChar char="l"/>
            </a:pPr>
            <a:r>
              <a:rPr kumimoji="1" lang="en-US" altLang="ja-JP" sz="2000" b="0" i="0" dirty="0">
                <a:latin typeface="+mn-lt"/>
                <a:ea typeface="+mn-ea"/>
              </a:rPr>
              <a:t>Necessary to incorporate atomic coherence (multi levels, ultrafast laser pulses)</a:t>
            </a:r>
          </a:p>
          <a:p>
            <a:pPr marL="342900" indent="-342900">
              <a:buFont typeface="Wingdings" panose="05000000000000000000" pitchFamily="2" charset="2"/>
              <a:buChar char="l"/>
            </a:pPr>
            <a:endParaRPr lang="en-US" altLang="ja-JP" sz="2000" dirty="0"/>
          </a:p>
          <a:p>
            <a:pPr marL="342900" indent="-342900">
              <a:buFont typeface="Wingdings" panose="05000000000000000000" pitchFamily="2" charset="2"/>
              <a:buChar char="l"/>
            </a:pPr>
            <a:endParaRPr kumimoji="1" lang="en-US" altLang="ja-JP" sz="2000" b="0" i="0" dirty="0">
              <a:latin typeface="+mn-lt"/>
              <a:ea typeface="+mn-ea"/>
            </a:endParaRPr>
          </a:p>
        </p:txBody>
      </p:sp>
      <mc:AlternateContent xmlns:mc="http://schemas.openxmlformats.org/markup-compatibility/2006">
        <mc:Choice xmlns:a14="http://schemas.microsoft.com/office/drawing/2010/main" Requires="a14">
          <p:sp>
            <p:nvSpPr>
              <p:cNvPr id="10" name="テキスト ボックス 9">
                <a:extLst>
                  <a:ext uri="{FF2B5EF4-FFF2-40B4-BE49-F238E27FC236}">
                    <a16:creationId xmlns:a16="http://schemas.microsoft.com/office/drawing/2014/main" id="{AFAC609B-297A-FA83-D4EF-EAC09257A3C8}"/>
                  </a:ext>
                </a:extLst>
              </p:cNvPr>
              <p:cNvSpPr txBox="1"/>
              <p:nvPr/>
            </p:nvSpPr>
            <p:spPr>
              <a:xfrm>
                <a:off x="3689700" y="4272643"/>
                <a:ext cx="2786019" cy="6090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lang="ja-JP" altLang="en-US" i="1">
                              <a:latin typeface="Cambria Math" panose="02040503050406030204" pitchFamily="18" charset="0"/>
                            </a:rPr>
                            <m:t>𝜕</m:t>
                          </m:r>
                        </m:e>
                        <m:sub>
                          <m:r>
                            <a:rPr kumimoji="1" lang="en-US" altLang="ja-JP" b="0" i="1" smtClean="0">
                              <a:latin typeface="Cambria Math" panose="02040503050406030204" pitchFamily="18" charset="0"/>
                            </a:rPr>
                            <m:t>𝑡</m:t>
                          </m:r>
                        </m:sub>
                      </m:sSub>
                      <m:r>
                        <a:rPr kumimoji="1" lang="en-US" altLang="ja-JP" i="1" smtClean="0">
                          <a:latin typeface="Cambria Math" panose="02040503050406030204" pitchFamily="18" charset="0"/>
                          <a:ea typeface="Cambria Math" panose="02040503050406030204" pitchFamily="18" charset="0"/>
                        </a:rPr>
                        <m:t>𝜌</m:t>
                      </m:r>
                      <m:r>
                        <a:rPr kumimoji="1" lang="en-US" altLang="ja-JP" b="0" i="1" smtClean="0">
                          <a:latin typeface="Cambria Math" panose="02040503050406030204" pitchFamily="18" charset="0"/>
                          <a:ea typeface="Cambria Math" panose="02040503050406030204" pitchFamily="18" charset="0"/>
                        </a:rPr>
                        <m:t>=</m:t>
                      </m:r>
                      <m:f>
                        <m:fPr>
                          <m:ctrlPr>
                            <a:rPr kumimoji="1" lang="en-US" altLang="ja-JP" b="0" i="1" smtClean="0">
                              <a:latin typeface="Cambria Math" panose="02040503050406030204" pitchFamily="18" charset="0"/>
                              <a:ea typeface="Cambria Math" panose="02040503050406030204" pitchFamily="18" charset="0"/>
                            </a:rPr>
                          </m:ctrlPr>
                        </m:fPr>
                        <m:num>
                          <m:r>
                            <a:rPr kumimoji="1" lang="en-US" altLang="ja-JP" b="0" i="1" smtClean="0">
                              <a:latin typeface="Cambria Math" panose="02040503050406030204" pitchFamily="18" charset="0"/>
                              <a:ea typeface="Cambria Math" panose="02040503050406030204" pitchFamily="18" charset="0"/>
                            </a:rPr>
                            <m:t>𝑖</m:t>
                          </m:r>
                        </m:num>
                        <m:den>
                          <m:r>
                            <a:rPr kumimoji="1" lang="en-US" altLang="ja-JP" b="0" i="1" smtClean="0">
                              <a:latin typeface="Cambria Math" panose="02040503050406030204" pitchFamily="18" charset="0"/>
                              <a:ea typeface="Cambria Math" panose="02040503050406030204" pitchFamily="18" charset="0"/>
                            </a:rPr>
                            <m:t>ℏ</m:t>
                          </m:r>
                        </m:den>
                      </m:f>
                      <m:d>
                        <m:dPr>
                          <m:begChr m:val="["/>
                          <m:endChr m:val="]"/>
                          <m:ctrlPr>
                            <a:rPr kumimoji="1" lang="en-US" altLang="ja-JP" b="0" i="1" smtClean="0">
                              <a:latin typeface="Cambria Math" panose="02040503050406030204" pitchFamily="18" charset="0"/>
                              <a:ea typeface="Cambria Math" panose="02040503050406030204" pitchFamily="18" charset="0"/>
                            </a:rPr>
                          </m:ctrlPr>
                        </m:dPr>
                        <m:e>
                          <m:r>
                            <a:rPr lang="en-US" altLang="ja-JP" i="1" smtClean="0">
                              <a:latin typeface="Cambria Math" panose="02040503050406030204" pitchFamily="18" charset="0"/>
                              <a:ea typeface="Cambria Math" panose="02040503050406030204" pitchFamily="18" charset="0"/>
                            </a:rPr>
                            <m:t>𝜌</m:t>
                          </m:r>
                          <m:r>
                            <a:rPr lang="en-US" altLang="ja-JP" b="0" i="1" smtClean="0">
                              <a:latin typeface="Cambria Math" panose="02040503050406030204" pitchFamily="18" charset="0"/>
                              <a:ea typeface="Cambria Math" panose="02040503050406030204" pitchFamily="18" charset="0"/>
                            </a:rPr>
                            <m:t>,</m:t>
                          </m:r>
                          <m:r>
                            <a:rPr lang="en-US" altLang="ja-JP" b="0" i="1" smtClean="0">
                              <a:latin typeface="Cambria Math" panose="02040503050406030204" pitchFamily="18" charset="0"/>
                              <a:ea typeface="Cambria Math" panose="02040503050406030204" pitchFamily="18" charset="0"/>
                            </a:rPr>
                            <m:t>𝐻</m:t>
                          </m:r>
                        </m:e>
                      </m:d>
                      <m:r>
                        <a:rPr kumimoji="1" lang="en-US" altLang="ja-JP" b="0" i="1" smtClean="0">
                          <a:latin typeface="Cambria Math" panose="02040503050406030204" pitchFamily="18" charset="0"/>
                          <a:ea typeface="Cambria Math" panose="02040503050406030204" pitchFamily="18" charset="0"/>
                        </a:rPr>
                        <m:t>+</m:t>
                      </m:r>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ℒ</m:t>
                          </m:r>
                        </m:e>
                        <m:sub>
                          <m:r>
                            <m:rPr>
                              <m:sty m:val="p"/>
                            </m:rPr>
                            <a:rPr kumimoji="1" lang="en-US" altLang="ja-JP" b="0" i="0" smtClean="0">
                              <a:latin typeface="Cambria Math" panose="02040503050406030204" pitchFamily="18" charset="0"/>
                              <a:ea typeface="Cambria Math" panose="02040503050406030204" pitchFamily="18" charset="0"/>
                            </a:rPr>
                            <m:t>relax</m:t>
                          </m:r>
                        </m:sub>
                      </m:sSub>
                      <m:d>
                        <m:dPr>
                          <m:ctrlPr>
                            <a:rPr kumimoji="1" lang="en-US" altLang="ja-JP" b="0" i="1" smtClean="0">
                              <a:latin typeface="Cambria Math" panose="02040503050406030204" pitchFamily="18" charset="0"/>
                              <a:ea typeface="Cambria Math" panose="02040503050406030204" pitchFamily="18" charset="0"/>
                            </a:rPr>
                          </m:ctrlPr>
                        </m:dPr>
                        <m:e>
                          <m:r>
                            <a:rPr lang="en-US" altLang="ja-JP" i="1">
                              <a:latin typeface="Cambria Math" panose="02040503050406030204" pitchFamily="18" charset="0"/>
                              <a:ea typeface="Cambria Math" panose="02040503050406030204" pitchFamily="18" charset="0"/>
                            </a:rPr>
                            <m:t>𝜌</m:t>
                          </m:r>
                        </m:e>
                      </m:d>
                    </m:oMath>
                  </m:oMathPara>
                </a14:m>
                <a:endParaRPr kumimoji="1" lang="ja-JP" altLang="en-US" dirty="0"/>
              </a:p>
            </p:txBody>
          </p:sp>
        </mc:Choice>
        <mc:Fallback>
          <p:sp>
            <p:nvSpPr>
              <p:cNvPr id="10" name="テキスト ボックス 9">
                <a:extLst>
                  <a:ext uri="{FF2B5EF4-FFF2-40B4-BE49-F238E27FC236}">
                    <a16:creationId xmlns:a16="http://schemas.microsoft.com/office/drawing/2014/main" id="{AFAC609B-297A-FA83-D4EF-EAC09257A3C8}"/>
                  </a:ext>
                </a:extLst>
              </p:cNvPr>
              <p:cNvSpPr txBox="1">
                <a:spLocks noRot="1" noChangeAspect="1" noMove="1" noResize="1" noEditPoints="1" noAdjustHandles="1" noChangeArrowheads="1" noChangeShapeType="1" noTextEdit="1"/>
              </p:cNvSpPr>
              <p:nvPr/>
            </p:nvSpPr>
            <p:spPr>
              <a:xfrm>
                <a:off x="3689700" y="4272643"/>
                <a:ext cx="2786019" cy="609013"/>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1" name="テキスト ボックス 10">
                <a:extLst>
                  <a:ext uri="{FF2B5EF4-FFF2-40B4-BE49-F238E27FC236}">
                    <a16:creationId xmlns:a16="http://schemas.microsoft.com/office/drawing/2014/main" id="{4174DB5A-F864-C38A-0375-2F5739FF3CEA}"/>
                  </a:ext>
                </a:extLst>
              </p:cNvPr>
              <p:cNvSpPr txBox="1"/>
              <p:nvPr/>
            </p:nvSpPr>
            <p:spPr>
              <a:xfrm>
                <a:off x="3870077" y="4765627"/>
                <a:ext cx="2009524" cy="7630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𝜌</m:t>
                      </m:r>
                      <m:r>
                        <a:rPr kumimoji="1" lang="en-US" altLang="ja-JP" b="0" i="1" smtClean="0">
                          <a:latin typeface="Cambria Math" panose="02040503050406030204" pitchFamily="18" charset="0"/>
                          <a:ea typeface="Cambria Math" panose="02040503050406030204" pitchFamily="18" charset="0"/>
                        </a:rPr>
                        <m:t>=</m:t>
                      </m:r>
                      <m:nary>
                        <m:naryPr>
                          <m:chr m:val="∑"/>
                          <m:subHide m:val="on"/>
                          <m:supHide m:val="on"/>
                          <m:ctrlPr>
                            <a:rPr kumimoji="1" lang="en-US" altLang="ja-JP" b="0" i="1" smtClean="0">
                              <a:latin typeface="Cambria Math" panose="02040503050406030204" pitchFamily="18" charset="0"/>
                              <a:ea typeface="Cambria Math" panose="02040503050406030204" pitchFamily="18" charset="0"/>
                            </a:rPr>
                          </m:ctrlPr>
                        </m:naryPr>
                        <m:sub/>
                        <m:sup/>
                        <m:e>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𝑝</m:t>
                              </m:r>
                            </m:e>
                            <m:sub>
                              <m:r>
                                <a:rPr kumimoji="1" lang="en-US" altLang="ja-JP" b="0" i="1" smtClean="0">
                                  <a:latin typeface="Cambria Math" panose="02040503050406030204" pitchFamily="18" charset="0"/>
                                  <a:ea typeface="Cambria Math" panose="02040503050406030204" pitchFamily="18" charset="0"/>
                                </a:rPr>
                                <m:t>𝑖</m:t>
                              </m:r>
                            </m:sub>
                          </m:sSub>
                          <m:d>
                            <m:dPr>
                              <m:begChr m:val=""/>
                              <m:endChr m:val="⟩"/>
                              <m:ctrlPr>
                                <a:rPr kumimoji="1" lang="en-US" altLang="ja-JP" b="0" i="1" smtClean="0">
                                  <a:latin typeface="Cambria Math" panose="02040503050406030204" pitchFamily="18" charset="0"/>
                                  <a:ea typeface="Cambria Math" panose="02040503050406030204" pitchFamily="18" charset="0"/>
                                </a:rPr>
                              </m:ctrlPr>
                            </m:dPr>
                            <m:e>
                              <m:d>
                                <m:dPr>
                                  <m:begChr m:val="|"/>
                                  <m:endChr m:val=""/>
                                  <m:ctrlPr>
                                    <a:rPr kumimoji="1" lang="en-US" altLang="ja-JP" b="0" i="1" smtClean="0">
                                      <a:latin typeface="Cambria Math" panose="02040503050406030204" pitchFamily="18" charset="0"/>
                                      <a:ea typeface="Cambria Math" panose="02040503050406030204" pitchFamily="18" charset="0"/>
                                    </a:rPr>
                                  </m:ctrlPr>
                                </m:dPr>
                                <m:e>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𝜓</m:t>
                                      </m:r>
                                    </m:e>
                                    <m:sub>
                                      <m:r>
                                        <a:rPr kumimoji="1" lang="en-US" altLang="ja-JP" b="0" i="1" smtClean="0">
                                          <a:latin typeface="Cambria Math" panose="02040503050406030204" pitchFamily="18" charset="0"/>
                                          <a:ea typeface="Cambria Math" panose="02040503050406030204" pitchFamily="18" charset="0"/>
                                        </a:rPr>
                                        <m:t>𝑖</m:t>
                                      </m:r>
                                    </m:sub>
                                  </m:sSub>
                                </m:e>
                              </m:d>
                            </m:e>
                          </m:d>
                          <m:d>
                            <m:dPr>
                              <m:begChr m:val="⟨"/>
                              <m:endChr m:val=""/>
                              <m:ctrlPr>
                                <a:rPr kumimoji="1" lang="en-US" altLang="ja-JP" b="0" i="1" smtClean="0">
                                  <a:latin typeface="Cambria Math" panose="02040503050406030204" pitchFamily="18" charset="0"/>
                                  <a:ea typeface="Cambria Math" panose="02040503050406030204" pitchFamily="18" charset="0"/>
                                </a:rPr>
                              </m:ctrlPr>
                            </m:dPr>
                            <m:e>
                              <m:d>
                                <m:dPr>
                                  <m:begChr m:val=""/>
                                  <m:endChr m:val="|"/>
                                  <m:ctrlPr>
                                    <a:rPr kumimoji="1" lang="en-US" altLang="ja-JP" b="0" i="1" smtClean="0">
                                      <a:latin typeface="Cambria Math" panose="02040503050406030204" pitchFamily="18" charset="0"/>
                                      <a:ea typeface="Cambria Math" panose="02040503050406030204" pitchFamily="18" charset="0"/>
                                    </a:rPr>
                                  </m:ctrlPr>
                                </m:dPr>
                                <m:e>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𝜓</m:t>
                                      </m:r>
                                    </m:e>
                                    <m:sub>
                                      <m:r>
                                        <a:rPr kumimoji="1" lang="en-US" altLang="ja-JP" b="0" i="1" smtClean="0">
                                          <a:latin typeface="Cambria Math" panose="02040503050406030204" pitchFamily="18" charset="0"/>
                                          <a:ea typeface="Cambria Math" panose="02040503050406030204" pitchFamily="18" charset="0"/>
                                        </a:rPr>
                                        <m:t>𝑖</m:t>
                                      </m:r>
                                    </m:sub>
                                  </m:sSub>
                                </m:e>
                              </m:d>
                            </m:e>
                          </m:d>
                        </m:e>
                      </m:nary>
                    </m:oMath>
                  </m:oMathPara>
                </a14:m>
                <a:endParaRPr kumimoji="1" lang="ja-JP" altLang="en-US" dirty="0"/>
              </a:p>
            </p:txBody>
          </p:sp>
        </mc:Choice>
        <mc:Fallback>
          <p:sp>
            <p:nvSpPr>
              <p:cNvPr id="11" name="テキスト ボックス 10">
                <a:extLst>
                  <a:ext uri="{FF2B5EF4-FFF2-40B4-BE49-F238E27FC236}">
                    <a16:creationId xmlns:a16="http://schemas.microsoft.com/office/drawing/2014/main" id="{4174DB5A-F864-C38A-0375-2F5739FF3CEA}"/>
                  </a:ext>
                </a:extLst>
              </p:cNvPr>
              <p:cNvSpPr txBox="1">
                <a:spLocks noRot="1" noChangeAspect="1" noMove="1" noResize="1" noEditPoints="1" noAdjustHandles="1" noChangeArrowheads="1" noChangeShapeType="1" noTextEdit="1"/>
              </p:cNvSpPr>
              <p:nvPr/>
            </p:nvSpPr>
            <p:spPr>
              <a:xfrm>
                <a:off x="3870077" y="4765627"/>
                <a:ext cx="2009524" cy="763029"/>
              </a:xfrm>
              <a:prstGeom prst="rect">
                <a:avLst/>
              </a:prstGeom>
              <a:blipFill>
                <a:blip r:embed="rId6"/>
                <a:stretch>
                  <a:fillRect/>
                </a:stretch>
              </a:blipFill>
            </p:spPr>
            <p:txBody>
              <a:bodyPr/>
              <a:lstStyle/>
              <a:p>
                <a:r>
                  <a:rPr lang="ja-JP" altLang="en-US">
                    <a:noFill/>
                  </a:rPr>
                  <a:t> </a:t>
                </a:r>
              </a:p>
            </p:txBody>
          </p:sp>
        </mc:Fallback>
      </mc:AlternateContent>
      <p:sp>
        <p:nvSpPr>
          <p:cNvPr id="12" name="テキスト ボックス 11">
            <a:extLst>
              <a:ext uri="{FF2B5EF4-FFF2-40B4-BE49-F238E27FC236}">
                <a16:creationId xmlns:a16="http://schemas.microsoft.com/office/drawing/2014/main" id="{A755A009-71CE-9715-2F76-5B7A503E75FC}"/>
              </a:ext>
            </a:extLst>
          </p:cNvPr>
          <p:cNvSpPr txBox="1"/>
          <p:nvPr/>
        </p:nvSpPr>
        <p:spPr>
          <a:xfrm>
            <a:off x="3689700" y="5503257"/>
            <a:ext cx="3937000" cy="1323439"/>
          </a:xfrm>
          <a:prstGeom prst="rect">
            <a:avLst/>
          </a:prstGeom>
          <a:noFill/>
        </p:spPr>
        <p:txBody>
          <a:bodyPr wrap="square" rtlCol="0">
            <a:spAutoFit/>
          </a:bodyPr>
          <a:lstStyle/>
          <a:p>
            <a:r>
              <a:rPr kumimoji="1" lang="en-US" altLang="ja-JP" sz="2000" b="0" i="0" dirty="0">
                <a:latin typeface="+mn-lt"/>
                <a:ea typeface="+mn-ea"/>
              </a:rPr>
              <a:t>10</a:t>
            </a:r>
            <a:r>
              <a:rPr kumimoji="1" lang="en-US" altLang="ja-JP" sz="2000" b="0" i="0" baseline="30000" dirty="0">
                <a:latin typeface="+mn-lt"/>
                <a:ea typeface="+mn-ea"/>
              </a:rPr>
              <a:t>5</a:t>
            </a:r>
            <a:r>
              <a:rPr kumimoji="1" lang="en-US" altLang="ja-JP" sz="2000" b="0" i="0" dirty="0">
                <a:latin typeface="+mn-lt"/>
                <a:ea typeface="+mn-ea"/>
              </a:rPr>
              <a:t>×10</a:t>
            </a:r>
            <a:r>
              <a:rPr kumimoji="1" lang="en-US" altLang="ja-JP" sz="2000" b="0" i="0" baseline="30000" dirty="0">
                <a:latin typeface="+mn-lt"/>
                <a:ea typeface="+mn-ea"/>
              </a:rPr>
              <a:t>5</a:t>
            </a:r>
            <a:r>
              <a:rPr kumimoji="1" lang="en-US" altLang="ja-JP" sz="2000" b="0" i="0" dirty="0">
                <a:latin typeface="+mn-lt"/>
                <a:ea typeface="+mn-ea"/>
              </a:rPr>
              <a:t> sparse matrices</a:t>
            </a:r>
          </a:p>
          <a:p>
            <a:r>
              <a:rPr lang="en-US" altLang="ja-JP" sz="2000" dirty="0"/>
              <a:t>Solved by custom C++/MPI codes running on Supercomputer </a:t>
            </a:r>
            <a:r>
              <a:rPr lang="en-US" altLang="ja-JP" sz="2000" dirty="0" err="1"/>
              <a:t>Fugaku</a:t>
            </a:r>
            <a:r>
              <a:rPr lang="en-US" altLang="ja-JP" sz="2000" dirty="0"/>
              <a:t> (RIKEN)</a:t>
            </a:r>
            <a:endParaRPr kumimoji="1" lang="ja-JP" altLang="en-US" sz="2000" b="0" i="0" dirty="0">
              <a:latin typeface="+mn-lt"/>
              <a:ea typeface="+mn-ea"/>
            </a:endParaRPr>
          </a:p>
        </p:txBody>
      </p:sp>
      <p:sp>
        <p:nvSpPr>
          <p:cNvPr id="13" name="四角形: 角を丸くする 12">
            <a:extLst>
              <a:ext uri="{FF2B5EF4-FFF2-40B4-BE49-F238E27FC236}">
                <a16:creationId xmlns:a16="http://schemas.microsoft.com/office/drawing/2014/main" id="{8B6B4A29-C5FE-A44E-9717-514CCA936BDF}"/>
              </a:ext>
            </a:extLst>
          </p:cNvPr>
          <p:cNvSpPr/>
          <p:nvPr/>
        </p:nvSpPr>
        <p:spPr>
          <a:xfrm>
            <a:off x="8017721" y="5356045"/>
            <a:ext cx="3230037" cy="659730"/>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2"/>
                </a:solidFill>
                <a:latin typeface="Arial Black" panose="020B0A04020102020204" pitchFamily="34" charset="0"/>
              </a:rPr>
              <a:t>Experimental result was well reproduced</a:t>
            </a:r>
          </a:p>
        </p:txBody>
      </p:sp>
    </p:spTree>
    <p:extLst>
      <p:ext uri="{BB962C8B-B14F-4D97-AF65-F5344CB8AC3E}">
        <p14:creationId xmlns:p14="http://schemas.microsoft.com/office/powerpoint/2010/main" val="2148898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0CF8CBAD-51B6-5330-8E1D-8B9B61691C11}"/>
              </a:ext>
            </a:extLst>
          </p:cNvPr>
          <p:cNvPicPr>
            <a:picLocks noChangeAspect="1"/>
          </p:cNvPicPr>
          <p:nvPr/>
        </p:nvPicPr>
        <p:blipFill>
          <a:blip r:embed="rId2"/>
          <a:stretch>
            <a:fillRect/>
          </a:stretch>
        </p:blipFill>
        <p:spPr>
          <a:xfrm>
            <a:off x="1029747" y="4880423"/>
            <a:ext cx="2843980" cy="1838624"/>
          </a:xfrm>
          <a:prstGeom prst="rect">
            <a:avLst/>
          </a:prstGeom>
        </p:spPr>
      </p:pic>
      <p:sp>
        <p:nvSpPr>
          <p:cNvPr id="3" name="日付プレースホルダー 2">
            <a:extLst>
              <a:ext uri="{FF2B5EF4-FFF2-40B4-BE49-F238E27FC236}">
                <a16:creationId xmlns:a16="http://schemas.microsoft.com/office/drawing/2014/main" id="{EE477FEA-E373-C88F-9F83-0E2ADD47E2AD}"/>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3FE665CB-173F-A087-327C-04A51D90434B}"/>
              </a:ext>
            </a:extLst>
          </p:cNvPr>
          <p:cNvSpPr>
            <a:spLocks noGrp="1"/>
          </p:cNvSpPr>
          <p:nvPr>
            <p:ph type="title"/>
          </p:nvPr>
        </p:nvSpPr>
        <p:spPr/>
        <p:txBody>
          <a:bodyPr/>
          <a:lstStyle/>
          <a:p>
            <a:r>
              <a:rPr lang="en-US" altLang="ja-JP" dirty="0"/>
              <a:t>Next step: 3D cooling</a:t>
            </a:r>
            <a:endParaRPr kumimoji="1" lang="ja-JP" altLang="en-US" dirty="0"/>
          </a:p>
        </p:txBody>
      </p:sp>
      <p:pic>
        <p:nvPicPr>
          <p:cNvPr id="5" name="図 4">
            <a:extLst>
              <a:ext uri="{FF2B5EF4-FFF2-40B4-BE49-F238E27FC236}">
                <a16:creationId xmlns:a16="http://schemas.microsoft.com/office/drawing/2014/main" id="{2EE55023-21FF-B505-6F1B-E73EFDB90BF8}"/>
              </a:ext>
            </a:extLst>
          </p:cNvPr>
          <p:cNvPicPr>
            <a:picLocks noChangeAspect="1"/>
          </p:cNvPicPr>
          <p:nvPr/>
        </p:nvPicPr>
        <p:blipFill>
          <a:blip r:embed="rId3"/>
          <a:stretch>
            <a:fillRect/>
          </a:stretch>
        </p:blipFill>
        <p:spPr>
          <a:xfrm>
            <a:off x="8640126" y="3963763"/>
            <a:ext cx="3056282" cy="2714697"/>
          </a:xfrm>
          <a:prstGeom prst="rect">
            <a:avLst/>
          </a:prstGeom>
        </p:spPr>
      </p:pic>
      <p:pic>
        <p:nvPicPr>
          <p:cNvPr id="7" name="図 6">
            <a:extLst>
              <a:ext uri="{FF2B5EF4-FFF2-40B4-BE49-F238E27FC236}">
                <a16:creationId xmlns:a16="http://schemas.microsoft.com/office/drawing/2014/main" id="{AE8C0BD3-4852-B7BA-55E9-97CF8A37F419}"/>
              </a:ext>
            </a:extLst>
          </p:cNvPr>
          <p:cNvPicPr>
            <a:picLocks noChangeAspect="1"/>
          </p:cNvPicPr>
          <p:nvPr/>
        </p:nvPicPr>
        <p:blipFill>
          <a:blip r:embed="rId4"/>
          <a:stretch>
            <a:fillRect/>
          </a:stretch>
        </p:blipFill>
        <p:spPr>
          <a:xfrm>
            <a:off x="6930009" y="4508781"/>
            <a:ext cx="1710117" cy="1963468"/>
          </a:xfrm>
          <a:prstGeom prst="rect">
            <a:avLst/>
          </a:prstGeom>
        </p:spPr>
      </p:pic>
      <p:pic>
        <p:nvPicPr>
          <p:cNvPr id="8" name="図 7">
            <a:extLst>
              <a:ext uri="{FF2B5EF4-FFF2-40B4-BE49-F238E27FC236}">
                <a16:creationId xmlns:a16="http://schemas.microsoft.com/office/drawing/2014/main" id="{D73F5329-800A-7FB7-E43A-88B0ACE41087}"/>
              </a:ext>
            </a:extLst>
          </p:cNvPr>
          <p:cNvPicPr>
            <a:picLocks noChangeAspect="1"/>
          </p:cNvPicPr>
          <p:nvPr/>
        </p:nvPicPr>
        <p:blipFill>
          <a:blip r:embed="rId5"/>
          <a:stretch>
            <a:fillRect/>
          </a:stretch>
        </p:blipFill>
        <p:spPr>
          <a:xfrm>
            <a:off x="823780" y="820095"/>
            <a:ext cx="5652961" cy="3983264"/>
          </a:xfrm>
          <a:prstGeom prst="rect">
            <a:avLst/>
          </a:prstGeom>
        </p:spPr>
      </p:pic>
      <p:pic>
        <p:nvPicPr>
          <p:cNvPr id="9" name="図 8" descr="テーブル, 座る, 木製, 机 が含まれている画像&#10;&#10;自動的に生成された説明">
            <a:extLst>
              <a:ext uri="{FF2B5EF4-FFF2-40B4-BE49-F238E27FC236}">
                <a16:creationId xmlns:a16="http://schemas.microsoft.com/office/drawing/2014/main" id="{D96076E1-00D8-E01C-42B9-1F37C7AA364B}"/>
              </a:ext>
            </a:extLst>
          </p:cNvPr>
          <p:cNvPicPr>
            <a:picLocks noChangeAspect="1"/>
          </p:cNvPicPr>
          <p:nvPr/>
        </p:nvPicPr>
        <p:blipFill>
          <a:blip r:embed="rId6"/>
          <a:stretch>
            <a:fillRect/>
          </a:stretch>
        </p:blipFill>
        <p:spPr>
          <a:xfrm>
            <a:off x="7332572" y="872258"/>
            <a:ext cx="4122007" cy="3091505"/>
          </a:xfrm>
          <a:prstGeom prst="rect">
            <a:avLst/>
          </a:prstGeom>
          <a:ln>
            <a:noFill/>
          </a:ln>
          <a:effectLst>
            <a:outerShdw blurRad="292100" dist="139700" dir="2700000" algn="tl" rotWithShape="0">
              <a:srgbClr val="333333">
                <a:alpha val="65000"/>
              </a:srgbClr>
            </a:outerShdw>
          </a:effectLst>
        </p:spPr>
      </p:pic>
      <p:pic>
        <p:nvPicPr>
          <p:cNvPr id="15" name="図 14">
            <a:extLst>
              <a:ext uri="{FF2B5EF4-FFF2-40B4-BE49-F238E27FC236}">
                <a16:creationId xmlns:a16="http://schemas.microsoft.com/office/drawing/2014/main" id="{952C481C-C217-AC67-3B05-7BA40CC21173}"/>
              </a:ext>
            </a:extLst>
          </p:cNvPr>
          <p:cNvPicPr>
            <a:picLocks noChangeAspect="1"/>
          </p:cNvPicPr>
          <p:nvPr/>
        </p:nvPicPr>
        <p:blipFill>
          <a:blip r:embed="rId7"/>
          <a:stretch>
            <a:fillRect/>
          </a:stretch>
        </p:blipFill>
        <p:spPr>
          <a:xfrm>
            <a:off x="3157508" y="941597"/>
            <a:ext cx="1609861" cy="1075374"/>
          </a:xfrm>
          <a:prstGeom prst="rect">
            <a:avLst/>
          </a:prstGeom>
        </p:spPr>
      </p:pic>
      <p:sp>
        <p:nvSpPr>
          <p:cNvPr id="16" name="テキスト ボックス 15">
            <a:extLst>
              <a:ext uri="{FF2B5EF4-FFF2-40B4-BE49-F238E27FC236}">
                <a16:creationId xmlns:a16="http://schemas.microsoft.com/office/drawing/2014/main" id="{1DA9F23C-9C3E-1615-24D7-4D6439B94166}"/>
              </a:ext>
            </a:extLst>
          </p:cNvPr>
          <p:cNvSpPr txBox="1"/>
          <p:nvPr/>
        </p:nvSpPr>
        <p:spPr>
          <a:xfrm>
            <a:off x="3444698" y="1905411"/>
            <a:ext cx="1322671" cy="307777"/>
          </a:xfrm>
          <a:prstGeom prst="rect">
            <a:avLst/>
          </a:prstGeom>
          <a:noFill/>
        </p:spPr>
        <p:txBody>
          <a:bodyPr wrap="square">
            <a:spAutoFit/>
          </a:bodyPr>
          <a:lstStyle/>
          <a:p>
            <a:r>
              <a:rPr lang="en-US" altLang="ja-JP" sz="1400" dirty="0">
                <a:solidFill>
                  <a:srgbClr val="0432FF"/>
                </a:solidFill>
              </a:rPr>
              <a:t>longitudinal</a:t>
            </a:r>
            <a:endParaRPr lang="ja-JP" altLang="en-US" sz="1400">
              <a:solidFill>
                <a:srgbClr val="0432FF"/>
              </a:solidFill>
            </a:endParaRPr>
          </a:p>
        </p:txBody>
      </p:sp>
      <p:pic>
        <p:nvPicPr>
          <p:cNvPr id="17" name="図 16">
            <a:extLst>
              <a:ext uri="{FF2B5EF4-FFF2-40B4-BE49-F238E27FC236}">
                <a16:creationId xmlns:a16="http://schemas.microsoft.com/office/drawing/2014/main" id="{EEA11437-14F0-1C6E-90BF-98179177BB5B}"/>
              </a:ext>
            </a:extLst>
          </p:cNvPr>
          <p:cNvPicPr>
            <a:picLocks noChangeAspect="1"/>
          </p:cNvPicPr>
          <p:nvPr/>
        </p:nvPicPr>
        <p:blipFill>
          <a:blip r:embed="rId8"/>
          <a:stretch>
            <a:fillRect/>
          </a:stretch>
        </p:blipFill>
        <p:spPr>
          <a:xfrm>
            <a:off x="3766551" y="5229486"/>
            <a:ext cx="1587856" cy="1075374"/>
          </a:xfrm>
          <a:prstGeom prst="rect">
            <a:avLst/>
          </a:prstGeom>
        </p:spPr>
      </p:pic>
      <p:sp>
        <p:nvSpPr>
          <p:cNvPr id="18" name="テキスト ボックス 17">
            <a:extLst>
              <a:ext uri="{FF2B5EF4-FFF2-40B4-BE49-F238E27FC236}">
                <a16:creationId xmlns:a16="http://schemas.microsoft.com/office/drawing/2014/main" id="{59B3189A-5F6D-7B95-8B07-332F909F13FA}"/>
              </a:ext>
            </a:extLst>
          </p:cNvPr>
          <p:cNvSpPr txBox="1"/>
          <p:nvPr/>
        </p:nvSpPr>
        <p:spPr>
          <a:xfrm>
            <a:off x="4947798" y="5345623"/>
            <a:ext cx="1322671" cy="307777"/>
          </a:xfrm>
          <a:prstGeom prst="rect">
            <a:avLst/>
          </a:prstGeom>
          <a:noFill/>
        </p:spPr>
        <p:txBody>
          <a:bodyPr wrap="square">
            <a:spAutoFit/>
          </a:bodyPr>
          <a:lstStyle/>
          <a:p>
            <a:r>
              <a:rPr lang="en-US" altLang="ja-JP" sz="1400" dirty="0">
                <a:solidFill>
                  <a:srgbClr val="0432FF"/>
                </a:solidFill>
              </a:rPr>
              <a:t>lateral</a:t>
            </a:r>
            <a:endParaRPr lang="ja-JP" altLang="en-US" sz="1400">
              <a:solidFill>
                <a:srgbClr val="0432FF"/>
              </a:solidFill>
            </a:endParaRPr>
          </a:p>
        </p:txBody>
      </p:sp>
    </p:spTree>
    <p:extLst>
      <p:ext uri="{BB962C8B-B14F-4D97-AF65-F5344CB8AC3E}">
        <p14:creationId xmlns:p14="http://schemas.microsoft.com/office/powerpoint/2010/main" val="3153634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D28D6B39-9AF7-2B04-15A3-557EB0620747}"/>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52005473-1645-2EE0-094D-FEA46CA8B267}"/>
              </a:ext>
            </a:extLst>
          </p:cNvPr>
          <p:cNvSpPr>
            <a:spLocks noGrp="1"/>
          </p:cNvSpPr>
          <p:nvPr>
            <p:ph type="title"/>
          </p:nvPr>
        </p:nvSpPr>
        <p:spPr/>
        <p:txBody>
          <a:bodyPr/>
          <a:lstStyle/>
          <a:p>
            <a:r>
              <a:rPr kumimoji="1" lang="en-US" altLang="ja-JP" sz="4000" dirty="0"/>
              <a:t>1S – 2S spectroscopy laser and frequency metrology</a:t>
            </a:r>
            <a:endParaRPr kumimoji="1" lang="ja-JP" altLang="en-US" sz="4000" dirty="0"/>
          </a:p>
        </p:txBody>
      </p:sp>
      <p:pic>
        <p:nvPicPr>
          <p:cNvPr id="5" name="図 4">
            <a:extLst>
              <a:ext uri="{FF2B5EF4-FFF2-40B4-BE49-F238E27FC236}">
                <a16:creationId xmlns:a16="http://schemas.microsoft.com/office/drawing/2014/main" id="{4E29379D-F3B0-0756-24BB-842A9198F12F}"/>
              </a:ext>
            </a:extLst>
          </p:cNvPr>
          <p:cNvPicPr>
            <a:picLocks noChangeAspect="1"/>
          </p:cNvPicPr>
          <p:nvPr/>
        </p:nvPicPr>
        <p:blipFill>
          <a:blip r:embed="rId2"/>
          <a:stretch>
            <a:fillRect/>
          </a:stretch>
        </p:blipFill>
        <p:spPr>
          <a:xfrm>
            <a:off x="1615111" y="822057"/>
            <a:ext cx="4332518" cy="2657913"/>
          </a:xfrm>
          <a:prstGeom prst="rect">
            <a:avLst/>
          </a:prstGeom>
        </p:spPr>
      </p:pic>
      <p:pic>
        <p:nvPicPr>
          <p:cNvPr id="6" name="図 5" descr="屋内, キッチン, 座る, 食品 が含まれている画像&#10;&#10;AI によって生成されたコンテンツは間違っている可能性があります。">
            <a:extLst>
              <a:ext uri="{FF2B5EF4-FFF2-40B4-BE49-F238E27FC236}">
                <a16:creationId xmlns:a16="http://schemas.microsoft.com/office/drawing/2014/main" id="{FFE33974-438E-5154-FAFE-BC1BD68992B1}"/>
              </a:ext>
            </a:extLst>
          </p:cNvPr>
          <p:cNvPicPr>
            <a:picLocks noChangeAspect="1"/>
          </p:cNvPicPr>
          <p:nvPr/>
        </p:nvPicPr>
        <p:blipFill>
          <a:blip r:embed="rId3"/>
          <a:srcRect l="52809" b="5910"/>
          <a:stretch/>
        </p:blipFill>
        <p:spPr>
          <a:xfrm>
            <a:off x="7399487" y="1122215"/>
            <a:ext cx="3446752" cy="3439866"/>
          </a:xfrm>
          <a:prstGeom prst="rect">
            <a:avLst/>
          </a:prstGeom>
        </p:spPr>
      </p:pic>
      <p:pic>
        <p:nvPicPr>
          <p:cNvPr id="7" name="図 6">
            <a:extLst>
              <a:ext uri="{FF2B5EF4-FFF2-40B4-BE49-F238E27FC236}">
                <a16:creationId xmlns:a16="http://schemas.microsoft.com/office/drawing/2014/main" id="{2E8D04E5-3A77-39D9-15A2-FC6FAC43447D}"/>
              </a:ext>
            </a:extLst>
          </p:cNvPr>
          <p:cNvPicPr>
            <a:picLocks noChangeAspect="1"/>
          </p:cNvPicPr>
          <p:nvPr/>
        </p:nvPicPr>
        <p:blipFill>
          <a:blip r:embed="rId4"/>
          <a:srcRect l="12342" t="3790" b="22157"/>
          <a:stretch/>
        </p:blipFill>
        <p:spPr>
          <a:xfrm>
            <a:off x="4205398" y="4252937"/>
            <a:ext cx="2306689" cy="2598223"/>
          </a:xfrm>
          <a:prstGeom prst="rect">
            <a:avLst/>
          </a:prstGeom>
        </p:spPr>
      </p:pic>
      <p:pic>
        <p:nvPicPr>
          <p:cNvPr id="8" name="図 7">
            <a:extLst>
              <a:ext uri="{FF2B5EF4-FFF2-40B4-BE49-F238E27FC236}">
                <a16:creationId xmlns:a16="http://schemas.microsoft.com/office/drawing/2014/main" id="{CF411E79-BD48-5FAA-7D01-D2E1C3FAFA31}"/>
              </a:ext>
            </a:extLst>
          </p:cNvPr>
          <p:cNvPicPr>
            <a:picLocks noChangeAspect="1"/>
          </p:cNvPicPr>
          <p:nvPr/>
        </p:nvPicPr>
        <p:blipFill>
          <a:blip r:embed="rId5"/>
          <a:srcRect l="47856" b="20273"/>
          <a:stretch/>
        </p:blipFill>
        <p:spPr>
          <a:xfrm rot="10800000">
            <a:off x="1561108" y="4023402"/>
            <a:ext cx="2428416" cy="2784793"/>
          </a:xfrm>
          <a:prstGeom prst="rect">
            <a:avLst/>
          </a:prstGeom>
        </p:spPr>
      </p:pic>
      <p:pic>
        <p:nvPicPr>
          <p:cNvPr id="9" name="Picture 10">
            <a:extLst>
              <a:ext uri="{FF2B5EF4-FFF2-40B4-BE49-F238E27FC236}">
                <a16:creationId xmlns:a16="http://schemas.microsoft.com/office/drawing/2014/main" id="{7CDFFBBA-A9FA-F2DE-D84C-0F65B4353F9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848416" y="5954907"/>
            <a:ext cx="2082008" cy="853289"/>
          </a:xfrm>
          <a:prstGeom prst="rect">
            <a:avLst/>
          </a:prstGeom>
        </p:spPr>
      </p:pic>
      <p:sp>
        <p:nvSpPr>
          <p:cNvPr id="10" name="テキスト ボックス 9">
            <a:extLst>
              <a:ext uri="{FF2B5EF4-FFF2-40B4-BE49-F238E27FC236}">
                <a16:creationId xmlns:a16="http://schemas.microsoft.com/office/drawing/2014/main" id="{7849939B-2047-61E3-6F21-88B9E6936160}"/>
              </a:ext>
            </a:extLst>
          </p:cNvPr>
          <p:cNvSpPr txBox="1"/>
          <p:nvPr/>
        </p:nvSpPr>
        <p:spPr>
          <a:xfrm>
            <a:off x="4430757" y="3692019"/>
            <a:ext cx="2167687" cy="646331"/>
          </a:xfrm>
          <a:prstGeom prst="rect">
            <a:avLst/>
          </a:prstGeom>
          <a:noFill/>
        </p:spPr>
        <p:txBody>
          <a:bodyPr wrap="square" rtlCol="0">
            <a:spAutoFit/>
          </a:bodyPr>
          <a:lstStyle/>
          <a:p>
            <a:pPr algn="l"/>
            <a:r>
              <a:rPr kumimoji="1" lang="en-US" altLang="ja-JP" dirty="0"/>
              <a:t>Fabry-Perot</a:t>
            </a:r>
            <a:br>
              <a:rPr kumimoji="1" lang="en-US" altLang="ja-JP" dirty="0"/>
            </a:br>
            <a:r>
              <a:rPr kumimoji="1" lang="en-US" altLang="ja-JP" dirty="0"/>
              <a:t>build-up cavity</a:t>
            </a:r>
            <a:endParaRPr kumimoji="1" lang="ja-JP" altLang="en-US" dirty="0"/>
          </a:p>
        </p:txBody>
      </p:sp>
      <p:sp>
        <p:nvSpPr>
          <p:cNvPr id="11" name="テキスト ボックス 10">
            <a:extLst>
              <a:ext uri="{FF2B5EF4-FFF2-40B4-BE49-F238E27FC236}">
                <a16:creationId xmlns:a16="http://schemas.microsoft.com/office/drawing/2014/main" id="{E790CDFB-C088-AAB0-0F02-AE72ACA688C5}"/>
              </a:ext>
            </a:extLst>
          </p:cNvPr>
          <p:cNvSpPr txBox="1"/>
          <p:nvPr/>
        </p:nvSpPr>
        <p:spPr>
          <a:xfrm>
            <a:off x="7555040" y="4678110"/>
            <a:ext cx="3706445" cy="646331"/>
          </a:xfrm>
          <a:prstGeom prst="rect">
            <a:avLst/>
          </a:prstGeom>
          <a:noFill/>
        </p:spPr>
        <p:txBody>
          <a:bodyPr wrap="square" rtlCol="0">
            <a:spAutoFit/>
          </a:bodyPr>
          <a:lstStyle/>
          <a:p>
            <a:pPr algn="l"/>
            <a:r>
              <a:rPr lang="en-US" altLang="ja-JP" dirty="0"/>
              <a:t>Single-frequency, high-power </a:t>
            </a:r>
            <a:r>
              <a:rPr lang="en-US" altLang="ja-JP" dirty="0" err="1"/>
              <a:t>cw</a:t>
            </a:r>
            <a:r>
              <a:rPr lang="en-US" altLang="ja-JP" dirty="0"/>
              <a:t> laser at 486 nm</a:t>
            </a:r>
            <a:endParaRPr kumimoji="1" lang="ja-JP" altLang="en-US" dirty="0"/>
          </a:p>
        </p:txBody>
      </p:sp>
      <p:sp>
        <p:nvSpPr>
          <p:cNvPr id="12" name="テキスト ボックス 11">
            <a:extLst>
              <a:ext uri="{FF2B5EF4-FFF2-40B4-BE49-F238E27FC236}">
                <a16:creationId xmlns:a16="http://schemas.microsoft.com/office/drawing/2014/main" id="{D021EAEC-3D4A-F853-DB57-E5374EFE5E9F}"/>
              </a:ext>
            </a:extLst>
          </p:cNvPr>
          <p:cNvSpPr txBox="1"/>
          <p:nvPr/>
        </p:nvSpPr>
        <p:spPr>
          <a:xfrm>
            <a:off x="1085553" y="3645852"/>
            <a:ext cx="3072581" cy="369332"/>
          </a:xfrm>
          <a:prstGeom prst="rect">
            <a:avLst/>
          </a:prstGeom>
          <a:noFill/>
        </p:spPr>
        <p:txBody>
          <a:bodyPr wrap="square" rtlCol="0">
            <a:spAutoFit/>
          </a:bodyPr>
          <a:lstStyle/>
          <a:p>
            <a:pPr algn="l"/>
            <a:r>
              <a:rPr kumimoji="1" lang="en-US" altLang="ja-JP" dirty="0" err="1"/>
              <a:t>Ti:S</a:t>
            </a:r>
            <a:r>
              <a:rPr kumimoji="1" lang="en-US" altLang="ja-JP" dirty="0"/>
              <a:t> optical frequency comb</a:t>
            </a:r>
            <a:endParaRPr kumimoji="1" lang="ja-JP" altLang="en-US" dirty="0"/>
          </a:p>
        </p:txBody>
      </p:sp>
      <p:sp>
        <p:nvSpPr>
          <p:cNvPr id="13" name="テキスト ボックス 12">
            <a:extLst>
              <a:ext uri="{FF2B5EF4-FFF2-40B4-BE49-F238E27FC236}">
                <a16:creationId xmlns:a16="http://schemas.microsoft.com/office/drawing/2014/main" id="{E34D028E-8E38-512C-64B8-4F4B30A4320D}"/>
              </a:ext>
            </a:extLst>
          </p:cNvPr>
          <p:cNvSpPr txBox="1"/>
          <p:nvPr/>
        </p:nvSpPr>
        <p:spPr>
          <a:xfrm>
            <a:off x="4624734" y="5826583"/>
            <a:ext cx="1840089" cy="369332"/>
          </a:xfrm>
          <a:prstGeom prst="rect">
            <a:avLst/>
          </a:prstGeom>
          <a:noFill/>
        </p:spPr>
        <p:txBody>
          <a:bodyPr wrap="square" rtlCol="0">
            <a:spAutoFit/>
          </a:bodyPr>
          <a:lstStyle/>
          <a:p>
            <a:pPr algn="l"/>
            <a:r>
              <a:rPr kumimoji="1" lang="en-US" altLang="ja-JP" dirty="0">
                <a:solidFill>
                  <a:schemeClr val="bg1"/>
                </a:solidFill>
              </a:rPr>
              <a:t>cavity mirror</a:t>
            </a:r>
            <a:endParaRPr kumimoji="1" lang="ja-JP" altLang="en-US" dirty="0">
              <a:solidFill>
                <a:schemeClr val="bg1"/>
              </a:solidFill>
            </a:endParaRPr>
          </a:p>
        </p:txBody>
      </p:sp>
      <p:cxnSp>
        <p:nvCxnSpPr>
          <p:cNvPr id="14" name="直線矢印コネクタ 13">
            <a:extLst>
              <a:ext uri="{FF2B5EF4-FFF2-40B4-BE49-F238E27FC236}">
                <a16:creationId xmlns:a16="http://schemas.microsoft.com/office/drawing/2014/main" id="{C8D837D5-93FA-99C6-72D8-D34A9342C609}"/>
              </a:ext>
            </a:extLst>
          </p:cNvPr>
          <p:cNvCxnSpPr/>
          <p:nvPr/>
        </p:nvCxnSpPr>
        <p:spPr>
          <a:xfrm>
            <a:off x="5092798" y="5075438"/>
            <a:ext cx="144780" cy="35052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6ECCBE89-1E2B-8BAC-823F-8519A8FBFFD0}"/>
              </a:ext>
            </a:extLst>
          </p:cNvPr>
          <p:cNvSpPr txBox="1"/>
          <p:nvPr/>
        </p:nvSpPr>
        <p:spPr>
          <a:xfrm>
            <a:off x="4785047" y="4802007"/>
            <a:ext cx="1840089" cy="369332"/>
          </a:xfrm>
          <a:prstGeom prst="rect">
            <a:avLst/>
          </a:prstGeom>
          <a:noFill/>
        </p:spPr>
        <p:txBody>
          <a:bodyPr wrap="square" rtlCol="0">
            <a:spAutoFit/>
          </a:bodyPr>
          <a:lstStyle/>
          <a:p>
            <a:pPr algn="l"/>
            <a:r>
              <a:rPr lang="en-US" altLang="ja-JP" dirty="0">
                <a:solidFill>
                  <a:schemeClr val="bg1"/>
                </a:solidFill>
              </a:rPr>
              <a:t>e</a:t>
            </a:r>
            <a:r>
              <a:rPr kumimoji="1" lang="en-US" altLang="ja-JP" baseline="30000" dirty="0">
                <a:solidFill>
                  <a:schemeClr val="bg1"/>
                </a:solidFill>
              </a:rPr>
              <a:t>+</a:t>
            </a:r>
            <a:r>
              <a:rPr kumimoji="1" lang="en-US" altLang="ja-JP" dirty="0">
                <a:solidFill>
                  <a:schemeClr val="bg1"/>
                </a:solidFill>
              </a:rPr>
              <a:t> exit aperture</a:t>
            </a:r>
            <a:endParaRPr kumimoji="1" lang="ja-JP" altLang="en-US" dirty="0">
              <a:solidFill>
                <a:schemeClr val="bg1"/>
              </a:solidFill>
            </a:endParaRPr>
          </a:p>
        </p:txBody>
      </p:sp>
      <p:cxnSp>
        <p:nvCxnSpPr>
          <p:cNvPr id="16" name="直線矢印コネクタ 15">
            <a:extLst>
              <a:ext uri="{FF2B5EF4-FFF2-40B4-BE49-F238E27FC236}">
                <a16:creationId xmlns:a16="http://schemas.microsoft.com/office/drawing/2014/main" id="{37D96BFE-3314-EB67-0DD0-6A91404189D9}"/>
              </a:ext>
            </a:extLst>
          </p:cNvPr>
          <p:cNvCxnSpPr>
            <a:cxnSpLocks/>
          </p:cNvCxnSpPr>
          <p:nvPr/>
        </p:nvCxnSpPr>
        <p:spPr>
          <a:xfrm flipV="1">
            <a:off x="5544778" y="5460291"/>
            <a:ext cx="0" cy="36629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92211076-B2DB-B55F-8CFC-CE94A21805C5}"/>
              </a:ext>
            </a:extLst>
          </p:cNvPr>
          <p:cNvCxnSpPr>
            <a:cxnSpLocks/>
          </p:cNvCxnSpPr>
          <p:nvPr/>
        </p:nvCxnSpPr>
        <p:spPr>
          <a:xfrm flipH="1" flipV="1">
            <a:off x="4752018" y="5753205"/>
            <a:ext cx="118856" cy="18460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3BB83688-5AFC-B506-9F52-A6013BD769F1}"/>
              </a:ext>
            </a:extLst>
          </p:cNvPr>
          <p:cNvSpPr txBox="1"/>
          <p:nvPr/>
        </p:nvSpPr>
        <p:spPr>
          <a:xfrm>
            <a:off x="7277469" y="5518613"/>
            <a:ext cx="4169465" cy="923330"/>
          </a:xfrm>
          <a:prstGeom prst="rect">
            <a:avLst/>
          </a:prstGeom>
          <a:noFill/>
        </p:spPr>
        <p:txBody>
          <a:bodyPr wrap="square" rtlCol="0">
            <a:spAutoFit/>
          </a:bodyPr>
          <a:lstStyle/>
          <a:p>
            <a:pPr algn="l"/>
            <a:r>
              <a:rPr kumimoji="1" lang="en-US" altLang="ja-JP" dirty="0"/>
              <a:t>Three-dimensi</a:t>
            </a:r>
            <a:r>
              <a:rPr lang="en-US" altLang="ja-JP" dirty="0"/>
              <a:t>onal cooling, a comb-referenced 486 nm laser, and a build-up cavity are ready to operate</a:t>
            </a:r>
            <a:endParaRPr kumimoji="1" lang="ja-JP" altLang="en-US" dirty="0"/>
          </a:p>
        </p:txBody>
      </p:sp>
    </p:spTree>
    <p:extLst>
      <p:ext uri="{BB962C8B-B14F-4D97-AF65-F5344CB8AC3E}">
        <p14:creationId xmlns:p14="http://schemas.microsoft.com/office/powerpoint/2010/main" val="871341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234A4669-E77F-1CCE-3736-D4D9D6A1A688}"/>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E907E9D7-63C3-ED78-14C0-F43E09FD65BF}"/>
              </a:ext>
            </a:extLst>
          </p:cNvPr>
          <p:cNvSpPr>
            <a:spLocks noGrp="1"/>
          </p:cNvSpPr>
          <p:nvPr>
            <p:ph type="title"/>
          </p:nvPr>
        </p:nvSpPr>
        <p:spPr/>
        <p:txBody>
          <a:bodyPr/>
          <a:lstStyle/>
          <a:p>
            <a:r>
              <a:rPr kumimoji="1" lang="en-US" altLang="ja-JP" dirty="0"/>
              <a:t>3D laser cooling &amp; spectroscopy apparatus</a:t>
            </a:r>
            <a:endParaRPr kumimoji="1" lang="ja-JP" altLang="en-US" dirty="0"/>
          </a:p>
        </p:txBody>
      </p:sp>
      <p:pic>
        <p:nvPicPr>
          <p:cNvPr id="15" name="図 14">
            <a:extLst>
              <a:ext uri="{FF2B5EF4-FFF2-40B4-BE49-F238E27FC236}">
                <a16:creationId xmlns:a16="http://schemas.microsoft.com/office/drawing/2014/main" id="{E57E3F7F-0920-6714-CA2A-BBE924C3CF1E}"/>
              </a:ext>
            </a:extLst>
          </p:cNvPr>
          <p:cNvPicPr>
            <a:picLocks noChangeAspect="1"/>
          </p:cNvPicPr>
          <p:nvPr/>
        </p:nvPicPr>
        <p:blipFill>
          <a:blip r:embed="rId2"/>
          <a:stretch>
            <a:fillRect/>
          </a:stretch>
        </p:blipFill>
        <p:spPr>
          <a:xfrm>
            <a:off x="3937000" y="895542"/>
            <a:ext cx="8255000" cy="5745480"/>
          </a:xfrm>
          <a:prstGeom prst="rect">
            <a:avLst/>
          </a:prstGeom>
        </p:spPr>
      </p:pic>
      <mc:AlternateContent xmlns:mc="http://schemas.openxmlformats.org/markup-compatibility/2006">
        <mc:Choice xmlns:a14="http://schemas.microsoft.com/office/drawing/2010/main" Requires="a14">
          <p:sp>
            <p:nvSpPr>
              <p:cNvPr id="16" name="テキスト ボックス 15">
                <a:extLst>
                  <a:ext uri="{FF2B5EF4-FFF2-40B4-BE49-F238E27FC236}">
                    <a16:creationId xmlns:a16="http://schemas.microsoft.com/office/drawing/2014/main" id="{3FD94823-5175-9F6F-801E-23FB29323C6E}"/>
                  </a:ext>
                </a:extLst>
              </p:cNvPr>
              <p:cNvSpPr txBox="1"/>
              <p:nvPr/>
            </p:nvSpPr>
            <p:spPr>
              <a:xfrm>
                <a:off x="0" y="7843641"/>
                <a:ext cx="434340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𝜎</m:t>
                      </m:r>
                      <m:r>
                        <a:rPr kumimoji="1" lang="ja-JP" altLang="en-US" sz="2000" i="1" smtClean="0">
                          <a:latin typeface="Cambria Math" panose="02040503050406030204" pitchFamily="18" charset="0"/>
                        </a:rPr>
                        <m:t>≃</m:t>
                      </m:r>
                      <m:r>
                        <m:rPr>
                          <m:sty m:val="p"/>
                        </m:rPr>
                        <a:rPr kumimoji="1" lang="en-US" altLang="ja-JP" sz="2000" b="0" i="0" smtClean="0">
                          <a:latin typeface="Cambria Math" panose="02040503050406030204" pitchFamily="18" charset="0"/>
                        </a:rPr>
                        <m:t>MHz</m:t>
                      </m:r>
                      <m:r>
                        <a:rPr kumimoji="1" lang="en-US" altLang="ja-JP" sz="2000" b="0" i="0" smtClean="0">
                          <a:latin typeface="Cambria Math" panose="02040503050406030204" pitchFamily="18" charset="0"/>
                        </a:rPr>
                        <m:t> </m:t>
                      </m:r>
                      <m:d>
                        <m:dPr>
                          <m:ctrlPr>
                            <a:rPr kumimoji="1" lang="en-US" altLang="ja-JP" sz="2000" b="0" i="1" smtClean="0">
                              <a:latin typeface="Cambria Math" panose="02040503050406030204" pitchFamily="18" charset="0"/>
                            </a:rPr>
                          </m:ctrlPr>
                        </m:dPr>
                        <m:e>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−9</m:t>
                              </m:r>
                            </m:sup>
                          </m:sSup>
                        </m:e>
                      </m:d>
                    </m:oMath>
                  </m:oMathPara>
                </a14:m>
                <a:endParaRPr kumimoji="1" lang="en-US" altLang="ja-JP" sz="2000" b="0" dirty="0"/>
              </a:p>
            </p:txBody>
          </p:sp>
        </mc:Choice>
        <mc:Fallback>
          <p:sp>
            <p:nvSpPr>
              <p:cNvPr id="16" name="テキスト ボックス 15">
                <a:extLst>
                  <a:ext uri="{FF2B5EF4-FFF2-40B4-BE49-F238E27FC236}">
                    <a16:creationId xmlns:a16="http://schemas.microsoft.com/office/drawing/2014/main" id="{3FD94823-5175-9F6F-801E-23FB29323C6E}"/>
                  </a:ext>
                </a:extLst>
              </p:cNvPr>
              <p:cNvSpPr txBox="1">
                <a:spLocks noRot="1" noChangeAspect="1" noMove="1" noResize="1" noEditPoints="1" noAdjustHandles="1" noChangeArrowheads="1" noChangeShapeType="1" noTextEdit="1"/>
              </p:cNvSpPr>
              <p:nvPr/>
            </p:nvSpPr>
            <p:spPr>
              <a:xfrm>
                <a:off x="0" y="7843641"/>
                <a:ext cx="4343400" cy="400110"/>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7" name="テキスト ボックス 16">
                <a:extLst>
                  <a:ext uri="{FF2B5EF4-FFF2-40B4-BE49-F238E27FC236}">
                    <a16:creationId xmlns:a16="http://schemas.microsoft.com/office/drawing/2014/main" id="{D82D83DA-3D24-118B-B065-17F06F836476}"/>
                  </a:ext>
                </a:extLst>
              </p:cNvPr>
              <p:cNvSpPr txBox="1"/>
              <p:nvPr/>
            </p:nvSpPr>
            <p:spPr>
              <a:xfrm>
                <a:off x="3122613" y="7869311"/>
                <a:ext cx="5219700" cy="400110"/>
              </a:xfrm>
              <a:prstGeom prst="rect">
                <a:avLst/>
              </a:prstGeom>
              <a:noFill/>
            </p:spPr>
            <p:txBody>
              <a:bodyPr wrap="square" rtlCol="0">
                <a:spAutoFit/>
              </a:bodyPr>
              <a:lstStyle/>
              <a:p>
                <a:pPr algn="l"/>
                <a:r>
                  <a:rPr lang="en-US" altLang="ja-JP" sz="2000" dirty="0"/>
                  <a:t>V</a:t>
                </a:r>
                <a:r>
                  <a:rPr kumimoji="1" lang="en-US" altLang="ja-JP" sz="2000" b="0" dirty="0"/>
                  <a:t>erification of the 1.4</a:t>
                </a:r>
                <a14:m>
                  <m:oMath xmlns:m="http://schemas.openxmlformats.org/officeDocument/2006/math">
                    <m:r>
                      <a:rPr kumimoji="1" lang="ja-JP" altLang="en-US" sz="2000" i="1" smtClean="0">
                        <a:latin typeface="Cambria Math" panose="02040503050406030204" pitchFamily="18" charset="0"/>
                      </a:rPr>
                      <m:t>𝜎</m:t>
                    </m:r>
                  </m:oMath>
                </a14:m>
                <a:r>
                  <a:rPr kumimoji="1" lang="en-US" altLang="ja-JP" sz="2000" b="0" dirty="0">
                    <a:latin typeface="+mj-lt"/>
                  </a:rPr>
                  <a:t> discrepancy</a:t>
                </a:r>
              </a:p>
            </p:txBody>
          </p:sp>
        </mc:Choice>
        <mc:Fallback>
          <p:sp>
            <p:nvSpPr>
              <p:cNvPr id="17" name="テキスト ボックス 16">
                <a:extLst>
                  <a:ext uri="{FF2B5EF4-FFF2-40B4-BE49-F238E27FC236}">
                    <a16:creationId xmlns:a16="http://schemas.microsoft.com/office/drawing/2014/main" id="{D82D83DA-3D24-118B-B065-17F06F836476}"/>
                  </a:ext>
                </a:extLst>
              </p:cNvPr>
              <p:cNvSpPr txBox="1">
                <a:spLocks noRot="1" noChangeAspect="1" noMove="1" noResize="1" noEditPoints="1" noAdjustHandles="1" noChangeArrowheads="1" noChangeShapeType="1" noTextEdit="1"/>
              </p:cNvSpPr>
              <p:nvPr/>
            </p:nvSpPr>
            <p:spPr>
              <a:xfrm>
                <a:off x="3122613" y="7869311"/>
                <a:ext cx="5219700" cy="400110"/>
              </a:xfrm>
              <a:prstGeom prst="rect">
                <a:avLst/>
              </a:prstGeom>
              <a:blipFill>
                <a:blip r:embed="rId4"/>
                <a:stretch>
                  <a:fillRect l="-1168" t="-7576" b="-2727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8" name="テキスト ボックス 17">
                <a:extLst>
                  <a:ext uri="{FF2B5EF4-FFF2-40B4-BE49-F238E27FC236}">
                    <a16:creationId xmlns:a16="http://schemas.microsoft.com/office/drawing/2014/main" id="{F56C3293-6E27-0999-D02B-7B65190A76F4}"/>
                  </a:ext>
                </a:extLst>
              </p:cNvPr>
              <p:cNvSpPr txBox="1"/>
              <p:nvPr/>
            </p:nvSpPr>
            <p:spPr>
              <a:xfrm>
                <a:off x="261362" y="8452733"/>
                <a:ext cx="434340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𝜎</m:t>
                      </m:r>
                      <m:r>
                        <a:rPr kumimoji="1" lang="ja-JP" altLang="en-US" sz="2000" i="1" smtClean="0">
                          <a:latin typeface="Cambria Math" panose="02040503050406030204" pitchFamily="18" charset="0"/>
                        </a:rPr>
                        <m:t>≃</m:t>
                      </m:r>
                      <m:r>
                        <a:rPr kumimoji="1" lang="en-US" altLang="ja-JP" sz="2000" b="0" i="0" smtClean="0">
                          <a:latin typeface="Cambria Math" panose="02040503050406030204" pitchFamily="18" charset="0"/>
                        </a:rPr>
                        <m:t>100 </m:t>
                      </m:r>
                      <m:r>
                        <m:rPr>
                          <m:sty m:val="p"/>
                        </m:rPr>
                        <a:rPr kumimoji="1" lang="en-US" altLang="ja-JP" sz="2000" b="0" i="0" smtClean="0">
                          <a:latin typeface="Cambria Math" panose="02040503050406030204" pitchFamily="18" charset="0"/>
                        </a:rPr>
                        <m:t>kHz</m:t>
                      </m:r>
                      <m:r>
                        <a:rPr kumimoji="1" lang="en-US" altLang="ja-JP" sz="2000" b="0" i="0" smtClean="0">
                          <a:latin typeface="Cambria Math" panose="02040503050406030204" pitchFamily="18" charset="0"/>
                        </a:rPr>
                        <m:t> </m:t>
                      </m:r>
                      <m:d>
                        <m:dPr>
                          <m:ctrlPr>
                            <a:rPr kumimoji="1" lang="en-US" altLang="ja-JP" sz="2000" b="0" i="1" smtClean="0">
                              <a:latin typeface="Cambria Math" panose="02040503050406030204" pitchFamily="18" charset="0"/>
                            </a:rPr>
                          </m:ctrlPr>
                        </m:dPr>
                        <m:e>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−10</m:t>
                              </m:r>
                            </m:sup>
                          </m:sSup>
                        </m:e>
                      </m:d>
                    </m:oMath>
                  </m:oMathPara>
                </a14:m>
                <a:endParaRPr kumimoji="1" lang="en-US" altLang="ja-JP" sz="2000" b="0" dirty="0"/>
              </a:p>
            </p:txBody>
          </p:sp>
        </mc:Choice>
        <mc:Fallback>
          <p:sp>
            <p:nvSpPr>
              <p:cNvPr id="18" name="テキスト ボックス 17">
                <a:extLst>
                  <a:ext uri="{FF2B5EF4-FFF2-40B4-BE49-F238E27FC236}">
                    <a16:creationId xmlns:a16="http://schemas.microsoft.com/office/drawing/2014/main" id="{F56C3293-6E27-0999-D02B-7B65190A76F4}"/>
                  </a:ext>
                </a:extLst>
              </p:cNvPr>
              <p:cNvSpPr txBox="1">
                <a:spLocks noRot="1" noChangeAspect="1" noMove="1" noResize="1" noEditPoints="1" noAdjustHandles="1" noChangeArrowheads="1" noChangeShapeType="1" noTextEdit="1"/>
              </p:cNvSpPr>
              <p:nvPr/>
            </p:nvSpPr>
            <p:spPr>
              <a:xfrm>
                <a:off x="261362" y="8452733"/>
                <a:ext cx="4343400" cy="400110"/>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9" name="テキスト ボックス 18">
                <a:extLst>
                  <a:ext uri="{FF2B5EF4-FFF2-40B4-BE49-F238E27FC236}">
                    <a16:creationId xmlns:a16="http://schemas.microsoft.com/office/drawing/2014/main" id="{16A3296E-C43C-79D8-BC59-5179700539A8}"/>
                  </a:ext>
                </a:extLst>
              </p:cNvPr>
              <p:cNvSpPr txBox="1"/>
              <p:nvPr/>
            </p:nvSpPr>
            <p:spPr>
              <a:xfrm>
                <a:off x="3656013" y="8459604"/>
                <a:ext cx="5219700" cy="400110"/>
              </a:xfrm>
              <a:prstGeom prst="rect">
                <a:avLst/>
              </a:prstGeom>
              <a:noFill/>
            </p:spPr>
            <p:txBody>
              <a:bodyPr wrap="square" rtlCol="0">
                <a:spAutoFit/>
              </a:bodyPr>
              <a:lstStyle/>
              <a:p>
                <a:pPr algn="l"/>
                <a:r>
                  <a:rPr kumimoji="1" lang="en-US" altLang="ja-JP" sz="2000" b="0" dirty="0"/>
                  <a:t>test quantum corrections to the </a:t>
                </a:r>
                <a14:m>
                  <m:oMath xmlns:m="http://schemas.openxmlformats.org/officeDocument/2006/math">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ea typeface="Cambria Math" panose="02040503050406030204" pitchFamily="18" charset="0"/>
                          </a:rPr>
                          <m:t>𝛼</m:t>
                        </m:r>
                      </m:e>
                      <m:sup>
                        <m:r>
                          <a:rPr kumimoji="1" lang="en-US" altLang="ja-JP" sz="2000" b="0" i="1" smtClean="0">
                            <a:latin typeface="Cambria Math" panose="02040503050406030204" pitchFamily="18" charset="0"/>
                          </a:rPr>
                          <m:t>4</m:t>
                        </m:r>
                      </m:sup>
                    </m:sSup>
                  </m:oMath>
                </a14:m>
                <a:r>
                  <a:rPr kumimoji="1" lang="en-US" altLang="ja-JP" sz="2000" b="0" dirty="0">
                    <a:latin typeface="+mj-lt"/>
                  </a:rPr>
                  <a:t> level</a:t>
                </a:r>
              </a:p>
            </p:txBody>
          </p:sp>
        </mc:Choice>
        <mc:Fallback>
          <p:sp>
            <p:nvSpPr>
              <p:cNvPr id="19" name="テキスト ボックス 18">
                <a:extLst>
                  <a:ext uri="{FF2B5EF4-FFF2-40B4-BE49-F238E27FC236}">
                    <a16:creationId xmlns:a16="http://schemas.microsoft.com/office/drawing/2014/main" id="{16A3296E-C43C-79D8-BC59-5179700539A8}"/>
                  </a:ext>
                </a:extLst>
              </p:cNvPr>
              <p:cNvSpPr txBox="1">
                <a:spLocks noRot="1" noChangeAspect="1" noMove="1" noResize="1" noEditPoints="1" noAdjustHandles="1" noChangeArrowheads="1" noChangeShapeType="1" noTextEdit="1"/>
              </p:cNvSpPr>
              <p:nvPr/>
            </p:nvSpPr>
            <p:spPr>
              <a:xfrm>
                <a:off x="3656013" y="8459604"/>
                <a:ext cx="5219700" cy="400110"/>
              </a:xfrm>
              <a:prstGeom prst="rect">
                <a:avLst/>
              </a:prstGeom>
              <a:blipFill>
                <a:blip r:embed="rId6"/>
                <a:stretch>
                  <a:fillRect l="-1285" t="-7692" b="-29231"/>
                </a:stretch>
              </a:blipFill>
            </p:spPr>
            <p:txBody>
              <a:bodyPr/>
              <a:lstStyle/>
              <a:p>
                <a:r>
                  <a:rPr lang="ja-JP" altLang="en-US">
                    <a:noFill/>
                  </a:rPr>
                  <a:t> </a:t>
                </a:r>
              </a:p>
            </p:txBody>
          </p:sp>
        </mc:Fallback>
      </mc:AlternateContent>
      <p:sp>
        <p:nvSpPr>
          <p:cNvPr id="20" name="テキスト ボックス 19">
            <a:extLst>
              <a:ext uri="{FF2B5EF4-FFF2-40B4-BE49-F238E27FC236}">
                <a16:creationId xmlns:a16="http://schemas.microsoft.com/office/drawing/2014/main" id="{7C323C13-9898-CA79-C1EA-3470FAFD6D53}"/>
              </a:ext>
            </a:extLst>
          </p:cNvPr>
          <p:cNvSpPr txBox="1"/>
          <p:nvPr/>
        </p:nvSpPr>
        <p:spPr>
          <a:xfrm>
            <a:off x="3656013" y="8894397"/>
            <a:ext cx="5219700" cy="400110"/>
          </a:xfrm>
          <a:prstGeom prst="rect">
            <a:avLst/>
          </a:prstGeom>
          <a:noFill/>
        </p:spPr>
        <p:txBody>
          <a:bodyPr wrap="square" rtlCol="0">
            <a:spAutoFit/>
          </a:bodyPr>
          <a:lstStyle/>
          <a:p>
            <a:pPr algn="l"/>
            <a:r>
              <a:rPr kumimoji="1" lang="en-US" altLang="ja-JP" sz="2000" b="0" dirty="0"/>
              <a:t>antigravity-related transition frequency shift</a:t>
            </a:r>
            <a:endParaRPr kumimoji="1" lang="en-US" altLang="ja-JP" sz="2000" b="0" dirty="0">
              <a:latin typeface="+mj-lt"/>
            </a:endParaRPr>
          </a:p>
        </p:txBody>
      </p:sp>
      <mc:AlternateContent xmlns:mc="http://schemas.openxmlformats.org/markup-compatibility/2006">
        <mc:Choice xmlns:a14="http://schemas.microsoft.com/office/drawing/2010/main" Requires="a14">
          <p:sp>
            <p:nvSpPr>
              <p:cNvPr id="21" name="テキスト ボックス 20">
                <a:extLst>
                  <a:ext uri="{FF2B5EF4-FFF2-40B4-BE49-F238E27FC236}">
                    <a16:creationId xmlns:a16="http://schemas.microsoft.com/office/drawing/2014/main" id="{F8A712E2-F9A3-1010-29E7-6FE760F1D443}"/>
                  </a:ext>
                </a:extLst>
              </p:cNvPr>
              <p:cNvSpPr txBox="1"/>
              <p:nvPr/>
            </p:nvSpPr>
            <p:spPr>
              <a:xfrm>
                <a:off x="138596" y="9451117"/>
                <a:ext cx="434340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𝜎</m:t>
                      </m:r>
                      <m:r>
                        <a:rPr kumimoji="1" lang="ja-JP" altLang="en-US" sz="2000" i="1" smtClean="0">
                          <a:latin typeface="Cambria Math" panose="02040503050406030204" pitchFamily="18" charset="0"/>
                        </a:rPr>
                        <m:t>≃</m:t>
                      </m:r>
                      <m:r>
                        <a:rPr kumimoji="1" lang="en-US" altLang="ja-JP" sz="2000" b="0" i="0" smtClean="0">
                          <a:latin typeface="Cambria Math" panose="02040503050406030204" pitchFamily="18" charset="0"/>
                        </a:rPr>
                        <m:t>1 </m:t>
                      </m:r>
                      <m:r>
                        <m:rPr>
                          <m:sty m:val="p"/>
                        </m:rPr>
                        <a:rPr kumimoji="1" lang="en-US" altLang="ja-JP" sz="2000" b="0" i="0" smtClean="0">
                          <a:latin typeface="Cambria Math" panose="02040503050406030204" pitchFamily="18" charset="0"/>
                        </a:rPr>
                        <m:t>kHz</m:t>
                      </m:r>
                      <m:r>
                        <a:rPr kumimoji="1" lang="en-US" altLang="ja-JP" sz="2000" b="0" i="0" smtClean="0">
                          <a:latin typeface="Cambria Math" panose="02040503050406030204" pitchFamily="18" charset="0"/>
                        </a:rPr>
                        <m:t> </m:t>
                      </m:r>
                      <m:d>
                        <m:dPr>
                          <m:ctrlPr>
                            <a:rPr kumimoji="1" lang="en-US" altLang="ja-JP" sz="2000" b="0" i="1" smtClean="0">
                              <a:latin typeface="Cambria Math" panose="02040503050406030204" pitchFamily="18" charset="0"/>
                            </a:rPr>
                          </m:ctrlPr>
                        </m:dPr>
                        <m:e>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−12</m:t>
                              </m:r>
                            </m:sup>
                          </m:sSup>
                        </m:e>
                      </m:d>
                    </m:oMath>
                  </m:oMathPara>
                </a14:m>
                <a:endParaRPr kumimoji="1" lang="en-US" altLang="ja-JP" sz="2000" b="0" dirty="0"/>
              </a:p>
            </p:txBody>
          </p:sp>
        </mc:Choice>
        <mc:Fallback>
          <p:sp>
            <p:nvSpPr>
              <p:cNvPr id="21" name="テキスト ボックス 20">
                <a:extLst>
                  <a:ext uri="{FF2B5EF4-FFF2-40B4-BE49-F238E27FC236}">
                    <a16:creationId xmlns:a16="http://schemas.microsoft.com/office/drawing/2014/main" id="{F8A712E2-F9A3-1010-29E7-6FE760F1D443}"/>
                  </a:ext>
                </a:extLst>
              </p:cNvPr>
              <p:cNvSpPr txBox="1">
                <a:spLocks noRot="1" noChangeAspect="1" noMove="1" noResize="1" noEditPoints="1" noAdjustHandles="1" noChangeArrowheads="1" noChangeShapeType="1" noTextEdit="1"/>
              </p:cNvSpPr>
              <p:nvPr/>
            </p:nvSpPr>
            <p:spPr>
              <a:xfrm>
                <a:off x="138596" y="9451117"/>
                <a:ext cx="4343400" cy="400110"/>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2" name="テキスト ボックス 21">
                <a:extLst>
                  <a:ext uri="{FF2B5EF4-FFF2-40B4-BE49-F238E27FC236}">
                    <a16:creationId xmlns:a16="http://schemas.microsoft.com/office/drawing/2014/main" id="{BE8AC1DD-6B6A-3931-51CD-5A8C79270DC9}"/>
                  </a:ext>
                </a:extLst>
              </p:cNvPr>
              <p:cNvSpPr txBox="1"/>
              <p:nvPr/>
            </p:nvSpPr>
            <p:spPr>
              <a:xfrm>
                <a:off x="3656013" y="9436719"/>
                <a:ext cx="5576887" cy="711413"/>
              </a:xfrm>
              <a:prstGeom prst="rect">
                <a:avLst/>
              </a:prstGeom>
              <a:noFill/>
            </p:spPr>
            <p:txBody>
              <a:bodyPr wrap="square" rtlCol="0">
                <a:spAutoFit/>
              </a:bodyPr>
              <a:lstStyle/>
              <a:p>
                <a:pPr algn="l"/>
                <a:r>
                  <a:rPr kumimoji="1" lang="en-US" altLang="ja-JP" sz="2000" b="0" dirty="0"/>
                  <a:t>test quantum corrections to the </a:t>
                </a:r>
                <a14:m>
                  <m:oMath xmlns:m="http://schemas.openxmlformats.org/officeDocument/2006/math">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ea typeface="Cambria Math" panose="02040503050406030204" pitchFamily="18" charset="0"/>
                          </a:rPr>
                          <m:t>𝛼</m:t>
                        </m:r>
                      </m:e>
                      <m:sup>
                        <m:r>
                          <a:rPr kumimoji="1" lang="en-US" altLang="ja-JP" sz="2000" b="0" i="1" smtClean="0">
                            <a:latin typeface="Cambria Math" panose="02040503050406030204" pitchFamily="18" charset="0"/>
                            <a:ea typeface="Cambria Math" panose="02040503050406030204" pitchFamily="18" charset="0"/>
                          </a:rPr>
                          <m:t>5</m:t>
                        </m:r>
                      </m:sup>
                    </m:sSup>
                  </m:oMath>
                </a14:m>
                <a:r>
                  <a:rPr kumimoji="1" lang="en-US" altLang="ja-JP" sz="2000" b="0" dirty="0">
                    <a:latin typeface="+mj-lt"/>
                  </a:rPr>
                  <a:t> level</a:t>
                </a:r>
                <a:r>
                  <a:rPr kumimoji="1" lang="en-US" altLang="ja-JP" sz="2000" b="0" dirty="0"/>
                  <a:t> </a:t>
                </a:r>
              </a:p>
              <a:p>
                <a:pPr algn="l"/>
                <a:r>
                  <a:rPr lang="en-US" altLang="ja-JP" sz="2000" dirty="0">
                    <a:latin typeface="+mj-lt"/>
                  </a:rPr>
                  <a:t>(equivalent level to the g-2 measurements)</a:t>
                </a:r>
                <a:endParaRPr kumimoji="1" lang="en-US" altLang="ja-JP" sz="2000" b="0" dirty="0">
                  <a:latin typeface="+mj-lt"/>
                </a:endParaRPr>
              </a:p>
            </p:txBody>
          </p:sp>
        </mc:Choice>
        <mc:Fallback>
          <p:sp>
            <p:nvSpPr>
              <p:cNvPr id="22" name="テキスト ボックス 21">
                <a:extLst>
                  <a:ext uri="{FF2B5EF4-FFF2-40B4-BE49-F238E27FC236}">
                    <a16:creationId xmlns:a16="http://schemas.microsoft.com/office/drawing/2014/main" id="{BE8AC1DD-6B6A-3931-51CD-5A8C79270DC9}"/>
                  </a:ext>
                </a:extLst>
              </p:cNvPr>
              <p:cNvSpPr txBox="1">
                <a:spLocks noRot="1" noChangeAspect="1" noMove="1" noResize="1" noEditPoints="1" noAdjustHandles="1" noChangeArrowheads="1" noChangeShapeType="1" noTextEdit="1"/>
              </p:cNvSpPr>
              <p:nvPr/>
            </p:nvSpPr>
            <p:spPr>
              <a:xfrm>
                <a:off x="3656013" y="9436719"/>
                <a:ext cx="5576887" cy="711413"/>
              </a:xfrm>
              <a:prstGeom prst="rect">
                <a:avLst/>
              </a:prstGeom>
              <a:blipFill>
                <a:blip r:embed="rId8"/>
                <a:stretch>
                  <a:fillRect l="-1202" t="-3419" b="-14530"/>
                </a:stretch>
              </a:blipFill>
            </p:spPr>
            <p:txBody>
              <a:bodyPr/>
              <a:lstStyle/>
              <a:p>
                <a:r>
                  <a:rPr lang="ja-JP" altLang="en-US">
                    <a:noFill/>
                  </a:rPr>
                  <a:t> </a:t>
                </a:r>
              </a:p>
            </p:txBody>
          </p:sp>
        </mc:Fallback>
      </mc:AlternateContent>
      <p:sp>
        <p:nvSpPr>
          <p:cNvPr id="23" name="テキスト ボックス 22">
            <a:extLst>
              <a:ext uri="{FF2B5EF4-FFF2-40B4-BE49-F238E27FC236}">
                <a16:creationId xmlns:a16="http://schemas.microsoft.com/office/drawing/2014/main" id="{CA28FF88-66BD-D0BB-92A4-6E9AE11F50BB}"/>
              </a:ext>
            </a:extLst>
          </p:cNvPr>
          <p:cNvSpPr txBox="1"/>
          <p:nvPr/>
        </p:nvSpPr>
        <p:spPr>
          <a:xfrm>
            <a:off x="1109136" y="7225441"/>
            <a:ext cx="6284684" cy="461665"/>
          </a:xfrm>
          <a:prstGeom prst="rect">
            <a:avLst/>
          </a:prstGeom>
          <a:noFill/>
        </p:spPr>
        <p:txBody>
          <a:bodyPr wrap="square" rtlCol="0">
            <a:spAutoFit/>
          </a:bodyPr>
          <a:lstStyle/>
          <a:p>
            <a:r>
              <a:rPr kumimoji="1" lang="en-US" altLang="ja-JP" sz="2400" dirty="0"/>
              <a:t>1S-2S transition, </a:t>
            </a:r>
            <a:r>
              <a:rPr lang="en-US" altLang="ja-JP" sz="2400" dirty="0"/>
              <a:t>1.2 MHz </a:t>
            </a:r>
            <a:r>
              <a:rPr kumimoji="1" lang="en-US" altLang="ja-JP" sz="2400" dirty="0"/>
              <a:t>natural linewidth</a:t>
            </a:r>
            <a:endParaRPr kumimoji="1" lang="ja-JP" altLang="en-US" sz="2400" dirty="0"/>
          </a:p>
        </p:txBody>
      </p:sp>
      <p:sp>
        <p:nvSpPr>
          <p:cNvPr id="24" name="テキスト ボックス 23">
            <a:extLst>
              <a:ext uri="{FF2B5EF4-FFF2-40B4-BE49-F238E27FC236}">
                <a16:creationId xmlns:a16="http://schemas.microsoft.com/office/drawing/2014/main" id="{4CF64DCF-AF95-85CD-D08C-6F078457E4F0}"/>
              </a:ext>
            </a:extLst>
          </p:cNvPr>
          <p:cNvSpPr txBox="1"/>
          <p:nvPr/>
        </p:nvSpPr>
        <p:spPr>
          <a:xfrm>
            <a:off x="3656013" y="10238574"/>
            <a:ext cx="5576887" cy="1015663"/>
          </a:xfrm>
          <a:prstGeom prst="rect">
            <a:avLst/>
          </a:prstGeom>
          <a:noFill/>
        </p:spPr>
        <p:txBody>
          <a:bodyPr wrap="square" rtlCol="0">
            <a:spAutoFit/>
          </a:bodyPr>
          <a:lstStyle/>
          <a:p>
            <a:pPr algn="l"/>
            <a:r>
              <a:rPr kumimoji="1" lang="en-US" altLang="ja-JP" sz="2000" b="0" dirty="0"/>
              <a:t>determination of Rydberg constant at the same uncertainty level with hydrogen, free of the proton charge radius problem</a:t>
            </a:r>
            <a:endParaRPr kumimoji="1" lang="en-US" altLang="ja-JP" sz="2000" b="0" dirty="0">
              <a:latin typeface="+mj-lt"/>
            </a:endParaRPr>
          </a:p>
        </p:txBody>
      </p:sp>
      <p:pic>
        <p:nvPicPr>
          <p:cNvPr id="44" name="図 43">
            <a:extLst>
              <a:ext uri="{FF2B5EF4-FFF2-40B4-BE49-F238E27FC236}">
                <a16:creationId xmlns:a16="http://schemas.microsoft.com/office/drawing/2014/main" id="{D6C023CA-F2AA-4C73-7461-01A0E3843CEA}"/>
              </a:ext>
            </a:extLst>
          </p:cNvPr>
          <p:cNvPicPr>
            <a:picLocks noChangeAspect="1"/>
          </p:cNvPicPr>
          <p:nvPr/>
        </p:nvPicPr>
        <p:blipFill>
          <a:blip r:embed="rId9"/>
          <a:stretch>
            <a:fillRect/>
          </a:stretch>
        </p:blipFill>
        <p:spPr>
          <a:xfrm>
            <a:off x="-6745323" y="6836893"/>
            <a:ext cx="7006685" cy="3170571"/>
          </a:xfrm>
          <a:prstGeom prst="rect">
            <a:avLst/>
          </a:prstGeom>
        </p:spPr>
      </p:pic>
    </p:spTree>
    <p:extLst>
      <p:ext uri="{BB962C8B-B14F-4D97-AF65-F5344CB8AC3E}">
        <p14:creationId xmlns:p14="http://schemas.microsoft.com/office/powerpoint/2010/main" val="1740154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D71A0-8CAD-FE08-7EC8-F0CF8098F932}"/>
            </a:ext>
          </a:extLst>
        </p:cNvPr>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297686D6-DC04-7989-8C0B-D8F19E65AA38}"/>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EC5F690E-8423-F16D-DC45-D41433FD38F6}"/>
              </a:ext>
            </a:extLst>
          </p:cNvPr>
          <p:cNvSpPr>
            <a:spLocks noGrp="1"/>
          </p:cNvSpPr>
          <p:nvPr>
            <p:ph type="title"/>
          </p:nvPr>
        </p:nvSpPr>
        <p:spPr/>
        <p:txBody>
          <a:bodyPr/>
          <a:lstStyle/>
          <a:p>
            <a:r>
              <a:rPr kumimoji="1" lang="en-US" altLang="ja-JP" dirty="0"/>
              <a:t>3D laser cooling &amp; spectroscopy apparatus</a:t>
            </a:r>
            <a:endParaRPr kumimoji="1" lang="ja-JP" altLang="en-US" dirty="0"/>
          </a:p>
        </p:txBody>
      </p:sp>
      <p:pic>
        <p:nvPicPr>
          <p:cNvPr id="15" name="図 14">
            <a:extLst>
              <a:ext uri="{FF2B5EF4-FFF2-40B4-BE49-F238E27FC236}">
                <a16:creationId xmlns:a16="http://schemas.microsoft.com/office/drawing/2014/main" id="{CD263C9E-ACF1-2CB6-81D0-B3309A9B900D}"/>
              </a:ext>
            </a:extLst>
          </p:cNvPr>
          <p:cNvPicPr>
            <a:picLocks noChangeAspect="1"/>
          </p:cNvPicPr>
          <p:nvPr/>
        </p:nvPicPr>
        <p:blipFill>
          <a:blip r:embed="rId2"/>
          <a:stretch>
            <a:fillRect/>
          </a:stretch>
        </p:blipFill>
        <p:spPr>
          <a:xfrm>
            <a:off x="3937000" y="895542"/>
            <a:ext cx="8255000" cy="5745480"/>
          </a:xfrm>
          <a:prstGeom prst="rect">
            <a:avLst/>
          </a:prstGeom>
        </p:spPr>
      </p:pic>
      <mc:AlternateContent xmlns:mc="http://schemas.openxmlformats.org/markup-compatibility/2006">
        <mc:Choice xmlns:a14="http://schemas.microsoft.com/office/drawing/2010/main" Requires="a14">
          <p:sp>
            <p:nvSpPr>
              <p:cNvPr id="16" name="テキスト ボックス 15">
                <a:extLst>
                  <a:ext uri="{FF2B5EF4-FFF2-40B4-BE49-F238E27FC236}">
                    <a16:creationId xmlns:a16="http://schemas.microsoft.com/office/drawing/2014/main" id="{493740BB-38D6-C256-06DE-13792AB24F75}"/>
                  </a:ext>
                </a:extLst>
              </p:cNvPr>
              <p:cNvSpPr txBox="1"/>
              <p:nvPr/>
            </p:nvSpPr>
            <p:spPr>
              <a:xfrm>
                <a:off x="0" y="7843641"/>
                <a:ext cx="434340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𝜎</m:t>
                      </m:r>
                      <m:r>
                        <a:rPr kumimoji="1" lang="ja-JP" altLang="en-US" sz="2000" i="1" smtClean="0">
                          <a:latin typeface="Cambria Math" panose="02040503050406030204" pitchFamily="18" charset="0"/>
                        </a:rPr>
                        <m:t>≃</m:t>
                      </m:r>
                      <m:r>
                        <m:rPr>
                          <m:sty m:val="p"/>
                        </m:rPr>
                        <a:rPr kumimoji="1" lang="en-US" altLang="ja-JP" sz="2000" b="0" i="0" smtClean="0">
                          <a:latin typeface="Cambria Math" panose="02040503050406030204" pitchFamily="18" charset="0"/>
                        </a:rPr>
                        <m:t>MHz</m:t>
                      </m:r>
                      <m:r>
                        <a:rPr kumimoji="1" lang="en-US" altLang="ja-JP" sz="2000" b="0" i="0" smtClean="0">
                          <a:latin typeface="Cambria Math" panose="02040503050406030204" pitchFamily="18" charset="0"/>
                        </a:rPr>
                        <m:t> </m:t>
                      </m:r>
                      <m:d>
                        <m:dPr>
                          <m:ctrlPr>
                            <a:rPr kumimoji="1" lang="en-US" altLang="ja-JP" sz="2000" b="0" i="1" smtClean="0">
                              <a:latin typeface="Cambria Math" panose="02040503050406030204" pitchFamily="18" charset="0"/>
                            </a:rPr>
                          </m:ctrlPr>
                        </m:dPr>
                        <m:e>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−9</m:t>
                              </m:r>
                            </m:sup>
                          </m:sSup>
                        </m:e>
                      </m:d>
                    </m:oMath>
                  </m:oMathPara>
                </a14:m>
                <a:endParaRPr kumimoji="1" lang="en-US" altLang="ja-JP" sz="2000" b="0" dirty="0"/>
              </a:p>
            </p:txBody>
          </p:sp>
        </mc:Choice>
        <mc:Fallback>
          <p:sp>
            <p:nvSpPr>
              <p:cNvPr id="16" name="テキスト ボックス 15">
                <a:extLst>
                  <a:ext uri="{FF2B5EF4-FFF2-40B4-BE49-F238E27FC236}">
                    <a16:creationId xmlns:a16="http://schemas.microsoft.com/office/drawing/2014/main" id="{493740BB-38D6-C256-06DE-13792AB24F75}"/>
                  </a:ext>
                </a:extLst>
              </p:cNvPr>
              <p:cNvSpPr txBox="1">
                <a:spLocks noRot="1" noChangeAspect="1" noMove="1" noResize="1" noEditPoints="1" noAdjustHandles="1" noChangeArrowheads="1" noChangeShapeType="1" noTextEdit="1"/>
              </p:cNvSpPr>
              <p:nvPr/>
            </p:nvSpPr>
            <p:spPr>
              <a:xfrm>
                <a:off x="0" y="7843641"/>
                <a:ext cx="4343400" cy="400110"/>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7" name="テキスト ボックス 16">
                <a:extLst>
                  <a:ext uri="{FF2B5EF4-FFF2-40B4-BE49-F238E27FC236}">
                    <a16:creationId xmlns:a16="http://schemas.microsoft.com/office/drawing/2014/main" id="{31768627-0218-4A3F-431A-97C2B1782A94}"/>
                  </a:ext>
                </a:extLst>
              </p:cNvPr>
              <p:cNvSpPr txBox="1"/>
              <p:nvPr/>
            </p:nvSpPr>
            <p:spPr>
              <a:xfrm>
                <a:off x="3122613" y="7869311"/>
                <a:ext cx="5219700" cy="400110"/>
              </a:xfrm>
              <a:prstGeom prst="rect">
                <a:avLst/>
              </a:prstGeom>
              <a:noFill/>
            </p:spPr>
            <p:txBody>
              <a:bodyPr wrap="square" rtlCol="0">
                <a:spAutoFit/>
              </a:bodyPr>
              <a:lstStyle/>
              <a:p>
                <a:pPr algn="l"/>
                <a:r>
                  <a:rPr lang="en-US" altLang="ja-JP" sz="2000" dirty="0"/>
                  <a:t>V</a:t>
                </a:r>
                <a:r>
                  <a:rPr kumimoji="1" lang="en-US" altLang="ja-JP" sz="2000" b="0" dirty="0"/>
                  <a:t>erification of the 1.4</a:t>
                </a:r>
                <a14:m>
                  <m:oMath xmlns:m="http://schemas.openxmlformats.org/officeDocument/2006/math">
                    <m:r>
                      <a:rPr kumimoji="1" lang="ja-JP" altLang="en-US" sz="2000" i="1" smtClean="0">
                        <a:latin typeface="Cambria Math" panose="02040503050406030204" pitchFamily="18" charset="0"/>
                      </a:rPr>
                      <m:t>𝜎</m:t>
                    </m:r>
                  </m:oMath>
                </a14:m>
                <a:r>
                  <a:rPr kumimoji="1" lang="en-US" altLang="ja-JP" sz="2000" b="0" dirty="0">
                    <a:latin typeface="+mj-lt"/>
                  </a:rPr>
                  <a:t> discrepancy</a:t>
                </a:r>
              </a:p>
            </p:txBody>
          </p:sp>
        </mc:Choice>
        <mc:Fallback>
          <p:sp>
            <p:nvSpPr>
              <p:cNvPr id="17" name="テキスト ボックス 16">
                <a:extLst>
                  <a:ext uri="{FF2B5EF4-FFF2-40B4-BE49-F238E27FC236}">
                    <a16:creationId xmlns:a16="http://schemas.microsoft.com/office/drawing/2014/main" id="{31768627-0218-4A3F-431A-97C2B1782A94}"/>
                  </a:ext>
                </a:extLst>
              </p:cNvPr>
              <p:cNvSpPr txBox="1">
                <a:spLocks noRot="1" noChangeAspect="1" noMove="1" noResize="1" noEditPoints="1" noAdjustHandles="1" noChangeArrowheads="1" noChangeShapeType="1" noTextEdit="1"/>
              </p:cNvSpPr>
              <p:nvPr/>
            </p:nvSpPr>
            <p:spPr>
              <a:xfrm>
                <a:off x="3122613" y="7869311"/>
                <a:ext cx="5219700" cy="400110"/>
              </a:xfrm>
              <a:prstGeom prst="rect">
                <a:avLst/>
              </a:prstGeom>
              <a:blipFill>
                <a:blip r:embed="rId4"/>
                <a:stretch>
                  <a:fillRect l="-1168" t="-7576" b="-2727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8" name="テキスト ボックス 17">
                <a:extLst>
                  <a:ext uri="{FF2B5EF4-FFF2-40B4-BE49-F238E27FC236}">
                    <a16:creationId xmlns:a16="http://schemas.microsoft.com/office/drawing/2014/main" id="{9E2E67F0-2794-3984-8AA6-9C0718F21AB0}"/>
                  </a:ext>
                </a:extLst>
              </p:cNvPr>
              <p:cNvSpPr txBox="1"/>
              <p:nvPr/>
            </p:nvSpPr>
            <p:spPr>
              <a:xfrm>
                <a:off x="261362" y="8452733"/>
                <a:ext cx="434340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𝜎</m:t>
                      </m:r>
                      <m:r>
                        <a:rPr kumimoji="1" lang="ja-JP" altLang="en-US" sz="2000" i="1" smtClean="0">
                          <a:latin typeface="Cambria Math" panose="02040503050406030204" pitchFamily="18" charset="0"/>
                        </a:rPr>
                        <m:t>≃</m:t>
                      </m:r>
                      <m:r>
                        <a:rPr kumimoji="1" lang="en-US" altLang="ja-JP" sz="2000" b="0" i="0" smtClean="0">
                          <a:latin typeface="Cambria Math" panose="02040503050406030204" pitchFamily="18" charset="0"/>
                        </a:rPr>
                        <m:t>100 </m:t>
                      </m:r>
                      <m:r>
                        <m:rPr>
                          <m:sty m:val="p"/>
                        </m:rPr>
                        <a:rPr kumimoji="1" lang="en-US" altLang="ja-JP" sz="2000" b="0" i="0" smtClean="0">
                          <a:latin typeface="Cambria Math" panose="02040503050406030204" pitchFamily="18" charset="0"/>
                        </a:rPr>
                        <m:t>kHz</m:t>
                      </m:r>
                      <m:r>
                        <a:rPr kumimoji="1" lang="en-US" altLang="ja-JP" sz="2000" b="0" i="0" smtClean="0">
                          <a:latin typeface="Cambria Math" panose="02040503050406030204" pitchFamily="18" charset="0"/>
                        </a:rPr>
                        <m:t> </m:t>
                      </m:r>
                      <m:d>
                        <m:dPr>
                          <m:ctrlPr>
                            <a:rPr kumimoji="1" lang="en-US" altLang="ja-JP" sz="2000" b="0" i="1" smtClean="0">
                              <a:latin typeface="Cambria Math" panose="02040503050406030204" pitchFamily="18" charset="0"/>
                            </a:rPr>
                          </m:ctrlPr>
                        </m:dPr>
                        <m:e>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−10</m:t>
                              </m:r>
                            </m:sup>
                          </m:sSup>
                        </m:e>
                      </m:d>
                    </m:oMath>
                  </m:oMathPara>
                </a14:m>
                <a:endParaRPr kumimoji="1" lang="en-US" altLang="ja-JP" sz="2000" b="0" dirty="0"/>
              </a:p>
            </p:txBody>
          </p:sp>
        </mc:Choice>
        <mc:Fallback>
          <p:sp>
            <p:nvSpPr>
              <p:cNvPr id="18" name="テキスト ボックス 17">
                <a:extLst>
                  <a:ext uri="{FF2B5EF4-FFF2-40B4-BE49-F238E27FC236}">
                    <a16:creationId xmlns:a16="http://schemas.microsoft.com/office/drawing/2014/main" id="{9E2E67F0-2794-3984-8AA6-9C0718F21AB0}"/>
                  </a:ext>
                </a:extLst>
              </p:cNvPr>
              <p:cNvSpPr txBox="1">
                <a:spLocks noRot="1" noChangeAspect="1" noMove="1" noResize="1" noEditPoints="1" noAdjustHandles="1" noChangeArrowheads="1" noChangeShapeType="1" noTextEdit="1"/>
              </p:cNvSpPr>
              <p:nvPr/>
            </p:nvSpPr>
            <p:spPr>
              <a:xfrm>
                <a:off x="261362" y="8452733"/>
                <a:ext cx="4343400" cy="400110"/>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9" name="テキスト ボックス 18">
                <a:extLst>
                  <a:ext uri="{FF2B5EF4-FFF2-40B4-BE49-F238E27FC236}">
                    <a16:creationId xmlns:a16="http://schemas.microsoft.com/office/drawing/2014/main" id="{4C2656D1-07B2-FFB0-1064-5800A914F792}"/>
                  </a:ext>
                </a:extLst>
              </p:cNvPr>
              <p:cNvSpPr txBox="1"/>
              <p:nvPr/>
            </p:nvSpPr>
            <p:spPr>
              <a:xfrm>
                <a:off x="3656013" y="8459604"/>
                <a:ext cx="5219700" cy="400110"/>
              </a:xfrm>
              <a:prstGeom prst="rect">
                <a:avLst/>
              </a:prstGeom>
              <a:noFill/>
            </p:spPr>
            <p:txBody>
              <a:bodyPr wrap="square" rtlCol="0">
                <a:spAutoFit/>
              </a:bodyPr>
              <a:lstStyle/>
              <a:p>
                <a:pPr algn="l"/>
                <a:r>
                  <a:rPr kumimoji="1" lang="en-US" altLang="ja-JP" sz="2000" b="0" dirty="0"/>
                  <a:t>test quantum corrections to the </a:t>
                </a:r>
                <a14:m>
                  <m:oMath xmlns:m="http://schemas.openxmlformats.org/officeDocument/2006/math">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ea typeface="Cambria Math" panose="02040503050406030204" pitchFamily="18" charset="0"/>
                          </a:rPr>
                          <m:t>𝛼</m:t>
                        </m:r>
                      </m:e>
                      <m:sup>
                        <m:r>
                          <a:rPr kumimoji="1" lang="en-US" altLang="ja-JP" sz="2000" b="0" i="1" smtClean="0">
                            <a:latin typeface="Cambria Math" panose="02040503050406030204" pitchFamily="18" charset="0"/>
                          </a:rPr>
                          <m:t>4</m:t>
                        </m:r>
                      </m:sup>
                    </m:sSup>
                  </m:oMath>
                </a14:m>
                <a:r>
                  <a:rPr kumimoji="1" lang="en-US" altLang="ja-JP" sz="2000" b="0" dirty="0">
                    <a:latin typeface="+mj-lt"/>
                  </a:rPr>
                  <a:t> level</a:t>
                </a:r>
              </a:p>
            </p:txBody>
          </p:sp>
        </mc:Choice>
        <mc:Fallback>
          <p:sp>
            <p:nvSpPr>
              <p:cNvPr id="19" name="テキスト ボックス 18">
                <a:extLst>
                  <a:ext uri="{FF2B5EF4-FFF2-40B4-BE49-F238E27FC236}">
                    <a16:creationId xmlns:a16="http://schemas.microsoft.com/office/drawing/2014/main" id="{4C2656D1-07B2-FFB0-1064-5800A914F792}"/>
                  </a:ext>
                </a:extLst>
              </p:cNvPr>
              <p:cNvSpPr txBox="1">
                <a:spLocks noRot="1" noChangeAspect="1" noMove="1" noResize="1" noEditPoints="1" noAdjustHandles="1" noChangeArrowheads="1" noChangeShapeType="1" noTextEdit="1"/>
              </p:cNvSpPr>
              <p:nvPr/>
            </p:nvSpPr>
            <p:spPr>
              <a:xfrm>
                <a:off x="3656013" y="8459604"/>
                <a:ext cx="5219700" cy="400110"/>
              </a:xfrm>
              <a:prstGeom prst="rect">
                <a:avLst/>
              </a:prstGeom>
              <a:blipFill>
                <a:blip r:embed="rId6"/>
                <a:stretch>
                  <a:fillRect l="-1285" t="-7692" b="-29231"/>
                </a:stretch>
              </a:blipFill>
            </p:spPr>
            <p:txBody>
              <a:bodyPr/>
              <a:lstStyle/>
              <a:p>
                <a:r>
                  <a:rPr lang="ja-JP" altLang="en-US">
                    <a:noFill/>
                  </a:rPr>
                  <a:t> </a:t>
                </a:r>
              </a:p>
            </p:txBody>
          </p:sp>
        </mc:Fallback>
      </mc:AlternateContent>
      <p:sp>
        <p:nvSpPr>
          <p:cNvPr id="20" name="テキスト ボックス 19">
            <a:extLst>
              <a:ext uri="{FF2B5EF4-FFF2-40B4-BE49-F238E27FC236}">
                <a16:creationId xmlns:a16="http://schemas.microsoft.com/office/drawing/2014/main" id="{5B6CD5F6-4D65-22DD-E7E8-7BD28370E489}"/>
              </a:ext>
            </a:extLst>
          </p:cNvPr>
          <p:cNvSpPr txBox="1"/>
          <p:nvPr/>
        </p:nvSpPr>
        <p:spPr>
          <a:xfrm>
            <a:off x="3656013" y="8894397"/>
            <a:ext cx="5219700" cy="400110"/>
          </a:xfrm>
          <a:prstGeom prst="rect">
            <a:avLst/>
          </a:prstGeom>
          <a:noFill/>
        </p:spPr>
        <p:txBody>
          <a:bodyPr wrap="square" rtlCol="0">
            <a:spAutoFit/>
          </a:bodyPr>
          <a:lstStyle/>
          <a:p>
            <a:pPr algn="l"/>
            <a:r>
              <a:rPr kumimoji="1" lang="en-US" altLang="ja-JP" sz="2000" b="0" dirty="0"/>
              <a:t>antigravity-related transition frequency shift</a:t>
            </a:r>
            <a:endParaRPr kumimoji="1" lang="en-US" altLang="ja-JP" sz="2000" b="0" dirty="0">
              <a:latin typeface="+mj-lt"/>
            </a:endParaRPr>
          </a:p>
        </p:txBody>
      </p:sp>
      <mc:AlternateContent xmlns:mc="http://schemas.openxmlformats.org/markup-compatibility/2006">
        <mc:Choice xmlns:a14="http://schemas.microsoft.com/office/drawing/2010/main" Requires="a14">
          <p:sp>
            <p:nvSpPr>
              <p:cNvPr id="21" name="テキスト ボックス 20">
                <a:extLst>
                  <a:ext uri="{FF2B5EF4-FFF2-40B4-BE49-F238E27FC236}">
                    <a16:creationId xmlns:a16="http://schemas.microsoft.com/office/drawing/2014/main" id="{59BA39B2-8DF1-4EEF-C015-3433B49C44B7}"/>
                  </a:ext>
                </a:extLst>
              </p:cNvPr>
              <p:cNvSpPr txBox="1"/>
              <p:nvPr/>
            </p:nvSpPr>
            <p:spPr>
              <a:xfrm>
                <a:off x="138596" y="9451117"/>
                <a:ext cx="434340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𝜎</m:t>
                      </m:r>
                      <m:r>
                        <a:rPr kumimoji="1" lang="ja-JP" altLang="en-US" sz="2000" i="1" smtClean="0">
                          <a:latin typeface="Cambria Math" panose="02040503050406030204" pitchFamily="18" charset="0"/>
                        </a:rPr>
                        <m:t>≃</m:t>
                      </m:r>
                      <m:r>
                        <a:rPr kumimoji="1" lang="en-US" altLang="ja-JP" sz="2000" b="0" i="0" smtClean="0">
                          <a:latin typeface="Cambria Math" panose="02040503050406030204" pitchFamily="18" charset="0"/>
                        </a:rPr>
                        <m:t>1 </m:t>
                      </m:r>
                      <m:r>
                        <m:rPr>
                          <m:sty m:val="p"/>
                        </m:rPr>
                        <a:rPr kumimoji="1" lang="en-US" altLang="ja-JP" sz="2000" b="0" i="0" smtClean="0">
                          <a:latin typeface="Cambria Math" panose="02040503050406030204" pitchFamily="18" charset="0"/>
                        </a:rPr>
                        <m:t>kHz</m:t>
                      </m:r>
                      <m:r>
                        <a:rPr kumimoji="1" lang="en-US" altLang="ja-JP" sz="2000" b="0" i="0" smtClean="0">
                          <a:latin typeface="Cambria Math" panose="02040503050406030204" pitchFamily="18" charset="0"/>
                        </a:rPr>
                        <m:t> </m:t>
                      </m:r>
                      <m:d>
                        <m:dPr>
                          <m:ctrlPr>
                            <a:rPr kumimoji="1" lang="en-US" altLang="ja-JP" sz="2000" b="0" i="1" smtClean="0">
                              <a:latin typeface="Cambria Math" panose="02040503050406030204" pitchFamily="18" charset="0"/>
                            </a:rPr>
                          </m:ctrlPr>
                        </m:dPr>
                        <m:e>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rPr>
                                <m:t>10</m:t>
                              </m:r>
                            </m:e>
                            <m:sup>
                              <m:r>
                                <a:rPr kumimoji="1" lang="en-US" altLang="ja-JP" sz="2000" b="0" i="1" smtClean="0">
                                  <a:latin typeface="Cambria Math" panose="02040503050406030204" pitchFamily="18" charset="0"/>
                                </a:rPr>
                                <m:t>−12</m:t>
                              </m:r>
                            </m:sup>
                          </m:sSup>
                        </m:e>
                      </m:d>
                    </m:oMath>
                  </m:oMathPara>
                </a14:m>
                <a:endParaRPr kumimoji="1" lang="en-US" altLang="ja-JP" sz="2000" b="0" dirty="0"/>
              </a:p>
            </p:txBody>
          </p:sp>
        </mc:Choice>
        <mc:Fallback>
          <p:sp>
            <p:nvSpPr>
              <p:cNvPr id="21" name="テキスト ボックス 20">
                <a:extLst>
                  <a:ext uri="{FF2B5EF4-FFF2-40B4-BE49-F238E27FC236}">
                    <a16:creationId xmlns:a16="http://schemas.microsoft.com/office/drawing/2014/main" id="{59BA39B2-8DF1-4EEF-C015-3433B49C44B7}"/>
                  </a:ext>
                </a:extLst>
              </p:cNvPr>
              <p:cNvSpPr txBox="1">
                <a:spLocks noRot="1" noChangeAspect="1" noMove="1" noResize="1" noEditPoints="1" noAdjustHandles="1" noChangeArrowheads="1" noChangeShapeType="1" noTextEdit="1"/>
              </p:cNvSpPr>
              <p:nvPr/>
            </p:nvSpPr>
            <p:spPr>
              <a:xfrm>
                <a:off x="138596" y="9451117"/>
                <a:ext cx="4343400" cy="400110"/>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2" name="テキスト ボックス 21">
                <a:extLst>
                  <a:ext uri="{FF2B5EF4-FFF2-40B4-BE49-F238E27FC236}">
                    <a16:creationId xmlns:a16="http://schemas.microsoft.com/office/drawing/2014/main" id="{B362305E-11A7-A176-937F-2E145A9A66B5}"/>
                  </a:ext>
                </a:extLst>
              </p:cNvPr>
              <p:cNvSpPr txBox="1"/>
              <p:nvPr/>
            </p:nvSpPr>
            <p:spPr>
              <a:xfrm>
                <a:off x="3656013" y="9436719"/>
                <a:ext cx="5576887" cy="711413"/>
              </a:xfrm>
              <a:prstGeom prst="rect">
                <a:avLst/>
              </a:prstGeom>
              <a:noFill/>
            </p:spPr>
            <p:txBody>
              <a:bodyPr wrap="square" rtlCol="0">
                <a:spAutoFit/>
              </a:bodyPr>
              <a:lstStyle/>
              <a:p>
                <a:pPr algn="l"/>
                <a:r>
                  <a:rPr kumimoji="1" lang="en-US" altLang="ja-JP" sz="2000" b="0" dirty="0"/>
                  <a:t>test quantum corrections to the </a:t>
                </a:r>
                <a14:m>
                  <m:oMath xmlns:m="http://schemas.openxmlformats.org/officeDocument/2006/math">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ea typeface="Cambria Math" panose="02040503050406030204" pitchFamily="18" charset="0"/>
                          </a:rPr>
                          <m:t>𝛼</m:t>
                        </m:r>
                      </m:e>
                      <m:sup>
                        <m:r>
                          <a:rPr kumimoji="1" lang="en-US" altLang="ja-JP" sz="2000" b="0" i="1" smtClean="0">
                            <a:latin typeface="Cambria Math" panose="02040503050406030204" pitchFamily="18" charset="0"/>
                            <a:ea typeface="Cambria Math" panose="02040503050406030204" pitchFamily="18" charset="0"/>
                          </a:rPr>
                          <m:t>5</m:t>
                        </m:r>
                      </m:sup>
                    </m:sSup>
                  </m:oMath>
                </a14:m>
                <a:r>
                  <a:rPr kumimoji="1" lang="en-US" altLang="ja-JP" sz="2000" b="0" dirty="0">
                    <a:latin typeface="+mj-lt"/>
                  </a:rPr>
                  <a:t> level</a:t>
                </a:r>
                <a:r>
                  <a:rPr kumimoji="1" lang="en-US" altLang="ja-JP" sz="2000" b="0" dirty="0"/>
                  <a:t> </a:t>
                </a:r>
              </a:p>
              <a:p>
                <a:pPr algn="l"/>
                <a:r>
                  <a:rPr lang="en-US" altLang="ja-JP" sz="2000" dirty="0">
                    <a:latin typeface="+mj-lt"/>
                  </a:rPr>
                  <a:t>(equivalent level to the g-2 measurements)</a:t>
                </a:r>
                <a:endParaRPr kumimoji="1" lang="en-US" altLang="ja-JP" sz="2000" b="0" dirty="0">
                  <a:latin typeface="+mj-lt"/>
                </a:endParaRPr>
              </a:p>
            </p:txBody>
          </p:sp>
        </mc:Choice>
        <mc:Fallback>
          <p:sp>
            <p:nvSpPr>
              <p:cNvPr id="22" name="テキスト ボックス 21">
                <a:extLst>
                  <a:ext uri="{FF2B5EF4-FFF2-40B4-BE49-F238E27FC236}">
                    <a16:creationId xmlns:a16="http://schemas.microsoft.com/office/drawing/2014/main" id="{B362305E-11A7-A176-937F-2E145A9A66B5}"/>
                  </a:ext>
                </a:extLst>
              </p:cNvPr>
              <p:cNvSpPr txBox="1">
                <a:spLocks noRot="1" noChangeAspect="1" noMove="1" noResize="1" noEditPoints="1" noAdjustHandles="1" noChangeArrowheads="1" noChangeShapeType="1" noTextEdit="1"/>
              </p:cNvSpPr>
              <p:nvPr/>
            </p:nvSpPr>
            <p:spPr>
              <a:xfrm>
                <a:off x="3656013" y="9436719"/>
                <a:ext cx="5576887" cy="711413"/>
              </a:xfrm>
              <a:prstGeom prst="rect">
                <a:avLst/>
              </a:prstGeom>
              <a:blipFill>
                <a:blip r:embed="rId8"/>
                <a:stretch>
                  <a:fillRect l="-1202" t="-3419" b="-14530"/>
                </a:stretch>
              </a:blipFill>
            </p:spPr>
            <p:txBody>
              <a:bodyPr/>
              <a:lstStyle/>
              <a:p>
                <a:r>
                  <a:rPr lang="ja-JP" altLang="en-US">
                    <a:noFill/>
                  </a:rPr>
                  <a:t> </a:t>
                </a:r>
              </a:p>
            </p:txBody>
          </p:sp>
        </mc:Fallback>
      </mc:AlternateContent>
      <p:sp>
        <p:nvSpPr>
          <p:cNvPr id="23" name="テキスト ボックス 22">
            <a:extLst>
              <a:ext uri="{FF2B5EF4-FFF2-40B4-BE49-F238E27FC236}">
                <a16:creationId xmlns:a16="http://schemas.microsoft.com/office/drawing/2014/main" id="{623B0E26-5C02-1C3E-F42F-A563166EB59B}"/>
              </a:ext>
            </a:extLst>
          </p:cNvPr>
          <p:cNvSpPr txBox="1"/>
          <p:nvPr/>
        </p:nvSpPr>
        <p:spPr>
          <a:xfrm>
            <a:off x="1109136" y="7225441"/>
            <a:ext cx="6284684" cy="461665"/>
          </a:xfrm>
          <a:prstGeom prst="rect">
            <a:avLst/>
          </a:prstGeom>
          <a:noFill/>
        </p:spPr>
        <p:txBody>
          <a:bodyPr wrap="square" rtlCol="0">
            <a:spAutoFit/>
          </a:bodyPr>
          <a:lstStyle/>
          <a:p>
            <a:r>
              <a:rPr kumimoji="1" lang="en-US" altLang="ja-JP" sz="2400" dirty="0"/>
              <a:t>1S-2S transition, </a:t>
            </a:r>
            <a:r>
              <a:rPr lang="en-US" altLang="ja-JP" sz="2400" dirty="0"/>
              <a:t>1.2 MHz </a:t>
            </a:r>
            <a:r>
              <a:rPr kumimoji="1" lang="en-US" altLang="ja-JP" sz="2400" dirty="0"/>
              <a:t>natural linewidth</a:t>
            </a:r>
            <a:endParaRPr kumimoji="1" lang="ja-JP" altLang="en-US" sz="2400" dirty="0"/>
          </a:p>
        </p:txBody>
      </p:sp>
      <p:sp>
        <p:nvSpPr>
          <p:cNvPr id="24" name="テキスト ボックス 23">
            <a:extLst>
              <a:ext uri="{FF2B5EF4-FFF2-40B4-BE49-F238E27FC236}">
                <a16:creationId xmlns:a16="http://schemas.microsoft.com/office/drawing/2014/main" id="{4D0FEA5E-1F19-D608-020E-A9BC2403D623}"/>
              </a:ext>
            </a:extLst>
          </p:cNvPr>
          <p:cNvSpPr txBox="1"/>
          <p:nvPr/>
        </p:nvSpPr>
        <p:spPr>
          <a:xfrm>
            <a:off x="3656013" y="10238574"/>
            <a:ext cx="5576887" cy="1015663"/>
          </a:xfrm>
          <a:prstGeom prst="rect">
            <a:avLst/>
          </a:prstGeom>
          <a:noFill/>
        </p:spPr>
        <p:txBody>
          <a:bodyPr wrap="square" rtlCol="0">
            <a:spAutoFit/>
          </a:bodyPr>
          <a:lstStyle/>
          <a:p>
            <a:pPr algn="l"/>
            <a:r>
              <a:rPr kumimoji="1" lang="en-US" altLang="ja-JP" sz="2000" b="0" dirty="0"/>
              <a:t>determination of Rydberg constant at the same uncertainty level with hydrogen, free of the proton charge radius problem</a:t>
            </a:r>
            <a:endParaRPr kumimoji="1" lang="en-US" altLang="ja-JP" sz="2000" b="0" dirty="0">
              <a:latin typeface="+mj-lt"/>
            </a:endParaRPr>
          </a:p>
        </p:txBody>
      </p:sp>
      <p:grpSp>
        <p:nvGrpSpPr>
          <p:cNvPr id="7" name="グループ化 6">
            <a:extLst>
              <a:ext uri="{FF2B5EF4-FFF2-40B4-BE49-F238E27FC236}">
                <a16:creationId xmlns:a16="http://schemas.microsoft.com/office/drawing/2014/main" id="{18929246-2B9D-9A25-0AA3-0E6B182E6447}"/>
              </a:ext>
            </a:extLst>
          </p:cNvPr>
          <p:cNvGrpSpPr>
            <a:grpSpLocks noChangeAspect="1"/>
          </p:cNvGrpSpPr>
          <p:nvPr/>
        </p:nvGrpSpPr>
        <p:grpSpPr>
          <a:xfrm>
            <a:off x="-502435" y="929291"/>
            <a:ext cx="6658229" cy="3086554"/>
            <a:chOff x="-6233665" y="2201333"/>
            <a:chExt cx="7006685" cy="3248088"/>
          </a:xfrm>
        </p:grpSpPr>
        <p:sp>
          <p:nvSpPr>
            <p:cNvPr id="6" name="四角形: 角を丸くする 5">
              <a:extLst>
                <a:ext uri="{FF2B5EF4-FFF2-40B4-BE49-F238E27FC236}">
                  <a16:creationId xmlns:a16="http://schemas.microsoft.com/office/drawing/2014/main" id="{99235DCF-8EA6-7C22-14E3-1AB960AA8789}"/>
                </a:ext>
              </a:extLst>
            </p:cNvPr>
            <p:cNvSpPr/>
            <p:nvPr/>
          </p:nvSpPr>
          <p:spPr>
            <a:xfrm>
              <a:off x="-5655733" y="2201333"/>
              <a:ext cx="6365829" cy="3239519"/>
            </a:xfrm>
            <a:prstGeom prst="roundRect">
              <a:avLst/>
            </a:prstGeom>
            <a:solidFill>
              <a:srgbClr val="61CBF4">
                <a:alpha val="75000"/>
              </a:srgb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6578576C-1695-33DD-9531-B67212737D92}"/>
                </a:ext>
              </a:extLst>
            </p:cNvPr>
            <p:cNvPicPr>
              <a:picLocks noChangeAspect="1"/>
            </p:cNvPicPr>
            <p:nvPr/>
          </p:nvPicPr>
          <p:blipFill>
            <a:blip r:embed="rId9"/>
            <a:stretch>
              <a:fillRect/>
            </a:stretch>
          </p:blipFill>
          <p:spPr>
            <a:xfrm>
              <a:off x="-6233665" y="2278849"/>
              <a:ext cx="7006685" cy="3170572"/>
            </a:xfrm>
            <a:prstGeom prst="rect">
              <a:avLst/>
            </a:prstGeom>
          </p:spPr>
        </p:pic>
      </p:grpSp>
      <p:sp>
        <p:nvSpPr>
          <p:cNvPr id="8" name="四角形: 角を丸くする 7">
            <a:extLst>
              <a:ext uri="{FF2B5EF4-FFF2-40B4-BE49-F238E27FC236}">
                <a16:creationId xmlns:a16="http://schemas.microsoft.com/office/drawing/2014/main" id="{CEEF6971-6138-159E-873E-0ED1B32662CF}"/>
              </a:ext>
            </a:extLst>
          </p:cNvPr>
          <p:cNvSpPr/>
          <p:nvPr/>
        </p:nvSpPr>
        <p:spPr>
          <a:xfrm>
            <a:off x="317235" y="4956202"/>
            <a:ext cx="3302531" cy="659730"/>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2"/>
                </a:solidFill>
                <a:latin typeface="Arial Black" panose="020B0A04020102020204" pitchFamily="34" charset="0"/>
              </a:rPr>
              <a:t>High intensity beam is critically important</a:t>
            </a:r>
          </a:p>
        </p:txBody>
      </p:sp>
    </p:spTree>
    <p:extLst>
      <p:ext uri="{BB962C8B-B14F-4D97-AF65-F5344CB8AC3E}">
        <p14:creationId xmlns:p14="http://schemas.microsoft.com/office/powerpoint/2010/main" val="4114473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8FDE04A5-E52A-466E-82EC-1B399BCBE9EF}"/>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89EB6DE7-395A-8EC3-CA01-DD2EDC283A70}"/>
              </a:ext>
            </a:extLst>
          </p:cNvPr>
          <p:cNvSpPr>
            <a:spLocks noGrp="1"/>
          </p:cNvSpPr>
          <p:nvPr>
            <p:ph type="title"/>
          </p:nvPr>
        </p:nvSpPr>
        <p:spPr/>
        <p:txBody>
          <a:bodyPr/>
          <a:lstStyle/>
          <a:p>
            <a:r>
              <a:rPr kumimoji="1" lang="en-US" altLang="ja-JP" dirty="0"/>
              <a:t>Positronium interferometer to measure α</a:t>
            </a:r>
            <a:endParaRPr kumimoji="1" lang="ja-JP" altLang="en-US" dirty="0"/>
          </a:p>
        </p:txBody>
      </p:sp>
      <p:pic>
        <p:nvPicPr>
          <p:cNvPr id="5" name="図 4">
            <a:extLst>
              <a:ext uri="{FF2B5EF4-FFF2-40B4-BE49-F238E27FC236}">
                <a16:creationId xmlns:a16="http://schemas.microsoft.com/office/drawing/2014/main" id="{09D89918-6042-BD6E-BFF7-D8CB087CFA56}"/>
              </a:ext>
            </a:extLst>
          </p:cNvPr>
          <p:cNvPicPr>
            <a:picLocks noChangeAspect="1"/>
          </p:cNvPicPr>
          <p:nvPr/>
        </p:nvPicPr>
        <p:blipFill>
          <a:blip r:embed="rId2"/>
          <a:stretch>
            <a:fillRect/>
          </a:stretch>
        </p:blipFill>
        <p:spPr>
          <a:xfrm>
            <a:off x="195308" y="977029"/>
            <a:ext cx="6180091" cy="5495742"/>
          </a:xfrm>
          <a:prstGeom prst="rect">
            <a:avLst/>
          </a:prstGeom>
        </p:spPr>
      </p:pic>
      <p:pic>
        <p:nvPicPr>
          <p:cNvPr id="6" name="図 5">
            <a:extLst>
              <a:ext uri="{FF2B5EF4-FFF2-40B4-BE49-F238E27FC236}">
                <a16:creationId xmlns:a16="http://schemas.microsoft.com/office/drawing/2014/main" id="{F3BBCF56-F919-A3FC-5BC3-7D34D411E067}"/>
              </a:ext>
            </a:extLst>
          </p:cNvPr>
          <p:cNvPicPr>
            <a:picLocks noChangeAspect="1"/>
          </p:cNvPicPr>
          <p:nvPr/>
        </p:nvPicPr>
        <p:blipFill>
          <a:blip r:embed="rId3"/>
          <a:srcRect b="9991"/>
          <a:stretch>
            <a:fillRect/>
          </a:stretch>
        </p:blipFill>
        <p:spPr>
          <a:xfrm>
            <a:off x="6577427" y="1434228"/>
            <a:ext cx="5419265" cy="4035239"/>
          </a:xfrm>
          <a:prstGeom prst="rect">
            <a:avLst/>
          </a:prstGeom>
        </p:spPr>
      </p:pic>
      <p:sp>
        <p:nvSpPr>
          <p:cNvPr id="7" name="テキスト ボックス 6">
            <a:extLst>
              <a:ext uri="{FF2B5EF4-FFF2-40B4-BE49-F238E27FC236}">
                <a16:creationId xmlns:a16="http://schemas.microsoft.com/office/drawing/2014/main" id="{262CFF2F-451E-9CE6-5383-176843830199}"/>
              </a:ext>
            </a:extLst>
          </p:cNvPr>
          <p:cNvSpPr txBox="1"/>
          <p:nvPr/>
        </p:nvSpPr>
        <p:spPr>
          <a:xfrm>
            <a:off x="11007032" y="1430042"/>
            <a:ext cx="1040670" cy="707886"/>
          </a:xfrm>
          <a:prstGeom prst="rect">
            <a:avLst/>
          </a:prstGeom>
          <a:noFill/>
        </p:spPr>
        <p:txBody>
          <a:bodyPr wrap="none" rtlCol="0">
            <a:spAutoFit/>
          </a:bodyPr>
          <a:lstStyle/>
          <a:p>
            <a:pPr algn="l"/>
            <a:r>
              <a:rPr kumimoji="1" lang="en-US" altLang="ja-JP" sz="2000" b="0" i="0" dirty="0">
                <a:latin typeface="+mn-lt"/>
                <a:ea typeface="+mn-ea"/>
              </a:rPr>
              <a:t>Recoil</a:t>
            </a:r>
          </a:p>
          <a:p>
            <a:pPr algn="l"/>
            <a:r>
              <a:rPr lang="en-US" altLang="ja-JP" sz="2000" dirty="0"/>
              <a:t>velocity</a:t>
            </a:r>
            <a:endParaRPr kumimoji="1" lang="ja-JP" altLang="en-US" sz="2000" b="0" i="0" dirty="0">
              <a:latin typeface="+mn-lt"/>
              <a:ea typeface="+mn-ea"/>
            </a:endParaRPr>
          </a:p>
        </p:txBody>
      </p:sp>
      <p:cxnSp>
        <p:nvCxnSpPr>
          <p:cNvPr id="8" name="直線矢印コネクタ 7">
            <a:extLst>
              <a:ext uri="{FF2B5EF4-FFF2-40B4-BE49-F238E27FC236}">
                <a16:creationId xmlns:a16="http://schemas.microsoft.com/office/drawing/2014/main" id="{28C1C65C-7909-DCBE-7267-2A37EE301E27}"/>
              </a:ext>
            </a:extLst>
          </p:cNvPr>
          <p:cNvCxnSpPr>
            <a:cxnSpLocks/>
          </p:cNvCxnSpPr>
          <p:nvPr/>
        </p:nvCxnSpPr>
        <p:spPr>
          <a:xfrm>
            <a:off x="11527367" y="2142114"/>
            <a:ext cx="0" cy="5248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3A79BF0D-2444-C5F2-FB03-40A1C2393CA1}"/>
              </a:ext>
            </a:extLst>
          </p:cNvPr>
          <p:cNvSpPr txBox="1"/>
          <p:nvPr/>
        </p:nvSpPr>
        <p:spPr>
          <a:xfrm>
            <a:off x="-148166" y="2948577"/>
            <a:ext cx="4576808" cy="400110"/>
          </a:xfrm>
          <a:prstGeom prst="rect">
            <a:avLst/>
          </a:prstGeom>
          <a:solidFill>
            <a:schemeClr val="bg1"/>
          </a:solidFill>
        </p:spPr>
        <p:txBody>
          <a:bodyPr wrap="square" rtlCol="0">
            <a:spAutoFit/>
          </a:bodyPr>
          <a:lstStyle/>
          <a:p>
            <a:pPr algn="r"/>
            <a:r>
              <a:rPr kumimoji="1" lang="en-US" altLang="ja-JP" sz="2000" b="0" i="0" dirty="0"/>
              <a:t>Comparison of α</a:t>
            </a:r>
            <a:r>
              <a:rPr kumimoji="1" lang="ja-JP" altLang="en-US" sz="2000" b="0" i="0" dirty="0"/>
              <a:t> </a:t>
            </a:r>
            <a:r>
              <a:rPr kumimoji="1" lang="en-US" altLang="ja-JP" sz="2000" b="0" i="0" dirty="0"/>
              <a:t>measurement</a:t>
            </a:r>
            <a:endParaRPr kumimoji="1" lang="ja-JP" altLang="en-US" sz="2000" b="0" i="0" dirty="0"/>
          </a:p>
        </p:txBody>
      </p:sp>
      <p:sp>
        <p:nvSpPr>
          <p:cNvPr id="11" name="テキスト ボックス 10">
            <a:extLst>
              <a:ext uri="{FF2B5EF4-FFF2-40B4-BE49-F238E27FC236}">
                <a16:creationId xmlns:a16="http://schemas.microsoft.com/office/drawing/2014/main" id="{07B31A1C-C921-B447-E87D-CF6518AAD115}"/>
              </a:ext>
            </a:extLst>
          </p:cNvPr>
          <p:cNvSpPr txBox="1"/>
          <p:nvPr/>
        </p:nvSpPr>
        <p:spPr>
          <a:xfrm>
            <a:off x="2296582" y="4710674"/>
            <a:ext cx="1778575" cy="400110"/>
          </a:xfrm>
          <a:prstGeom prst="rect">
            <a:avLst/>
          </a:prstGeom>
          <a:solidFill>
            <a:schemeClr val="bg1"/>
          </a:solidFill>
        </p:spPr>
        <p:txBody>
          <a:bodyPr wrap="square" rtlCol="0">
            <a:spAutoFit/>
          </a:bodyPr>
          <a:lstStyle/>
          <a:p>
            <a:pPr algn="r"/>
            <a:r>
              <a:rPr kumimoji="1" lang="en-US" altLang="ja-JP" sz="2000" b="0" i="0" dirty="0"/>
              <a:t>Interferometer</a:t>
            </a:r>
            <a:endParaRPr kumimoji="1" lang="ja-JP" altLang="en-US" sz="2000" b="0" i="0" dirty="0"/>
          </a:p>
        </p:txBody>
      </p:sp>
      <p:sp>
        <p:nvSpPr>
          <p:cNvPr id="10" name="テキスト ボックス 9">
            <a:extLst>
              <a:ext uri="{FF2B5EF4-FFF2-40B4-BE49-F238E27FC236}">
                <a16:creationId xmlns:a16="http://schemas.microsoft.com/office/drawing/2014/main" id="{B2E7ACC8-30B2-5D9C-2BAF-8682EBD8575A}"/>
              </a:ext>
            </a:extLst>
          </p:cNvPr>
          <p:cNvSpPr txBox="1"/>
          <p:nvPr/>
        </p:nvSpPr>
        <p:spPr>
          <a:xfrm>
            <a:off x="624416" y="4591111"/>
            <a:ext cx="1778575" cy="400110"/>
          </a:xfrm>
          <a:prstGeom prst="rect">
            <a:avLst/>
          </a:prstGeom>
          <a:solidFill>
            <a:schemeClr val="bg1"/>
          </a:solidFill>
        </p:spPr>
        <p:txBody>
          <a:bodyPr wrap="square" rtlCol="0">
            <a:spAutoFit/>
          </a:bodyPr>
          <a:lstStyle/>
          <a:p>
            <a:pPr algn="r"/>
            <a:r>
              <a:rPr kumimoji="1" lang="en-US" altLang="ja-JP" sz="2000" b="0" i="0" dirty="0"/>
              <a:t>Spectroscopy</a:t>
            </a:r>
            <a:endParaRPr kumimoji="1" lang="ja-JP" altLang="en-US" sz="2000" b="0" i="0" dirty="0"/>
          </a:p>
        </p:txBody>
      </p:sp>
      <p:sp>
        <p:nvSpPr>
          <p:cNvPr id="14" name="正方形/長方形 13">
            <a:extLst>
              <a:ext uri="{FF2B5EF4-FFF2-40B4-BE49-F238E27FC236}">
                <a16:creationId xmlns:a16="http://schemas.microsoft.com/office/drawing/2014/main" id="{FA557A56-689A-9A30-AE57-B6353019148C}"/>
              </a:ext>
            </a:extLst>
          </p:cNvPr>
          <p:cNvSpPr/>
          <p:nvPr/>
        </p:nvSpPr>
        <p:spPr>
          <a:xfrm>
            <a:off x="195308" y="5156200"/>
            <a:ext cx="6180091" cy="12784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ED568C2A-C9A1-676F-8343-3E07749B505A}"/>
              </a:ext>
            </a:extLst>
          </p:cNvPr>
          <p:cNvSpPr txBox="1"/>
          <p:nvPr/>
        </p:nvSpPr>
        <p:spPr>
          <a:xfrm>
            <a:off x="4075157" y="4715886"/>
            <a:ext cx="2697495" cy="707886"/>
          </a:xfrm>
          <a:prstGeom prst="rect">
            <a:avLst/>
          </a:prstGeom>
          <a:solidFill>
            <a:schemeClr val="bg1"/>
          </a:solidFill>
        </p:spPr>
        <p:txBody>
          <a:bodyPr wrap="square" rtlCol="0">
            <a:spAutoFit/>
          </a:bodyPr>
          <a:lstStyle/>
          <a:p>
            <a:r>
              <a:rPr kumimoji="1" lang="en-US" altLang="ja-JP" sz="2000" b="0" i="0" dirty="0"/>
              <a:t>~2 Can be calculated only for Ps</a:t>
            </a:r>
            <a:endParaRPr kumimoji="1" lang="ja-JP" altLang="en-US" sz="2000" b="0" i="0" dirty="0"/>
          </a:p>
        </p:txBody>
      </p:sp>
      <p:sp>
        <p:nvSpPr>
          <p:cNvPr id="13" name="四角形: 角を丸くする 12">
            <a:extLst>
              <a:ext uri="{FF2B5EF4-FFF2-40B4-BE49-F238E27FC236}">
                <a16:creationId xmlns:a16="http://schemas.microsoft.com/office/drawing/2014/main" id="{C2126642-7F9D-78D4-7183-731B7DAE0E01}"/>
              </a:ext>
            </a:extLst>
          </p:cNvPr>
          <p:cNvSpPr/>
          <p:nvPr/>
        </p:nvSpPr>
        <p:spPr>
          <a:xfrm>
            <a:off x="1692707" y="5635134"/>
            <a:ext cx="3620127" cy="659730"/>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2"/>
                </a:solidFill>
                <a:latin typeface="Arial Black" panose="020B0A04020102020204" pitchFamily="34" charset="0"/>
              </a:rPr>
              <a:t>Unique measurement by atom without nuclei</a:t>
            </a:r>
          </a:p>
        </p:txBody>
      </p:sp>
    </p:spTree>
    <p:extLst>
      <p:ext uri="{BB962C8B-B14F-4D97-AF65-F5344CB8AC3E}">
        <p14:creationId xmlns:p14="http://schemas.microsoft.com/office/powerpoint/2010/main" val="2253457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a:extLst>
              <a:ext uri="{FF2B5EF4-FFF2-40B4-BE49-F238E27FC236}">
                <a16:creationId xmlns:a16="http://schemas.microsoft.com/office/drawing/2014/main" id="{358A45F7-5F3F-02EB-748C-7163D6CF7C14}"/>
              </a:ext>
            </a:extLst>
          </p:cNvPr>
          <p:cNvSpPr>
            <a:spLocks noGrp="1"/>
          </p:cNvSpPr>
          <p:nvPr>
            <p:ph type="title"/>
          </p:nvPr>
        </p:nvSpPr>
        <p:spPr/>
        <p:txBody>
          <a:bodyPr/>
          <a:lstStyle/>
          <a:p>
            <a:r>
              <a:rPr lang="en-US" altLang="ja-JP" dirty="0"/>
              <a:t>Acknowledgement</a:t>
            </a:r>
            <a:endParaRPr lang="ja-JP" altLang="en-US" dirty="0"/>
          </a:p>
        </p:txBody>
      </p:sp>
      <p:pic>
        <p:nvPicPr>
          <p:cNvPr id="2" name="図 1" descr="病室にいる人たち&#10;&#10;低い精度で自動的に生成された説明">
            <a:extLst>
              <a:ext uri="{FF2B5EF4-FFF2-40B4-BE49-F238E27FC236}">
                <a16:creationId xmlns:a16="http://schemas.microsoft.com/office/drawing/2014/main" id="{01BCE350-4083-68FA-35A3-F07CDC7CDB3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7635910" y="3817099"/>
            <a:ext cx="3407158" cy="2271438"/>
          </a:xfrm>
          <a:prstGeom prst="rect">
            <a:avLst/>
          </a:prstGeom>
          <a:ln>
            <a:noFill/>
          </a:ln>
          <a:effectLst>
            <a:outerShdw blurRad="190500" algn="tl" rotWithShape="0">
              <a:srgbClr val="000000">
                <a:alpha val="70000"/>
              </a:srgbClr>
            </a:outerShdw>
          </a:effectLst>
        </p:spPr>
      </p:pic>
      <p:sp>
        <p:nvSpPr>
          <p:cNvPr id="6" name="テキスト ボックス 5">
            <a:extLst>
              <a:ext uri="{FF2B5EF4-FFF2-40B4-BE49-F238E27FC236}">
                <a16:creationId xmlns:a16="http://schemas.microsoft.com/office/drawing/2014/main" id="{6C0947AF-6E7F-C8FF-DD19-9E5E33D4D344}"/>
              </a:ext>
            </a:extLst>
          </p:cNvPr>
          <p:cNvSpPr txBox="1"/>
          <p:nvPr/>
        </p:nvSpPr>
        <p:spPr>
          <a:xfrm>
            <a:off x="687172" y="925615"/>
            <a:ext cx="6256421" cy="461665"/>
          </a:xfrm>
          <a:prstGeom prst="rect">
            <a:avLst/>
          </a:prstGeom>
          <a:noFill/>
        </p:spPr>
        <p:txBody>
          <a:bodyPr wrap="square" rtlCol="0">
            <a:spAutoFit/>
          </a:bodyPr>
          <a:lstStyle/>
          <a:p>
            <a:pPr algn="l"/>
            <a:r>
              <a:rPr lang="en-US" altLang="ja-JP" sz="2400" dirty="0">
                <a:solidFill>
                  <a:srgbClr val="0432FF"/>
                </a:solidFill>
              </a:rPr>
              <a:t>Yoshioka group (The University of Tokyo)</a:t>
            </a:r>
            <a:endParaRPr lang="ja-JP" altLang="en-US" sz="2400" dirty="0">
              <a:solidFill>
                <a:srgbClr val="0432FF"/>
              </a:solidFill>
            </a:endParaRPr>
          </a:p>
        </p:txBody>
      </p:sp>
      <p:sp>
        <p:nvSpPr>
          <p:cNvPr id="7" name="テキスト ボックス 6">
            <a:extLst>
              <a:ext uri="{FF2B5EF4-FFF2-40B4-BE49-F238E27FC236}">
                <a16:creationId xmlns:a16="http://schemas.microsoft.com/office/drawing/2014/main" id="{F4EC1F2A-4BE9-DD82-77BB-B11DFD817CC9}"/>
              </a:ext>
            </a:extLst>
          </p:cNvPr>
          <p:cNvSpPr txBox="1"/>
          <p:nvPr/>
        </p:nvSpPr>
        <p:spPr>
          <a:xfrm>
            <a:off x="716722" y="1514557"/>
            <a:ext cx="6256420" cy="830997"/>
          </a:xfrm>
          <a:prstGeom prst="rect">
            <a:avLst/>
          </a:prstGeom>
          <a:noFill/>
        </p:spPr>
        <p:txBody>
          <a:bodyPr wrap="square" rtlCol="0">
            <a:spAutoFit/>
          </a:bodyPr>
          <a:lstStyle/>
          <a:p>
            <a:pPr algn="l"/>
            <a:r>
              <a:rPr lang="en-US" altLang="ja-JP" sz="2400" dirty="0"/>
              <a:t>K. Shu, Y. Tajima, R. </a:t>
            </a:r>
            <a:r>
              <a:rPr lang="en-US" altLang="ja-JP" sz="2400" dirty="0" err="1"/>
              <a:t>Uozumi</a:t>
            </a:r>
            <a:r>
              <a:rPr lang="en-US" altLang="ja-JP" sz="2400" dirty="0"/>
              <a:t>, N. Miyamoto, S. </a:t>
            </a:r>
            <a:r>
              <a:rPr lang="en-US" altLang="ja-JP" sz="2400" dirty="0" err="1"/>
              <a:t>Shiraishi</a:t>
            </a:r>
            <a:r>
              <a:rPr lang="en-US" altLang="ja-JP" sz="2400" dirty="0"/>
              <a:t>, T. Kobayashi, K. Yoshioka (PI)</a:t>
            </a:r>
            <a:endParaRPr lang="ja-JP" altLang="en-US" sz="2400" dirty="0"/>
          </a:p>
        </p:txBody>
      </p:sp>
      <p:sp>
        <p:nvSpPr>
          <p:cNvPr id="8" name="テキスト ボックス 7">
            <a:extLst>
              <a:ext uri="{FF2B5EF4-FFF2-40B4-BE49-F238E27FC236}">
                <a16:creationId xmlns:a16="http://schemas.microsoft.com/office/drawing/2014/main" id="{9BA4AC26-7392-0DE2-7F5B-0FDEE668F4F8}"/>
              </a:ext>
            </a:extLst>
          </p:cNvPr>
          <p:cNvSpPr txBox="1"/>
          <p:nvPr/>
        </p:nvSpPr>
        <p:spPr>
          <a:xfrm>
            <a:off x="687172" y="2737577"/>
            <a:ext cx="6449632" cy="830997"/>
          </a:xfrm>
          <a:prstGeom prst="rect">
            <a:avLst/>
          </a:prstGeom>
          <a:noFill/>
        </p:spPr>
        <p:txBody>
          <a:bodyPr wrap="square" rtlCol="0">
            <a:spAutoFit/>
          </a:bodyPr>
          <a:lstStyle/>
          <a:p>
            <a:pPr algn="l"/>
            <a:r>
              <a:rPr lang="en-US" altLang="ja-JP" sz="2400" dirty="0" err="1">
                <a:solidFill>
                  <a:srgbClr val="0432FF"/>
                </a:solidFill>
              </a:rPr>
              <a:t>Asai</a:t>
            </a:r>
            <a:r>
              <a:rPr lang="en-US" altLang="ja-JP" sz="2400" dirty="0">
                <a:solidFill>
                  <a:srgbClr val="0432FF"/>
                </a:solidFill>
              </a:rPr>
              <a:t> group (The University of Tokyo)</a:t>
            </a:r>
            <a:br>
              <a:rPr lang="en-US" altLang="ja-JP" sz="2400" dirty="0">
                <a:solidFill>
                  <a:srgbClr val="0432FF"/>
                </a:solidFill>
              </a:rPr>
            </a:br>
            <a:r>
              <a:rPr lang="en-US" altLang="ja-JP" sz="2400" dirty="0">
                <a:solidFill>
                  <a:srgbClr val="0432FF"/>
                </a:solidFill>
              </a:rPr>
              <a:t>KEK, AIST</a:t>
            </a:r>
            <a:endParaRPr lang="ja-JP" altLang="en-US" sz="2400" dirty="0">
              <a:solidFill>
                <a:srgbClr val="0432FF"/>
              </a:solidFill>
            </a:endParaRPr>
          </a:p>
        </p:txBody>
      </p:sp>
      <p:sp>
        <p:nvSpPr>
          <p:cNvPr id="9" name="テキスト ボックス 8">
            <a:extLst>
              <a:ext uri="{FF2B5EF4-FFF2-40B4-BE49-F238E27FC236}">
                <a16:creationId xmlns:a16="http://schemas.microsoft.com/office/drawing/2014/main" id="{5D8247CE-CA3B-753B-DC5B-0DF9146DABDF}"/>
              </a:ext>
            </a:extLst>
          </p:cNvPr>
          <p:cNvSpPr txBox="1"/>
          <p:nvPr/>
        </p:nvSpPr>
        <p:spPr>
          <a:xfrm>
            <a:off x="716722" y="3721461"/>
            <a:ext cx="5325881" cy="1015663"/>
          </a:xfrm>
          <a:prstGeom prst="rect">
            <a:avLst/>
          </a:prstGeom>
          <a:noFill/>
        </p:spPr>
        <p:txBody>
          <a:bodyPr wrap="square" rtlCol="0">
            <a:spAutoFit/>
          </a:bodyPr>
          <a:lstStyle/>
          <a:p>
            <a:pPr algn="l"/>
            <a:r>
              <a:rPr lang="en-US" altLang="ja-JP" sz="2000" dirty="0"/>
              <a:t>A. Ishida, R. W. </a:t>
            </a:r>
            <a:r>
              <a:rPr lang="en-US" altLang="ja-JP" sz="2000" dirty="0" err="1"/>
              <a:t>Gladen</a:t>
            </a:r>
            <a:r>
              <a:rPr lang="en-US" altLang="ja-JP" sz="2000" dirty="0"/>
              <a:t>, T. </a:t>
            </a:r>
            <a:r>
              <a:rPr lang="en-US" altLang="ja-JP" sz="2000" dirty="0" err="1"/>
              <a:t>Namba</a:t>
            </a:r>
            <a:r>
              <a:rPr lang="en-US" altLang="ja-JP" sz="2000" dirty="0"/>
              <a:t>, S. </a:t>
            </a:r>
            <a:r>
              <a:rPr lang="en-US" altLang="ja-JP" sz="2000" dirty="0" err="1"/>
              <a:t>Asai</a:t>
            </a:r>
            <a:r>
              <a:rPr lang="en-US" altLang="ja-JP" sz="2000" dirty="0"/>
              <a:t>, K. Wada, I. Mochizuki, T. </a:t>
            </a:r>
            <a:r>
              <a:rPr lang="en-US" altLang="ja-JP" sz="2000" dirty="0" err="1"/>
              <a:t>Hyodo</a:t>
            </a:r>
            <a:r>
              <a:rPr lang="en-US" altLang="ja-JP" sz="2000" dirty="0"/>
              <a:t>, K. Ito, K. </a:t>
            </a:r>
            <a:r>
              <a:rPr lang="en-US" altLang="ja-JP" sz="2000" dirty="0" err="1"/>
              <a:t>Michishio</a:t>
            </a:r>
            <a:r>
              <a:rPr lang="en-US" altLang="ja-JP" sz="2000" dirty="0"/>
              <a:t>, B. E. O’Rourke, N. Oshima</a:t>
            </a:r>
          </a:p>
        </p:txBody>
      </p:sp>
      <p:sp>
        <p:nvSpPr>
          <p:cNvPr id="11" name="テキスト ボックス 10">
            <a:extLst>
              <a:ext uri="{FF2B5EF4-FFF2-40B4-BE49-F238E27FC236}">
                <a16:creationId xmlns:a16="http://schemas.microsoft.com/office/drawing/2014/main" id="{3D845182-6832-D6A4-193A-0DF9C237D140}"/>
              </a:ext>
            </a:extLst>
          </p:cNvPr>
          <p:cNvSpPr txBox="1"/>
          <p:nvPr/>
        </p:nvSpPr>
        <p:spPr>
          <a:xfrm>
            <a:off x="687172" y="5010434"/>
            <a:ext cx="5325880" cy="1569660"/>
          </a:xfrm>
          <a:prstGeom prst="rect">
            <a:avLst/>
          </a:prstGeom>
          <a:noFill/>
        </p:spPr>
        <p:txBody>
          <a:bodyPr wrap="square" rtlCol="0">
            <a:spAutoFit/>
          </a:bodyPr>
          <a:lstStyle/>
          <a:p>
            <a:pPr algn="l"/>
            <a:r>
              <a:rPr lang="en-US" altLang="ja-JP" sz="1200" dirty="0">
                <a:latin typeface="Times New Roman" panose="02020603050405020304" pitchFamily="18" charset="0"/>
                <a:ea typeface="ＭＳ Ｐ明朝" panose="02020600040205080304" pitchFamily="18" charset="-128"/>
              </a:rPr>
              <a:t>Funding:</a:t>
            </a:r>
            <a:br>
              <a:rPr lang="en-US" altLang="ja-JP" sz="1200" dirty="0">
                <a:latin typeface="Times New Roman" panose="02020603050405020304" pitchFamily="18" charset="0"/>
                <a:ea typeface="ＭＳ Ｐ明朝" panose="02020600040205080304" pitchFamily="18" charset="-128"/>
              </a:rPr>
            </a:br>
            <a:r>
              <a:rPr lang="en-US" altLang="ja-JP" sz="1200" dirty="0">
                <a:latin typeface="Times New Roman" panose="02020603050405020304" pitchFamily="18" charset="0"/>
                <a:ea typeface="ＭＳ Ｐ明朝" panose="02020600040205080304" pitchFamily="18" charset="-128"/>
              </a:rPr>
              <a:t>MEXT Quantum Leap Flagship Program (MEXT Q-LEAP) Grant No. JPMXS0118067246, JST FOREST Program (Grant Number JPMJFR202L), JSPS KAKENHI Grant Numbers JP16H04526, JP17H02820, JP17H06205, JP17J03691, JP18H03855, JP19H01923, JP21K13862, MATSUO FOUNDATION, Mitutoyo Association for Science and Technology (MAST), Research Foundation for Opto-Science and Technology, The Mitsubishi Foundation, Sumitomo Foundation Grant No. 2200632.</a:t>
            </a:r>
            <a:endParaRPr lang="ja-JP" altLang="en-US" sz="1200" dirty="0"/>
          </a:p>
        </p:txBody>
      </p:sp>
      <p:pic>
        <p:nvPicPr>
          <p:cNvPr id="10" name="図 9" descr="テーブルの周りにいる人たち&#10;&#10;中程度の精度で自動的に生成された説明">
            <a:extLst>
              <a:ext uri="{FF2B5EF4-FFF2-40B4-BE49-F238E27FC236}">
                <a16:creationId xmlns:a16="http://schemas.microsoft.com/office/drawing/2014/main" id="{B2AFF776-C52B-6752-6A75-AE2C0B3455CB}"/>
              </a:ext>
            </a:extLst>
          </p:cNvPr>
          <p:cNvPicPr>
            <a:picLocks noChangeAspect="1"/>
          </p:cNvPicPr>
          <p:nvPr/>
        </p:nvPicPr>
        <p:blipFill rotWithShape="1">
          <a:blip r:embed="rId5"/>
          <a:srcRect l="5416" t="7764" r="10000" b="17956"/>
          <a:stretch/>
        </p:blipFill>
        <p:spPr>
          <a:xfrm>
            <a:off x="7542851" y="641781"/>
            <a:ext cx="3560130" cy="2344321"/>
          </a:xfrm>
          <a:prstGeom prst="rect">
            <a:avLst/>
          </a:prstGeom>
          <a:ln>
            <a:noFill/>
          </a:ln>
          <a:effectLst>
            <a:outerShdw blurRad="292100" dist="139700" dir="2700000" algn="tl" rotWithShape="0">
              <a:srgbClr val="333333">
                <a:alpha val="65000"/>
              </a:srgbClr>
            </a:outerShdw>
          </a:effectLst>
        </p:spPr>
      </p:pic>
      <p:pic>
        <p:nvPicPr>
          <p:cNvPr id="4" name="図 3">
            <a:extLst>
              <a:ext uri="{FF2B5EF4-FFF2-40B4-BE49-F238E27FC236}">
                <a16:creationId xmlns:a16="http://schemas.microsoft.com/office/drawing/2014/main" id="{2D76B7F0-2CA4-E7A2-1F57-682C23858DE4}"/>
              </a:ext>
            </a:extLst>
          </p:cNvPr>
          <p:cNvPicPr>
            <a:picLocks noChangeAspect="1"/>
          </p:cNvPicPr>
          <p:nvPr/>
        </p:nvPicPr>
        <p:blipFill>
          <a:blip r:embed="rId6"/>
          <a:stretch>
            <a:fillRect/>
          </a:stretch>
        </p:blipFill>
        <p:spPr>
          <a:xfrm>
            <a:off x="9746428" y="4724704"/>
            <a:ext cx="1449613" cy="1549275"/>
          </a:xfrm>
          <a:prstGeom prst="rect">
            <a:avLst/>
          </a:prstGeom>
          <a:ln>
            <a:noFill/>
          </a:ln>
          <a:effectLst>
            <a:outerShdw blurRad="292100" dist="139700" dir="2700000" algn="tl" rotWithShape="0">
              <a:srgbClr val="333333">
                <a:alpha val="65000"/>
              </a:srgbClr>
            </a:outerShdw>
          </a:effectLst>
        </p:spPr>
      </p:pic>
      <p:sp>
        <p:nvSpPr>
          <p:cNvPr id="14" name="日付プレースホルダー 13">
            <a:extLst>
              <a:ext uri="{FF2B5EF4-FFF2-40B4-BE49-F238E27FC236}">
                <a16:creationId xmlns:a16="http://schemas.microsoft.com/office/drawing/2014/main" id="{40371EE5-6FAD-B6BF-5C1F-26E7E0458F16}"/>
              </a:ext>
            </a:extLst>
          </p:cNvPr>
          <p:cNvSpPr>
            <a:spLocks noGrp="1"/>
          </p:cNvSpPr>
          <p:nvPr>
            <p:ph type="dt" sz="half" idx="12"/>
          </p:nvPr>
        </p:nvSpPr>
        <p:spPr/>
        <p:txBody>
          <a:bodyPr/>
          <a:lstStyle/>
          <a:p>
            <a:r>
              <a:rPr lang="en-US" altLang="ja-JP"/>
              <a:t>March 25, 2026</a:t>
            </a:r>
            <a:endParaRPr lang="ja-JP" altLang="en-US" dirty="0"/>
          </a:p>
        </p:txBody>
      </p:sp>
    </p:spTree>
    <p:extLst>
      <p:ext uri="{BB962C8B-B14F-4D97-AF65-F5344CB8AC3E}">
        <p14:creationId xmlns:p14="http://schemas.microsoft.com/office/powerpoint/2010/main" val="67812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グラフィックス 5">
            <a:extLst>
              <a:ext uri="{FF2B5EF4-FFF2-40B4-BE49-F238E27FC236}">
                <a16:creationId xmlns:a16="http://schemas.microsoft.com/office/drawing/2014/main" id="{604997B1-744D-5723-162D-4D8DDB87954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80955" y="3849840"/>
            <a:ext cx="4658307" cy="2969495"/>
          </a:xfrm>
          <a:prstGeom prst="rect">
            <a:avLst/>
          </a:prstGeom>
        </p:spPr>
      </p:pic>
      <p:sp>
        <p:nvSpPr>
          <p:cNvPr id="3" name="日付プレースホルダー 2">
            <a:extLst>
              <a:ext uri="{FF2B5EF4-FFF2-40B4-BE49-F238E27FC236}">
                <a16:creationId xmlns:a16="http://schemas.microsoft.com/office/drawing/2014/main" id="{C40C0017-314E-148B-04DF-FCDAA61AA587}"/>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0EB0E8C0-2EF2-62C0-8A43-E4963BAEDD3B}"/>
              </a:ext>
            </a:extLst>
          </p:cNvPr>
          <p:cNvSpPr>
            <a:spLocks noGrp="1"/>
          </p:cNvSpPr>
          <p:nvPr>
            <p:ph type="title"/>
          </p:nvPr>
        </p:nvSpPr>
        <p:spPr/>
        <p:txBody>
          <a:bodyPr/>
          <a:lstStyle/>
          <a:p>
            <a:r>
              <a:rPr lang="en-US" altLang="ja-JP" dirty="0"/>
              <a:t>1S – 2S precision spectroscopy</a:t>
            </a:r>
            <a:endParaRPr kumimoji="1" lang="ja-JP" altLang="en-US" dirty="0"/>
          </a:p>
        </p:txBody>
      </p:sp>
      <p:pic>
        <p:nvPicPr>
          <p:cNvPr id="8" name="グラフィックス 7">
            <a:extLst>
              <a:ext uri="{FF2B5EF4-FFF2-40B4-BE49-F238E27FC236}">
                <a16:creationId xmlns:a16="http://schemas.microsoft.com/office/drawing/2014/main" id="{C6AA4E15-CCEE-EB44-1A5C-22DE6FB2F62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45357" y="1359897"/>
            <a:ext cx="5803784" cy="3224324"/>
          </a:xfrm>
          <a:prstGeom prst="rect">
            <a:avLst/>
          </a:prstGeom>
        </p:spPr>
      </p:pic>
      <p:pic>
        <p:nvPicPr>
          <p:cNvPr id="10" name="図 9">
            <a:extLst>
              <a:ext uri="{FF2B5EF4-FFF2-40B4-BE49-F238E27FC236}">
                <a16:creationId xmlns:a16="http://schemas.microsoft.com/office/drawing/2014/main" id="{B08F28B1-6014-7022-5A51-B6918DAF102D}"/>
              </a:ext>
            </a:extLst>
          </p:cNvPr>
          <p:cNvPicPr>
            <a:picLocks noChangeAspect="1"/>
          </p:cNvPicPr>
          <p:nvPr/>
        </p:nvPicPr>
        <p:blipFill>
          <a:blip r:embed="rId4"/>
          <a:stretch>
            <a:fillRect/>
          </a:stretch>
        </p:blipFill>
        <p:spPr>
          <a:xfrm>
            <a:off x="171926" y="894609"/>
            <a:ext cx="4658308" cy="2808742"/>
          </a:xfrm>
          <a:prstGeom prst="rect">
            <a:avLst/>
          </a:prstGeom>
        </p:spPr>
      </p:pic>
      <p:sp>
        <p:nvSpPr>
          <p:cNvPr id="11" name="テキスト ボックス 10">
            <a:extLst>
              <a:ext uri="{FF2B5EF4-FFF2-40B4-BE49-F238E27FC236}">
                <a16:creationId xmlns:a16="http://schemas.microsoft.com/office/drawing/2014/main" id="{3CFC9A6B-EB58-EA0F-34D6-59537497DC0F}"/>
              </a:ext>
            </a:extLst>
          </p:cNvPr>
          <p:cNvSpPr txBox="1"/>
          <p:nvPr/>
        </p:nvSpPr>
        <p:spPr>
          <a:xfrm>
            <a:off x="3530600" y="2298980"/>
            <a:ext cx="2595034" cy="584775"/>
          </a:xfrm>
          <a:prstGeom prst="rect">
            <a:avLst/>
          </a:prstGeom>
          <a:solidFill>
            <a:schemeClr val="bg1"/>
          </a:solidFill>
        </p:spPr>
        <p:txBody>
          <a:bodyPr wrap="square" rtlCol="0">
            <a:spAutoFit/>
          </a:bodyPr>
          <a:lstStyle/>
          <a:p>
            <a:pPr algn="l"/>
            <a:r>
              <a:rPr kumimoji="1" lang="en-US" altLang="ja-JP" sz="1600" b="0" i="0" dirty="0">
                <a:latin typeface="+mn-lt"/>
                <a:ea typeface="+mn-ea"/>
              </a:rPr>
              <a:t>ETH Crivelli group,</a:t>
            </a:r>
          </a:p>
          <a:p>
            <a:pPr algn="l"/>
            <a:r>
              <a:rPr kumimoji="1" lang="en-US" altLang="ja-JP" sz="1600" b="0" i="0" dirty="0">
                <a:latin typeface="+mn-lt"/>
                <a:ea typeface="+mn-ea"/>
              </a:rPr>
              <a:t>PRA </a:t>
            </a:r>
            <a:r>
              <a:rPr kumimoji="1" lang="en-US" altLang="ja-JP" sz="1600" i="0" dirty="0">
                <a:latin typeface="Arial Black" panose="020B0A04020102020204" pitchFamily="34" charset="0"/>
              </a:rPr>
              <a:t>113</a:t>
            </a:r>
            <a:r>
              <a:rPr kumimoji="1" lang="en-US" altLang="ja-JP" sz="1600" b="0" i="0" dirty="0">
                <a:latin typeface="+mn-lt"/>
                <a:ea typeface="+mn-ea"/>
              </a:rPr>
              <a:t>, 032804 (2026)</a:t>
            </a:r>
            <a:endParaRPr kumimoji="1" lang="ja-JP" altLang="en-US" sz="1600" b="0" i="0" dirty="0">
              <a:latin typeface="+mn-lt"/>
              <a:ea typeface="+mn-ea"/>
            </a:endParaRPr>
          </a:p>
        </p:txBody>
      </p:sp>
      <p:sp>
        <p:nvSpPr>
          <p:cNvPr id="13" name="四角形: 角を丸くする 12">
            <a:extLst>
              <a:ext uri="{FF2B5EF4-FFF2-40B4-BE49-F238E27FC236}">
                <a16:creationId xmlns:a16="http://schemas.microsoft.com/office/drawing/2014/main" id="{B8DFD9B2-2B03-474E-DE27-1248B67FFABA}"/>
              </a:ext>
            </a:extLst>
          </p:cNvPr>
          <p:cNvSpPr/>
          <p:nvPr/>
        </p:nvSpPr>
        <p:spPr>
          <a:xfrm>
            <a:off x="36922" y="2370712"/>
            <a:ext cx="2346446" cy="694140"/>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2"/>
                </a:solidFill>
                <a:latin typeface="Arial Black" panose="020B0A04020102020204" pitchFamily="34" charset="0"/>
              </a:rPr>
              <a:t>A few ppb (meas.)</a:t>
            </a:r>
          </a:p>
          <a:p>
            <a:pPr algn="ctr"/>
            <a:r>
              <a:rPr lang="en-US" altLang="ja-JP" sz="1600" dirty="0">
                <a:solidFill>
                  <a:schemeClr val="tx2"/>
                </a:solidFill>
                <a:latin typeface="Arial Black" panose="020B0A04020102020204" pitchFamily="34" charset="0"/>
              </a:rPr>
              <a:t>0.5 ppb (theory)</a:t>
            </a:r>
            <a:endParaRPr kumimoji="1" lang="ja-JP" altLang="en-US" sz="1600" dirty="0">
              <a:solidFill>
                <a:schemeClr val="tx2"/>
              </a:solidFill>
              <a:latin typeface="Arial Black" panose="020B0A04020102020204" pitchFamily="34" charset="0"/>
            </a:endParaRPr>
          </a:p>
        </p:txBody>
      </p:sp>
      <p:sp>
        <p:nvSpPr>
          <p:cNvPr id="14" name="四角形: 角を丸くする 13">
            <a:extLst>
              <a:ext uri="{FF2B5EF4-FFF2-40B4-BE49-F238E27FC236}">
                <a16:creationId xmlns:a16="http://schemas.microsoft.com/office/drawing/2014/main" id="{FCE028CC-EAC2-6C8E-3795-B4F8DA452291}"/>
              </a:ext>
            </a:extLst>
          </p:cNvPr>
          <p:cNvSpPr/>
          <p:nvPr/>
        </p:nvSpPr>
        <p:spPr>
          <a:xfrm>
            <a:off x="6000044" y="5235087"/>
            <a:ext cx="5437012" cy="694140"/>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2"/>
                </a:solidFill>
                <a:latin typeface="Arial Black" panose="020B0A04020102020204" pitchFamily="34" charset="0"/>
              </a:rPr>
              <a:t>Bottleneck is high temperature of Ps</a:t>
            </a:r>
          </a:p>
          <a:p>
            <a:pPr algn="ctr"/>
            <a:r>
              <a:rPr kumimoji="1" lang="ja-JP" altLang="en-US" sz="2000" dirty="0">
                <a:solidFill>
                  <a:schemeClr val="tx2"/>
                </a:solidFill>
                <a:latin typeface="Arial Black" panose="020B0A04020102020204" pitchFamily="34" charset="0"/>
              </a:rPr>
              <a:t>→ </a:t>
            </a:r>
            <a:r>
              <a:rPr kumimoji="1" lang="en-US" altLang="ja-JP" sz="2000" dirty="0">
                <a:solidFill>
                  <a:schemeClr val="tx2"/>
                </a:solidFill>
                <a:latin typeface="Arial Black" panose="020B0A04020102020204" pitchFamily="34" charset="0"/>
              </a:rPr>
              <a:t>Laser cooling</a:t>
            </a:r>
            <a:endParaRPr kumimoji="1" lang="ja-JP" altLang="en-US" sz="2000"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2027650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E9A5BAF-55D8-B9D3-FAA4-F3104396C0BB}"/>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ABB8946E-7D98-791A-7D17-410017892543}"/>
              </a:ext>
            </a:extLst>
          </p:cNvPr>
          <p:cNvSpPr>
            <a:spLocks noGrp="1"/>
          </p:cNvSpPr>
          <p:nvPr>
            <p:ph type="title"/>
          </p:nvPr>
        </p:nvSpPr>
        <p:spPr/>
        <p:txBody>
          <a:bodyPr/>
          <a:lstStyle/>
          <a:p>
            <a:r>
              <a:rPr kumimoji="1" lang="en-US" altLang="ja-JP" dirty="0"/>
              <a:t>Summary</a:t>
            </a:r>
            <a:endParaRPr kumimoji="1" lang="ja-JP" altLang="en-US" dirty="0"/>
          </a:p>
        </p:txBody>
      </p:sp>
      <p:sp>
        <p:nvSpPr>
          <p:cNvPr id="5" name="テキスト ボックス 4">
            <a:extLst>
              <a:ext uri="{FF2B5EF4-FFF2-40B4-BE49-F238E27FC236}">
                <a16:creationId xmlns:a16="http://schemas.microsoft.com/office/drawing/2014/main" id="{72911DB3-2796-1F94-8853-BBA1A38A6CB2}"/>
              </a:ext>
            </a:extLst>
          </p:cNvPr>
          <p:cNvSpPr txBox="1"/>
          <p:nvPr/>
        </p:nvSpPr>
        <p:spPr>
          <a:xfrm>
            <a:off x="154443" y="889316"/>
            <a:ext cx="5725657" cy="461665"/>
          </a:xfrm>
          <a:prstGeom prst="rect">
            <a:avLst/>
          </a:prstGeom>
          <a:noFill/>
        </p:spPr>
        <p:txBody>
          <a:bodyPr wrap="square" rtlCol="0">
            <a:spAutoFit/>
          </a:bodyPr>
          <a:lstStyle/>
          <a:p>
            <a:r>
              <a:rPr kumimoji="1" lang="en-US" altLang="ja-JP" sz="2400" u="sng" dirty="0">
                <a:solidFill>
                  <a:srgbClr val="FF0000"/>
                </a:solidFill>
              </a:rPr>
              <a:t>One-dimensional laser cooling of Ps</a:t>
            </a:r>
            <a:endParaRPr kumimoji="1" lang="ja-JP" altLang="en-US" sz="2400" u="sng" dirty="0">
              <a:solidFill>
                <a:srgbClr val="FF0000"/>
              </a:solidFill>
            </a:endParaRPr>
          </a:p>
        </p:txBody>
      </p:sp>
      <p:sp>
        <p:nvSpPr>
          <p:cNvPr id="6" name="テキスト ボックス 5">
            <a:extLst>
              <a:ext uri="{FF2B5EF4-FFF2-40B4-BE49-F238E27FC236}">
                <a16:creationId xmlns:a16="http://schemas.microsoft.com/office/drawing/2014/main" id="{064B48CD-7824-A9F6-3955-9E8F028AB2F4}"/>
              </a:ext>
            </a:extLst>
          </p:cNvPr>
          <p:cNvSpPr txBox="1"/>
          <p:nvPr/>
        </p:nvSpPr>
        <p:spPr>
          <a:xfrm>
            <a:off x="203050" y="4619403"/>
            <a:ext cx="9879413" cy="461665"/>
          </a:xfrm>
          <a:prstGeom prst="rect">
            <a:avLst/>
          </a:prstGeom>
          <a:noFill/>
        </p:spPr>
        <p:txBody>
          <a:bodyPr wrap="square" rtlCol="0">
            <a:spAutoFit/>
          </a:bodyPr>
          <a:lstStyle/>
          <a:p>
            <a:r>
              <a:rPr kumimoji="1" lang="en-US" altLang="ja-JP" sz="2400" u="sng" dirty="0"/>
              <a:t>Next steps: three-dimensional laser cooling and precision spectroscopy</a:t>
            </a:r>
            <a:endParaRPr kumimoji="1" lang="ja-JP" altLang="en-US" sz="2400" u="sng" dirty="0"/>
          </a:p>
        </p:txBody>
      </p:sp>
      <p:sp>
        <p:nvSpPr>
          <p:cNvPr id="7" name="テキスト ボックス 6">
            <a:extLst>
              <a:ext uri="{FF2B5EF4-FFF2-40B4-BE49-F238E27FC236}">
                <a16:creationId xmlns:a16="http://schemas.microsoft.com/office/drawing/2014/main" id="{FD5A3839-C7ED-41CB-ED25-A71184D3CD7C}"/>
              </a:ext>
            </a:extLst>
          </p:cNvPr>
          <p:cNvSpPr txBox="1"/>
          <p:nvPr/>
        </p:nvSpPr>
        <p:spPr>
          <a:xfrm>
            <a:off x="568945" y="1350981"/>
            <a:ext cx="8837965" cy="707886"/>
          </a:xfrm>
          <a:prstGeom prst="rect">
            <a:avLst/>
          </a:prstGeom>
          <a:noFill/>
        </p:spPr>
        <p:txBody>
          <a:bodyPr wrap="square" rtlCol="0">
            <a:spAutoFit/>
          </a:bodyPr>
          <a:lstStyle/>
          <a:p>
            <a:r>
              <a:rPr kumimoji="1" lang="en-US" altLang="ja-JP" sz="2000" dirty="0"/>
              <a:t>Chirp cooling using the 1S-2P transition </a:t>
            </a:r>
            <a:br>
              <a:rPr kumimoji="1" lang="en-US" altLang="ja-JP" sz="2000" dirty="0"/>
            </a:br>
            <a:r>
              <a:rPr kumimoji="1" lang="en-US" altLang="ja-JP" sz="2000" dirty="0"/>
              <a:t>in the counter-propagating configuration</a:t>
            </a:r>
            <a:endParaRPr kumimoji="1" lang="ja-JP" altLang="en-US" sz="2000" dirty="0"/>
          </a:p>
        </p:txBody>
      </p:sp>
      <p:sp>
        <p:nvSpPr>
          <p:cNvPr id="8" name="テキスト ボックス 7">
            <a:extLst>
              <a:ext uri="{FF2B5EF4-FFF2-40B4-BE49-F238E27FC236}">
                <a16:creationId xmlns:a16="http://schemas.microsoft.com/office/drawing/2014/main" id="{5BA08C67-71A1-3981-97E6-1539462E069D}"/>
              </a:ext>
            </a:extLst>
          </p:cNvPr>
          <p:cNvSpPr txBox="1"/>
          <p:nvPr/>
        </p:nvSpPr>
        <p:spPr>
          <a:xfrm>
            <a:off x="574325" y="2043303"/>
            <a:ext cx="5400312" cy="707886"/>
          </a:xfrm>
          <a:prstGeom prst="rect">
            <a:avLst/>
          </a:prstGeom>
          <a:noFill/>
        </p:spPr>
        <p:txBody>
          <a:bodyPr wrap="square" rtlCol="0">
            <a:spAutoFit/>
          </a:bodyPr>
          <a:lstStyle/>
          <a:p>
            <a:r>
              <a:rPr kumimoji="1" lang="en-US" altLang="ja-JP" sz="2000" dirty="0"/>
              <a:t>A chirped train of optical </a:t>
            </a:r>
            <a:r>
              <a:rPr lang="en-US" altLang="ja-JP" sz="2000" dirty="0"/>
              <a:t>pulses at 243 nm</a:t>
            </a:r>
            <a:br>
              <a:rPr lang="en-US" altLang="ja-JP" sz="2000" dirty="0"/>
            </a:br>
            <a:r>
              <a:rPr lang="en-US" altLang="ja-JP" sz="2000" dirty="0"/>
              <a:t>cools gaseous Ps rapidly</a:t>
            </a:r>
            <a:endParaRPr kumimoji="1" lang="ja-JP" altLang="en-US" sz="2000" dirty="0"/>
          </a:p>
        </p:txBody>
      </p:sp>
      <p:sp>
        <p:nvSpPr>
          <p:cNvPr id="9" name="テキスト ボックス 8">
            <a:extLst>
              <a:ext uri="{FF2B5EF4-FFF2-40B4-BE49-F238E27FC236}">
                <a16:creationId xmlns:a16="http://schemas.microsoft.com/office/drawing/2014/main" id="{0087D04F-A8FA-6105-4487-ED4DBEC46016}"/>
              </a:ext>
            </a:extLst>
          </p:cNvPr>
          <p:cNvSpPr txBox="1"/>
          <p:nvPr/>
        </p:nvSpPr>
        <p:spPr>
          <a:xfrm>
            <a:off x="574325" y="5115455"/>
            <a:ext cx="6128717" cy="400110"/>
          </a:xfrm>
          <a:prstGeom prst="rect">
            <a:avLst/>
          </a:prstGeom>
          <a:noFill/>
        </p:spPr>
        <p:txBody>
          <a:bodyPr wrap="square" rtlCol="0">
            <a:spAutoFit/>
          </a:bodyPr>
          <a:lstStyle/>
          <a:p>
            <a:r>
              <a:rPr lang="en-US" altLang="ja-JP" sz="2000" dirty="0"/>
              <a:t>1S-2S transition frequency measurements revisited</a:t>
            </a:r>
            <a:endParaRPr kumimoji="1" lang="ja-JP" altLang="en-US" sz="2000" dirty="0"/>
          </a:p>
        </p:txBody>
      </p:sp>
      <p:sp>
        <p:nvSpPr>
          <p:cNvPr id="10" name="テキスト ボックス 9">
            <a:extLst>
              <a:ext uri="{FF2B5EF4-FFF2-40B4-BE49-F238E27FC236}">
                <a16:creationId xmlns:a16="http://schemas.microsoft.com/office/drawing/2014/main" id="{AD5D8A5A-A626-284C-26CD-A41E5E4A93DD}"/>
              </a:ext>
            </a:extLst>
          </p:cNvPr>
          <p:cNvSpPr txBox="1"/>
          <p:nvPr/>
        </p:nvSpPr>
        <p:spPr>
          <a:xfrm>
            <a:off x="574326" y="5515489"/>
            <a:ext cx="4511500" cy="400110"/>
          </a:xfrm>
          <a:prstGeom prst="rect">
            <a:avLst/>
          </a:prstGeom>
          <a:noFill/>
        </p:spPr>
        <p:txBody>
          <a:bodyPr wrap="square" rtlCol="0">
            <a:spAutoFit/>
          </a:bodyPr>
          <a:lstStyle/>
          <a:p>
            <a:r>
              <a:rPr lang="en-US" altLang="ja-JP" sz="2000" dirty="0"/>
              <a:t>Matter-wave interferometry</a:t>
            </a:r>
            <a:endParaRPr kumimoji="1" lang="ja-JP" altLang="en-US" sz="2000" dirty="0"/>
          </a:p>
        </p:txBody>
      </p:sp>
      <p:sp>
        <p:nvSpPr>
          <p:cNvPr id="11" name="テキスト ボックス 10">
            <a:extLst>
              <a:ext uri="{FF2B5EF4-FFF2-40B4-BE49-F238E27FC236}">
                <a16:creationId xmlns:a16="http://schemas.microsoft.com/office/drawing/2014/main" id="{04F0FFF5-8D6C-5001-7374-CCDFEEC01CEF}"/>
              </a:ext>
            </a:extLst>
          </p:cNvPr>
          <p:cNvSpPr txBox="1"/>
          <p:nvPr/>
        </p:nvSpPr>
        <p:spPr>
          <a:xfrm>
            <a:off x="574325" y="5938713"/>
            <a:ext cx="11105932" cy="400110"/>
          </a:xfrm>
          <a:prstGeom prst="rect">
            <a:avLst/>
          </a:prstGeom>
          <a:noFill/>
        </p:spPr>
        <p:txBody>
          <a:bodyPr wrap="square" rtlCol="0">
            <a:spAutoFit/>
          </a:bodyPr>
          <a:lstStyle/>
          <a:p>
            <a:r>
              <a:rPr lang="en-US" altLang="ja-JP" sz="2000" dirty="0"/>
              <a:t>Bose-Einstein condensation and comparison with exciton (e-h pair) BEC (not covered in this talk)</a:t>
            </a:r>
            <a:endParaRPr kumimoji="1" lang="ja-JP" altLang="en-US" sz="2000" dirty="0"/>
          </a:p>
        </p:txBody>
      </p:sp>
      <p:sp>
        <p:nvSpPr>
          <p:cNvPr id="12" name="テキスト ボックス 11">
            <a:extLst>
              <a:ext uri="{FF2B5EF4-FFF2-40B4-BE49-F238E27FC236}">
                <a16:creationId xmlns:a16="http://schemas.microsoft.com/office/drawing/2014/main" id="{E05A2D65-F48E-58BE-2C4A-1801B1DBA21C}"/>
              </a:ext>
            </a:extLst>
          </p:cNvPr>
          <p:cNvSpPr txBox="1"/>
          <p:nvPr/>
        </p:nvSpPr>
        <p:spPr>
          <a:xfrm>
            <a:off x="897620" y="3070563"/>
            <a:ext cx="5962378" cy="369332"/>
          </a:xfrm>
          <a:prstGeom prst="rect">
            <a:avLst/>
          </a:prstGeom>
          <a:noFill/>
        </p:spPr>
        <p:txBody>
          <a:bodyPr wrap="square" rtlCol="0">
            <a:spAutoFit/>
          </a:bodyPr>
          <a:lstStyle/>
          <a:p>
            <a:pPr algn="l"/>
            <a:r>
              <a:rPr kumimoji="1" lang="en-US" altLang="ja-JP" dirty="0">
                <a:solidFill>
                  <a:srgbClr val="0432FF"/>
                </a:solidFill>
              </a:rPr>
              <a:t>K. Yamada </a:t>
            </a:r>
            <a:r>
              <a:rPr kumimoji="1" lang="en-US" altLang="ja-JP" i="1" dirty="0">
                <a:solidFill>
                  <a:srgbClr val="0432FF"/>
                </a:solidFill>
              </a:rPr>
              <a:t>et al</a:t>
            </a:r>
            <a:r>
              <a:rPr kumimoji="1" lang="en-US" altLang="ja-JP" dirty="0">
                <a:solidFill>
                  <a:srgbClr val="0432FF"/>
                </a:solidFill>
              </a:rPr>
              <a:t>., Phys. Rev. Applied </a:t>
            </a:r>
            <a:r>
              <a:rPr kumimoji="1" lang="en-US" altLang="ja-JP" b="1" dirty="0">
                <a:solidFill>
                  <a:srgbClr val="0432FF"/>
                </a:solidFill>
              </a:rPr>
              <a:t>16</a:t>
            </a:r>
            <a:r>
              <a:rPr kumimoji="1" lang="en-US" altLang="ja-JP" dirty="0">
                <a:solidFill>
                  <a:srgbClr val="0432FF"/>
                </a:solidFill>
              </a:rPr>
              <a:t>, 014009 (2021).</a:t>
            </a:r>
            <a:endParaRPr kumimoji="1" lang="ja-JP" altLang="en-US" dirty="0">
              <a:solidFill>
                <a:srgbClr val="0432FF"/>
              </a:solidFill>
            </a:endParaRPr>
          </a:p>
        </p:txBody>
      </p:sp>
      <p:sp>
        <p:nvSpPr>
          <p:cNvPr id="13" name="テキスト ボックス 12">
            <a:extLst>
              <a:ext uri="{FF2B5EF4-FFF2-40B4-BE49-F238E27FC236}">
                <a16:creationId xmlns:a16="http://schemas.microsoft.com/office/drawing/2014/main" id="{B4662353-508D-42EE-80F4-DD2EF0B92202}"/>
              </a:ext>
            </a:extLst>
          </p:cNvPr>
          <p:cNvSpPr txBox="1"/>
          <p:nvPr/>
        </p:nvSpPr>
        <p:spPr>
          <a:xfrm>
            <a:off x="236739" y="2774303"/>
            <a:ext cx="2262775" cy="369332"/>
          </a:xfrm>
          <a:prstGeom prst="rect">
            <a:avLst/>
          </a:prstGeom>
          <a:noFill/>
        </p:spPr>
        <p:txBody>
          <a:bodyPr wrap="square">
            <a:spAutoFit/>
          </a:bodyPr>
          <a:lstStyle/>
          <a:p>
            <a:r>
              <a:rPr kumimoji="1" lang="en-US" altLang="ja-JP" sz="1800" dirty="0"/>
              <a:t>Cooling laser:</a:t>
            </a:r>
            <a:endParaRPr lang="ja-JP" altLang="en-US" dirty="0"/>
          </a:p>
        </p:txBody>
      </p:sp>
      <p:sp>
        <p:nvSpPr>
          <p:cNvPr id="14" name="テキスト ボックス 13">
            <a:extLst>
              <a:ext uri="{FF2B5EF4-FFF2-40B4-BE49-F238E27FC236}">
                <a16:creationId xmlns:a16="http://schemas.microsoft.com/office/drawing/2014/main" id="{F7959FEC-2190-C140-00E5-D2D3E3508DA8}"/>
              </a:ext>
            </a:extLst>
          </p:cNvPr>
          <p:cNvSpPr txBox="1"/>
          <p:nvPr/>
        </p:nvSpPr>
        <p:spPr>
          <a:xfrm>
            <a:off x="897619" y="3394740"/>
            <a:ext cx="4982481" cy="369332"/>
          </a:xfrm>
          <a:prstGeom prst="rect">
            <a:avLst/>
          </a:prstGeom>
          <a:noFill/>
        </p:spPr>
        <p:txBody>
          <a:bodyPr wrap="square">
            <a:spAutoFit/>
          </a:bodyPr>
          <a:lstStyle/>
          <a:p>
            <a:pPr algn="l"/>
            <a:r>
              <a:rPr kumimoji="1" lang="en-US" altLang="ja-JP" dirty="0">
                <a:solidFill>
                  <a:srgbClr val="0432FF"/>
                </a:solidFill>
              </a:rPr>
              <a:t>K. Shu </a:t>
            </a:r>
            <a:r>
              <a:rPr kumimoji="1" lang="en-US" altLang="ja-JP" i="1" dirty="0">
                <a:solidFill>
                  <a:srgbClr val="0432FF"/>
                </a:solidFill>
              </a:rPr>
              <a:t>et al</a:t>
            </a:r>
            <a:r>
              <a:rPr kumimoji="1" lang="en-US" altLang="ja-JP" dirty="0">
                <a:solidFill>
                  <a:srgbClr val="0432FF"/>
                </a:solidFill>
              </a:rPr>
              <a:t>., Phys. Rev. A </a:t>
            </a:r>
            <a:r>
              <a:rPr kumimoji="1" lang="en-US" altLang="ja-JP" b="1" dirty="0">
                <a:solidFill>
                  <a:srgbClr val="0432FF"/>
                </a:solidFill>
              </a:rPr>
              <a:t>109</a:t>
            </a:r>
            <a:r>
              <a:rPr kumimoji="1" lang="en-US" altLang="ja-JP" dirty="0">
                <a:solidFill>
                  <a:srgbClr val="0432FF"/>
                </a:solidFill>
              </a:rPr>
              <a:t>, 043520 (2024).</a:t>
            </a:r>
            <a:endParaRPr kumimoji="1" lang="ja-JP" altLang="en-US" dirty="0">
              <a:solidFill>
                <a:srgbClr val="0432FF"/>
              </a:solidFill>
            </a:endParaRPr>
          </a:p>
        </p:txBody>
      </p:sp>
      <p:pic>
        <p:nvPicPr>
          <p:cNvPr id="15" name="図 14">
            <a:extLst>
              <a:ext uri="{FF2B5EF4-FFF2-40B4-BE49-F238E27FC236}">
                <a16:creationId xmlns:a16="http://schemas.microsoft.com/office/drawing/2014/main" id="{71F72FC2-4246-A7A9-C89E-2ED0E5CE7AC3}"/>
              </a:ext>
            </a:extLst>
          </p:cNvPr>
          <p:cNvPicPr>
            <a:picLocks noChangeAspect="1"/>
          </p:cNvPicPr>
          <p:nvPr/>
        </p:nvPicPr>
        <p:blipFill>
          <a:blip r:embed="rId2"/>
          <a:srcRect t="13339" b="4089"/>
          <a:stretch/>
        </p:blipFill>
        <p:spPr>
          <a:xfrm>
            <a:off x="7463460" y="141192"/>
            <a:ext cx="3578934" cy="4084948"/>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CC639F18-6D6F-D584-339E-B4E8214B35A3}"/>
              </a:ext>
            </a:extLst>
          </p:cNvPr>
          <p:cNvSpPr txBox="1"/>
          <p:nvPr/>
        </p:nvSpPr>
        <p:spPr>
          <a:xfrm>
            <a:off x="236739" y="3718917"/>
            <a:ext cx="1927232" cy="369332"/>
          </a:xfrm>
          <a:prstGeom prst="rect">
            <a:avLst/>
          </a:prstGeom>
          <a:noFill/>
        </p:spPr>
        <p:txBody>
          <a:bodyPr wrap="square">
            <a:spAutoFit/>
          </a:bodyPr>
          <a:lstStyle/>
          <a:p>
            <a:r>
              <a:rPr kumimoji="1" lang="en-US" altLang="ja-JP" sz="1800" dirty="0"/>
              <a:t>Demonstration:</a:t>
            </a:r>
            <a:endParaRPr lang="ja-JP" altLang="en-US" dirty="0"/>
          </a:p>
        </p:txBody>
      </p:sp>
      <p:sp>
        <p:nvSpPr>
          <p:cNvPr id="17" name="テキスト ボックス 16">
            <a:extLst>
              <a:ext uri="{FF2B5EF4-FFF2-40B4-BE49-F238E27FC236}">
                <a16:creationId xmlns:a16="http://schemas.microsoft.com/office/drawing/2014/main" id="{D636F2BC-E73A-87FC-7B6D-7F44DB7CCBDB}"/>
              </a:ext>
            </a:extLst>
          </p:cNvPr>
          <p:cNvSpPr txBox="1"/>
          <p:nvPr/>
        </p:nvSpPr>
        <p:spPr>
          <a:xfrm>
            <a:off x="840201" y="4028412"/>
            <a:ext cx="4753723" cy="369332"/>
          </a:xfrm>
          <a:prstGeom prst="rect">
            <a:avLst/>
          </a:prstGeom>
          <a:noFill/>
        </p:spPr>
        <p:txBody>
          <a:bodyPr wrap="square">
            <a:spAutoFit/>
          </a:bodyPr>
          <a:lstStyle/>
          <a:p>
            <a:pPr algn="l"/>
            <a:r>
              <a:rPr kumimoji="1" lang="en-US" altLang="ja-JP" dirty="0">
                <a:solidFill>
                  <a:srgbClr val="0432FF"/>
                </a:solidFill>
              </a:rPr>
              <a:t>K. Shu </a:t>
            </a:r>
            <a:r>
              <a:rPr kumimoji="1" lang="en-US" altLang="ja-JP" i="1" dirty="0">
                <a:solidFill>
                  <a:srgbClr val="0432FF"/>
                </a:solidFill>
              </a:rPr>
              <a:t>et al</a:t>
            </a:r>
            <a:r>
              <a:rPr kumimoji="1" lang="en-US" altLang="ja-JP" dirty="0">
                <a:solidFill>
                  <a:srgbClr val="0432FF"/>
                </a:solidFill>
              </a:rPr>
              <a:t>., Nature </a:t>
            </a:r>
            <a:r>
              <a:rPr kumimoji="1" lang="en-US" altLang="ja-JP" b="1" dirty="0">
                <a:solidFill>
                  <a:srgbClr val="0432FF"/>
                </a:solidFill>
              </a:rPr>
              <a:t>633</a:t>
            </a:r>
            <a:r>
              <a:rPr kumimoji="1" lang="en-US" altLang="ja-JP" dirty="0">
                <a:solidFill>
                  <a:srgbClr val="0432FF"/>
                </a:solidFill>
              </a:rPr>
              <a:t>, 793 (2024).</a:t>
            </a:r>
            <a:endParaRPr kumimoji="1" lang="ja-JP" altLang="en-US" dirty="0">
              <a:solidFill>
                <a:srgbClr val="0432FF"/>
              </a:solidFill>
            </a:endParaRPr>
          </a:p>
        </p:txBody>
      </p:sp>
    </p:spTree>
    <p:extLst>
      <p:ext uri="{BB962C8B-B14F-4D97-AF65-F5344CB8AC3E}">
        <p14:creationId xmlns:p14="http://schemas.microsoft.com/office/powerpoint/2010/main" val="2603293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DD57A73B-F5A7-D194-3409-11F93BBE3D02}"/>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FB5396AD-1E00-A5C9-099A-EB775659A9C9}"/>
              </a:ext>
            </a:extLst>
          </p:cNvPr>
          <p:cNvSpPr>
            <a:spLocks noGrp="1"/>
          </p:cNvSpPr>
          <p:nvPr>
            <p:ph type="title"/>
          </p:nvPr>
        </p:nvSpPr>
        <p:spPr/>
        <p:txBody>
          <a:bodyPr/>
          <a:lstStyle/>
          <a:p>
            <a:r>
              <a:rPr kumimoji="1" lang="en-US" altLang="ja-JP" dirty="0"/>
              <a:t>Principle of laser cooling</a:t>
            </a:r>
            <a:endParaRPr kumimoji="1" lang="ja-JP" altLang="en-US" dirty="0"/>
          </a:p>
        </p:txBody>
      </p:sp>
      <p:pic>
        <p:nvPicPr>
          <p:cNvPr id="5" name="図 4">
            <a:extLst>
              <a:ext uri="{FF2B5EF4-FFF2-40B4-BE49-F238E27FC236}">
                <a16:creationId xmlns:a16="http://schemas.microsoft.com/office/drawing/2014/main" id="{706F00B2-B703-8A98-B78A-6C0B1F44B02D}"/>
              </a:ext>
            </a:extLst>
          </p:cNvPr>
          <p:cNvPicPr>
            <a:picLocks noChangeAspect="1"/>
          </p:cNvPicPr>
          <p:nvPr/>
        </p:nvPicPr>
        <p:blipFill>
          <a:blip r:embed="rId2"/>
          <a:stretch>
            <a:fillRect/>
          </a:stretch>
        </p:blipFill>
        <p:spPr>
          <a:xfrm>
            <a:off x="2983768" y="1303718"/>
            <a:ext cx="5734281" cy="4878418"/>
          </a:xfrm>
          <a:prstGeom prst="rect">
            <a:avLst/>
          </a:prstGeom>
        </p:spPr>
      </p:pic>
      <p:sp>
        <p:nvSpPr>
          <p:cNvPr id="6" name="テキスト ボックス 5">
            <a:extLst>
              <a:ext uri="{FF2B5EF4-FFF2-40B4-BE49-F238E27FC236}">
                <a16:creationId xmlns:a16="http://schemas.microsoft.com/office/drawing/2014/main" id="{AE9F7B7D-F807-1751-80DA-9D6D43FB7330}"/>
              </a:ext>
            </a:extLst>
          </p:cNvPr>
          <p:cNvSpPr txBox="1"/>
          <p:nvPr/>
        </p:nvSpPr>
        <p:spPr>
          <a:xfrm>
            <a:off x="3900343" y="6437357"/>
            <a:ext cx="4394921" cy="307777"/>
          </a:xfrm>
          <a:prstGeom prst="rect">
            <a:avLst/>
          </a:prstGeom>
          <a:noFill/>
        </p:spPr>
        <p:txBody>
          <a:bodyPr wrap="none" rtlCol="0">
            <a:spAutoFit/>
          </a:bodyPr>
          <a:lstStyle/>
          <a:p>
            <a:pPr algn="l"/>
            <a:r>
              <a:rPr kumimoji="1" lang="en-US" altLang="ja-JP" sz="1400" b="0" i="0" dirty="0">
                <a:ea typeface="Yu Gothic Medium" panose="020B0400000000000000" pitchFamily="34" charset="-128"/>
                <a:cs typeface="Arial" panose="020B0604020202020204" pitchFamily="34" charset="0"/>
              </a:rPr>
              <a:t>W. D. Phillips, Rev. Mod. Phys. </a:t>
            </a:r>
            <a:r>
              <a:rPr kumimoji="1" lang="en-US" altLang="ja-JP" sz="1400" b="1" i="0" dirty="0">
                <a:ea typeface="Yu Gothic Medium" panose="020B0400000000000000" pitchFamily="34" charset="-128"/>
                <a:cs typeface="Arial" panose="020B0604020202020204" pitchFamily="34" charset="0"/>
              </a:rPr>
              <a:t>70</a:t>
            </a:r>
            <a:r>
              <a:rPr kumimoji="1" lang="en-US" altLang="ja-JP" sz="1400" b="0" i="0" dirty="0">
                <a:ea typeface="Yu Gothic Medium" panose="020B0400000000000000" pitchFamily="34" charset="-128"/>
                <a:cs typeface="Arial" panose="020B0604020202020204" pitchFamily="34" charset="0"/>
              </a:rPr>
              <a:t>, 721(1998).</a:t>
            </a:r>
            <a:endParaRPr kumimoji="1" lang="ja-JP" altLang="en-US" sz="1400" b="0" i="0" dirty="0">
              <a:ea typeface="Yu Gothic Medium" panose="020B0400000000000000" pitchFamily="34"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83B3E71F-6B55-2A6A-29AA-85D8EC65349A}"/>
              </a:ext>
            </a:extLst>
          </p:cNvPr>
          <p:cNvSpPr txBox="1"/>
          <p:nvPr/>
        </p:nvSpPr>
        <p:spPr>
          <a:xfrm>
            <a:off x="6011025" y="976857"/>
            <a:ext cx="2348720" cy="400110"/>
          </a:xfrm>
          <a:prstGeom prst="rect">
            <a:avLst/>
          </a:prstGeom>
          <a:noFill/>
        </p:spPr>
        <p:txBody>
          <a:bodyPr wrap="none" rtlCol="0">
            <a:spAutoFit/>
          </a:bodyPr>
          <a:lstStyle/>
          <a:p>
            <a:pPr algn="l"/>
            <a:r>
              <a:rPr kumimoji="1" lang="en-US" altLang="ja-JP" sz="2000" b="0" i="0" dirty="0">
                <a:solidFill>
                  <a:srgbClr val="FF0000"/>
                </a:solidFill>
              </a:rPr>
              <a:t>Photon momentum</a:t>
            </a:r>
            <a:endParaRPr kumimoji="1" lang="ja-JP" altLang="en-US" sz="2000" b="0" i="0" dirty="0">
              <a:solidFill>
                <a:srgbClr val="FF0000"/>
              </a:solidFill>
            </a:endParaRPr>
          </a:p>
        </p:txBody>
      </p:sp>
      <p:sp>
        <p:nvSpPr>
          <p:cNvPr id="8" name="テキスト ボックス 7">
            <a:extLst>
              <a:ext uri="{FF2B5EF4-FFF2-40B4-BE49-F238E27FC236}">
                <a16:creationId xmlns:a16="http://schemas.microsoft.com/office/drawing/2014/main" id="{812FAD39-4659-2776-B456-49D870A4BFE5}"/>
              </a:ext>
            </a:extLst>
          </p:cNvPr>
          <p:cNvSpPr txBox="1"/>
          <p:nvPr/>
        </p:nvSpPr>
        <p:spPr>
          <a:xfrm>
            <a:off x="4778131" y="4230406"/>
            <a:ext cx="1651414" cy="400110"/>
          </a:xfrm>
          <a:prstGeom prst="rect">
            <a:avLst/>
          </a:prstGeom>
          <a:noFill/>
        </p:spPr>
        <p:txBody>
          <a:bodyPr wrap="none" rtlCol="0">
            <a:spAutoFit/>
          </a:bodyPr>
          <a:lstStyle/>
          <a:p>
            <a:pPr algn="l"/>
            <a:r>
              <a:rPr kumimoji="1" lang="en-US" altLang="ja-JP" sz="2000" b="0" i="0" dirty="0">
                <a:solidFill>
                  <a:schemeClr val="accent2"/>
                </a:solidFill>
              </a:rPr>
              <a:t>Excited state</a:t>
            </a:r>
            <a:endParaRPr kumimoji="1" lang="ja-JP" altLang="en-US" sz="2000" b="0" i="0" dirty="0">
              <a:solidFill>
                <a:schemeClr val="accent2"/>
              </a:solidFill>
            </a:endParaRPr>
          </a:p>
        </p:txBody>
      </p:sp>
      <p:sp>
        <p:nvSpPr>
          <p:cNvPr id="9" name="テキスト ボックス 8">
            <a:extLst>
              <a:ext uri="{FF2B5EF4-FFF2-40B4-BE49-F238E27FC236}">
                <a16:creationId xmlns:a16="http://schemas.microsoft.com/office/drawing/2014/main" id="{746FC22F-BC9E-0856-C15A-AFD0BEA7A6F5}"/>
              </a:ext>
            </a:extLst>
          </p:cNvPr>
          <p:cNvSpPr txBox="1"/>
          <p:nvPr/>
        </p:nvSpPr>
        <p:spPr>
          <a:xfrm>
            <a:off x="2148239" y="3921169"/>
            <a:ext cx="1011815" cy="400110"/>
          </a:xfrm>
          <a:prstGeom prst="rect">
            <a:avLst/>
          </a:prstGeom>
          <a:noFill/>
        </p:spPr>
        <p:txBody>
          <a:bodyPr wrap="none" rtlCol="0">
            <a:spAutoFit/>
          </a:bodyPr>
          <a:lstStyle/>
          <a:p>
            <a:pPr algn="l"/>
            <a:r>
              <a:rPr kumimoji="1" lang="en-US" altLang="ja-JP" sz="2000" b="0" i="0" dirty="0">
                <a:solidFill>
                  <a:srgbClr val="FF0000"/>
                </a:solidFill>
              </a:rPr>
              <a:t>Repeat</a:t>
            </a:r>
            <a:endParaRPr kumimoji="1" lang="ja-JP" altLang="en-US" sz="2000" b="0" i="0" dirty="0">
              <a:solidFill>
                <a:srgbClr val="FF0000"/>
              </a:solidFill>
            </a:endParaRPr>
          </a:p>
        </p:txBody>
      </p:sp>
      <p:sp>
        <p:nvSpPr>
          <p:cNvPr id="10" name="テキスト ボックス 9">
            <a:extLst>
              <a:ext uri="{FF2B5EF4-FFF2-40B4-BE49-F238E27FC236}">
                <a16:creationId xmlns:a16="http://schemas.microsoft.com/office/drawing/2014/main" id="{72B85B32-A616-CF9B-424A-4E41BEE73416}"/>
              </a:ext>
            </a:extLst>
          </p:cNvPr>
          <p:cNvSpPr txBox="1"/>
          <p:nvPr/>
        </p:nvSpPr>
        <p:spPr>
          <a:xfrm>
            <a:off x="8295264" y="2133036"/>
            <a:ext cx="1368380" cy="400110"/>
          </a:xfrm>
          <a:prstGeom prst="rect">
            <a:avLst/>
          </a:prstGeom>
          <a:noFill/>
        </p:spPr>
        <p:txBody>
          <a:bodyPr wrap="square" rtlCol="0">
            <a:spAutoFit/>
          </a:bodyPr>
          <a:lstStyle/>
          <a:p>
            <a:pPr algn="l"/>
            <a:r>
              <a:rPr kumimoji="1" lang="en-US" altLang="ja-JP" sz="2000" b="0" i="0" dirty="0" err="1">
                <a:latin typeface="+mn-lt"/>
                <a:ea typeface="+mn-ea"/>
              </a:rPr>
              <a:t>E</a:t>
            </a:r>
            <a:r>
              <a:rPr kumimoji="1" lang="en-US" altLang="ja-JP" sz="2000" b="0" i="0" baseline="-25000" dirty="0" err="1">
                <a:latin typeface="+mn-lt"/>
                <a:ea typeface="+mn-ea"/>
              </a:rPr>
              <a:t>photon</a:t>
            </a:r>
            <a:endParaRPr kumimoji="1" lang="ja-JP" altLang="en-US" sz="2000" b="0" i="0" baseline="-25000" dirty="0">
              <a:latin typeface="+mn-lt"/>
              <a:ea typeface="+mn-ea"/>
            </a:endParaRPr>
          </a:p>
        </p:txBody>
      </p:sp>
      <p:sp>
        <p:nvSpPr>
          <p:cNvPr id="11" name="テキスト ボックス 10">
            <a:extLst>
              <a:ext uri="{FF2B5EF4-FFF2-40B4-BE49-F238E27FC236}">
                <a16:creationId xmlns:a16="http://schemas.microsoft.com/office/drawing/2014/main" id="{0018C531-E1F8-72F9-0751-99FBDF580CF5}"/>
              </a:ext>
            </a:extLst>
          </p:cNvPr>
          <p:cNvSpPr txBox="1"/>
          <p:nvPr/>
        </p:nvSpPr>
        <p:spPr>
          <a:xfrm>
            <a:off x="7971146" y="3778314"/>
            <a:ext cx="2240854" cy="400110"/>
          </a:xfrm>
          <a:prstGeom prst="rect">
            <a:avLst/>
          </a:prstGeom>
          <a:noFill/>
        </p:spPr>
        <p:txBody>
          <a:bodyPr wrap="square" rtlCol="0">
            <a:spAutoFit/>
          </a:bodyPr>
          <a:lstStyle/>
          <a:p>
            <a:r>
              <a:rPr kumimoji="1" lang="en-US" altLang="ja-JP" sz="2000" b="0" i="0" dirty="0" err="1">
                <a:latin typeface="+mn-lt"/>
                <a:ea typeface="+mn-ea"/>
              </a:rPr>
              <a:t>E’</a:t>
            </a:r>
            <a:r>
              <a:rPr kumimoji="1" lang="en-US" altLang="ja-JP" sz="2000" b="0" i="0" baseline="-25000" dirty="0" err="1">
                <a:latin typeface="+mn-lt"/>
                <a:ea typeface="+mn-ea"/>
              </a:rPr>
              <a:t>photon</a:t>
            </a:r>
            <a:r>
              <a:rPr kumimoji="1" lang="en-US" altLang="ja-JP" sz="2000" b="0" i="0" dirty="0">
                <a:latin typeface="+mn-lt"/>
                <a:ea typeface="+mn-ea"/>
              </a:rPr>
              <a:t> </a:t>
            </a:r>
            <a:r>
              <a:rPr lang="en-US" altLang="ja-JP" sz="2000" dirty="0"/>
              <a:t>&gt; </a:t>
            </a:r>
            <a:r>
              <a:rPr lang="en-US" altLang="ja-JP" sz="2000" dirty="0" err="1"/>
              <a:t>E</a:t>
            </a:r>
            <a:r>
              <a:rPr lang="en-US" altLang="ja-JP" sz="2000" baseline="-25000" dirty="0" err="1"/>
              <a:t>photon</a:t>
            </a:r>
            <a:endParaRPr lang="ja-JP" altLang="en-US" sz="2000" baseline="-25000" dirty="0"/>
          </a:p>
        </p:txBody>
      </p:sp>
      <p:sp>
        <p:nvSpPr>
          <p:cNvPr id="12" name="テキスト ボックス 11">
            <a:extLst>
              <a:ext uri="{FF2B5EF4-FFF2-40B4-BE49-F238E27FC236}">
                <a16:creationId xmlns:a16="http://schemas.microsoft.com/office/drawing/2014/main" id="{00604D4A-EDDE-B918-161D-28A15F64AC9A}"/>
              </a:ext>
            </a:extLst>
          </p:cNvPr>
          <p:cNvSpPr txBox="1"/>
          <p:nvPr/>
        </p:nvSpPr>
        <p:spPr>
          <a:xfrm>
            <a:off x="3474264" y="2353507"/>
            <a:ext cx="1508746" cy="400110"/>
          </a:xfrm>
          <a:prstGeom prst="rect">
            <a:avLst/>
          </a:prstGeom>
          <a:noFill/>
        </p:spPr>
        <p:txBody>
          <a:bodyPr wrap="none" rtlCol="0">
            <a:spAutoFit/>
          </a:bodyPr>
          <a:lstStyle/>
          <a:p>
            <a:pPr algn="l"/>
            <a:r>
              <a:rPr kumimoji="1" lang="en-US" altLang="ja-JP" sz="2000" b="0" i="0" dirty="0">
                <a:solidFill>
                  <a:schemeClr val="accent2"/>
                </a:solidFill>
              </a:rPr>
              <a:t>Lower state</a:t>
            </a:r>
            <a:endParaRPr kumimoji="1" lang="ja-JP" altLang="en-US" sz="2000" b="0" i="0" dirty="0">
              <a:solidFill>
                <a:schemeClr val="accent2"/>
              </a:solidFill>
            </a:endParaRPr>
          </a:p>
        </p:txBody>
      </p:sp>
      <p:sp>
        <p:nvSpPr>
          <p:cNvPr id="13" name="テキスト ボックス 12">
            <a:extLst>
              <a:ext uri="{FF2B5EF4-FFF2-40B4-BE49-F238E27FC236}">
                <a16:creationId xmlns:a16="http://schemas.microsoft.com/office/drawing/2014/main" id="{05FC0BA2-3C93-B555-192A-146B1C4C2117}"/>
              </a:ext>
            </a:extLst>
          </p:cNvPr>
          <p:cNvSpPr txBox="1"/>
          <p:nvPr/>
        </p:nvSpPr>
        <p:spPr>
          <a:xfrm>
            <a:off x="5781431" y="5969778"/>
            <a:ext cx="1508746" cy="400110"/>
          </a:xfrm>
          <a:prstGeom prst="rect">
            <a:avLst/>
          </a:prstGeom>
          <a:noFill/>
        </p:spPr>
        <p:txBody>
          <a:bodyPr wrap="none" rtlCol="0">
            <a:spAutoFit/>
          </a:bodyPr>
          <a:lstStyle/>
          <a:p>
            <a:pPr algn="l"/>
            <a:r>
              <a:rPr kumimoji="1" lang="en-US" altLang="ja-JP" sz="2000" b="0" i="0" dirty="0">
                <a:solidFill>
                  <a:schemeClr val="accent2"/>
                </a:solidFill>
              </a:rPr>
              <a:t>Lower state</a:t>
            </a:r>
            <a:endParaRPr kumimoji="1" lang="ja-JP" altLang="en-US" sz="2000" b="0" i="0" dirty="0">
              <a:solidFill>
                <a:schemeClr val="accent2"/>
              </a:solidFill>
            </a:endParaRPr>
          </a:p>
        </p:txBody>
      </p:sp>
      <p:sp>
        <p:nvSpPr>
          <p:cNvPr id="14" name="四角形: 角を丸くする 13">
            <a:extLst>
              <a:ext uri="{FF2B5EF4-FFF2-40B4-BE49-F238E27FC236}">
                <a16:creationId xmlns:a16="http://schemas.microsoft.com/office/drawing/2014/main" id="{B1C456FB-1EB2-B8E3-DD2D-09BEF0BBBFD2}"/>
              </a:ext>
            </a:extLst>
          </p:cNvPr>
          <p:cNvSpPr/>
          <p:nvPr/>
        </p:nvSpPr>
        <p:spPr>
          <a:xfrm>
            <a:off x="7537960" y="2968531"/>
            <a:ext cx="2015618" cy="463287"/>
          </a:xfrm>
          <a:prstGeom prst="roundRect">
            <a:avLst/>
          </a:prstGeom>
          <a:solidFill>
            <a:schemeClr val="tx2">
              <a:lumMod val="10000"/>
              <a:lumOff val="9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tx1"/>
                </a:solidFill>
                <a:latin typeface="Arial Black" panose="020B0A04020102020204" pitchFamily="34" charset="0"/>
              </a:rPr>
              <a:t>Deceleration</a:t>
            </a:r>
          </a:p>
        </p:txBody>
      </p:sp>
      <p:sp>
        <p:nvSpPr>
          <p:cNvPr id="15" name="四角形: 角を丸くする 14">
            <a:extLst>
              <a:ext uri="{FF2B5EF4-FFF2-40B4-BE49-F238E27FC236}">
                <a16:creationId xmlns:a16="http://schemas.microsoft.com/office/drawing/2014/main" id="{BD4FDE7E-76BE-83FD-6AE1-2232292FB738}"/>
              </a:ext>
            </a:extLst>
          </p:cNvPr>
          <p:cNvSpPr/>
          <p:nvPr/>
        </p:nvSpPr>
        <p:spPr>
          <a:xfrm>
            <a:off x="7604996" y="4505285"/>
            <a:ext cx="2748916" cy="706600"/>
          </a:xfrm>
          <a:prstGeom prst="roundRect">
            <a:avLst/>
          </a:prstGeom>
          <a:solidFill>
            <a:schemeClr val="tx2">
              <a:lumMod val="10000"/>
              <a:lumOff val="9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tx1"/>
                </a:solidFill>
                <a:latin typeface="Arial Black" panose="020B0A04020102020204" pitchFamily="34" charset="0"/>
              </a:rPr>
              <a:t>Energy release</a:t>
            </a:r>
          </a:p>
          <a:p>
            <a:r>
              <a:rPr lang="en-US" altLang="ja-JP" sz="2000" dirty="0">
                <a:solidFill>
                  <a:schemeClr val="tx1"/>
                </a:solidFill>
                <a:latin typeface="Arial Black" panose="020B0A04020102020204" pitchFamily="34" charset="0"/>
              </a:rPr>
              <a:t>Averaged kick = 0</a:t>
            </a:r>
          </a:p>
        </p:txBody>
      </p:sp>
    </p:spTree>
    <p:extLst>
      <p:ext uri="{BB962C8B-B14F-4D97-AF65-F5344CB8AC3E}">
        <p14:creationId xmlns:p14="http://schemas.microsoft.com/office/powerpoint/2010/main" val="2091990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05074949-2E98-1C7D-FC24-0B9C16FD8306}"/>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86943600-FE71-9599-EEB9-28648A98FBBB}"/>
              </a:ext>
            </a:extLst>
          </p:cNvPr>
          <p:cNvSpPr>
            <a:spLocks noGrp="1"/>
          </p:cNvSpPr>
          <p:nvPr>
            <p:ph type="title"/>
          </p:nvPr>
        </p:nvSpPr>
        <p:spPr/>
        <p:txBody>
          <a:bodyPr/>
          <a:lstStyle/>
          <a:p>
            <a:r>
              <a:rPr kumimoji="1" lang="en-US" altLang="ja-JP" dirty="0"/>
              <a:t>In the case of Ps laser cooling</a:t>
            </a:r>
            <a:endParaRPr kumimoji="1" lang="ja-JP" altLang="en-US" dirty="0"/>
          </a:p>
        </p:txBody>
      </p:sp>
      <p:grpSp>
        <p:nvGrpSpPr>
          <p:cNvPr id="114" name="グループ化 113">
            <a:extLst>
              <a:ext uri="{FF2B5EF4-FFF2-40B4-BE49-F238E27FC236}">
                <a16:creationId xmlns:a16="http://schemas.microsoft.com/office/drawing/2014/main" id="{E72C9252-B8F4-0CBA-04E3-2BC5E0345726}"/>
              </a:ext>
            </a:extLst>
          </p:cNvPr>
          <p:cNvGrpSpPr/>
          <p:nvPr/>
        </p:nvGrpSpPr>
        <p:grpSpPr>
          <a:xfrm>
            <a:off x="726527" y="764788"/>
            <a:ext cx="4353059" cy="4718914"/>
            <a:chOff x="869324" y="1218247"/>
            <a:chExt cx="4353059" cy="4718914"/>
          </a:xfrm>
        </p:grpSpPr>
        <p:pic>
          <p:nvPicPr>
            <p:cNvPr id="5" name="図 4">
              <a:extLst>
                <a:ext uri="{FF2B5EF4-FFF2-40B4-BE49-F238E27FC236}">
                  <a16:creationId xmlns:a16="http://schemas.microsoft.com/office/drawing/2014/main" id="{4158DABD-D8B8-B2C7-F4E1-3F53B36B31AC}"/>
                </a:ext>
              </a:extLst>
            </p:cNvPr>
            <p:cNvPicPr>
              <a:picLocks noChangeAspect="1"/>
            </p:cNvPicPr>
            <p:nvPr/>
          </p:nvPicPr>
          <p:blipFill>
            <a:blip r:embed="rId2"/>
            <a:srcRect l="13006" t="1132" r="12050" b="2136"/>
            <a:stretch>
              <a:fillRect/>
            </a:stretch>
          </p:blipFill>
          <p:spPr>
            <a:xfrm>
              <a:off x="924835" y="1218247"/>
              <a:ext cx="4297548" cy="4718914"/>
            </a:xfrm>
            <a:prstGeom prst="rect">
              <a:avLst/>
            </a:prstGeom>
          </p:spPr>
        </p:pic>
        <p:sp>
          <p:nvSpPr>
            <p:cNvPr id="112" name="正方形/長方形 111">
              <a:extLst>
                <a:ext uri="{FF2B5EF4-FFF2-40B4-BE49-F238E27FC236}">
                  <a16:creationId xmlns:a16="http://schemas.microsoft.com/office/drawing/2014/main" id="{B227289B-9E4C-CF19-C1EE-6C86209AE746}"/>
                </a:ext>
              </a:extLst>
            </p:cNvPr>
            <p:cNvSpPr/>
            <p:nvPr/>
          </p:nvSpPr>
          <p:spPr>
            <a:xfrm>
              <a:off x="869324" y="3429000"/>
              <a:ext cx="1223493" cy="23664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E9666BDF-5AE2-9F56-FCE9-2D2462B586A5}"/>
                </a:ext>
              </a:extLst>
            </p:cNvPr>
            <p:cNvSpPr/>
            <p:nvPr/>
          </p:nvSpPr>
          <p:spPr>
            <a:xfrm>
              <a:off x="1822360" y="5447763"/>
              <a:ext cx="1223493" cy="4185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16" name="図 115">
            <a:extLst>
              <a:ext uri="{FF2B5EF4-FFF2-40B4-BE49-F238E27FC236}">
                <a16:creationId xmlns:a16="http://schemas.microsoft.com/office/drawing/2014/main" id="{9AC03A58-C649-9391-CA77-A93EA08FC4D2}"/>
              </a:ext>
            </a:extLst>
          </p:cNvPr>
          <p:cNvPicPr>
            <a:picLocks noChangeAspect="1"/>
          </p:cNvPicPr>
          <p:nvPr/>
        </p:nvPicPr>
        <p:blipFill>
          <a:blip r:embed="rId3"/>
          <a:stretch>
            <a:fillRect/>
          </a:stretch>
        </p:blipFill>
        <p:spPr>
          <a:xfrm>
            <a:off x="6348991" y="1885231"/>
            <a:ext cx="4522226" cy="3087538"/>
          </a:xfrm>
          <a:prstGeom prst="rect">
            <a:avLst/>
          </a:prstGeom>
        </p:spPr>
      </p:pic>
      <p:sp>
        <p:nvSpPr>
          <p:cNvPr id="117" name="テキスト ボックス 116">
            <a:extLst>
              <a:ext uri="{FF2B5EF4-FFF2-40B4-BE49-F238E27FC236}">
                <a16:creationId xmlns:a16="http://schemas.microsoft.com/office/drawing/2014/main" id="{9DE1E2DE-8986-CC3A-B376-5CA6831BE524}"/>
              </a:ext>
            </a:extLst>
          </p:cNvPr>
          <p:cNvSpPr txBox="1"/>
          <p:nvPr/>
        </p:nvSpPr>
        <p:spPr>
          <a:xfrm>
            <a:off x="7245417" y="5060370"/>
            <a:ext cx="2716496" cy="400110"/>
          </a:xfrm>
          <a:prstGeom prst="rect">
            <a:avLst/>
          </a:prstGeom>
          <a:noFill/>
        </p:spPr>
        <p:txBody>
          <a:bodyPr wrap="square" rtlCol="0">
            <a:spAutoFit/>
          </a:bodyPr>
          <a:lstStyle/>
          <a:p>
            <a:pPr algn="ctr"/>
            <a:r>
              <a:rPr kumimoji="1" lang="en-US" altLang="ja-JP" sz="2000" b="0" i="0" dirty="0">
                <a:latin typeface="+mn-lt"/>
                <a:ea typeface="+mn-ea"/>
              </a:rPr>
              <a:t>Velocity</a:t>
            </a:r>
            <a:endParaRPr kumimoji="1" lang="ja-JP" altLang="en-US" sz="2000" b="0" i="0" dirty="0">
              <a:latin typeface="+mn-lt"/>
              <a:ea typeface="+mn-ea"/>
            </a:endParaRPr>
          </a:p>
        </p:txBody>
      </p:sp>
      <p:sp>
        <p:nvSpPr>
          <p:cNvPr id="118" name="テキスト ボックス 117">
            <a:extLst>
              <a:ext uri="{FF2B5EF4-FFF2-40B4-BE49-F238E27FC236}">
                <a16:creationId xmlns:a16="http://schemas.microsoft.com/office/drawing/2014/main" id="{F08CE366-EC49-E1A5-2C6C-B16A706AB666}"/>
              </a:ext>
            </a:extLst>
          </p:cNvPr>
          <p:cNvSpPr txBox="1"/>
          <p:nvPr/>
        </p:nvSpPr>
        <p:spPr>
          <a:xfrm rot="16200000">
            <a:off x="4708307" y="3228944"/>
            <a:ext cx="2716496" cy="400110"/>
          </a:xfrm>
          <a:prstGeom prst="rect">
            <a:avLst/>
          </a:prstGeom>
          <a:noFill/>
        </p:spPr>
        <p:txBody>
          <a:bodyPr wrap="square" rtlCol="0">
            <a:spAutoFit/>
          </a:bodyPr>
          <a:lstStyle/>
          <a:p>
            <a:pPr algn="ctr"/>
            <a:r>
              <a:rPr kumimoji="1" lang="en-US" altLang="ja-JP" sz="2000" b="0" i="0" dirty="0">
                <a:latin typeface="+mn-lt"/>
                <a:ea typeface="+mn-ea"/>
              </a:rPr>
              <a:t>Probability density</a:t>
            </a:r>
            <a:endParaRPr kumimoji="1" lang="ja-JP" altLang="en-US" sz="2000" b="0" i="0" dirty="0">
              <a:latin typeface="+mn-lt"/>
              <a:ea typeface="+mn-ea"/>
            </a:endParaRPr>
          </a:p>
        </p:txBody>
      </p:sp>
      <p:cxnSp>
        <p:nvCxnSpPr>
          <p:cNvPr id="120" name="直線コネクタ 119">
            <a:extLst>
              <a:ext uri="{FF2B5EF4-FFF2-40B4-BE49-F238E27FC236}">
                <a16:creationId xmlns:a16="http://schemas.microsoft.com/office/drawing/2014/main" id="{36250AE1-F03E-D099-A3D8-C73EDF8A03E3}"/>
              </a:ext>
            </a:extLst>
          </p:cNvPr>
          <p:cNvCxnSpPr/>
          <p:nvPr/>
        </p:nvCxnSpPr>
        <p:spPr>
          <a:xfrm>
            <a:off x="9103537" y="2070750"/>
            <a:ext cx="0" cy="27904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3" name="直線矢印コネクタ 122">
            <a:extLst>
              <a:ext uri="{FF2B5EF4-FFF2-40B4-BE49-F238E27FC236}">
                <a16:creationId xmlns:a16="http://schemas.microsoft.com/office/drawing/2014/main" id="{5D2CAAAB-0494-BA62-34F5-59FD413344C6}"/>
              </a:ext>
            </a:extLst>
          </p:cNvPr>
          <p:cNvCxnSpPr/>
          <p:nvPr/>
        </p:nvCxnSpPr>
        <p:spPr>
          <a:xfrm>
            <a:off x="2662355" y="3741774"/>
            <a:ext cx="558800" cy="1100667"/>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24" name="テキスト ボックス 123">
            <a:extLst>
              <a:ext uri="{FF2B5EF4-FFF2-40B4-BE49-F238E27FC236}">
                <a16:creationId xmlns:a16="http://schemas.microsoft.com/office/drawing/2014/main" id="{45D61361-AAC7-D882-47C7-20B8EC3F2930}"/>
              </a:ext>
            </a:extLst>
          </p:cNvPr>
          <p:cNvSpPr txBox="1"/>
          <p:nvPr/>
        </p:nvSpPr>
        <p:spPr>
          <a:xfrm>
            <a:off x="1113436" y="3997428"/>
            <a:ext cx="1955696" cy="707886"/>
          </a:xfrm>
          <a:prstGeom prst="rect">
            <a:avLst/>
          </a:prstGeom>
          <a:noFill/>
        </p:spPr>
        <p:txBody>
          <a:bodyPr wrap="square" rtlCol="0">
            <a:spAutoFit/>
          </a:bodyPr>
          <a:lstStyle/>
          <a:p>
            <a:pPr algn="l"/>
            <a:r>
              <a:rPr kumimoji="1" lang="en-US" altLang="ja-JP" sz="2000" b="0" i="0" dirty="0">
                <a:solidFill>
                  <a:schemeClr val="accent6"/>
                </a:solidFill>
                <a:latin typeface="+mn-lt"/>
                <a:ea typeface="+mn-ea"/>
              </a:rPr>
              <a:t>Spontaneous decay rate</a:t>
            </a:r>
            <a:r>
              <a:rPr kumimoji="1" lang="ja-JP" altLang="en-US" sz="2000" b="0" i="0" dirty="0">
                <a:solidFill>
                  <a:schemeClr val="accent6"/>
                </a:solidFill>
                <a:latin typeface="+mn-lt"/>
                <a:ea typeface="+mn-ea"/>
              </a:rPr>
              <a:t> </a:t>
            </a:r>
            <a:r>
              <a:rPr kumimoji="1" lang="en-US" altLang="ja-JP" sz="2000" b="0" i="0" dirty="0" err="1">
                <a:solidFill>
                  <a:schemeClr val="accent6"/>
                </a:solidFill>
                <a:latin typeface="Georgia" panose="02040502050405020303" pitchFamily="18" charset="0"/>
              </a:rPr>
              <a:t>Γ</a:t>
            </a:r>
            <a:r>
              <a:rPr kumimoji="1" lang="en-US" altLang="ja-JP" sz="2000" b="0" i="0" baseline="-25000" dirty="0" err="1">
                <a:solidFill>
                  <a:schemeClr val="accent6"/>
                </a:solidFill>
                <a:latin typeface="Georgia" panose="02040502050405020303" pitchFamily="18" charset="0"/>
              </a:rPr>
              <a:t>sp</a:t>
            </a:r>
            <a:endParaRPr kumimoji="1" lang="ja-JP" altLang="en-US" sz="2000" b="0" i="0" baseline="-25000" dirty="0">
              <a:solidFill>
                <a:schemeClr val="accent6"/>
              </a:solidFill>
              <a:latin typeface="Georgia" panose="02040502050405020303" pitchFamily="18" charset="0"/>
            </a:endParaRPr>
          </a:p>
        </p:txBody>
      </p:sp>
      <p:sp>
        <p:nvSpPr>
          <p:cNvPr id="125" name="正方形/長方形 124">
            <a:extLst>
              <a:ext uri="{FF2B5EF4-FFF2-40B4-BE49-F238E27FC236}">
                <a16:creationId xmlns:a16="http://schemas.microsoft.com/office/drawing/2014/main" id="{372E2F06-79D6-477A-AA5D-227C958645F8}"/>
              </a:ext>
            </a:extLst>
          </p:cNvPr>
          <p:cNvSpPr/>
          <p:nvPr/>
        </p:nvSpPr>
        <p:spPr>
          <a:xfrm>
            <a:off x="3221155" y="2209305"/>
            <a:ext cx="766233" cy="800100"/>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DC808429-BBBD-4B3D-4598-AA92F27C335D}"/>
              </a:ext>
            </a:extLst>
          </p:cNvPr>
          <p:cNvSpPr/>
          <p:nvPr/>
        </p:nvSpPr>
        <p:spPr>
          <a:xfrm>
            <a:off x="8256508" y="1790162"/>
            <a:ext cx="1888065" cy="355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a14="http://schemas.microsoft.com/office/drawing/2010/main" Requires="a14">
          <p:sp>
            <p:nvSpPr>
              <p:cNvPr id="121" name="テキスト ボックス 120">
                <a:extLst>
                  <a:ext uri="{FF2B5EF4-FFF2-40B4-BE49-F238E27FC236}">
                    <a16:creationId xmlns:a16="http://schemas.microsoft.com/office/drawing/2014/main" id="{EC3991E5-959E-CA4D-1D2E-CB1EC6ACE1C6}"/>
                  </a:ext>
                </a:extLst>
              </p:cNvPr>
              <p:cNvSpPr txBox="1"/>
              <p:nvPr/>
            </p:nvSpPr>
            <p:spPr>
              <a:xfrm>
                <a:off x="6564727" y="1010014"/>
                <a:ext cx="5162552" cy="1217128"/>
              </a:xfrm>
              <a:prstGeom prst="rect">
                <a:avLst/>
              </a:prstGeom>
              <a:noFill/>
            </p:spPr>
            <p:txBody>
              <a:bodyPr wrap="square" lIns="0" tIns="0" rIns="0" bIns="0" rtlCol="0">
                <a:spAutoFit/>
              </a:bodyPr>
              <a:lstStyle/>
              <a:p>
                <a:pPr/>
                <a:r>
                  <a:rPr lang="en-US" altLang="ja-JP" sz="2000" dirty="0">
                    <a:solidFill>
                      <a:schemeClr val="accent2"/>
                    </a:solidFill>
                  </a:rPr>
                  <a:t>Typical velocity with Maxwell-Boltzmann dist.</a:t>
                </a:r>
                <a:endParaRPr lang="en-US" altLang="ja-JP" sz="2000" i="1" dirty="0">
                  <a:solidFill>
                    <a:schemeClr val="accent2"/>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altLang="ja-JP" sz="2000" b="0" i="1" smtClean="0">
                              <a:solidFill>
                                <a:schemeClr val="accent2"/>
                              </a:solidFill>
                              <a:latin typeface="Cambria Math" panose="02040503050406030204" pitchFamily="18" charset="0"/>
                            </a:rPr>
                          </m:ctrlPr>
                        </m:sSubPr>
                        <m:e>
                          <m:r>
                            <a:rPr lang="en-US" altLang="ja-JP" sz="2000" b="0" i="1" smtClean="0">
                              <a:solidFill>
                                <a:schemeClr val="accent2"/>
                              </a:solidFill>
                              <a:latin typeface="Cambria Math" panose="02040503050406030204" pitchFamily="18" charset="0"/>
                            </a:rPr>
                            <m:t>𝜎</m:t>
                          </m:r>
                        </m:e>
                        <m:sub>
                          <m:r>
                            <m:rPr>
                              <m:sty m:val="p"/>
                            </m:rPr>
                            <a:rPr lang="en-US" altLang="ja-JP" sz="2000" b="0" i="1" smtClean="0">
                              <a:solidFill>
                                <a:schemeClr val="accent2"/>
                              </a:solidFill>
                              <a:latin typeface="Cambria Math" panose="02040503050406030204" pitchFamily="18" charset="0"/>
                            </a:rPr>
                            <m:t>MB</m:t>
                          </m:r>
                        </m:sub>
                      </m:sSub>
                      <m:r>
                        <a:rPr lang="en-US" altLang="ja-JP" sz="2000" b="0" i="1" smtClean="0">
                          <a:solidFill>
                            <a:schemeClr val="accent2"/>
                          </a:solidFill>
                          <a:latin typeface="Cambria Math" panose="02040503050406030204" pitchFamily="18" charset="0"/>
                        </a:rPr>
                        <m:t>≃</m:t>
                      </m:r>
                      <m:rad>
                        <m:radPr>
                          <m:degHide m:val="on"/>
                          <m:ctrlPr>
                            <a:rPr lang="en-US" altLang="ja-JP" sz="2000" i="1">
                              <a:solidFill>
                                <a:schemeClr val="accent2"/>
                              </a:solidFill>
                              <a:latin typeface="Cambria Math" panose="02040503050406030204" pitchFamily="18" charset="0"/>
                            </a:rPr>
                          </m:ctrlPr>
                        </m:radPr>
                        <m:deg/>
                        <m:e>
                          <m:f>
                            <m:fPr>
                              <m:ctrlPr>
                                <a:rPr lang="en-US" altLang="ja-JP" sz="2000" i="1">
                                  <a:solidFill>
                                    <a:schemeClr val="accent2"/>
                                  </a:solidFill>
                                  <a:latin typeface="Cambria Math" panose="02040503050406030204" pitchFamily="18" charset="0"/>
                                </a:rPr>
                              </m:ctrlPr>
                            </m:fPr>
                            <m:num>
                              <m:sSub>
                                <m:sSubPr>
                                  <m:ctrlPr>
                                    <a:rPr lang="en-US" altLang="ja-JP" sz="2000" i="1">
                                      <a:solidFill>
                                        <a:schemeClr val="accent2"/>
                                      </a:solidFill>
                                      <a:latin typeface="Cambria Math" panose="02040503050406030204" pitchFamily="18" charset="0"/>
                                    </a:rPr>
                                  </m:ctrlPr>
                                </m:sSubPr>
                                <m:e>
                                  <m:r>
                                    <a:rPr lang="en-US" altLang="ja-JP" sz="2000" i="1">
                                      <a:solidFill>
                                        <a:schemeClr val="accent2"/>
                                      </a:solidFill>
                                      <a:latin typeface="Cambria Math" panose="02040503050406030204" pitchFamily="18" charset="0"/>
                                    </a:rPr>
                                    <m:t>𝑘</m:t>
                                  </m:r>
                                </m:e>
                                <m:sub>
                                  <m:r>
                                    <m:rPr>
                                      <m:sty m:val="p"/>
                                    </m:rPr>
                                    <a:rPr lang="en-US" altLang="ja-JP" sz="2000" i="1">
                                      <a:solidFill>
                                        <a:schemeClr val="accent2"/>
                                      </a:solidFill>
                                      <a:latin typeface="Cambria Math" panose="02040503050406030204" pitchFamily="18" charset="0"/>
                                    </a:rPr>
                                    <m:t>B</m:t>
                                  </m:r>
                                </m:sub>
                              </m:sSub>
                              <m:r>
                                <a:rPr lang="en-US" altLang="ja-JP" sz="2000" i="1">
                                  <a:solidFill>
                                    <a:schemeClr val="accent2"/>
                                  </a:solidFill>
                                  <a:latin typeface="Cambria Math" panose="02040503050406030204" pitchFamily="18" charset="0"/>
                                </a:rPr>
                                <m:t>𝑇</m:t>
                              </m:r>
                            </m:num>
                            <m:den>
                              <m:r>
                                <a:rPr lang="en-US" altLang="ja-JP" sz="2000" i="1">
                                  <a:solidFill>
                                    <a:schemeClr val="accent2"/>
                                  </a:solidFill>
                                  <a:latin typeface="Cambria Math" panose="02040503050406030204" pitchFamily="18" charset="0"/>
                                </a:rPr>
                                <m:t>𝑚</m:t>
                              </m:r>
                            </m:den>
                          </m:f>
                        </m:e>
                      </m:rad>
                    </m:oMath>
                  </m:oMathPara>
                </a14:m>
                <a:endParaRPr kumimoji="1" lang="ja-JP" altLang="en-US" sz="2000" b="0" i="0" dirty="0">
                  <a:solidFill>
                    <a:schemeClr val="accent2"/>
                  </a:solidFill>
                  <a:latin typeface="+mn-lt"/>
                  <a:ea typeface="+mn-ea"/>
                </a:endParaRPr>
              </a:p>
            </p:txBody>
          </p:sp>
        </mc:Choice>
        <mc:Fallback>
          <p:sp>
            <p:nvSpPr>
              <p:cNvPr id="121" name="テキスト ボックス 120">
                <a:extLst>
                  <a:ext uri="{FF2B5EF4-FFF2-40B4-BE49-F238E27FC236}">
                    <a16:creationId xmlns:a16="http://schemas.microsoft.com/office/drawing/2014/main" id="{EC3991E5-959E-CA4D-1D2E-CB1EC6ACE1C6}"/>
                  </a:ext>
                </a:extLst>
              </p:cNvPr>
              <p:cNvSpPr txBox="1">
                <a:spLocks noRot="1" noChangeAspect="1" noMove="1" noResize="1" noEditPoints="1" noAdjustHandles="1" noChangeArrowheads="1" noChangeShapeType="1" noTextEdit="1"/>
              </p:cNvSpPr>
              <p:nvPr/>
            </p:nvSpPr>
            <p:spPr>
              <a:xfrm>
                <a:off x="6564727" y="1010014"/>
                <a:ext cx="5162552" cy="1217128"/>
              </a:xfrm>
              <a:prstGeom prst="rect">
                <a:avLst/>
              </a:prstGeom>
              <a:blipFill>
                <a:blip r:embed="rId4"/>
                <a:stretch>
                  <a:fillRect l="-3070" t="-6030" r="-708"/>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7" name="四角形: 角を丸くする 6">
                <a:extLst>
                  <a:ext uri="{FF2B5EF4-FFF2-40B4-BE49-F238E27FC236}">
                    <a16:creationId xmlns:a16="http://schemas.microsoft.com/office/drawing/2014/main" id="{CF49D9A3-52C7-6554-A79F-4EF52DBFF198}"/>
                  </a:ext>
                </a:extLst>
              </p:cNvPr>
              <p:cNvSpPr/>
              <p:nvPr/>
            </p:nvSpPr>
            <p:spPr>
              <a:xfrm>
                <a:off x="857404" y="5718849"/>
                <a:ext cx="4819941" cy="694140"/>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1"/>
                    </a:solidFill>
                  </a:rPr>
                  <a:t>Duration for cooling</a:t>
                </a:r>
                <a:r>
                  <a:rPr lang="ja-JP" altLang="en-US" sz="1600" dirty="0">
                    <a:solidFill>
                      <a:schemeClr val="tx1"/>
                    </a:solidFill>
                  </a:rPr>
                  <a:t> </a:t>
                </a:r>
                <a14:m>
                  <m:oMath xmlns:m="http://schemas.openxmlformats.org/officeDocument/2006/math">
                    <m:f>
                      <m:fPr>
                        <m:ctrlPr>
                          <a:rPr lang="en-US" altLang="ja-JP" sz="2800" i="1" dirty="0">
                            <a:solidFill>
                              <a:schemeClr val="tx1"/>
                            </a:solidFill>
                            <a:latin typeface="Cambria Math" panose="02040503050406030204" pitchFamily="18" charset="0"/>
                          </a:rPr>
                        </m:ctrlPr>
                      </m:fPr>
                      <m:num>
                        <m:sSub>
                          <m:sSubPr>
                            <m:ctrlPr>
                              <a:rPr lang="en-US" altLang="ja-JP" sz="2800" i="1" dirty="0">
                                <a:solidFill>
                                  <a:schemeClr val="tx1"/>
                                </a:solidFill>
                                <a:latin typeface="Cambria Math" panose="02040503050406030204" pitchFamily="18" charset="0"/>
                              </a:rPr>
                            </m:ctrlPr>
                          </m:sSubPr>
                          <m:e>
                            <m:r>
                              <a:rPr lang="en-US" altLang="ja-JP" sz="2800" i="1" dirty="0">
                                <a:solidFill>
                                  <a:schemeClr val="tx1"/>
                                </a:solidFill>
                                <a:latin typeface="Cambria Math" panose="02040503050406030204" pitchFamily="18" charset="0"/>
                              </a:rPr>
                              <m:t>𝜎</m:t>
                            </m:r>
                          </m:e>
                          <m:sub>
                            <m:r>
                              <m:rPr>
                                <m:sty m:val="p"/>
                              </m:rPr>
                              <a:rPr lang="en-US" altLang="ja-JP" sz="2800" i="1" dirty="0">
                                <a:solidFill>
                                  <a:schemeClr val="tx1"/>
                                </a:solidFill>
                                <a:latin typeface="Cambria Math" panose="02040503050406030204" pitchFamily="18" charset="0"/>
                              </a:rPr>
                              <m:t>MB</m:t>
                            </m:r>
                          </m:sub>
                        </m:sSub>
                      </m:num>
                      <m:den>
                        <m:r>
                          <a:rPr lang="en-US" altLang="ja-JP" sz="2800" i="1" dirty="0">
                            <a:solidFill>
                              <a:schemeClr val="tx1"/>
                            </a:solidFill>
                            <a:latin typeface="Cambria Math" panose="02040503050406030204" pitchFamily="18" charset="0"/>
                          </a:rPr>
                          <m:t>ℏ</m:t>
                        </m:r>
                        <m:r>
                          <a:rPr lang="en-US" altLang="ja-JP" sz="2800" i="1" dirty="0">
                            <a:solidFill>
                              <a:schemeClr val="tx1"/>
                            </a:solidFill>
                            <a:latin typeface="Cambria Math" panose="02040503050406030204" pitchFamily="18" charset="0"/>
                          </a:rPr>
                          <m:t>𝑘</m:t>
                        </m:r>
                        <m:r>
                          <a:rPr lang="en-US" altLang="ja-JP" sz="2800" i="1" dirty="0">
                            <a:solidFill>
                              <a:schemeClr val="tx1"/>
                            </a:solidFill>
                            <a:latin typeface="Cambria Math" panose="02040503050406030204" pitchFamily="18" charset="0"/>
                          </a:rPr>
                          <m:t>/</m:t>
                        </m:r>
                        <m:r>
                          <a:rPr lang="en-US" altLang="ja-JP" sz="2800" i="1" dirty="0">
                            <a:solidFill>
                              <a:schemeClr val="tx1"/>
                            </a:solidFill>
                            <a:latin typeface="Cambria Math" panose="02040503050406030204" pitchFamily="18" charset="0"/>
                          </a:rPr>
                          <m:t>𝑚</m:t>
                        </m:r>
                      </m:den>
                    </m:f>
                    <m:sSub>
                      <m:sSubPr>
                        <m:ctrlPr>
                          <a:rPr lang="en-US" altLang="ja-JP" sz="2800" i="1" dirty="0">
                            <a:solidFill>
                              <a:schemeClr val="tx1"/>
                            </a:solidFill>
                            <a:latin typeface="Cambria Math" panose="02040503050406030204" pitchFamily="18" charset="0"/>
                          </a:rPr>
                        </m:ctrlPr>
                      </m:sSubPr>
                      <m:e>
                        <m:r>
                          <m:rPr>
                            <m:sty m:val="p"/>
                          </m:rPr>
                          <a:rPr lang="en-US" altLang="ja-JP" sz="2800" dirty="0">
                            <a:solidFill>
                              <a:schemeClr val="tx1"/>
                            </a:solidFill>
                            <a:latin typeface="Cambria Math" panose="02040503050406030204" pitchFamily="18" charset="0"/>
                          </a:rPr>
                          <m:t>Γ</m:t>
                        </m:r>
                      </m:e>
                      <m:sub>
                        <m:r>
                          <m:rPr>
                            <m:sty m:val="p"/>
                          </m:rPr>
                          <a:rPr lang="en-US" altLang="ja-JP" sz="2800" i="1" dirty="0">
                            <a:solidFill>
                              <a:schemeClr val="tx1"/>
                            </a:solidFill>
                            <a:latin typeface="Cambria Math" panose="02040503050406030204" pitchFamily="18" charset="0"/>
                          </a:rPr>
                          <m:t>sp</m:t>
                        </m:r>
                      </m:sub>
                    </m:sSub>
                    <m:r>
                      <a:rPr lang="en-US" altLang="ja-JP" sz="2800" i="1" dirty="0">
                        <a:solidFill>
                          <a:schemeClr val="tx1"/>
                        </a:solidFill>
                        <a:latin typeface="Cambria Math" panose="02040503050406030204" pitchFamily="18" charset="0"/>
                      </a:rPr>
                      <m:t>∝</m:t>
                    </m:r>
                    <m:rad>
                      <m:radPr>
                        <m:degHide m:val="on"/>
                        <m:ctrlPr>
                          <a:rPr lang="en-US" altLang="ja-JP" sz="2800" i="1" dirty="0">
                            <a:solidFill>
                              <a:schemeClr val="tx1"/>
                            </a:solidFill>
                            <a:latin typeface="Cambria Math" panose="02040503050406030204" pitchFamily="18" charset="0"/>
                          </a:rPr>
                        </m:ctrlPr>
                      </m:radPr>
                      <m:deg/>
                      <m:e>
                        <m:r>
                          <a:rPr lang="en-US" altLang="ja-JP" sz="2800" i="1" dirty="0">
                            <a:solidFill>
                              <a:schemeClr val="tx1"/>
                            </a:solidFill>
                            <a:latin typeface="Cambria Math" panose="02040503050406030204" pitchFamily="18" charset="0"/>
                          </a:rPr>
                          <m:t>𝑚</m:t>
                        </m:r>
                      </m:e>
                    </m:rad>
                  </m:oMath>
                </a14:m>
                <a:endParaRPr lang="ja-JP" altLang="en-US" sz="2800" dirty="0">
                  <a:solidFill>
                    <a:schemeClr val="tx1"/>
                  </a:solidFill>
                </a:endParaRPr>
              </a:p>
            </p:txBody>
          </p:sp>
        </mc:Choice>
        <mc:Fallback>
          <p:sp>
            <p:nvSpPr>
              <p:cNvPr id="7" name="四角形: 角を丸くする 6">
                <a:extLst>
                  <a:ext uri="{FF2B5EF4-FFF2-40B4-BE49-F238E27FC236}">
                    <a16:creationId xmlns:a16="http://schemas.microsoft.com/office/drawing/2014/main" id="{CF49D9A3-52C7-6554-A79F-4EF52DBFF198}"/>
                  </a:ext>
                </a:extLst>
              </p:cNvPr>
              <p:cNvSpPr>
                <a:spLocks noRot="1" noChangeAspect="1" noMove="1" noResize="1" noEditPoints="1" noAdjustHandles="1" noChangeArrowheads="1" noChangeShapeType="1" noTextEdit="1"/>
              </p:cNvSpPr>
              <p:nvPr/>
            </p:nvSpPr>
            <p:spPr>
              <a:xfrm>
                <a:off x="857404" y="5718849"/>
                <a:ext cx="4819941" cy="694140"/>
              </a:xfrm>
              <a:prstGeom prst="roundRect">
                <a:avLst/>
              </a:prstGeom>
              <a:blipFill>
                <a:blip r:embed="rId5"/>
                <a:stretch>
                  <a:fillRect/>
                </a:stretch>
              </a:blipFill>
              <a:ln>
                <a:solidFill>
                  <a:schemeClr val="accent2"/>
                </a:solidFill>
              </a:ln>
            </p:spPr>
            <p:txBody>
              <a:bodyPr/>
              <a:lstStyle/>
              <a:p>
                <a:r>
                  <a:rPr lang="ja-JP" altLang="en-US">
                    <a:noFill/>
                  </a:rPr>
                  <a:t> </a:t>
                </a:r>
              </a:p>
            </p:txBody>
          </p:sp>
        </mc:Fallback>
      </mc:AlternateContent>
      <p:sp>
        <p:nvSpPr>
          <p:cNvPr id="8" name="四角形: 角を丸くする 7">
            <a:extLst>
              <a:ext uri="{FF2B5EF4-FFF2-40B4-BE49-F238E27FC236}">
                <a16:creationId xmlns:a16="http://schemas.microsoft.com/office/drawing/2014/main" id="{16C51BD5-4E21-3C51-029F-D1C0492B733E}"/>
              </a:ext>
            </a:extLst>
          </p:cNvPr>
          <p:cNvSpPr/>
          <p:nvPr/>
        </p:nvSpPr>
        <p:spPr>
          <a:xfrm>
            <a:off x="5914826" y="5718849"/>
            <a:ext cx="5443420" cy="694140"/>
          </a:xfrm>
          <a:prstGeom prst="roundRect">
            <a:avLst/>
          </a:prstGeom>
          <a:solidFill>
            <a:schemeClr val="tx2">
              <a:lumMod val="10000"/>
              <a:lumOff val="9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l"/>
            </a:pPr>
            <a:r>
              <a:rPr lang="en-US" altLang="ja-JP" sz="2000" dirty="0">
                <a:solidFill>
                  <a:schemeClr val="tx1"/>
                </a:solidFill>
                <a:latin typeface="Arial Black" panose="020B0A04020102020204" pitchFamily="34" charset="0"/>
              </a:rPr>
              <a:t>Lighter leads faster cooling</a:t>
            </a:r>
          </a:p>
          <a:p>
            <a:pPr marL="342900" indent="-342900">
              <a:buFont typeface="Wingdings" panose="05000000000000000000" pitchFamily="2" charset="2"/>
              <a:buChar char="l"/>
            </a:pPr>
            <a:r>
              <a:rPr lang="en-US" altLang="ja-JP" sz="2000" dirty="0" err="1">
                <a:solidFill>
                  <a:schemeClr val="tx1"/>
                </a:solidFill>
                <a:latin typeface="Arial Black" panose="020B0A04020102020204" pitchFamily="34" charset="0"/>
              </a:rPr>
              <a:t>Ps’s</a:t>
            </a:r>
            <a:r>
              <a:rPr lang="en-US" altLang="ja-JP" sz="2000" dirty="0">
                <a:solidFill>
                  <a:schemeClr val="tx1"/>
                </a:solidFill>
                <a:latin typeface="Arial Black" panose="020B0A04020102020204" pitchFamily="34" charset="0"/>
              </a:rPr>
              <a:t> Lyman-α: ~100ns cooling time</a:t>
            </a:r>
          </a:p>
        </p:txBody>
      </p:sp>
    </p:spTree>
    <p:extLst>
      <p:ext uri="{BB962C8B-B14F-4D97-AF65-F5344CB8AC3E}">
        <p14:creationId xmlns:p14="http://schemas.microsoft.com/office/powerpoint/2010/main" val="1634597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7E745075-E184-44E7-92AE-F321C186F4F2}"/>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8DF68196-2C14-7FDB-AE87-6802C3F61654}"/>
              </a:ext>
            </a:extLst>
          </p:cNvPr>
          <p:cNvSpPr>
            <a:spLocks noGrp="1"/>
          </p:cNvSpPr>
          <p:nvPr>
            <p:ph type="title"/>
          </p:nvPr>
        </p:nvSpPr>
        <p:spPr/>
        <p:txBody>
          <a:bodyPr/>
          <a:lstStyle/>
          <a:p>
            <a:r>
              <a:rPr lang="en-US" altLang="ja-JP" sz="3200" dirty="0"/>
              <a:t>Doppler shift to let Ps absorb only </a:t>
            </a:r>
            <a:r>
              <a:rPr kumimoji="1" lang="en-US" altLang="ja-JP" sz="3200" dirty="0"/>
              <a:t>counter-propagating photon</a:t>
            </a:r>
            <a:endParaRPr kumimoji="1" lang="ja-JP" altLang="en-US" sz="3200" dirty="0"/>
          </a:p>
        </p:txBody>
      </p:sp>
      <p:grpSp>
        <p:nvGrpSpPr>
          <p:cNvPr id="9" name="図形グループ 77">
            <a:extLst>
              <a:ext uri="{FF2B5EF4-FFF2-40B4-BE49-F238E27FC236}">
                <a16:creationId xmlns:a16="http://schemas.microsoft.com/office/drawing/2014/main" id="{83953E66-4050-35AD-C9CF-EEE13E698FA9}"/>
              </a:ext>
            </a:extLst>
          </p:cNvPr>
          <p:cNvGrpSpPr/>
          <p:nvPr/>
        </p:nvGrpSpPr>
        <p:grpSpPr>
          <a:xfrm flipH="1">
            <a:off x="2919712" y="3572626"/>
            <a:ext cx="1599724" cy="367872"/>
            <a:chOff x="457200" y="5120642"/>
            <a:chExt cx="849085" cy="340350"/>
          </a:xfrm>
        </p:grpSpPr>
        <p:sp>
          <p:nvSpPr>
            <p:cNvPr id="10" name="フリーフォーム 21">
              <a:extLst>
                <a:ext uri="{FF2B5EF4-FFF2-40B4-BE49-F238E27FC236}">
                  <a16:creationId xmlns:a16="http://schemas.microsoft.com/office/drawing/2014/main" id="{46CFB54F-FD61-C701-CDEC-DF6814A45B13}"/>
                </a:ext>
              </a:extLst>
            </p:cNvPr>
            <p:cNvSpPr/>
            <p:nvPr/>
          </p:nvSpPr>
          <p:spPr>
            <a:xfrm>
              <a:off x="457200" y="5158452"/>
              <a:ext cx="597757" cy="279848"/>
            </a:xfrm>
            <a:custGeom>
              <a:avLst/>
              <a:gdLst>
                <a:gd name="connsiteX0" fmla="*/ 0 w 6674555"/>
                <a:gd name="connsiteY0" fmla="*/ 479794 h 1044238"/>
                <a:gd name="connsiteX1" fmla="*/ 677333 w 6674555"/>
                <a:gd name="connsiteY1" fmla="*/ 1030127 h 1044238"/>
                <a:gd name="connsiteX2" fmla="*/ 1368777 w 6674555"/>
                <a:gd name="connsiteY2" fmla="*/ 16 h 1044238"/>
                <a:gd name="connsiteX3" fmla="*/ 2102555 w 6674555"/>
                <a:gd name="connsiteY3" fmla="*/ 1044238 h 1044238"/>
                <a:gd name="connsiteX4" fmla="*/ 2794000 w 6674555"/>
                <a:gd name="connsiteY4" fmla="*/ 16 h 1044238"/>
                <a:gd name="connsiteX5" fmla="*/ 3499555 w 6674555"/>
                <a:gd name="connsiteY5" fmla="*/ 1016016 h 1044238"/>
                <a:gd name="connsiteX6" fmla="*/ 4205111 w 6674555"/>
                <a:gd name="connsiteY6" fmla="*/ 16 h 1044238"/>
                <a:gd name="connsiteX7" fmla="*/ 4896555 w 6674555"/>
                <a:gd name="connsiteY7" fmla="*/ 1001905 h 1044238"/>
                <a:gd name="connsiteX8" fmla="*/ 5602111 w 6674555"/>
                <a:gd name="connsiteY8" fmla="*/ 16 h 1044238"/>
                <a:gd name="connsiteX9" fmla="*/ 6293555 w 6674555"/>
                <a:gd name="connsiteY9" fmla="*/ 1016016 h 1044238"/>
                <a:gd name="connsiteX10" fmla="*/ 6674555 w 6674555"/>
                <a:gd name="connsiteY10" fmla="*/ 493905 h 104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74555" h="1044238">
                  <a:moveTo>
                    <a:pt x="0" y="479794"/>
                  </a:moveTo>
                  <a:cubicBezTo>
                    <a:pt x="224602" y="794942"/>
                    <a:pt x="449204" y="1110090"/>
                    <a:pt x="677333" y="1030127"/>
                  </a:cubicBezTo>
                  <a:cubicBezTo>
                    <a:pt x="905462" y="950164"/>
                    <a:pt x="1131240" y="-2336"/>
                    <a:pt x="1368777" y="16"/>
                  </a:cubicBezTo>
                  <a:cubicBezTo>
                    <a:pt x="1606314" y="2368"/>
                    <a:pt x="1865018" y="1044238"/>
                    <a:pt x="2102555" y="1044238"/>
                  </a:cubicBezTo>
                  <a:cubicBezTo>
                    <a:pt x="2340092" y="1044238"/>
                    <a:pt x="2561167" y="4720"/>
                    <a:pt x="2794000" y="16"/>
                  </a:cubicBezTo>
                  <a:cubicBezTo>
                    <a:pt x="3026833" y="-4688"/>
                    <a:pt x="3264370" y="1016016"/>
                    <a:pt x="3499555" y="1016016"/>
                  </a:cubicBezTo>
                  <a:cubicBezTo>
                    <a:pt x="3734740" y="1016016"/>
                    <a:pt x="3972278" y="2368"/>
                    <a:pt x="4205111" y="16"/>
                  </a:cubicBezTo>
                  <a:cubicBezTo>
                    <a:pt x="4437944" y="-2336"/>
                    <a:pt x="4663722" y="1001905"/>
                    <a:pt x="4896555" y="1001905"/>
                  </a:cubicBezTo>
                  <a:cubicBezTo>
                    <a:pt x="5129388" y="1001905"/>
                    <a:pt x="5369278" y="-2336"/>
                    <a:pt x="5602111" y="16"/>
                  </a:cubicBezTo>
                  <a:cubicBezTo>
                    <a:pt x="5834944" y="2368"/>
                    <a:pt x="6114814" y="933701"/>
                    <a:pt x="6293555" y="1016016"/>
                  </a:cubicBezTo>
                  <a:cubicBezTo>
                    <a:pt x="6472296" y="1098331"/>
                    <a:pt x="6611055" y="500960"/>
                    <a:pt x="6674555" y="493905"/>
                  </a:cubicBezTo>
                </a:path>
              </a:pathLst>
            </a:custGeom>
            <a:noFill/>
            <a:ln w="381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2354B381-92A4-522A-75B6-8AA63C607083}"/>
                </a:ext>
              </a:extLst>
            </p:cNvPr>
            <p:cNvCxnSpPr/>
            <p:nvPr/>
          </p:nvCxnSpPr>
          <p:spPr>
            <a:xfrm>
              <a:off x="1054957" y="5290815"/>
              <a:ext cx="51814" cy="0"/>
            </a:xfrm>
            <a:prstGeom prst="line">
              <a:avLst/>
            </a:prstGeom>
            <a:ln w="381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二等辺三角形 11">
              <a:extLst>
                <a:ext uri="{FF2B5EF4-FFF2-40B4-BE49-F238E27FC236}">
                  <a16:creationId xmlns:a16="http://schemas.microsoft.com/office/drawing/2014/main" id="{BE653946-6DA7-19AF-4433-427709AC0CD0}"/>
                </a:ext>
              </a:extLst>
            </p:cNvPr>
            <p:cNvSpPr/>
            <p:nvPr/>
          </p:nvSpPr>
          <p:spPr>
            <a:xfrm rot="5400000">
              <a:off x="1034567" y="5189273"/>
              <a:ext cx="340350" cy="203087"/>
            </a:xfrm>
            <a:prstGeom prst="triangl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5" name="グループ化 34">
            <a:extLst>
              <a:ext uri="{FF2B5EF4-FFF2-40B4-BE49-F238E27FC236}">
                <a16:creationId xmlns:a16="http://schemas.microsoft.com/office/drawing/2014/main" id="{A95DB9B6-6B52-A9A2-AC5E-1E973D4BDD62}"/>
              </a:ext>
            </a:extLst>
          </p:cNvPr>
          <p:cNvGrpSpPr/>
          <p:nvPr/>
        </p:nvGrpSpPr>
        <p:grpSpPr>
          <a:xfrm>
            <a:off x="469435" y="3946910"/>
            <a:ext cx="1710342" cy="720000"/>
            <a:chOff x="1803026" y="3476120"/>
            <a:chExt cx="1710342" cy="720000"/>
          </a:xfrm>
        </p:grpSpPr>
        <p:sp>
          <p:nvSpPr>
            <p:cNvPr id="8" name="楕円 7">
              <a:extLst>
                <a:ext uri="{FF2B5EF4-FFF2-40B4-BE49-F238E27FC236}">
                  <a16:creationId xmlns:a16="http://schemas.microsoft.com/office/drawing/2014/main" id="{72664AD4-88D1-4235-11EE-50B7DD1DCDDC}"/>
                </a:ext>
              </a:extLst>
            </p:cNvPr>
            <p:cNvSpPr/>
            <p:nvPr/>
          </p:nvSpPr>
          <p:spPr>
            <a:xfrm>
              <a:off x="1803026" y="3476120"/>
              <a:ext cx="720000" cy="720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0E60A107-EEFB-D87D-72AA-0A511CA2C78E}"/>
                </a:ext>
              </a:extLst>
            </p:cNvPr>
            <p:cNvSpPr/>
            <p:nvPr/>
          </p:nvSpPr>
          <p:spPr>
            <a:xfrm>
              <a:off x="2562660" y="3540012"/>
              <a:ext cx="950708" cy="592211"/>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グラフィックス 15">
            <a:extLst>
              <a:ext uri="{FF2B5EF4-FFF2-40B4-BE49-F238E27FC236}">
                <a16:creationId xmlns:a16="http://schemas.microsoft.com/office/drawing/2014/main" id="{8A758E79-398A-25AA-C08D-B8FA5CBA8466}"/>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5214425" y="1902121"/>
            <a:ext cx="3873745" cy="3710449"/>
          </a:xfrm>
          <a:prstGeom prst="rect">
            <a:avLst/>
          </a:prstGeom>
        </p:spPr>
      </p:pic>
      <p:sp>
        <p:nvSpPr>
          <p:cNvPr id="17" name="正方形/長方形 16">
            <a:extLst>
              <a:ext uri="{FF2B5EF4-FFF2-40B4-BE49-F238E27FC236}">
                <a16:creationId xmlns:a16="http://schemas.microsoft.com/office/drawing/2014/main" id="{FEA4A430-53F9-C8D8-CB9C-64F147DA6B8A}"/>
              </a:ext>
            </a:extLst>
          </p:cNvPr>
          <p:cNvSpPr/>
          <p:nvPr/>
        </p:nvSpPr>
        <p:spPr>
          <a:xfrm>
            <a:off x="6067041" y="2592767"/>
            <a:ext cx="3021129" cy="4448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BFD54DB0-535F-22D6-3A9D-BA2FAD5889EC}"/>
              </a:ext>
            </a:extLst>
          </p:cNvPr>
          <p:cNvSpPr/>
          <p:nvPr/>
        </p:nvSpPr>
        <p:spPr>
          <a:xfrm>
            <a:off x="6142508" y="2901248"/>
            <a:ext cx="1008491" cy="61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9B4124C5-F3FF-5F8C-A889-0E8AD5BA8552}"/>
              </a:ext>
            </a:extLst>
          </p:cNvPr>
          <p:cNvSpPr/>
          <p:nvPr/>
        </p:nvSpPr>
        <p:spPr>
          <a:xfrm>
            <a:off x="7647211" y="3200226"/>
            <a:ext cx="520480" cy="4448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600EE85C-799A-3038-D5CA-8244E4BF16F0}"/>
              </a:ext>
            </a:extLst>
          </p:cNvPr>
          <p:cNvSpPr txBox="1"/>
          <p:nvPr/>
        </p:nvSpPr>
        <p:spPr>
          <a:xfrm>
            <a:off x="7695591" y="2941187"/>
            <a:ext cx="325730" cy="400110"/>
          </a:xfrm>
          <a:prstGeom prst="rect">
            <a:avLst/>
          </a:prstGeom>
          <a:noFill/>
        </p:spPr>
        <p:txBody>
          <a:bodyPr wrap="none" rtlCol="0">
            <a:spAutoFit/>
          </a:bodyPr>
          <a:lstStyle/>
          <a:p>
            <a:pPr algn="l"/>
            <a:r>
              <a:rPr kumimoji="1" lang="en-US" altLang="ja-JP" sz="2000" b="0" i="0" dirty="0">
                <a:latin typeface="Arial" panose="020B0604020202020204" pitchFamily="34" charset="0"/>
                <a:ea typeface="Yu Gothic Medium" panose="020B0400000000000000" pitchFamily="34" charset="-128"/>
                <a:cs typeface="Arial" panose="020B0604020202020204" pitchFamily="34" charset="0"/>
              </a:rPr>
              <a:t>e</a:t>
            </a:r>
            <a:endParaRPr kumimoji="1" lang="ja-JP" altLang="en-US" sz="2000" b="0" i="0" dirty="0">
              <a:latin typeface="Arial" panose="020B0604020202020204" pitchFamily="34" charset="0"/>
              <a:ea typeface="Yu Gothic Medium" panose="020B0400000000000000" pitchFamily="34" charset="-128"/>
              <a:cs typeface="Arial" panose="020B0604020202020204" pitchFamily="34" charset="0"/>
            </a:endParaRPr>
          </a:p>
        </p:txBody>
      </p:sp>
      <p:cxnSp>
        <p:nvCxnSpPr>
          <p:cNvPr id="22" name="直線矢印コネクタ 21">
            <a:extLst>
              <a:ext uri="{FF2B5EF4-FFF2-40B4-BE49-F238E27FC236}">
                <a16:creationId xmlns:a16="http://schemas.microsoft.com/office/drawing/2014/main" id="{CE6C7765-3E31-45E4-BE6C-ED38145C80D2}"/>
              </a:ext>
            </a:extLst>
          </p:cNvPr>
          <p:cNvCxnSpPr>
            <a:cxnSpLocks/>
          </p:cNvCxnSpPr>
          <p:nvPr/>
        </p:nvCxnSpPr>
        <p:spPr>
          <a:xfrm flipV="1">
            <a:off x="6501151" y="3452472"/>
            <a:ext cx="1008492" cy="18450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9A06C51F-A436-30D8-0EDE-E295B8987B9D}"/>
              </a:ext>
            </a:extLst>
          </p:cNvPr>
          <p:cNvCxnSpPr/>
          <p:nvPr/>
        </p:nvCxnSpPr>
        <p:spPr>
          <a:xfrm>
            <a:off x="7228963" y="3422647"/>
            <a:ext cx="492919" cy="0"/>
          </a:xfrm>
          <a:prstGeom prst="line">
            <a:avLst/>
          </a:prstGeom>
          <a:ln w="19050">
            <a:prstDash val="sysDash"/>
          </a:ln>
        </p:spPr>
        <p:style>
          <a:lnRef idx="1">
            <a:schemeClr val="dk1"/>
          </a:lnRef>
          <a:fillRef idx="0">
            <a:schemeClr val="dk1"/>
          </a:fillRef>
          <a:effectRef idx="0">
            <a:schemeClr val="dk1"/>
          </a:effectRef>
          <a:fontRef idx="minor">
            <a:schemeClr val="tx1"/>
          </a:fontRef>
        </p:style>
      </p:cxnSp>
      <p:sp>
        <p:nvSpPr>
          <p:cNvPr id="24" name="テキスト ボックス 23">
            <a:extLst>
              <a:ext uri="{FF2B5EF4-FFF2-40B4-BE49-F238E27FC236}">
                <a16:creationId xmlns:a16="http://schemas.microsoft.com/office/drawing/2014/main" id="{14E9E62A-1E40-10FF-D91B-FB0790743E04}"/>
              </a:ext>
            </a:extLst>
          </p:cNvPr>
          <p:cNvSpPr txBox="1"/>
          <p:nvPr/>
        </p:nvSpPr>
        <p:spPr>
          <a:xfrm>
            <a:off x="7049403" y="4173825"/>
            <a:ext cx="2462534" cy="400110"/>
          </a:xfrm>
          <a:prstGeom prst="rect">
            <a:avLst/>
          </a:prstGeom>
          <a:noFill/>
        </p:spPr>
        <p:txBody>
          <a:bodyPr wrap="none" rtlCol="0">
            <a:spAutoFit/>
          </a:bodyPr>
          <a:lstStyle/>
          <a:p>
            <a:pPr algn="l"/>
            <a:r>
              <a:rPr kumimoji="1" lang="en-US" altLang="ja-JP" sz="2000" b="0" i="0" dirty="0">
                <a:solidFill>
                  <a:srgbClr val="FF0000"/>
                </a:solidFill>
              </a:rPr>
              <a:t>Set laser freq. lower</a:t>
            </a:r>
            <a:endParaRPr kumimoji="1" lang="ja-JP" altLang="en-US" sz="2000" b="0" i="0" dirty="0">
              <a:solidFill>
                <a:srgbClr val="FF0000"/>
              </a:solidFill>
            </a:endParaRPr>
          </a:p>
        </p:txBody>
      </p:sp>
      <p:cxnSp>
        <p:nvCxnSpPr>
          <p:cNvPr id="25" name="直線コネクタ 24">
            <a:extLst>
              <a:ext uri="{FF2B5EF4-FFF2-40B4-BE49-F238E27FC236}">
                <a16:creationId xmlns:a16="http://schemas.microsoft.com/office/drawing/2014/main" id="{F7118ED5-210E-A794-A48D-2C461ED6C5D9}"/>
              </a:ext>
            </a:extLst>
          </p:cNvPr>
          <p:cNvCxnSpPr/>
          <p:nvPr/>
        </p:nvCxnSpPr>
        <p:spPr>
          <a:xfrm>
            <a:off x="5957375" y="3087734"/>
            <a:ext cx="0" cy="2209820"/>
          </a:xfrm>
          <a:prstGeom prst="line">
            <a:avLst/>
          </a:prstGeom>
          <a:ln w="190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6" name="正方形/長方形 25">
            <a:extLst>
              <a:ext uri="{FF2B5EF4-FFF2-40B4-BE49-F238E27FC236}">
                <a16:creationId xmlns:a16="http://schemas.microsoft.com/office/drawing/2014/main" id="{A39367B6-0AEB-ADA3-A805-0A7EA6EA35FD}"/>
              </a:ext>
            </a:extLst>
          </p:cNvPr>
          <p:cNvSpPr/>
          <p:nvPr/>
        </p:nvSpPr>
        <p:spPr>
          <a:xfrm>
            <a:off x="5957375" y="2282391"/>
            <a:ext cx="1968495" cy="1494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a14="http://schemas.microsoft.com/office/drawing/2010/main" Requires="a14">
          <p:sp>
            <p:nvSpPr>
              <p:cNvPr id="27" name="テキスト ボックス 26">
                <a:extLst>
                  <a:ext uri="{FF2B5EF4-FFF2-40B4-BE49-F238E27FC236}">
                    <a16:creationId xmlns:a16="http://schemas.microsoft.com/office/drawing/2014/main" id="{22A1F5B5-E56C-5B2B-2207-E51FC9B451D0}"/>
                  </a:ext>
                </a:extLst>
              </p:cNvPr>
              <p:cNvSpPr txBox="1"/>
              <p:nvPr/>
            </p:nvSpPr>
            <p:spPr>
              <a:xfrm>
                <a:off x="6014713" y="4004307"/>
                <a:ext cx="619400" cy="336759"/>
              </a:xfrm>
              <a:prstGeom prst="rect">
                <a:avLst/>
              </a:prstGeom>
              <a:noFill/>
            </p:spPr>
            <p:txBody>
              <a:bodyPr wrap="none" lIns="0" tIns="0" rIns="0" bIns="0" rtlCol="0">
                <a:spAutoFit/>
              </a:bodyPr>
              <a:lstStyle/>
              <a:p>
                <a:pPr algn="l"/>
                <a14:m>
                  <m:oMathPara xmlns:m="http://schemas.openxmlformats.org/officeDocument/2006/math">
                    <m:oMathParaPr>
                      <m:jc m:val="left"/>
                    </m:oMathParaPr>
                    <m:oMath xmlns:m="http://schemas.openxmlformats.org/officeDocument/2006/math">
                      <m:sSub>
                        <m:sSubPr>
                          <m:ctrlPr>
                            <a:rPr kumimoji="1" lang="en-US" altLang="ja-JP" sz="2000" b="0" i="1" smtClean="0">
                              <a:latin typeface="Cambria Math" panose="02040503050406030204" pitchFamily="18" charset="0"/>
                              <a:ea typeface="Yu Gothic Medium" panose="020B0400000000000000" pitchFamily="34" charset="-128"/>
                            </a:rPr>
                          </m:ctrlPr>
                        </m:sSubPr>
                        <m:e>
                          <m:r>
                            <a:rPr lang="en-US" altLang="ja-JP" sz="2000" i="1" smtClean="0">
                              <a:latin typeface="Cambria Math" panose="02040503050406030204" pitchFamily="18" charset="0"/>
                              <a:ea typeface="Yu Gothic Medium" panose="020B0400000000000000" pitchFamily="34" charset="-128"/>
                            </a:rPr>
                            <m:t>ℏ</m:t>
                          </m:r>
                          <m:r>
                            <a:rPr kumimoji="1" lang="en-US" altLang="ja-JP" sz="2000" b="0" i="1" smtClean="0">
                              <a:latin typeface="Cambria Math" panose="02040503050406030204" pitchFamily="18" charset="0"/>
                              <a:ea typeface="Yu Gothic Medium" panose="020B0400000000000000" pitchFamily="34" charset="-128"/>
                            </a:rPr>
                            <m:t>𝜔</m:t>
                          </m:r>
                        </m:e>
                        <m:sub>
                          <m:r>
                            <m:rPr>
                              <m:sty m:val="p"/>
                            </m:rPr>
                            <a:rPr kumimoji="1" lang="en-US" altLang="ja-JP" sz="2000" b="0" i="1" smtClean="0">
                              <a:latin typeface="Cambria Math" panose="02040503050406030204" pitchFamily="18" charset="0"/>
                              <a:ea typeface="Yu Gothic Medium" panose="020B0400000000000000" pitchFamily="34" charset="-128"/>
                            </a:rPr>
                            <m:t>ge</m:t>
                          </m:r>
                        </m:sub>
                      </m:sSub>
                    </m:oMath>
                  </m:oMathPara>
                </a14:m>
                <a:endParaRPr kumimoji="1" lang="en-US" altLang="ja-JP" sz="2000" b="0" i="0" dirty="0">
                  <a:latin typeface="Yu Gothic Medium" panose="020B0400000000000000" pitchFamily="34" charset="-128"/>
                  <a:ea typeface="Yu Gothic Medium" panose="020B0400000000000000" pitchFamily="34" charset="-128"/>
                </a:endParaRPr>
              </a:p>
            </p:txBody>
          </p:sp>
        </mc:Choice>
        <mc:Fallback>
          <p:sp>
            <p:nvSpPr>
              <p:cNvPr id="27" name="テキスト ボックス 26">
                <a:extLst>
                  <a:ext uri="{FF2B5EF4-FFF2-40B4-BE49-F238E27FC236}">
                    <a16:creationId xmlns:a16="http://schemas.microsoft.com/office/drawing/2014/main" id="{22A1F5B5-E56C-5B2B-2207-E51FC9B451D0}"/>
                  </a:ext>
                </a:extLst>
              </p:cNvPr>
              <p:cNvSpPr txBox="1">
                <a:spLocks noRot="1" noChangeAspect="1" noMove="1" noResize="1" noEditPoints="1" noAdjustHandles="1" noChangeArrowheads="1" noChangeShapeType="1" noTextEdit="1"/>
              </p:cNvSpPr>
              <p:nvPr/>
            </p:nvSpPr>
            <p:spPr>
              <a:xfrm>
                <a:off x="6014713" y="4004307"/>
                <a:ext cx="619400" cy="336759"/>
              </a:xfrm>
              <a:prstGeom prst="rect">
                <a:avLst/>
              </a:prstGeom>
              <a:blipFill>
                <a:blip r:embed="rId3"/>
                <a:stretch>
                  <a:fillRect l="-14851" b="-21818"/>
                </a:stretch>
              </a:blipFill>
            </p:spPr>
            <p:txBody>
              <a:bodyPr/>
              <a:lstStyle/>
              <a:p>
                <a:r>
                  <a:rPr lang="ja-JP" altLang="en-US">
                    <a:noFill/>
                  </a:rPr>
                  <a:t> </a:t>
                </a:r>
              </a:p>
            </p:txBody>
          </p:sp>
        </mc:Fallback>
      </mc:AlternateContent>
      <p:sp>
        <p:nvSpPr>
          <p:cNvPr id="29" name="テキスト ボックス 28">
            <a:extLst>
              <a:ext uri="{FF2B5EF4-FFF2-40B4-BE49-F238E27FC236}">
                <a16:creationId xmlns:a16="http://schemas.microsoft.com/office/drawing/2014/main" id="{BF0E4E92-986D-87AB-9351-10C939CAFE74}"/>
              </a:ext>
            </a:extLst>
          </p:cNvPr>
          <p:cNvSpPr txBox="1"/>
          <p:nvPr/>
        </p:nvSpPr>
        <p:spPr>
          <a:xfrm>
            <a:off x="5957375" y="1624179"/>
            <a:ext cx="2464711" cy="707886"/>
          </a:xfrm>
          <a:prstGeom prst="rect">
            <a:avLst/>
          </a:prstGeom>
          <a:noFill/>
        </p:spPr>
        <p:txBody>
          <a:bodyPr wrap="square" rtlCol="0">
            <a:spAutoFit/>
          </a:bodyPr>
          <a:lstStyle/>
          <a:p>
            <a:pPr algn="l"/>
            <a:r>
              <a:rPr kumimoji="1" lang="en-US" altLang="ja-JP" sz="2000" b="0" dirty="0">
                <a:solidFill>
                  <a:srgbClr val="0000FF"/>
                </a:solidFill>
              </a:rPr>
              <a:t>Transition angular freq. for stopped Ps</a:t>
            </a:r>
            <a:endParaRPr kumimoji="1" lang="ja-JP" altLang="en-US" sz="2000" b="0" i="0" dirty="0">
              <a:solidFill>
                <a:srgbClr val="0000FF"/>
              </a:solidFill>
            </a:endParaRPr>
          </a:p>
        </p:txBody>
      </p:sp>
      <p:cxnSp>
        <p:nvCxnSpPr>
          <p:cNvPr id="30" name="直線コネクタ 29">
            <a:extLst>
              <a:ext uri="{FF2B5EF4-FFF2-40B4-BE49-F238E27FC236}">
                <a16:creationId xmlns:a16="http://schemas.microsoft.com/office/drawing/2014/main" id="{D38E68DF-68BF-3FF5-85EC-874FA77C3D97}"/>
              </a:ext>
            </a:extLst>
          </p:cNvPr>
          <p:cNvCxnSpPr>
            <a:cxnSpLocks/>
          </p:cNvCxnSpPr>
          <p:nvPr/>
        </p:nvCxnSpPr>
        <p:spPr>
          <a:xfrm flipV="1">
            <a:off x="6432462" y="2344782"/>
            <a:ext cx="0" cy="1659525"/>
          </a:xfrm>
          <a:prstGeom prst="line">
            <a:avLst/>
          </a:prstGeom>
          <a:ln w="28575">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FF309D21-C5BC-E967-0D55-873B83376430}"/>
              </a:ext>
            </a:extLst>
          </p:cNvPr>
          <p:cNvSpPr/>
          <p:nvPr/>
        </p:nvSpPr>
        <p:spPr>
          <a:xfrm>
            <a:off x="6766638" y="5381909"/>
            <a:ext cx="384361" cy="289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026A8643-97F2-E7B0-354B-A3FA402755DA}"/>
              </a:ext>
            </a:extLst>
          </p:cNvPr>
          <p:cNvSpPr txBox="1"/>
          <p:nvPr/>
        </p:nvSpPr>
        <p:spPr>
          <a:xfrm>
            <a:off x="6703849" y="5076264"/>
            <a:ext cx="325730" cy="400110"/>
          </a:xfrm>
          <a:prstGeom prst="rect">
            <a:avLst/>
          </a:prstGeom>
          <a:noFill/>
        </p:spPr>
        <p:txBody>
          <a:bodyPr wrap="none" rtlCol="0">
            <a:spAutoFit/>
          </a:bodyPr>
          <a:lstStyle/>
          <a:p>
            <a:pPr algn="l"/>
            <a:r>
              <a:rPr kumimoji="1" lang="en-US" altLang="ja-JP" sz="2000" b="0" i="0" dirty="0">
                <a:latin typeface="Arial" panose="020B0604020202020204" pitchFamily="34" charset="0"/>
                <a:ea typeface="Yu Gothic Medium" panose="020B0400000000000000" pitchFamily="34" charset="-128"/>
                <a:cs typeface="Arial" panose="020B0604020202020204" pitchFamily="34" charset="0"/>
              </a:rPr>
              <a:t>g</a:t>
            </a:r>
            <a:endParaRPr kumimoji="1" lang="ja-JP" altLang="en-US" sz="2000" b="0" i="0" dirty="0">
              <a:latin typeface="Arial" panose="020B0604020202020204" pitchFamily="34" charset="0"/>
              <a:ea typeface="Yu Gothic Medium" panose="020B0400000000000000" pitchFamily="34" charset="-128"/>
              <a:cs typeface="Arial" panose="020B0604020202020204" pitchFamily="34" charset="0"/>
            </a:endParaRPr>
          </a:p>
        </p:txBody>
      </p:sp>
      <p:grpSp>
        <p:nvGrpSpPr>
          <p:cNvPr id="36" name="グループ化 35">
            <a:extLst>
              <a:ext uri="{FF2B5EF4-FFF2-40B4-BE49-F238E27FC236}">
                <a16:creationId xmlns:a16="http://schemas.microsoft.com/office/drawing/2014/main" id="{5CEC4A06-4E85-EA4A-CE2F-FCB9CF008208}"/>
              </a:ext>
            </a:extLst>
          </p:cNvPr>
          <p:cNvGrpSpPr/>
          <p:nvPr/>
        </p:nvGrpSpPr>
        <p:grpSpPr>
          <a:xfrm rot="10800000">
            <a:off x="466419" y="2539063"/>
            <a:ext cx="1710342" cy="720000"/>
            <a:chOff x="1803026" y="3476120"/>
            <a:chExt cx="1710342" cy="720000"/>
          </a:xfrm>
        </p:grpSpPr>
        <p:sp>
          <p:nvSpPr>
            <p:cNvPr id="37" name="楕円 36">
              <a:extLst>
                <a:ext uri="{FF2B5EF4-FFF2-40B4-BE49-F238E27FC236}">
                  <a16:creationId xmlns:a16="http://schemas.microsoft.com/office/drawing/2014/main" id="{D3059B24-01B8-6AD9-AE54-3A7ABF8BFD18}"/>
                </a:ext>
              </a:extLst>
            </p:cNvPr>
            <p:cNvSpPr/>
            <p:nvPr/>
          </p:nvSpPr>
          <p:spPr>
            <a:xfrm>
              <a:off x="1803026" y="3476120"/>
              <a:ext cx="720000" cy="720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右 37">
              <a:extLst>
                <a:ext uri="{FF2B5EF4-FFF2-40B4-BE49-F238E27FC236}">
                  <a16:creationId xmlns:a16="http://schemas.microsoft.com/office/drawing/2014/main" id="{59E188B3-640E-7A37-997A-E71091BF1CD7}"/>
                </a:ext>
              </a:extLst>
            </p:cNvPr>
            <p:cNvSpPr/>
            <p:nvPr/>
          </p:nvSpPr>
          <p:spPr>
            <a:xfrm>
              <a:off x="2562660" y="3540012"/>
              <a:ext cx="950708" cy="592211"/>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テキスト ボックス 38">
            <a:extLst>
              <a:ext uri="{FF2B5EF4-FFF2-40B4-BE49-F238E27FC236}">
                <a16:creationId xmlns:a16="http://schemas.microsoft.com/office/drawing/2014/main" id="{1DAADD1B-7C45-8347-115E-69B65CDCADA7}"/>
              </a:ext>
            </a:extLst>
          </p:cNvPr>
          <p:cNvSpPr txBox="1"/>
          <p:nvPr/>
        </p:nvSpPr>
        <p:spPr>
          <a:xfrm>
            <a:off x="1932385" y="4603013"/>
            <a:ext cx="1663879" cy="400110"/>
          </a:xfrm>
          <a:prstGeom prst="rect">
            <a:avLst/>
          </a:prstGeom>
          <a:noFill/>
        </p:spPr>
        <p:txBody>
          <a:bodyPr wrap="square" rtlCol="0">
            <a:spAutoFit/>
          </a:bodyPr>
          <a:lstStyle/>
          <a:p>
            <a:pPr algn="l"/>
            <a:r>
              <a:rPr kumimoji="1" lang="en-US" altLang="ja-JP" sz="2000" b="0" i="0" dirty="0" err="1">
                <a:latin typeface="+mn-lt"/>
                <a:ea typeface="+mn-ea"/>
              </a:rPr>
              <a:t>Δ</a:t>
            </a:r>
            <a:r>
              <a:rPr kumimoji="1" lang="en-US" altLang="ja-JP" sz="2000" b="0" i="0" baseline="-25000" dirty="0" err="1">
                <a:latin typeface="+mn-lt"/>
                <a:ea typeface="+mn-ea"/>
              </a:rPr>
              <a:t>Doppler</a:t>
            </a:r>
            <a:r>
              <a:rPr kumimoji="1" lang="en-US" altLang="ja-JP" sz="2000" b="0" i="0" dirty="0">
                <a:latin typeface="+mn-lt"/>
                <a:ea typeface="+mn-ea"/>
              </a:rPr>
              <a:t> &gt; 0</a:t>
            </a:r>
            <a:endParaRPr kumimoji="1" lang="ja-JP" altLang="en-US" sz="2000" b="0" i="0" dirty="0">
              <a:latin typeface="+mn-lt"/>
              <a:ea typeface="+mn-ea"/>
            </a:endParaRPr>
          </a:p>
        </p:txBody>
      </p:sp>
      <p:sp>
        <p:nvSpPr>
          <p:cNvPr id="40" name="テキスト ボックス 39">
            <a:extLst>
              <a:ext uri="{FF2B5EF4-FFF2-40B4-BE49-F238E27FC236}">
                <a16:creationId xmlns:a16="http://schemas.microsoft.com/office/drawing/2014/main" id="{CF7B950D-13B7-1924-C8E0-4654FAA7E713}"/>
              </a:ext>
            </a:extLst>
          </p:cNvPr>
          <p:cNvSpPr txBox="1"/>
          <p:nvPr/>
        </p:nvSpPr>
        <p:spPr>
          <a:xfrm>
            <a:off x="624820" y="1925619"/>
            <a:ext cx="1663879" cy="400110"/>
          </a:xfrm>
          <a:prstGeom prst="rect">
            <a:avLst/>
          </a:prstGeom>
          <a:noFill/>
        </p:spPr>
        <p:txBody>
          <a:bodyPr wrap="square" rtlCol="0">
            <a:spAutoFit/>
          </a:bodyPr>
          <a:lstStyle/>
          <a:p>
            <a:pPr algn="l"/>
            <a:r>
              <a:rPr kumimoji="1" lang="en-US" altLang="ja-JP" sz="2000" b="0" i="0" dirty="0" err="1">
                <a:latin typeface="+mn-lt"/>
                <a:ea typeface="+mn-ea"/>
              </a:rPr>
              <a:t>Δ</a:t>
            </a:r>
            <a:r>
              <a:rPr kumimoji="1" lang="en-US" altLang="ja-JP" sz="2000" b="0" i="0" baseline="-25000" dirty="0" err="1">
                <a:latin typeface="+mn-lt"/>
                <a:ea typeface="+mn-ea"/>
              </a:rPr>
              <a:t>Doppler</a:t>
            </a:r>
            <a:r>
              <a:rPr kumimoji="1" lang="en-US" altLang="ja-JP" sz="2000" b="0" i="0" dirty="0">
                <a:latin typeface="+mn-lt"/>
                <a:ea typeface="+mn-ea"/>
              </a:rPr>
              <a:t> &lt; 0</a:t>
            </a:r>
            <a:endParaRPr kumimoji="1" lang="ja-JP" altLang="en-US" sz="2000" b="0" i="0" dirty="0">
              <a:latin typeface="+mn-lt"/>
              <a:ea typeface="+mn-ea"/>
            </a:endParaRPr>
          </a:p>
        </p:txBody>
      </p:sp>
      <p:sp>
        <p:nvSpPr>
          <p:cNvPr id="41" name="楕円 40">
            <a:extLst>
              <a:ext uri="{FF2B5EF4-FFF2-40B4-BE49-F238E27FC236}">
                <a16:creationId xmlns:a16="http://schemas.microsoft.com/office/drawing/2014/main" id="{6E5E8A6D-A1EB-DA41-5462-5ED8DB50052F}"/>
              </a:ext>
            </a:extLst>
          </p:cNvPr>
          <p:cNvSpPr/>
          <p:nvPr/>
        </p:nvSpPr>
        <p:spPr>
          <a:xfrm rot="21168842">
            <a:off x="124619" y="3382764"/>
            <a:ext cx="4827791" cy="176320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0EE80A3-A7AE-1AE5-5F6D-E526B69E02D1}"/>
              </a:ext>
            </a:extLst>
          </p:cNvPr>
          <p:cNvSpPr txBox="1"/>
          <p:nvPr/>
        </p:nvSpPr>
        <p:spPr>
          <a:xfrm rot="16200000">
            <a:off x="4059060" y="3804784"/>
            <a:ext cx="2644584" cy="400110"/>
          </a:xfrm>
          <a:prstGeom prst="rect">
            <a:avLst/>
          </a:prstGeom>
          <a:solidFill>
            <a:schemeClr val="bg1"/>
          </a:solidFill>
        </p:spPr>
        <p:txBody>
          <a:bodyPr wrap="square" rtlCol="0">
            <a:spAutoFit/>
          </a:bodyPr>
          <a:lstStyle/>
          <a:p>
            <a:pPr algn="ctr"/>
            <a:r>
              <a:rPr kumimoji="1" lang="en-US" altLang="ja-JP" sz="2000" b="0" i="0" dirty="0">
                <a:latin typeface="+mn-lt"/>
                <a:ea typeface="+mn-ea"/>
              </a:rPr>
              <a:t>Energy</a:t>
            </a:r>
            <a:endParaRPr kumimoji="1" lang="ja-JP" altLang="en-US" sz="2000" b="0" i="0" dirty="0">
              <a:latin typeface="+mn-lt"/>
              <a:ea typeface="+mn-ea"/>
            </a:endParaRPr>
          </a:p>
        </p:txBody>
      </p:sp>
      <p:sp>
        <p:nvSpPr>
          <p:cNvPr id="6" name="矢印: 下 5">
            <a:extLst>
              <a:ext uri="{FF2B5EF4-FFF2-40B4-BE49-F238E27FC236}">
                <a16:creationId xmlns:a16="http://schemas.microsoft.com/office/drawing/2014/main" id="{1EC59DCB-CAEB-3932-7A3B-5AA8A2EC3B71}"/>
              </a:ext>
            </a:extLst>
          </p:cNvPr>
          <p:cNvSpPr/>
          <p:nvPr/>
        </p:nvSpPr>
        <p:spPr>
          <a:xfrm rot="10800000">
            <a:off x="7409624" y="3200225"/>
            <a:ext cx="189888" cy="199193"/>
          </a:xfrm>
          <a:prstGeom prst="downArrow">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7" name="四角形: 角を丸くする 6">
            <a:extLst>
              <a:ext uri="{FF2B5EF4-FFF2-40B4-BE49-F238E27FC236}">
                <a16:creationId xmlns:a16="http://schemas.microsoft.com/office/drawing/2014/main" id="{755791B0-444D-891B-C5DA-DCBACAF48BD2}"/>
              </a:ext>
            </a:extLst>
          </p:cNvPr>
          <p:cNvSpPr/>
          <p:nvPr/>
        </p:nvSpPr>
        <p:spPr>
          <a:xfrm>
            <a:off x="8021320" y="2906031"/>
            <a:ext cx="4040857" cy="694140"/>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2"/>
                </a:solidFill>
                <a:latin typeface="Arial Black" panose="020B0A04020102020204" pitchFamily="34" charset="0"/>
              </a:rPr>
              <a:t>Only counter-propagating photon becomes resonant</a:t>
            </a:r>
            <a:endParaRPr kumimoji="1" lang="ja-JP" altLang="en-US" sz="2000"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276293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D91D651C-71B3-DE65-4DCC-062E962EE63A}"/>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6E40E67A-A926-13DC-F370-DF823FE291B4}"/>
              </a:ext>
            </a:extLst>
          </p:cNvPr>
          <p:cNvSpPr>
            <a:spLocks noGrp="1"/>
          </p:cNvSpPr>
          <p:nvPr>
            <p:ph type="title"/>
          </p:nvPr>
        </p:nvSpPr>
        <p:spPr/>
        <p:txBody>
          <a:bodyPr/>
          <a:lstStyle/>
          <a:p>
            <a:r>
              <a:rPr kumimoji="1" lang="en-US" altLang="ja-JP" dirty="0"/>
              <a:t>Laser properties for Ps cooling</a:t>
            </a:r>
            <a:endParaRPr kumimoji="1" lang="ja-JP" altLang="en-US" dirty="0"/>
          </a:p>
        </p:txBody>
      </p:sp>
      <p:grpSp>
        <p:nvGrpSpPr>
          <p:cNvPr id="16" name="グループ化 15">
            <a:extLst>
              <a:ext uri="{FF2B5EF4-FFF2-40B4-BE49-F238E27FC236}">
                <a16:creationId xmlns:a16="http://schemas.microsoft.com/office/drawing/2014/main" id="{0E609BE5-8B10-03E6-D3B4-ABC100B2748E}"/>
              </a:ext>
            </a:extLst>
          </p:cNvPr>
          <p:cNvGrpSpPr/>
          <p:nvPr/>
        </p:nvGrpSpPr>
        <p:grpSpPr>
          <a:xfrm>
            <a:off x="37189" y="1822748"/>
            <a:ext cx="4145063" cy="3053970"/>
            <a:chOff x="37189" y="2015510"/>
            <a:chExt cx="4145063" cy="3053970"/>
          </a:xfrm>
        </p:grpSpPr>
        <p:pic>
          <p:nvPicPr>
            <p:cNvPr id="5" name="図 4">
              <a:extLst>
                <a:ext uri="{FF2B5EF4-FFF2-40B4-BE49-F238E27FC236}">
                  <a16:creationId xmlns:a16="http://schemas.microsoft.com/office/drawing/2014/main" id="{26F1B225-7048-A667-38CF-241FF79D4ED0}"/>
                </a:ext>
              </a:extLst>
            </p:cNvPr>
            <p:cNvPicPr>
              <a:picLocks noChangeAspect="1"/>
            </p:cNvPicPr>
            <p:nvPr/>
          </p:nvPicPr>
          <p:blipFill>
            <a:blip r:embed="rId2"/>
            <a:stretch>
              <a:fillRect/>
            </a:stretch>
          </p:blipFill>
          <p:spPr>
            <a:xfrm>
              <a:off x="446222" y="2015510"/>
              <a:ext cx="3736030" cy="2550765"/>
            </a:xfrm>
            <a:prstGeom prst="rect">
              <a:avLst/>
            </a:prstGeom>
          </p:spPr>
        </p:pic>
        <p:sp>
          <p:nvSpPr>
            <p:cNvPr id="6" name="テキスト ボックス 5">
              <a:extLst>
                <a:ext uri="{FF2B5EF4-FFF2-40B4-BE49-F238E27FC236}">
                  <a16:creationId xmlns:a16="http://schemas.microsoft.com/office/drawing/2014/main" id="{63F4BF80-426F-942D-7629-4E9DA174E9AB}"/>
                </a:ext>
              </a:extLst>
            </p:cNvPr>
            <p:cNvSpPr txBox="1"/>
            <p:nvPr/>
          </p:nvSpPr>
          <p:spPr>
            <a:xfrm>
              <a:off x="402613" y="4669370"/>
              <a:ext cx="3736030" cy="400110"/>
            </a:xfrm>
            <a:prstGeom prst="rect">
              <a:avLst/>
            </a:prstGeom>
            <a:noFill/>
          </p:spPr>
          <p:txBody>
            <a:bodyPr wrap="square" rtlCol="0">
              <a:spAutoFit/>
            </a:bodyPr>
            <a:lstStyle/>
            <a:p>
              <a:pPr algn="l"/>
              <a:r>
                <a:rPr kumimoji="1" lang="en-US" altLang="ja-JP" sz="2000" b="0" i="0" dirty="0">
                  <a:latin typeface="+mn-lt"/>
                  <a:ea typeface="+mn-ea"/>
                </a:rPr>
                <a:t>Optical freq. tha</a:t>
              </a:r>
              <a:r>
                <a:rPr lang="en-US" altLang="ja-JP" sz="2000" dirty="0"/>
                <a:t>t Ps can absorb</a:t>
              </a:r>
              <a:endParaRPr kumimoji="1" lang="en-US" altLang="ja-JP" sz="2000" b="0" i="0" dirty="0">
                <a:latin typeface="+mn-lt"/>
                <a:ea typeface="+mn-ea"/>
              </a:endParaRPr>
            </a:p>
          </p:txBody>
        </p:sp>
        <p:sp>
          <p:nvSpPr>
            <p:cNvPr id="7" name="テキスト ボックス 6">
              <a:extLst>
                <a:ext uri="{FF2B5EF4-FFF2-40B4-BE49-F238E27FC236}">
                  <a16:creationId xmlns:a16="http://schemas.microsoft.com/office/drawing/2014/main" id="{7DC68B6C-FEEB-DDCB-2548-0ECF9707B4F2}"/>
                </a:ext>
              </a:extLst>
            </p:cNvPr>
            <p:cNvSpPr txBox="1"/>
            <p:nvPr/>
          </p:nvSpPr>
          <p:spPr>
            <a:xfrm rot="16200000">
              <a:off x="-370633" y="3122145"/>
              <a:ext cx="1215753" cy="400110"/>
            </a:xfrm>
            <a:prstGeom prst="rect">
              <a:avLst/>
            </a:prstGeom>
            <a:noFill/>
          </p:spPr>
          <p:txBody>
            <a:bodyPr wrap="square" rtlCol="0">
              <a:spAutoFit/>
            </a:bodyPr>
            <a:lstStyle/>
            <a:p>
              <a:pPr algn="ctr"/>
              <a:r>
                <a:rPr kumimoji="1" lang="en-US" altLang="ja-JP" sz="2000" b="0" i="0" dirty="0">
                  <a:latin typeface="+mn-lt"/>
                  <a:ea typeface="+mn-ea"/>
                </a:rPr>
                <a:t>Intensity</a:t>
              </a:r>
              <a:endParaRPr kumimoji="1" lang="ja-JP" altLang="en-US" sz="2000" b="0" i="0" dirty="0">
                <a:latin typeface="+mn-lt"/>
                <a:ea typeface="+mn-ea"/>
              </a:endParaRPr>
            </a:p>
          </p:txBody>
        </p:sp>
      </p:grpSp>
      <p:sp>
        <p:nvSpPr>
          <p:cNvPr id="8" name="二等辺三角形 7">
            <a:extLst>
              <a:ext uri="{FF2B5EF4-FFF2-40B4-BE49-F238E27FC236}">
                <a16:creationId xmlns:a16="http://schemas.microsoft.com/office/drawing/2014/main" id="{F87A807C-5418-9CC7-99D6-53AE1445DA8E}"/>
              </a:ext>
            </a:extLst>
          </p:cNvPr>
          <p:cNvSpPr/>
          <p:nvPr/>
        </p:nvSpPr>
        <p:spPr>
          <a:xfrm>
            <a:off x="1545172" y="2186502"/>
            <a:ext cx="867833" cy="2095370"/>
          </a:xfrm>
          <a:prstGeom prst="triangle">
            <a:avLst/>
          </a:prstGeom>
          <a:solidFill>
            <a:srgbClr val="A02B93">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47A128E7-324B-FCF0-F86F-2AFB0257F212}"/>
              </a:ext>
            </a:extLst>
          </p:cNvPr>
          <p:cNvCxnSpPr>
            <a:cxnSpLocks/>
          </p:cNvCxnSpPr>
          <p:nvPr/>
        </p:nvCxnSpPr>
        <p:spPr>
          <a:xfrm>
            <a:off x="2298705" y="1487874"/>
            <a:ext cx="0" cy="6096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C19092B5-848A-9B94-90EB-2260D48F7C37}"/>
              </a:ext>
            </a:extLst>
          </p:cNvPr>
          <p:cNvSpPr txBox="1"/>
          <p:nvPr/>
        </p:nvSpPr>
        <p:spPr>
          <a:xfrm>
            <a:off x="505586" y="1069187"/>
            <a:ext cx="3586238" cy="400110"/>
          </a:xfrm>
          <a:prstGeom prst="rect">
            <a:avLst/>
          </a:prstGeom>
          <a:noFill/>
        </p:spPr>
        <p:txBody>
          <a:bodyPr wrap="none" rtlCol="0">
            <a:spAutoFit/>
          </a:bodyPr>
          <a:lstStyle/>
          <a:p>
            <a:pPr algn="l"/>
            <a:r>
              <a:rPr kumimoji="1" lang="en-US" altLang="ja-JP" sz="2000" b="0" i="0" dirty="0">
                <a:solidFill>
                  <a:schemeClr val="accent2"/>
                </a:solidFill>
                <a:latin typeface="+mn-lt"/>
                <a:ea typeface="+mn-ea"/>
              </a:rPr>
              <a:t>Resonant freq. for stopped Ps</a:t>
            </a:r>
            <a:endParaRPr kumimoji="1" lang="ja-JP" altLang="en-US" sz="2000" b="0" i="0" dirty="0">
              <a:solidFill>
                <a:schemeClr val="accent2"/>
              </a:solidFill>
              <a:latin typeface="+mn-lt"/>
              <a:ea typeface="+mn-ea"/>
            </a:endParaRPr>
          </a:p>
        </p:txBody>
      </p:sp>
      <p:sp>
        <p:nvSpPr>
          <p:cNvPr id="14" name="正方形/長方形 13">
            <a:extLst>
              <a:ext uri="{FF2B5EF4-FFF2-40B4-BE49-F238E27FC236}">
                <a16:creationId xmlns:a16="http://schemas.microsoft.com/office/drawing/2014/main" id="{7A91DCD1-0538-F0AF-6DB9-DC605ADADF44}"/>
              </a:ext>
            </a:extLst>
          </p:cNvPr>
          <p:cNvSpPr/>
          <p:nvPr/>
        </p:nvSpPr>
        <p:spPr>
          <a:xfrm>
            <a:off x="240005" y="1779980"/>
            <a:ext cx="1904365" cy="363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C8CCEB2-A15A-C97C-4F11-DEFD9E2CFD7F}"/>
              </a:ext>
            </a:extLst>
          </p:cNvPr>
          <p:cNvSpPr txBox="1"/>
          <p:nvPr/>
        </p:nvSpPr>
        <p:spPr>
          <a:xfrm>
            <a:off x="326057" y="1792674"/>
            <a:ext cx="1947969" cy="400110"/>
          </a:xfrm>
          <a:prstGeom prst="rect">
            <a:avLst/>
          </a:prstGeom>
          <a:noFill/>
        </p:spPr>
        <p:txBody>
          <a:bodyPr wrap="none" rtlCol="0">
            <a:spAutoFit/>
          </a:bodyPr>
          <a:lstStyle/>
          <a:p>
            <a:pPr algn="ctr"/>
            <a:r>
              <a:rPr kumimoji="1" lang="en-US" altLang="ja-JP" sz="2000" b="0" i="0" dirty="0">
                <a:solidFill>
                  <a:schemeClr val="accent5"/>
                </a:solidFill>
                <a:latin typeface="+mn-lt"/>
                <a:ea typeface="+mn-ea"/>
              </a:rPr>
              <a:t>Laser freq. dist.</a:t>
            </a:r>
            <a:endParaRPr kumimoji="1" lang="ja-JP" altLang="en-US" sz="2000" b="0" i="0" dirty="0">
              <a:solidFill>
                <a:schemeClr val="accent5"/>
              </a:solidFill>
              <a:latin typeface="+mn-lt"/>
              <a:ea typeface="+mn-ea"/>
            </a:endParaRPr>
          </a:p>
        </p:txBody>
      </p:sp>
      <p:grpSp>
        <p:nvGrpSpPr>
          <p:cNvPr id="17" name="グループ化 16">
            <a:extLst>
              <a:ext uri="{FF2B5EF4-FFF2-40B4-BE49-F238E27FC236}">
                <a16:creationId xmlns:a16="http://schemas.microsoft.com/office/drawing/2014/main" id="{0EE83AD0-C26B-EBB2-1DAF-F3D463059ACA}"/>
              </a:ext>
            </a:extLst>
          </p:cNvPr>
          <p:cNvGrpSpPr/>
          <p:nvPr/>
        </p:nvGrpSpPr>
        <p:grpSpPr>
          <a:xfrm>
            <a:off x="4535093" y="1792674"/>
            <a:ext cx="3768180" cy="3053970"/>
            <a:chOff x="446222" y="2015510"/>
            <a:chExt cx="3768180" cy="3053970"/>
          </a:xfrm>
        </p:grpSpPr>
        <p:pic>
          <p:nvPicPr>
            <p:cNvPr id="18" name="図 17">
              <a:extLst>
                <a:ext uri="{FF2B5EF4-FFF2-40B4-BE49-F238E27FC236}">
                  <a16:creationId xmlns:a16="http://schemas.microsoft.com/office/drawing/2014/main" id="{747E516E-93CA-D0FE-197F-212CC05A840A}"/>
                </a:ext>
              </a:extLst>
            </p:cNvPr>
            <p:cNvPicPr>
              <a:picLocks noChangeAspect="1"/>
            </p:cNvPicPr>
            <p:nvPr/>
          </p:nvPicPr>
          <p:blipFill>
            <a:blip r:embed="rId2"/>
            <a:stretch>
              <a:fillRect/>
            </a:stretch>
          </p:blipFill>
          <p:spPr>
            <a:xfrm>
              <a:off x="446222" y="2015510"/>
              <a:ext cx="3736030" cy="2550765"/>
            </a:xfrm>
            <a:prstGeom prst="rect">
              <a:avLst/>
            </a:prstGeom>
          </p:spPr>
        </p:pic>
        <p:sp>
          <p:nvSpPr>
            <p:cNvPr id="19" name="テキスト ボックス 18">
              <a:extLst>
                <a:ext uri="{FF2B5EF4-FFF2-40B4-BE49-F238E27FC236}">
                  <a16:creationId xmlns:a16="http://schemas.microsoft.com/office/drawing/2014/main" id="{25D801F2-B1E3-5A08-04DF-9D5CE443481F}"/>
                </a:ext>
              </a:extLst>
            </p:cNvPr>
            <p:cNvSpPr txBox="1"/>
            <p:nvPr/>
          </p:nvSpPr>
          <p:spPr>
            <a:xfrm>
              <a:off x="478372" y="4669370"/>
              <a:ext cx="3736030" cy="400110"/>
            </a:xfrm>
            <a:prstGeom prst="rect">
              <a:avLst/>
            </a:prstGeom>
            <a:noFill/>
          </p:spPr>
          <p:txBody>
            <a:bodyPr wrap="square" rtlCol="0">
              <a:spAutoFit/>
            </a:bodyPr>
            <a:lstStyle/>
            <a:p>
              <a:r>
                <a:rPr lang="en-US" altLang="ja-JP" sz="2000" dirty="0"/>
                <a:t>Optical freq. that Ps can absorb</a:t>
              </a:r>
            </a:p>
          </p:txBody>
        </p:sp>
      </p:grpSp>
      <p:cxnSp>
        <p:nvCxnSpPr>
          <p:cNvPr id="22" name="直線コネクタ 21">
            <a:extLst>
              <a:ext uri="{FF2B5EF4-FFF2-40B4-BE49-F238E27FC236}">
                <a16:creationId xmlns:a16="http://schemas.microsoft.com/office/drawing/2014/main" id="{EB89FB05-E771-8393-0669-8939372FCBC1}"/>
              </a:ext>
            </a:extLst>
          </p:cNvPr>
          <p:cNvCxnSpPr>
            <a:cxnSpLocks/>
          </p:cNvCxnSpPr>
          <p:nvPr/>
        </p:nvCxnSpPr>
        <p:spPr>
          <a:xfrm>
            <a:off x="6390409" y="1915438"/>
            <a:ext cx="0" cy="2428001"/>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85CF7F59-E8D3-9421-4921-90C79373F2CA}"/>
              </a:ext>
            </a:extLst>
          </p:cNvPr>
          <p:cNvSpPr/>
          <p:nvPr/>
        </p:nvSpPr>
        <p:spPr>
          <a:xfrm>
            <a:off x="5885327" y="2186502"/>
            <a:ext cx="425505" cy="2065736"/>
          </a:xfrm>
          <a:prstGeom prst="rect">
            <a:avLst/>
          </a:prstGeom>
          <a:solidFill>
            <a:srgbClr val="A02B93">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BDD7260B-95E9-3BD7-4A90-DD170CD58D50}"/>
              </a:ext>
            </a:extLst>
          </p:cNvPr>
          <p:cNvCxnSpPr>
            <a:cxnSpLocks/>
          </p:cNvCxnSpPr>
          <p:nvPr/>
        </p:nvCxnSpPr>
        <p:spPr>
          <a:xfrm>
            <a:off x="6310832" y="2186502"/>
            <a:ext cx="433882" cy="2065736"/>
          </a:xfrm>
          <a:prstGeom prst="line">
            <a:avLst/>
          </a:prstGeom>
          <a:ln w="19050">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3AA5B793-2478-26D2-FFF7-369F278B74D9}"/>
              </a:ext>
            </a:extLst>
          </p:cNvPr>
          <p:cNvSpPr/>
          <p:nvPr/>
        </p:nvSpPr>
        <p:spPr>
          <a:xfrm>
            <a:off x="6603603" y="2571037"/>
            <a:ext cx="371446" cy="3541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乗算記号 29">
            <a:extLst>
              <a:ext uri="{FF2B5EF4-FFF2-40B4-BE49-F238E27FC236}">
                <a16:creationId xmlns:a16="http://schemas.microsoft.com/office/drawing/2014/main" id="{6073C1EF-B822-5E69-8276-03A71E57B639}"/>
              </a:ext>
            </a:extLst>
          </p:cNvPr>
          <p:cNvSpPr/>
          <p:nvPr/>
        </p:nvSpPr>
        <p:spPr>
          <a:xfrm>
            <a:off x="6283299" y="2874187"/>
            <a:ext cx="720000" cy="7200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54F845C7-34D2-3018-55D0-2EFFFFD8AEEC}"/>
              </a:ext>
            </a:extLst>
          </p:cNvPr>
          <p:cNvSpPr/>
          <p:nvPr/>
        </p:nvSpPr>
        <p:spPr>
          <a:xfrm>
            <a:off x="7830857" y="2571037"/>
            <a:ext cx="371446" cy="455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9C16E26-98B3-E983-5F7E-5D0347E381C0}"/>
              </a:ext>
            </a:extLst>
          </p:cNvPr>
          <p:cNvSpPr txBox="1"/>
          <p:nvPr/>
        </p:nvSpPr>
        <p:spPr>
          <a:xfrm>
            <a:off x="6403108" y="2571037"/>
            <a:ext cx="1808508" cy="400110"/>
          </a:xfrm>
          <a:prstGeom prst="rect">
            <a:avLst/>
          </a:prstGeom>
          <a:noFill/>
        </p:spPr>
        <p:txBody>
          <a:bodyPr wrap="none" rtlCol="0">
            <a:spAutoFit/>
          </a:bodyPr>
          <a:lstStyle/>
          <a:p>
            <a:pPr algn="l"/>
            <a:r>
              <a:rPr kumimoji="1" lang="en-US" altLang="ja-JP" sz="2000" b="0" i="0" dirty="0">
                <a:solidFill>
                  <a:srgbClr val="FF0000"/>
                </a:solidFill>
                <a:latin typeface="+mn-lt"/>
                <a:ea typeface="+mn-ea"/>
              </a:rPr>
              <a:t>Laser heating!</a:t>
            </a:r>
            <a:endParaRPr kumimoji="1" lang="ja-JP" altLang="en-US" sz="2000" b="0" i="0" dirty="0">
              <a:solidFill>
                <a:srgbClr val="FF0000"/>
              </a:solidFill>
              <a:latin typeface="+mn-lt"/>
              <a:ea typeface="+mn-ea"/>
            </a:endParaRPr>
          </a:p>
        </p:txBody>
      </p:sp>
      <p:grpSp>
        <p:nvGrpSpPr>
          <p:cNvPr id="39" name="グループ化 38">
            <a:extLst>
              <a:ext uri="{FF2B5EF4-FFF2-40B4-BE49-F238E27FC236}">
                <a16:creationId xmlns:a16="http://schemas.microsoft.com/office/drawing/2014/main" id="{78CD583C-ECA6-9EF2-211E-2CEDA7C6CDFD}"/>
              </a:ext>
            </a:extLst>
          </p:cNvPr>
          <p:cNvGrpSpPr/>
          <p:nvPr/>
        </p:nvGrpSpPr>
        <p:grpSpPr>
          <a:xfrm>
            <a:off x="8886419" y="1726249"/>
            <a:ext cx="3138153" cy="2660142"/>
            <a:chOff x="8764072" y="1906133"/>
            <a:chExt cx="3138153" cy="2660142"/>
          </a:xfrm>
        </p:grpSpPr>
        <p:cxnSp>
          <p:nvCxnSpPr>
            <p:cNvPr id="36" name="直線矢印コネクタ 35">
              <a:extLst>
                <a:ext uri="{FF2B5EF4-FFF2-40B4-BE49-F238E27FC236}">
                  <a16:creationId xmlns:a16="http://schemas.microsoft.com/office/drawing/2014/main" id="{3B7EDB14-0931-7EEE-0E61-1CA548E750F0}"/>
                </a:ext>
              </a:extLst>
            </p:cNvPr>
            <p:cNvCxnSpPr/>
            <p:nvPr/>
          </p:nvCxnSpPr>
          <p:spPr>
            <a:xfrm flipV="1">
              <a:off x="8764072" y="1906133"/>
              <a:ext cx="0" cy="2660142"/>
            </a:xfrm>
            <a:prstGeom prst="straightConnector1">
              <a:avLst/>
            </a:prstGeom>
            <a:ln w="1270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7" name="直線矢印コネクタ 36">
              <a:extLst>
                <a:ext uri="{FF2B5EF4-FFF2-40B4-BE49-F238E27FC236}">
                  <a16:creationId xmlns:a16="http://schemas.microsoft.com/office/drawing/2014/main" id="{10F24E03-D604-3C6F-9061-9874874B7A0B}"/>
                </a:ext>
              </a:extLst>
            </p:cNvPr>
            <p:cNvCxnSpPr>
              <a:cxnSpLocks/>
            </p:cNvCxnSpPr>
            <p:nvPr/>
          </p:nvCxnSpPr>
          <p:spPr>
            <a:xfrm>
              <a:off x="8764072" y="4566275"/>
              <a:ext cx="3138153" cy="0"/>
            </a:xfrm>
            <a:prstGeom prst="straightConnector1">
              <a:avLst/>
            </a:prstGeom>
            <a:ln w="12700">
              <a:headEnd type="none" w="med" len="med"/>
              <a:tailEnd type="triangle" w="med" len="med"/>
            </a:ln>
          </p:spPr>
          <p:style>
            <a:lnRef idx="1">
              <a:schemeClr val="dk1"/>
            </a:lnRef>
            <a:fillRef idx="0">
              <a:schemeClr val="dk1"/>
            </a:fillRef>
            <a:effectRef idx="0">
              <a:schemeClr val="dk1"/>
            </a:effectRef>
            <a:fontRef idx="minor">
              <a:schemeClr val="tx1"/>
            </a:fontRef>
          </p:style>
        </p:cxnSp>
      </p:grpSp>
      <p:sp>
        <p:nvSpPr>
          <p:cNvPr id="40" name="テキスト ボックス 39">
            <a:extLst>
              <a:ext uri="{FF2B5EF4-FFF2-40B4-BE49-F238E27FC236}">
                <a16:creationId xmlns:a16="http://schemas.microsoft.com/office/drawing/2014/main" id="{3AFFEE39-5C73-6C15-2323-5CC70DE37E19}"/>
              </a:ext>
            </a:extLst>
          </p:cNvPr>
          <p:cNvSpPr txBox="1"/>
          <p:nvPr/>
        </p:nvSpPr>
        <p:spPr>
          <a:xfrm>
            <a:off x="10174307" y="4459412"/>
            <a:ext cx="914400" cy="400110"/>
          </a:xfrm>
          <a:prstGeom prst="rect">
            <a:avLst/>
          </a:prstGeom>
          <a:noFill/>
        </p:spPr>
        <p:txBody>
          <a:bodyPr wrap="square" rtlCol="0">
            <a:spAutoFit/>
          </a:bodyPr>
          <a:lstStyle/>
          <a:p>
            <a:pPr algn="l"/>
            <a:r>
              <a:rPr kumimoji="1" lang="en-US" altLang="ja-JP" sz="2000" b="0" i="0" dirty="0">
                <a:latin typeface="+mn-lt"/>
                <a:ea typeface="+mn-ea"/>
              </a:rPr>
              <a:t>Time</a:t>
            </a:r>
            <a:endParaRPr kumimoji="1" lang="ja-JP" altLang="en-US" sz="2000" b="0" i="0" dirty="0">
              <a:latin typeface="+mn-lt"/>
              <a:ea typeface="+mn-ea"/>
            </a:endParaRPr>
          </a:p>
        </p:txBody>
      </p:sp>
      <p:sp>
        <p:nvSpPr>
          <p:cNvPr id="41" name="テキスト ボックス 40">
            <a:extLst>
              <a:ext uri="{FF2B5EF4-FFF2-40B4-BE49-F238E27FC236}">
                <a16:creationId xmlns:a16="http://schemas.microsoft.com/office/drawing/2014/main" id="{FD5183B6-3CCF-3EF5-2A8F-AF9A4ED3E52F}"/>
              </a:ext>
            </a:extLst>
          </p:cNvPr>
          <p:cNvSpPr txBox="1"/>
          <p:nvPr/>
        </p:nvSpPr>
        <p:spPr>
          <a:xfrm rot="16200000">
            <a:off x="7658089" y="2608200"/>
            <a:ext cx="2056551" cy="400110"/>
          </a:xfrm>
          <a:prstGeom prst="rect">
            <a:avLst/>
          </a:prstGeom>
          <a:noFill/>
        </p:spPr>
        <p:txBody>
          <a:bodyPr wrap="square" rtlCol="0">
            <a:spAutoFit/>
          </a:bodyPr>
          <a:lstStyle/>
          <a:p>
            <a:pPr algn="l"/>
            <a:r>
              <a:rPr kumimoji="1" lang="en-US" altLang="ja-JP" sz="2000" b="0" i="0" dirty="0">
                <a:latin typeface="+mn-lt"/>
                <a:ea typeface="+mn-ea"/>
              </a:rPr>
              <a:t>Laser intensity</a:t>
            </a:r>
            <a:endParaRPr kumimoji="1" lang="ja-JP" altLang="en-US" sz="2000" b="0" i="0" dirty="0">
              <a:latin typeface="+mn-lt"/>
              <a:ea typeface="+mn-ea"/>
            </a:endParaRPr>
          </a:p>
        </p:txBody>
      </p:sp>
      <p:sp>
        <p:nvSpPr>
          <p:cNvPr id="42" name="正方形/長方形 41">
            <a:extLst>
              <a:ext uri="{FF2B5EF4-FFF2-40B4-BE49-F238E27FC236}">
                <a16:creationId xmlns:a16="http://schemas.microsoft.com/office/drawing/2014/main" id="{A24D78C7-00A6-D91D-CF8C-00BECEDCF4E8}"/>
              </a:ext>
            </a:extLst>
          </p:cNvPr>
          <p:cNvSpPr/>
          <p:nvPr/>
        </p:nvSpPr>
        <p:spPr>
          <a:xfrm>
            <a:off x="9098681" y="2306586"/>
            <a:ext cx="2698367" cy="2065736"/>
          </a:xfrm>
          <a:prstGeom prst="rect">
            <a:avLst/>
          </a:prstGeom>
          <a:solidFill>
            <a:srgbClr val="A02B93">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矢印コネクタ 43">
            <a:extLst>
              <a:ext uri="{FF2B5EF4-FFF2-40B4-BE49-F238E27FC236}">
                <a16:creationId xmlns:a16="http://schemas.microsoft.com/office/drawing/2014/main" id="{96117639-BD12-87C7-9FA1-4C27478A5887}"/>
              </a:ext>
            </a:extLst>
          </p:cNvPr>
          <p:cNvCxnSpPr/>
          <p:nvPr/>
        </p:nvCxnSpPr>
        <p:spPr>
          <a:xfrm>
            <a:off x="9098681" y="1915438"/>
            <a:ext cx="2698367" cy="0"/>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2E6D4313-D04F-B375-A580-1097439CE4D1}"/>
              </a:ext>
            </a:extLst>
          </p:cNvPr>
          <p:cNvSpPr txBox="1"/>
          <p:nvPr/>
        </p:nvSpPr>
        <p:spPr>
          <a:xfrm>
            <a:off x="8878788" y="1115354"/>
            <a:ext cx="3138149" cy="707886"/>
          </a:xfrm>
          <a:prstGeom prst="rect">
            <a:avLst/>
          </a:prstGeom>
          <a:noFill/>
        </p:spPr>
        <p:txBody>
          <a:bodyPr wrap="square" rtlCol="0">
            <a:spAutoFit/>
          </a:bodyPr>
          <a:lstStyle/>
          <a:p>
            <a:pPr algn="ctr"/>
            <a:r>
              <a:rPr kumimoji="1" lang="en-US" altLang="ja-JP" sz="2000" b="0" i="0" dirty="0">
                <a:solidFill>
                  <a:schemeClr val="accent2"/>
                </a:solidFill>
                <a:latin typeface="+mn-lt"/>
                <a:ea typeface="+mn-ea"/>
              </a:rPr>
              <a:t>Necessary time for enough number of recoils</a:t>
            </a:r>
            <a:endParaRPr kumimoji="1" lang="ja-JP" altLang="en-US" sz="2000" b="0" i="0" dirty="0">
              <a:solidFill>
                <a:schemeClr val="accent2"/>
              </a:solidFill>
              <a:latin typeface="+mn-lt"/>
              <a:ea typeface="+mn-ea"/>
            </a:endParaRPr>
          </a:p>
        </p:txBody>
      </p:sp>
      <p:sp>
        <p:nvSpPr>
          <p:cNvPr id="47" name="テキスト ボックス 46">
            <a:extLst>
              <a:ext uri="{FF2B5EF4-FFF2-40B4-BE49-F238E27FC236}">
                <a16:creationId xmlns:a16="http://schemas.microsoft.com/office/drawing/2014/main" id="{65036BF4-C4EC-1380-A167-565C99407EA4}"/>
              </a:ext>
            </a:extLst>
          </p:cNvPr>
          <p:cNvSpPr txBox="1"/>
          <p:nvPr/>
        </p:nvSpPr>
        <p:spPr>
          <a:xfrm>
            <a:off x="2464894" y="6205651"/>
            <a:ext cx="6633787" cy="400110"/>
          </a:xfrm>
          <a:prstGeom prst="rect">
            <a:avLst/>
          </a:prstGeom>
          <a:noFill/>
        </p:spPr>
        <p:txBody>
          <a:bodyPr wrap="square" rtlCol="0">
            <a:spAutoFit/>
          </a:bodyPr>
          <a:lstStyle/>
          <a:p>
            <a:pPr algn="l"/>
            <a:r>
              <a:rPr kumimoji="1" lang="en-US" altLang="ja-JP" sz="2000" b="0" i="0" dirty="0">
                <a:latin typeface="+mn-lt"/>
                <a:ea typeface="+mn-ea"/>
              </a:rPr>
              <a:t>No commercially available laser </a:t>
            </a:r>
            <a:r>
              <a:rPr kumimoji="1" lang="ja-JP" altLang="en-US" sz="2000" b="0" i="0" dirty="0">
                <a:latin typeface="+mn-lt"/>
                <a:ea typeface="+mn-ea"/>
              </a:rPr>
              <a:t>→ </a:t>
            </a:r>
            <a:r>
              <a:rPr kumimoji="1" lang="en-US" altLang="ja-JP" sz="2000" b="0" i="0" dirty="0">
                <a:latin typeface="+mn-lt"/>
                <a:ea typeface="+mn-ea"/>
              </a:rPr>
              <a:t>Develop by ourselves</a:t>
            </a:r>
            <a:endParaRPr kumimoji="1" lang="ja-JP" altLang="en-US" sz="2000" b="0" i="0" dirty="0">
              <a:latin typeface="+mn-lt"/>
              <a:ea typeface="+mn-ea"/>
            </a:endParaRPr>
          </a:p>
        </p:txBody>
      </p:sp>
      <p:sp>
        <p:nvSpPr>
          <p:cNvPr id="9" name="四角形: 角を丸くする 8">
            <a:extLst>
              <a:ext uri="{FF2B5EF4-FFF2-40B4-BE49-F238E27FC236}">
                <a16:creationId xmlns:a16="http://schemas.microsoft.com/office/drawing/2014/main" id="{88A141C0-524B-E7E2-D350-F5572CE3CC9A}"/>
              </a:ext>
            </a:extLst>
          </p:cNvPr>
          <p:cNvSpPr/>
          <p:nvPr/>
        </p:nvSpPr>
        <p:spPr>
          <a:xfrm>
            <a:off x="402613" y="4949740"/>
            <a:ext cx="3558823" cy="1019476"/>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2"/>
                </a:solidFill>
                <a:latin typeface="Arial Black" panose="020B0A04020102020204" pitchFamily="34" charset="0"/>
              </a:rPr>
              <a:t>Broad spectrum</a:t>
            </a:r>
          </a:p>
          <a:p>
            <a:pPr algn="ctr"/>
            <a:r>
              <a:rPr kumimoji="1" lang="en-US" altLang="ja-JP" sz="2000" dirty="0">
                <a:solidFill>
                  <a:schemeClr val="tx2"/>
                </a:solidFill>
                <a:latin typeface="Arial Black" panose="020B0A04020102020204" pitchFamily="34" charset="0"/>
              </a:rPr>
              <a:t>to cool various velocity</a:t>
            </a:r>
          </a:p>
          <a:p>
            <a:pPr algn="ctr"/>
            <a:r>
              <a:rPr kumimoji="1" lang="en-US" altLang="ja-JP" sz="2000" dirty="0">
                <a:solidFill>
                  <a:schemeClr val="tx2"/>
                </a:solidFill>
                <a:latin typeface="Arial Black" panose="020B0A04020102020204" pitchFamily="34" charset="0"/>
              </a:rPr>
              <a:t>~100 GHz</a:t>
            </a:r>
          </a:p>
        </p:txBody>
      </p:sp>
      <p:sp>
        <p:nvSpPr>
          <p:cNvPr id="11" name="四角形: 角を丸くする 10">
            <a:extLst>
              <a:ext uri="{FF2B5EF4-FFF2-40B4-BE49-F238E27FC236}">
                <a16:creationId xmlns:a16="http://schemas.microsoft.com/office/drawing/2014/main" id="{82B7411D-AC78-B8EC-B869-65680FF6575C}"/>
              </a:ext>
            </a:extLst>
          </p:cNvPr>
          <p:cNvSpPr/>
          <p:nvPr/>
        </p:nvSpPr>
        <p:spPr>
          <a:xfrm>
            <a:off x="4110423" y="4949739"/>
            <a:ext cx="4571998" cy="1019476"/>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2"/>
                </a:solidFill>
                <a:latin typeface="Arial Black" panose="020B0A04020102020204" pitchFamily="34" charset="0"/>
              </a:rPr>
              <a:t>Steep cutoff at high freq. side</a:t>
            </a:r>
          </a:p>
          <a:p>
            <a:pPr algn="ctr"/>
            <a:r>
              <a:rPr kumimoji="1" lang="en-US" altLang="ja-JP" sz="2000" dirty="0">
                <a:solidFill>
                  <a:schemeClr val="tx2"/>
                </a:solidFill>
                <a:latin typeface="Arial Black" panose="020B0A04020102020204" pitchFamily="34" charset="0"/>
              </a:rPr>
              <a:t>To avoid heating </a:t>
            </a:r>
            <a:r>
              <a:rPr lang="en-US" altLang="ja-JP" sz="2000" dirty="0">
                <a:solidFill>
                  <a:schemeClr val="tx2"/>
                </a:solidFill>
                <a:latin typeface="Arial Black" panose="020B0A04020102020204" pitchFamily="34" charset="0"/>
              </a:rPr>
              <a:t>~10 GHz</a:t>
            </a:r>
          </a:p>
          <a:p>
            <a:pPr algn="ctr"/>
            <a:r>
              <a:rPr lang="en-US" altLang="ja-JP" sz="2000" dirty="0">
                <a:solidFill>
                  <a:schemeClr val="tx2"/>
                </a:solidFill>
                <a:latin typeface="Arial Black" panose="020B0A04020102020204" pitchFamily="34" charset="0"/>
              </a:rPr>
              <a:t>(= Shift by one photon recoil)</a:t>
            </a:r>
            <a:endParaRPr kumimoji="1" lang="en-US" altLang="ja-JP" sz="2000" dirty="0">
              <a:solidFill>
                <a:schemeClr val="tx2"/>
              </a:solidFill>
              <a:latin typeface="Arial Black" panose="020B0A04020102020204" pitchFamily="34" charset="0"/>
            </a:endParaRPr>
          </a:p>
        </p:txBody>
      </p:sp>
      <p:sp>
        <p:nvSpPr>
          <p:cNvPr id="20" name="四角形: 角を丸くする 19">
            <a:extLst>
              <a:ext uri="{FF2B5EF4-FFF2-40B4-BE49-F238E27FC236}">
                <a16:creationId xmlns:a16="http://schemas.microsoft.com/office/drawing/2014/main" id="{977D6F70-0844-6077-782E-94C17C8562F7}"/>
              </a:ext>
            </a:extLst>
          </p:cNvPr>
          <p:cNvSpPr/>
          <p:nvPr/>
        </p:nvSpPr>
        <p:spPr>
          <a:xfrm>
            <a:off x="8957846" y="5068456"/>
            <a:ext cx="2842220" cy="756697"/>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2"/>
                </a:solidFill>
                <a:latin typeface="Arial Black" panose="020B0A04020102020204" pitchFamily="34" charset="0"/>
              </a:rPr>
              <a:t>Keep cooling for</a:t>
            </a:r>
          </a:p>
          <a:p>
            <a:pPr algn="ctr"/>
            <a:r>
              <a:rPr kumimoji="1" lang="en-US" altLang="ja-JP" sz="2000" dirty="0">
                <a:solidFill>
                  <a:schemeClr val="tx2"/>
                </a:solidFill>
                <a:latin typeface="Arial Black" panose="020B0A04020102020204" pitchFamily="34" charset="0"/>
              </a:rPr>
              <a:t>necessary ~100ns</a:t>
            </a:r>
          </a:p>
        </p:txBody>
      </p:sp>
    </p:spTree>
    <p:extLst>
      <p:ext uri="{BB962C8B-B14F-4D97-AF65-F5344CB8AC3E}">
        <p14:creationId xmlns:p14="http://schemas.microsoft.com/office/powerpoint/2010/main" val="897582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51EF7DDA-A032-4E77-0D42-BC68DFCC8A70}"/>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2F789857-2C83-B668-106F-CB11F2510CFF}"/>
              </a:ext>
            </a:extLst>
          </p:cNvPr>
          <p:cNvSpPr>
            <a:spLocks noGrp="1"/>
          </p:cNvSpPr>
          <p:nvPr>
            <p:ph type="title"/>
          </p:nvPr>
        </p:nvSpPr>
        <p:spPr/>
        <p:txBody>
          <a:bodyPr/>
          <a:lstStyle/>
          <a:p>
            <a:r>
              <a:rPr kumimoji="1" lang="en-US" altLang="ja-JP" dirty="0"/>
              <a:t>Laser system</a:t>
            </a:r>
            <a:endParaRPr kumimoji="1" lang="ja-JP" altLang="en-US" dirty="0"/>
          </a:p>
        </p:txBody>
      </p:sp>
      <p:pic>
        <p:nvPicPr>
          <p:cNvPr id="6" name="グラフィックス 5">
            <a:extLst>
              <a:ext uri="{FF2B5EF4-FFF2-40B4-BE49-F238E27FC236}">
                <a16:creationId xmlns:a16="http://schemas.microsoft.com/office/drawing/2014/main" id="{38CCE562-99E1-E812-75BF-399FCFF1E63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757154" y="1"/>
            <a:ext cx="8111913" cy="6857999"/>
          </a:xfrm>
          <a:prstGeom prst="rect">
            <a:avLst/>
          </a:prstGeom>
        </p:spPr>
      </p:pic>
      <p:sp>
        <p:nvSpPr>
          <p:cNvPr id="7" name="四角形: 角を丸くする 6">
            <a:extLst>
              <a:ext uri="{FF2B5EF4-FFF2-40B4-BE49-F238E27FC236}">
                <a16:creationId xmlns:a16="http://schemas.microsoft.com/office/drawing/2014/main" id="{BF1AF711-31F6-68BE-4D5F-D84340192246}"/>
              </a:ext>
            </a:extLst>
          </p:cNvPr>
          <p:cNvSpPr/>
          <p:nvPr/>
        </p:nvSpPr>
        <p:spPr>
          <a:xfrm>
            <a:off x="322933" y="4687584"/>
            <a:ext cx="4248715" cy="1143128"/>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2"/>
                </a:solidFill>
                <a:latin typeface="Arial Black" panose="020B0A04020102020204" pitchFamily="34" charset="0"/>
              </a:rPr>
              <a:t>Put EOM (optical frequency modulator) in a pulsed laser cavity </a:t>
            </a:r>
            <a:r>
              <a:rPr lang="en-US" altLang="ja-JP" sz="2000" dirty="0">
                <a:solidFill>
                  <a:schemeClr val="tx2"/>
                </a:solidFill>
                <a:latin typeface="Arial Black" panose="020B0A04020102020204" pitchFamily="34" charset="0"/>
              </a:rPr>
              <a:t>was</a:t>
            </a:r>
            <a:r>
              <a:rPr kumimoji="1" lang="en-US" altLang="ja-JP" sz="2000" dirty="0">
                <a:solidFill>
                  <a:schemeClr val="tx2"/>
                </a:solidFill>
                <a:latin typeface="Arial Black" panose="020B0A04020102020204" pitchFamily="34" charset="0"/>
              </a:rPr>
              <a:t> essentially new</a:t>
            </a:r>
          </a:p>
        </p:txBody>
      </p:sp>
    </p:spTree>
    <p:extLst>
      <p:ext uri="{BB962C8B-B14F-4D97-AF65-F5344CB8AC3E}">
        <p14:creationId xmlns:p14="http://schemas.microsoft.com/office/powerpoint/2010/main" val="446177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3DC33266-503B-CC22-1712-4436E316D0C0}"/>
              </a:ext>
            </a:extLst>
          </p:cNvPr>
          <p:cNvSpPr>
            <a:spLocks noGrp="1"/>
          </p:cNvSpPr>
          <p:nvPr>
            <p:ph type="dt" sz="half" idx="12"/>
          </p:nvPr>
        </p:nvSpPr>
        <p:spPr/>
        <p:txBody>
          <a:bodyPr/>
          <a:lstStyle/>
          <a:p>
            <a:r>
              <a:rPr lang="en-US" altLang="ja-JP"/>
              <a:t>March 25, 2026</a:t>
            </a:r>
            <a:endParaRPr lang="ja-JP" altLang="en-US" dirty="0"/>
          </a:p>
        </p:txBody>
      </p:sp>
      <p:sp>
        <p:nvSpPr>
          <p:cNvPr id="4" name="タイトル 3">
            <a:extLst>
              <a:ext uri="{FF2B5EF4-FFF2-40B4-BE49-F238E27FC236}">
                <a16:creationId xmlns:a16="http://schemas.microsoft.com/office/drawing/2014/main" id="{0001918A-3716-D8AC-313A-515F56CFCE13}"/>
              </a:ext>
            </a:extLst>
          </p:cNvPr>
          <p:cNvSpPr>
            <a:spLocks noGrp="1"/>
          </p:cNvSpPr>
          <p:nvPr>
            <p:ph type="title"/>
          </p:nvPr>
        </p:nvSpPr>
        <p:spPr/>
        <p:txBody>
          <a:bodyPr/>
          <a:lstStyle/>
          <a:p>
            <a:r>
              <a:rPr kumimoji="1" lang="en-US" altLang="ja-JP" dirty="0"/>
              <a:t>Laser development</a:t>
            </a:r>
            <a:endParaRPr kumimoji="1" lang="ja-JP" altLang="en-US" dirty="0"/>
          </a:p>
        </p:txBody>
      </p:sp>
      <p:pic>
        <p:nvPicPr>
          <p:cNvPr id="5" name="図 4" descr="屋内, 建物, テーブル, 大きい が含まれている画像&#10;&#10;自動的に生成された説明">
            <a:extLst>
              <a:ext uri="{FF2B5EF4-FFF2-40B4-BE49-F238E27FC236}">
                <a16:creationId xmlns:a16="http://schemas.microsoft.com/office/drawing/2014/main" id="{6CABD07C-84F2-0CF1-DAD0-093F4802F1FC}"/>
              </a:ext>
            </a:extLst>
          </p:cNvPr>
          <p:cNvPicPr>
            <a:picLocks noChangeAspect="1"/>
          </p:cNvPicPr>
          <p:nvPr/>
        </p:nvPicPr>
        <p:blipFill>
          <a:blip r:embed="rId2"/>
          <a:stretch>
            <a:fillRect/>
          </a:stretch>
        </p:blipFill>
        <p:spPr>
          <a:xfrm>
            <a:off x="843913" y="894608"/>
            <a:ext cx="4206453" cy="5608604"/>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1A3E2B5A-8222-0BC0-878B-1FD03E141170}"/>
              </a:ext>
            </a:extLst>
          </p:cNvPr>
          <p:cNvPicPr>
            <a:picLocks noChangeAspect="1"/>
          </p:cNvPicPr>
          <p:nvPr/>
        </p:nvPicPr>
        <p:blipFill>
          <a:blip r:embed="rId3"/>
          <a:stretch>
            <a:fillRect/>
          </a:stretch>
        </p:blipFill>
        <p:spPr>
          <a:xfrm>
            <a:off x="5629449" y="4741704"/>
            <a:ext cx="2315447" cy="1755752"/>
          </a:xfrm>
          <a:prstGeom prst="rect">
            <a:avLst/>
          </a:prstGeom>
          <a:effectLst>
            <a:outerShdw blurRad="50800" dist="38100" dir="2700000" algn="tl" rotWithShape="0">
              <a:prstClr val="black">
                <a:alpha val="40000"/>
              </a:prstClr>
            </a:outerShdw>
          </a:effectLst>
        </p:spPr>
      </p:pic>
      <p:pic>
        <p:nvPicPr>
          <p:cNvPr id="8" name="図 7" descr="台の上に置かれたカメラ&#10;&#10;低い精度で自動的に生成された説明">
            <a:extLst>
              <a:ext uri="{FF2B5EF4-FFF2-40B4-BE49-F238E27FC236}">
                <a16:creationId xmlns:a16="http://schemas.microsoft.com/office/drawing/2014/main" id="{FD633484-2B16-C2D7-E989-6ECAB267AD73}"/>
              </a:ext>
            </a:extLst>
          </p:cNvPr>
          <p:cNvPicPr>
            <a:picLocks noChangeAspect="1"/>
          </p:cNvPicPr>
          <p:nvPr/>
        </p:nvPicPr>
        <p:blipFill rotWithShape="1">
          <a:blip r:embed="rId4">
            <a:extLst>
              <a:ext uri="{28A0092B-C50C-407E-A947-70E740481C1C}">
                <a14:useLocalDpi xmlns:a14="http://schemas.microsoft.com/office/drawing/2010/main" val="0"/>
              </a:ext>
            </a:extLst>
          </a:blip>
          <a:srcRect l="47637" t="34250" r="30313" b="22701"/>
          <a:stretch/>
        </p:blipFill>
        <p:spPr>
          <a:xfrm>
            <a:off x="8313348" y="4741560"/>
            <a:ext cx="1198952" cy="1755608"/>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15F68E6C-51E6-F796-8D56-FD045575A4DD}"/>
              </a:ext>
            </a:extLst>
          </p:cNvPr>
          <p:cNvPicPr>
            <a:picLocks noChangeAspect="1"/>
          </p:cNvPicPr>
          <p:nvPr/>
        </p:nvPicPr>
        <p:blipFill>
          <a:blip r:embed="rId5"/>
          <a:stretch>
            <a:fillRect/>
          </a:stretch>
        </p:blipFill>
        <p:spPr>
          <a:xfrm>
            <a:off x="9938547" y="4763665"/>
            <a:ext cx="1584586" cy="1739547"/>
          </a:xfrm>
          <a:prstGeom prst="rect">
            <a:avLst/>
          </a:prstGeom>
          <a:effectLst>
            <a:outerShdw blurRad="50800" dist="38100" dir="2700000" algn="tl" rotWithShape="0">
              <a:prstClr val="black">
                <a:alpha val="40000"/>
              </a:prstClr>
            </a:outerShdw>
          </a:effectLst>
        </p:spPr>
      </p:pic>
      <p:pic>
        <p:nvPicPr>
          <p:cNvPr id="10" name="図 9" descr="回路, グリーン, バイク, 座る が含まれている画像&#10;&#10;自動的に生成された説明">
            <a:extLst>
              <a:ext uri="{FF2B5EF4-FFF2-40B4-BE49-F238E27FC236}">
                <a16:creationId xmlns:a16="http://schemas.microsoft.com/office/drawing/2014/main" id="{B0BB86E1-CDCC-EF8C-884C-A33173EAFE93}"/>
              </a:ext>
            </a:extLst>
          </p:cNvPr>
          <p:cNvPicPr>
            <a:picLocks noChangeAspect="1"/>
          </p:cNvPicPr>
          <p:nvPr/>
        </p:nvPicPr>
        <p:blipFill>
          <a:blip r:embed="rId6"/>
          <a:stretch>
            <a:fillRect/>
          </a:stretch>
        </p:blipFill>
        <p:spPr>
          <a:xfrm>
            <a:off x="6232255" y="894608"/>
            <a:ext cx="4925147" cy="36938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9844665"/>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BIZUDPゴシック">
      <a:majorFont>
        <a:latin typeface="Arial"/>
        <a:ea typeface="BIZ UDPゴシック"/>
        <a:cs typeface=""/>
      </a:majorFont>
      <a:minorFont>
        <a:latin typeface="Arial"/>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kumimoji="1" sz="2000" b="0" i="0" dirty="0">
            <a:latin typeface="+mn-lt"/>
            <a:ea typeface="+mn-ea"/>
          </a:defRPr>
        </a:defPPr>
      </a:lstStyle>
    </a:txDef>
  </a:objectDefaults>
  <a:extraClrSchemeLst/>
  <a:extLst>
    <a:ext uri="{05A4C25C-085E-4340-85A3-A5531E510DB2}">
      <thm15:themeFamily xmlns:thm15="http://schemas.microsoft.com/office/thememl/2012/main" name="プレゼンテーション1" id="{11AED77C-6A4D-4923-8670-3850717B3E24}" vid="{E0110535-CA20-40D7-8354-FECCABC1EB35}"/>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24BEA03A275B9344B3644FB184C48E50" ma:contentTypeVersion="8" ma:contentTypeDescription="新しいドキュメントを作成します。" ma:contentTypeScope="" ma:versionID="e72fa62a3b21d138c864f324220d2a69">
  <xsd:schema xmlns:xsd="http://www.w3.org/2001/XMLSchema" xmlns:xs="http://www.w3.org/2001/XMLSchema" xmlns:p="http://schemas.microsoft.com/office/2006/metadata/properties" xmlns:ns3="60db994a-3684-4061-994c-adcabf820a7f" xmlns:ns4="6f8dd3ab-1fa9-4531-b3f9-4bec1a8db024" targetNamespace="http://schemas.microsoft.com/office/2006/metadata/properties" ma:root="true" ma:fieldsID="a1216b2013bc5017ab6e80d5afe9814d" ns3:_="" ns4:_="">
    <xsd:import namespace="60db994a-3684-4061-994c-adcabf820a7f"/>
    <xsd:import namespace="6f8dd3ab-1fa9-4531-b3f9-4bec1a8db02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_activity"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db994a-3684-4061-994c-adcabf820a7f"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element name="SharingHintHash" ma:index="10" nillable="true" ma:displayName="共有のヒントのハッシュ"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8dd3ab-1fa9-4531-b3f9-4bec1a8db02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6f8dd3ab-1fa9-4531-b3f9-4bec1a8db024" xsi:nil="true"/>
  </documentManagement>
</p:properties>
</file>

<file path=customXml/itemProps1.xml><?xml version="1.0" encoding="utf-8"?>
<ds:datastoreItem xmlns:ds="http://schemas.openxmlformats.org/officeDocument/2006/customXml" ds:itemID="{10C163FD-277B-4D1E-B6BE-19D67453D36F}">
  <ds:schemaRefs>
    <ds:schemaRef ds:uri="http://schemas.microsoft.com/sharepoint/v3/contenttype/forms"/>
  </ds:schemaRefs>
</ds:datastoreItem>
</file>

<file path=customXml/itemProps2.xml><?xml version="1.0" encoding="utf-8"?>
<ds:datastoreItem xmlns:ds="http://schemas.openxmlformats.org/officeDocument/2006/customXml" ds:itemID="{557AC724-2966-46EC-8766-B2431AB06E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db994a-3684-4061-994c-adcabf820a7f"/>
    <ds:schemaRef ds:uri="6f8dd3ab-1fa9-4531-b3f9-4bec1a8db0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FBAC0A-4FD8-4418-8495-6C19E276A891}">
  <ds:schemaRefs>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6f8dd3ab-1fa9-4531-b3f9-4bec1a8db024"/>
    <ds:schemaRef ds:uri="60db994a-3684-4061-994c-adcabf820a7f"/>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169simple</Template>
  <TotalTime>897</TotalTime>
  <Words>1284</Words>
  <Application>Microsoft Office PowerPoint</Application>
  <PresentationFormat>ワイド画面</PresentationFormat>
  <Paragraphs>220</Paragraphs>
  <Slides>30</Slides>
  <Notes>1</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30</vt:i4>
      </vt:variant>
    </vt:vector>
  </HeadingPairs>
  <TitlesOfParts>
    <vt:vector size="43" baseType="lpstr">
      <vt:lpstr>.SF NS</vt:lpstr>
      <vt:lpstr>BIZ UDPゴシック</vt:lpstr>
      <vt:lpstr>HGｺﾞｼｯｸE</vt:lpstr>
      <vt:lpstr>Yu Gothic</vt:lpstr>
      <vt:lpstr>Yu Gothic Medium</vt:lpstr>
      <vt:lpstr>Arial</vt:lpstr>
      <vt:lpstr>Arial Black</vt:lpstr>
      <vt:lpstr>Cambria Math</vt:lpstr>
      <vt:lpstr>Georgia</vt:lpstr>
      <vt:lpstr>Gill Sans MT</vt:lpstr>
      <vt:lpstr>Times New Roman</vt:lpstr>
      <vt:lpstr>Wingdings</vt:lpstr>
      <vt:lpstr>ホワイト</vt:lpstr>
      <vt:lpstr>Laser cooling of positronium toward precision measurement</vt:lpstr>
      <vt:lpstr>Simplest atom: Positronium</vt:lpstr>
      <vt:lpstr>1S – 2S precision spectroscopy</vt:lpstr>
      <vt:lpstr>Principle of laser cooling</vt:lpstr>
      <vt:lpstr>In the case of Ps laser cooling</vt:lpstr>
      <vt:lpstr>Doppler shift to let Ps absorb only counter-propagating photon</vt:lpstr>
      <vt:lpstr>Laser properties for Ps cooling</vt:lpstr>
      <vt:lpstr>Laser system</vt:lpstr>
      <vt:lpstr>Laser development</vt:lpstr>
      <vt:lpstr>Developed laser properties</vt:lpstr>
      <vt:lpstr>Time for positron: let’s go to KEK</vt:lpstr>
      <vt:lpstr>Laser transport</vt:lpstr>
      <vt:lpstr>Slow Positron Facility</vt:lpstr>
      <vt:lpstr>Experimental setup</vt:lpstr>
      <vt:lpstr>Measurement principle</vt:lpstr>
      <vt:lpstr>Doppler profile of uncooled Ps</vt:lpstr>
      <vt:lpstr>Laser cooling effect – control measurement –</vt:lpstr>
      <vt:lpstr>Laser cooling effect – control measurement –</vt:lpstr>
      <vt:lpstr>Laser cooling effect – control measurement –</vt:lpstr>
      <vt:lpstr>Laser cooling effect – optimized cooling range –</vt:lpstr>
      <vt:lpstr>Laser cooling effect – optimized cooling range –</vt:lpstr>
      <vt:lpstr>Laser cooling effect – optimized cooling range –</vt:lpstr>
      <vt:lpstr>Consistency check with numerical simulation</vt:lpstr>
      <vt:lpstr>Next step: 3D cooling</vt:lpstr>
      <vt:lpstr>1S – 2S spectroscopy laser and frequency metrology</vt:lpstr>
      <vt:lpstr>3D laser cooling &amp; spectroscopy apparatus</vt:lpstr>
      <vt:lpstr>3D laser cooling &amp; spectroscopy apparatus</vt:lpstr>
      <vt:lpstr>Positronium interferometer to measure α</vt:lpstr>
      <vt:lpstr>Acknowledgement</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Kenji Shu</dc:creator>
  <cp:lastModifiedBy>Kenji Shu</cp:lastModifiedBy>
  <cp:revision>1</cp:revision>
  <dcterms:created xsi:type="dcterms:W3CDTF">2026-03-24T01:58:19Z</dcterms:created>
  <dcterms:modified xsi:type="dcterms:W3CDTF">2026-03-25T02:57:45Z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0x01010024BEA03A275B9344B3644FB184C48E50</vt:lpwstr>
  </property>
</Properties>
</file>