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91" r:id="rId1"/>
  </p:sldMasterIdLst>
  <p:notesMasterIdLst>
    <p:notesMasterId r:id="rId19"/>
  </p:notesMasterIdLst>
  <p:handoutMasterIdLst>
    <p:handoutMasterId r:id="rId20"/>
  </p:handoutMasterIdLst>
  <p:sldIdLst>
    <p:sldId id="2147481350" r:id="rId2"/>
    <p:sldId id="2147481369" r:id="rId3"/>
    <p:sldId id="2147481351" r:id="rId4"/>
    <p:sldId id="2147481367" r:id="rId5"/>
    <p:sldId id="2147481353" r:id="rId6"/>
    <p:sldId id="2147481354" r:id="rId7"/>
    <p:sldId id="2147481355" r:id="rId8"/>
    <p:sldId id="2147481356" r:id="rId9"/>
    <p:sldId id="2147481357" r:id="rId10"/>
    <p:sldId id="2147481358" r:id="rId11"/>
    <p:sldId id="2147481359" r:id="rId12"/>
    <p:sldId id="2147481361" r:id="rId13"/>
    <p:sldId id="2147481362" r:id="rId14"/>
    <p:sldId id="2147481363" r:id="rId15"/>
    <p:sldId id="2147481364" r:id="rId16"/>
    <p:sldId id="2147481365" r:id="rId17"/>
    <p:sldId id="2147481366"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C476F3E-2B2C-D02E-A927-755D46376812}" name="Elicia Ferrer" initials="EF" userId="ac7d01b8666ae590" providerId="Windows Live"/>
  <p188:author id="{BEF8CA72-6AE8-8AD8-5B9A-8F576BAC3FD5}" name="Janiga, Jaimee" initials="JJ" userId="S::7nj@ornl.gov::c06abe94-9752-4f8c-96a2-49efdf1f636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245FF"/>
    <a:srgbClr val="06C156"/>
    <a:srgbClr val="ED9634"/>
    <a:srgbClr val="7DBA00"/>
    <a:srgbClr val="FF9E1B"/>
    <a:srgbClr val="7DC397"/>
    <a:srgbClr val="ECECEC"/>
    <a:srgbClr val="4E008E"/>
    <a:srgbClr val="B50094"/>
    <a:srgbClr val="FE5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5194"/>
    <p:restoredTop sz="96327"/>
  </p:normalViewPr>
  <p:slideViewPr>
    <p:cSldViewPr snapToGrid="0">
      <p:cViewPr varScale="1">
        <p:scale>
          <a:sx n="95" d="100"/>
          <a:sy n="95" d="100"/>
        </p:scale>
        <p:origin x="224" y="184"/>
      </p:cViewPr>
      <p:guideLst/>
    </p:cSldViewPr>
  </p:slideViewPr>
  <p:notesTextViewPr>
    <p:cViewPr>
      <p:scale>
        <a:sx n="1" d="1"/>
        <a:sy n="1" d="1"/>
      </p:scale>
      <p:origin x="0" y="0"/>
    </p:cViewPr>
  </p:notesTextViewPr>
  <p:sorterViewPr>
    <p:cViewPr>
      <p:scale>
        <a:sx n="80" d="100"/>
        <a:sy n="80" d="100"/>
      </p:scale>
      <p:origin x="0" y="0"/>
    </p:cViewPr>
  </p:sorterViewPr>
  <p:notesViewPr>
    <p:cSldViewPr snapToGrid="0">
      <p:cViewPr>
        <p:scale>
          <a:sx n="105" d="100"/>
          <a:sy n="105" d="100"/>
        </p:scale>
        <p:origin x="4152" y="-5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8/10/relationships/authors" Targe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12F454D-A2FB-E28F-62C2-050A837E17C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latin typeface="Aptos" panose="020B0004020202020204" pitchFamily="34" charset="0"/>
            </a:endParaRPr>
          </a:p>
        </p:txBody>
      </p:sp>
      <p:sp>
        <p:nvSpPr>
          <p:cNvPr id="3" name="Date Placeholder 2">
            <a:extLst>
              <a:ext uri="{FF2B5EF4-FFF2-40B4-BE49-F238E27FC236}">
                <a16:creationId xmlns:a16="http://schemas.microsoft.com/office/drawing/2014/main" id="{BA896BDF-7ADA-716C-F5CA-D157A094BBB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A614C3F-0AF5-DA4C-84F9-3990FF0B58A5}" type="datetimeFigureOut">
              <a:rPr lang="en-US" smtClean="0">
                <a:latin typeface="Aptos" panose="020B0004020202020204" pitchFamily="34" charset="0"/>
              </a:rPr>
              <a:t>3/26/26</a:t>
            </a:fld>
            <a:endParaRPr lang="en-US" dirty="0">
              <a:latin typeface="Aptos" panose="020B0004020202020204" pitchFamily="34" charset="0"/>
            </a:endParaRPr>
          </a:p>
        </p:txBody>
      </p:sp>
      <p:sp>
        <p:nvSpPr>
          <p:cNvPr id="4" name="Footer Placeholder 3">
            <a:extLst>
              <a:ext uri="{FF2B5EF4-FFF2-40B4-BE49-F238E27FC236}">
                <a16:creationId xmlns:a16="http://schemas.microsoft.com/office/drawing/2014/main" id="{72677AF2-C6EF-69B3-EBC0-F3BECE6632A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latin typeface="Aptos" panose="020B0004020202020204" pitchFamily="34" charset="0"/>
            </a:endParaRPr>
          </a:p>
        </p:txBody>
      </p:sp>
      <p:sp>
        <p:nvSpPr>
          <p:cNvPr id="5" name="Slide Number Placeholder 4">
            <a:extLst>
              <a:ext uri="{FF2B5EF4-FFF2-40B4-BE49-F238E27FC236}">
                <a16:creationId xmlns:a16="http://schemas.microsoft.com/office/drawing/2014/main" id="{E24AEBCA-6ABE-1DFD-7AA8-A3B2F1B635F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67AB913-EDAA-C746-870D-9B7877FA5A85}" type="slidenum">
              <a:rPr lang="en-US" smtClean="0">
                <a:latin typeface="Aptos" panose="020B0004020202020204" pitchFamily="34" charset="0"/>
              </a:rPr>
              <a:t>‹#›</a:t>
            </a:fld>
            <a:endParaRPr lang="en-US" dirty="0">
              <a:latin typeface="Aptos" panose="020B0004020202020204" pitchFamily="34" charset="0"/>
            </a:endParaRPr>
          </a:p>
        </p:txBody>
      </p:sp>
    </p:spTree>
    <p:extLst>
      <p:ext uri="{BB962C8B-B14F-4D97-AF65-F5344CB8AC3E}">
        <p14:creationId xmlns:p14="http://schemas.microsoft.com/office/powerpoint/2010/main" val="10056905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Aptos" panose="020B000402020202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Aptos" panose="020B0004020202020204" pitchFamily="34" charset="0"/>
              </a:defRPr>
            </a:lvl1pPr>
          </a:lstStyle>
          <a:p>
            <a:fld id="{9F2D4C33-E834-184F-A85B-4B1A7D742F82}" type="datetimeFigureOut">
              <a:rPr lang="en-US" smtClean="0"/>
              <a:pPr/>
              <a:t>3/26/26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Aptos" panose="020B000402020202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Aptos" panose="020B0004020202020204" pitchFamily="34" charset="0"/>
              </a:defRPr>
            </a:lvl1pPr>
          </a:lstStyle>
          <a:p>
            <a:fld id="{CEEA2CD3-FB95-D94F-9F04-F9F995EAB822}" type="slidenum">
              <a:rPr lang="en-US" smtClean="0"/>
              <a:pPr/>
              <a:t>‹#›</a:t>
            </a:fld>
            <a:endParaRPr lang="en-US" dirty="0"/>
          </a:p>
        </p:txBody>
      </p:sp>
    </p:spTree>
    <p:extLst>
      <p:ext uri="{BB962C8B-B14F-4D97-AF65-F5344CB8AC3E}">
        <p14:creationId xmlns:p14="http://schemas.microsoft.com/office/powerpoint/2010/main" val="18183317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ptos" panose="020B0004020202020204" pitchFamily="34" charset="0"/>
        <a:ea typeface="+mn-ea"/>
        <a:cs typeface="+mn-cs"/>
      </a:defRPr>
    </a:lvl1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2.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2.sv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sv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sv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 Standard">
    <p:spTree>
      <p:nvGrpSpPr>
        <p:cNvPr id="1" name=""/>
        <p:cNvGrpSpPr/>
        <p:nvPr/>
      </p:nvGrpSpPr>
      <p:grpSpPr>
        <a:xfrm>
          <a:off x="0" y="0"/>
          <a:ext cx="0" cy="0"/>
          <a:chOff x="0" y="0"/>
          <a:chExt cx="0" cy="0"/>
        </a:xfrm>
      </p:grpSpPr>
      <p:pic>
        <p:nvPicPr>
          <p:cNvPr id="2" name="Picture 1" descr="2025-P07743 - Edited by Laddy Fields&#10;&#10;Drone Mission - Aerial view of ORNL's east Campus Quad facing southwest.&#10;&#10;This image has been reviewed by an ORNL Releasing Official and is approved for public release, May 19, 2025.">
            <a:extLst>
              <a:ext uri="{FF2B5EF4-FFF2-40B4-BE49-F238E27FC236}">
                <a16:creationId xmlns:a16="http://schemas.microsoft.com/office/drawing/2014/main" id="{01F17512-BEEB-E940-3B9F-9FDBDB21217F}"/>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CA49EAE8-262C-D20D-80FF-4279961B7DBA}"/>
              </a:ext>
            </a:extLst>
          </p:cNvPr>
          <p:cNvSpPr/>
          <p:nvPr userDrawn="1"/>
        </p:nvSpPr>
        <p:spPr>
          <a:xfrm>
            <a:off x="896615" y="843778"/>
            <a:ext cx="5199385" cy="5199385"/>
          </a:xfrm>
          <a:prstGeom prst="rect">
            <a:avLst/>
          </a:prstGeom>
          <a:solidFill>
            <a:schemeClr val="bg1">
              <a:alpha val="8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ptos Light" panose="020B0004020202020204" pitchFamily="34" charset="0"/>
              <a:ea typeface="Aptos" panose="02000000000000000000" pitchFamily="2" charset="0"/>
            </a:endParaRPr>
          </a:p>
        </p:txBody>
      </p:sp>
      <p:sp>
        <p:nvSpPr>
          <p:cNvPr id="1989" name="Title 1">
            <a:extLst>
              <a:ext uri="{FF2B5EF4-FFF2-40B4-BE49-F238E27FC236}">
                <a16:creationId xmlns:a16="http://schemas.microsoft.com/office/drawing/2014/main" id="{4E63AC8A-1BE4-CC0D-A87D-57B11478230B}"/>
              </a:ext>
            </a:extLst>
          </p:cNvPr>
          <p:cNvSpPr>
            <a:spLocks noGrp="1"/>
          </p:cNvSpPr>
          <p:nvPr>
            <p:ph type="ctrTitle" hasCustomPrompt="1"/>
          </p:nvPr>
        </p:nvSpPr>
        <p:spPr>
          <a:xfrm>
            <a:off x="1215450" y="2254309"/>
            <a:ext cx="4517136" cy="997196"/>
          </a:xfrm>
        </p:spPr>
        <p:txBody>
          <a:bodyPr wrap="square" anchor="t" anchorCtr="0">
            <a:noAutofit/>
          </a:bodyPr>
          <a:lstStyle>
            <a:lvl1pPr algn="l">
              <a:spcBef>
                <a:spcPts val="1200"/>
              </a:spcBef>
              <a:spcAft>
                <a:spcPts val="60"/>
              </a:spcAft>
              <a:defRPr sz="3600" b="1">
                <a:solidFill>
                  <a:schemeClr val="tx1"/>
                </a:solidFill>
                <a:latin typeface="+mj-lt"/>
              </a:defRPr>
            </a:lvl1pPr>
          </a:lstStyle>
          <a:p>
            <a:r>
              <a:rPr lang="en-US" dirty="0"/>
              <a:t>Presentation Title (Text size no larger than 36pt)</a:t>
            </a:r>
          </a:p>
        </p:txBody>
      </p:sp>
      <p:sp>
        <p:nvSpPr>
          <p:cNvPr id="1990" name="Subtitle 2">
            <a:extLst>
              <a:ext uri="{FF2B5EF4-FFF2-40B4-BE49-F238E27FC236}">
                <a16:creationId xmlns:a16="http://schemas.microsoft.com/office/drawing/2014/main" id="{2FDEC7A3-8D58-3E27-DFCC-68F1F758C82C}"/>
              </a:ext>
            </a:extLst>
          </p:cNvPr>
          <p:cNvSpPr>
            <a:spLocks noGrp="1"/>
          </p:cNvSpPr>
          <p:nvPr>
            <p:ph type="subTitle" idx="1" hasCustomPrompt="1"/>
          </p:nvPr>
        </p:nvSpPr>
        <p:spPr>
          <a:xfrm>
            <a:off x="1215450" y="4031052"/>
            <a:ext cx="4517136" cy="193899"/>
          </a:xfrm>
        </p:spPr>
        <p:txBody>
          <a:bodyPr wrap="square" anchor="t" anchorCtr="0">
            <a:noAutofit/>
          </a:bodyPr>
          <a:lstStyle>
            <a:lvl1pPr marL="0" indent="0" algn="l">
              <a:spcBef>
                <a:spcPts val="1200"/>
              </a:spcBef>
              <a:spcAft>
                <a:spcPts val="60"/>
              </a:spcAft>
              <a:buNone/>
              <a:defRPr sz="1400" b="1" spc="150" baseline="0">
                <a:solidFill>
                  <a:schemeClr val="tx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PRESENTED BY</a:t>
            </a:r>
          </a:p>
        </p:txBody>
      </p:sp>
      <p:sp>
        <p:nvSpPr>
          <p:cNvPr id="1991" name="Text Placeholder 1961">
            <a:extLst>
              <a:ext uri="{FF2B5EF4-FFF2-40B4-BE49-F238E27FC236}">
                <a16:creationId xmlns:a16="http://schemas.microsoft.com/office/drawing/2014/main" id="{F290C317-5693-2190-DC6C-B1FBB50E65B2}"/>
              </a:ext>
            </a:extLst>
          </p:cNvPr>
          <p:cNvSpPr>
            <a:spLocks noGrp="1"/>
          </p:cNvSpPr>
          <p:nvPr>
            <p:ph type="body" sz="quarter" idx="14" hasCustomPrompt="1"/>
          </p:nvPr>
        </p:nvSpPr>
        <p:spPr>
          <a:xfrm>
            <a:off x="1215450" y="1934670"/>
            <a:ext cx="4517136" cy="193899"/>
          </a:xfrm>
        </p:spPr>
        <p:txBody>
          <a:bodyPr wrap="square" anchor="t" anchorCtr="0">
            <a:noAutofit/>
          </a:bodyPr>
          <a:lstStyle>
            <a:lvl1pPr marL="0" indent="0" algn="l">
              <a:spcBef>
                <a:spcPts val="1200"/>
              </a:spcBef>
              <a:spcAft>
                <a:spcPts val="60"/>
              </a:spcAft>
              <a:buNone/>
              <a:defRPr sz="1400" b="0" i="0" spc="150" baseline="0">
                <a:solidFill>
                  <a:schemeClr val="tx1"/>
                </a:solidFill>
                <a:latin typeface="+mn-lt"/>
                <a:ea typeface="Aptos Light" panose="02000000000000000000" pitchFamily="2" charset="0"/>
              </a:defRPr>
            </a:lvl1pPr>
            <a:lvl2pPr marL="457200" indent="0" algn="ctr">
              <a:buNone/>
              <a:defRPr sz="1400">
                <a:solidFill>
                  <a:schemeClr val="bg1"/>
                </a:solidFill>
              </a:defRPr>
            </a:lvl2pPr>
            <a:lvl3pPr marL="914400" indent="0" algn="ctr">
              <a:buNone/>
              <a:defRPr sz="14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MONTH XX, XXXX | LOCATION</a:t>
            </a:r>
          </a:p>
        </p:txBody>
      </p:sp>
      <p:sp>
        <p:nvSpPr>
          <p:cNvPr id="1992" name="Text Placeholder 1963">
            <a:extLst>
              <a:ext uri="{FF2B5EF4-FFF2-40B4-BE49-F238E27FC236}">
                <a16:creationId xmlns:a16="http://schemas.microsoft.com/office/drawing/2014/main" id="{69307D98-0D2A-6367-B886-8BC3DE78A926}"/>
              </a:ext>
            </a:extLst>
          </p:cNvPr>
          <p:cNvSpPr>
            <a:spLocks noGrp="1"/>
          </p:cNvSpPr>
          <p:nvPr>
            <p:ph type="body" sz="quarter" idx="15" hasCustomPrompt="1"/>
          </p:nvPr>
        </p:nvSpPr>
        <p:spPr>
          <a:xfrm>
            <a:off x="1215450" y="4383195"/>
            <a:ext cx="4517136" cy="332399"/>
          </a:xfrm>
        </p:spPr>
        <p:txBody>
          <a:bodyPr wrap="square" anchor="t" anchorCtr="0">
            <a:noAutofit/>
          </a:bodyPr>
          <a:lstStyle>
            <a:lvl1pPr marL="0" indent="0" algn="l">
              <a:spcBef>
                <a:spcPts val="1200"/>
              </a:spcBef>
              <a:spcAft>
                <a:spcPts val="60"/>
              </a:spcAft>
              <a:buNone/>
              <a:defRPr sz="2400" b="0" i="0">
                <a:solidFill>
                  <a:schemeClr val="tx1"/>
                </a:solidFill>
                <a:latin typeface="+mn-lt"/>
                <a:ea typeface="Aptos Light" panose="020B0004020202020204" pitchFamily="34" charset="0"/>
              </a:defRPr>
            </a:lvl1pPr>
            <a:lvl2pPr marL="457200" indent="0" algn="ctr">
              <a:buNone/>
              <a:defRPr sz="2400">
                <a:solidFill>
                  <a:schemeClr val="bg1"/>
                </a:solidFill>
              </a:defRPr>
            </a:lvl2pPr>
            <a:lvl3pPr marL="914400" indent="0" algn="ctr">
              <a:buNone/>
              <a:defRPr sz="2400">
                <a:solidFill>
                  <a:schemeClr val="bg1"/>
                </a:solidFill>
              </a:defRPr>
            </a:lvl3pPr>
            <a:lvl4pPr marL="1371600" indent="0" algn="ctr">
              <a:buNone/>
              <a:defRPr sz="2400">
                <a:solidFill>
                  <a:schemeClr val="bg1"/>
                </a:solidFill>
              </a:defRPr>
            </a:lvl4pPr>
            <a:lvl5pPr marL="1828800" indent="0" algn="ctr">
              <a:buNone/>
              <a:defRPr sz="2400">
                <a:solidFill>
                  <a:schemeClr val="bg1"/>
                </a:solidFill>
              </a:defRPr>
            </a:lvl5pPr>
          </a:lstStyle>
          <a:p>
            <a:pPr lvl="0"/>
            <a:r>
              <a:rPr lang="en-US" dirty="0"/>
              <a:t>First Name, Last Name</a:t>
            </a:r>
          </a:p>
        </p:txBody>
      </p:sp>
      <p:sp>
        <p:nvSpPr>
          <p:cNvPr id="1993" name="Rectangle 1992">
            <a:extLst>
              <a:ext uri="{FF2B5EF4-FFF2-40B4-BE49-F238E27FC236}">
                <a16:creationId xmlns:a16="http://schemas.microsoft.com/office/drawing/2014/main" id="{75F67FD0-9510-D988-3837-38FD99E6DD28}"/>
              </a:ext>
            </a:extLst>
          </p:cNvPr>
          <p:cNvSpPr/>
          <p:nvPr userDrawn="1"/>
        </p:nvSpPr>
        <p:spPr>
          <a:xfrm>
            <a:off x="1215450" y="3780792"/>
            <a:ext cx="854364" cy="7191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74748"/>
              </a:solidFill>
              <a:latin typeface="Aptos Light" panose="020B0004020202020204" pitchFamily="34" charset="0"/>
            </a:endParaRPr>
          </a:p>
        </p:txBody>
      </p:sp>
      <p:sp>
        <p:nvSpPr>
          <p:cNvPr id="1994" name="Text Placeholder 47">
            <a:extLst>
              <a:ext uri="{FF2B5EF4-FFF2-40B4-BE49-F238E27FC236}">
                <a16:creationId xmlns:a16="http://schemas.microsoft.com/office/drawing/2014/main" id="{CE691B96-E32E-F7AA-D0A1-ACAFF2C96FA9}"/>
              </a:ext>
            </a:extLst>
          </p:cNvPr>
          <p:cNvSpPr>
            <a:spLocks noGrp="1"/>
          </p:cNvSpPr>
          <p:nvPr>
            <p:ph type="body" sz="quarter" idx="17" hasCustomPrompt="1"/>
          </p:nvPr>
        </p:nvSpPr>
        <p:spPr>
          <a:xfrm>
            <a:off x="1215450" y="4798918"/>
            <a:ext cx="4517136" cy="246221"/>
          </a:xfrm>
        </p:spPr>
        <p:txBody>
          <a:bodyPr wrap="square" anchor="t" anchorCtr="0">
            <a:noAutofit/>
          </a:bodyPr>
          <a:lstStyle>
            <a:lvl1pPr marL="0" indent="0" algn="l">
              <a:lnSpc>
                <a:spcPct val="100000"/>
              </a:lnSpc>
              <a:spcBef>
                <a:spcPts val="1200"/>
              </a:spcBef>
              <a:spcAft>
                <a:spcPts val="60"/>
              </a:spcAft>
              <a:buNone/>
              <a:defRPr sz="1600" b="0" i="0">
                <a:solidFill>
                  <a:schemeClr val="tx1"/>
                </a:solidFill>
                <a:latin typeface="+mn-lt"/>
                <a:ea typeface="Aptos Light" panose="02000000000000000000" pitchFamily="2" charset="0"/>
              </a:defRPr>
            </a:lvl1pPr>
            <a:lvl2pPr marL="457200" indent="0" algn="ctr">
              <a:buNone/>
              <a:defRPr sz="1600" b="0" i="0">
                <a:solidFill>
                  <a:schemeClr val="bg1"/>
                </a:solidFill>
                <a:latin typeface="Aptos Light" panose="02000000000000000000" pitchFamily="2" charset="0"/>
                <a:ea typeface="Aptos Light" panose="02000000000000000000" pitchFamily="2" charset="0"/>
              </a:defRPr>
            </a:lvl2pPr>
            <a:lvl3pPr marL="914400" indent="0" algn="ctr">
              <a:buNone/>
              <a:defRPr sz="1600" b="0" i="0">
                <a:solidFill>
                  <a:schemeClr val="bg1"/>
                </a:solidFill>
                <a:latin typeface="Aptos Light" panose="02000000000000000000" pitchFamily="2" charset="0"/>
                <a:ea typeface="Aptos Light" panose="02000000000000000000" pitchFamily="2" charset="0"/>
              </a:defRPr>
            </a:lvl3pPr>
            <a:lvl4pPr marL="1371600" indent="0" algn="ctr">
              <a:buNone/>
              <a:defRPr sz="1600" b="0" i="0">
                <a:solidFill>
                  <a:schemeClr val="bg1"/>
                </a:solidFill>
                <a:latin typeface="Aptos Light" panose="02000000000000000000" pitchFamily="2" charset="0"/>
                <a:ea typeface="Aptos Light" panose="02000000000000000000" pitchFamily="2" charset="0"/>
              </a:defRPr>
            </a:lvl4pPr>
            <a:lvl5pPr marL="1828800" indent="0" algn="ctr">
              <a:buNone/>
              <a:defRPr sz="1600" b="0" i="0">
                <a:solidFill>
                  <a:schemeClr val="bg1"/>
                </a:solidFill>
                <a:latin typeface="Aptos Light" panose="02000000000000000000" pitchFamily="2" charset="0"/>
                <a:ea typeface="Aptos Light" panose="02000000000000000000" pitchFamily="2" charset="0"/>
              </a:defRPr>
            </a:lvl5pPr>
          </a:lstStyle>
          <a:p>
            <a:pPr lvl="0"/>
            <a:r>
              <a:rPr lang="en-US" dirty="0"/>
              <a:t>Presenter Affiliation</a:t>
            </a:r>
          </a:p>
        </p:txBody>
      </p:sp>
      <p:pic>
        <p:nvPicPr>
          <p:cNvPr id="5" name="Graphic 4">
            <a:extLst>
              <a:ext uri="{FF2B5EF4-FFF2-40B4-BE49-F238E27FC236}">
                <a16:creationId xmlns:a16="http://schemas.microsoft.com/office/drawing/2014/main" id="{31D47623-818A-705B-B821-F058B0BC952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228108" y="1141396"/>
            <a:ext cx="1780479" cy="428014"/>
          </a:xfrm>
          <a:prstGeom prst="rect">
            <a:avLst/>
          </a:prstGeom>
        </p:spPr>
      </p:pic>
      <p:grpSp>
        <p:nvGrpSpPr>
          <p:cNvPr id="4" name="Group 3">
            <a:extLst>
              <a:ext uri="{FF2B5EF4-FFF2-40B4-BE49-F238E27FC236}">
                <a16:creationId xmlns:a16="http://schemas.microsoft.com/office/drawing/2014/main" id="{989A2CD0-329A-AD66-9E82-A1DB6C6F93A4}"/>
              </a:ext>
            </a:extLst>
          </p:cNvPr>
          <p:cNvGrpSpPr/>
          <p:nvPr userDrawn="1"/>
        </p:nvGrpSpPr>
        <p:grpSpPr>
          <a:xfrm>
            <a:off x="1177351" y="5301081"/>
            <a:ext cx="4558967" cy="438406"/>
            <a:chOff x="1177351" y="5301081"/>
            <a:chExt cx="4558967" cy="438406"/>
          </a:xfrm>
        </p:grpSpPr>
        <p:sp>
          <p:nvSpPr>
            <p:cNvPr id="6" name="TextBox 5">
              <a:extLst>
                <a:ext uri="{FF2B5EF4-FFF2-40B4-BE49-F238E27FC236}">
                  <a16:creationId xmlns:a16="http://schemas.microsoft.com/office/drawing/2014/main" id="{18CD3442-F157-B130-4C8C-C1C6563CA624}"/>
                </a:ext>
              </a:extLst>
            </p:cNvPr>
            <p:cNvSpPr txBox="1"/>
            <p:nvPr userDrawn="1"/>
          </p:nvSpPr>
          <p:spPr>
            <a:xfrm>
              <a:off x="2688336" y="5344755"/>
              <a:ext cx="3047982" cy="369332"/>
            </a:xfrm>
            <a:prstGeom prst="rect">
              <a:avLst/>
            </a:prstGeom>
            <a:noFill/>
          </p:spPr>
          <p:txBody>
            <a:bodyPr wrap="square" lIns="182880" rtlCol="0">
              <a:spAutoFit/>
            </a:bodyPr>
            <a:lstStyle/>
            <a:p>
              <a:r>
                <a:rPr lang="en-US" sz="900" b="0" i="0" dirty="0">
                  <a:solidFill>
                    <a:schemeClr val="tx1"/>
                  </a:solidFill>
                  <a:latin typeface="+mn-lt"/>
                  <a:ea typeface="Aptos" panose="02000000000000000000" pitchFamily="2" charset="0"/>
                </a:rPr>
                <a:t>ORNL IS MANAGED BY UT-BATTELLE LLC </a:t>
              </a:r>
              <a:br>
                <a:rPr lang="en-US" sz="900" b="0" i="0" dirty="0">
                  <a:solidFill>
                    <a:schemeClr val="tx1"/>
                  </a:solidFill>
                  <a:latin typeface="+mn-lt"/>
                  <a:ea typeface="Aptos" panose="02000000000000000000" pitchFamily="2" charset="0"/>
                </a:rPr>
              </a:br>
              <a:r>
                <a:rPr lang="en-US" sz="900" b="0" i="0" dirty="0">
                  <a:solidFill>
                    <a:schemeClr val="tx1"/>
                  </a:solidFill>
                  <a:latin typeface="+mn-lt"/>
                  <a:ea typeface="Aptos" panose="02000000000000000000" pitchFamily="2" charset="0"/>
                </a:rPr>
                <a:t>FOR THE US DEPARTMENT OF ENERGY</a:t>
              </a:r>
            </a:p>
          </p:txBody>
        </p:sp>
        <p:pic>
          <p:nvPicPr>
            <p:cNvPr id="7" name="Picture 6" descr="Shape&#10;&#10;AI-generated content may be incorrect.">
              <a:extLst>
                <a:ext uri="{FF2B5EF4-FFF2-40B4-BE49-F238E27FC236}">
                  <a16:creationId xmlns:a16="http://schemas.microsoft.com/office/drawing/2014/main" id="{442A6DA9-8C3C-81D4-6B8A-D16A90DD9BD7}"/>
                </a:ext>
              </a:extLst>
            </p:cNvPr>
            <p:cNvPicPr>
              <a:picLocks noChangeAspect="1"/>
            </p:cNvPicPr>
            <p:nvPr userDrawn="1"/>
          </p:nvPicPr>
          <p:blipFill>
            <a:blip r:embed="rId5"/>
            <a:stretch>
              <a:fillRect/>
            </a:stretch>
          </p:blipFill>
          <p:spPr>
            <a:xfrm>
              <a:off x="1177351" y="5301081"/>
              <a:ext cx="1526303" cy="438406"/>
            </a:xfrm>
            <a:prstGeom prst="rect">
              <a:avLst/>
            </a:prstGeom>
          </p:spPr>
        </p:pic>
      </p:grpSp>
    </p:spTree>
    <p:extLst>
      <p:ext uri="{BB962C8B-B14F-4D97-AF65-F5344CB8AC3E}">
        <p14:creationId xmlns:p14="http://schemas.microsoft.com/office/powerpoint/2010/main" val="17207548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Column Hexagon Cut-ou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9AAFC910-D2D4-C5E3-4A8E-DB371D1637FC}"/>
              </a:ext>
            </a:extLst>
          </p:cNvPr>
          <p:cNvSpPr>
            <a:spLocks noGrp="1"/>
          </p:cNvSpPr>
          <p:nvPr>
            <p:ph type="pic" sz="quarter" idx="13"/>
          </p:nvPr>
        </p:nvSpPr>
        <p:spPr>
          <a:xfrm>
            <a:off x="5139371" y="-23484"/>
            <a:ext cx="6737350" cy="6865418"/>
          </a:xfrm>
          <a:custGeom>
            <a:avLst/>
            <a:gdLst>
              <a:gd name="connsiteX0" fmla="*/ 4765422 w 6737350"/>
              <a:gd name="connsiteY0" fmla="*/ 5955463 h 6865418"/>
              <a:gd name="connsiteX1" fmla="*/ 6080062 w 6737350"/>
              <a:gd name="connsiteY1" fmla="*/ 5955463 h 6865418"/>
              <a:gd name="connsiteX2" fmla="*/ 6604382 w 6737350"/>
              <a:gd name="connsiteY2" fmla="*/ 6863640 h 6865418"/>
              <a:gd name="connsiteX3" fmla="*/ 4240721 w 6737350"/>
              <a:gd name="connsiteY3" fmla="*/ 6864212 h 6865418"/>
              <a:gd name="connsiteX4" fmla="*/ 2712846 w 6737350"/>
              <a:gd name="connsiteY4" fmla="*/ 4762425 h 6865418"/>
              <a:gd name="connsiteX5" fmla="*/ 4027487 w 6737350"/>
              <a:gd name="connsiteY5" fmla="*/ 4762425 h 6865418"/>
              <a:gd name="connsiteX6" fmla="*/ 4684776 w 6737350"/>
              <a:gd name="connsiteY6" fmla="*/ 5900917 h 6865418"/>
              <a:gd name="connsiteX7" fmla="*/ 4128579 w 6737350"/>
              <a:gd name="connsiteY7" fmla="*/ 6864339 h 6865418"/>
              <a:gd name="connsiteX8" fmla="*/ 2612326 w 6737350"/>
              <a:gd name="connsiteY8" fmla="*/ 6865418 h 6865418"/>
              <a:gd name="connsiteX9" fmla="*/ 2055495 w 6737350"/>
              <a:gd name="connsiteY9" fmla="*/ 5900917 h 6865418"/>
              <a:gd name="connsiteX10" fmla="*/ 4765421 w 6737350"/>
              <a:gd name="connsiteY10" fmla="*/ 3584563 h 6865418"/>
              <a:gd name="connsiteX11" fmla="*/ 6080061 w 6737350"/>
              <a:gd name="connsiteY11" fmla="*/ 3584563 h 6865418"/>
              <a:gd name="connsiteX12" fmla="*/ 6737350 w 6737350"/>
              <a:gd name="connsiteY12" fmla="*/ 4723055 h 6865418"/>
              <a:gd name="connsiteX13" fmla="*/ 6080061 w 6737350"/>
              <a:gd name="connsiteY13" fmla="*/ 5861546 h 6865418"/>
              <a:gd name="connsiteX14" fmla="*/ 4765421 w 6737350"/>
              <a:gd name="connsiteY14" fmla="*/ 5861546 h 6865418"/>
              <a:gd name="connsiteX15" fmla="*/ 4108069 w 6737350"/>
              <a:gd name="connsiteY15" fmla="*/ 4723055 h 6865418"/>
              <a:gd name="connsiteX16" fmla="*/ 2712846 w 6737350"/>
              <a:gd name="connsiteY16" fmla="*/ 2395463 h 6865418"/>
              <a:gd name="connsiteX17" fmla="*/ 4027487 w 6737350"/>
              <a:gd name="connsiteY17" fmla="*/ 2395463 h 6865418"/>
              <a:gd name="connsiteX18" fmla="*/ 4684776 w 6737350"/>
              <a:gd name="connsiteY18" fmla="*/ 3533955 h 6865418"/>
              <a:gd name="connsiteX19" fmla="*/ 4027487 w 6737350"/>
              <a:gd name="connsiteY19" fmla="*/ 4672446 h 6865418"/>
              <a:gd name="connsiteX20" fmla="*/ 2712846 w 6737350"/>
              <a:gd name="connsiteY20" fmla="*/ 4672446 h 6865418"/>
              <a:gd name="connsiteX21" fmla="*/ 2055495 w 6737350"/>
              <a:gd name="connsiteY21" fmla="*/ 3533955 h 6865418"/>
              <a:gd name="connsiteX22" fmla="*/ 657289 w 6737350"/>
              <a:gd name="connsiteY22" fmla="*/ 1217538 h 6865418"/>
              <a:gd name="connsiteX23" fmla="*/ 1971929 w 6737350"/>
              <a:gd name="connsiteY23" fmla="*/ 1217538 h 6865418"/>
              <a:gd name="connsiteX24" fmla="*/ 2629281 w 6737350"/>
              <a:gd name="connsiteY24" fmla="*/ 2356092 h 6865418"/>
              <a:gd name="connsiteX25" fmla="*/ 1971929 w 6737350"/>
              <a:gd name="connsiteY25" fmla="*/ 3494584 h 6865418"/>
              <a:gd name="connsiteX26" fmla="*/ 657289 w 6737350"/>
              <a:gd name="connsiteY26" fmla="*/ 3494584 h 6865418"/>
              <a:gd name="connsiteX27" fmla="*/ 0 w 6737350"/>
              <a:gd name="connsiteY27" fmla="*/ 2356092 h 6865418"/>
              <a:gd name="connsiteX28" fmla="*/ 4765421 w 6737350"/>
              <a:gd name="connsiteY28" fmla="*/ 1217537 h 6865418"/>
              <a:gd name="connsiteX29" fmla="*/ 6080061 w 6737350"/>
              <a:gd name="connsiteY29" fmla="*/ 1217537 h 6865418"/>
              <a:gd name="connsiteX30" fmla="*/ 6737350 w 6737350"/>
              <a:gd name="connsiteY30" fmla="*/ 2356092 h 6865418"/>
              <a:gd name="connsiteX31" fmla="*/ 6080061 w 6737350"/>
              <a:gd name="connsiteY31" fmla="*/ 3494584 h 6865418"/>
              <a:gd name="connsiteX32" fmla="*/ 4765421 w 6737350"/>
              <a:gd name="connsiteY32" fmla="*/ 3494584 h 6865418"/>
              <a:gd name="connsiteX33" fmla="*/ 4108069 w 6737350"/>
              <a:gd name="connsiteY33" fmla="*/ 2356092 h 6865418"/>
              <a:gd name="connsiteX34" fmla="*/ 2712846 w 6737350"/>
              <a:gd name="connsiteY34" fmla="*/ 39549 h 6865418"/>
              <a:gd name="connsiteX35" fmla="*/ 4027487 w 6737350"/>
              <a:gd name="connsiteY35" fmla="*/ 39549 h 6865418"/>
              <a:gd name="connsiteX36" fmla="*/ 4684776 w 6737350"/>
              <a:gd name="connsiteY36" fmla="*/ 1178041 h 6865418"/>
              <a:gd name="connsiteX37" fmla="*/ 4027487 w 6737350"/>
              <a:gd name="connsiteY37" fmla="*/ 2316532 h 6865418"/>
              <a:gd name="connsiteX38" fmla="*/ 2712846 w 6737350"/>
              <a:gd name="connsiteY38" fmla="*/ 2316532 h 6865418"/>
              <a:gd name="connsiteX39" fmla="*/ 2055495 w 6737350"/>
              <a:gd name="connsiteY39" fmla="*/ 1178041 h 6865418"/>
              <a:gd name="connsiteX40" fmla="*/ 13492 w 6737350"/>
              <a:gd name="connsiteY40" fmla="*/ 0 h 6865418"/>
              <a:gd name="connsiteX41" fmla="*/ 2631396 w 6737350"/>
              <a:gd name="connsiteY41" fmla="*/ 13447 h 6865418"/>
              <a:gd name="connsiteX42" fmla="*/ 1973010 w 6737350"/>
              <a:gd name="connsiteY42" fmla="*/ 1137655 h 6865418"/>
              <a:gd name="connsiteX43" fmla="*/ 658369 w 6737350"/>
              <a:gd name="connsiteY43" fmla="*/ 1137655 h 6865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6737350" h="6865418">
                <a:moveTo>
                  <a:pt x="4765422" y="5955463"/>
                </a:moveTo>
                <a:lnTo>
                  <a:pt x="6080062" y="5955463"/>
                </a:lnTo>
                <a:lnTo>
                  <a:pt x="6604382" y="6863640"/>
                </a:lnTo>
                <a:lnTo>
                  <a:pt x="4240721" y="6864212"/>
                </a:lnTo>
                <a:close/>
                <a:moveTo>
                  <a:pt x="2712846" y="4762425"/>
                </a:moveTo>
                <a:lnTo>
                  <a:pt x="4027487" y="4762425"/>
                </a:lnTo>
                <a:lnTo>
                  <a:pt x="4684776" y="5900917"/>
                </a:lnTo>
                <a:lnTo>
                  <a:pt x="4128579" y="6864339"/>
                </a:lnTo>
                <a:lnTo>
                  <a:pt x="2612326" y="6865418"/>
                </a:lnTo>
                <a:lnTo>
                  <a:pt x="2055495" y="5900917"/>
                </a:lnTo>
                <a:close/>
                <a:moveTo>
                  <a:pt x="4765421" y="3584563"/>
                </a:moveTo>
                <a:lnTo>
                  <a:pt x="6080061" y="3584563"/>
                </a:lnTo>
                <a:lnTo>
                  <a:pt x="6737350" y="4723055"/>
                </a:lnTo>
                <a:lnTo>
                  <a:pt x="6080061" y="5861546"/>
                </a:lnTo>
                <a:lnTo>
                  <a:pt x="4765421" y="5861546"/>
                </a:lnTo>
                <a:lnTo>
                  <a:pt x="4108069" y="4723055"/>
                </a:lnTo>
                <a:close/>
                <a:moveTo>
                  <a:pt x="2712846" y="2395463"/>
                </a:moveTo>
                <a:lnTo>
                  <a:pt x="4027487" y="2395463"/>
                </a:lnTo>
                <a:lnTo>
                  <a:pt x="4684776" y="3533955"/>
                </a:lnTo>
                <a:lnTo>
                  <a:pt x="4027487" y="4672446"/>
                </a:lnTo>
                <a:lnTo>
                  <a:pt x="2712846" y="4672446"/>
                </a:lnTo>
                <a:lnTo>
                  <a:pt x="2055495" y="3533955"/>
                </a:lnTo>
                <a:close/>
                <a:moveTo>
                  <a:pt x="657289" y="1217538"/>
                </a:moveTo>
                <a:lnTo>
                  <a:pt x="1971929" y="1217538"/>
                </a:lnTo>
                <a:lnTo>
                  <a:pt x="2629281" y="2356092"/>
                </a:lnTo>
                <a:lnTo>
                  <a:pt x="1971929" y="3494584"/>
                </a:lnTo>
                <a:lnTo>
                  <a:pt x="657289" y="3494584"/>
                </a:lnTo>
                <a:lnTo>
                  <a:pt x="0" y="2356092"/>
                </a:lnTo>
                <a:close/>
                <a:moveTo>
                  <a:pt x="4765421" y="1217537"/>
                </a:moveTo>
                <a:lnTo>
                  <a:pt x="6080061" y="1217537"/>
                </a:lnTo>
                <a:lnTo>
                  <a:pt x="6737350" y="2356092"/>
                </a:lnTo>
                <a:lnTo>
                  <a:pt x="6080061" y="3494584"/>
                </a:lnTo>
                <a:lnTo>
                  <a:pt x="4765421" y="3494584"/>
                </a:lnTo>
                <a:lnTo>
                  <a:pt x="4108069" y="2356092"/>
                </a:lnTo>
                <a:close/>
                <a:moveTo>
                  <a:pt x="2712846" y="39549"/>
                </a:moveTo>
                <a:lnTo>
                  <a:pt x="4027487" y="39549"/>
                </a:lnTo>
                <a:lnTo>
                  <a:pt x="4684776" y="1178041"/>
                </a:lnTo>
                <a:lnTo>
                  <a:pt x="4027487" y="2316532"/>
                </a:lnTo>
                <a:lnTo>
                  <a:pt x="2712846" y="2316532"/>
                </a:lnTo>
                <a:lnTo>
                  <a:pt x="2055495" y="1178041"/>
                </a:lnTo>
                <a:close/>
                <a:moveTo>
                  <a:pt x="13492" y="0"/>
                </a:moveTo>
                <a:lnTo>
                  <a:pt x="2631396" y="13447"/>
                </a:lnTo>
                <a:lnTo>
                  <a:pt x="1973010" y="1137655"/>
                </a:lnTo>
                <a:lnTo>
                  <a:pt x="658369" y="1137655"/>
                </a:lnTo>
                <a:close/>
              </a:path>
            </a:pathLst>
          </a:custGeom>
        </p:spPr>
        <p:txBody>
          <a:bodyPr wrap="square">
            <a:noAutofit/>
          </a:bodyPr>
          <a:lstStyle>
            <a:lvl1pPr>
              <a:defRPr/>
            </a:lvl1pPr>
          </a:lstStyle>
          <a:p>
            <a:r>
              <a:rPr lang="en-US"/>
              <a:t>Click icon to add picture</a:t>
            </a:r>
            <a:endParaRPr lang="en-US" dirty="0"/>
          </a:p>
        </p:txBody>
      </p:sp>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3" y="365125"/>
            <a:ext cx="4412934" cy="1772793"/>
          </a:xfrm>
        </p:spPr>
        <p:txBody>
          <a:bodyPr anchor="t" anchorCtr="0">
            <a:noAutofit/>
          </a:bodyPr>
          <a:lstStyle>
            <a:lvl1pPr>
              <a:defRPr>
                <a:latin typeface="+mj-lt"/>
              </a:defRPr>
            </a:lvl1pPr>
          </a:lstStyle>
          <a:p>
            <a:r>
              <a:rPr lang="en-US" dirty="0"/>
              <a:t>One-sentence headline stating the main takeaway message</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3" y="2514601"/>
            <a:ext cx="4412934" cy="3756990"/>
          </a:xfrm>
        </p:spPr>
        <p:txBody>
          <a:bodyPr anchor="t" anchorCtr="0">
            <a:noAutofit/>
          </a:bodyPr>
          <a:lstStyle>
            <a:lvl1pPr marL="0" indent="0">
              <a:buNone/>
              <a:defRPr sz="1800"/>
            </a:lvl1pPr>
          </a:lstStyle>
          <a:p>
            <a:r>
              <a:rPr lang="en-US" dirty="0"/>
              <a:t>Place content here</a:t>
            </a:r>
          </a:p>
        </p:txBody>
      </p:sp>
    </p:spTree>
    <p:extLst>
      <p:ext uri="{BB962C8B-B14F-4D97-AF65-F5344CB8AC3E}">
        <p14:creationId xmlns:p14="http://schemas.microsoft.com/office/powerpoint/2010/main" val="35542031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Column Stacked Image Series">
    <p:spTree>
      <p:nvGrpSpPr>
        <p:cNvPr id="1" name=""/>
        <p:cNvGrpSpPr/>
        <p:nvPr/>
      </p:nvGrpSpPr>
      <p:grpSpPr>
        <a:xfrm>
          <a:off x="0" y="0"/>
          <a:ext cx="0" cy="0"/>
          <a:chOff x="0" y="0"/>
          <a:chExt cx="0" cy="0"/>
        </a:xfrm>
      </p:grpSpPr>
      <p:sp>
        <p:nvSpPr>
          <p:cNvPr id="118" name="Picture Placeholder 117">
            <a:extLst>
              <a:ext uri="{FF2B5EF4-FFF2-40B4-BE49-F238E27FC236}">
                <a16:creationId xmlns:a16="http://schemas.microsoft.com/office/drawing/2014/main" id="{FCAA6D76-9D9F-EEEC-3A19-B8672A58A5A7}"/>
              </a:ext>
            </a:extLst>
          </p:cNvPr>
          <p:cNvSpPr>
            <a:spLocks noGrp="1"/>
          </p:cNvSpPr>
          <p:nvPr>
            <p:ph type="pic" sz="quarter" idx="13"/>
          </p:nvPr>
        </p:nvSpPr>
        <p:spPr>
          <a:xfrm>
            <a:off x="7645400" y="-6350"/>
            <a:ext cx="4546600" cy="2155825"/>
          </a:xfrm>
          <a:solidFill>
            <a:schemeClr val="bg2"/>
          </a:solidFill>
        </p:spPr>
        <p:txBody>
          <a:bodyPr/>
          <a:lstStyle>
            <a:lvl1pPr>
              <a:defRPr/>
            </a:lvl1pPr>
          </a:lstStyle>
          <a:p>
            <a:r>
              <a:rPr lang="en-US"/>
              <a:t>Click icon to add picture</a:t>
            </a:r>
            <a:endParaRPr lang="en-US" dirty="0"/>
          </a:p>
        </p:txBody>
      </p:sp>
      <p:sp>
        <p:nvSpPr>
          <p:cNvPr id="121" name="Picture Placeholder 120">
            <a:extLst>
              <a:ext uri="{FF2B5EF4-FFF2-40B4-BE49-F238E27FC236}">
                <a16:creationId xmlns:a16="http://schemas.microsoft.com/office/drawing/2014/main" id="{374474B3-1A16-3799-2DA6-5E1F9B62F1F2}"/>
              </a:ext>
            </a:extLst>
          </p:cNvPr>
          <p:cNvSpPr>
            <a:spLocks noGrp="1"/>
          </p:cNvSpPr>
          <p:nvPr>
            <p:ph type="pic" sz="quarter" idx="14"/>
          </p:nvPr>
        </p:nvSpPr>
        <p:spPr>
          <a:xfrm>
            <a:off x="7645400" y="2352675"/>
            <a:ext cx="4546600" cy="2149475"/>
          </a:xfrm>
          <a:solidFill>
            <a:schemeClr val="bg2"/>
          </a:solidFill>
        </p:spPr>
        <p:txBody>
          <a:bodyPr/>
          <a:lstStyle>
            <a:lvl1pPr>
              <a:defRPr/>
            </a:lvl1pPr>
          </a:lstStyle>
          <a:p>
            <a:r>
              <a:rPr lang="en-US"/>
              <a:t>Click icon to add picture</a:t>
            </a:r>
            <a:endParaRPr lang="en-US" dirty="0"/>
          </a:p>
        </p:txBody>
      </p:sp>
      <p:sp>
        <p:nvSpPr>
          <p:cNvPr id="123" name="Picture Placeholder 122">
            <a:extLst>
              <a:ext uri="{FF2B5EF4-FFF2-40B4-BE49-F238E27FC236}">
                <a16:creationId xmlns:a16="http://schemas.microsoft.com/office/drawing/2014/main" id="{0285EA67-185C-FA9B-F112-0DEA71BAF9A1}"/>
              </a:ext>
            </a:extLst>
          </p:cNvPr>
          <p:cNvSpPr>
            <a:spLocks noGrp="1"/>
          </p:cNvSpPr>
          <p:nvPr>
            <p:ph type="pic" sz="quarter" idx="15"/>
          </p:nvPr>
        </p:nvSpPr>
        <p:spPr>
          <a:xfrm>
            <a:off x="7645400" y="4703763"/>
            <a:ext cx="4546600" cy="2154237"/>
          </a:xfrm>
          <a:solidFill>
            <a:schemeClr val="bg2"/>
          </a:solidFill>
        </p:spPr>
        <p:txBody>
          <a:bodyPr/>
          <a:lstStyle>
            <a:lvl1pPr>
              <a:defRPr/>
            </a:lvl1pPr>
          </a:lstStyle>
          <a:p>
            <a:r>
              <a:rPr lang="en-US"/>
              <a:t>Click icon to add picture</a:t>
            </a:r>
            <a:endParaRPr lang="en-US" dirty="0"/>
          </a:p>
        </p:txBody>
      </p:sp>
      <p:sp>
        <p:nvSpPr>
          <p:cNvPr id="2" name="Title 1">
            <a:extLst>
              <a:ext uri="{FF2B5EF4-FFF2-40B4-BE49-F238E27FC236}">
                <a16:creationId xmlns:a16="http://schemas.microsoft.com/office/drawing/2014/main" id="{265D5DB1-B0F4-39A7-9E5F-343BB17944E4}"/>
              </a:ext>
            </a:extLst>
          </p:cNvPr>
          <p:cNvSpPr>
            <a:spLocks noGrp="1"/>
          </p:cNvSpPr>
          <p:nvPr>
            <p:ph type="title" hasCustomPrompt="1"/>
          </p:nvPr>
        </p:nvSpPr>
        <p:spPr>
          <a:xfrm>
            <a:off x="314693" y="365125"/>
            <a:ext cx="6736022" cy="1006475"/>
          </a:xfrm>
        </p:spPr>
        <p:txBody>
          <a:bodyPr>
            <a:noAutofit/>
          </a:bodyPr>
          <a:lstStyle>
            <a:lvl1pPr>
              <a:defRPr b="1">
                <a:solidFill>
                  <a:schemeClr val="tx1"/>
                </a:solidFill>
                <a:latin typeface="+mj-lt"/>
              </a:defRPr>
            </a:lvl1pPr>
          </a:lstStyle>
          <a:p>
            <a:r>
              <a:rPr lang="en-US" dirty="0"/>
              <a:t>One-sentence headline stating the main takeaway message</a:t>
            </a:r>
          </a:p>
        </p:txBody>
      </p:sp>
      <p:sp>
        <p:nvSpPr>
          <p:cNvPr id="113" name="Text Placeholder 112">
            <a:extLst>
              <a:ext uri="{FF2B5EF4-FFF2-40B4-BE49-F238E27FC236}">
                <a16:creationId xmlns:a16="http://schemas.microsoft.com/office/drawing/2014/main" id="{561B3BD0-8400-FE4A-5A3F-210329D8A10F}"/>
              </a:ext>
            </a:extLst>
          </p:cNvPr>
          <p:cNvSpPr>
            <a:spLocks noGrp="1"/>
          </p:cNvSpPr>
          <p:nvPr>
            <p:ph type="body" sz="quarter" idx="12" hasCustomPrompt="1"/>
          </p:nvPr>
        </p:nvSpPr>
        <p:spPr>
          <a:xfrm>
            <a:off x="314693" y="1817559"/>
            <a:ext cx="6763894" cy="4324823"/>
          </a:xfrm>
        </p:spPr>
        <p:txBody>
          <a:bodyPr>
            <a:noAutofit/>
          </a:bodyPr>
          <a:lstStyle>
            <a:lvl1pPr marL="0" indent="0">
              <a:buNone/>
              <a:defRPr sz="18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r>
              <a:rPr lang="en-US" dirty="0"/>
              <a:t>Place content here</a:t>
            </a:r>
          </a:p>
        </p:txBody>
      </p:sp>
      <p:sp>
        <p:nvSpPr>
          <p:cNvPr id="4" name="Rectangle 6">
            <a:extLst>
              <a:ext uri="{FF2B5EF4-FFF2-40B4-BE49-F238E27FC236}">
                <a16:creationId xmlns:a16="http://schemas.microsoft.com/office/drawing/2014/main" id="{DAF7721B-92F3-10FF-5A89-459D1C6BA969}"/>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Aptos Light" panose="020B0004020202020204" pitchFamily="34" charset="0"/>
                <a:ea typeface="Aptos"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Aptos Light" panose="020B0004020202020204" pitchFamily="34" charset="0"/>
              <a:ea typeface="Aptos" panose="02000000000000000000" pitchFamily="2" charset="0"/>
              <a:cs typeface="Times New Roman" panose="02020603050405020304" pitchFamily="18" charset="0"/>
            </a:endParaRPr>
          </a:p>
        </p:txBody>
      </p:sp>
    </p:spTree>
    <p:extLst>
      <p:ext uri="{BB962C8B-B14F-4D97-AF65-F5344CB8AC3E}">
        <p14:creationId xmlns:p14="http://schemas.microsoft.com/office/powerpoint/2010/main" val="33149681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Column A">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1825625"/>
            <a:ext cx="5563532" cy="4131422"/>
          </a:xfrm>
        </p:spPr>
        <p:txBody>
          <a:bodyPr/>
          <a:lstStyle>
            <a:lvl1pPr marL="0" indent="0">
              <a:spcBef>
                <a:spcPts val="1200"/>
              </a:spcBef>
              <a:buNone/>
              <a:defRPr sz="1800"/>
            </a:lvl1pPr>
          </a:lstStyle>
          <a:p>
            <a:r>
              <a:rPr lang="en-US" dirty="0"/>
              <a:t>Place content here</a:t>
            </a:r>
          </a:p>
        </p:txBody>
      </p:sp>
      <p:sp>
        <p:nvSpPr>
          <p:cNvPr id="4" name="Content Placeholder 3">
            <a:extLst>
              <a:ext uri="{FF2B5EF4-FFF2-40B4-BE49-F238E27FC236}">
                <a16:creationId xmlns:a16="http://schemas.microsoft.com/office/drawing/2014/main" id="{F8961C74-5281-AA62-3E0D-EBE314E66ADF}"/>
              </a:ext>
            </a:extLst>
          </p:cNvPr>
          <p:cNvSpPr>
            <a:spLocks noGrp="1"/>
          </p:cNvSpPr>
          <p:nvPr>
            <p:ph sz="half" idx="2" hasCustomPrompt="1"/>
          </p:nvPr>
        </p:nvSpPr>
        <p:spPr>
          <a:xfrm>
            <a:off x="6243592" y="1825625"/>
            <a:ext cx="5563532" cy="4131422"/>
          </a:xfrm>
        </p:spPr>
        <p:txBody>
          <a:bodyPr/>
          <a:lstStyle>
            <a:lvl1pPr marL="0" indent="0">
              <a:spcBef>
                <a:spcPts val="1200"/>
              </a:spcBef>
              <a:buNone/>
              <a:defRPr sz="1800"/>
            </a:lvl1pPr>
          </a:lstStyle>
          <a:p>
            <a:r>
              <a:rPr lang="en-US" dirty="0"/>
              <a:t>Place content here</a:t>
            </a:r>
          </a:p>
        </p:txBody>
      </p:sp>
      <p:sp>
        <p:nvSpPr>
          <p:cNvPr id="6" name="Title 1">
            <a:extLst>
              <a:ext uri="{FF2B5EF4-FFF2-40B4-BE49-F238E27FC236}">
                <a16:creationId xmlns:a16="http://schemas.microsoft.com/office/drawing/2014/main" id="{97C102EF-A95D-C917-FF68-A16CB75B3C52}"/>
              </a:ext>
            </a:extLst>
          </p:cNvPr>
          <p:cNvSpPr>
            <a:spLocks noGrp="1"/>
          </p:cNvSpPr>
          <p:nvPr>
            <p:ph type="title" hasCustomPrompt="1"/>
          </p:nvPr>
        </p:nvSpPr>
        <p:spPr>
          <a:xfrm>
            <a:off x="314692" y="365125"/>
            <a:ext cx="11492432" cy="886397"/>
          </a:xfrm>
        </p:spPr>
        <p:txBody>
          <a:bodyPr/>
          <a:lstStyle>
            <a:lvl1pPr>
              <a:defRPr>
                <a:latin typeface="+mj-lt"/>
              </a:defRPr>
            </a:lvl1pPr>
          </a:lstStyle>
          <a:p>
            <a:r>
              <a:rPr lang="en-US" dirty="0"/>
              <a:t>One-sentence headline stating the main takeaway message</a:t>
            </a:r>
          </a:p>
        </p:txBody>
      </p:sp>
    </p:spTree>
    <p:extLst>
      <p:ext uri="{BB962C8B-B14F-4D97-AF65-F5344CB8AC3E}">
        <p14:creationId xmlns:p14="http://schemas.microsoft.com/office/powerpoint/2010/main" val="41155777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Column B">
    <p:bg>
      <p:bgPr>
        <a:solidFill>
          <a:schemeClr val="accent1"/>
        </a:solidFill>
        <a:effectLst/>
      </p:bgPr>
    </p:bg>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4F099DB8-02EB-0BAA-D750-3A0693F28BB8}"/>
              </a:ext>
            </a:extLst>
          </p:cNvPr>
          <p:cNvSpPr/>
          <p:nvPr userDrawn="1"/>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chemeClr val="accent1"/>
          </a:solidFill>
          <a:ln w="0" cap="flat">
            <a:noFill/>
            <a:prstDash val="solid"/>
            <a:miter/>
          </a:ln>
        </p:spPr>
        <p:txBody>
          <a:bodyPr rtlCol="0" anchor="ctr"/>
          <a:lstStyle/>
          <a:p>
            <a:endParaRPr lang="en-US" dirty="0">
              <a:latin typeface="Aptos Light" panose="020B0004020202020204" pitchFamily="34" charset="0"/>
            </a:endParaRPr>
          </a:p>
        </p:txBody>
      </p:sp>
      <p:sp>
        <p:nvSpPr>
          <p:cNvPr id="5" name="Rectangle 6">
            <a:extLst>
              <a:ext uri="{FF2B5EF4-FFF2-40B4-BE49-F238E27FC236}">
                <a16:creationId xmlns:a16="http://schemas.microsoft.com/office/drawing/2014/main" id="{16F1A98B-07FE-B21C-77B1-F780EBF12B12}"/>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Aptos Light" panose="020B0004020202020204" pitchFamily="34" charset="0"/>
                <a:ea typeface="Aptos"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Aptos Light" panose="020B0004020202020204" pitchFamily="34" charset="0"/>
              <a:ea typeface="Aptos" panose="02000000000000000000" pitchFamily="2" charset="0"/>
              <a:cs typeface="Times New Roman" panose="02020603050405020304" pitchFamily="18" charset="0"/>
            </a:endParaRPr>
          </a:p>
        </p:txBody>
      </p:sp>
      <p:pic>
        <p:nvPicPr>
          <p:cNvPr id="7" name="Graphic 6">
            <a:extLst>
              <a:ext uri="{FF2B5EF4-FFF2-40B4-BE49-F238E27FC236}">
                <a16:creationId xmlns:a16="http://schemas.microsoft.com/office/drawing/2014/main" id="{3B2F52CC-99F4-74FB-3BF5-8DD70D4268F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14693" y="6431818"/>
            <a:ext cx="1188988" cy="285824"/>
          </a:xfrm>
          <a:prstGeom prst="rect">
            <a:avLst/>
          </a:prstGeom>
        </p:spPr>
      </p:pic>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1825625"/>
            <a:ext cx="5563532" cy="4131422"/>
          </a:xfrm>
        </p:spPr>
        <p:txBody>
          <a:bodyPr/>
          <a:lstStyle>
            <a:lvl1pPr marL="0" indent="0">
              <a:spcBef>
                <a:spcPts val="1200"/>
              </a:spcBef>
              <a:buNone/>
              <a:defRPr sz="1800">
                <a:solidFill>
                  <a:schemeClr val="bg1"/>
                </a:solidFill>
              </a:defRPr>
            </a:lvl1pPr>
          </a:lstStyle>
          <a:p>
            <a:r>
              <a:rPr lang="en-US" dirty="0"/>
              <a:t>Place content here</a:t>
            </a:r>
          </a:p>
        </p:txBody>
      </p:sp>
      <p:sp>
        <p:nvSpPr>
          <p:cNvPr id="4" name="Content Placeholder 3">
            <a:extLst>
              <a:ext uri="{FF2B5EF4-FFF2-40B4-BE49-F238E27FC236}">
                <a16:creationId xmlns:a16="http://schemas.microsoft.com/office/drawing/2014/main" id="{F8961C74-5281-AA62-3E0D-EBE314E66ADF}"/>
              </a:ext>
            </a:extLst>
          </p:cNvPr>
          <p:cNvSpPr>
            <a:spLocks noGrp="1"/>
          </p:cNvSpPr>
          <p:nvPr>
            <p:ph sz="half" idx="2" hasCustomPrompt="1"/>
          </p:nvPr>
        </p:nvSpPr>
        <p:spPr>
          <a:xfrm>
            <a:off x="6243592" y="1825625"/>
            <a:ext cx="5563532" cy="4131422"/>
          </a:xfrm>
        </p:spPr>
        <p:txBody>
          <a:bodyPr/>
          <a:lstStyle>
            <a:lvl1pPr marL="0" indent="0">
              <a:spcBef>
                <a:spcPts val="1200"/>
              </a:spcBef>
              <a:buNone/>
              <a:defRPr sz="1800">
                <a:solidFill>
                  <a:schemeClr val="bg1"/>
                </a:solidFill>
              </a:defRPr>
            </a:lvl1pPr>
          </a:lstStyle>
          <a:p>
            <a:r>
              <a:rPr lang="en-US" dirty="0"/>
              <a:t>Place content here</a:t>
            </a:r>
          </a:p>
        </p:txBody>
      </p:sp>
      <p:sp>
        <p:nvSpPr>
          <p:cNvPr id="6" name="Title 1">
            <a:extLst>
              <a:ext uri="{FF2B5EF4-FFF2-40B4-BE49-F238E27FC236}">
                <a16:creationId xmlns:a16="http://schemas.microsoft.com/office/drawing/2014/main" id="{97C102EF-A95D-C917-FF68-A16CB75B3C52}"/>
              </a:ext>
            </a:extLst>
          </p:cNvPr>
          <p:cNvSpPr>
            <a:spLocks noGrp="1"/>
          </p:cNvSpPr>
          <p:nvPr>
            <p:ph type="title" hasCustomPrompt="1"/>
          </p:nvPr>
        </p:nvSpPr>
        <p:spPr>
          <a:xfrm>
            <a:off x="314692" y="365125"/>
            <a:ext cx="11492432" cy="886397"/>
          </a:xfrm>
        </p:spPr>
        <p:txBody>
          <a:bodyPr/>
          <a:lstStyle>
            <a:lvl1pPr>
              <a:defRPr>
                <a:solidFill>
                  <a:schemeClr val="bg1"/>
                </a:solidFill>
                <a:latin typeface="+mj-lt"/>
              </a:defRPr>
            </a:lvl1pPr>
          </a:lstStyle>
          <a:p>
            <a:r>
              <a:rPr lang="en-US" dirty="0"/>
              <a:t>One-sentence headline stating the main takeaway message</a:t>
            </a:r>
          </a:p>
        </p:txBody>
      </p:sp>
    </p:spTree>
    <p:extLst>
      <p:ext uri="{BB962C8B-B14F-4D97-AF65-F5344CB8AC3E}">
        <p14:creationId xmlns:p14="http://schemas.microsoft.com/office/powerpoint/2010/main" val="24096508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Column 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2" y="365125"/>
            <a:ext cx="11492432" cy="886397"/>
          </a:xfrm>
        </p:spPr>
        <p:txBody>
          <a:bodyPr>
            <a:noAutofit/>
          </a:bodyPr>
          <a:lstStyle>
            <a:lvl1pPr>
              <a:defRPr>
                <a:solidFill>
                  <a:schemeClr val="tx1"/>
                </a:solidFill>
              </a:defRPr>
            </a:lvl1pPr>
          </a:lstStyle>
          <a:p>
            <a:r>
              <a:rPr lang="en-US" dirty="0"/>
              <a:t>One-sentence headline stating the main takeaway message</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1652954"/>
            <a:ext cx="3650690" cy="4156175"/>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28" name="Content Placeholder 2">
            <a:extLst>
              <a:ext uri="{FF2B5EF4-FFF2-40B4-BE49-F238E27FC236}">
                <a16:creationId xmlns:a16="http://schemas.microsoft.com/office/drawing/2014/main" id="{91B561D3-B6AC-5C9F-026F-E37DD262A783}"/>
              </a:ext>
            </a:extLst>
          </p:cNvPr>
          <p:cNvSpPr>
            <a:spLocks noGrp="1"/>
          </p:cNvSpPr>
          <p:nvPr>
            <p:ph sz="half" idx="14" hasCustomPrompt="1"/>
          </p:nvPr>
        </p:nvSpPr>
        <p:spPr>
          <a:xfrm>
            <a:off x="4228076" y="1652954"/>
            <a:ext cx="3646421" cy="4156175"/>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30" name="Content Placeholder 2">
            <a:extLst>
              <a:ext uri="{FF2B5EF4-FFF2-40B4-BE49-F238E27FC236}">
                <a16:creationId xmlns:a16="http://schemas.microsoft.com/office/drawing/2014/main" id="{0971FFF4-0C2D-A4E6-1474-3D6A4F0506DA}"/>
              </a:ext>
            </a:extLst>
          </p:cNvPr>
          <p:cNvSpPr>
            <a:spLocks noGrp="1"/>
          </p:cNvSpPr>
          <p:nvPr>
            <p:ph sz="half" idx="16" hasCustomPrompt="1"/>
          </p:nvPr>
        </p:nvSpPr>
        <p:spPr>
          <a:xfrm>
            <a:off x="8156060" y="1652954"/>
            <a:ext cx="3647391" cy="4156175"/>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Tree>
    <p:extLst>
      <p:ext uri="{BB962C8B-B14F-4D97-AF65-F5344CB8AC3E}">
        <p14:creationId xmlns:p14="http://schemas.microsoft.com/office/powerpoint/2010/main" val="11728516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Column B">
    <p:bg>
      <p:bgPr>
        <a:solidFill>
          <a:schemeClr val="accent1"/>
        </a:solidFill>
        <a:effectLst/>
      </p:bgPr>
    </p:bg>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4F099DB8-02EB-0BAA-D750-3A0693F28BB8}"/>
              </a:ext>
            </a:extLst>
          </p:cNvPr>
          <p:cNvSpPr/>
          <p:nvPr userDrawn="1"/>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chemeClr val="accent1"/>
          </a:solidFill>
          <a:ln w="0" cap="flat">
            <a:noFill/>
            <a:prstDash val="solid"/>
            <a:miter/>
          </a:ln>
        </p:spPr>
        <p:txBody>
          <a:bodyPr rtlCol="0" anchor="ctr"/>
          <a:lstStyle/>
          <a:p>
            <a:endParaRPr lang="en-US" dirty="0">
              <a:latin typeface="Aptos Light" panose="020B0004020202020204" pitchFamily="34" charset="0"/>
            </a:endParaRPr>
          </a:p>
        </p:txBody>
      </p:sp>
      <p:sp>
        <p:nvSpPr>
          <p:cNvPr id="5" name="Rectangle 6">
            <a:extLst>
              <a:ext uri="{FF2B5EF4-FFF2-40B4-BE49-F238E27FC236}">
                <a16:creationId xmlns:a16="http://schemas.microsoft.com/office/drawing/2014/main" id="{16F1A98B-07FE-B21C-77B1-F780EBF12B12}"/>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Aptos Light" panose="020B0004020202020204" pitchFamily="34" charset="0"/>
                <a:ea typeface="Aptos"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Aptos Light" panose="020B0004020202020204" pitchFamily="34" charset="0"/>
              <a:ea typeface="Aptos" panose="02000000000000000000" pitchFamily="2" charset="0"/>
              <a:cs typeface="Times New Roman" panose="02020603050405020304" pitchFamily="18" charset="0"/>
            </a:endParaRPr>
          </a:p>
        </p:txBody>
      </p:sp>
      <p:pic>
        <p:nvPicPr>
          <p:cNvPr id="7" name="Graphic 6">
            <a:extLst>
              <a:ext uri="{FF2B5EF4-FFF2-40B4-BE49-F238E27FC236}">
                <a16:creationId xmlns:a16="http://schemas.microsoft.com/office/drawing/2014/main" id="{3B2F52CC-99F4-74FB-3BF5-8DD70D4268F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14693" y="6431818"/>
            <a:ext cx="1188988" cy="285824"/>
          </a:xfrm>
          <a:prstGeom prst="rect">
            <a:avLst/>
          </a:prstGeom>
        </p:spPr>
      </p:pic>
      <p:sp>
        <p:nvSpPr>
          <p:cNvPr id="6" name="Title 1">
            <a:extLst>
              <a:ext uri="{FF2B5EF4-FFF2-40B4-BE49-F238E27FC236}">
                <a16:creationId xmlns:a16="http://schemas.microsoft.com/office/drawing/2014/main" id="{97C102EF-A95D-C917-FF68-A16CB75B3C52}"/>
              </a:ext>
            </a:extLst>
          </p:cNvPr>
          <p:cNvSpPr>
            <a:spLocks noGrp="1"/>
          </p:cNvSpPr>
          <p:nvPr>
            <p:ph type="title" hasCustomPrompt="1"/>
          </p:nvPr>
        </p:nvSpPr>
        <p:spPr>
          <a:xfrm>
            <a:off x="314692" y="365125"/>
            <a:ext cx="11492432" cy="886397"/>
          </a:xfrm>
        </p:spPr>
        <p:txBody>
          <a:bodyPr/>
          <a:lstStyle>
            <a:lvl1pPr>
              <a:defRPr>
                <a:solidFill>
                  <a:schemeClr val="bg1"/>
                </a:solidFill>
                <a:latin typeface="+mj-lt"/>
              </a:defRPr>
            </a:lvl1pPr>
          </a:lstStyle>
          <a:p>
            <a:r>
              <a:rPr lang="en-US" dirty="0"/>
              <a:t>One-sentence headline stating the main takeaway message</a:t>
            </a:r>
          </a:p>
        </p:txBody>
      </p:sp>
      <p:sp>
        <p:nvSpPr>
          <p:cNvPr id="2" name="Content Placeholder 2">
            <a:extLst>
              <a:ext uri="{FF2B5EF4-FFF2-40B4-BE49-F238E27FC236}">
                <a16:creationId xmlns:a16="http://schemas.microsoft.com/office/drawing/2014/main" id="{7C908273-EAF5-86C7-7DA1-4B3A63FA40AD}"/>
              </a:ext>
            </a:extLst>
          </p:cNvPr>
          <p:cNvSpPr>
            <a:spLocks noGrp="1"/>
          </p:cNvSpPr>
          <p:nvPr>
            <p:ph sz="half" idx="1" hasCustomPrompt="1"/>
          </p:nvPr>
        </p:nvSpPr>
        <p:spPr>
          <a:xfrm>
            <a:off x="314692" y="1652954"/>
            <a:ext cx="3650690" cy="4156175"/>
          </a:xfrm>
        </p:spPr>
        <p:txBody>
          <a:bodyPr lIns="182880" tIns="91440" rIns="91440" bIns="91440">
            <a:noAutofit/>
          </a:bodyPr>
          <a:lstStyle>
            <a:lvl1pPr marL="0" indent="0">
              <a:spcBef>
                <a:spcPts val="1200"/>
              </a:spcBef>
              <a:spcAft>
                <a:spcPts val="60"/>
              </a:spcAft>
              <a:buNone/>
              <a:defRPr sz="1800">
                <a:solidFill>
                  <a:schemeClr val="bg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9" name="Content Placeholder 2">
            <a:extLst>
              <a:ext uri="{FF2B5EF4-FFF2-40B4-BE49-F238E27FC236}">
                <a16:creationId xmlns:a16="http://schemas.microsoft.com/office/drawing/2014/main" id="{328AC23A-F6F3-1406-A41C-A53D31762F5B}"/>
              </a:ext>
            </a:extLst>
          </p:cNvPr>
          <p:cNvSpPr>
            <a:spLocks noGrp="1"/>
          </p:cNvSpPr>
          <p:nvPr>
            <p:ph sz="half" idx="14" hasCustomPrompt="1"/>
          </p:nvPr>
        </p:nvSpPr>
        <p:spPr>
          <a:xfrm>
            <a:off x="4228076" y="1652954"/>
            <a:ext cx="3646421" cy="4156175"/>
          </a:xfrm>
        </p:spPr>
        <p:txBody>
          <a:bodyPr lIns="182880" tIns="91440" rIns="91440" bIns="91440">
            <a:noAutofit/>
          </a:bodyPr>
          <a:lstStyle>
            <a:lvl1pPr marL="0" indent="0">
              <a:spcBef>
                <a:spcPts val="1200"/>
              </a:spcBef>
              <a:spcAft>
                <a:spcPts val="60"/>
              </a:spcAft>
              <a:buNone/>
              <a:defRPr sz="1800">
                <a:solidFill>
                  <a:schemeClr val="bg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10" name="Content Placeholder 2">
            <a:extLst>
              <a:ext uri="{FF2B5EF4-FFF2-40B4-BE49-F238E27FC236}">
                <a16:creationId xmlns:a16="http://schemas.microsoft.com/office/drawing/2014/main" id="{08990C39-D2EB-2C24-D563-540A447C8980}"/>
              </a:ext>
            </a:extLst>
          </p:cNvPr>
          <p:cNvSpPr>
            <a:spLocks noGrp="1"/>
          </p:cNvSpPr>
          <p:nvPr>
            <p:ph sz="half" idx="16" hasCustomPrompt="1"/>
          </p:nvPr>
        </p:nvSpPr>
        <p:spPr>
          <a:xfrm>
            <a:off x="8156060" y="1652954"/>
            <a:ext cx="3647391" cy="4156175"/>
          </a:xfrm>
        </p:spPr>
        <p:txBody>
          <a:bodyPr lIns="182880" tIns="91440" rIns="91440" bIns="91440">
            <a:noAutofit/>
          </a:bodyPr>
          <a:lstStyle>
            <a:lvl1pPr marL="0" indent="0">
              <a:spcBef>
                <a:spcPts val="1200"/>
              </a:spcBef>
              <a:spcAft>
                <a:spcPts val="60"/>
              </a:spcAft>
              <a:buNone/>
              <a:defRPr sz="1800">
                <a:solidFill>
                  <a:schemeClr val="bg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Tree>
    <p:extLst>
      <p:ext uri="{BB962C8B-B14F-4D97-AF65-F5344CB8AC3E}">
        <p14:creationId xmlns:p14="http://schemas.microsoft.com/office/powerpoint/2010/main" val="15501899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Column 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2" y="365125"/>
            <a:ext cx="11492432" cy="886397"/>
          </a:xfrm>
        </p:spPr>
        <p:txBody>
          <a:bodyPr>
            <a:noAutofit/>
          </a:bodyPr>
          <a:lstStyle>
            <a:lvl1pPr>
              <a:defRPr>
                <a:solidFill>
                  <a:schemeClr val="tx1"/>
                </a:solidFill>
              </a:defRPr>
            </a:lvl1pPr>
          </a:lstStyle>
          <a:p>
            <a:r>
              <a:rPr lang="en-US" dirty="0"/>
              <a:t>One-sentence headline stating the main takeaway message</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1629508"/>
            <a:ext cx="2743968" cy="4179621"/>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28" name="Content Placeholder 2">
            <a:extLst>
              <a:ext uri="{FF2B5EF4-FFF2-40B4-BE49-F238E27FC236}">
                <a16:creationId xmlns:a16="http://schemas.microsoft.com/office/drawing/2014/main" id="{91B561D3-B6AC-5C9F-026F-E37DD262A783}"/>
              </a:ext>
            </a:extLst>
          </p:cNvPr>
          <p:cNvSpPr>
            <a:spLocks noGrp="1"/>
          </p:cNvSpPr>
          <p:nvPr>
            <p:ph sz="half" idx="14" hasCustomPrompt="1"/>
          </p:nvPr>
        </p:nvSpPr>
        <p:spPr>
          <a:xfrm>
            <a:off x="3237701" y="1629508"/>
            <a:ext cx="2740760" cy="4179621"/>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30" name="Content Placeholder 2">
            <a:extLst>
              <a:ext uri="{FF2B5EF4-FFF2-40B4-BE49-F238E27FC236}">
                <a16:creationId xmlns:a16="http://schemas.microsoft.com/office/drawing/2014/main" id="{0971FFF4-0C2D-A4E6-1474-3D6A4F0506DA}"/>
              </a:ext>
            </a:extLst>
          </p:cNvPr>
          <p:cNvSpPr>
            <a:spLocks noGrp="1"/>
          </p:cNvSpPr>
          <p:nvPr>
            <p:ph sz="half" idx="16" hasCustomPrompt="1"/>
          </p:nvPr>
        </p:nvSpPr>
        <p:spPr>
          <a:xfrm>
            <a:off x="6144032" y="1629508"/>
            <a:ext cx="2741489" cy="4179621"/>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32" name="Content Placeholder 2">
            <a:extLst>
              <a:ext uri="{FF2B5EF4-FFF2-40B4-BE49-F238E27FC236}">
                <a16:creationId xmlns:a16="http://schemas.microsoft.com/office/drawing/2014/main" id="{13E0DCF4-21AE-4C71-696D-13E98DC66059}"/>
              </a:ext>
            </a:extLst>
          </p:cNvPr>
          <p:cNvSpPr>
            <a:spLocks noGrp="1"/>
          </p:cNvSpPr>
          <p:nvPr>
            <p:ph sz="half" idx="18" hasCustomPrompt="1"/>
          </p:nvPr>
        </p:nvSpPr>
        <p:spPr>
          <a:xfrm>
            <a:off x="9069571" y="1629508"/>
            <a:ext cx="2737553" cy="4179621"/>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Tree>
    <p:extLst>
      <p:ext uri="{BB962C8B-B14F-4D97-AF65-F5344CB8AC3E}">
        <p14:creationId xmlns:p14="http://schemas.microsoft.com/office/powerpoint/2010/main" val="41067462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Column B">
    <p:bg>
      <p:bgPr>
        <a:solidFill>
          <a:schemeClr val="accent1"/>
        </a:solidFill>
        <a:effectLst/>
      </p:bgPr>
    </p:bg>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4F099DB8-02EB-0BAA-D750-3A0693F28BB8}"/>
              </a:ext>
            </a:extLst>
          </p:cNvPr>
          <p:cNvSpPr/>
          <p:nvPr userDrawn="1"/>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chemeClr val="accent1"/>
          </a:solidFill>
          <a:ln w="0" cap="flat">
            <a:noFill/>
            <a:prstDash val="solid"/>
            <a:miter/>
          </a:ln>
        </p:spPr>
        <p:txBody>
          <a:bodyPr rtlCol="0" anchor="ctr"/>
          <a:lstStyle/>
          <a:p>
            <a:endParaRPr lang="en-US" dirty="0">
              <a:latin typeface="Aptos Light" panose="020B0004020202020204" pitchFamily="34" charset="0"/>
            </a:endParaRPr>
          </a:p>
        </p:txBody>
      </p:sp>
      <p:sp>
        <p:nvSpPr>
          <p:cNvPr id="5" name="Rectangle 6">
            <a:extLst>
              <a:ext uri="{FF2B5EF4-FFF2-40B4-BE49-F238E27FC236}">
                <a16:creationId xmlns:a16="http://schemas.microsoft.com/office/drawing/2014/main" id="{16F1A98B-07FE-B21C-77B1-F780EBF12B12}"/>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Aptos Light" panose="020B0004020202020204" pitchFamily="34" charset="0"/>
                <a:ea typeface="Aptos"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Aptos Light" panose="020B0004020202020204" pitchFamily="34" charset="0"/>
              <a:ea typeface="Aptos" panose="02000000000000000000" pitchFamily="2" charset="0"/>
              <a:cs typeface="Times New Roman" panose="02020603050405020304" pitchFamily="18" charset="0"/>
            </a:endParaRPr>
          </a:p>
        </p:txBody>
      </p:sp>
      <p:pic>
        <p:nvPicPr>
          <p:cNvPr id="7" name="Graphic 6">
            <a:extLst>
              <a:ext uri="{FF2B5EF4-FFF2-40B4-BE49-F238E27FC236}">
                <a16:creationId xmlns:a16="http://schemas.microsoft.com/office/drawing/2014/main" id="{3B2F52CC-99F4-74FB-3BF5-8DD70D4268F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14693" y="6431818"/>
            <a:ext cx="1188988" cy="285824"/>
          </a:xfrm>
          <a:prstGeom prst="rect">
            <a:avLst/>
          </a:prstGeom>
        </p:spPr>
      </p:pic>
      <p:sp>
        <p:nvSpPr>
          <p:cNvPr id="6" name="Title 1">
            <a:extLst>
              <a:ext uri="{FF2B5EF4-FFF2-40B4-BE49-F238E27FC236}">
                <a16:creationId xmlns:a16="http://schemas.microsoft.com/office/drawing/2014/main" id="{97C102EF-A95D-C917-FF68-A16CB75B3C52}"/>
              </a:ext>
            </a:extLst>
          </p:cNvPr>
          <p:cNvSpPr>
            <a:spLocks noGrp="1"/>
          </p:cNvSpPr>
          <p:nvPr>
            <p:ph type="title" hasCustomPrompt="1"/>
          </p:nvPr>
        </p:nvSpPr>
        <p:spPr>
          <a:xfrm>
            <a:off x="314692" y="365125"/>
            <a:ext cx="11492432" cy="886397"/>
          </a:xfrm>
        </p:spPr>
        <p:txBody>
          <a:bodyPr/>
          <a:lstStyle>
            <a:lvl1pPr>
              <a:defRPr>
                <a:solidFill>
                  <a:schemeClr val="bg1"/>
                </a:solidFill>
                <a:latin typeface="+mj-lt"/>
              </a:defRPr>
            </a:lvl1pPr>
          </a:lstStyle>
          <a:p>
            <a:r>
              <a:rPr lang="en-US" dirty="0"/>
              <a:t>One-sentence headline stating the main takeaway message</a:t>
            </a:r>
          </a:p>
        </p:txBody>
      </p:sp>
      <p:sp>
        <p:nvSpPr>
          <p:cNvPr id="3" name="Content Placeholder 2">
            <a:extLst>
              <a:ext uri="{FF2B5EF4-FFF2-40B4-BE49-F238E27FC236}">
                <a16:creationId xmlns:a16="http://schemas.microsoft.com/office/drawing/2014/main" id="{4E3954A7-39D8-F93F-8AB5-8AFDA80ABC34}"/>
              </a:ext>
            </a:extLst>
          </p:cNvPr>
          <p:cNvSpPr>
            <a:spLocks noGrp="1"/>
          </p:cNvSpPr>
          <p:nvPr>
            <p:ph sz="half" idx="1" hasCustomPrompt="1"/>
          </p:nvPr>
        </p:nvSpPr>
        <p:spPr>
          <a:xfrm>
            <a:off x="314692" y="1629508"/>
            <a:ext cx="2743968" cy="4179621"/>
          </a:xfrm>
        </p:spPr>
        <p:txBody>
          <a:bodyPr lIns="182880" tIns="91440" rIns="91440" bIns="91440">
            <a:noAutofit/>
          </a:bodyPr>
          <a:lstStyle>
            <a:lvl1pPr marL="0" indent="0">
              <a:spcBef>
                <a:spcPts val="1200"/>
              </a:spcBef>
              <a:spcAft>
                <a:spcPts val="60"/>
              </a:spcAft>
              <a:buNone/>
              <a:defRPr sz="1800">
                <a:solidFill>
                  <a:schemeClr val="bg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4" name="Content Placeholder 2">
            <a:extLst>
              <a:ext uri="{FF2B5EF4-FFF2-40B4-BE49-F238E27FC236}">
                <a16:creationId xmlns:a16="http://schemas.microsoft.com/office/drawing/2014/main" id="{E933C006-27BF-E46C-6464-DF2AED8EF3CF}"/>
              </a:ext>
            </a:extLst>
          </p:cNvPr>
          <p:cNvSpPr>
            <a:spLocks noGrp="1"/>
          </p:cNvSpPr>
          <p:nvPr>
            <p:ph sz="half" idx="14" hasCustomPrompt="1"/>
          </p:nvPr>
        </p:nvSpPr>
        <p:spPr>
          <a:xfrm>
            <a:off x="3237701" y="1629508"/>
            <a:ext cx="2740760" cy="4179621"/>
          </a:xfrm>
        </p:spPr>
        <p:txBody>
          <a:bodyPr lIns="182880" tIns="91440" rIns="91440" bIns="91440">
            <a:noAutofit/>
          </a:bodyPr>
          <a:lstStyle>
            <a:lvl1pPr marL="0" indent="0">
              <a:spcBef>
                <a:spcPts val="1200"/>
              </a:spcBef>
              <a:spcAft>
                <a:spcPts val="60"/>
              </a:spcAft>
              <a:buNone/>
              <a:defRPr sz="1800">
                <a:solidFill>
                  <a:schemeClr val="bg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11" name="Content Placeholder 2">
            <a:extLst>
              <a:ext uri="{FF2B5EF4-FFF2-40B4-BE49-F238E27FC236}">
                <a16:creationId xmlns:a16="http://schemas.microsoft.com/office/drawing/2014/main" id="{372DE149-7914-DD03-AF2A-717A4DBC4C42}"/>
              </a:ext>
            </a:extLst>
          </p:cNvPr>
          <p:cNvSpPr>
            <a:spLocks noGrp="1"/>
          </p:cNvSpPr>
          <p:nvPr>
            <p:ph sz="half" idx="16" hasCustomPrompt="1"/>
          </p:nvPr>
        </p:nvSpPr>
        <p:spPr>
          <a:xfrm>
            <a:off x="6144032" y="1629508"/>
            <a:ext cx="2741489" cy="4179621"/>
          </a:xfrm>
        </p:spPr>
        <p:txBody>
          <a:bodyPr lIns="182880" tIns="91440" rIns="91440" bIns="91440">
            <a:noAutofit/>
          </a:bodyPr>
          <a:lstStyle>
            <a:lvl1pPr marL="0" indent="0">
              <a:spcBef>
                <a:spcPts val="1200"/>
              </a:spcBef>
              <a:spcAft>
                <a:spcPts val="60"/>
              </a:spcAft>
              <a:buNone/>
              <a:defRPr sz="1800">
                <a:solidFill>
                  <a:schemeClr val="bg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12" name="Content Placeholder 2">
            <a:extLst>
              <a:ext uri="{FF2B5EF4-FFF2-40B4-BE49-F238E27FC236}">
                <a16:creationId xmlns:a16="http://schemas.microsoft.com/office/drawing/2014/main" id="{C563E755-9A43-BCF9-FC26-D2B9312D44A8}"/>
              </a:ext>
            </a:extLst>
          </p:cNvPr>
          <p:cNvSpPr>
            <a:spLocks noGrp="1"/>
          </p:cNvSpPr>
          <p:nvPr>
            <p:ph sz="half" idx="18" hasCustomPrompt="1"/>
          </p:nvPr>
        </p:nvSpPr>
        <p:spPr>
          <a:xfrm>
            <a:off x="9069571" y="1629508"/>
            <a:ext cx="2737553" cy="4179621"/>
          </a:xfrm>
        </p:spPr>
        <p:txBody>
          <a:bodyPr lIns="182880" tIns="91440" rIns="91440" bIns="91440">
            <a:noAutofit/>
          </a:bodyPr>
          <a:lstStyle>
            <a:lvl1pPr marL="0" indent="0">
              <a:spcBef>
                <a:spcPts val="1200"/>
              </a:spcBef>
              <a:spcAft>
                <a:spcPts val="60"/>
              </a:spcAft>
              <a:buNone/>
              <a:defRPr sz="1800">
                <a:solidFill>
                  <a:schemeClr val="bg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Tree>
    <p:extLst>
      <p:ext uri="{BB962C8B-B14F-4D97-AF65-F5344CB8AC3E}">
        <p14:creationId xmlns:p14="http://schemas.microsoft.com/office/powerpoint/2010/main" val="14345816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Column Green Ba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2" y="365125"/>
            <a:ext cx="11492432" cy="886397"/>
          </a:xfrm>
        </p:spPr>
        <p:txBody>
          <a:bodyPr>
            <a:noAutofit/>
          </a:bodyPr>
          <a:lstStyle>
            <a:lvl1pPr>
              <a:defRPr>
                <a:solidFill>
                  <a:schemeClr val="tx1"/>
                </a:solidFill>
              </a:defRPr>
            </a:lvl1pPr>
          </a:lstStyle>
          <a:p>
            <a:r>
              <a:rPr lang="en-US" dirty="0"/>
              <a:t>One-sentence headline stating the main takeaway message</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2151529"/>
            <a:ext cx="5528426" cy="3805518"/>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solidFill>
                  <a:schemeClr val="tx1"/>
                </a:solidFill>
              </a:defRPr>
            </a:lvl5pPr>
          </a:lstStyle>
          <a:p>
            <a:r>
              <a:rPr lang="en-US" dirty="0"/>
              <a:t>Place content here</a:t>
            </a:r>
          </a:p>
        </p:txBody>
      </p:sp>
      <p:sp>
        <p:nvSpPr>
          <p:cNvPr id="4" name="Content Placeholder 3">
            <a:extLst>
              <a:ext uri="{FF2B5EF4-FFF2-40B4-BE49-F238E27FC236}">
                <a16:creationId xmlns:a16="http://schemas.microsoft.com/office/drawing/2014/main" id="{F8961C74-5281-AA62-3E0D-EBE314E66ADF}"/>
              </a:ext>
            </a:extLst>
          </p:cNvPr>
          <p:cNvSpPr>
            <a:spLocks noGrp="1"/>
          </p:cNvSpPr>
          <p:nvPr>
            <p:ph sz="half" idx="2" hasCustomPrompt="1"/>
          </p:nvPr>
        </p:nvSpPr>
        <p:spPr>
          <a:xfrm>
            <a:off x="6237905" y="2151529"/>
            <a:ext cx="5534113" cy="3805518"/>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solidFill>
                  <a:schemeClr val="tx1"/>
                </a:solidFill>
              </a:defRPr>
            </a:lvl5pPr>
          </a:lstStyle>
          <a:p>
            <a:r>
              <a:rPr lang="en-US" dirty="0"/>
              <a:t>Place content here</a:t>
            </a:r>
          </a:p>
        </p:txBody>
      </p:sp>
      <p:sp>
        <p:nvSpPr>
          <p:cNvPr id="5" name="Text Placeholder 212">
            <a:extLst>
              <a:ext uri="{FF2B5EF4-FFF2-40B4-BE49-F238E27FC236}">
                <a16:creationId xmlns:a16="http://schemas.microsoft.com/office/drawing/2014/main" id="{E5D92591-51DF-3209-1704-154E381BA6FD}"/>
              </a:ext>
            </a:extLst>
          </p:cNvPr>
          <p:cNvSpPr>
            <a:spLocks noGrp="1"/>
          </p:cNvSpPr>
          <p:nvPr>
            <p:ph type="body" sz="quarter" idx="13" hasCustomPrompt="1"/>
          </p:nvPr>
        </p:nvSpPr>
        <p:spPr>
          <a:xfrm>
            <a:off x="314691" y="1636713"/>
            <a:ext cx="5534113" cy="433965"/>
          </a:xfrm>
          <a:solidFill>
            <a:schemeClr val="tx2"/>
          </a:solidFill>
        </p:spPr>
        <p:txBody>
          <a:bodyPr wrap="square" lIns="182880" tIns="91440" rIns="91440" bIns="91440">
            <a:noAutofit/>
          </a:bodyPr>
          <a:lstStyle>
            <a:lvl1pPr marL="0" indent="0">
              <a:buNone/>
              <a:defRPr sz="1800" b="1" i="0">
                <a:solidFill>
                  <a:schemeClr val="bg1"/>
                </a:solidFill>
                <a:latin typeface="+mj-lt"/>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dirty="0"/>
              <a:t>Place content here</a:t>
            </a:r>
          </a:p>
        </p:txBody>
      </p:sp>
      <p:sp>
        <p:nvSpPr>
          <p:cNvPr id="6" name="Text Placeholder 212">
            <a:extLst>
              <a:ext uri="{FF2B5EF4-FFF2-40B4-BE49-F238E27FC236}">
                <a16:creationId xmlns:a16="http://schemas.microsoft.com/office/drawing/2014/main" id="{1322623F-B85A-91ED-9131-7E60FBA08AAC}"/>
              </a:ext>
            </a:extLst>
          </p:cNvPr>
          <p:cNvSpPr>
            <a:spLocks noGrp="1"/>
          </p:cNvSpPr>
          <p:nvPr>
            <p:ph type="body" sz="quarter" idx="14" hasCustomPrompt="1"/>
          </p:nvPr>
        </p:nvSpPr>
        <p:spPr>
          <a:xfrm>
            <a:off x="6238429" y="1636672"/>
            <a:ext cx="5534113" cy="433965"/>
          </a:xfrm>
          <a:solidFill>
            <a:schemeClr val="tx2"/>
          </a:solidFill>
        </p:spPr>
        <p:txBody>
          <a:bodyPr wrap="square" lIns="182880" tIns="91440" rIns="91440" bIns="91440">
            <a:noAutofit/>
          </a:bodyPr>
          <a:lstStyle>
            <a:lvl1pPr marL="0" indent="0">
              <a:buNone/>
              <a:defRPr sz="1800" b="1" i="0">
                <a:solidFill>
                  <a:schemeClr val="bg1"/>
                </a:solidFill>
                <a:latin typeface="+mj-lt"/>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dirty="0"/>
              <a:t>Place content here</a:t>
            </a:r>
          </a:p>
        </p:txBody>
      </p:sp>
    </p:spTree>
    <p:extLst>
      <p:ext uri="{BB962C8B-B14F-4D97-AF65-F5344CB8AC3E}">
        <p14:creationId xmlns:p14="http://schemas.microsoft.com/office/powerpoint/2010/main" val="20008359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Column Green Ba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2" y="365125"/>
            <a:ext cx="11492432" cy="886397"/>
          </a:xfrm>
        </p:spPr>
        <p:txBody>
          <a:bodyPr>
            <a:noAutofit/>
          </a:bodyPr>
          <a:lstStyle>
            <a:lvl1pPr>
              <a:defRPr>
                <a:solidFill>
                  <a:schemeClr val="tx1"/>
                </a:solidFill>
                <a:latin typeface="+mj-lt"/>
              </a:defRPr>
            </a:lvl1pPr>
          </a:lstStyle>
          <a:p>
            <a:r>
              <a:rPr lang="en-US" dirty="0"/>
              <a:t>One-sentence headline stating the main takeaway message</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2191870"/>
            <a:ext cx="3650690" cy="3617259"/>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28" name="Content Placeholder 2">
            <a:extLst>
              <a:ext uri="{FF2B5EF4-FFF2-40B4-BE49-F238E27FC236}">
                <a16:creationId xmlns:a16="http://schemas.microsoft.com/office/drawing/2014/main" id="{91B561D3-B6AC-5C9F-026F-E37DD262A783}"/>
              </a:ext>
            </a:extLst>
          </p:cNvPr>
          <p:cNvSpPr>
            <a:spLocks noGrp="1"/>
          </p:cNvSpPr>
          <p:nvPr>
            <p:ph sz="half" idx="14" hasCustomPrompt="1"/>
          </p:nvPr>
        </p:nvSpPr>
        <p:spPr>
          <a:xfrm>
            <a:off x="4228076" y="2191870"/>
            <a:ext cx="3646421" cy="3617259"/>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30" name="Content Placeholder 2">
            <a:extLst>
              <a:ext uri="{FF2B5EF4-FFF2-40B4-BE49-F238E27FC236}">
                <a16:creationId xmlns:a16="http://schemas.microsoft.com/office/drawing/2014/main" id="{0971FFF4-0C2D-A4E6-1474-3D6A4F0506DA}"/>
              </a:ext>
            </a:extLst>
          </p:cNvPr>
          <p:cNvSpPr>
            <a:spLocks noGrp="1"/>
          </p:cNvSpPr>
          <p:nvPr>
            <p:ph sz="half" idx="16" hasCustomPrompt="1"/>
          </p:nvPr>
        </p:nvSpPr>
        <p:spPr>
          <a:xfrm>
            <a:off x="8156060" y="2191870"/>
            <a:ext cx="3647391" cy="3617259"/>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4" name="Text Placeholder 212">
            <a:extLst>
              <a:ext uri="{FF2B5EF4-FFF2-40B4-BE49-F238E27FC236}">
                <a16:creationId xmlns:a16="http://schemas.microsoft.com/office/drawing/2014/main" id="{0EDE83FF-6880-0C2B-F666-A52972148FBD}"/>
              </a:ext>
            </a:extLst>
          </p:cNvPr>
          <p:cNvSpPr>
            <a:spLocks noGrp="1"/>
          </p:cNvSpPr>
          <p:nvPr>
            <p:ph type="body" sz="quarter" idx="13" hasCustomPrompt="1"/>
          </p:nvPr>
        </p:nvSpPr>
        <p:spPr>
          <a:xfrm>
            <a:off x="314691" y="1636713"/>
            <a:ext cx="3646421" cy="433965"/>
          </a:xfrm>
          <a:solidFill>
            <a:schemeClr val="tx2"/>
          </a:solidFill>
        </p:spPr>
        <p:txBody>
          <a:bodyPr wrap="square" lIns="182880" tIns="91440" rIns="91440" bIns="91440">
            <a:noAutofit/>
          </a:bodyPr>
          <a:lstStyle>
            <a:lvl1pPr marL="0" indent="0">
              <a:buNone/>
              <a:defRPr sz="1800" b="1" i="0">
                <a:solidFill>
                  <a:schemeClr val="bg1"/>
                </a:solidFill>
                <a:latin typeface="+mj-lt"/>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dirty="0"/>
              <a:t>Place content here</a:t>
            </a:r>
          </a:p>
        </p:txBody>
      </p:sp>
      <p:sp>
        <p:nvSpPr>
          <p:cNvPr id="5" name="Text Placeholder 212">
            <a:extLst>
              <a:ext uri="{FF2B5EF4-FFF2-40B4-BE49-F238E27FC236}">
                <a16:creationId xmlns:a16="http://schemas.microsoft.com/office/drawing/2014/main" id="{8CEEB1B0-74A1-A9A5-0E01-2E2E2380F2DF}"/>
              </a:ext>
            </a:extLst>
          </p:cNvPr>
          <p:cNvSpPr>
            <a:spLocks noGrp="1"/>
          </p:cNvSpPr>
          <p:nvPr>
            <p:ph type="body" sz="quarter" idx="15" hasCustomPrompt="1"/>
          </p:nvPr>
        </p:nvSpPr>
        <p:spPr>
          <a:xfrm>
            <a:off x="4231283" y="1636713"/>
            <a:ext cx="3646421" cy="433965"/>
          </a:xfrm>
          <a:solidFill>
            <a:schemeClr val="tx2"/>
          </a:solidFill>
        </p:spPr>
        <p:txBody>
          <a:bodyPr wrap="square" lIns="182880" tIns="91440" rIns="91440" bIns="91440">
            <a:noAutofit/>
          </a:bodyPr>
          <a:lstStyle>
            <a:lvl1pPr marL="0" indent="0">
              <a:buNone/>
              <a:defRPr sz="1800" b="1" i="0">
                <a:solidFill>
                  <a:schemeClr val="bg1"/>
                </a:solidFill>
                <a:latin typeface="+mj-lt"/>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dirty="0"/>
              <a:t>Place content here</a:t>
            </a:r>
          </a:p>
        </p:txBody>
      </p:sp>
      <p:sp>
        <p:nvSpPr>
          <p:cNvPr id="6" name="Text Placeholder 212">
            <a:extLst>
              <a:ext uri="{FF2B5EF4-FFF2-40B4-BE49-F238E27FC236}">
                <a16:creationId xmlns:a16="http://schemas.microsoft.com/office/drawing/2014/main" id="{1B1FC136-726A-E90A-AA01-55CC4CA7F5C6}"/>
              </a:ext>
            </a:extLst>
          </p:cNvPr>
          <p:cNvSpPr>
            <a:spLocks noGrp="1"/>
          </p:cNvSpPr>
          <p:nvPr>
            <p:ph type="body" sz="quarter" idx="17" hasCustomPrompt="1"/>
          </p:nvPr>
        </p:nvSpPr>
        <p:spPr>
          <a:xfrm>
            <a:off x="8159995" y="1636713"/>
            <a:ext cx="3646421" cy="433965"/>
          </a:xfrm>
          <a:solidFill>
            <a:schemeClr val="tx2"/>
          </a:solidFill>
        </p:spPr>
        <p:txBody>
          <a:bodyPr wrap="square" lIns="182880" tIns="91440" rIns="91440" bIns="91440">
            <a:noAutofit/>
          </a:bodyPr>
          <a:lstStyle>
            <a:lvl1pPr marL="0" indent="0">
              <a:buNone/>
              <a:defRPr sz="1800" b="1" i="0">
                <a:solidFill>
                  <a:schemeClr val="bg1"/>
                </a:solidFill>
                <a:latin typeface="+mj-lt"/>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dirty="0"/>
              <a:t>Place content here</a:t>
            </a:r>
          </a:p>
        </p:txBody>
      </p:sp>
    </p:spTree>
    <p:extLst>
      <p:ext uri="{BB962C8B-B14F-4D97-AF65-F5344CB8AC3E}">
        <p14:creationId xmlns:p14="http://schemas.microsoft.com/office/powerpoint/2010/main" val="14014456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 Standard">
    <p:spTree>
      <p:nvGrpSpPr>
        <p:cNvPr id="1" name=""/>
        <p:cNvGrpSpPr/>
        <p:nvPr/>
      </p:nvGrpSpPr>
      <p:grpSpPr>
        <a:xfrm>
          <a:off x="0" y="0"/>
          <a:ext cx="0" cy="0"/>
          <a:chOff x="0" y="0"/>
          <a:chExt cx="0" cy="0"/>
        </a:xfrm>
      </p:grpSpPr>
      <p:pic>
        <p:nvPicPr>
          <p:cNvPr id="2" name="Picture 1" descr="2025-P07743 - Edited by Laddy Fields&#10;&#10;Drone Mission - Aerial view of ORNL's east Campus Quad facing southwest.&#10;&#10;This image has been reviewed by an ORNL Releasing Official and is approved for public release, May 19, 2025.">
            <a:extLst>
              <a:ext uri="{FF2B5EF4-FFF2-40B4-BE49-F238E27FC236}">
                <a16:creationId xmlns:a16="http://schemas.microsoft.com/office/drawing/2014/main" id="{01F17512-BEEB-E940-3B9F-9FDBDB21217F}"/>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CA49EAE8-262C-D20D-80FF-4279961B7DBA}"/>
              </a:ext>
            </a:extLst>
          </p:cNvPr>
          <p:cNvSpPr/>
          <p:nvPr userDrawn="1"/>
        </p:nvSpPr>
        <p:spPr>
          <a:xfrm>
            <a:off x="896615" y="843778"/>
            <a:ext cx="5199385" cy="5199385"/>
          </a:xfrm>
          <a:prstGeom prst="rect">
            <a:avLst/>
          </a:prstGeom>
          <a:solidFill>
            <a:schemeClr val="bg1">
              <a:alpha val="8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ptos Light" panose="020B0004020202020204" pitchFamily="34" charset="0"/>
              <a:ea typeface="Aptos" panose="02000000000000000000" pitchFamily="2" charset="0"/>
            </a:endParaRPr>
          </a:p>
        </p:txBody>
      </p:sp>
      <p:sp>
        <p:nvSpPr>
          <p:cNvPr id="1989" name="Title 1">
            <a:extLst>
              <a:ext uri="{FF2B5EF4-FFF2-40B4-BE49-F238E27FC236}">
                <a16:creationId xmlns:a16="http://schemas.microsoft.com/office/drawing/2014/main" id="{4E63AC8A-1BE4-CC0D-A87D-57B11478230B}"/>
              </a:ext>
            </a:extLst>
          </p:cNvPr>
          <p:cNvSpPr>
            <a:spLocks noGrp="1"/>
          </p:cNvSpPr>
          <p:nvPr>
            <p:ph type="ctrTitle" hasCustomPrompt="1"/>
          </p:nvPr>
        </p:nvSpPr>
        <p:spPr>
          <a:xfrm>
            <a:off x="1237739" y="1818806"/>
            <a:ext cx="4517136" cy="1610194"/>
          </a:xfrm>
        </p:spPr>
        <p:txBody>
          <a:bodyPr wrap="square" anchor="t" anchorCtr="0">
            <a:noAutofit/>
          </a:bodyPr>
          <a:lstStyle>
            <a:lvl1pPr algn="l">
              <a:spcBef>
                <a:spcPts val="1200"/>
              </a:spcBef>
              <a:spcAft>
                <a:spcPts val="60"/>
              </a:spcAft>
              <a:defRPr sz="3600" b="1">
                <a:solidFill>
                  <a:schemeClr val="tx1"/>
                </a:solidFill>
                <a:latin typeface="+mj-lt"/>
              </a:defRPr>
            </a:lvl1pPr>
          </a:lstStyle>
          <a:p>
            <a:r>
              <a:rPr lang="en-US" dirty="0"/>
              <a:t>Presentation Title (Text size no larger than 36pt)</a:t>
            </a:r>
          </a:p>
        </p:txBody>
      </p:sp>
      <p:sp>
        <p:nvSpPr>
          <p:cNvPr id="1990" name="Subtitle 2">
            <a:extLst>
              <a:ext uri="{FF2B5EF4-FFF2-40B4-BE49-F238E27FC236}">
                <a16:creationId xmlns:a16="http://schemas.microsoft.com/office/drawing/2014/main" id="{2FDEC7A3-8D58-3E27-DFCC-68F1F758C82C}"/>
              </a:ext>
            </a:extLst>
          </p:cNvPr>
          <p:cNvSpPr>
            <a:spLocks noGrp="1"/>
          </p:cNvSpPr>
          <p:nvPr>
            <p:ph type="subTitle" idx="1" hasCustomPrompt="1"/>
          </p:nvPr>
        </p:nvSpPr>
        <p:spPr>
          <a:xfrm>
            <a:off x="1215450" y="3812390"/>
            <a:ext cx="4517136" cy="193899"/>
          </a:xfrm>
        </p:spPr>
        <p:txBody>
          <a:bodyPr wrap="square" anchor="t" anchorCtr="0">
            <a:noAutofit/>
          </a:bodyPr>
          <a:lstStyle>
            <a:lvl1pPr marL="0" indent="0" algn="l">
              <a:spcBef>
                <a:spcPts val="1200"/>
              </a:spcBef>
              <a:spcAft>
                <a:spcPts val="60"/>
              </a:spcAft>
              <a:buNone/>
              <a:defRPr sz="1400" b="1" spc="150" baseline="0">
                <a:solidFill>
                  <a:schemeClr val="tx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PRESENTED BY</a:t>
            </a:r>
          </a:p>
        </p:txBody>
      </p:sp>
      <p:sp>
        <p:nvSpPr>
          <p:cNvPr id="1991" name="Text Placeholder 1961">
            <a:extLst>
              <a:ext uri="{FF2B5EF4-FFF2-40B4-BE49-F238E27FC236}">
                <a16:creationId xmlns:a16="http://schemas.microsoft.com/office/drawing/2014/main" id="{F290C317-5693-2190-DC6C-B1FBB50E65B2}"/>
              </a:ext>
            </a:extLst>
          </p:cNvPr>
          <p:cNvSpPr>
            <a:spLocks noGrp="1"/>
          </p:cNvSpPr>
          <p:nvPr>
            <p:ph type="body" sz="quarter" idx="14" hasCustomPrompt="1"/>
          </p:nvPr>
        </p:nvSpPr>
        <p:spPr>
          <a:xfrm>
            <a:off x="1228108" y="5038063"/>
            <a:ext cx="4517136" cy="193899"/>
          </a:xfrm>
        </p:spPr>
        <p:txBody>
          <a:bodyPr wrap="square" anchor="t" anchorCtr="0">
            <a:noAutofit/>
          </a:bodyPr>
          <a:lstStyle>
            <a:lvl1pPr marL="0" indent="0" algn="l">
              <a:spcBef>
                <a:spcPts val="1200"/>
              </a:spcBef>
              <a:spcAft>
                <a:spcPts val="60"/>
              </a:spcAft>
              <a:buNone/>
              <a:defRPr sz="1400" b="0" i="0" spc="150" baseline="0">
                <a:solidFill>
                  <a:schemeClr val="tx1"/>
                </a:solidFill>
                <a:latin typeface="+mn-lt"/>
                <a:ea typeface="Aptos Light" panose="02000000000000000000" pitchFamily="2" charset="0"/>
              </a:defRPr>
            </a:lvl1pPr>
            <a:lvl2pPr marL="457200" indent="0" algn="ctr">
              <a:buNone/>
              <a:defRPr sz="1400">
                <a:solidFill>
                  <a:schemeClr val="bg1"/>
                </a:solidFill>
              </a:defRPr>
            </a:lvl2pPr>
            <a:lvl3pPr marL="914400" indent="0" algn="ctr">
              <a:buNone/>
              <a:defRPr sz="14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MONTH XX, XXXX | LOCATION</a:t>
            </a:r>
          </a:p>
        </p:txBody>
      </p:sp>
      <p:sp>
        <p:nvSpPr>
          <p:cNvPr id="1992" name="Text Placeholder 1963">
            <a:extLst>
              <a:ext uri="{FF2B5EF4-FFF2-40B4-BE49-F238E27FC236}">
                <a16:creationId xmlns:a16="http://schemas.microsoft.com/office/drawing/2014/main" id="{69307D98-0D2A-6367-B886-8BC3DE78A926}"/>
              </a:ext>
            </a:extLst>
          </p:cNvPr>
          <p:cNvSpPr>
            <a:spLocks noGrp="1"/>
          </p:cNvSpPr>
          <p:nvPr>
            <p:ph type="body" sz="quarter" idx="15" hasCustomPrompt="1"/>
          </p:nvPr>
        </p:nvSpPr>
        <p:spPr>
          <a:xfrm>
            <a:off x="1215450" y="4164533"/>
            <a:ext cx="4517136" cy="332399"/>
          </a:xfrm>
        </p:spPr>
        <p:txBody>
          <a:bodyPr wrap="square" anchor="t" anchorCtr="0">
            <a:noAutofit/>
          </a:bodyPr>
          <a:lstStyle>
            <a:lvl1pPr marL="0" indent="0" algn="l">
              <a:spcBef>
                <a:spcPts val="1200"/>
              </a:spcBef>
              <a:spcAft>
                <a:spcPts val="60"/>
              </a:spcAft>
              <a:buNone/>
              <a:defRPr sz="2400" b="0" i="0">
                <a:solidFill>
                  <a:schemeClr val="tx1"/>
                </a:solidFill>
                <a:latin typeface="+mn-lt"/>
                <a:ea typeface="Aptos Light" panose="020B0004020202020204" pitchFamily="34" charset="0"/>
              </a:defRPr>
            </a:lvl1pPr>
            <a:lvl2pPr marL="457200" indent="0" algn="ctr">
              <a:buNone/>
              <a:defRPr sz="2400">
                <a:solidFill>
                  <a:schemeClr val="bg1"/>
                </a:solidFill>
              </a:defRPr>
            </a:lvl2pPr>
            <a:lvl3pPr marL="914400" indent="0" algn="ctr">
              <a:buNone/>
              <a:defRPr sz="2400">
                <a:solidFill>
                  <a:schemeClr val="bg1"/>
                </a:solidFill>
              </a:defRPr>
            </a:lvl3pPr>
            <a:lvl4pPr marL="1371600" indent="0" algn="ctr">
              <a:buNone/>
              <a:defRPr sz="2400">
                <a:solidFill>
                  <a:schemeClr val="bg1"/>
                </a:solidFill>
              </a:defRPr>
            </a:lvl4pPr>
            <a:lvl5pPr marL="1828800" indent="0" algn="ctr">
              <a:buNone/>
              <a:defRPr sz="2400">
                <a:solidFill>
                  <a:schemeClr val="bg1"/>
                </a:solidFill>
              </a:defRPr>
            </a:lvl5pPr>
          </a:lstStyle>
          <a:p>
            <a:pPr lvl="0"/>
            <a:r>
              <a:rPr lang="en-US" dirty="0"/>
              <a:t>First Name, Last Name</a:t>
            </a:r>
          </a:p>
        </p:txBody>
      </p:sp>
      <p:sp>
        <p:nvSpPr>
          <p:cNvPr id="1993" name="Rectangle 1992">
            <a:extLst>
              <a:ext uri="{FF2B5EF4-FFF2-40B4-BE49-F238E27FC236}">
                <a16:creationId xmlns:a16="http://schemas.microsoft.com/office/drawing/2014/main" id="{75F67FD0-9510-D988-3837-38FD99E6DD28}"/>
              </a:ext>
            </a:extLst>
          </p:cNvPr>
          <p:cNvSpPr/>
          <p:nvPr userDrawn="1"/>
        </p:nvSpPr>
        <p:spPr>
          <a:xfrm>
            <a:off x="1215450" y="3503173"/>
            <a:ext cx="854364" cy="7191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74748"/>
              </a:solidFill>
              <a:latin typeface="Aptos Light" panose="020B0004020202020204" pitchFamily="34" charset="0"/>
            </a:endParaRPr>
          </a:p>
        </p:txBody>
      </p:sp>
      <p:sp>
        <p:nvSpPr>
          <p:cNvPr id="1994" name="Text Placeholder 47">
            <a:extLst>
              <a:ext uri="{FF2B5EF4-FFF2-40B4-BE49-F238E27FC236}">
                <a16:creationId xmlns:a16="http://schemas.microsoft.com/office/drawing/2014/main" id="{CE691B96-E32E-F7AA-D0A1-ACAFF2C96FA9}"/>
              </a:ext>
            </a:extLst>
          </p:cNvPr>
          <p:cNvSpPr>
            <a:spLocks noGrp="1"/>
          </p:cNvSpPr>
          <p:nvPr>
            <p:ph type="body" sz="quarter" idx="17" hasCustomPrompt="1"/>
          </p:nvPr>
        </p:nvSpPr>
        <p:spPr>
          <a:xfrm>
            <a:off x="1215450" y="4649829"/>
            <a:ext cx="4517136" cy="246221"/>
          </a:xfrm>
        </p:spPr>
        <p:txBody>
          <a:bodyPr wrap="square" anchor="t" anchorCtr="0">
            <a:noAutofit/>
          </a:bodyPr>
          <a:lstStyle>
            <a:lvl1pPr marL="0" indent="0" algn="l">
              <a:lnSpc>
                <a:spcPct val="100000"/>
              </a:lnSpc>
              <a:spcBef>
                <a:spcPts val="1200"/>
              </a:spcBef>
              <a:spcAft>
                <a:spcPts val="60"/>
              </a:spcAft>
              <a:buNone/>
              <a:defRPr sz="1600" b="0" i="0">
                <a:solidFill>
                  <a:schemeClr val="tx1"/>
                </a:solidFill>
                <a:latin typeface="+mn-lt"/>
                <a:ea typeface="Aptos Light" panose="02000000000000000000" pitchFamily="2" charset="0"/>
              </a:defRPr>
            </a:lvl1pPr>
            <a:lvl2pPr marL="457200" indent="0" algn="ctr">
              <a:buNone/>
              <a:defRPr sz="1600" b="0" i="0">
                <a:solidFill>
                  <a:schemeClr val="bg1"/>
                </a:solidFill>
                <a:latin typeface="Aptos Light" panose="02000000000000000000" pitchFamily="2" charset="0"/>
                <a:ea typeface="Aptos Light" panose="02000000000000000000" pitchFamily="2" charset="0"/>
              </a:defRPr>
            </a:lvl2pPr>
            <a:lvl3pPr marL="914400" indent="0" algn="ctr">
              <a:buNone/>
              <a:defRPr sz="1600" b="0" i="0">
                <a:solidFill>
                  <a:schemeClr val="bg1"/>
                </a:solidFill>
                <a:latin typeface="Aptos Light" panose="02000000000000000000" pitchFamily="2" charset="0"/>
                <a:ea typeface="Aptos Light" panose="02000000000000000000" pitchFamily="2" charset="0"/>
              </a:defRPr>
            </a:lvl3pPr>
            <a:lvl4pPr marL="1371600" indent="0" algn="ctr">
              <a:buNone/>
              <a:defRPr sz="1600" b="0" i="0">
                <a:solidFill>
                  <a:schemeClr val="bg1"/>
                </a:solidFill>
                <a:latin typeface="Aptos Light" panose="02000000000000000000" pitchFamily="2" charset="0"/>
                <a:ea typeface="Aptos Light" panose="02000000000000000000" pitchFamily="2" charset="0"/>
              </a:defRPr>
            </a:lvl4pPr>
            <a:lvl5pPr marL="1828800" indent="0" algn="ctr">
              <a:buNone/>
              <a:defRPr sz="1600" b="0" i="0">
                <a:solidFill>
                  <a:schemeClr val="bg1"/>
                </a:solidFill>
                <a:latin typeface="Aptos Light" panose="02000000000000000000" pitchFamily="2" charset="0"/>
                <a:ea typeface="Aptos Light" panose="02000000000000000000" pitchFamily="2" charset="0"/>
              </a:defRPr>
            </a:lvl5pPr>
          </a:lstStyle>
          <a:p>
            <a:pPr lvl="0"/>
            <a:r>
              <a:rPr lang="en-US" dirty="0"/>
              <a:t>Presenter Affiliation</a:t>
            </a:r>
          </a:p>
        </p:txBody>
      </p:sp>
      <p:pic>
        <p:nvPicPr>
          <p:cNvPr id="5" name="Graphic 4">
            <a:extLst>
              <a:ext uri="{FF2B5EF4-FFF2-40B4-BE49-F238E27FC236}">
                <a16:creationId xmlns:a16="http://schemas.microsoft.com/office/drawing/2014/main" id="{31D47623-818A-705B-B821-F058B0BC952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228108" y="1141396"/>
            <a:ext cx="1780479" cy="428014"/>
          </a:xfrm>
          <a:prstGeom prst="rect">
            <a:avLst/>
          </a:prstGeom>
        </p:spPr>
      </p:pic>
      <p:grpSp>
        <p:nvGrpSpPr>
          <p:cNvPr id="4" name="Group 3">
            <a:extLst>
              <a:ext uri="{FF2B5EF4-FFF2-40B4-BE49-F238E27FC236}">
                <a16:creationId xmlns:a16="http://schemas.microsoft.com/office/drawing/2014/main" id="{989A2CD0-329A-AD66-9E82-A1DB6C6F93A4}"/>
              </a:ext>
            </a:extLst>
          </p:cNvPr>
          <p:cNvGrpSpPr/>
          <p:nvPr userDrawn="1"/>
        </p:nvGrpSpPr>
        <p:grpSpPr>
          <a:xfrm>
            <a:off x="1177351" y="5301081"/>
            <a:ext cx="4558967" cy="438406"/>
            <a:chOff x="1177351" y="5301081"/>
            <a:chExt cx="4558967" cy="438406"/>
          </a:xfrm>
        </p:grpSpPr>
        <p:sp>
          <p:nvSpPr>
            <p:cNvPr id="6" name="TextBox 5">
              <a:extLst>
                <a:ext uri="{FF2B5EF4-FFF2-40B4-BE49-F238E27FC236}">
                  <a16:creationId xmlns:a16="http://schemas.microsoft.com/office/drawing/2014/main" id="{18CD3442-F157-B130-4C8C-C1C6563CA624}"/>
                </a:ext>
              </a:extLst>
            </p:cNvPr>
            <p:cNvSpPr txBox="1"/>
            <p:nvPr userDrawn="1"/>
          </p:nvSpPr>
          <p:spPr>
            <a:xfrm>
              <a:off x="2688336" y="5344755"/>
              <a:ext cx="3047982" cy="369332"/>
            </a:xfrm>
            <a:prstGeom prst="rect">
              <a:avLst/>
            </a:prstGeom>
            <a:noFill/>
          </p:spPr>
          <p:txBody>
            <a:bodyPr wrap="square" lIns="182880" rtlCol="0">
              <a:spAutoFit/>
            </a:bodyPr>
            <a:lstStyle/>
            <a:p>
              <a:r>
                <a:rPr lang="en-US" sz="900" b="0" i="0" dirty="0">
                  <a:solidFill>
                    <a:schemeClr val="tx1"/>
                  </a:solidFill>
                  <a:latin typeface="+mn-lt"/>
                  <a:ea typeface="Aptos" panose="02000000000000000000" pitchFamily="2" charset="0"/>
                </a:rPr>
                <a:t>ORNL IS MANAGED BY UT-BATTELLE LLC </a:t>
              </a:r>
              <a:br>
                <a:rPr lang="en-US" sz="900" b="0" i="0" dirty="0">
                  <a:solidFill>
                    <a:schemeClr val="tx1"/>
                  </a:solidFill>
                  <a:latin typeface="+mn-lt"/>
                  <a:ea typeface="Aptos" panose="02000000000000000000" pitchFamily="2" charset="0"/>
                </a:rPr>
              </a:br>
              <a:r>
                <a:rPr lang="en-US" sz="900" b="0" i="0" dirty="0">
                  <a:solidFill>
                    <a:schemeClr val="tx1"/>
                  </a:solidFill>
                  <a:latin typeface="+mn-lt"/>
                  <a:ea typeface="Aptos" panose="02000000000000000000" pitchFamily="2" charset="0"/>
                </a:rPr>
                <a:t>FOR THE US DEPARTMENT OF ENERGY</a:t>
              </a:r>
            </a:p>
          </p:txBody>
        </p:sp>
        <p:pic>
          <p:nvPicPr>
            <p:cNvPr id="7" name="Picture 6" descr="Shape&#10;&#10;AI-generated content may be incorrect.">
              <a:extLst>
                <a:ext uri="{FF2B5EF4-FFF2-40B4-BE49-F238E27FC236}">
                  <a16:creationId xmlns:a16="http://schemas.microsoft.com/office/drawing/2014/main" id="{442A6DA9-8C3C-81D4-6B8A-D16A90DD9BD7}"/>
                </a:ext>
              </a:extLst>
            </p:cNvPr>
            <p:cNvPicPr>
              <a:picLocks noChangeAspect="1"/>
            </p:cNvPicPr>
            <p:nvPr userDrawn="1"/>
          </p:nvPicPr>
          <p:blipFill>
            <a:blip r:embed="rId5"/>
            <a:stretch>
              <a:fillRect/>
            </a:stretch>
          </p:blipFill>
          <p:spPr>
            <a:xfrm>
              <a:off x="1177351" y="5301081"/>
              <a:ext cx="1526303" cy="438406"/>
            </a:xfrm>
            <a:prstGeom prst="rect">
              <a:avLst/>
            </a:prstGeom>
          </p:spPr>
        </p:pic>
      </p:grpSp>
    </p:spTree>
    <p:extLst>
      <p:ext uri="{BB962C8B-B14F-4D97-AF65-F5344CB8AC3E}">
        <p14:creationId xmlns:p14="http://schemas.microsoft.com/office/powerpoint/2010/main" val="14673358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Column Green Ba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2" y="365125"/>
            <a:ext cx="11492432" cy="886397"/>
          </a:xfrm>
        </p:spPr>
        <p:txBody>
          <a:bodyPr>
            <a:noAutofit/>
          </a:bodyPr>
          <a:lstStyle>
            <a:lvl1pPr>
              <a:defRPr>
                <a:solidFill>
                  <a:schemeClr val="tx1"/>
                </a:solidFill>
              </a:defRPr>
            </a:lvl1pPr>
          </a:lstStyle>
          <a:p>
            <a:r>
              <a:rPr lang="en-US" dirty="0"/>
              <a:t>One-sentence headline stating the main takeaway message</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2191870"/>
            <a:ext cx="2743968" cy="3617259"/>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28" name="Content Placeholder 2">
            <a:extLst>
              <a:ext uri="{FF2B5EF4-FFF2-40B4-BE49-F238E27FC236}">
                <a16:creationId xmlns:a16="http://schemas.microsoft.com/office/drawing/2014/main" id="{91B561D3-B6AC-5C9F-026F-E37DD262A783}"/>
              </a:ext>
            </a:extLst>
          </p:cNvPr>
          <p:cNvSpPr>
            <a:spLocks noGrp="1"/>
          </p:cNvSpPr>
          <p:nvPr>
            <p:ph sz="half" idx="14" hasCustomPrompt="1"/>
          </p:nvPr>
        </p:nvSpPr>
        <p:spPr>
          <a:xfrm>
            <a:off x="3237701" y="2191870"/>
            <a:ext cx="2740760" cy="3617259"/>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30" name="Content Placeholder 2">
            <a:extLst>
              <a:ext uri="{FF2B5EF4-FFF2-40B4-BE49-F238E27FC236}">
                <a16:creationId xmlns:a16="http://schemas.microsoft.com/office/drawing/2014/main" id="{0971FFF4-0C2D-A4E6-1474-3D6A4F0506DA}"/>
              </a:ext>
            </a:extLst>
          </p:cNvPr>
          <p:cNvSpPr>
            <a:spLocks noGrp="1"/>
          </p:cNvSpPr>
          <p:nvPr>
            <p:ph sz="half" idx="16" hasCustomPrompt="1"/>
          </p:nvPr>
        </p:nvSpPr>
        <p:spPr>
          <a:xfrm>
            <a:off x="6144032" y="2191870"/>
            <a:ext cx="2741489" cy="3617259"/>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32" name="Content Placeholder 2">
            <a:extLst>
              <a:ext uri="{FF2B5EF4-FFF2-40B4-BE49-F238E27FC236}">
                <a16:creationId xmlns:a16="http://schemas.microsoft.com/office/drawing/2014/main" id="{13E0DCF4-21AE-4C71-696D-13E98DC66059}"/>
              </a:ext>
            </a:extLst>
          </p:cNvPr>
          <p:cNvSpPr>
            <a:spLocks noGrp="1"/>
          </p:cNvSpPr>
          <p:nvPr>
            <p:ph sz="half" idx="18" hasCustomPrompt="1"/>
          </p:nvPr>
        </p:nvSpPr>
        <p:spPr>
          <a:xfrm>
            <a:off x="9069571" y="2191870"/>
            <a:ext cx="2737553" cy="3617259"/>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4" name="Text Placeholder 212">
            <a:extLst>
              <a:ext uri="{FF2B5EF4-FFF2-40B4-BE49-F238E27FC236}">
                <a16:creationId xmlns:a16="http://schemas.microsoft.com/office/drawing/2014/main" id="{A8FB3702-489D-7133-5029-0EED83D74255}"/>
              </a:ext>
            </a:extLst>
          </p:cNvPr>
          <p:cNvSpPr>
            <a:spLocks noGrp="1"/>
          </p:cNvSpPr>
          <p:nvPr>
            <p:ph type="body" sz="quarter" idx="13" hasCustomPrompt="1"/>
          </p:nvPr>
        </p:nvSpPr>
        <p:spPr>
          <a:xfrm>
            <a:off x="314692" y="1636713"/>
            <a:ext cx="2740760" cy="433965"/>
          </a:xfrm>
          <a:solidFill>
            <a:schemeClr val="tx2"/>
          </a:solidFill>
        </p:spPr>
        <p:txBody>
          <a:bodyPr wrap="square" lIns="182880" tIns="91440" rIns="91440" bIns="91440">
            <a:spAutoFit/>
          </a:bodyPr>
          <a:lstStyle>
            <a:lvl1pPr marL="0" indent="0">
              <a:buNone/>
              <a:defRPr sz="1800" b="1" i="0">
                <a:solidFill>
                  <a:schemeClr val="bg1"/>
                </a:solidFill>
                <a:latin typeface="+mj-lt"/>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dirty="0"/>
              <a:t>Place content here</a:t>
            </a:r>
          </a:p>
        </p:txBody>
      </p:sp>
      <p:sp>
        <p:nvSpPr>
          <p:cNvPr id="5" name="Text Placeholder 212">
            <a:extLst>
              <a:ext uri="{FF2B5EF4-FFF2-40B4-BE49-F238E27FC236}">
                <a16:creationId xmlns:a16="http://schemas.microsoft.com/office/drawing/2014/main" id="{A472ABD6-D4AF-51A3-D274-EB02E1F7D698}"/>
              </a:ext>
            </a:extLst>
          </p:cNvPr>
          <p:cNvSpPr>
            <a:spLocks noGrp="1"/>
          </p:cNvSpPr>
          <p:nvPr>
            <p:ph type="body" sz="quarter" idx="15" hasCustomPrompt="1"/>
          </p:nvPr>
        </p:nvSpPr>
        <p:spPr>
          <a:xfrm>
            <a:off x="3237701" y="1636713"/>
            <a:ext cx="2740760" cy="433965"/>
          </a:xfrm>
          <a:solidFill>
            <a:schemeClr val="tx2"/>
          </a:solidFill>
        </p:spPr>
        <p:txBody>
          <a:bodyPr wrap="square" lIns="182880" tIns="91440" rIns="91440" bIns="91440">
            <a:noAutofit/>
          </a:bodyPr>
          <a:lstStyle>
            <a:lvl1pPr marL="0" indent="0">
              <a:buNone/>
              <a:defRPr sz="1800" b="1" i="0">
                <a:solidFill>
                  <a:schemeClr val="bg1"/>
                </a:solidFill>
                <a:latin typeface="+mj-lt"/>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dirty="0"/>
              <a:t>Place content here</a:t>
            </a:r>
          </a:p>
        </p:txBody>
      </p:sp>
      <p:sp>
        <p:nvSpPr>
          <p:cNvPr id="6" name="Text Placeholder 212">
            <a:extLst>
              <a:ext uri="{FF2B5EF4-FFF2-40B4-BE49-F238E27FC236}">
                <a16:creationId xmlns:a16="http://schemas.microsoft.com/office/drawing/2014/main" id="{9B2846D9-98D8-E207-8370-E81B28729B49}"/>
              </a:ext>
            </a:extLst>
          </p:cNvPr>
          <p:cNvSpPr>
            <a:spLocks noGrp="1"/>
          </p:cNvSpPr>
          <p:nvPr>
            <p:ph type="body" sz="quarter" idx="17" hasCustomPrompt="1"/>
          </p:nvPr>
        </p:nvSpPr>
        <p:spPr>
          <a:xfrm>
            <a:off x="6144761" y="1636713"/>
            <a:ext cx="2740760" cy="433965"/>
          </a:xfrm>
          <a:solidFill>
            <a:schemeClr val="tx2"/>
          </a:solidFill>
        </p:spPr>
        <p:txBody>
          <a:bodyPr wrap="square" lIns="182880" tIns="91440" rIns="91440" bIns="91440">
            <a:noAutofit/>
          </a:bodyPr>
          <a:lstStyle>
            <a:lvl1pPr marL="0" indent="0">
              <a:buNone/>
              <a:defRPr sz="1800" b="1" i="0">
                <a:solidFill>
                  <a:schemeClr val="bg1"/>
                </a:solidFill>
                <a:latin typeface="+mj-lt"/>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dirty="0"/>
              <a:t>Place content here</a:t>
            </a:r>
          </a:p>
        </p:txBody>
      </p:sp>
      <p:sp>
        <p:nvSpPr>
          <p:cNvPr id="7" name="Text Placeholder 212">
            <a:extLst>
              <a:ext uri="{FF2B5EF4-FFF2-40B4-BE49-F238E27FC236}">
                <a16:creationId xmlns:a16="http://schemas.microsoft.com/office/drawing/2014/main" id="{5A4E93FB-938D-13A6-A78B-46943641C35D}"/>
              </a:ext>
            </a:extLst>
          </p:cNvPr>
          <p:cNvSpPr>
            <a:spLocks noGrp="1"/>
          </p:cNvSpPr>
          <p:nvPr>
            <p:ph type="body" sz="quarter" idx="19" hasCustomPrompt="1"/>
          </p:nvPr>
        </p:nvSpPr>
        <p:spPr>
          <a:xfrm>
            <a:off x="9069571" y="1636713"/>
            <a:ext cx="2740760" cy="433965"/>
          </a:xfrm>
          <a:solidFill>
            <a:schemeClr val="tx2"/>
          </a:solidFill>
        </p:spPr>
        <p:txBody>
          <a:bodyPr wrap="square" lIns="182880" tIns="91440" rIns="91440" bIns="91440">
            <a:noAutofit/>
          </a:bodyPr>
          <a:lstStyle>
            <a:lvl1pPr marL="0" indent="0">
              <a:buNone/>
              <a:defRPr sz="1800" b="1" i="0">
                <a:solidFill>
                  <a:schemeClr val="bg1"/>
                </a:solidFill>
                <a:latin typeface="+mj-lt"/>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dirty="0"/>
              <a:t>Place content here</a:t>
            </a:r>
          </a:p>
        </p:txBody>
      </p:sp>
    </p:spTree>
    <p:extLst>
      <p:ext uri="{BB962C8B-B14F-4D97-AF65-F5344CB8AC3E}">
        <p14:creationId xmlns:p14="http://schemas.microsoft.com/office/powerpoint/2010/main" val="4981882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Image Series A">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A0731A8F-A5F9-DD23-C897-CABCBA301C32}"/>
              </a:ext>
            </a:extLst>
          </p:cNvPr>
          <p:cNvSpPr/>
          <p:nvPr userDrawn="1"/>
        </p:nvSpPr>
        <p:spPr>
          <a:xfrm>
            <a:off x="0" y="2874040"/>
            <a:ext cx="12192000" cy="3983959"/>
          </a:xfrm>
          <a:custGeom>
            <a:avLst/>
            <a:gdLst>
              <a:gd name="connsiteX0" fmla="*/ 0 w 12192000"/>
              <a:gd name="connsiteY0" fmla="*/ 0 h 3728466"/>
              <a:gd name="connsiteX1" fmla="*/ 12192000 w 12192000"/>
              <a:gd name="connsiteY1" fmla="*/ 0 h 3728466"/>
              <a:gd name="connsiteX2" fmla="*/ 12192000 w 12192000"/>
              <a:gd name="connsiteY2" fmla="*/ 3728466 h 3728466"/>
              <a:gd name="connsiteX3" fmla="*/ 0 w 12192000"/>
              <a:gd name="connsiteY3" fmla="*/ 3728466 h 3728466"/>
            </a:gdLst>
            <a:ahLst/>
            <a:cxnLst>
              <a:cxn ang="0">
                <a:pos x="connsiteX0" y="connsiteY0"/>
              </a:cxn>
              <a:cxn ang="0">
                <a:pos x="connsiteX1" y="connsiteY1"/>
              </a:cxn>
              <a:cxn ang="0">
                <a:pos x="connsiteX2" y="connsiteY2"/>
              </a:cxn>
              <a:cxn ang="0">
                <a:pos x="connsiteX3" y="connsiteY3"/>
              </a:cxn>
            </a:cxnLst>
            <a:rect l="l" t="t" r="r" b="b"/>
            <a:pathLst>
              <a:path w="12192000" h="3728466">
                <a:moveTo>
                  <a:pt x="0" y="0"/>
                </a:moveTo>
                <a:lnTo>
                  <a:pt x="12192000" y="0"/>
                </a:lnTo>
                <a:lnTo>
                  <a:pt x="12192000" y="3728466"/>
                </a:lnTo>
                <a:lnTo>
                  <a:pt x="0" y="3728466"/>
                </a:lnTo>
                <a:close/>
              </a:path>
            </a:pathLst>
          </a:custGeom>
          <a:solidFill>
            <a:schemeClr val="tx2"/>
          </a:solidFill>
          <a:ln w="0" cap="flat">
            <a:noFill/>
            <a:prstDash val="solid"/>
            <a:miter/>
          </a:ln>
        </p:spPr>
        <p:txBody>
          <a:bodyPr rtlCol="0" anchor="ctr"/>
          <a:lstStyle/>
          <a:p>
            <a:endParaRPr lang="en-US" dirty="0">
              <a:latin typeface="Aptos Light" panose="020B0004020202020204" pitchFamily="34" charset="0"/>
            </a:endParaRPr>
          </a:p>
        </p:txBody>
      </p:sp>
      <p:sp>
        <p:nvSpPr>
          <p:cNvPr id="361" name="Picture Placeholder 360">
            <a:extLst>
              <a:ext uri="{FF2B5EF4-FFF2-40B4-BE49-F238E27FC236}">
                <a16:creationId xmlns:a16="http://schemas.microsoft.com/office/drawing/2014/main" id="{BDA3E75D-82B9-D08B-2F03-A683518AC717}"/>
              </a:ext>
            </a:extLst>
          </p:cNvPr>
          <p:cNvSpPr>
            <a:spLocks noGrp="1" noChangeAspect="1"/>
          </p:cNvSpPr>
          <p:nvPr>
            <p:ph type="pic" sz="quarter" idx="12"/>
          </p:nvPr>
        </p:nvSpPr>
        <p:spPr>
          <a:xfrm>
            <a:off x="1069848" y="1645920"/>
            <a:ext cx="2923908" cy="2926080"/>
          </a:xfrm>
          <a:solidFill>
            <a:schemeClr val="bg2"/>
          </a:solidFill>
        </p:spPr>
        <p:txBody>
          <a:bodyPr/>
          <a:lstStyle>
            <a:lvl1pPr>
              <a:defRPr/>
            </a:lvl1pPr>
          </a:lstStyle>
          <a:p>
            <a:r>
              <a:rPr lang="en-US"/>
              <a:t>Click icon to add picture</a:t>
            </a:r>
            <a:endParaRPr lang="en-US" dirty="0"/>
          </a:p>
        </p:txBody>
      </p:sp>
      <p:sp>
        <p:nvSpPr>
          <p:cNvPr id="362" name="Picture Placeholder 360">
            <a:extLst>
              <a:ext uri="{FF2B5EF4-FFF2-40B4-BE49-F238E27FC236}">
                <a16:creationId xmlns:a16="http://schemas.microsoft.com/office/drawing/2014/main" id="{B61B4DFE-D0E9-B57A-176A-09A1C664C95C}"/>
              </a:ext>
            </a:extLst>
          </p:cNvPr>
          <p:cNvSpPr>
            <a:spLocks noGrp="1" noChangeAspect="1"/>
          </p:cNvSpPr>
          <p:nvPr>
            <p:ph type="pic" sz="quarter" idx="13"/>
          </p:nvPr>
        </p:nvSpPr>
        <p:spPr>
          <a:xfrm>
            <a:off x="4636008" y="1645920"/>
            <a:ext cx="2926080" cy="2926080"/>
          </a:xfrm>
          <a:solidFill>
            <a:schemeClr val="bg2"/>
          </a:solidFill>
        </p:spPr>
        <p:txBody>
          <a:bodyPr/>
          <a:lstStyle>
            <a:lvl1pPr>
              <a:defRPr/>
            </a:lvl1pPr>
          </a:lstStyle>
          <a:p>
            <a:r>
              <a:rPr lang="en-US"/>
              <a:t>Click icon to add picture</a:t>
            </a:r>
            <a:endParaRPr lang="en-US" dirty="0"/>
          </a:p>
        </p:txBody>
      </p:sp>
      <p:sp>
        <p:nvSpPr>
          <p:cNvPr id="363" name="Picture Placeholder 360">
            <a:extLst>
              <a:ext uri="{FF2B5EF4-FFF2-40B4-BE49-F238E27FC236}">
                <a16:creationId xmlns:a16="http://schemas.microsoft.com/office/drawing/2014/main" id="{174E554B-4BD8-EF29-58CE-4FB93A18B3CF}"/>
              </a:ext>
            </a:extLst>
          </p:cNvPr>
          <p:cNvSpPr>
            <a:spLocks noGrp="1" noChangeAspect="1"/>
          </p:cNvSpPr>
          <p:nvPr>
            <p:ph type="pic" sz="quarter" idx="14"/>
          </p:nvPr>
        </p:nvSpPr>
        <p:spPr>
          <a:xfrm>
            <a:off x="8202168" y="1645920"/>
            <a:ext cx="2926080" cy="2926080"/>
          </a:xfrm>
          <a:solidFill>
            <a:schemeClr val="bg2"/>
          </a:solidFill>
        </p:spPr>
        <p:txBody>
          <a:bodyPr/>
          <a:lstStyle>
            <a:lvl1pPr>
              <a:defRPr/>
            </a:lvl1pPr>
          </a:lstStyle>
          <a:p>
            <a:r>
              <a:rPr lang="en-US"/>
              <a:t>Click icon to add picture</a:t>
            </a:r>
            <a:endParaRPr lang="en-US" dirty="0"/>
          </a:p>
        </p:txBody>
      </p:sp>
      <p:sp>
        <p:nvSpPr>
          <p:cNvPr id="7" name="Title 6">
            <a:extLst>
              <a:ext uri="{FF2B5EF4-FFF2-40B4-BE49-F238E27FC236}">
                <a16:creationId xmlns:a16="http://schemas.microsoft.com/office/drawing/2014/main" id="{6E6634D6-1ACC-26AC-A117-291B7F184582}"/>
              </a:ext>
            </a:extLst>
          </p:cNvPr>
          <p:cNvSpPr>
            <a:spLocks noGrp="1"/>
          </p:cNvSpPr>
          <p:nvPr>
            <p:ph type="title" hasCustomPrompt="1"/>
          </p:nvPr>
        </p:nvSpPr>
        <p:spPr>
          <a:xfrm>
            <a:off x="314692" y="365125"/>
            <a:ext cx="11492432" cy="886397"/>
          </a:xfrm>
        </p:spPr>
        <p:txBody>
          <a:bodyPr>
            <a:noAutofit/>
          </a:bodyPr>
          <a:lstStyle>
            <a:lvl1pPr>
              <a:defRPr>
                <a:latin typeface="+mj-lt"/>
              </a:defRPr>
            </a:lvl1pPr>
          </a:lstStyle>
          <a:p>
            <a:r>
              <a:rPr lang="en-US" dirty="0"/>
              <a:t>One-sentence headline stating the main takeaway message</a:t>
            </a:r>
          </a:p>
        </p:txBody>
      </p:sp>
      <p:sp>
        <p:nvSpPr>
          <p:cNvPr id="3" name="Rectangle 6">
            <a:extLst>
              <a:ext uri="{FF2B5EF4-FFF2-40B4-BE49-F238E27FC236}">
                <a16:creationId xmlns:a16="http://schemas.microsoft.com/office/drawing/2014/main" id="{AB6D4833-11C2-F073-A788-EE5CF0875463}"/>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Aptos Light" panose="020B0004020202020204" pitchFamily="34" charset="0"/>
                <a:ea typeface="Aptos"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Aptos Light" panose="020B0004020202020204" pitchFamily="34" charset="0"/>
              <a:ea typeface="Aptos" panose="02000000000000000000" pitchFamily="2" charset="0"/>
              <a:cs typeface="Times New Roman" panose="02020603050405020304" pitchFamily="18" charset="0"/>
            </a:endParaRPr>
          </a:p>
        </p:txBody>
      </p:sp>
      <p:pic>
        <p:nvPicPr>
          <p:cNvPr id="2" name="Graphic 1">
            <a:extLst>
              <a:ext uri="{FF2B5EF4-FFF2-40B4-BE49-F238E27FC236}">
                <a16:creationId xmlns:a16="http://schemas.microsoft.com/office/drawing/2014/main" id="{9839855A-2E65-D041-0145-9228A25DEC8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14693" y="6431818"/>
            <a:ext cx="1188988" cy="285824"/>
          </a:xfrm>
          <a:prstGeom prst="rect">
            <a:avLst/>
          </a:prstGeom>
        </p:spPr>
      </p:pic>
      <p:sp>
        <p:nvSpPr>
          <p:cNvPr id="9" name="Text Placeholder 364">
            <a:extLst>
              <a:ext uri="{FF2B5EF4-FFF2-40B4-BE49-F238E27FC236}">
                <a16:creationId xmlns:a16="http://schemas.microsoft.com/office/drawing/2014/main" id="{87DB2D28-593F-795D-4528-4F36687F3FCB}"/>
              </a:ext>
            </a:extLst>
          </p:cNvPr>
          <p:cNvSpPr>
            <a:spLocks noGrp="1"/>
          </p:cNvSpPr>
          <p:nvPr>
            <p:ph type="body" sz="quarter" idx="18" hasCustomPrompt="1"/>
          </p:nvPr>
        </p:nvSpPr>
        <p:spPr>
          <a:xfrm>
            <a:off x="1335024" y="4727448"/>
            <a:ext cx="2393950" cy="369332"/>
          </a:xfrm>
        </p:spPr>
        <p:txBody>
          <a:bodyPr tIns="91440" bIns="0">
            <a:noAutofit/>
          </a:bodyPr>
          <a:lstStyle>
            <a:lvl1pPr marL="0" indent="0" algn="ctr">
              <a:buNone/>
              <a:defRPr sz="1800" b="1">
                <a:solidFill>
                  <a:schemeClr val="bg1"/>
                </a:solidFill>
                <a:latin typeface="+mj-lt"/>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dirty="0"/>
              <a:t>Place content here</a:t>
            </a:r>
          </a:p>
        </p:txBody>
      </p:sp>
      <p:sp>
        <p:nvSpPr>
          <p:cNvPr id="10" name="Text Placeholder 364">
            <a:extLst>
              <a:ext uri="{FF2B5EF4-FFF2-40B4-BE49-F238E27FC236}">
                <a16:creationId xmlns:a16="http://schemas.microsoft.com/office/drawing/2014/main" id="{7376F770-679C-5A79-745B-C16311760FBF}"/>
              </a:ext>
            </a:extLst>
          </p:cNvPr>
          <p:cNvSpPr>
            <a:spLocks noGrp="1"/>
          </p:cNvSpPr>
          <p:nvPr>
            <p:ph type="body" sz="quarter" idx="19" hasCustomPrompt="1"/>
          </p:nvPr>
        </p:nvSpPr>
        <p:spPr>
          <a:xfrm>
            <a:off x="4906516" y="4727448"/>
            <a:ext cx="2393950" cy="369332"/>
          </a:xfrm>
        </p:spPr>
        <p:txBody>
          <a:bodyPr tIns="91440" bIns="0">
            <a:noAutofit/>
          </a:bodyPr>
          <a:lstStyle>
            <a:lvl1pPr marL="0" indent="0" algn="ctr">
              <a:buNone/>
              <a:defRPr sz="1800" b="1">
                <a:solidFill>
                  <a:schemeClr val="bg1"/>
                </a:solidFill>
                <a:latin typeface="+mj-lt"/>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dirty="0"/>
              <a:t>Place content here</a:t>
            </a:r>
          </a:p>
        </p:txBody>
      </p:sp>
      <p:sp>
        <p:nvSpPr>
          <p:cNvPr id="11" name="Text Placeholder 364">
            <a:extLst>
              <a:ext uri="{FF2B5EF4-FFF2-40B4-BE49-F238E27FC236}">
                <a16:creationId xmlns:a16="http://schemas.microsoft.com/office/drawing/2014/main" id="{BE984742-C45A-DB0D-15F8-E82D7B9C2FC6}"/>
              </a:ext>
            </a:extLst>
          </p:cNvPr>
          <p:cNvSpPr>
            <a:spLocks noGrp="1"/>
          </p:cNvSpPr>
          <p:nvPr>
            <p:ph type="body" sz="quarter" idx="20" hasCustomPrompt="1"/>
          </p:nvPr>
        </p:nvSpPr>
        <p:spPr>
          <a:xfrm>
            <a:off x="8458200" y="4727448"/>
            <a:ext cx="2393950" cy="369332"/>
          </a:xfrm>
        </p:spPr>
        <p:txBody>
          <a:bodyPr tIns="91440" bIns="0">
            <a:noAutofit/>
          </a:bodyPr>
          <a:lstStyle>
            <a:lvl1pPr marL="0" indent="0" algn="ctr">
              <a:buNone/>
              <a:defRPr sz="1800" b="1">
                <a:solidFill>
                  <a:schemeClr val="bg1"/>
                </a:solidFill>
                <a:latin typeface="+mj-lt"/>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dirty="0"/>
              <a:t>Place content here</a:t>
            </a:r>
          </a:p>
        </p:txBody>
      </p:sp>
    </p:spTree>
    <p:extLst>
      <p:ext uri="{BB962C8B-B14F-4D97-AF65-F5344CB8AC3E}">
        <p14:creationId xmlns:p14="http://schemas.microsoft.com/office/powerpoint/2010/main" val="20681992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Image Series B">
    <p:spTree>
      <p:nvGrpSpPr>
        <p:cNvPr id="1" name=""/>
        <p:cNvGrpSpPr/>
        <p:nvPr/>
      </p:nvGrpSpPr>
      <p:grpSpPr>
        <a:xfrm>
          <a:off x="0" y="0"/>
          <a:ext cx="0" cy="0"/>
          <a:chOff x="0" y="0"/>
          <a:chExt cx="0" cy="0"/>
        </a:xfrm>
      </p:grpSpPr>
      <p:pic>
        <p:nvPicPr>
          <p:cNvPr id="17" name="Graphic 285">
            <a:extLst>
              <a:ext uri="{FF2B5EF4-FFF2-40B4-BE49-F238E27FC236}">
                <a16:creationId xmlns:a16="http://schemas.microsoft.com/office/drawing/2014/main" id="{33C27B49-A27E-0D8E-47DA-07C46ED6F876}"/>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65D5DB1-B0F4-39A7-9E5F-343BB17944E4}"/>
              </a:ext>
            </a:extLst>
          </p:cNvPr>
          <p:cNvSpPr>
            <a:spLocks noGrp="1"/>
          </p:cNvSpPr>
          <p:nvPr>
            <p:ph type="title" hasCustomPrompt="1"/>
          </p:nvPr>
        </p:nvSpPr>
        <p:spPr>
          <a:xfrm>
            <a:off x="314692" y="365125"/>
            <a:ext cx="11685523" cy="886397"/>
          </a:xfrm>
        </p:spPr>
        <p:txBody>
          <a:bodyPr>
            <a:noAutofit/>
          </a:bodyPr>
          <a:lstStyle>
            <a:lvl1pPr>
              <a:defRPr b="1">
                <a:solidFill>
                  <a:schemeClr val="bg1"/>
                </a:solidFill>
              </a:defRPr>
            </a:lvl1pPr>
          </a:lstStyle>
          <a:p>
            <a:r>
              <a:rPr lang="en-US" dirty="0"/>
              <a:t>One-sentence headline stating the main takeaway message</a:t>
            </a:r>
          </a:p>
        </p:txBody>
      </p:sp>
      <p:sp>
        <p:nvSpPr>
          <p:cNvPr id="4" name="Rectangle 6">
            <a:extLst>
              <a:ext uri="{FF2B5EF4-FFF2-40B4-BE49-F238E27FC236}">
                <a16:creationId xmlns:a16="http://schemas.microsoft.com/office/drawing/2014/main" id="{DAF7721B-92F3-10FF-5A89-459D1C6BA969}"/>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Aptos Light" panose="020B0004020202020204" pitchFamily="34" charset="0"/>
                <a:ea typeface="Aptos"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Aptos Light" panose="020B0004020202020204" pitchFamily="34" charset="0"/>
              <a:ea typeface="Aptos" panose="02000000000000000000" pitchFamily="2" charset="0"/>
              <a:cs typeface="Times New Roman" panose="02020603050405020304" pitchFamily="18" charset="0"/>
            </a:endParaRPr>
          </a:p>
        </p:txBody>
      </p:sp>
      <p:pic>
        <p:nvPicPr>
          <p:cNvPr id="3" name="Graphic 2">
            <a:extLst>
              <a:ext uri="{FF2B5EF4-FFF2-40B4-BE49-F238E27FC236}">
                <a16:creationId xmlns:a16="http://schemas.microsoft.com/office/drawing/2014/main" id="{0FD5FAFE-F099-74C8-600F-3FEE5ACA26C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14693" y="6431818"/>
            <a:ext cx="1188988" cy="285824"/>
          </a:xfrm>
          <a:prstGeom prst="rect">
            <a:avLst/>
          </a:prstGeom>
        </p:spPr>
      </p:pic>
      <p:sp>
        <p:nvSpPr>
          <p:cNvPr id="5" name="Picture Placeholder 360">
            <a:extLst>
              <a:ext uri="{FF2B5EF4-FFF2-40B4-BE49-F238E27FC236}">
                <a16:creationId xmlns:a16="http://schemas.microsoft.com/office/drawing/2014/main" id="{B6C3CAB0-9F19-5F7D-262F-075849CDF9D2}"/>
              </a:ext>
            </a:extLst>
          </p:cNvPr>
          <p:cNvSpPr>
            <a:spLocks noGrp="1" noChangeAspect="1"/>
          </p:cNvSpPr>
          <p:nvPr>
            <p:ph type="pic" sz="quarter" idx="12"/>
          </p:nvPr>
        </p:nvSpPr>
        <p:spPr>
          <a:xfrm>
            <a:off x="1069848" y="1645920"/>
            <a:ext cx="2923908" cy="2926080"/>
          </a:xfrm>
          <a:solidFill>
            <a:schemeClr val="bg2"/>
          </a:solidFill>
        </p:spPr>
        <p:txBody>
          <a:bodyPr/>
          <a:lstStyle>
            <a:lvl1pPr>
              <a:defRPr/>
            </a:lvl1pPr>
          </a:lstStyle>
          <a:p>
            <a:r>
              <a:rPr lang="en-US"/>
              <a:t>Click icon to add picture</a:t>
            </a:r>
            <a:endParaRPr lang="en-US" dirty="0"/>
          </a:p>
        </p:txBody>
      </p:sp>
      <p:sp>
        <p:nvSpPr>
          <p:cNvPr id="12" name="Picture Placeholder 360">
            <a:extLst>
              <a:ext uri="{FF2B5EF4-FFF2-40B4-BE49-F238E27FC236}">
                <a16:creationId xmlns:a16="http://schemas.microsoft.com/office/drawing/2014/main" id="{F6D66F89-B82D-509A-9415-1271514F009C}"/>
              </a:ext>
            </a:extLst>
          </p:cNvPr>
          <p:cNvSpPr>
            <a:spLocks noGrp="1" noChangeAspect="1"/>
          </p:cNvSpPr>
          <p:nvPr>
            <p:ph type="pic" sz="quarter" idx="13"/>
          </p:nvPr>
        </p:nvSpPr>
        <p:spPr>
          <a:xfrm>
            <a:off x="4636008" y="1645920"/>
            <a:ext cx="2926080" cy="2926080"/>
          </a:xfrm>
          <a:solidFill>
            <a:schemeClr val="bg2"/>
          </a:solidFill>
        </p:spPr>
        <p:txBody>
          <a:bodyPr/>
          <a:lstStyle>
            <a:lvl1pPr>
              <a:defRPr/>
            </a:lvl1pPr>
          </a:lstStyle>
          <a:p>
            <a:r>
              <a:rPr lang="en-US"/>
              <a:t>Click icon to add picture</a:t>
            </a:r>
            <a:endParaRPr lang="en-US" dirty="0"/>
          </a:p>
        </p:txBody>
      </p:sp>
      <p:sp>
        <p:nvSpPr>
          <p:cNvPr id="13" name="Picture Placeholder 360">
            <a:extLst>
              <a:ext uri="{FF2B5EF4-FFF2-40B4-BE49-F238E27FC236}">
                <a16:creationId xmlns:a16="http://schemas.microsoft.com/office/drawing/2014/main" id="{5B2950D5-5445-9250-7264-D5F1C7CFF621}"/>
              </a:ext>
            </a:extLst>
          </p:cNvPr>
          <p:cNvSpPr>
            <a:spLocks noGrp="1" noChangeAspect="1"/>
          </p:cNvSpPr>
          <p:nvPr>
            <p:ph type="pic" sz="quarter" idx="14"/>
          </p:nvPr>
        </p:nvSpPr>
        <p:spPr>
          <a:xfrm>
            <a:off x="8202168" y="1645920"/>
            <a:ext cx="2926080" cy="2926080"/>
          </a:xfrm>
          <a:solidFill>
            <a:schemeClr val="bg2"/>
          </a:solidFill>
        </p:spPr>
        <p:txBody>
          <a:bodyPr/>
          <a:lstStyle>
            <a:lvl1pPr>
              <a:defRPr/>
            </a:lvl1pPr>
          </a:lstStyle>
          <a:p>
            <a:r>
              <a:rPr lang="en-US"/>
              <a:t>Click icon to add picture</a:t>
            </a:r>
            <a:endParaRPr lang="en-US" dirty="0"/>
          </a:p>
        </p:txBody>
      </p:sp>
      <p:sp>
        <p:nvSpPr>
          <p:cNvPr id="14" name="Text Placeholder 364">
            <a:extLst>
              <a:ext uri="{FF2B5EF4-FFF2-40B4-BE49-F238E27FC236}">
                <a16:creationId xmlns:a16="http://schemas.microsoft.com/office/drawing/2014/main" id="{00EE450A-4A48-CD8F-195B-EFA7253FE339}"/>
              </a:ext>
            </a:extLst>
          </p:cNvPr>
          <p:cNvSpPr>
            <a:spLocks noGrp="1"/>
          </p:cNvSpPr>
          <p:nvPr>
            <p:ph type="body" sz="quarter" idx="18" hasCustomPrompt="1"/>
          </p:nvPr>
        </p:nvSpPr>
        <p:spPr>
          <a:xfrm>
            <a:off x="1335024" y="4727448"/>
            <a:ext cx="2393950" cy="369332"/>
          </a:xfrm>
        </p:spPr>
        <p:txBody>
          <a:bodyPr tIns="91440" bIns="0">
            <a:noAutofit/>
          </a:bodyPr>
          <a:lstStyle>
            <a:lvl1pPr marL="0" indent="0" algn="ctr">
              <a:buNone/>
              <a:defRPr sz="1800" b="1">
                <a:solidFill>
                  <a:schemeClr val="bg1"/>
                </a:solidFill>
                <a:latin typeface="+mj-lt"/>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dirty="0"/>
              <a:t>Place content here</a:t>
            </a:r>
          </a:p>
        </p:txBody>
      </p:sp>
      <p:sp>
        <p:nvSpPr>
          <p:cNvPr id="15" name="Text Placeholder 364">
            <a:extLst>
              <a:ext uri="{FF2B5EF4-FFF2-40B4-BE49-F238E27FC236}">
                <a16:creationId xmlns:a16="http://schemas.microsoft.com/office/drawing/2014/main" id="{6D24BE53-367A-F7EE-4A10-86C720DD949F}"/>
              </a:ext>
            </a:extLst>
          </p:cNvPr>
          <p:cNvSpPr>
            <a:spLocks noGrp="1"/>
          </p:cNvSpPr>
          <p:nvPr>
            <p:ph type="body" sz="quarter" idx="19" hasCustomPrompt="1"/>
          </p:nvPr>
        </p:nvSpPr>
        <p:spPr>
          <a:xfrm>
            <a:off x="4906516" y="4727448"/>
            <a:ext cx="2393950" cy="369332"/>
          </a:xfrm>
        </p:spPr>
        <p:txBody>
          <a:bodyPr tIns="91440" bIns="0">
            <a:noAutofit/>
          </a:bodyPr>
          <a:lstStyle>
            <a:lvl1pPr marL="0" indent="0" algn="ctr">
              <a:buNone/>
              <a:defRPr sz="1800" b="1">
                <a:solidFill>
                  <a:schemeClr val="bg1"/>
                </a:solidFill>
                <a:latin typeface="+mj-lt"/>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dirty="0"/>
              <a:t>Place content here</a:t>
            </a:r>
          </a:p>
        </p:txBody>
      </p:sp>
      <p:sp>
        <p:nvSpPr>
          <p:cNvPr id="16" name="Text Placeholder 364">
            <a:extLst>
              <a:ext uri="{FF2B5EF4-FFF2-40B4-BE49-F238E27FC236}">
                <a16:creationId xmlns:a16="http://schemas.microsoft.com/office/drawing/2014/main" id="{C5AB6D40-14EE-39E1-1C1E-DD4771CAD98A}"/>
              </a:ext>
            </a:extLst>
          </p:cNvPr>
          <p:cNvSpPr>
            <a:spLocks noGrp="1"/>
          </p:cNvSpPr>
          <p:nvPr>
            <p:ph type="body" sz="quarter" idx="20" hasCustomPrompt="1"/>
          </p:nvPr>
        </p:nvSpPr>
        <p:spPr>
          <a:xfrm>
            <a:off x="8458200" y="4727448"/>
            <a:ext cx="2393950" cy="369332"/>
          </a:xfrm>
        </p:spPr>
        <p:txBody>
          <a:bodyPr tIns="91440" bIns="0">
            <a:noAutofit/>
          </a:bodyPr>
          <a:lstStyle>
            <a:lvl1pPr marL="0" indent="0" algn="ctr">
              <a:buNone/>
              <a:defRPr sz="1800" b="1">
                <a:solidFill>
                  <a:schemeClr val="bg1"/>
                </a:solidFill>
                <a:latin typeface="+mj-lt"/>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dirty="0"/>
              <a:t>Place content here</a:t>
            </a:r>
          </a:p>
        </p:txBody>
      </p:sp>
    </p:spTree>
    <p:extLst>
      <p:ext uri="{BB962C8B-B14F-4D97-AF65-F5344CB8AC3E}">
        <p14:creationId xmlns:p14="http://schemas.microsoft.com/office/powerpoint/2010/main" val="6527932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Image Series C">
    <p:spTree>
      <p:nvGrpSpPr>
        <p:cNvPr id="1" name=""/>
        <p:cNvGrpSpPr/>
        <p:nvPr/>
      </p:nvGrpSpPr>
      <p:grpSpPr>
        <a:xfrm>
          <a:off x="0" y="0"/>
          <a:ext cx="0" cy="0"/>
          <a:chOff x="0" y="0"/>
          <a:chExt cx="0" cy="0"/>
        </a:xfrm>
      </p:grpSpPr>
      <p:sp>
        <p:nvSpPr>
          <p:cNvPr id="124" name="Freeform 123">
            <a:extLst>
              <a:ext uri="{FF2B5EF4-FFF2-40B4-BE49-F238E27FC236}">
                <a16:creationId xmlns:a16="http://schemas.microsoft.com/office/drawing/2014/main" id="{14819B2D-3933-9761-A0E0-F8A47EFAE83C}"/>
              </a:ext>
            </a:extLst>
          </p:cNvPr>
          <p:cNvSpPr/>
          <p:nvPr userDrawn="1"/>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chemeClr val="accent1"/>
          </a:solidFill>
          <a:ln w="0" cap="flat">
            <a:noFill/>
            <a:prstDash val="solid"/>
            <a:miter/>
          </a:ln>
        </p:spPr>
        <p:txBody>
          <a:bodyPr rtlCol="0" anchor="ctr"/>
          <a:lstStyle/>
          <a:p>
            <a:endParaRPr lang="en-US" dirty="0">
              <a:latin typeface="Aptos Light" panose="020B0004020202020204" pitchFamily="34" charset="0"/>
            </a:endParaRPr>
          </a:p>
        </p:txBody>
      </p:sp>
      <p:sp>
        <p:nvSpPr>
          <p:cNvPr id="2" name="Title 1">
            <a:extLst>
              <a:ext uri="{FF2B5EF4-FFF2-40B4-BE49-F238E27FC236}">
                <a16:creationId xmlns:a16="http://schemas.microsoft.com/office/drawing/2014/main" id="{265D5DB1-B0F4-39A7-9E5F-343BB17944E4}"/>
              </a:ext>
            </a:extLst>
          </p:cNvPr>
          <p:cNvSpPr>
            <a:spLocks noGrp="1"/>
          </p:cNvSpPr>
          <p:nvPr>
            <p:ph type="title" hasCustomPrompt="1"/>
          </p:nvPr>
        </p:nvSpPr>
        <p:spPr>
          <a:xfrm>
            <a:off x="314692" y="365125"/>
            <a:ext cx="11685523" cy="917575"/>
          </a:xfrm>
        </p:spPr>
        <p:txBody>
          <a:bodyPr>
            <a:noAutofit/>
          </a:bodyPr>
          <a:lstStyle>
            <a:lvl1pPr>
              <a:defRPr b="1">
                <a:solidFill>
                  <a:schemeClr val="bg1"/>
                </a:solidFill>
              </a:defRPr>
            </a:lvl1pPr>
          </a:lstStyle>
          <a:p>
            <a:r>
              <a:rPr lang="en-US" dirty="0"/>
              <a:t>One-sentence headline stating the main takeaway message</a:t>
            </a:r>
          </a:p>
        </p:txBody>
      </p:sp>
      <p:sp>
        <p:nvSpPr>
          <p:cNvPr id="4" name="Rectangle 6">
            <a:extLst>
              <a:ext uri="{FF2B5EF4-FFF2-40B4-BE49-F238E27FC236}">
                <a16:creationId xmlns:a16="http://schemas.microsoft.com/office/drawing/2014/main" id="{DAF7721B-92F3-10FF-5A89-459D1C6BA969}"/>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Aptos Light" panose="020B0004020202020204" pitchFamily="34" charset="0"/>
                <a:ea typeface="Aptos"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Aptos Light" panose="020B0004020202020204" pitchFamily="34" charset="0"/>
              <a:ea typeface="Aptos" panose="02000000000000000000" pitchFamily="2" charset="0"/>
              <a:cs typeface="Times New Roman" panose="02020603050405020304" pitchFamily="18" charset="0"/>
            </a:endParaRPr>
          </a:p>
        </p:txBody>
      </p:sp>
      <p:pic>
        <p:nvPicPr>
          <p:cNvPr id="3" name="Graphic 2">
            <a:extLst>
              <a:ext uri="{FF2B5EF4-FFF2-40B4-BE49-F238E27FC236}">
                <a16:creationId xmlns:a16="http://schemas.microsoft.com/office/drawing/2014/main" id="{0FD5FAFE-F099-74C8-600F-3FEE5ACA26C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14693" y="6431818"/>
            <a:ext cx="1188988" cy="285824"/>
          </a:xfrm>
          <a:prstGeom prst="rect">
            <a:avLst/>
          </a:prstGeom>
        </p:spPr>
      </p:pic>
      <p:sp>
        <p:nvSpPr>
          <p:cNvPr id="5" name="Picture Placeholder 360">
            <a:extLst>
              <a:ext uri="{FF2B5EF4-FFF2-40B4-BE49-F238E27FC236}">
                <a16:creationId xmlns:a16="http://schemas.microsoft.com/office/drawing/2014/main" id="{62FE7C8B-D853-CA32-F02A-E0E431FE24C2}"/>
              </a:ext>
            </a:extLst>
          </p:cNvPr>
          <p:cNvSpPr>
            <a:spLocks noGrp="1" noChangeAspect="1"/>
          </p:cNvSpPr>
          <p:nvPr>
            <p:ph type="pic" sz="quarter" idx="12"/>
          </p:nvPr>
        </p:nvSpPr>
        <p:spPr>
          <a:xfrm>
            <a:off x="1069848" y="1645920"/>
            <a:ext cx="2923908" cy="2926080"/>
          </a:xfrm>
          <a:solidFill>
            <a:schemeClr val="bg2"/>
          </a:solidFill>
        </p:spPr>
        <p:txBody>
          <a:bodyPr/>
          <a:lstStyle>
            <a:lvl1pPr>
              <a:defRPr/>
            </a:lvl1pPr>
          </a:lstStyle>
          <a:p>
            <a:r>
              <a:rPr lang="en-US"/>
              <a:t>Click icon to add picture</a:t>
            </a:r>
            <a:endParaRPr lang="en-US" dirty="0"/>
          </a:p>
        </p:txBody>
      </p:sp>
      <p:sp>
        <p:nvSpPr>
          <p:cNvPr id="12" name="Picture Placeholder 360">
            <a:extLst>
              <a:ext uri="{FF2B5EF4-FFF2-40B4-BE49-F238E27FC236}">
                <a16:creationId xmlns:a16="http://schemas.microsoft.com/office/drawing/2014/main" id="{25985483-66E5-0277-9E8E-8234D001A489}"/>
              </a:ext>
            </a:extLst>
          </p:cNvPr>
          <p:cNvSpPr>
            <a:spLocks noGrp="1" noChangeAspect="1"/>
          </p:cNvSpPr>
          <p:nvPr>
            <p:ph type="pic" sz="quarter" idx="13"/>
          </p:nvPr>
        </p:nvSpPr>
        <p:spPr>
          <a:xfrm>
            <a:off x="4636008" y="1645920"/>
            <a:ext cx="2926080" cy="2926080"/>
          </a:xfrm>
          <a:solidFill>
            <a:schemeClr val="bg2"/>
          </a:solidFill>
        </p:spPr>
        <p:txBody>
          <a:bodyPr/>
          <a:lstStyle>
            <a:lvl1pPr>
              <a:defRPr/>
            </a:lvl1pPr>
          </a:lstStyle>
          <a:p>
            <a:r>
              <a:rPr lang="en-US"/>
              <a:t>Click icon to add picture</a:t>
            </a:r>
            <a:endParaRPr lang="en-US" dirty="0"/>
          </a:p>
        </p:txBody>
      </p:sp>
      <p:sp>
        <p:nvSpPr>
          <p:cNvPr id="13" name="Picture Placeholder 360">
            <a:extLst>
              <a:ext uri="{FF2B5EF4-FFF2-40B4-BE49-F238E27FC236}">
                <a16:creationId xmlns:a16="http://schemas.microsoft.com/office/drawing/2014/main" id="{E1C6DB72-7F04-7416-51DB-F05F0035A595}"/>
              </a:ext>
            </a:extLst>
          </p:cNvPr>
          <p:cNvSpPr>
            <a:spLocks noGrp="1" noChangeAspect="1"/>
          </p:cNvSpPr>
          <p:nvPr>
            <p:ph type="pic" sz="quarter" idx="14"/>
          </p:nvPr>
        </p:nvSpPr>
        <p:spPr>
          <a:xfrm>
            <a:off x="8202168" y="1645920"/>
            <a:ext cx="2926080" cy="2926080"/>
          </a:xfrm>
          <a:solidFill>
            <a:schemeClr val="bg2"/>
          </a:solidFill>
        </p:spPr>
        <p:txBody>
          <a:bodyPr/>
          <a:lstStyle>
            <a:lvl1pPr>
              <a:defRPr/>
            </a:lvl1pPr>
          </a:lstStyle>
          <a:p>
            <a:r>
              <a:rPr lang="en-US"/>
              <a:t>Click icon to add picture</a:t>
            </a:r>
            <a:endParaRPr lang="en-US" dirty="0"/>
          </a:p>
        </p:txBody>
      </p:sp>
      <p:sp>
        <p:nvSpPr>
          <p:cNvPr id="14" name="Text Placeholder 364">
            <a:extLst>
              <a:ext uri="{FF2B5EF4-FFF2-40B4-BE49-F238E27FC236}">
                <a16:creationId xmlns:a16="http://schemas.microsoft.com/office/drawing/2014/main" id="{D0DEB0A1-96DC-E93B-DFED-C24D86572DCE}"/>
              </a:ext>
            </a:extLst>
          </p:cNvPr>
          <p:cNvSpPr>
            <a:spLocks noGrp="1"/>
          </p:cNvSpPr>
          <p:nvPr>
            <p:ph type="body" sz="quarter" idx="18" hasCustomPrompt="1"/>
          </p:nvPr>
        </p:nvSpPr>
        <p:spPr>
          <a:xfrm>
            <a:off x="1335024" y="4727448"/>
            <a:ext cx="2393950" cy="369332"/>
          </a:xfrm>
        </p:spPr>
        <p:txBody>
          <a:bodyPr tIns="91440" bIns="0">
            <a:noAutofit/>
          </a:bodyPr>
          <a:lstStyle>
            <a:lvl1pPr marL="0" indent="0" algn="ctr">
              <a:buNone/>
              <a:defRPr sz="1800" b="1">
                <a:solidFill>
                  <a:schemeClr val="bg1"/>
                </a:solidFill>
                <a:latin typeface="+mj-lt"/>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dirty="0"/>
              <a:t>Place content here</a:t>
            </a:r>
          </a:p>
        </p:txBody>
      </p:sp>
      <p:sp>
        <p:nvSpPr>
          <p:cNvPr id="15" name="Text Placeholder 364">
            <a:extLst>
              <a:ext uri="{FF2B5EF4-FFF2-40B4-BE49-F238E27FC236}">
                <a16:creationId xmlns:a16="http://schemas.microsoft.com/office/drawing/2014/main" id="{1A9B287A-BCA2-477B-B96F-5895AA3949FD}"/>
              </a:ext>
            </a:extLst>
          </p:cNvPr>
          <p:cNvSpPr>
            <a:spLocks noGrp="1"/>
          </p:cNvSpPr>
          <p:nvPr>
            <p:ph type="body" sz="quarter" idx="19" hasCustomPrompt="1"/>
          </p:nvPr>
        </p:nvSpPr>
        <p:spPr>
          <a:xfrm>
            <a:off x="4906516" y="4727448"/>
            <a:ext cx="2393950" cy="369332"/>
          </a:xfrm>
        </p:spPr>
        <p:txBody>
          <a:bodyPr tIns="91440" bIns="0">
            <a:noAutofit/>
          </a:bodyPr>
          <a:lstStyle>
            <a:lvl1pPr marL="0" indent="0" algn="ctr">
              <a:buNone/>
              <a:defRPr sz="1800" b="1">
                <a:solidFill>
                  <a:schemeClr val="bg1"/>
                </a:solidFill>
                <a:latin typeface="+mj-lt"/>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dirty="0"/>
              <a:t>Place content here</a:t>
            </a:r>
          </a:p>
        </p:txBody>
      </p:sp>
      <p:sp>
        <p:nvSpPr>
          <p:cNvPr id="16" name="Text Placeholder 364">
            <a:extLst>
              <a:ext uri="{FF2B5EF4-FFF2-40B4-BE49-F238E27FC236}">
                <a16:creationId xmlns:a16="http://schemas.microsoft.com/office/drawing/2014/main" id="{058C8352-E125-59CC-3CDA-4422103AE837}"/>
              </a:ext>
            </a:extLst>
          </p:cNvPr>
          <p:cNvSpPr>
            <a:spLocks noGrp="1"/>
          </p:cNvSpPr>
          <p:nvPr>
            <p:ph type="body" sz="quarter" idx="20" hasCustomPrompt="1"/>
          </p:nvPr>
        </p:nvSpPr>
        <p:spPr>
          <a:xfrm>
            <a:off x="8458200" y="4727448"/>
            <a:ext cx="2393950" cy="369332"/>
          </a:xfrm>
        </p:spPr>
        <p:txBody>
          <a:bodyPr tIns="91440" bIns="0">
            <a:noAutofit/>
          </a:bodyPr>
          <a:lstStyle>
            <a:lvl1pPr marL="0" indent="0" algn="ctr">
              <a:buNone/>
              <a:defRPr sz="1800" b="1">
                <a:solidFill>
                  <a:schemeClr val="bg1"/>
                </a:solidFill>
                <a:latin typeface="+mj-lt"/>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dirty="0"/>
              <a:t>Place content here</a:t>
            </a:r>
          </a:p>
        </p:txBody>
      </p:sp>
    </p:spTree>
    <p:extLst>
      <p:ext uri="{BB962C8B-B14F-4D97-AF65-F5344CB8AC3E}">
        <p14:creationId xmlns:p14="http://schemas.microsoft.com/office/powerpoint/2010/main" val="2966537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Image Series Stacked">
    <p:spTree>
      <p:nvGrpSpPr>
        <p:cNvPr id="1" name=""/>
        <p:cNvGrpSpPr/>
        <p:nvPr/>
      </p:nvGrpSpPr>
      <p:grpSpPr>
        <a:xfrm>
          <a:off x="0" y="0"/>
          <a:ext cx="0" cy="0"/>
          <a:chOff x="0" y="0"/>
          <a:chExt cx="0" cy="0"/>
        </a:xfrm>
      </p:grpSpPr>
      <p:sp>
        <p:nvSpPr>
          <p:cNvPr id="124" name="Freeform 123">
            <a:extLst>
              <a:ext uri="{FF2B5EF4-FFF2-40B4-BE49-F238E27FC236}">
                <a16:creationId xmlns:a16="http://schemas.microsoft.com/office/drawing/2014/main" id="{14819B2D-3933-9761-A0E0-F8A47EFAE83C}"/>
              </a:ext>
            </a:extLst>
          </p:cNvPr>
          <p:cNvSpPr/>
          <p:nvPr userDrawn="1"/>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chemeClr val="accent1"/>
          </a:solidFill>
          <a:ln w="0" cap="flat">
            <a:noFill/>
            <a:prstDash val="solid"/>
            <a:miter/>
          </a:ln>
        </p:spPr>
        <p:txBody>
          <a:bodyPr rtlCol="0" anchor="ctr"/>
          <a:lstStyle/>
          <a:p>
            <a:endParaRPr lang="en-US" dirty="0">
              <a:latin typeface="Aptos Light" panose="020B0004020202020204" pitchFamily="34" charset="0"/>
            </a:endParaRPr>
          </a:p>
        </p:txBody>
      </p:sp>
      <p:sp>
        <p:nvSpPr>
          <p:cNvPr id="4" name="Rectangle 6">
            <a:extLst>
              <a:ext uri="{FF2B5EF4-FFF2-40B4-BE49-F238E27FC236}">
                <a16:creationId xmlns:a16="http://schemas.microsoft.com/office/drawing/2014/main" id="{DAF7721B-92F3-10FF-5A89-459D1C6BA969}"/>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Aptos Light" panose="020B0004020202020204" pitchFamily="34" charset="0"/>
                <a:ea typeface="Aptos"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Aptos Light" panose="020B0004020202020204" pitchFamily="34" charset="0"/>
              <a:ea typeface="Aptos" panose="02000000000000000000" pitchFamily="2" charset="0"/>
              <a:cs typeface="Times New Roman" panose="02020603050405020304" pitchFamily="18" charset="0"/>
            </a:endParaRPr>
          </a:p>
        </p:txBody>
      </p:sp>
      <p:pic>
        <p:nvPicPr>
          <p:cNvPr id="3" name="Graphic 2">
            <a:extLst>
              <a:ext uri="{FF2B5EF4-FFF2-40B4-BE49-F238E27FC236}">
                <a16:creationId xmlns:a16="http://schemas.microsoft.com/office/drawing/2014/main" id="{0FD5FAFE-F099-74C8-600F-3FEE5ACA26C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14693" y="6431818"/>
            <a:ext cx="1188988" cy="285824"/>
          </a:xfrm>
          <a:prstGeom prst="rect">
            <a:avLst/>
          </a:prstGeom>
        </p:spPr>
      </p:pic>
      <p:sp>
        <p:nvSpPr>
          <p:cNvPr id="9" name="Title 1">
            <a:extLst>
              <a:ext uri="{FF2B5EF4-FFF2-40B4-BE49-F238E27FC236}">
                <a16:creationId xmlns:a16="http://schemas.microsoft.com/office/drawing/2014/main" id="{F127BAF7-7A03-B6B3-4688-2EC146E8747D}"/>
              </a:ext>
            </a:extLst>
          </p:cNvPr>
          <p:cNvSpPr>
            <a:spLocks noGrp="1"/>
          </p:cNvSpPr>
          <p:nvPr>
            <p:ph type="title" hasCustomPrompt="1"/>
          </p:nvPr>
        </p:nvSpPr>
        <p:spPr>
          <a:xfrm>
            <a:off x="314692" y="365125"/>
            <a:ext cx="11492432" cy="886397"/>
          </a:xfrm>
        </p:spPr>
        <p:txBody>
          <a:bodyPr>
            <a:noAutofit/>
          </a:bodyPr>
          <a:lstStyle>
            <a:lvl1pPr>
              <a:defRPr>
                <a:solidFill>
                  <a:schemeClr val="bg1"/>
                </a:solidFill>
                <a:latin typeface="+mj-lt"/>
              </a:defRPr>
            </a:lvl1pPr>
          </a:lstStyle>
          <a:p>
            <a:r>
              <a:rPr lang="en-US" dirty="0"/>
              <a:t>One-sentence headline stating the main takeaway message</a:t>
            </a:r>
          </a:p>
        </p:txBody>
      </p:sp>
      <p:sp>
        <p:nvSpPr>
          <p:cNvPr id="17" name="Picture Placeholder 122">
            <a:extLst>
              <a:ext uri="{FF2B5EF4-FFF2-40B4-BE49-F238E27FC236}">
                <a16:creationId xmlns:a16="http://schemas.microsoft.com/office/drawing/2014/main" id="{87D78755-2DCD-D8CC-0E1B-26B8798C9E36}"/>
              </a:ext>
            </a:extLst>
          </p:cNvPr>
          <p:cNvSpPr>
            <a:spLocks noGrp="1"/>
          </p:cNvSpPr>
          <p:nvPr>
            <p:ph type="pic" sz="quarter" idx="15"/>
          </p:nvPr>
        </p:nvSpPr>
        <p:spPr>
          <a:xfrm>
            <a:off x="3707498" y="1371574"/>
            <a:ext cx="3075236" cy="1490472"/>
          </a:xfrm>
          <a:solidFill>
            <a:schemeClr val="bg2"/>
          </a:solidFill>
        </p:spPr>
        <p:txBody>
          <a:bodyPr/>
          <a:lstStyle>
            <a:lvl1pPr>
              <a:defRPr/>
            </a:lvl1pPr>
          </a:lstStyle>
          <a:p>
            <a:r>
              <a:rPr lang="en-US"/>
              <a:t>Click icon to add picture</a:t>
            </a:r>
            <a:endParaRPr lang="en-US" dirty="0"/>
          </a:p>
        </p:txBody>
      </p:sp>
      <p:sp>
        <p:nvSpPr>
          <p:cNvPr id="32" name="Picture Placeholder 122">
            <a:extLst>
              <a:ext uri="{FF2B5EF4-FFF2-40B4-BE49-F238E27FC236}">
                <a16:creationId xmlns:a16="http://schemas.microsoft.com/office/drawing/2014/main" id="{A646BC9C-4F8B-B5BA-4137-4E5CE8FA2E83}"/>
              </a:ext>
            </a:extLst>
          </p:cNvPr>
          <p:cNvSpPr>
            <a:spLocks noGrp="1"/>
          </p:cNvSpPr>
          <p:nvPr>
            <p:ph type="pic" sz="quarter" idx="23"/>
          </p:nvPr>
        </p:nvSpPr>
        <p:spPr>
          <a:xfrm>
            <a:off x="5451474" y="3039052"/>
            <a:ext cx="3075236" cy="1490472"/>
          </a:xfrm>
          <a:solidFill>
            <a:schemeClr val="bg2"/>
          </a:solidFill>
        </p:spPr>
        <p:txBody>
          <a:bodyPr/>
          <a:lstStyle>
            <a:lvl1pPr>
              <a:defRPr/>
            </a:lvl1pPr>
          </a:lstStyle>
          <a:p>
            <a:r>
              <a:rPr lang="en-US"/>
              <a:t>Click icon to add picture</a:t>
            </a:r>
            <a:endParaRPr lang="en-US" dirty="0"/>
          </a:p>
        </p:txBody>
      </p:sp>
      <p:sp>
        <p:nvSpPr>
          <p:cNvPr id="33" name="Picture Placeholder 122">
            <a:extLst>
              <a:ext uri="{FF2B5EF4-FFF2-40B4-BE49-F238E27FC236}">
                <a16:creationId xmlns:a16="http://schemas.microsoft.com/office/drawing/2014/main" id="{30C68DC1-70B2-C7B0-A2FE-80122E4F85AF}"/>
              </a:ext>
            </a:extLst>
          </p:cNvPr>
          <p:cNvSpPr>
            <a:spLocks noGrp="1"/>
          </p:cNvSpPr>
          <p:nvPr>
            <p:ph type="pic" sz="quarter" idx="24"/>
          </p:nvPr>
        </p:nvSpPr>
        <p:spPr>
          <a:xfrm>
            <a:off x="7196136" y="4707798"/>
            <a:ext cx="3075236" cy="1490472"/>
          </a:xfrm>
          <a:solidFill>
            <a:schemeClr val="bg2"/>
          </a:solidFill>
        </p:spPr>
        <p:txBody>
          <a:bodyPr/>
          <a:lstStyle>
            <a:lvl1pPr>
              <a:defRPr/>
            </a:lvl1pPr>
          </a:lstStyle>
          <a:p>
            <a:r>
              <a:rPr lang="en-US"/>
              <a:t>Click icon to add picture</a:t>
            </a:r>
            <a:endParaRPr lang="en-US" dirty="0"/>
          </a:p>
        </p:txBody>
      </p:sp>
      <p:sp>
        <p:nvSpPr>
          <p:cNvPr id="2" name="Text Placeholder 21">
            <a:extLst>
              <a:ext uri="{FF2B5EF4-FFF2-40B4-BE49-F238E27FC236}">
                <a16:creationId xmlns:a16="http://schemas.microsoft.com/office/drawing/2014/main" id="{46ACBB2B-C7F0-E810-9B2C-BD70D1820D4F}"/>
              </a:ext>
            </a:extLst>
          </p:cNvPr>
          <p:cNvSpPr>
            <a:spLocks noGrp="1"/>
          </p:cNvSpPr>
          <p:nvPr>
            <p:ph type="body" sz="quarter" idx="20" hasCustomPrompt="1"/>
          </p:nvPr>
        </p:nvSpPr>
        <p:spPr>
          <a:xfrm>
            <a:off x="1962830" y="1376146"/>
            <a:ext cx="1744662" cy="1485900"/>
          </a:xfrm>
          <a:solidFill>
            <a:schemeClr val="accent5"/>
          </a:solidFill>
        </p:spPr>
        <p:txBody>
          <a:bodyPr lIns="91440" tIns="182880" rIns="91440" bIns="182880">
            <a:noAutofit/>
          </a:bodyPr>
          <a:lstStyle>
            <a:lvl1pPr marL="0" indent="0" algn="l">
              <a:buNone/>
              <a:defRPr sz="1800" b="1">
                <a:solidFill>
                  <a:schemeClr val="tx1"/>
                </a:solidFill>
                <a:latin typeface="+mj-lt"/>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r>
              <a:rPr lang="en-US" dirty="0"/>
              <a:t>Place content here</a:t>
            </a:r>
          </a:p>
        </p:txBody>
      </p:sp>
      <p:sp>
        <p:nvSpPr>
          <p:cNvPr id="6" name="Text Placeholder 21">
            <a:extLst>
              <a:ext uri="{FF2B5EF4-FFF2-40B4-BE49-F238E27FC236}">
                <a16:creationId xmlns:a16="http://schemas.microsoft.com/office/drawing/2014/main" id="{A5AB8117-0D0B-F4A2-5D9D-8D07A6153612}"/>
              </a:ext>
            </a:extLst>
          </p:cNvPr>
          <p:cNvSpPr>
            <a:spLocks noGrp="1"/>
          </p:cNvSpPr>
          <p:nvPr>
            <p:ph type="body" sz="quarter" idx="21" hasCustomPrompt="1"/>
          </p:nvPr>
        </p:nvSpPr>
        <p:spPr>
          <a:xfrm>
            <a:off x="3707492" y="3043624"/>
            <a:ext cx="1744662" cy="1485900"/>
          </a:xfrm>
          <a:solidFill>
            <a:schemeClr val="accent4"/>
          </a:solidFill>
        </p:spPr>
        <p:txBody>
          <a:bodyPr lIns="91440" tIns="182880" rIns="91440" bIns="182880">
            <a:noAutofit/>
          </a:bodyPr>
          <a:lstStyle>
            <a:lvl1pPr marL="0" indent="0" algn="l">
              <a:buNone/>
              <a:defRPr sz="1800" b="1">
                <a:solidFill>
                  <a:schemeClr val="tx1"/>
                </a:solidFill>
                <a:latin typeface="+mj-lt"/>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r>
              <a:rPr lang="en-US" dirty="0"/>
              <a:t>Place content here</a:t>
            </a:r>
          </a:p>
        </p:txBody>
      </p:sp>
      <p:sp>
        <p:nvSpPr>
          <p:cNvPr id="8" name="Text Placeholder 21">
            <a:extLst>
              <a:ext uri="{FF2B5EF4-FFF2-40B4-BE49-F238E27FC236}">
                <a16:creationId xmlns:a16="http://schemas.microsoft.com/office/drawing/2014/main" id="{269DCCB0-CA4C-C341-313C-4C6AB851C3F8}"/>
              </a:ext>
            </a:extLst>
          </p:cNvPr>
          <p:cNvSpPr>
            <a:spLocks noGrp="1"/>
          </p:cNvSpPr>
          <p:nvPr>
            <p:ph type="body" sz="quarter" idx="22" hasCustomPrompt="1"/>
          </p:nvPr>
        </p:nvSpPr>
        <p:spPr>
          <a:xfrm>
            <a:off x="5451474" y="4712370"/>
            <a:ext cx="1744662" cy="1485900"/>
          </a:xfrm>
          <a:solidFill>
            <a:schemeClr val="accent3"/>
          </a:solidFill>
        </p:spPr>
        <p:txBody>
          <a:bodyPr lIns="91440" tIns="182880" rIns="91440" bIns="182880">
            <a:noAutofit/>
          </a:bodyPr>
          <a:lstStyle>
            <a:lvl1pPr marL="0" indent="0" algn="l">
              <a:buNone/>
              <a:defRPr sz="1800" b="1">
                <a:solidFill>
                  <a:schemeClr val="tx1"/>
                </a:solidFill>
                <a:latin typeface="+mj-lt"/>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r>
              <a:rPr lang="en-US" dirty="0"/>
              <a:t>Place content here</a:t>
            </a:r>
          </a:p>
        </p:txBody>
      </p:sp>
    </p:spTree>
    <p:extLst>
      <p:ext uri="{BB962C8B-B14F-4D97-AF65-F5344CB8AC3E}">
        <p14:creationId xmlns:p14="http://schemas.microsoft.com/office/powerpoint/2010/main" val="17830676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Image Series Color Box">
    <p:spTree>
      <p:nvGrpSpPr>
        <p:cNvPr id="1" name=""/>
        <p:cNvGrpSpPr/>
        <p:nvPr/>
      </p:nvGrpSpPr>
      <p:grpSpPr>
        <a:xfrm>
          <a:off x="0" y="0"/>
          <a:ext cx="0" cy="0"/>
          <a:chOff x="0" y="0"/>
          <a:chExt cx="0" cy="0"/>
        </a:xfrm>
      </p:grpSpPr>
      <p:sp>
        <p:nvSpPr>
          <p:cNvPr id="12" name="Picture Placeholder 360">
            <a:extLst>
              <a:ext uri="{FF2B5EF4-FFF2-40B4-BE49-F238E27FC236}">
                <a16:creationId xmlns:a16="http://schemas.microsoft.com/office/drawing/2014/main" id="{406AFED2-ED49-1112-B21D-D2ECF913338D}"/>
              </a:ext>
            </a:extLst>
          </p:cNvPr>
          <p:cNvSpPr>
            <a:spLocks noGrp="1"/>
          </p:cNvSpPr>
          <p:nvPr>
            <p:ph type="pic" sz="quarter" idx="12"/>
          </p:nvPr>
        </p:nvSpPr>
        <p:spPr>
          <a:xfrm>
            <a:off x="3580965" y="1758896"/>
            <a:ext cx="2194560" cy="1874520"/>
          </a:xfrm>
          <a:solidFill>
            <a:schemeClr val="bg2"/>
          </a:solidFill>
        </p:spPr>
        <p:txBody>
          <a:bodyPr/>
          <a:lstStyle>
            <a:lvl1pPr>
              <a:defRPr/>
            </a:lvl1pPr>
          </a:lstStyle>
          <a:p>
            <a:r>
              <a:rPr lang="en-US"/>
              <a:t>Click icon to add picture</a:t>
            </a:r>
            <a:endParaRPr lang="en-US" dirty="0"/>
          </a:p>
        </p:txBody>
      </p:sp>
      <p:sp>
        <p:nvSpPr>
          <p:cNvPr id="13" name="Picture Placeholder 360">
            <a:extLst>
              <a:ext uri="{FF2B5EF4-FFF2-40B4-BE49-F238E27FC236}">
                <a16:creationId xmlns:a16="http://schemas.microsoft.com/office/drawing/2014/main" id="{939E5704-91D7-1C33-1BB9-D89551BB48DB}"/>
              </a:ext>
            </a:extLst>
          </p:cNvPr>
          <p:cNvSpPr>
            <a:spLocks noGrp="1"/>
          </p:cNvSpPr>
          <p:nvPr>
            <p:ph type="pic" sz="quarter" idx="13"/>
          </p:nvPr>
        </p:nvSpPr>
        <p:spPr>
          <a:xfrm>
            <a:off x="3580965" y="3911299"/>
            <a:ext cx="2194560" cy="1874520"/>
          </a:xfrm>
          <a:solidFill>
            <a:schemeClr val="bg2"/>
          </a:solidFill>
        </p:spPr>
        <p:txBody>
          <a:bodyPr/>
          <a:lstStyle>
            <a:lvl1pPr>
              <a:defRPr/>
            </a:lvl1pPr>
          </a:lstStyle>
          <a:p>
            <a:r>
              <a:rPr lang="en-US"/>
              <a:t>Click icon to add picture</a:t>
            </a:r>
            <a:endParaRPr lang="en-US" dirty="0"/>
          </a:p>
        </p:txBody>
      </p:sp>
      <p:sp>
        <p:nvSpPr>
          <p:cNvPr id="14" name="Picture Placeholder 360">
            <a:extLst>
              <a:ext uri="{FF2B5EF4-FFF2-40B4-BE49-F238E27FC236}">
                <a16:creationId xmlns:a16="http://schemas.microsoft.com/office/drawing/2014/main" id="{18357D60-C329-E014-7EC4-02AD7930A529}"/>
              </a:ext>
            </a:extLst>
          </p:cNvPr>
          <p:cNvSpPr>
            <a:spLocks noGrp="1"/>
          </p:cNvSpPr>
          <p:nvPr>
            <p:ph type="pic" sz="quarter" idx="14"/>
          </p:nvPr>
        </p:nvSpPr>
        <p:spPr>
          <a:xfrm>
            <a:off x="8521865" y="1758896"/>
            <a:ext cx="2194560" cy="1874520"/>
          </a:xfrm>
          <a:solidFill>
            <a:schemeClr val="bg2"/>
          </a:solidFill>
        </p:spPr>
        <p:txBody>
          <a:bodyPr/>
          <a:lstStyle>
            <a:lvl1pPr>
              <a:defRPr/>
            </a:lvl1pPr>
          </a:lstStyle>
          <a:p>
            <a:r>
              <a:rPr lang="en-US"/>
              <a:t>Click icon to add picture</a:t>
            </a:r>
            <a:endParaRPr lang="en-US" dirty="0"/>
          </a:p>
        </p:txBody>
      </p:sp>
      <p:sp>
        <p:nvSpPr>
          <p:cNvPr id="15" name="Picture Placeholder 360">
            <a:extLst>
              <a:ext uri="{FF2B5EF4-FFF2-40B4-BE49-F238E27FC236}">
                <a16:creationId xmlns:a16="http://schemas.microsoft.com/office/drawing/2014/main" id="{1823B7A0-FA70-81A4-C409-2C310328D23B}"/>
              </a:ext>
            </a:extLst>
          </p:cNvPr>
          <p:cNvSpPr>
            <a:spLocks noGrp="1"/>
          </p:cNvSpPr>
          <p:nvPr>
            <p:ph type="pic" sz="quarter" idx="15"/>
          </p:nvPr>
        </p:nvSpPr>
        <p:spPr>
          <a:xfrm>
            <a:off x="8521865" y="3911299"/>
            <a:ext cx="2194560" cy="1874520"/>
          </a:xfrm>
          <a:solidFill>
            <a:schemeClr val="bg2"/>
          </a:solidFill>
        </p:spPr>
        <p:txBody>
          <a:bodyPr/>
          <a:lstStyle>
            <a:lvl1pPr>
              <a:defRPr/>
            </a:lvl1pPr>
          </a:lstStyle>
          <a:p>
            <a:r>
              <a:rPr lang="en-US"/>
              <a:t>Click icon to add picture</a:t>
            </a:r>
            <a:endParaRPr lang="en-US" dirty="0"/>
          </a:p>
        </p:txBody>
      </p:sp>
      <p:sp>
        <p:nvSpPr>
          <p:cNvPr id="2" name="Title 1">
            <a:extLst>
              <a:ext uri="{FF2B5EF4-FFF2-40B4-BE49-F238E27FC236}">
                <a16:creationId xmlns:a16="http://schemas.microsoft.com/office/drawing/2014/main" id="{174EEC8D-F30D-2272-2A4E-CD93B0D75CC0}"/>
              </a:ext>
            </a:extLst>
          </p:cNvPr>
          <p:cNvSpPr>
            <a:spLocks noGrp="1"/>
          </p:cNvSpPr>
          <p:nvPr>
            <p:ph type="title" hasCustomPrompt="1"/>
          </p:nvPr>
        </p:nvSpPr>
        <p:spPr>
          <a:xfrm>
            <a:off x="314692" y="365125"/>
            <a:ext cx="11492432" cy="886397"/>
          </a:xfrm>
        </p:spPr>
        <p:txBody>
          <a:bodyPr/>
          <a:lstStyle>
            <a:lvl1pPr>
              <a:defRPr>
                <a:latin typeface="+mj-lt"/>
              </a:defRPr>
            </a:lvl1pPr>
          </a:lstStyle>
          <a:p>
            <a:r>
              <a:rPr lang="en-US" dirty="0"/>
              <a:t>One-sentence headline stating the main takeaway message</a:t>
            </a:r>
          </a:p>
        </p:txBody>
      </p:sp>
      <p:sp>
        <p:nvSpPr>
          <p:cNvPr id="24" name="Text Placeholder 22">
            <a:extLst>
              <a:ext uri="{FF2B5EF4-FFF2-40B4-BE49-F238E27FC236}">
                <a16:creationId xmlns:a16="http://schemas.microsoft.com/office/drawing/2014/main" id="{84D16B10-4114-3D13-50FC-848A8724398C}"/>
              </a:ext>
            </a:extLst>
          </p:cNvPr>
          <p:cNvSpPr>
            <a:spLocks noGrp="1"/>
          </p:cNvSpPr>
          <p:nvPr>
            <p:ph type="body" sz="quarter" idx="17" hasCustomPrompt="1"/>
          </p:nvPr>
        </p:nvSpPr>
        <p:spPr>
          <a:xfrm>
            <a:off x="1384410" y="3911299"/>
            <a:ext cx="2192338" cy="1873250"/>
          </a:xfrm>
          <a:solidFill>
            <a:schemeClr val="accent6"/>
          </a:solidFill>
        </p:spPr>
        <p:txBody>
          <a:bodyPr lIns="182880" tIns="182880" rIns="182880"/>
          <a:lstStyle>
            <a:lvl1pPr marL="0" indent="0">
              <a:buNone/>
              <a:defRPr sz="1800" b="1" i="0">
                <a:solidFill>
                  <a:schemeClr val="bg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
        <p:nvSpPr>
          <p:cNvPr id="27" name="Text Placeholder 22">
            <a:extLst>
              <a:ext uri="{FF2B5EF4-FFF2-40B4-BE49-F238E27FC236}">
                <a16:creationId xmlns:a16="http://schemas.microsoft.com/office/drawing/2014/main" id="{069C9FFD-3BEB-F410-9877-CC941D3224B1}"/>
              </a:ext>
            </a:extLst>
          </p:cNvPr>
          <p:cNvSpPr>
            <a:spLocks noGrp="1"/>
          </p:cNvSpPr>
          <p:nvPr>
            <p:ph type="body" sz="quarter" idx="18" hasCustomPrompt="1"/>
          </p:nvPr>
        </p:nvSpPr>
        <p:spPr>
          <a:xfrm>
            <a:off x="6329527" y="1758896"/>
            <a:ext cx="2192338" cy="1873250"/>
          </a:xfrm>
          <a:solidFill>
            <a:schemeClr val="accent2"/>
          </a:solidFill>
        </p:spPr>
        <p:txBody>
          <a:bodyPr lIns="182880" tIns="182880" rIns="182880"/>
          <a:lstStyle>
            <a:lvl1pPr marL="0" indent="0">
              <a:buNone/>
              <a:defRPr sz="1800" b="1" i="0">
                <a:solidFill>
                  <a:schemeClr val="bg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
        <p:nvSpPr>
          <p:cNvPr id="28" name="Text Placeholder 22">
            <a:extLst>
              <a:ext uri="{FF2B5EF4-FFF2-40B4-BE49-F238E27FC236}">
                <a16:creationId xmlns:a16="http://schemas.microsoft.com/office/drawing/2014/main" id="{C39CDA33-6D16-DEAF-0280-749663549D57}"/>
              </a:ext>
            </a:extLst>
          </p:cNvPr>
          <p:cNvSpPr>
            <a:spLocks noGrp="1"/>
          </p:cNvSpPr>
          <p:nvPr>
            <p:ph type="body" sz="quarter" idx="19" hasCustomPrompt="1"/>
          </p:nvPr>
        </p:nvSpPr>
        <p:spPr>
          <a:xfrm>
            <a:off x="6329527" y="3911299"/>
            <a:ext cx="2192338" cy="1873250"/>
          </a:xfrm>
          <a:solidFill>
            <a:schemeClr val="accent4"/>
          </a:solidFill>
        </p:spPr>
        <p:txBody>
          <a:bodyPr lIns="182880" tIns="182880" rIns="182880"/>
          <a:lstStyle>
            <a:lvl1pPr marL="0" indent="0">
              <a:buNone/>
              <a:defRPr sz="1800" b="1" i="0">
                <a:solidFill>
                  <a:schemeClr val="tx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
        <p:nvSpPr>
          <p:cNvPr id="3" name="Text Placeholder 22">
            <a:extLst>
              <a:ext uri="{FF2B5EF4-FFF2-40B4-BE49-F238E27FC236}">
                <a16:creationId xmlns:a16="http://schemas.microsoft.com/office/drawing/2014/main" id="{FD3A4D06-1EC0-67D1-BF1F-4A91D1E34147}"/>
              </a:ext>
            </a:extLst>
          </p:cNvPr>
          <p:cNvSpPr>
            <a:spLocks noGrp="1"/>
          </p:cNvSpPr>
          <p:nvPr>
            <p:ph type="body" sz="quarter" idx="16" hasCustomPrompt="1"/>
          </p:nvPr>
        </p:nvSpPr>
        <p:spPr>
          <a:xfrm>
            <a:off x="1384410" y="1758896"/>
            <a:ext cx="2192338" cy="1873250"/>
          </a:xfrm>
          <a:solidFill>
            <a:schemeClr val="tx2"/>
          </a:solidFill>
        </p:spPr>
        <p:txBody>
          <a:bodyPr lIns="182880" tIns="182880" rIns="182880"/>
          <a:lstStyle>
            <a:lvl1pPr marL="0" indent="0">
              <a:buNone/>
              <a:defRPr sz="1800" b="1" i="0">
                <a:solidFill>
                  <a:schemeClr val="bg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Tree>
    <p:extLst>
      <p:ext uri="{BB962C8B-B14F-4D97-AF65-F5344CB8AC3E}">
        <p14:creationId xmlns:p14="http://schemas.microsoft.com/office/powerpoint/2010/main" val="266496714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6-Image Series Color Bar">
    <p:spTree>
      <p:nvGrpSpPr>
        <p:cNvPr id="1" name=""/>
        <p:cNvGrpSpPr/>
        <p:nvPr/>
      </p:nvGrpSpPr>
      <p:grpSpPr>
        <a:xfrm>
          <a:off x="0" y="0"/>
          <a:ext cx="0" cy="0"/>
          <a:chOff x="0" y="0"/>
          <a:chExt cx="0" cy="0"/>
        </a:xfrm>
      </p:grpSpPr>
      <p:sp>
        <p:nvSpPr>
          <p:cNvPr id="12" name="Picture Placeholder 360">
            <a:extLst>
              <a:ext uri="{FF2B5EF4-FFF2-40B4-BE49-F238E27FC236}">
                <a16:creationId xmlns:a16="http://schemas.microsoft.com/office/drawing/2014/main" id="{406AFED2-ED49-1112-B21D-D2ECF913338D}"/>
              </a:ext>
            </a:extLst>
          </p:cNvPr>
          <p:cNvSpPr>
            <a:spLocks noGrp="1"/>
          </p:cNvSpPr>
          <p:nvPr>
            <p:ph type="pic" sz="quarter" idx="12"/>
          </p:nvPr>
        </p:nvSpPr>
        <p:spPr>
          <a:xfrm>
            <a:off x="1468099" y="1465385"/>
            <a:ext cx="2658427" cy="1547446"/>
          </a:xfrm>
          <a:solidFill>
            <a:schemeClr val="bg2"/>
          </a:solidFill>
        </p:spPr>
        <p:txBody>
          <a:bodyPr/>
          <a:lstStyle>
            <a:lvl1pPr>
              <a:defRPr/>
            </a:lvl1pPr>
          </a:lstStyle>
          <a:p>
            <a:r>
              <a:rPr lang="en-US"/>
              <a:t>Click icon to add picture</a:t>
            </a:r>
            <a:endParaRPr lang="en-US" dirty="0"/>
          </a:p>
        </p:txBody>
      </p:sp>
      <p:sp>
        <p:nvSpPr>
          <p:cNvPr id="2" name="Title 1">
            <a:extLst>
              <a:ext uri="{FF2B5EF4-FFF2-40B4-BE49-F238E27FC236}">
                <a16:creationId xmlns:a16="http://schemas.microsoft.com/office/drawing/2014/main" id="{174EEC8D-F30D-2272-2A4E-CD93B0D75CC0}"/>
              </a:ext>
            </a:extLst>
          </p:cNvPr>
          <p:cNvSpPr>
            <a:spLocks noGrp="1"/>
          </p:cNvSpPr>
          <p:nvPr>
            <p:ph type="title" hasCustomPrompt="1"/>
          </p:nvPr>
        </p:nvSpPr>
        <p:spPr>
          <a:xfrm>
            <a:off x="314692" y="365125"/>
            <a:ext cx="11492432" cy="886397"/>
          </a:xfrm>
        </p:spPr>
        <p:txBody>
          <a:bodyPr/>
          <a:lstStyle>
            <a:lvl1pPr>
              <a:defRPr/>
            </a:lvl1pPr>
          </a:lstStyle>
          <a:p>
            <a:r>
              <a:rPr lang="en-US" dirty="0"/>
              <a:t>One-sentence headline stating the main takeaway message</a:t>
            </a:r>
          </a:p>
        </p:txBody>
      </p:sp>
      <p:sp>
        <p:nvSpPr>
          <p:cNvPr id="9" name="Text Placeholder 22">
            <a:extLst>
              <a:ext uri="{FF2B5EF4-FFF2-40B4-BE49-F238E27FC236}">
                <a16:creationId xmlns:a16="http://schemas.microsoft.com/office/drawing/2014/main" id="{26F353B8-FF4B-42ED-1CE7-EDC4F7EF61D1}"/>
              </a:ext>
            </a:extLst>
          </p:cNvPr>
          <p:cNvSpPr>
            <a:spLocks noGrp="1"/>
          </p:cNvSpPr>
          <p:nvPr>
            <p:ph type="body" sz="quarter" idx="18" hasCustomPrompt="1"/>
          </p:nvPr>
        </p:nvSpPr>
        <p:spPr>
          <a:xfrm>
            <a:off x="1468099" y="3012831"/>
            <a:ext cx="2658427" cy="656942"/>
          </a:xfrm>
          <a:solidFill>
            <a:schemeClr val="tx2"/>
          </a:solidFill>
        </p:spPr>
        <p:txBody>
          <a:bodyPr lIns="91440" tIns="91440" rIns="91440" bIns="91440"/>
          <a:lstStyle>
            <a:lvl1pPr marL="0" indent="0" algn="ctr">
              <a:buNone/>
              <a:defRPr sz="1800" b="1" i="0">
                <a:solidFill>
                  <a:schemeClr val="bg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
        <p:nvSpPr>
          <p:cNvPr id="11" name="Picture Placeholder 360">
            <a:extLst>
              <a:ext uri="{FF2B5EF4-FFF2-40B4-BE49-F238E27FC236}">
                <a16:creationId xmlns:a16="http://schemas.microsoft.com/office/drawing/2014/main" id="{6E81FCDA-4DA3-AB4A-5D95-88A3FEFC3A25}"/>
              </a:ext>
            </a:extLst>
          </p:cNvPr>
          <p:cNvSpPr>
            <a:spLocks noGrp="1"/>
          </p:cNvSpPr>
          <p:nvPr>
            <p:ph type="pic" sz="quarter" idx="19"/>
          </p:nvPr>
        </p:nvSpPr>
        <p:spPr>
          <a:xfrm>
            <a:off x="1468099" y="3960136"/>
            <a:ext cx="2658427" cy="1547446"/>
          </a:xfrm>
          <a:solidFill>
            <a:schemeClr val="bg2"/>
          </a:solidFill>
        </p:spPr>
        <p:txBody>
          <a:bodyPr/>
          <a:lstStyle>
            <a:lvl1pPr>
              <a:defRPr/>
            </a:lvl1pPr>
          </a:lstStyle>
          <a:p>
            <a:r>
              <a:rPr lang="en-US"/>
              <a:t>Click icon to add picture</a:t>
            </a:r>
            <a:endParaRPr lang="en-US" dirty="0"/>
          </a:p>
        </p:txBody>
      </p:sp>
      <p:sp>
        <p:nvSpPr>
          <p:cNvPr id="16" name="Text Placeholder 22">
            <a:extLst>
              <a:ext uri="{FF2B5EF4-FFF2-40B4-BE49-F238E27FC236}">
                <a16:creationId xmlns:a16="http://schemas.microsoft.com/office/drawing/2014/main" id="{3F669257-B949-89C3-AFAB-C056282DB494}"/>
              </a:ext>
            </a:extLst>
          </p:cNvPr>
          <p:cNvSpPr>
            <a:spLocks noGrp="1"/>
          </p:cNvSpPr>
          <p:nvPr>
            <p:ph type="body" sz="quarter" idx="20" hasCustomPrompt="1"/>
          </p:nvPr>
        </p:nvSpPr>
        <p:spPr>
          <a:xfrm>
            <a:off x="1468099" y="5507582"/>
            <a:ext cx="2658427" cy="656942"/>
          </a:xfrm>
          <a:solidFill>
            <a:schemeClr val="accent5"/>
          </a:solidFill>
        </p:spPr>
        <p:txBody>
          <a:bodyPr lIns="91440" tIns="91440" rIns="91440" bIns="91440"/>
          <a:lstStyle>
            <a:lvl1pPr marL="0" indent="0" algn="ctr">
              <a:buNone/>
              <a:defRPr sz="1800" b="1" i="0">
                <a:solidFill>
                  <a:schemeClr val="tx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
        <p:nvSpPr>
          <p:cNvPr id="17" name="Picture Placeholder 360">
            <a:extLst>
              <a:ext uri="{FF2B5EF4-FFF2-40B4-BE49-F238E27FC236}">
                <a16:creationId xmlns:a16="http://schemas.microsoft.com/office/drawing/2014/main" id="{13D2DA25-934B-21FF-2966-29EF546C487A}"/>
              </a:ext>
            </a:extLst>
          </p:cNvPr>
          <p:cNvSpPr>
            <a:spLocks noGrp="1"/>
          </p:cNvSpPr>
          <p:nvPr>
            <p:ph type="pic" sz="quarter" idx="21"/>
          </p:nvPr>
        </p:nvSpPr>
        <p:spPr>
          <a:xfrm>
            <a:off x="4766787" y="1465385"/>
            <a:ext cx="2658427" cy="1547446"/>
          </a:xfrm>
          <a:solidFill>
            <a:schemeClr val="bg2"/>
          </a:solidFill>
        </p:spPr>
        <p:txBody>
          <a:bodyPr/>
          <a:lstStyle>
            <a:lvl1pPr>
              <a:defRPr/>
            </a:lvl1pPr>
          </a:lstStyle>
          <a:p>
            <a:r>
              <a:rPr lang="en-US"/>
              <a:t>Click icon to add picture</a:t>
            </a:r>
            <a:endParaRPr lang="en-US" dirty="0"/>
          </a:p>
        </p:txBody>
      </p:sp>
      <p:sp>
        <p:nvSpPr>
          <p:cNvPr id="18" name="Text Placeholder 22">
            <a:extLst>
              <a:ext uri="{FF2B5EF4-FFF2-40B4-BE49-F238E27FC236}">
                <a16:creationId xmlns:a16="http://schemas.microsoft.com/office/drawing/2014/main" id="{17D533C8-B6CD-B35B-9678-CFA2D4FF71A7}"/>
              </a:ext>
            </a:extLst>
          </p:cNvPr>
          <p:cNvSpPr>
            <a:spLocks noGrp="1"/>
          </p:cNvSpPr>
          <p:nvPr>
            <p:ph type="body" sz="quarter" idx="22" hasCustomPrompt="1"/>
          </p:nvPr>
        </p:nvSpPr>
        <p:spPr>
          <a:xfrm>
            <a:off x="4766787" y="3012831"/>
            <a:ext cx="2658427" cy="656942"/>
          </a:xfrm>
          <a:solidFill>
            <a:schemeClr val="accent3"/>
          </a:solidFill>
        </p:spPr>
        <p:txBody>
          <a:bodyPr lIns="91440" tIns="91440" rIns="91440" bIns="91440"/>
          <a:lstStyle>
            <a:lvl1pPr marL="0" indent="0" algn="ctr">
              <a:buNone/>
              <a:defRPr sz="1800" b="1" i="0">
                <a:solidFill>
                  <a:schemeClr val="bg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
        <p:nvSpPr>
          <p:cNvPr id="19" name="Picture Placeholder 360">
            <a:extLst>
              <a:ext uri="{FF2B5EF4-FFF2-40B4-BE49-F238E27FC236}">
                <a16:creationId xmlns:a16="http://schemas.microsoft.com/office/drawing/2014/main" id="{FFFA52E8-8238-7D32-74C3-C442340BACDD}"/>
              </a:ext>
            </a:extLst>
          </p:cNvPr>
          <p:cNvSpPr>
            <a:spLocks noGrp="1"/>
          </p:cNvSpPr>
          <p:nvPr>
            <p:ph type="pic" sz="quarter" idx="23"/>
          </p:nvPr>
        </p:nvSpPr>
        <p:spPr>
          <a:xfrm>
            <a:off x="4766787" y="3960136"/>
            <a:ext cx="2658427" cy="1547446"/>
          </a:xfrm>
          <a:solidFill>
            <a:schemeClr val="bg2"/>
          </a:solidFill>
        </p:spPr>
        <p:txBody>
          <a:bodyPr/>
          <a:lstStyle>
            <a:lvl1pPr>
              <a:defRPr/>
            </a:lvl1pPr>
          </a:lstStyle>
          <a:p>
            <a:r>
              <a:rPr lang="en-US"/>
              <a:t>Click icon to add picture</a:t>
            </a:r>
            <a:endParaRPr lang="en-US" dirty="0"/>
          </a:p>
        </p:txBody>
      </p:sp>
      <p:sp>
        <p:nvSpPr>
          <p:cNvPr id="20" name="Text Placeholder 22">
            <a:extLst>
              <a:ext uri="{FF2B5EF4-FFF2-40B4-BE49-F238E27FC236}">
                <a16:creationId xmlns:a16="http://schemas.microsoft.com/office/drawing/2014/main" id="{EAA931B9-F65E-5FA9-1A52-F298BEA03A31}"/>
              </a:ext>
            </a:extLst>
          </p:cNvPr>
          <p:cNvSpPr>
            <a:spLocks noGrp="1"/>
          </p:cNvSpPr>
          <p:nvPr>
            <p:ph type="body" sz="quarter" idx="24" hasCustomPrompt="1"/>
          </p:nvPr>
        </p:nvSpPr>
        <p:spPr>
          <a:xfrm>
            <a:off x="4766787" y="5507582"/>
            <a:ext cx="2658427" cy="656942"/>
          </a:xfrm>
          <a:solidFill>
            <a:schemeClr val="accent4"/>
          </a:solidFill>
        </p:spPr>
        <p:txBody>
          <a:bodyPr lIns="91440" tIns="91440" rIns="91440" bIns="91440"/>
          <a:lstStyle>
            <a:lvl1pPr marL="0" indent="0" algn="ctr">
              <a:buNone/>
              <a:defRPr sz="1800" b="1" i="0">
                <a:solidFill>
                  <a:schemeClr val="tx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
        <p:nvSpPr>
          <p:cNvPr id="21" name="Picture Placeholder 360">
            <a:extLst>
              <a:ext uri="{FF2B5EF4-FFF2-40B4-BE49-F238E27FC236}">
                <a16:creationId xmlns:a16="http://schemas.microsoft.com/office/drawing/2014/main" id="{E2163388-A63C-577D-E1F5-098DA5ECC07B}"/>
              </a:ext>
            </a:extLst>
          </p:cNvPr>
          <p:cNvSpPr>
            <a:spLocks noGrp="1"/>
          </p:cNvSpPr>
          <p:nvPr>
            <p:ph type="pic" sz="quarter" idx="25"/>
          </p:nvPr>
        </p:nvSpPr>
        <p:spPr>
          <a:xfrm>
            <a:off x="8065474" y="1465385"/>
            <a:ext cx="2658427" cy="1547446"/>
          </a:xfrm>
          <a:solidFill>
            <a:schemeClr val="bg2"/>
          </a:solidFill>
        </p:spPr>
        <p:txBody>
          <a:bodyPr/>
          <a:lstStyle>
            <a:lvl1pPr>
              <a:defRPr/>
            </a:lvl1pPr>
          </a:lstStyle>
          <a:p>
            <a:r>
              <a:rPr lang="en-US"/>
              <a:t>Click icon to add picture</a:t>
            </a:r>
            <a:endParaRPr lang="en-US" dirty="0"/>
          </a:p>
        </p:txBody>
      </p:sp>
      <p:sp>
        <p:nvSpPr>
          <p:cNvPr id="22" name="Text Placeholder 22">
            <a:extLst>
              <a:ext uri="{FF2B5EF4-FFF2-40B4-BE49-F238E27FC236}">
                <a16:creationId xmlns:a16="http://schemas.microsoft.com/office/drawing/2014/main" id="{6A354D75-2850-EFEF-9B6E-16282EFCDE4B}"/>
              </a:ext>
            </a:extLst>
          </p:cNvPr>
          <p:cNvSpPr>
            <a:spLocks noGrp="1"/>
          </p:cNvSpPr>
          <p:nvPr>
            <p:ph type="body" sz="quarter" idx="26" hasCustomPrompt="1"/>
          </p:nvPr>
        </p:nvSpPr>
        <p:spPr>
          <a:xfrm>
            <a:off x="8065474" y="3012831"/>
            <a:ext cx="2658427" cy="656942"/>
          </a:xfrm>
          <a:solidFill>
            <a:schemeClr val="accent6"/>
          </a:solidFill>
        </p:spPr>
        <p:txBody>
          <a:bodyPr lIns="91440" tIns="91440" rIns="91440" bIns="91440"/>
          <a:lstStyle>
            <a:lvl1pPr marL="0" indent="0" algn="ctr">
              <a:buNone/>
              <a:defRPr sz="1800" b="1" i="0">
                <a:solidFill>
                  <a:schemeClr val="bg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
        <p:nvSpPr>
          <p:cNvPr id="23" name="Picture Placeholder 360">
            <a:extLst>
              <a:ext uri="{FF2B5EF4-FFF2-40B4-BE49-F238E27FC236}">
                <a16:creationId xmlns:a16="http://schemas.microsoft.com/office/drawing/2014/main" id="{FBABECBC-CDDA-6887-FB75-25BC231CEC93}"/>
              </a:ext>
            </a:extLst>
          </p:cNvPr>
          <p:cNvSpPr>
            <a:spLocks noGrp="1"/>
          </p:cNvSpPr>
          <p:nvPr>
            <p:ph type="pic" sz="quarter" idx="27"/>
          </p:nvPr>
        </p:nvSpPr>
        <p:spPr>
          <a:xfrm>
            <a:off x="8065474" y="3960136"/>
            <a:ext cx="2658427" cy="1547446"/>
          </a:xfrm>
          <a:solidFill>
            <a:schemeClr val="bg2"/>
          </a:solidFill>
        </p:spPr>
        <p:txBody>
          <a:bodyPr/>
          <a:lstStyle>
            <a:lvl1pPr>
              <a:defRPr/>
            </a:lvl1pPr>
          </a:lstStyle>
          <a:p>
            <a:r>
              <a:rPr lang="en-US"/>
              <a:t>Click icon to add picture</a:t>
            </a:r>
            <a:endParaRPr lang="en-US" dirty="0"/>
          </a:p>
        </p:txBody>
      </p:sp>
      <p:sp>
        <p:nvSpPr>
          <p:cNvPr id="25" name="Text Placeholder 22">
            <a:extLst>
              <a:ext uri="{FF2B5EF4-FFF2-40B4-BE49-F238E27FC236}">
                <a16:creationId xmlns:a16="http://schemas.microsoft.com/office/drawing/2014/main" id="{AA63FF33-3432-1D2E-53DE-B6F0895069F1}"/>
              </a:ext>
            </a:extLst>
          </p:cNvPr>
          <p:cNvSpPr>
            <a:spLocks noGrp="1"/>
          </p:cNvSpPr>
          <p:nvPr>
            <p:ph type="body" sz="quarter" idx="28" hasCustomPrompt="1"/>
          </p:nvPr>
        </p:nvSpPr>
        <p:spPr>
          <a:xfrm>
            <a:off x="8065474" y="5507582"/>
            <a:ext cx="2658427" cy="656942"/>
          </a:xfrm>
          <a:solidFill>
            <a:schemeClr val="tx1"/>
          </a:solidFill>
        </p:spPr>
        <p:txBody>
          <a:bodyPr lIns="91440" tIns="91440" rIns="91440" bIns="91440"/>
          <a:lstStyle>
            <a:lvl1pPr marL="0" indent="0" algn="ctr">
              <a:buNone/>
              <a:defRPr sz="1800" b="1" i="0">
                <a:solidFill>
                  <a:schemeClr val="bg1"/>
                </a:solidFill>
                <a:latin typeface="+mj-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Tree>
    <p:extLst>
      <p:ext uri="{BB962C8B-B14F-4D97-AF65-F5344CB8AC3E}">
        <p14:creationId xmlns:p14="http://schemas.microsoft.com/office/powerpoint/2010/main" val="18581818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0-Portrait Series">
    <p:spTree>
      <p:nvGrpSpPr>
        <p:cNvPr id="1" name=""/>
        <p:cNvGrpSpPr/>
        <p:nvPr/>
      </p:nvGrpSpPr>
      <p:grpSpPr>
        <a:xfrm>
          <a:off x="0" y="0"/>
          <a:ext cx="0" cy="0"/>
          <a:chOff x="0" y="0"/>
          <a:chExt cx="0" cy="0"/>
        </a:xfrm>
      </p:grpSpPr>
      <p:sp>
        <p:nvSpPr>
          <p:cNvPr id="12" name="Picture Placeholder 360">
            <a:extLst>
              <a:ext uri="{FF2B5EF4-FFF2-40B4-BE49-F238E27FC236}">
                <a16:creationId xmlns:a16="http://schemas.microsoft.com/office/drawing/2014/main" id="{406AFED2-ED49-1112-B21D-D2ECF913338D}"/>
              </a:ext>
            </a:extLst>
          </p:cNvPr>
          <p:cNvSpPr>
            <a:spLocks noGrp="1"/>
          </p:cNvSpPr>
          <p:nvPr>
            <p:ph type="pic" sz="quarter" idx="12"/>
          </p:nvPr>
        </p:nvSpPr>
        <p:spPr>
          <a:xfrm>
            <a:off x="1510445" y="1682263"/>
            <a:ext cx="1411061" cy="1408177"/>
          </a:xfrm>
          <a:solidFill>
            <a:schemeClr val="bg2"/>
          </a:solidFill>
        </p:spPr>
        <p:txBody>
          <a:bodyPr/>
          <a:lstStyle>
            <a:lvl1pPr>
              <a:defRPr/>
            </a:lvl1pPr>
          </a:lstStyle>
          <a:p>
            <a:r>
              <a:rPr lang="en-US"/>
              <a:t>Click icon to add picture</a:t>
            </a:r>
            <a:endParaRPr lang="en-US" dirty="0"/>
          </a:p>
        </p:txBody>
      </p:sp>
      <p:sp>
        <p:nvSpPr>
          <p:cNvPr id="2" name="Title 1">
            <a:extLst>
              <a:ext uri="{FF2B5EF4-FFF2-40B4-BE49-F238E27FC236}">
                <a16:creationId xmlns:a16="http://schemas.microsoft.com/office/drawing/2014/main" id="{174EEC8D-F30D-2272-2A4E-CD93B0D75CC0}"/>
              </a:ext>
            </a:extLst>
          </p:cNvPr>
          <p:cNvSpPr>
            <a:spLocks noGrp="1"/>
          </p:cNvSpPr>
          <p:nvPr>
            <p:ph type="title" hasCustomPrompt="1"/>
          </p:nvPr>
        </p:nvSpPr>
        <p:spPr>
          <a:xfrm>
            <a:off x="314692" y="365125"/>
            <a:ext cx="11492432" cy="886397"/>
          </a:xfrm>
        </p:spPr>
        <p:txBody>
          <a:bodyPr/>
          <a:lstStyle>
            <a:lvl1pPr>
              <a:defRPr b="1">
                <a:latin typeface="+mj-lt"/>
              </a:defRPr>
            </a:lvl1pPr>
          </a:lstStyle>
          <a:p>
            <a:r>
              <a:rPr lang="en-US" dirty="0"/>
              <a:t>One-sentence headline stating the main takeaway message</a:t>
            </a:r>
          </a:p>
        </p:txBody>
      </p:sp>
      <p:sp>
        <p:nvSpPr>
          <p:cNvPr id="5" name="Text Placeholder 4">
            <a:extLst>
              <a:ext uri="{FF2B5EF4-FFF2-40B4-BE49-F238E27FC236}">
                <a16:creationId xmlns:a16="http://schemas.microsoft.com/office/drawing/2014/main" id="{7454D37D-9760-333D-5D98-7361CD68B949}"/>
              </a:ext>
            </a:extLst>
          </p:cNvPr>
          <p:cNvSpPr>
            <a:spLocks noGrp="1"/>
          </p:cNvSpPr>
          <p:nvPr>
            <p:ph type="body" sz="quarter" idx="14" hasCustomPrompt="1"/>
          </p:nvPr>
        </p:nvSpPr>
        <p:spPr>
          <a:xfrm>
            <a:off x="1510079" y="3107592"/>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7" name="Picture Placeholder 360">
            <a:extLst>
              <a:ext uri="{FF2B5EF4-FFF2-40B4-BE49-F238E27FC236}">
                <a16:creationId xmlns:a16="http://schemas.microsoft.com/office/drawing/2014/main" id="{25194CC7-DFDD-41E3-3F16-A4BAED70D310}"/>
              </a:ext>
            </a:extLst>
          </p:cNvPr>
          <p:cNvSpPr>
            <a:spLocks noGrp="1"/>
          </p:cNvSpPr>
          <p:nvPr>
            <p:ph type="pic" sz="quarter" idx="15"/>
          </p:nvPr>
        </p:nvSpPr>
        <p:spPr>
          <a:xfrm>
            <a:off x="3409584" y="1682263"/>
            <a:ext cx="1411061" cy="1408177"/>
          </a:xfrm>
          <a:solidFill>
            <a:schemeClr val="bg2"/>
          </a:solidFill>
        </p:spPr>
        <p:txBody>
          <a:bodyPr/>
          <a:lstStyle>
            <a:lvl1pPr>
              <a:defRPr/>
            </a:lvl1pPr>
          </a:lstStyle>
          <a:p>
            <a:r>
              <a:rPr lang="en-US"/>
              <a:t>Click icon to add picture</a:t>
            </a:r>
            <a:endParaRPr lang="en-US" dirty="0"/>
          </a:p>
        </p:txBody>
      </p:sp>
      <p:sp>
        <p:nvSpPr>
          <p:cNvPr id="8" name="Text Placeholder 4">
            <a:extLst>
              <a:ext uri="{FF2B5EF4-FFF2-40B4-BE49-F238E27FC236}">
                <a16:creationId xmlns:a16="http://schemas.microsoft.com/office/drawing/2014/main" id="{259FEBC2-FFA2-F082-C0B4-490D9C6E3682}"/>
              </a:ext>
            </a:extLst>
          </p:cNvPr>
          <p:cNvSpPr>
            <a:spLocks noGrp="1"/>
          </p:cNvSpPr>
          <p:nvPr>
            <p:ph type="body" sz="quarter" idx="16" hasCustomPrompt="1"/>
          </p:nvPr>
        </p:nvSpPr>
        <p:spPr>
          <a:xfrm>
            <a:off x="3409218" y="3107592"/>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10" name="Picture Placeholder 360">
            <a:extLst>
              <a:ext uri="{FF2B5EF4-FFF2-40B4-BE49-F238E27FC236}">
                <a16:creationId xmlns:a16="http://schemas.microsoft.com/office/drawing/2014/main" id="{9E7760E5-8579-2ACD-19F1-A979EC595A81}"/>
              </a:ext>
            </a:extLst>
          </p:cNvPr>
          <p:cNvSpPr>
            <a:spLocks noGrp="1"/>
          </p:cNvSpPr>
          <p:nvPr>
            <p:ph type="pic" sz="quarter" idx="17"/>
          </p:nvPr>
        </p:nvSpPr>
        <p:spPr>
          <a:xfrm>
            <a:off x="5308182" y="1682263"/>
            <a:ext cx="1411061" cy="1408177"/>
          </a:xfrm>
          <a:solidFill>
            <a:schemeClr val="bg2"/>
          </a:solidFill>
        </p:spPr>
        <p:txBody>
          <a:bodyPr/>
          <a:lstStyle>
            <a:lvl1pPr>
              <a:defRPr/>
            </a:lvl1pPr>
          </a:lstStyle>
          <a:p>
            <a:r>
              <a:rPr lang="en-US"/>
              <a:t>Click icon to add picture</a:t>
            </a:r>
            <a:endParaRPr lang="en-US" dirty="0"/>
          </a:p>
        </p:txBody>
      </p:sp>
      <p:sp>
        <p:nvSpPr>
          <p:cNvPr id="13" name="Text Placeholder 4">
            <a:extLst>
              <a:ext uri="{FF2B5EF4-FFF2-40B4-BE49-F238E27FC236}">
                <a16:creationId xmlns:a16="http://schemas.microsoft.com/office/drawing/2014/main" id="{121DEBE6-249D-E1B1-4B52-A019B44949CF}"/>
              </a:ext>
            </a:extLst>
          </p:cNvPr>
          <p:cNvSpPr>
            <a:spLocks noGrp="1"/>
          </p:cNvSpPr>
          <p:nvPr>
            <p:ph type="body" sz="quarter" idx="18" hasCustomPrompt="1"/>
          </p:nvPr>
        </p:nvSpPr>
        <p:spPr>
          <a:xfrm>
            <a:off x="5307640" y="3107592"/>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14" name="Picture Placeholder 360">
            <a:extLst>
              <a:ext uri="{FF2B5EF4-FFF2-40B4-BE49-F238E27FC236}">
                <a16:creationId xmlns:a16="http://schemas.microsoft.com/office/drawing/2014/main" id="{EB7AC011-2F57-EC56-91F9-A965565A4061}"/>
              </a:ext>
            </a:extLst>
          </p:cNvPr>
          <p:cNvSpPr>
            <a:spLocks noGrp="1"/>
          </p:cNvSpPr>
          <p:nvPr>
            <p:ph type="pic" sz="quarter" idx="19"/>
          </p:nvPr>
        </p:nvSpPr>
        <p:spPr>
          <a:xfrm>
            <a:off x="7206077" y="1682263"/>
            <a:ext cx="1411061" cy="1408177"/>
          </a:xfrm>
          <a:solidFill>
            <a:schemeClr val="bg2"/>
          </a:solidFill>
        </p:spPr>
        <p:txBody>
          <a:bodyPr/>
          <a:lstStyle>
            <a:lvl1pPr>
              <a:defRPr/>
            </a:lvl1pPr>
          </a:lstStyle>
          <a:p>
            <a:r>
              <a:rPr lang="en-US"/>
              <a:t>Click icon to add picture</a:t>
            </a:r>
            <a:endParaRPr lang="en-US" dirty="0"/>
          </a:p>
        </p:txBody>
      </p:sp>
      <p:sp>
        <p:nvSpPr>
          <p:cNvPr id="15" name="Text Placeholder 4">
            <a:extLst>
              <a:ext uri="{FF2B5EF4-FFF2-40B4-BE49-F238E27FC236}">
                <a16:creationId xmlns:a16="http://schemas.microsoft.com/office/drawing/2014/main" id="{D59762E5-F688-DBA8-4C37-B3A3C58F18B9}"/>
              </a:ext>
            </a:extLst>
          </p:cNvPr>
          <p:cNvSpPr>
            <a:spLocks noGrp="1"/>
          </p:cNvSpPr>
          <p:nvPr>
            <p:ph type="body" sz="quarter" idx="20" hasCustomPrompt="1"/>
          </p:nvPr>
        </p:nvSpPr>
        <p:spPr>
          <a:xfrm>
            <a:off x="7205711" y="3107592"/>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24" name="Picture Placeholder 360">
            <a:extLst>
              <a:ext uri="{FF2B5EF4-FFF2-40B4-BE49-F238E27FC236}">
                <a16:creationId xmlns:a16="http://schemas.microsoft.com/office/drawing/2014/main" id="{8A47F1D3-73AD-F467-48EE-D2074775291F}"/>
              </a:ext>
            </a:extLst>
          </p:cNvPr>
          <p:cNvSpPr>
            <a:spLocks noGrp="1"/>
          </p:cNvSpPr>
          <p:nvPr>
            <p:ph type="pic" sz="quarter" idx="21"/>
          </p:nvPr>
        </p:nvSpPr>
        <p:spPr>
          <a:xfrm>
            <a:off x="9103782" y="1682263"/>
            <a:ext cx="1411061" cy="1408177"/>
          </a:xfrm>
          <a:solidFill>
            <a:schemeClr val="bg2"/>
          </a:solidFill>
        </p:spPr>
        <p:txBody>
          <a:bodyPr/>
          <a:lstStyle>
            <a:lvl1pPr>
              <a:defRPr/>
            </a:lvl1pPr>
          </a:lstStyle>
          <a:p>
            <a:r>
              <a:rPr lang="en-US"/>
              <a:t>Click icon to add picture</a:t>
            </a:r>
            <a:endParaRPr lang="en-US" dirty="0"/>
          </a:p>
        </p:txBody>
      </p:sp>
      <p:sp>
        <p:nvSpPr>
          <p:cNvPr id="26" name="Text Placeholder 4">
            <a:extLst>
              <a:ext uri="{FF2B5EF4-FFF2-40B4-BE49-F238E27FC236}">
                <a16:creationId xmlns:a16="http://schemas.microsoft.com/office/drawing/2014/main" id="{B4A73141-DACC-B694-EAA5-D499AAA41AA2}"/>
              </a:ext>
            </a:extLst>
          </p:cNvPr>
          <p:cNvSpPr>
            <a:spLocks noGrp="1"/>
          </p:cNvSpPr>
          <p:nvPr>
            <p:ph type="body" sz="quarter" idx="22" hasCustomPrompt="1"/>
          </p:nvPr>
        </p:nvSpPr>
        <p:spPr>
          <a:xfrm>
            <a:off x="9103416" y="3107592"/>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3" name="Picture Placeholder 360">
            <a:extLst>
              <a:ext uri="{FF2B5EF4-FFF2-40B4-BE49-F238E27FC236}">
                <a16:creationId xmlns:a16="http://schemas.microsoft.com/office/drawing/2014/main" id="{50C0265D-4C37-A6EB-018A-088C3665D77B}"/>
              </a:ext>
            </a:extLst>
          </p:cNvPr>
          <p:cNvSpPr>
            <a:spLocks noGrp="1"/>
          </p:cNvSpPr>
          <p:nvPr>
            <p:ph type="pic" sz="quarter" idx="23"/>
          </p:nvPr>
        </p:nvSpPr>
        <p:spPr>
          <a:xfrm>
            <a:off x="1510079" y="3970677"/>
            <a:ext cx="1411061" cy="1408177"/>
          </a:xfrm>
          <a:solidFill>
            <a:schemeClr val="bg2"/>
          </a:solidFill>
        </p:spPr>
        <p:txBody>
          <a:bodyPr/>
          <a:lstStyle>
            <a:lvl1pPr>
              <a:defRPr/>
            </a:lvl1pPr>
          </a:lstStyle>
          <a:p>
            <a:r>
              <a:rPr lang="en-US"/>
              <a:t>Click icon to add picture</a:t>
            </a:r>
            <a:endParaRPr lang="en-US" dirty="0"/>
          </a:p>
        </p:txBody>
      </p:sp>
      <p:sp>
        <p:nvSpPr>
          <p:cNvPr id="4" name="Text Placeholder 4">
            <a:extLst>
              <a:ext uri="{FF2B5EF4-FFF2-40B4-BE49-F238E27FC236}">
                <a16:creationId xmlns:a16="http://schemas.microsoft.com/office/drawing/2014/main" id="{3171DB7C-B77B-BA2F-D42D-E70799E1CF45}"/>
              </a:ext>
            </a:extLst>
          </p:cNvPr>
          <p:cNvSpPr>
            <a:spLocks noGrp="1"/>
          </p:cNvSpPr>
          <p:nvPr>
            <p:ph type="body" sz="quarter" idx="24" hasCustomPrompt="1"/>
          </p:nvPr>
        </p:nvSpPr>
        <p:spPr>
          <a:xfrm>
            <a:off x="1509713" y="5396006"/>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6" name="Picture Placeholder 360">
            <a:extLst>
              <a:ext uri="{FF2B5EF4-FFF2-40B4-BE49-F238E27FC236}">
                <a16:creationId xmlns:a16="http://schemas.microsoft.com/office/drawing/2014/main" id="{54228786-C065-7CF8-8C9C-C9622BDB5F7E}"/>
              </a:ext>
            </a:extLst>
          </p:cNvPr>
          <p:cNvSpPr>
            <a:spLocks noGrp="1"/>
          </p:cNvSpPr>
          <p:nvPr>
            <p:ph type="pic" sz="quarter" idx="25"/>
          </p:nvPr>
        </p:nvSpPr>
        <p:spPr>
          <a:xfrm>
            <a:off x="3409218" y="3970677"/>
            <a:ext cx="1411061" cy="1408177"/>
          </a:xfrm>
          <a:solidFill>
            <a:schemeClr val="bg2"/>
          </a:solidFill>
        </p:spPr>
        <p:txBody>
          <a:bodyPr/>
          <a:lstStyle>
            <a:lvl1pPr>
              <a:defRPr/>
            </a:lvl1pPr>
          </a:lstStyle>
          <a:p>
            <a:r>
              <a:rPr lang="en-US"/>
              <a:t>Click icon to add picture</a:t>
            </a:r>
            <a:endParaRPr lang="en-US" dirty="0"/>
          </a:p>
        </p:txBody>
      </p:sp>
      <p:sp>
        <p:nvSpPr>
          <p:cNvPr id="9" name="Text Placeholder 4">
            <a:extLst>
              <a:ext uri="{FF2B5EF4-FFF2-40B4-BE49-F238E27FC236}">
                <a16:creationId xmlns:a16="http://schemas.microsoft.com/office/drawing/2014/main" id="{9C03BA11-280F-ED2F-8FE5-AD08B0D44816}"/>
              </a:ext>
            </a:extLst>
          </p:cNvPr>
          <p:cNvSpPr>
            <a:spLocks noGrp="1"/>
          </p:cNvSpPr>
          <p:nvPr>
            <p:ph type="body" sz="quarter" idx="26" hasCustomPrompt="1"/>
          </p:nvPr>
        </p:nvSpPr>
        <p:spPr>
          <a:xfrm>
            <a:off x="3408852" y="5396006"/>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11" name="Picture Placeholder 360">
            <a:extLst>
              <a:ext uri="{FF2B5EF4-FFF2-40B4-BE49-F238E27FC236}">
                <a16:creationId xmlns:a16="http://schemas.microsoft.com/office/drawing/2014/main" id="{D0FFE670-33BD-AB72-DB9E-26A7E5785E56}"/>
              </a:ext>
            </a:extLst>
          </p:cNvPr>
          <p:cNvSpPr>
            <a:spLocks noGrp="1"/>
          </p:cNvSpPr>
          <p:nvPr>
            <p:ph type="pic" sz="quarter" idx="27"/>
          </p:nvPr>
        </p:nvSpPr>
        <p:spPr>
          <a:xfrm>
            <a:off x="5307816" y="3970677"/>
            <a:ext cx="1411061" cy="1408177"/>
          </a:xfrm>
          <a:solidFill>
            <a:schemeClr val="bg2"/>
          </a:solidFill>
        </p:spPr>
        <p:txBody>
          <a:bodyPr/>
          <a:lstStyle>
            <a:lvl1pPr>
              <a:defRPr/>
            </a:lvl1pPr>
          </a:lstStyle>
          <a:p>
            <a:r>
              <a:rPr lang="en-US"/>
              <a:t>Click icon to add picture</a:t>
            </a:r>
            <a:endParaRPr lang="en-US" dirty="0"/>
          </a:p>
        </p:txBody>
      </p:sp>
      <p:sp>
        <p:nvSpPr>
          <p:cNvPr id="16" name="Text Placeholder 4">
            <a:extLst>
              <a:ext uri="{FF2B5EF4-FFF2-40B4-BE49-F238E27FC236}">
                <a16:creationId xmlns:a16="http://schemas.microsoft.com/office/drawing/2014/main" id="{36FD3033-3412-943B-9B60-3555F20EAC66}"/>
              </a:ext>
            </a:extLst>
          </p:cNvPr>
          <p:cNvSpPr>
            <a:spLocks noGrp="1"/>
          </p:cNvSpPr>
          <p:nvPr>
            <p:ph type="body" sz="quarter" idx="28" hasCustomPrompt="1"/>
          </p:nvPr>
        </p:nvSpPr>
        <p:spPr>
          <a:xfrm>
            <a:off x="5307274" y="5396006"/>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17" name="Picture Placeholder 360">
            <a:extLst>
              <a:ext uri="{FF2B5EF4-FFF2-40B4-BE49-F238E27FC236}">
                <a16:creationId xmlns:a16="http://schemas.microsoft.com/office/drawing/2014/main" id="{D90F4C59-A65F-7802-34A6-70D69C5041A5}"/>
              </a:ext>
            </a:extLst>
          </p:cNvPr>
          <p:cNvSpPr>
            <a:spLocks noGrp="1"/>
          </p:cNvSpPr>
          <p:nvPr>
            <p:ph type="pic" sz="quarter" idx="29"/>
          </p:nvPr>
        </p:nvSpPr>
        <p:spPr>
          <a:xfrm>
            <a:off x="7205711" y="3970677"/>
            <a:ext cx="1411061" cy="1408177"/>
          </a:xfrm>
          <a:solidFill>
            <a:schemeClr val="bg2"/>
          </a:solidFill>
        </p:spPr>
        <p:txBody>
          <a:bodyPr/>
          <a:lstStyle>
            <a:lvl1pPr>
              <a:defRPr/>
            </a:lvl1pPr>
          </a:lstStyle>
          <a:p>
            <a:r>
              <a:rPr lang="en-US"/>
              <a:t>Click icon to add picture</a:t>
            </a:r>
            <a:endParaRPr lang="en-US" dirty="0"/>
          </a:p>
        </p:txBody>
      </p:sp>
      <p:sp>
        <p:nvSpPr>
          <p:cNvPr id="18" name="Text Placeholder 4">
            <a:extLst>
              <a:ext uri="{FF2B5EF4-FFF2-40B4-BE49-F238E27FC236}">
                <a16:creationId xmlns:a16="http://schemas.microsoft.com/office/drawing/2014/main" id="{134846F9-F8EB-3656-08DF-03E1A00CD633}"/>
              </a:ext>
            </a:extLst>
          </p:cNvPr>
          <p:cNvSpPr>
            <a:spLocks noGrp="1"/>
          </p:cNvSpPr>
          <p:nvPr>
            <p:ph type="body" sz="quarter" idx="30" hasCustomPrompt="1"/>
          </p:nvPr>
        </p:nvSpPr>
        <p:spPr>
          <a:xfrm>
            <a:off x="7205345" y="5396006"/>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19" name="Picture Placeholder 360">
            <a:extLst>
              <a:ext uri="{FF2B5EF4-FFF2-40B4-BE49-F238E27FC236}">
                <a16:creationId xmlns:a16="http://schemas.microsoft.com/office/drawing/2014/main" id="{9694CBBD-6AE6-ADDC-80FB-FDFA2458BCB3}"/>
              </a:ext>
            </a:extLst>
          </p:cNvPr>
          <p:cNvSpPr>
            <a:spLocks noGrp="1"/>
          </p:cNvSpPr>
          <p:nvPr>
            <p:ph type="pic" sz="quarter" idx="31"/>
          </p:nvPr>
        </p:nvSpPr>
        <p:spPr>
          <a:xfrm>
            <a:off x="9103416" y="3970677"/>
            <a:ext cx="1411061" cy="1408177"/>
          </a:xfrm>
          <a:solidFill>
            <a:schemeClr val="bg2"/>
          </a:solidFill>
        </p:spPr>
        <p:txBody>
          <a:bodyPr/>
          <a:lstStyle>
            <a:lvl1pPr>
              <a:defRPr/>
            </a:lvl1pPr>
          </a:lstStyle>
          <a:p>
            <a:r>
              <a:rPr lang="en-US"/>
              <a:t>Click icon to add picture</a:t>
            </a:r>
            <a:endParaRPr lang="en-US" dirty="0"/>
          </a:p>
        </p:txBody>
      </p:sp>
      <p:sp>
        <p:nvSpPr>
          <p:cNvPr id="20" name="Text Placeholder 4">
            <a:extLst>
              <a:ext uri="{FF2B5EF4-FFF2-40B4-BE49-F238E27FC236}">
                <a16:creationId xmlns:a16="http://schemas.microsoft.com/office/drawing/2014/main" id="{4DB0CCF3-7E0B-FACF-F244-CCF6EC2D9306}"/>
              </a:ext>
            </a:extLst>
          </p:cNvPr>
          <p:cNvSpPr>
            <a:spLocks noGrp="1"/>
          </p:cNvSpPr>
          <p:nvPr>
            <p:ph type="body" sz="quarter" idx="32" hasCustomPrompt="1"/>
          </p:nvPr>
        </p:nvSpPr>
        <p:spPr>
          <a:xfrm>
            <a:off x="9103050" y="5396006"/>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Tree>
    <p:extLst>
      <p:ext uri="{BB962C8B-B14F-4D97-AF65-F5344CB8AC3E}">
        <p14:creationId xmlns:p14="http://schemas.microsoft.com/office/powerpoint/2010/main" val="7933756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4-Portrait Series">
    <p:spTree>
      <p:nvGrpSpPr>
        <p:cNvPr id="1" name=""/>
        <p:cNvGrpSpPr/>
        <p:nvPr/>
      </p:nvGrpSpPr>
      <p:grpSpPr>
        <a:xfrm>
          <a:off x="0" y="0"/>
          <a:ext cx="0" cy="0"/>
          <a:chOff x="0" y="0"/>
          <a:chExt cx="0" cy="0"/>
        </a:xfrm>
      </p:grpSpPr>
      <p:sp>
        <p:nvSpPr>
          <p:cNvPr id="12" name="Picture Placeholder 360">
            <a:extLst>
              <a:ext uri="{FF2B5EF4-FFF2-40B4-BE49-F238E27FC236}">
                <a16:creationId xmlns:a16="http://schemas.microsoft.com/office/drawing/2014/main" id="{406AFED2-ED49-1112-B21D-D2ECF913338D}"/>
              </a:ext>
            </a:extLst>
          </p:cNvPr>
          <p:cNvSpPr>
            <a:spLocks noGrp="1"/>
          </p:cNvSpPr>
          <p:nvPr>
            <p:ph type="pic" sz="quarter" idx="12"/>
          </p:nvPr>
        </p:nvSpPr>
        <p:spPr>
          <a:xfrm>
            <a:off x="314691" y="1676401"/>
            <a:ext cx="1411061" cy="1408177"/>
          </a:xfrm>
          <a:solidFill>
            <a:schemeClr val="bg2"/>
          </a:solidFill>
        </p:spPr>
        <p:txBody>
          <a:bodyPr/>
          <a:lstStyle>
            <a:lvl1pPr>
              <a:defRPr/>
            </a:lvl1pPr>
          </a:lstStyle>
          <a:p>
            <a:r>
              <a:rPr lang="en-US"/>
              <a:t>Click icon to add picture</a:t>
            </a:r>
            <a:endParaRPr lang="en-US" dirty="0"/>
          </a:p>
        </p:txBody>
      </p:sp>
      <p:sp>
        <p:nvSpPr>
          <p:cNvPr id="2" name="Title 1">
            <a:extLst>
              <a:ext uri="{FF2B5EF4-FFF2-40B4-BE49-F238E27FC236}">
                <a16:creationId xmlns:a16="http://schemas.microsoft.com/office/drawing/2014/main" id="{174EEC8D-F30D-2272-2A4E-CD93B0D75CC0}"/>
              </a:ext>
            </a:extLst>
          </p:cNvPr>
          <p:cNvSpPr>
            <a:spLocks noGrp="1"/>
          </p:cNvSpPr>
          <p:nvPr>
            <p:ph type="title" hasCustomPrompt="1"/>
          </p:nvPr>
        </p:nvSpPr>
        <p:spPr>
          <a:xfrm>
            <a:off x="314692" y="365125"/>
            <a:ext cx="11492432" cy="886397"/>
          </a:xfrm>
        </p:spPr>
        <p:txBody>
          <a:bodyPr/>
          <a:lstStyle>
            <a:lvl1pPr>
              <a:defRPr>
                <a:latin typeface="+mj-lt"/>
              </a:defRPr>
            </a:lvl1pPr>
          </a:lstStyle>
          <a:p>
            <a:r>
              <a:rPr lang="en-US" dirty="0"/>
              <a:t>One-sentence headline stating the main takeaway message</a:t>
            </a:r>
          </a:p>
        </p:txBody>
      </p:sp>
      <p:sp>
        <p:nvSpPr>
          <p:cNvPr id="5" name="Text Placeholder 4">
            <a:extLst>
              <a:ext uri="{FF2B5EF4-FFF2-40B4-BE49-F238E27FC236}">
                <a16:creationId xmlns:a16="http://schemas.microsoft.com/office/drawing/2014/main" id="{7454D37D-9760-333D-5D98-7361CD68B949}"/>
              </a:ext>
            </a:extLst>
          </p:cNvPr>
          <p:cNvSpPr>
            <a:spLocks noGrp="1"/>
          </p:cNvSpPr>
          <p:nvPr>
            <p:ph type="body" sz="quarter" idx="14" hasCustomPrompt="1"/>
          </p:nvPr>
        </p:nvSpPr>
        <p:spPr>
          <a:xfrm>
            <a:off x="314325" y="3101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7" name="Picture Placeholder 360">
            <a:extLst>
              <a:ext uri="{FF2B5EF4-FFF2-40B4-BE49-F238E27FC236}">
                <a16:creationId xmlns:a16="http://schemas.microsoft.com/office/drawing/2014/main" id="{25194CC7-DFDD-41E3-3F16-A4BAED70D310}"/>
              </a:ext>
            </a:extLst>
          </p:cNvPr>
          <p:cNvSpPr>
            <a:spLocks noGrp="1"/>
          </p:cNvSpPr>
          <p:nvPr>
            <p:ph type="pic" sz="quarter" idx="15"/>
          </p:nvPr>
        </p:nvSpPr>
        <p:spPr>
          <a:xfrm>
            <a:off x="1991091" y="1676401"/>
            <a:ext cx="1411061" cy="1408177"/>
          </a:xfrm>
          <a:solidFill>
            <a:schemeClr val="bg2"/>
          </a:solidFill>
        </p:spPr>
        <p:txBody>
          <a:bodyPr/>
          <a:lstStyle>
            <a:lvl1pPr>
              <a:defRPr/>
            </a:lvl1pPr>
          </a:lstStyle>
          <a:p>
            <a:r>
              <a:rPr lang="en-US"/>
              <a:t>Click icon to add picture</a:t>
            </a:r>
            <a:endParaRPr lang="en-US" dirty="0"/>
          </a:p>
        </p:txBody>
      </p:sp>
      <p:sp>
        <p:nvSpPr>
          <p:cNvPr id="8" name="Text Placeholder 4">
            <a:extLst>
              <a:ext uri="{FF2B5EF4-FFF2-40B4-BE49-F238E27FC236}">
                <a16:creationId xmlns:a16="http://schemas.microsoft.com/office/drawing/2014/main" id="{259FEBC2-FFA2-F082-C0B4-490D9C6E3682}"/>
              </a:ext>
            </a:extLst>
          </p:cNvPr>
          <p:cNvSpPr>
            <a:spLocks noGrp="1"/>
          </p:cNvSpPr>
          <p:nvPr>
            <p:ph type="body" sz="quarter" idx="16" hasCustomPrompt="1"/>
          </p:nvPr>
        </p:nvSpPr>
        <p:spPr>
          <a:xfrm>
            <a:off x="1990725" y="3101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10" name="Picture Placeholder 360">
            <a:extLst>
              <a:ext uri="{FF2B5EF4-FFF2-40B4-BE49-F238E27FC236}">
                <a16:creationId xmlns:a16="http://schemas.microsoft.com/office/drawing/2014/main" id="{9E7760E5-8579-2ACD-19F1-A979EC595A81}"/>
              </a:ext>
            </a:extLst>
          </p:cNvPr>
          <p:cNvSpPr>
            <a:spLocks noGrp="1"/>
          </p:cNvSpPr>
          <p:nvPr>
            <p:ph type="pic" sz="quarter" idx="17"/>
          </p:nvPr>
        </p:nvSpPr>
        <p:spPr>
          <a:xfrm>
            <a:off x="3667491" y="1676401"/>
            <a:ext cx="1411061" cy="1408177"/>
          </a:xfrm>
          <a:solidFill>
            <a:schemeClr val="bg2"/>
          </a:solidFill>
        </p:spPr>
        <p:txBody>
          <a:bodyPr/>
          <a:lstStyle>
            <a:lvl1pPr>
              <a:defRPr/>
            </a:lvl1pPr>
          </a:lstStyle>
          <a:p>
            <a:r>
              <a:rPr lang="en-US"/>
              <a:t>Click icon to add picture</a:t>
            </a:r>
            <a:endParaRPr lang="en-US" dirty="0"/>
          </a:p>
        </p:txBody>
      </p:sp>
      <p:sp>
        <p:nvSpPr>
          <p:cNvPr id="13" name="Text Placeholder 4">
            <a:extLst>
              <a:ext uri="{FF2B5EF4-FFF2-40B4-BE49-F238E27FC236}">
                <a16:creationId xmlns:a16="http://schemas.microsoft.com/office/drawing/2014/main" id="{121DEBE6-249D-E1B1-4B52-A019B44949CF}"/>
              </a:ext>
            </a:extLst>
          </p:cNvPr>
          <p:cNvSpPr>
            <a:spLocks noGrp="1"/>
          </p:cNvSpPr>
          <p:nvPr>
            <p:ph type="body" sz="quarter" idx="18" hasCustomPrompt="1"/>
          </p:nvPr>
        </p:nvSpPr>
        <p:spPr>
          <a:xfrm>
            <a:off x="3667125" y="3101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14" name="Picture Placeholder 360">
            <a:extLst>
              <a:ext uri="{FF2B5EF4-FFF2-40B4-BE49-F238E27FC236}">
                <a16:creationId xmlns:a16="http://schemas.microsoft.com/office/drawing/2014/main" id="{EB7AC011-2F57-EC56-91F9-A965565A4061}"/>
              </a:ext>
            </a:extLst>
          </p:cNvPr>
          <p:cNvSpPr>
            <a:spLocks noGrp="1"/>
          </p:cNvSpPr>
          <p:nvPr>
            <p:ph type="pic" sz="quarter" idx="19"/>
          </p:nvPr>
        </p:nvSpPr>
        <p:spPr>
          <a:xfrm>
            <a:off x="5343891" y="1676401"/>
            <a:ext cx="1411061" cy="1408177"/>
          </a:xfrm>
          <a:solidFill>
            <a:schemeClr val="bg2"/>
          </a:solidFill>
        </p:spPr>
        <p:txBody>
          <a:bodyPr/>
          <a:lstStyle>
            <a:lvl1pPr>
              <a:defRPr/>
            </a:lvl1pPr>
          </a:lstStyle>
          <a:p>
            <a:r>
              <a:rPr lang="en-US"/>
              <a:t>Click icon to add picture</a:t>
            </a:r>
            <a:endParaRPr lang="en-US" dirty="0"/>
          </a:p>
        </p:txBody>
      </p:sp>
      <p:sp>
        <p:nvSpPr>
          <p:cNvPr id="15" name="Text Placeholder 4">
            <a:extLst>
              <a:ext uri="{FF2B5EF4-FFF2-40B4-BE49-F238E27FC236}">
                <a16:creationId xmlns:a16="http://schemas.microsoft.com/office/drawing/2014/main" id="{D59762E5-F688-DBA8-4C37-B3A3C58F18B9}"/>
              </a:ext>
            </a:extLst>
          </p:cNvPr>
          <p:cNvSpPr>
            <a:spLocks noGrp="1"/>
          </p:cNvSpPr>
          <p:nvPr>
            <p:ph type="body" sz="quarter" idx="20" hasCustomPrompt="1"/>
          </p:nvPr>
        </p:nvSpPr>
        <p:spPr>
          <a:xfrm>
            <a:off x="5343525" y="3101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24" name="Picture Placeholder 360">
            <a:extLst>
              <a:ext uri="{FF2B5EF4-FFF2-40B4-BE49-F238E27FC236}">
                <a16:creationId xmlns:a16="http://schemas.microsoft.com/office/drawing/2014/main" id="{8A47F1D3-73AD-F467-48EE-D2074775291F}"/>
              </a:ext>
            </a:extLst>
          </p:cNvPr>
          <p:cNvSpPr>
            <a:spLocks noGrp="1"/>
          </p:cNvSpPr>
          <p:nvPr>
            <p:ph type="pic" sz="quarter" idx="21"/>
          </p:nvPr>
        </p:nvSpPr>
        <p:spPr>
          <a:xfrm>
            <a:off x="7020291" y="1676401"/>
            <a:ext cx="1411061" cy="1408177"/>
          </a:xfrm>
          <a:solidFill>
            <a:schemeClr val="bg2"/>
          </a:solidFill>
        </p:spPr>
        <p:txBody>
          <a:bodyPr/>
          <a:lstStyle>
            <a:lvl1pPr>
              <a:defRPr/>
            </a:lvl1pPr>
          </a:lstStyle>
          <a:p>
            <a:r>
              <a:rPr lang="en-US"/>
              <a:t>Click icon to add picture</a:t>
            </a:r>
            <a:endParaRPr lang="en-US" dirty="0"/>
          </a:p>
        </p:txBody>
      </p:sp>
      <p:sp>
        <p:nvSpPr>
          <p:cNvPr id="26" name="Text Placeholder 4">
            <a:extLst>
              <a:ext uri="{FF2B5EF4-FFF2-40B4-BE49-F238E27FC236}">
                <a16:creationId xmlns:a16="http://schemas.microsoft.com/office/drawing/2014/main" id="{B4A73141-DACC-B694-EAA5-D499AAA41AA2}"/>
              </a:ext>
            </a:extLst>
          </p:cNvPr>
          <p:cNvSpPr>
            <a:spLocks noGrp="1"/>
          </p:cNvSpPr>
          <p:nvPr>
            <p:ph type="body" sz="quarter" idx="22" hasCustomPrompt="1"/>
          </p:nvPr>
        </p:nvSpPr>
        <p:spPr>
          <a:xfrm>
            <a:off x="7019925" y="3101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27" name="Picture Placeholder 360">
            <a:extLst>
              <a:ext uri="{FF2B5EF4-FFF2-40B4-BE49-F238E27FC236}">
                <a16:creationId xmlns:a16="http://schemas.microsoft.com/office/drawing/2014/main" id="{7EDA5855-F73F-935A-1566-720D38EC07DF}"/>
              </a:ext>
            </a:extLst>
          </p:cNvPr>
          <p:cNvSpPr>
            <a:spLocks noGrp="1"/>
          </p:cNvSpPr>
          <p:nvPr>
            <p:ph type="pic" sz="quarter" idx="23"/>
          </p:nvPr>
        </p:nvSpPr>
        <p:spPr>
          <a:xfrm>
            <a:off x="8696325" y="1676401"/>
            <a:ext cx="1411061" cy="1408177"/>
          </a:xfrm>
          <a:solidFill>
            <a:schemeClr val="bg2"/>
          </a:solidFill>
        </p:spPr>
        <p:txBody>
          <a:bodyPr/>
          <a:lstStyle>
            <a:lvl1pPr>
              <a:defRPr/>
            </a:lvl1pPr>
          </a:lstStyle>
          <a:p>
            <a:r>
              <a:rPr lang="en-US"/>
              <a:t>Click icon to add picture</a:t>
            </a:r>
            <a:endParaRPr lang="en-US" dirty="0"/>
          </a:p>
        </p:txBody>
      </p:sp>
      <p:sp>
        <p:nvSpPr>
          <p:cNvPr id="28" name="Text Placeholder 4">
            <a:extLst>
              <a:ext uri="{FF2B5EF4-FFF2-40B4-BE49-F238E27FC236}">
                <a16:creationId xmlns:a16="http://schemas.microsoft.com/office/drawing/2014/main" id="{CA7A6897-50BB-69EA-CE0D-8428224909F6}"/>
              </a:ext>
            </a:extLst>
          </p:cNvPr>
          <p:cNvSpPr>
            <a:spLocks noGrp="1"/>
          </p:cNvSpPr>
          <p:nvPr>
            <p:ph type="body" sz="quarter" idx="24" hasCustomPrompt="1"/>
          </p:nvPr>
        </p:nvSpPr>
        <p:spPr>
          <a:xfrm>
            <a:off x="8695959" y="3101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29" name="Picture Placeholder 360">
            <a:extLst>
              <a:ext uri="{FF2B5EF4-FFF2-40B4-BE49-F238E27FC236}">
                <a16:creationId xmlns:a16="http://schemas.microsoft.com/office/drawing/2014/main" id="{D09EF4CE-B526-1CEA-9EDD-34A61A70EE7C}"/>
              </a:ext>
            </a:extLst>
          </p:cNvPr>
          <p:cNvSpPr>
            <a:spLocks noGrp="1"/>
          </p:cNvSpPr>
          <p:nvPr>
            <p:ph type="pic" sz="quarter" idx="25"/>
          </p:nvPr>
        </p:nvSpPr>
        <p:spPr>
          <a:xfrm>
            <a:off x="10371993" y="1676401"/>
            <a:ext cx="1411061" cy="1408177"/>
          </a:xfrm>
          <a:solidFill>
            <a:schemeClr val="bg2"/>
          </a:solidFill>
        </p:spPr>
        <p:txBody>
          <a:bodyPr/>
          <a:lstStyle>
            <a:lvl1pPr>
              <a:defRPr/>
            </a:lvl1pPr>
          </a:lstStyle>
          <a:p>
            <a:r>
              <a:rPr lang="en-US"/>
              <a:t>Click icon to add picture</a:t>
            </a:r>
            <a:endParaRPr lang="en-US" dirty="0"/>
          </a:p>
        </p:txBody>
      </p:sp>
      <p:sp>
        <p:nvSpPr>
          <p:cNvPr id="30" name="Text Placeholder 4">
            <a:extLst>
              <a:ext uri="{FF2B5EF4-FFF2-40B4-BE49-F238E27FC236}">
                <a16:creationId xmlns:a16="http://schemas.microsoft.com/office/drawing/2014/main" id="{993FC27B-1624-B783-DF96-5521C31FB6AD}"/>
              </a:ext>
            </a:extLst>
          </p:cNvPr>
          <p:cNvSpPr>
            <a:spLocks noGrp="1"/>
          </p:cNvSpPr>
          <p:nvPr>
            <p:ph type="body" sz="quarter" idx="26" hasCustomPrompt="1"/>
          </p:nvPr>
        </p:nvSpPr>
        <p:spPr>
          <a:xfrm>
            <a:off x="10371627" y="3101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31" name="Picture Placeholder 360">
            <a:extLst>
              <a:ext uri="{FF2B5EF4-FFF2-40B4-BE49-F238E27FC236}">
                <a16:creationId xmlns:a16="http://schemas.microsoft.com/office/drawing/2014/main" id="{5A8BA158-C0D0-7A81-D0D2-8428A63A3D75}"/>
              </a:ext>
            </a:extLst>
          </p:cNvPr>
          <p:cNvSpPr>
            <a:spLocks noGrp="1"/>
          </p:cNvSpPr>
          <p:nvPr>
            <p:ph type="pic" sz="quarter" idx="27"/>
          </p:nvPr>
        </p:nvSpPr>
        <p:spPr>
          <a:xfrm>
            <a:off x="317151" y="3962401"/>
            <a:ext cx="1411061" cy="1408177"/>
          </a:xfrm>
          <a:solidFill>
            <a:schemeClr val="bg2"/>
          </a:solidFill>
        </p:spPr>
        <p:txBody>
          <a:bodyPr/>
          <a:lstStyle>
            <a:lvl1pPr>
              <a:defRPr/>
            </a:lvl1pPr>
          </a:lstStyle>
          <a:p>
            <a:r>
              <a:rPr lang="en-US"/>
              <a:t>Click icon to add picture</a:t>
            </a:r>
            <a:endParaRPr lang="en-US" dirty="0"/>
          </a:p>
        </p:txBody>
      </p:sp>
      <p:sp>
        <p:nvSpPr>
          <p:cNvPr id="32" name="Text Placeholder 4">
            <a:extLst>
              <a:ext uri="{FF2B5EF4-FFF2-40B4-BE49-F238E27FC236}">
                <a16:creationId xmlns:a16="http://schemas.microsoft.com/office/drawing/2014/main" id="{39D4BA50-34B9-66B8-EAF5-82AF534969D1}"/>
              </a:ext>
            </a:extLst>
          </p:cNvPr>
          <p:cNvSpPr>
            <a:spLocks noGrp="1"/>
          </p:cNvSpPr>
          <p:nvPr>
            <p:ph type="body" sz="quarter" idx="28" hasCustomPrompt="1"/>
          </p:nvPr>
        </p:nvSpPr>
        <p:spPr>
          <a:xfrm>
            <a:off x="316785" y="5387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33" name="Picture Placeholder 360">
            <a:extLst>
              <a:ext uri="{FF2B5EF4-FFF2-40B4-BE49-F238E27FC236}">
                <a16:creationId xmlns:a16="http://schemas.microsoft.com/office/drawing/2014/main" id="{9764F327-567A-B4BD-324B-5E6E4A38AE8A}"/>
              </a:ext>
            </a:extLst>
          </p:cNvPr>
          <p:cNvSpPr>
            <a:spLocks noGrp="1"/>
          </p:cNvSpPr>
          <p:nvPr>
            <p:ph type="pic" sz="quarter" idx="29"/>
          </p:nvPr>
        </p:nvSpPr>
        <p:spPr>
          <a:xfrm>
            <a:off x="1993551" y="3962401"/>
            <a:ext cx="1411061" cy="1408177"/>
          </a:xfrm>
          <a:solidFill>
            <a:schemeClr val="bg2"/>
          </a:solidFill>
        </p:spPr>
        <p:txBody>
          <a:bodyPr/>
          <a:lstStyle>
            <a:lvl1pPr>
              <a:defRPr/>
            </a:lvl1pPr>
          </a:lstStyle>
          <a:p>
            <a:r>
              <a:rPr lang="en-US"/>
              <a:t>Click icon to add picture</a:t>
            </a:r>
            <a:endParaRPr lang="en-US" dirty="0"/>
          </a:p>
        </p:txBody>
      </p:sp>
      <p:sp>
        <p:nvSpPr>
          <p:cNvPr id="34" name="Text Placeholder 4">
            <a:extLst>
              <a:ext uri="{FF2B5EF4-FFF2-40B4-BE49-F238E27FC236}">
                <a16:creationId xmlns:a16="http://schemas.microsoft.com/office/drawing/2014/main" id="{81407771-83D8-01C3-0563-CE45ADD67E2A}"/>
              </a:ext>
            </a:extLst>
          </p:cNvPr>
          <p:cNvSpPr>
            <a:spLocks noGrp="1"/>
          </p:cNvSpPr>
          <p:nvPr>
            <p:ph type="body" sz="quarter" idx="30" hasCustomPrompt="1"/>
          </p:nvPr>
        </p:nvSpPr>
        <p:spPr>
          <a:xfrm>
            <a:off x="1993185" y="5387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35" name="Picture Placeholder 360">
            <a:extLst>
              <a:ext uri="{FF2B5EF4-FFF2-40B4-BE49-F238E27FC236}">
                <a16:creationId xmlns:a16="http://schemas.microsoft.com/office/drawing/2014/main" id="{053F6908-A1A4-51D5-C068-74AE8BBE8575}"/>
              </a:ext>
            </a:extLst>
          </p:cNvPr>
          <p:cNvSpPr>
            <a:spLocks noGrp="1"/>
          </p:cNvSpPr>
          <p:nvPr>
            <p:ph type="pic" sz="quarter" idx="31"/>
          </p:nvPr>
        </p:nvSpPr>
        <p:spPr>
          <a:xfrm>
            <a:off x="3669951" y="3962401"/>
            <a:ext cx="1411061" cy="1408177"/>
          </a:xfrm>
          <a:solidFill>
            <a:schemeClr val="bg2"/>
          </a:solidFill>
        </p:spPr>
        <p:txBody>
          <a:bodyPr/>
          <a:lstStyle>
            <a:lvl1pPr>
              <a:defRPr/>
            </a:lvl1pPr>
          </a:lstStyle>
          <a:p>
            <a:r>
              <a:rPr lang="en-US"/>
              <a:t>Click icon to add picture</a:t>
            </a:r>
            <a:endParaRPr lang="en-US" dirty="0"/>
          </a:p>
        </p:txBody>
      </p:sp>
      <p:sp>
        <p:nvSpPr>
          <p:cNvPr id="36" name="Text Placeholder 4">
            <a:extLst>
              <a:ext uri="{FF2B5EF4-FFF2-40B4-BE49-F238E27FC236}">
                <a16:creationId xmlns:a16="http://schemas.microsoft.com/office/drawing/2014/main" id="{0159B219-D993-9F5C-A25E-271704131301}"/>
              </a:ext>
            </a:extLst>
          </p:cNvPr>
          <p:cNvSpPr>
            <a:spLocks noGrp="1"/>
          </p:cNvSpPr>
          <p:nvPr>
            <p:ph type="body" sz="quarter" idx="32" hasCustomPrompt="1"/>
          </p:nvPr>
        </p:nvSpPr>
        <p:spPr>
          <a:xfrm>
            <a:off x="3669585" y="5387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37" name="Picture Placeholder 360">
            <a:extLst>
              <a:ext uri="{FF2B5EF4-FFF2-40B4-BE49-F238E27FC236}">
                <a16:creationId xmlns:a16="http://schemas.microsoft.com/office/drawing/2014/main" id="{3B1CFCF1-1BBA-A77B-07C5-CE89C6D37D8E}"/>
              </a:ext>
            </a:extLst>
          </p:cNvPr>
          <p:cNvSpPr>
            <a:spLocks noGrp="1"/>
          </p:cNvSpPr>
          <p:nvPr>
            <p:ph type="pic" sz="quarter" idx="33"/>
          </p:nvPr>
        </p:nvSpPr>
        <p:spPr>
          <a:xfrm>
            <a:off x="5346351" y="3962401"/>
            <a:ext cx="1411061" cy="1408177"/>
          </a:xfrm>
          <a:solidFill>
            <a:schemeClr val="bg2"/>
          </a:solidFill>
        </p:spPr>
        <p:txBody>
          <a:bodyPr/>
          <a:lstStyle>
            <a:lvl1pPr>
              <a:defRPr/>
            </a:lvl1pPr>
          </a:lstStyle>
          <a:p>
            <a:r>
              <a:rPr lang="en-US"/>
              <a:t>Click icon to add picture</a:t>
            </a:r>
            <a:endParaRPr lang="en-US" dirty="0"/>
          </a:p>
        </p:txBody>
      </p:sp>
      <p:sp>
        <p:nvSpPr>
          <p:cNvPr id="38" name="Text Placeholder 4">
            <a:extLst>
              <a:ext uri="{FF2B5EF4-FFF2-40B4-BE49-F238E27FC236}">
                <a16:creationId xmlns:a16="http://schemas.microsoft.com/office/drawing/2014/main" id="{924D5DB3-FDA3-34E1-683B-AF880C6B5647}"/>
              </a:ext>
            </a:extLst>
          </p:cNvPr>
          <p:cNvSpPr>
            <a:spLocks noGrp="1"/>
          </p:cNvSpPr>
          <p:nvPr>
            <p:ph type="body" sz="quarter" idx="34" hasCustomPrompt="1"/>
          </p:nvPr>
        </p:nvSpPr>
        <p:spPr>
          <a:xfrm>
            <a:off x="5345985" y="5387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39" name="Picture Placeholder 360">
            <a:extLst>
              <a:ext uri="{FF2B5EF4-FFF2-40B4-BE49-F238E27FC236}">
                <a16:creationId xmlns:a16="http://schemas.microsoft.com/office/drawing/2014/main" id="{CD18FDA3-0BAD-70CF-4A1C-E0AC365F43EC}"/>
              </a:ext>
            </a:extLst>
          </p:cNvPr>
          <p:cNvSpPr>
            <a:spLocks noGrp="1"/>
          </p:cNvSpPr>
          <p:nvPr>
            <p:ph type="pic" sz="quarter" idx="35"/>
          </p:nvPr>
        </p:nvSpPr>
        <p:spPr>
          <a:xfrm>
            <a:off x="7022751" y="3962401"/>
            <a:ext cx="1411061" cy="1408177"/>
          </a:xfrm>
          <a:solidFill>
            <a:schemeClr val="bg2"/>
          </a:solidFill>
        </p:spPr>
        <p:txBody>
          <a:bodyPr/>
          <a:lstStyle>
            <a:lvl1pPr>
              <a:defRPr/>
            </a:lvl1pPr>
          </a:lstStyle>
          <a:p>
            <a:r>
              <a:rPr lang="en-US"/>
              <a:t>Click icon to add picture</a:t>
            </a:r>
            <a:endParaRPr lang="en-US" dirty="0"/>
          </a:p>
        </p:txBody>
      </p:sp>
      <p:sp>
        <p:nvSpPr>
          <p:cNvPr id="40" name="Text Placeholder 4">
            <a:extLst>
              <a:ext uri="{FF2B5EF4-FFF2-40B4-BE49-F238E27FC236}">
                <a16:creationId xmlns:a16="http://schemas.microsoft.com/office/drawing/2014/main" id="{BC7D472D-B446-D4C9-7FEA-8337576DA47E}"/>
              </a:ext>
            </a:extLst>
          </p:cNvPr>
          <p:cNvSpPr>
            <a:spLocks noGrp="1"/>
          </p:cNvSpPr>
          <p:nvPr>
            <p:ph type="body" sz="quarter" idx="36" hasCustomPrompt="1"/>
          </p:nvPr>
        </p:nvSpPr>
        <p:spPr>
          <a:xfrm>
            <a:off x="7022385" y="5387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41" name="Picture Placeholder 360">
            <a:extLst>
              <a:ext uri="{FF2B5EF4-FFF2-40B4-BE49-F238E27FC236}">
                <a16:creationId xmlns:a16="http://schemas.microsoft.com/office/drawing/2014/main" id="{00CD14FC-B345-724A-1702-9ECB7309E7BA}"/>
              </a:ext>
            </a:extLst>
          </p:cNvPr>
          <p:cNvSpPr>
            <a:spLocks noGrp="1"/>
          </p:cNvSpPr>
          <p:nvPr>
            <p:ph type="pic" sz="quarter" idx="37"/>
          </p:nvPr>
        </p:nvSpPr>
        <p:spPr>
          <a:xfrm>
            <a:off x="8698785" y="3962401"/>
            <a:ext cx="1411061" cy="1408177"/>
          </a:xfrm>
          <a:solidFill>
            <a:schemeClr val="bg2"/>
          </a:solidFill>
        </p:spPr>
        <p:txBody>
          <a:bodyPr/>
          <a:lstStyle>
            <a:lvl1pPr>
              <a:defRPr/>
            </a:lvl1pPr>
          </a:lstStyle>
          <a:p>
            <a:r>
              <a:rPr lang="en-US"/>
              <a:t>Click icon to add picture</a:t>
            </a:r>
            <a:endParaRPr lang="en-US" dirty="0"/>
          </a:p>
        </p:txBody>
      </p:sp>
      <p:sp>
        <p:nvSpPr>
          <p:cNvPr id="42" name="Text Placeholder 4">
            <a:extLst>
              <a:ext uri="{FF2B5EF4-FFF2-40B4-BE49-F238E27FC236}">
                <a16:creationId xmlns:a16="http://schemas.microsoft.com/office/drawing/2014/main" id="{A39A6918-941C-CFDA-46B7-7B3F5821B260}"/>
              </a:ext>
            </a:extLst>
          </p:cNvPr>
          <p:cNvSpPr>
            <a:spLocks noGrp="1"/>
          </p:cNvSpPr>
          <p:nvPr>
            <p:ph type="body" sz="quarter" idx="38" hasCustomPrompt="1"/>
          </p:nvPr>
        </p:nvSpPr>
        <p:spPr>
          <a:xfrm>
            <a:off x="8698419" y="5387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43" name="Picture Placeholder 360">
            <a:extLst>
              <a:ext uri="{FF2B5EF4-FFF2-40B4-BE49-F238E27FC236}">
                <a16:creationId xmlns:a16="http://schemas.microsoft.com/office/drawing/2014/main" id="{13F06704-FC82-77D6-CD12-259FDE55A8D4}"/>
              </a:ext>
            </a:extLst>
          </p:cNvPr>
          <p:cNvSpPr>
            <a:spLocks noGrp="1"/>
          </p:cNvSpPr>
          <p:nvPr>
            <p:ph type="pic" sz="quarter" idx="39"/>
          </p:nvPr>
        </p:nvSpPr>
        <p:spPr>
          <a:xfrm>
            <a:off x="10374453" y="3962401"/>
            <a:ext cx="1411061" cy="1408177"/>
          </a:xfrm>
          <a:solidFill>
            <a:schemeClr val="bg2"/>
          </a:solidFill>
        </p:spPr>
        <p:txBody>
          <a:bodyPr/>
          <a:lstStyle>
            <a:lvl1pPr>
              <a:defRPr/>
            </a:lvl1pPr>
          </a:lstStyle>
          <a:p>
            <a:r>
              <a:rPr lang="en-US"/>
              <a:t>Click icon to add picture</a:t>
            </a:r>
            <a:endParaRPr lang="en-US" dirty="0"/>
          </a:p>
        </p:txBody>
      </p:sp>
      <p:sp>
        <p:nvSpPr>
          <p:cNvPr id="44" name="Text Placeholder 4">
            <a:extLst>
              <a:ext uri="{FF2B5EF4-FFF2-40B4-BE49-F238E27FC236}">
                <a16:creationId xmlns:a16="http://schemas.microsoft.com/office/drawing/2014/main" id="{DAE33098-4EF0-1E1A-7F23-76F0D50AACBE}"/>
              </a:ext>
            </a:extLst>
          </p:cNvPr>
          <p:cNvSpPr>
            <a:spLocks noGrp="1"/>
          </p:cNvSpPr>
          <p:nvPr>
            <p:ph type="body" sz="quarter" idx="40" hasCustomPrompt="1"/>
          </p:nvPr>
        </p:nvSpPr>
        <p:spPr>
          <a:xfrm>
            <a:off x="10374087" y="5387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Tree>
    <p:extLst>
      <p:ext uri="{BB962C8B-B14F-4D97-AF65-F5344CB8AC3E}">
        <p14:creationId xmlns:p14="http://schemas.microsoft.com/office/powerpoint/2010/main" val="38648840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clusion | Aerial">
    <p:spTree>
      <p:nvGrpSpPr>
        <p:cNvPr id="1" name=""/>
        <p:cNvGrpSpPr/>
        <p:nvPr/>
      </p:nvGrpSpPr>
      <p:grpSpPr>
        <a:xfrm>
          <a:off x="0" y="0"/>
          <a:ext cx="0" cy="0"/>
          <a:chOff x="0" y="0"/>
          <a:chExt cx="0" cy="0"/>
        </a:xfrm>
      </p:grpSpPr>
      <p:pic>
        <p:nvPicPr>
          <p:cNvPr id="4" name="Picture 3" descr="2023-P05692: Jaimee edited &#10;&#10;Drone Mission - Aerial of ORNL East Campus facing west. May 9, 2023.&#10;">
            <a:extLst>
              <a:ext uri="{FF2B5EF4-FFF2-40B4-BE49-F238E27FC236}">
                <a16:creationId xmlns:a16="http://schemas.microsoft.com/office/drawing/2014/main" id="{29026065-7CE6-26BF-5E11-E2573F33EFA6}"/>
              </a:ext>
            </a:extLst>
          </p:cNvPr>
          <p:cNvPicPr>
            <a:picLocks noChangeAspect="1"/>
          </p:cNvPicPr>
          <p:nvPr userDrawn="1"/>
        </p:nvPicPr>
        <p:blipFill>
          <a:blip r:embed="rId2"/>
          <a:srcRect t="9089" b="20607"/>
          <a:stretch>
            <a:fillRect/>
          </a:stretch>
        </p:blipFill>
        <p:spPr>
          <a:xfrm>
            <a:off x="0" y="414"/>
            <a:ext cx="12192000" cy="6857172"/>
          </a:xfrm>
          <a:prstGeom prst="rect">
            <a:avLst/>
          </a:prstGeom>
        </p:spPr>
      </p:pic>
      <p:sp>
        <p:nvSpPr>
          <p:cNvPr id="2" name="Title 1">
            <a:extLst>
              <a:ext uri="{FF2B5EF4-FFF2-40B4-BE49-F238E27FC236}">
                <a16:creationId xmlns:a16="http://schemas.microsoft.com/office/drawing/2014/main" id="{627FB722-2E40-971C-7B7A-5663B28FCDB7}"/>
              </a:ext>
            </a:extLst>
          </p:cNvPr>
          <p:cNvSpPr>
            <a:spLocks noGrp="1"/>
          </p:cNvSpPr>
          <p:nvPr>
            <p:ph type="ctrTitle" hasCustomPrompt="1"/>
          </p:nvPr>
        </p:nvSpPr>
        <p:spPr>
          <a:xfrm>
            <a:off x="55388" y="2258209"/>
            <a:ext cx="12081224" cy="664797"/>
          </a:xfrm>
        </p:spPr>
        <p:txBody>
          <a:bodyPr anchor="t" anchorCtr="0">
            <a:noAutofit/>
          </a:bodyPr>
          <a:lstStyle>
            <a:lvl1pPr algn="ctr">
              <a:spcBef>
                <a:spcPts val="1200"/>
              </a:spcBef>
              <a:spcAft>
                <a:spcPts val="60"/>
              </a:spcAft>
              <a:defRPr sz="4800" b="1">
                <a:solidFill>
                  <a:schemeClr val="tx1"/>
                </a:solidFill>
                <a:latin typeface="+mj-lt"/>
              </a:defRPr>
            </a:lvl1pPr>
          </a:lstStyle>
          <a:p>
            <a:r>
              <a:rPr lang="en-US" dirty="0"/>
              <a:t>One-sentence statement</a:t>
            </a:r>
          </a:p>
        </p:txBody>
      </p:sp>
      <p:sp>
        <p:nvSpPr>
          <p:cNvPr id="3" name="Subtitle 2">
            <a:extLst>
              <a:ext uri="{FF2B5EF4-FFF2-40B4-BE49-F238E27FC236}">
                <a16:creationId xmlns:a16="http://schemas.microsoft.com/office/drawing/2014/main" id="{34CCE055-46B1-6279-21B5-27B8352AB9EC}"/>
              </a:ext>
            </a:extLst>
          </p:cNvPr>
          <p:cNvSpPr>
            <a:spLocks noGrp="1"/>
          </p:cNvSpPr>
          <p:nvPr>
            <p:ph type="subTitle" idx="1" hasCustomPrompt="1"/>
          </p:nvPr>
        </p:nvSpPr>
        <p:spPr>
          <a:xfrm>
            <a:off x="64437" y="2922742"/>
            <a:ext cx="12063127" cy="397032"/>
          </a:xfrm>
        </p:spPr>
        <p:txBody>
          <a:bodyPr tIns="91440" anchor="t" anchorCtr="0">
            <a:noAutofit/>
          </a:bodyPr>
          <a:lstStyle>
            <a:lvl1pPr marL="0" indent="0" algn="ctr">
              <a:spcBef>
                <a:spcPts val="1200"/>
              </a:spcBef>
              <a:spcAft>
                <a:spcPts val="60"/>
              </a:spcAft>
              <a:buNone/>
              <a:defRPr sz="2200" b="1" spc="300">
                <a:solidFill>
                  <a:schemeClr val="tx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PLACE CONTENT HERE</a:t>
            </a:r>
          </a:p>
        </p:txBody>
      </p:sp>
      <p:sp>
        <p:nvSpPr>
          <p:cNvPr id="8" name="Rectangle 7">
            <a:extLst>
              <a:ext uri="{FF2B5EF4-FFF2-40B4-BE49-F238E27FC236}">
                <a16:creationId xmlns:a16="http://schemas.microsoft.com/office/drawing/2014/main" id="{C565AA18-2C89-EB56-1919-13EF35EFFBC8}"/>
              </a:ext>
            </a:extLst>
          </p:cNvPr>
          <p:cNvSpPr/>
          <p:nvPr userDrawn="1"/>
        </p:nvSpPr>
        <p:spPr>
          <a:xfrm>
            <a:off x="5668818" y="3468601"/>
            <a:ext cx="854364" cy="7191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ptos Light" panose="020B0004020202020204" pitchFamily="34" charset="0"/>
            </a:endParaRPr>
          </a:p>
        </p:txBody>
      </p:sp>
    </p:spTree>
    <p:extLst>
      <p:ext uri="{BB962C8B-B14F-4D97-AF65-F5344CB8AC3E}">
        <p14:creationId xmlns:p14="http://schemas.microsoft.com/office/powerpoint/2010/main" val="27790787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 Custom Image">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E25B3089-0A48-0AC4-08EB-C9D35463AC28}"/>
              </a:ext>
            </a:extLst>
          </p:cNvPr>
          <p:cNvSpPr/>
          <p:nvPr userDrawn="1"/>
        </p:nvSpPr>
        <p:spPr>
          <a:xfrm>
            <a:off x="385763" y="6015038"/>
            <a:ext cx="6899620" cy="57592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ptos Light" panose="020B0004020202020204" pitchFamily="34" charset="0"/>
            </a:endParaRPr>
          </a:p>
        </p:txBody>
      </p:sp>
      <p:sp>
        <p:nvSpPr>
          <p:cNvPr id="26" name="Picture Placeholder 25">
            <a:extLst>
              <a:ext uri="{FF2B5EF4-FFF2-40B4-BE49-F238E27FC236}">
                <a16:creationId xmlns:a16="http://schemas.microsoft.com/office/drawing/2014/main" id="{98CF54AA-7F0F-038A-AAAF-AD02F6AA5ACA}"/>
              </a:ext>
            </a:extLst>
          </p:cNvPr>
          <p:cNvSpPr>
            <a:spLocks noGrp="1"/>
          </p:cNvSpPr>
          <p:nvPr>
            <p:ph type="pic" sz="quarter" idx="21"/>
          </p:nvPr>
        </p:nvSpPr>
        <p:spPr>
          <a:xfrm>
            <a:off x="0" y="0"/>
            <a:ext cx="12192000" cy="6858000"/>
          </a:xfrm>
          <a:custGeom>
            <a:avLst/>
            <a:gdLst>
              <a:gd name="connsiteX0" fmla="*/ 896615 w 12192000"/>
              <a:gd name="connsiteY0" fmla="*/ 829307 h 6858000"/>
              <a:gd name="connsiteX1" fmla="*/ 896615 w 12192000"/>
              <a:gd name="connsiteY1" fmla="*/ 6028692 h 6858000"/>
              <a:gd name="connsiteX2" fmla="*/ 6096000 w 12192000"/>
              <a:gd name="connsiteY2" fmla="*/ 6028692 h 6858000"/>
              <a:gd name="connsiteX3" fmla="*/ 6096000 w 12192000"/>
              <a:gd name="connsiteY3" fmla="*/ 829307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896615" y="829307"/>
                </a:moveTo>
                <a:lnTo>
                  <a:pt x="896615" y="6028692"/>
                </a:lnTo>
                <a:lnTo>
                  <a:pt x="6096000" y="6028692"/>
                </a:lnTo>
                <a:lnTo>
                  <a:pt x="6096000" y="829307"/>
                </a:lnTo>
                <a:close/>
                <a:moveTo>
                  <a:pt x="0" y="0"/>
                </a:moveTo>
                <a:lnTo>
                  <a:pt x="12192000" y="0"/>
                </a:lnTo>
                <a:lnTo>
                  <a:pt x="12192000" y="6858000"/>
                </a:lnTo>
                <a:lnTo>
                  <a:pt x="0" y="6858000"/>
                </a:lnTo>
                <a:close/>
              </a:path>
            </a:pathLst>
          </a:custGeom>
          <a:solidFill>
            <a:schemeClr val="bg1">
              <a:lumMod val="95000"/>
            </a:schemeClr>
          </a:solidFill>
        </p:spPr>
        <p:txBody>
          <a:bodyPr wrap="square">
            <a:noAutofit/>
          </a:bodyPr>
          <a:lstStyle>
            <a:lvl1pPr>
              <a:defRPr/>
            </a:lvl1pPr>
          </a:lstStyle>
          <a:p>
            <a:r>
              <a:rPr lang="en-US"/>
              <a:t>Click icon to add picture</a:t>
            </a:r>
            <a:endParaRPr lang="en-US" dirty="0"/>
          </a:p>
        </p:txBody>
      </p:sp>
      <p:sp>
        <p:nvSpPr>
          <p:cNvPr id="41" name="Title 1">
            <a:extLst>
              <a:ext uri="{FF2B5EF4-FFF2-40B4-BE49-F238E27FC236}">
                <a16:creationId xmlns:a16="http://schemas.microsoft.com/office/drawing/2014/main" id="{2B6A4265-6FDC-7301-BD87-6CE0C2335A99}"/>
              </a:ext>
            </a:extLst>
          </p:cNvPr>
          <p:cNvSpPr>
            <a:spLocks noGrp="1"/>
          </p:cNvSpPr>
          <p:nvPr>
            <p:ph type="ctrTitle" hasCustomPrompt="1"/>
          </p:nvPr>
        </p:nvSpPr>
        <p:spPr>
          <a:xfrm>
            <a:off x="1215450" y="2254309"/>
            <a:ext cx="4518085" cy="997196"/>
          </a:xfrm>
        </p:spPr>
        <p:txBody>
          <a:bodyPr wrap="square" anchor="t" anchorCtr="0">
            <a:noAutofit/>
          </a:bodyPr>
          <a:lstStyle>
            <a:lvl1pPr algn="l">
              <a:spcBef>
                <a:spcPts val="1200"/>
              </a:spcBef>
              <a:spcAft>
                <a:spcPts val="60"/>
              </a:spcAft>
              <a:defRPr sz="3600" b="1">
                <a:solidFill>
                  <a:schemeClr val="tx1"/>
                </a:solidFill>
                <a:latin typeface="+mj-lt"/>
              </a:defRPr>
            </a:lvl1pPr>
          </a:lstStyle>
          <a:p>
            <a:r>
              <a:rPr lang="en-US" dirty="0"/>
              <a:t>Presentation Title (Text size no larger than 36pt)</a:t>
            </a:r>
          </a:p>
        </p:txBody>
      </p:sp>
      <p:sp>
        <p:nvSpPr>
          <p:cNvPr id="43" name="Text Placeholder 1961">
            <a:extLst>
              <a:ext uri="{FF2B5EF4-FFF2-40B4-BE49-F238E27FC236}">
                <a16:creationId xmlns:a16="http://schemas.microsoft.com/office/drawing/2014/main" id="{1061D354-0A2B-B951-F1BE-22D610DF35A9}"/>
              </a:ext>
            </a:extLst>
          </p:cNvPr>
          <p:cNvSpPr>
            <a:spLocks noGrp="1"/>
          </p:cNvSpPr>
          <p:nvPr>
            <p:ph type="body" sz="quarter" idx="14" hasCustomPrompt="1"/>
          </p:nvPr>
        </p:nvSpPr>
        <p:spPr>
          <a:xfrm>
            <a:off x="1215450" y="1934670"/>
            <a:ext cx="4518085" cy="193899"/>
          </a:xfrm>
        </p:spPr>
        <p:txBody>
          <a:bodyPr wrap="square" anchor="t" anchorCtr="0">
            <a:noAutofit/>
          </a:bodyPr>
          <a:lstStyle>
            <a:lvl1pPr marL="0" indent="0" algn="l">
              <a:spcBef>
                <a:spcPts val="1200"/>
              </a:spcBef>
              <a:spcAft>
                <a:spcPts val="60"/>
              </a:spcAft>
              <a:buNone/>
              <a:defRPr sz="1400" b="0" i="0" spc="150" baseline="0">
                <a:solidFill>
                  <a:schemeClr val="tx1"/>
                </a:solidFill>
                <a:latin typeface="+mn-lt"/>
                <a:ea typeface="Aptos Light" panose="02000000000000000000" pitchFamily="2" charset="0"/>
              </a:defRPr>
            </a:lvl1pPr>
            <a:lvl2pPr marL="457200" indent="0" algn="ctr">
              <a:buNone/>
              <a:defRPr sz="1400">
                <a:solidFill>
                  <a:schemeClr val="bg1"/>
                </a:solidFill>
              </a:defRPr>
            </a:lvl2pPr>
            <a:lvl3pPr marL="914400" indent="0" algn="ctr">
              <a:buNone/>
              <a:defRPr sz="14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MONTH XX, XXXX | LOCATION</a:t>
            </a:r>
          </a:p>
        </p:txBody>
      </p:sp>
      <p:pic>
        <p:nvPicPr>
          <p:cNvPr id="31" name="Graphic 30">
            <a:extLst>
              <a:ext uri="{FF2B5EF4-FFF2-40B4-BE49-F238E27FC236}">
                <a16:creationId xmlns:a16="http://schemas.microsoft.com/office/drawing/2014/main" id="{767997A1-375F-1726-DF9D-576251F05B3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228108" y="1141396"/>
            <a:ext cx="1780479" cy="428014"/>
          </a:xfrm>
          <a:prstGeom prst="rect">
            <a:avLst/>
          </a:prstGeom>
        </p:spPr>
      </p:pic>
      <p:sp>
        <p:nvSpPr>
          <p:cNvPr id="7" name="Text Placeholder 1963">
            <a:extLst>
              <a:ext uri="{FF2B5EF4-FFF2-40B4-BE49-F238E27FC236}">
                <a16:creationId xmlns:a16="http://schemas.microsoft.com/office/drawing/2014/main" id="{3B1CF4E8-BDC8-B225-DB1D-63D508EC3889}"/>
              </a:ext>
            </a:extLst>
          </p:cNvPr>
          <p:cNvSpPr>
            <a:spLocks noGrp="1"/>
          </p:cNvSpPr>
          <p:nvPr>
            <p:ph type="body" sz="quarter" idx="15" hasCustomPrompt="1"/>
          </p:nvPr>
        </p:nvSpPr>
        <p:spPr>
          <a:xfrm>
            <a:off x="1215450" y="4383195"/>
            <a:ext cx="4517136" cy="332399"/>
          </a:xfrm>
        </p:spPr>
        <p:txBody>
          <a:bodyPr wrap="square" anchor="t" anchorCtr="0">
            <a:noAutofit/>
          </a:bodyPr>
          <a:lstStyle>
            <a:lvl1pPr marL="0" indent="0" algn="l">
              <a:spcBef>
                <a:spcPts val="1200"/>
              </a:spcBef>
              <a:spcAft>
                <a:spcPts val="60"/>
              </a:spcAft>
              <a:buNone/>
              <a:defRPr sz="2400" b="0" i="0">
                <a:solidFill>
                  <a:schemeClr val="tx1"/>
                </a:solidFill>
                <a:latin typeface="+mn-lt"/>
                <a:ea typeface="Aptos Light" panose="02000000000000000000" pitchFamily="2" charset="0"/>
              </a:defRPr>
            </a:lvl1pPr>
            <a:lvl2pPr marL="457200" indent="0" algn="ctr">
              <a:buNone/>
              <a:defRPr sz="2400">
                <a:solidFill>
                  <a:schemeClr val="bg1"/>
                </a:solidFill>
              </a:defRPr>
            </a:lvl2pPr>
            <a:lvl3pPr marL="914400" indent="0" algn="ctr">
              <a:buNone/>
              <a:defRPr sz="2400">
                <a:solidFill>
                  <a:schemeClr val="bg1"/>
                </a:solidFill>
              </a:defRPr>
            </a:lvl3pPr>
            <a:lvl4pPr marL="1371600" indent="0" algn="ctr">
              <a:buNone/>
              <a:defRPr sz="2400">
                <a:solidFill>
                  <a:schemeClr val="bg1"/>
                </a:solidFill>
              </a:defRPr>
            </a:lvl4pPr>
            <a:lvl5pPr marL="1828800" indent="0" algn="ctr">
              <a:buNone/>
              <a:defRPr sz="2400">
                <a:solidFill>
                  <a:schemeClr val="bg1"/>
                </a:solidFill>
              </a:defRPr>
            </a:lvl5pPr>
          </a:lstStyle>
          <a:p>
            <a:pPr lvl="0"/>
            <a:r>
              <a:rPr lang="en-US" dirty="0"/>
              <a:t>First Name, Last Name</a:t>
            </a:r>
          </a:p>
        </p:txBody>
      </p:sp>
      <p:sp>
        <p:nvSpPr>
          <p:cNvPr id="10" name="Text Placeholder 47">
            <a:extLst>
              <a:ext uri="{FF2B5EF4-FFF2-40B4-BE49-F238E27FC236}">
                <a16:creationId xmlns:a16="http://schemas.microsoft.com/office/drawing/2014/main" id="{67FCB669-B9C0-1E9C-516B-D8A804C4C36C}"/>
              </a:ext>
            </a:extLst>
          </p:cNvPr>
          <p:cNvSpPr>
            <a:spLocks noGrp="1"/>
          </p:cNvSpPr>
          <p:nvPr>
            <p:ph type="body" sz="quarter" idx="17" hasCustomPrompt="1"/>
          </p:nvPr>
        </p:nvSpPr>
        <p:spPr>
          <a:xfrm>
            <a:off x="1215450" y="4798918"/>
            <a:ext cx="4517136" cy="246221"/>
          </a:xfrm>
        </p:spPr>
        <p:txBody>
          <a:bodyPr wrap="square" anchor="t" anchorCtr="0">
            <a:noAutofit/>
          </a:bodyPr>
          <a:lstStyle>
            <a:lvl1pPr marL="0" indent="0" algn="l">
              <a:lnSpc>
                <a:spcPct val="100000"/>
              </a:lnSpc>
              <a:spcBef>
                <a:spcPts val="1200"/>
              </a:spcBef>
              <a:spcAft>
                <a:spcPts val="60"/>
              </a:spcAft>
              <a:buNone/>
              <a:defRPr sz="1600" b="0" i="0">
                <a:solidFill>
                  <a:schemeClr val="tx1"/>
                </a:solidFill>
                <a:latin typeface="+mn-lt"/>
                <a:ea typeface="Aptos Light" panose="02000000000000000000" pitchFamily="2" charset="0"/>
              </a:defRPr>
            </a:lvl1pPr>
            <a:lvl2pPr marL="457200" indent="0" algn="ctr">
              <a:buNone/>
              <a:defRPr sz="1600" b="0" i="0">
                <a:solidFill>
                  <a:schemeClr val="bg1"/>
                </a:solidFill>
                <a:latin typeface="Aptos Light" panose="02000000000000000000" pitchFamily="2" charset="0"/>
                <a:ea typeface="Aptos Light" panose="02000000000000000000" pitchFamily="2" charset="0"/>
              </a:defRPr>
            </a:lvl2pPr>
            <a:lvl3pPr marL="914400" indent="0" algn="ctr">
              <a:buNone/>
              <a:defRPr sz="1600" b="0" i="0">
                <a:solidFill>
                  <a:schemeClr val="bg1"/>
                </a:solidFill>
                <a:latin typeface="Aptos Light" panose="02000000000000000000" pitchFamily="2" charset="0"/>
                <a:ea typeface="Aptos Light" panose="02000000000000000000" pitchFamily="2" charset="0"/>
              </a:defRPr>
            </a:lvl3pPr>
            <a:lvl4pPr marL="1371600" indent="0" algn="ctr">
              <a:buNone/>
              <a:defRPr sz="1600" b="0" i="0">
                <a:solidFill>
                  <a:schemeClr val="bg1"/>
                </a:solidFill>
                <a:latin typeface="Aptos Light" panose="02000000000000000000" pitchFamily="2" charset="0"/>
                <a:ea typeface="Aptos Light" panose="02000000000000000000" pitchFamily="2" charset="0"/>
              </a:defRPr>
            </a:lvl4pPr>
            <a:lvl5pPr marL="1828800" indent="0" algn="ctr">
              <a:buNone/>
              <a:defRPr sz="1600" b="0" i="0">
                <a:solidFill>
                  <a:schemeClr val="bg1"/>
                </a:solidFill>
                <a:latin typeface="Aptos Light" panose="02000000000000000000" pitchFamily="2" charset="0"/>
                <a:ea typeface="Aptos Light" panose="02000000000000000000" pitchFamily="2" charset="0"/>
              </a:defRPr>
            </a:lvl5pPr>
          </a:lstStyle>
          <a:p>
            <a:pPr lvl="0"/>
            <a:r>
              <a:rPr lang="en-US" dirty="0"/>
              <a:t>Presenter Affiliation</a:t>
            </a:r>
          </a:p>
        </p:txBody>
      </p:sp>
      <p:sp>
        <p:nvSpPr>
          <p:cNvPr id="13" name="Rectangle 12">
            <a:extLst>
              <a:ext uri="{FF2B5EF4-FFF2-40B4-BE49-F238E27FC236}">
                <a16:creationId xmlns:a16="http://schemas.microsoft.com/office/drawing/2014/main" id="{8D17B51F-DF85-E9E0-712B-297B83E802F9}"/>
              </a:ext>
            </a:extLst>
          </p:cNvPr>
          <p:cNvSpPr/>
          <p:nvPr userDrawn="1"/>
        </p:nvSpPr>
        <p:spPr>
          <a:xfrm>
            <a:off x="1215450" y="3780792"/>
            <a:ext cx="854364" cy="7191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74748"/>
              </a:solidFill>
              <a:latin typeface="Aptos Light" panose="020B0004020202020204" pitchFamily="34" charset="0"/>
            </a:endParaRPr>
          </a:p>
        </p:txBody>
      </p:sp>
      <p:grpSp>
        <p:nvGrpSpPr>
          <p:cNvPr id="2" name="Group 1">
            <a:extLst>
              <a:ext uri="{FF2B5EF4-FFF2-40B4-BE49-F238E27FC236}">
                <a16:creationId xmlns:a16="http://schemas.microsoft.com/office/drawing/2014/main" id="{69BE50A6-F625-0BB9-2DA3-BD2A1D5A1C99}"/>
              </a:ext>
            </a:extLst>
          </p:cNvPr>
          <p:cNvGrpSpPr/>
          <p:nvPr userDrawn="1"/>
        </p:nvGrpSpPr>
        <p:grpSpPr>
          <a:xfrm>
            <a:off x="1177351" y="5301081"/>
            <a:ext cx="4558967" cy="438406"/>
            <a:chOff x="1177351" y="5301081"/>
            <a:chExt cx="4558967" cy="438406"/>
          </a:xfrm>
        </p:grpSpPr>
        <p:sp>
          <p:nvSpPr>
            <p:cNvPr id="3" name="TextBox 2">
              <a:extLst>
                <a:ext uri="{FF2B5EF4-FFF2-40B4-BE49-F238E27FC236}">
                  <a16:creationId xmlns:a16="http://schemas.microsoft.com/office/drawing/2014/main" id="{F46153C1-920A-60DA-AB29-D732EC8AD9DD}"/>
                </a:ext>
              </a:extLst>
            </p:cNvPr>
            <p:cNvSpPr txBox="1"/>
            <p:nvPr userDrawn="1"/>
          </p:nvSpPr>
          <p:spPr>
            <a:xfrm>
              <a:off x="2688336" y="5344755"/>
              <a:ext cx="3047982" cy="369332"/>
            </a:xfrm>
            <a:prstGeom prst="rect">
              <a:avLst/>
            </a:prstGeom>
            <a:noFill/>
          </p:spPr>
          <p:txBody>
            <a:bodyPr wrap="square" lIns="182880" rtlCol="0">
              <a:spAutoFit/>
            </a:bodyPr>
            <a:lstStyle/>
            <a:p>
              <a:r>
                <a:rPr lang="en-US" sz="900" b="0" i="0" dirty="0">
                  <a:solidFill>
                    <a:schemeClr val="tx1"/>
                  </a:solidFill>
                  <a:latin typeface="+mn-lt"/>
                  <a:ea typeface="Aptos" panose="02000000000000000000" pitchFamily="2" charset="0"/>
                </a:rPr>
                <a:t>ORNL IS MANAGED BY UT-BATTELLE LLC </a:t>
              </a:r>
              <a:br>
                <a:rPr lang="en-US" sz="900" b="0" i="0" dirty="0">
                  <a:solidFill>
                    <a:schemeClr val="tx1"/>
                  </a:solidFill>
                  <a:latin typeface="+mn-lt"/>
                  <a:ea typeface="Aptos" panose="02000000000000000000" pitchFamily="2" charset="0"/>
                </a:rPr>
              </a:br>
              <a:r>
                <a:rPr lang="en-US" sz="900" b="0" i="0" dirty="0">
                  <a:solidFill>
                    <a:schemeClr val="tx1"/>
                  </a:solidFill>
                  <a:latin typeface="+mn-lt"/>
                  <a:ea typeface="Aptos" panose="02000000000000000000" pitchFamily="2" charset="0"/>
                </a:rPr>
                <a:t>FOR THE US DEPARTMENT OF ENERGY</a:t>
              </a:r>
            </a:p>
          </p:txBody>
        </p:sp>
        <p:pic>
          <p:nvPicPr>
            <p:cNvPr id="4" name="Picture 3" descr="Shape&#10;&#10;AI-generated content may be incorrect.">
              <a:extLst>
                <a:ext uri="{FF2B5EF4-FFF2-40B4-BE49-F238E27FC236}">
                  <a16:creationId xmlns:a16="http://schemas.microsoft.com/office/drawing/2014/main" id="{2B8A78FF-CBBF-0925-0C04-834044AF1A8A}"/>
                </a:ext>
              </a:extLst>
            </p:cNvPr>
            <p:cNvPicPr>
              <a:picLocks noChangeAspect="1"/>
            </p:cNvPicPr>
            <p:nvPr userDrawn="1"/>
          </p:nvPicPr>
          <p:blipFill>
            <a:blip r:embed="rId4"/>
            <a:stretch>
              <a:fillRect/>
            </a:stretch>
          </p:blipFill>
          <p:spPr>
            <a:xfrm>
              <a:off x="1177351" y="5301081"/>
              <a:ext cx="1526303" cy="438406"/>
            </a:xfrm>
            <a:prstGeom prst="rect">
              <a:avLst/>
            </a:prstGeom>
          </p:spPr>
        </p:pic>
      </p:grpSp>
      <p:sp>
        <p:nvSpPr>
          <p:cNvPr id="5" name="Subtitle 2">
            <a:extLst>
              <a:ext uri="{FF2B5EF4-FFF2-40B4-BE49-F238E27FC236}">
                <a16:creationId xmlns:a16="http://schemas.microsoft.com/office/drawing/2014/main" id="{9461967E-4A3D-99FD-12D2-D204FBEBAFB5}"/>
              </a:ext>
            </a:extLst>
          </p:cNvPr>
          <p:cNvSpPr>
            <a:spLocks noGrp="1"/>
          </p:cNvSpPr>
          <p:nvPr>
            <p:ph type="subTitle" idx="1" hasCustomPrompt="1"/>
          </p:nvPr>
        </p:nvSpPr>
        <p:spPr>
          <a:xfrm>
            <a:off x="1215450" y="4031052"/>
            <a:ext cx="4517136" cy="193899"/>
          </a:xfrm>
        </p:spPr>
        <p:txBody>
          <a:bodyPr wrap="square" anchor="t" anchorCtr="0">
            <a:noAutofit/>
          </a:bodyPr>
          <a:lstStyle>
            <a:lvl1pPr marL="0" indent="0" algn="l">
              <a:spcBef>
                <a:spcPts val="1200"/>
              </a:spcBef>
              <a:spcAft>
                <a:spcPts val="60"/>
              </a:spcAft>
              <a:buNone/>
              <a:defRPr sz="1400" b="1" spc="150" baseline="0">
                <a:solidFill>
                  <a:schemeClr val="tx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PRESENTED BY</a:t>
            </a:r>
          </a:p>
        </p:txBody>
      </p:sp>
    </p:spTree>
    <p:extLst>
      <p:ext uri="{BB962C8B-B14F-4D97-AF65-F5344CB8AC3E}">
        <p14:creationId xmlns:p14="http://schemas.microsoft.com/office/powerpoint/2010/main" val="362030423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clusion | Hexagon">
    <p:spTree>
      <p:nvGrpSpPr>
        <p:cNvPr id="1" name=""/>
        <p:cNvGrpSpPr/>
        <p:nvPr/>
      </p:nvGrpSpPr>
      <p:grpSpPr>
        <a:xfrm>
          <a:off x="0" y="0"/>
          <a:ext cx="0" cy="0"/>
          <a:chOff x="0" y="0"/>
          <a:chExt cx="0" cy="0"/>
        </a:xfrm>
      </p:grpSpPr>
      <p:pic>
        <p:nvPicPr>
          <p:cNvPr id="286" name="Graphic 285">
            <a:extLst>
              <a:ext uri="{FF2B5EF4-FFF2-40B4-BE49-F238E27FC236}">
                <a16:creationId xmlns:a16="http://schemas.microsoft.com/office/drawing/2014/main" id="{4013C738-DD97-6098-5C6E-69C6DA8745C1}"/>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B71230B-9536-B5A5-160D-DBECD2D263EE}"/>
              </a:ext>
            </a:extLst>
          </p:cNvPr>
          <p:cNvSpPr>
            <a:spLocks noGrp="1"/>
          </p:cNvSpPr>
          <p:nvPr>
            <p:ph type="title" hasCustomPrompt="1"/>
          </p:nvPr>
        </p:nvSpPr>
        <p:spPr>
          <a:xfrm>
            <a:off x="573157" y="2624569"/>
            <a:ext cx="11045686" cy="498598"/>
          </a:xfrm>
        </p:spPr>
        <p:txBody>
          <a:bodyPr anchor="t" anchorCtr="0">
            <a:noAutofit/>
          </a:bodyPr>
          <a:lstStyle>
            <a:lvl1pPr algn="ctr">
              <a:defRPr sz="3600">
                <a:solidFill>
                  <a:schemeClr val="bg1"/>
                </a:solidFill>
                <a:latin typeface="+mj-lt"/>
              </a:defRPr>
            </a:lvl1pPr>
          </a:lstStyle>
          <a:p>
            <a:r>
              <a:rPr lang="en-US" dirty="0"/>
              <a:t>One-sentence headline stating the main takeaway</a:t>
            </a:r>
          </a:p>
        </p:txBody>
      </p:sp>
      <p:sp>
        <p:nvSpPr>
          <p:cNvPr id="320" name="Text Placeholder 368">
            <a:extLst>
              <a:ext uri="{FF2B5EF4-FFF2-40B4-BE49-F238E27FC236}">
                <a16:creationId xmlns:a16="http://schemas.microsoft.com/office/drawing/2014/main" id="{EE706859-C661-2A5C-56D3-6BE7DBBC71DD}"/>
              </a:ext>
            </a:extLst>
          </p:cNvPr>
          <p:cNvSpPr>
            <a:spLocks noGrp="1"/>
          </p:cNvSpPr>
          <p:nvPr>
            <p:ph type="body" sz="quarter" idx="18" hasCustomPrompt="1"/>
          </p:nvPr>
        </p:nvSpPr>
        <p:spPr>
          <a:xfrm>
            <a:off x="556069" y="3774422"/>
            <a:ext cx="11062774" cy="249299"/>
          </a:xfrm>
        </p:spPr>
        <p:txBody>
          <a:bodyPr anchor="t" anchorCtr="0">
            <a:noAutofit/>
          </a:bodyPr>
          <a:lstStyle>
            <a:lvl1pPr marL="0" indent="0" algn="ctr">
              <a:spcBef>
                <a:spcPts val="1200"/>
              </a:spcBef>
              <a:spcAft>
                <a:spcPts val="60"/>
              </a:spcAft>
              <a:buNone/>
              <a:defRPr sz="1800" b="0" i="0">
                <a:solidFill>
                  <a:schemeClr val="bg1"/>
                </a:solidFill>
                <a:latin typeface="+mn-lt"/>
                <a:ea typeface="Aptos Light" panose="02000000000000000000" pitchFamily="2" charset="0"/>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r>
              <a:rPr lang="en-US" dirty="0"/>
              <a:t>Place content here</a:t>
            </a:r>
          </a:p>
        </p:txBody>
      </p:sp>
      <p:sp>
        <p:nvSpPr>
          <p:cNvPr id="3" name="Rectangle 2">
            <a:extLst>
              <a:ext uri="{FF2B5EF4-FFF2-40B4-BE49-F238E27FC236}">
                <a16:creationId xmlns:a16="http://schemas.microsoft.com/office/drawing/2014/main" id="{297D526D-05AB-C716-46F5-6CDC1D14E2ED}"/>
              </a:ext>
            </a:extLst>
          </p:cNvPr>
          <p:cNvSpPr/>
          <p:nvPr userDrawn="1"/>
        </p:nvSpPr>
        <p:spPr>
          <a:xfrm>
            <a:off x="5668818" y="3393042"/>
            <a:ext cx="854364" cy="71915"/>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endParaRPr lang="en-US" dirty="0">
              <a:latin typeface="Aptos Light" panose="020B0004020202020204" pitchFamily="34" charset="0"/>
            </a:endParaRPr>
          </a:p>
        </p:txBody>
      </p:sp>
      <p:sp>
        <p:nvSpPr>
          <p:cNvPr id="6" name="Rectangle 6">
            <a:extLst>
              <a:ext uri="{FF2B5EF4-FFF2-40B4-BE49-F238E27FC236}">
                <a16:creationId xmlns:a16="http://schemas.microsoft.com/office/drawing/2014/main" id="{A6C5D6D4-E7B7-6C45-59D0-554A5C067159}"/>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Aptos Light" panose="020B0004020202020204" pitchFamily="34" charset="0"/>
                <a:ea typeface="Aptos"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Aptos Light" panose="020B0004020202020204" pitchFamily="34" charset="0"/>
              <a:ea typeface="Aptos" panose="02000000000000000000" pitchFamily="2" charset="0"/>
              <a:cs typeface="Times New Roman" panose="02020603050405020304" pitchFamily="18" charset="0"/>
            </a:endParaRPr>
          </a:p>
        </p:txBody>
      </p:sp>
      <p:pic>
        <p:nvPicPr>
          <p:cNvPr id="4" name="Graphic 3">
            <a:extLst>
              <a:ext uri="{FF2B5EF4-FFF2-40B4-BE49-F238E27FC236}">
                <a16:creationId xmlns:a16="http://schemas.microsoft.com/office/drawing/2014/main" id="{1790CAB2-9585-BA89-5C2E-B28EE49E995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14693" y="6431818"/>
            <a:ext cx="1188988" cy="285824"/>
          </a:xfrm>
          <a:prstGeom prst="rect">
            <a:avLst/>
          </a:prstGeom>
        </p:spPr>
      </p:pic>
    </p:spTree>
    <p:extLst>
      <p:ext uri="{BB962C8B-B14F-4D97-AF65-F5344CB8AC3E}">
        <p14:creationId xmlns:p14="http://schemas.microsoft.com/office/powerpoint/2010/main" val="35686403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clusion | Aerial + Social">
    <p:spTree>
      <p:nvGrpSpPr>
        <p:cNvPr id="1" name=""/>
        <p:cNvGrpSpPr/>
        <p:nvPr/>
      </p:nvGrpSpPr>
      <p:grpSpPr>
        <a:xfrm>
          <a:off x="0" y="0"/>
          <a:ext cx="0" cy="0"/>
          <a:chOff x="0" y="0"/>
          <a:chExt cx="0" cy="0"/>
        </a:xfrm>
      </p:grpSpPr>
      <p:pic>
        <p:nvPicPr>
          <p:cNvPr id="6" name="Picture 5" descr="2025-P08154: Drone Mission - Aerial of sunrise over ORNL east campus, April 3, 2023.  &#10;&#10;Electronic Reference Image – For more images in this series, please contact, creativeservices@ornl.gov&#10;This image has been reviewed by an ORNL Releasing Official and is approved for public release, January 4, 2023.">
            <a:extLst>
              <a:ext uri="{FF2B5EF4-FFF2-40B4-BE49-F238E27FC236}">
                <a16:creationId xmlns:a16="http://schemas.microsoft.com/office/drawing/2014/main" id="{23DA0192-253A-9416-8E30-B9B66EED54F7}"/>
              </a:ext>
            </a:extLst>
          </p:cNvPr>
          <p:cNvPicPr>
            <a:picLocks noChangeAspect="1"/>
          </p:cNvPicPr>
          <p:nvPr userDrawn="1"/>
        </p:nvPicPr>
        <p:blipFill>
          <a:blip r:embed="rId2"/>
          <a:srcRect l="4494" t="5003" r="5511" b="5003"/>
          <a:stretch>
            <a:fillRect/>
          </a:stretch>
        </p:blipFill>
        <p:spPr>
          <a:xfrm>
            <a:off x="0" y="414"/>
            <a:ext cx="12192000" cy="6857172"/>
          </a:xfrm>
          <a:prstGeom prst="rect">
            <a:avLst/>
          </a:prstGeom>
        </p:spPr>
      </p:pic>
      <p:grpSp>
        <p:nvGrpSpPr>
          <p:cNvPr id="147" name="Group 146">
            <a:extLst>
              <a:ext uri="{FF2B5EF4-FFF2-40B4-BE49-F238E27FC236}">
                <a16:creationId xmlns:a16="http://schemas.microsoft.com/office/drawing/2014/main" id="{0E904804-90C2-92CD-EBBE-DEE84A1EF57E}"/>
              </a:ext>
            </a:extLst>
          </p:cNvPr>
          <p:cNvGrpSpPr/>
          <p:nvPr userDrawn="1"/>
        </p:nvGrpSpPr>
        <p:grpSpPr>
          <a:xfrm>
            <a:off x="2230425" y="2155963"/>
            <a:ext cx="7731150" cy="1180116"/>
            <a:chOff x="2419238" y="1689595"/>
            <a:chExt cx="7333183" cy="1119369"/>
          </a:xfrm>
        </p:grpSpPr>
        <p:sp>
          <p:nvSpPr>
            <p:cNvPr id="120" name="Freeform 119">
              <a:extLst>
                <a:ext uri="{FF2B5EF4-FFF2-40B4-BE49-F238E27FC236}">
                  <a16:creationId xmlns:a16="http://schemas.microsoft.com/office/drawing/2014/main" id="{B35B19EB-28CC-5046-67D8-0AC0F092D8F9}"/>
                </a:ext>
              </a:extLst>
            </p:cNvPr>
            <p:cNvSpPr/>
            <p:nvPr userDrawn="1"/>
          </p:nvSpPr>
          <p:spPr>
            <a:xfrm>
              <a:off x="6151118" y="1690962"/>
              <a:ext cx="1113318" cy="1113317"/>
            </a:xfrm>
            <a:custGeom>
              <a:avLst/>
              <a:gdLst>
                <a:gd name="connsiteX0" fmla="*/ 0 w 543306"/>
                <a:gd name="connsiteY0" fmla="*/ 0 h 543305"/>
                <a:gd name="connsiteX1" fmla="*/ 543306 w 543306"/>
                <a:gd name="connsiteY1" fmla="*/ 0 h 543305"/>
                <a:gd name="connsiteX2" fmla="*/ 543306 w 543306"/>
                <a:gd name="connsiteY2" fmla="*/ 543306 h 543305"/>
                <a:gd name="connsiteX3" fmla="*/ 0 w 543306"/>
                <a:gd name="connsiteY3" fmla="*/ 543306 h 543305"/>
              </a:gdLst>
              <a:ahLst/>
              <a:cxnLst>
                <a:cxn ang="0">
                  <a:pos x="connsiteX0" y="connsiteY0"/>
                </a:cxn>
                <a:cxn ang="0">
                  <a:pos x="connsiteX1" y="connsiteY1"/>
                </a:cxn>
                <a:cxn ang="0">
                  <a:pos x="connsiteX2" y="connsiteY2"/>
                </a:cxn>
                <a:cxn ang="0">
                  <a:pos x="connsiteX3" y="connsiteY3"/>
                </a:cxn>
              </a:cxnLst>
              <a:rect l="l" t="t" r="r" b="b"/>
              <a:pathLst>
                <a:path w="543306" h="543305">
                  <a:moveTo>
                    <a:pt x="0" y="0"/>
                  </a:moveTo>
                  <a:lnTo>
                    <a:pt x="543306" y="0"/>
                  </a:lnTo>
                  <a:lnTo>
                    <a:pt x="543306" y="543306"/>
                  </a:lnTo>
                  <a:lnTo>
                    <a:pt x="0" y="543306"/>
                  </a:lnTo>
                  <a:close/>
                </a:path>
              </a:pathLst>
            </a:custGeom>
            <a:solidFill>
              <a:srgbClr val="007934"/>
            </a:solidFill>
            <a:ln w="9525" cap="flat">
              <a:noFill/>
              <a:prstDash val="solid"/>
              <a:miter/>
            </a:ln>
          </p:spPr>
          <p:txBody>
            <a:bodyPr rtlCol="0" anchor="ctr"/>
            <a:lstStyle/>
            <a:p>
              <a:endParaRPr lang="en-US" dirty="0">
                <a:latin typeface="Aptos Light" panose="020B0004020202020204" pitchFamily="34" charset="0"/>
              </a:endParaRPr>
            </a:p>
          </p:txBody>
        </p:sp>
        <p:sp>
          <p:nvSpPr>
            <p:cNvPr id="121" name="Freeform 120">
              <a:extLst>
                <a:ext uri="{FF2B5EF4-FFF2-40B4-BE49-F238E27FC236}">
                  <a16:creationId xmlns:a16="http://schemas.microsoft.com/office/drawing/2014/main" id="{9F8B7F74-14E3-0359-48F7-8887F481B3F3}"/>
                </a:ext>
              </a:extLst>
            </p:cNvPr>
            <p:cNvSpPr/>
            <p:nvPr userDrawn="1"/>
          </p:nvSpPr>
          <p:spPr>
            <a:xfrm>
              <a:off x="6531907" y="1870334"/>
              <a:ext cx="352119" cy="754014"/>
            </a:xfrm>
            <a:custGeom>
              <a:avLst/>
              <a:gdLst>
                <a:gd name="connsiteX0" fmla="*/ 136975 w 171836"/>
                <a:gd name="connsiteY0" fmla="*/ 62674 h 367963"/>
                <a:gd name="connsiteX1" fmla="*/ 167646 w 171836"/>
                <a:gd name="connsiteY1" fmla="*/ 62674 h 367963"/>
                <a:gd name="connsiteX2" fmla="*/ 171837 w 171836"/>
                <a:gd name="connsiteY2" fmla="*/ 58483 h 367963"/>
                <a:gd name="connsiteX3" fmla="*/ 171837 w 171836"/>
                <a:gd name="connsiteY3" fmla="*/ 3905 h 367963"/>
                <a:gd name="connsiteX4" fmla="*/ 168027 w 171836"/>
                <a:gd name="connsiteY4" fmla="*/ 0 h 367963"/>
                <a:gd name="connsiteX5" fmla="*/ 104305 w 171836"/>
                <a:gd name="connsiteY5" fmla="*/ 667 h 367963"/>
                <a:gd name="connsiteX6" fmla="*/ 53156 w 171836"/>
                <a:gd name="connsiteY6" fmla="*/ 26670 h 367963"/>
                <a:gd name="connsiteX7" fmla="*/ 38392 w 171836"/>
                <a:gd name="connsiteY7" fmla="*/ 72580 h 367963"/>
                <a:gd name="connsiteX8" fmla="*/ 38392 w 171836"/>
                <a:gd name="connsiteY8" fmla="*/ 113633 h 367963"/>
                <a:gd name="connsiteX9" fmla="*/ 32105 w 171836"/>
                <a:gd name="connsiteY9" fmla="*/ 120205 h 367963"/>
                <a:gd name="connsiteX10" fmla="*/ 4483 w 171836"/>
                <a:gd name="connsiteY10" fmla="*/ 120015 h 367963"/>
                <a:gd name="connsiteX11" fmla="*/ 6 w 171836"/>
                <a:gd name="connsiteY11" fmla="*/ 124492 h 367963"/>
                <a:gd name="connsiteX12" fmla="*/ 6 w 171836"/>
                <a:gd name="connsiteY12" fmla="*/ 178403 h 367963"/>
                <a:gd name="connsiteX13" fmla="*/ 4959 w 171836"/>
                <a:gd name="connsiteY13" fmla="*/ 183166 h 367963"/>
                <a:gd name="connsiteX14" fmla="*/ 31915 w 171836"/>
                <a:gd name="connsiteY14" fmla="*/ 182975 h 367963"/>
                <a:gd name="connsiteX15" fmla="*/ 38106 w 171836"/>
                <a:gd name="connsiteY15" fmla="*/ 189167 h 367963"/>
                <a:gd name="connsiteX16" fmla="*/ 38011 w 171836"/>
                <a:gd name="connsiteY16" fmla="*/ 275558 h 367963"/>
                <a:gd name="connsiteX17" fmla="*/ 37915 w 171836"/>
                <a:gd name="connsiteY17" fmla="*/ 360807 h 367963"/>
                <a:gd name="connsiteX18" fmla="*/ 44773 w 171836"/>
                <a:gd name="connsiteY18" fmla="*/ 367951 h 367963"/>
                <a:gd name="connsiteX19" fmla="*/ 107924 w 171836"/>
                <a:gd name="connsiteY19" fmla="*/ 367951 h 367963"/>
                <a:gd name="connsiteX20" fmla="*/ 115354 w 171836"/>
                <a:gd name="connsiteY20" fmla="*/ 360617 h 367963"/>
                <a:gd name="connsiteX21" fmla="*/ 115258 w 171836"/>
                <a:gd name="connsiteY21" fmla="*/ 191452 h 367963"/>
                <a:gd name="connsiteX22" fmla="*/ 123164 w 171836"/>
                <a:gd name="connsiteY22" fmla="*/ 183737 h 367963"/>
                <a:gd name="connsiteX23" fmla="*/ 159931 w 171836"/>
                <a:gd name="connsiteY23" fmla="*/ 183737 h 367963"/>
                <a:gd name="connsiteX24" fmla="*/ 165836 w 171836"/>
                <a:gd name="connsiteY24" fmla="*/ 178975 h 367963"/>
                <a:gd name="connsiteX25" fmla="*/ 170980 w 171836"/>
                <a:gd name="connsiteY25" fmla="*/ 124682 h 367963"/>
                <a:gd name="connsiteX26" fmla="*/ 165455 w 171836"/>
                <a:gd name="connsiteY26" fmla="*/ 118872 h 367963"/>
                <a:gd name="connsiteX27" fmla="*/ 118878 w 171836"/>
                <a:gd name="connsiteY27" fmla="*/ 118967 h 367963"/>
                <a:gd name="connsiteX28" fmla="*/ 114115 w 171836"/>
                <a:gd name="connsiteY28" fmla="*/ 115348 h 367963"/>
                <a:gd name="connsiteX29" fmla="*/ 114592 w 171836"/>
                <a:gd name="connsiteY29" fmla="*/ 82867 h 367963"/>
                <a:gd name="connsiteX30" fmla="*/ 137166 w 171836"/>
                <a:gd name="connsiteY30" fmla="*/ 62389 h 367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71836" h="367963">
                  <a:moveTo>
                    <a:pt x="136975" y="62674"/>
                  </a:moveTo>
                  <a:cubicBezTo>
                    <a:pt x="147167" y="62674"/>
                    <a:pt x="157454" y="62579"/>
                    <a:pt x="167646" y="62674"/>
                  </a:cubicBezTo>
                  <a:cubicBezTo>
                    <a:pt x="170789" y="62674"/>
                    <a:pt x="171837" y="61722"/>
                    <a:pt x="171837" y="58483"/>
                  </a:cubicBezTo>
                  <a:cubicBezTo>
                    <a:pt x="171742" y="40291"/>
                    <a:pt x="171742" y="22098"/>
                    <a:pt x="171837" y="3905"/>
                  </a:cubicBezTo>
                  <a:cubicBezTo>
                    <a:pt x="171837" y="1048"/>
                    <a:pt x="170980" y="0"/>
                    <a:pt x="168027" y="0"/>
                  </a:cubicBezTo>
                  <a:cubicBezTo>
                    <a:pt x="146786" y="190"/>
                    <a:pt x="125546" y="-286"/>
                    <a:pt x="104305" y="667"/>
                  </a:cubicBezTo>
                  <a:cubicBezTo>
                    <a:pt x="83635" y="1619"/>
                    <a:pt x="65729" y="9430"/>
                    <a:pt x="53156" y="26670"/>
                  </a:cubicBezTo>
                  <a:cubicBezTo>
                    <a:pt x="43154" y="40291"/>
                    <a:pt x="38677" y="55817"/>
                    <a:pt x="38392" y="72580"/>
                  </a:cubicBezTo>
                  <a:cubicBezTo>
                    <a:pt x="38106" y="86296"/>
                    <a:pt x="38106" y="100013"/>
                    <a:pt x="38392" y="113633"/>
                  </a:cubicBezTo>
                  <a:cubicBezTo>
                    <a:pt x="38487" y="118586"/>
                    <a:pt x="37439" y="120491"/>
                    <a:pt x="32105" y="120205"/>
                  </a:cubicBezTo>
                  <a:cubicBezTo>
                    <a:pt x="22961" y="119729"/>
                    <a:pt x="13722" y="120205"/>
                    <a:pt x="4483" y="120015"/>
                  </a:cubicBezTo>
                  <a:cubicBezTo>
                    <a:pt x="958" y="120015"/>
                    <a:pt x="-89" y="121063"/>
                    <a:pt x="6" y="124492"/>
                  </a:cubicBezTo>
                  <a:cubicBezTo>
                    <a:pt x="197" y="142494"/>
                    <a:pt x="197" y="160496"/>
                    <a:pt x="6" y="178403"/>
                  </a:cubicBezTo>
                  <a:cubicBezTo>
                    <a:pt x="6" y="182213"/>
                    <a:pt x="1339" y="183261"/>
                    <a:pt x="4959" y="183166"/>
                  </a:cubicBezTo>
                  <a:cubicBezTo>
                    <a:pt x="13913" y="182975"/>
                    <a:pt x="22961" y="183356"/>
                    <a:pt x="31915" y="182975"/>
                  </a:cubicBezTo>
                  <a:cubicBezTo>
                    <a:pt x="36772" y="182785"/>
                    <a:pt x="38106" y="184309"/>
                    <a:pt x="38106" y="189167"/>
                  </a:cubicBezTo>
                  <a:cubicBezTo>
                    <a:pt x="37915" y="217932"/>
                    <a:pt x="38011" y="246793"/>
                    <a:pt x="38011" y="275558"/>
                  </a:cubicBezTo>
                  <a:cubicBezTo>
                    <a:pt x="38011" y="304324"/>
                    <a:pt x="38106" y="332327"/>
                    <a:pt x="37915" y="360807"/>
                  </a:cubicBezTo>
                  <a:cubicBezTo>
                    <a:pt x="37915" y="366141"/>
                    <a:pt x="38868" y="368141"/>
                    <a:pt x="44773" y="367951"/>
                  </a:cubicBezTo>
                  <a:cubicBezTo>
                    <a:pt x="65824" y="367570"/>
                    <a:pt x="86874" y="367570"/>
                    <a:pt x="107924" y="367951"/>
                  </a:cubicBezTo>
                  <a:cubicBezTo>
                    <a:pt x="113830" y="368046"/>
                    <a:pt x="115354" y="366617"/>
                    <a:pt x="115354" y="360617"/>
                  </a:cubicBezTo>
                  <a:cubicBezTo>
                    <a:pt x="115068" y="304229"/>
                    <a:pt x="115163" y="247841"/>
                    <a:pt x="115258" y="191452"/>
                  </a:cubicBezTo>
                  <a:cubicBezTo>
                    <a:pt x="115258" y="182499"/>
                    <a:pt x="114401" y="183833"/>
                    <a:pt x="123164" y="183737"/>
                  </a:cubicBezTo>
                  <a:cubicBezTo>
                    <a:pt x="135451" y="183737"/>
                    <a:pt x="147643" y="183642"/>
                    <a:pt x="159931" y="183737"/>
                  </a:cubicBezTo>
                  <a:cubicBezTo>
                    <a:pt x="163646" y="183737"/>
                    <a:pt x="165455" y="182975"/>
                    <a:pt x="165836" y="178975"/>
                  </a:cubicBezTo>
                  <a:cubicBezTo>
                    <a:pt x="167360" y="160877"/>
                    <a:pt x="169075" y="142780"/>
                    <a:pt x="170980" y="124682"/>
                  </a:cubicBezTo>
                  <a:cubicBezTo>
                    <a:pt x="171456" y="119920"/>
                    <a:pt x="170027" y="118872"/>
                    <a:pt x="165455" y="118872"/>
                  </a:cubicBezTo>
                  <a:cubicBezTo>
                    <a:pt x="149930" y="119158"/>
                    <a:pt x="134404" y="118872"/>
                    <a:pt x="118878" y="118967"/>
                  </a:cubicBezTo>
                  <a:cubicBezTo>
                    <a:pt x="116306" y="118967"/>
                    <a:pt x="114020" y="119253"/>
                    <a:pt x="114115" y="115348"/>
                  </a:cubicBezTo>
                  <a:cubicBezTo>
                    <a:pt x="114401" y="104489"/>
                    <a:pt x="113830" y="93631"/>
                    <a:pt x="114592" y="82867"/>
                  </a:cubicBezTo>
                  <a:cubicBezTo>
                    <a:pt x="115449" y="69437"/>
                    <a:pt x="123545" y="62389"/>
                    <a:pt x="137166" y="62389"/>
                  </a:cubicBezTo>
                  <a:close/>
                </a:path>
              </a:pathLst>
            </a:custGeom>
            <a:solidFill>
              <a:srgbClr val="FFFFFF"/>
            </a:solidFill>
            <a:ln w="9525" cap="flat">
              <a:noFill/>
              <a:prstDash val="solid"/>
              <a:miter/>
            </a:ln>
          </p:spPr>
          <p:txBody>
            <a:bodyPr rtlCol="0" anchor="ctr"/>
            <a:lstStyle/>
            <a:p>
              <a:endParaRPr lang="en-US" dirty="0">
                <a:latin typeface="Aptos Light" panose="020B0004020202020204" pitchFamily="34" charset="0"/>
              </a:endParaRPr>
            </a:p>
          </p:txBody>
        </p:sp>
        <p:sp>
          <p:nvSpPr>
            <p:cNvPr id="122" name="Freeform 121">
              <a:extLst>
                <a:ext uri="{FF2B5EF4-FFF2-40B4-BE49-F238E27FC236}">
                  <a16:creationId xmlns:a16="http://schemas.microsoft.com/office/drawing/2014/main" id="{C1A6707B-2CA3-3F65-45C2-727FD45B5C49}"/>
                </a:ext>
              </a:extLst>
            </p:cNvPr>
            <p:cNvSpPr/>
            <p:nvPr userDrawn="1"/>
          </p:nvSpPr>
          <p:spPr>
            <a:xfrm>
              <a:off x="4907224" y="1690572"/>
              <a:ext cx="1113318" cy="1113318"/>
            </a:xfrm>
            <a:custGeom>
              <a:avLst/>
              <a:gdLst>
                <a:gd name="connsiteX0" fmla="*/ 0 w 543306"/>
                <a:gd name="connsiteY0" fmla="*/ 0 h 543306"/>
                <a:gd name="connsiteX1" fmla="*/ 543306 w 543306"/>
                <a:gd name="connsiteY1" fmla="*/ 0 h 543306"/>
                <a:gd name="connsiteX2" fmla="*/ 543306 w 543306"/>
                <a:gd name="connsiteY2" fmla="*/ 543306 h 543306"/>
                <a:gd name="connsiteX3" fmla="*/ 0 w 543306"/>
                <a:gd name="connsiteY3" fmla="*/ 543306 h 543306"/>
              </a:gdLst>
              <a:ahLst/>
              <a:cxnLst>
                <a:cxn ang="0">
                  <a:pos x="connsiteX0" y="connsiteY0"/>
                </a:cxn>
                <a:cxn ang="0">
                  <a:pos x="connsiteX1" y="connsiteY1"/>
                </a:cxn>
                <a:cxn ang="0">
                  <a:pos x="connsiteX2" y="connsiteY2"/>
                </a:cxn>
                <a:cxn ang="0">
                  <a:pos x="connsiteX3" y="connsiteY3"/>
                </a:cxn>
              </a:cxnLst>
              <a:rect l="l" t="t" r="r" b="b"/>
              <a:pathLst>
                <a:path w="543306" h="543306">
                  <a:moveTo>
                    <a:pt x="0" y="0"/>
                  </a:moveTo>
                  <a:lnTo>
                    <a:pt x="543306" y="0"/>
                  </a:lnTo>
                  <a:lnTo>
                    <a:pt x="543306" y="543306"/>
                  </a:lnTo>
                  <a:lnTo>
                    <a:pt x="0" y="543306"/>
                  </a:lnTo>
                  <a:close/>
                </a:path>
              </a:pathLst>
            </a:custGeom>
            <a:solidFill>
              <a:srgbClr val="007934"/>
            </a:solidFill>
            <a:ln w="9525" cap="flat">
              <a:noFill/>
              <a:prstDash val="solid"/>
              <a:miter/>
            </a:ln>
          </p:spPr>
          <p:txBody>
            <a:bodyPr rtlCol="0" anchor="ctr"/>
            <a:lstStyle/>
            <a:p>
              <a:endParaRPr lang="en-US" dirty="0">
                <a:latin typeface="Aptos Light" panose="020B0004020202020204" pitchFamily="34" charset="0"/>
              </a:endParaRPr>
            </a:p>
          </p:txBody>
        </p:sp>
        <p:sp>
          <p:nvSpPr>
            <p:cNvPr id="123" name="Freeform 122">
              <a:extLst>
                <a:ext uri="{FF2B5EF4-FFF2-40B4-BE49-F238E27FC236}">
                  <a16:creationId xmlns:a16="http://schemas.microsoft.com/office/drawing/2014/main" id="{D4C61578-C993-8405-291A-DEF5EE57846B}"/>
                </a:ext>
              </a:extLst>
            </p:cNvPr>
            <p:cNvSpPr/>
            <p:nvPr userDrawn="1"/>
          </p:nvSpPr>
          <p:spPr>
            <a:xfrm>
              <a:off x="5613002" y="2009890"/>
              <a:ext cx="88611" cy="88611"/>
            </a:xfrm>
            <a:custGeom>
              <a:avLst/>
              <a:gdLst>
                <a:gd name="connsiteX0" fmla="*/ 21622 w 43243"/>
                <a:gd name="connsiteY0" fmla="*/ 0 h 43243"/>
                <a:gd name="connsiteX1" fmla="*/ 0 w 43243"/>
                <a:gd name="connsiteY1" fmla="*/ 21622 h 43243"/>
                <a:gd name="connsiteX2" fmla="*/ 21622 w 43243"/>
                <a:gd name="connsiteY2" fmla="*/ 43244 h 43243"/>
                <a:gd name="connsiteX3" fmla="*/ 43244 w 43243"/>
                <a:gd name="connsiteY3" fmla="*/ 21622 h 43243"/>
                <a:gd name="connsiteX4" fmla="*/ 21622 w 43243"/>
                <a:gd name="connsiteY4" fmla="*/ 0 h 43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43" h="43243">
                  <a:moveTo>
                    <a:pt x="21622" y="0"/>
                  </a:moveTo>
                  <a:cubicBezTo>
                    <a:pt x="9715" y="0"/>
                    <a:pt x="0" y="9716"/>
                    <a:pt x="0" y="21622"/>
                  </a:cubicBezTo>
                  <a:cubicBezTo>
                    <a:pt x="0" y="33528"/>
                    <a:pt x="9715" y="43244"/>
                    <a:pt x="21622" y="43244"/>
                  </a:cubicBezTo>
                  <a:cubicBezTo>
                    <a:pt x="33528" y="43244"/>
                    <a:pt x="43244" y="33528"/>
                    <a:pt x="43244" y="21622"/>
                  </a:cubicBezTo>
                  <a:cubicBezTo>
                    <a:pt x="43244" y="9716"/>
                    <a:pt x="33528" y="0"/>
                    <a:pt x="21622" y="0"/>
                  </a:cubicBezTo>
                  <a:close/>
                </a:path>
              </a:pathLst>
            </a:custGeom>
            <a:solidFill>
              <a:srgbClr val="FFFFFF"/>
            </a:solidFill>
            <a:ln w="9525" cap="flat">
              <a:noFill/>
              <a:prstDash val="solid"/>
              <a:miter/>
            </a:ln>
          </p:spPr>
          <p:txBody>
            <a:bodyPr rtlCol="0" anchor="ctr"/>
            <a:lstStyle/>
            <a:p>
              <a:endParaRPr lang="en-US" dirty="0">
                <a:latin typeface="Aptos Light" panose="020B0004020202020204" pitchFamily="34" charset="0"/>
              </a:endParaRPr>
            </a:p>
          </p:txBody>
        </p:sp>
        <p:sp>
          <p:nvSpPr>
            <p:cNvPr id="124" name="Freeform 123">
              <a:extLst>
                <a:ext uri="{FF2B5EF4-FFF2-40B4-BE49-F238E27FC236}">
                  <a16:creationId xmlns:a16="http://schemas.microsoft.com/office/drawing/2014/main" id="{74412687-F6B8-FF14-A681-2E7D9389F291}"/>
                </a:ext>
              </a:extLst>
            </p:cNvPr>
            <p:cNvSpPr/>
            <p:nvPr userDrawn="1"/>
          </p:nvSpPr>
          <p:spPr>
            <a:xfrm>
              <a:off x="5100064" y="1883412"/>
              <a:ext cx="727442" cy="727442"/>
            </a:xfrm>
            <a:custGeom>
              <a:avLst/>
              <a:gdLst>
                <a:gd name="connsiteX0" fmla="*/ 265462 w 354996"/>
                <a:gd name="connsiteY0" fmla="*/ 0 h 354996"/>
                <a:gd name="connsiteX1" fmla="*/ 89535 w 354996"/>
                <a:gd name="connsiteY1" fmla="*/ 0 h 354996"/>
                <a:gd name="connsiteX2" fmla="*/ 0 w 354996"/>
                <a:gd name="connsiteY2" fmla="*/ 89535 h 354996"/>
                <a:gd name="connsiteX3" fmla="*/ 0 w 354996"/>
                <a:gd name="connsiteY3" fmla="*/ 265462 h 354996"/>
                <a:gd name="connsiteX4" fmla="*/ 89535 w 354996"/>
                <a:gd name="connsiteY4" fmla="*/ 354997 h 354996"/>
                <a:gd name="connsiteX5" fmla="*/ 265462 w 354996"/>
                <a:gd name="connsiteY5" fmla="*/ 354997 h 354996"/>
                <a:gd name="connsiteX6" fmla="*/ 354997 w 354996"/>
                <a:gd name="connsiteY6" fmla="*/ 265462 h 354996"/>
                <a:gd name="connsiteX7" fmla="*/ 354997 w 354996"/>
                <a:gd name="connsiteY7" fmla="*/ 89535 h 354996"/>
                <a:gd name="connsiteX8" fmla="*/ 265462 w 354996"/>
                <a:gd name="connsiteY8" fmla="*/ 0 h 354996"/>
                <a:gd name="connsiteX9" fmla="*/ 316421 w 354996"/>
                <a:gd name="connsiteY9" fmla="*/ 265462 h 354996"/>
                <a:gd name="connsiteX10" fmla="*/ 265462 w 354996"/>
                <a:gd name="connsiteY10" fmla="*/ 316421 h 354996"/>
                <a:gd name="connsiteX11" fmla="*/ 89535 w 354996"/>
                <a:gd name="connsiteY11" fmla="*/ 316421 h 354996"/>
                <a:gd name="connsiteX12" fmla="*/ 38576 w 354996"/>
                <a:gd name="connsiteY12" fmla="*/ 265462 h 354996"/>
                <a:gd name="connsiteX13" fmla="*/ 38576 w 354996"/>
                <a:gd name="connsiteY13" fmla="*/ 89535 h 354996"/>
                <a:gd name="connsiteX14" fmla="*/ 89535 w 354996"/>
                <a:gd name="connsiteY14" fmla="*/ 38576 h 354996"/>
                <a:gd name="connsiteX15" fmla="*/ 265462 w 354996"/>
                <a:gd name="connsiteY15" fmla="*/ 38576 h 354996"/>
                <a:gd name="connsiteX16" fmla="*/ 316421 w 354996"/>
                <a:gd name="connsiteY16" fmla="*/ 89535 h 354996"/>
                <a:gd name="connsiteX17" fmla="*/ 316421 w 354996"/>
                <a:gd name="connsiteY17" fmla="*/ 265462 h 354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4996" h="354996">
                  <a:moveTo>
                    <a:pt x="265462" y="0"/>
                  </a:moveTo>
                  <a:lnTo>
                    <a:pt x="89535" y="0"/>
                  </a:lnTo>
                  <a:cubicBezTo>
                    <a:pt x="40196" y="0"/>
                    <a:pt x="0" y="40196"/>
                    <a:pt x="0" y="89535"/>
                  </a:cubicBezTo>
                  <a:lnTo>
                    <a:pt x="0" y="265462"/>
                  </a:lnTo>
                  <a:cubicBezTo>
                    <a:pt x="0" y="314896"/>
                    <a:pt x="40196" y="354997"/>
                    <a:pt x="89535" y="354997"/>
                  </a:cubicBezTo>
                  <a:lnTo>
                    <a:pt x="265462" y="354997"/>
                  </a:lnTo>
                  <a:cubicBezTo>
                    <a:pt x="314801" y="354997"/>
                    <a:pt x="354997" y="314801"/>
                    <a:pt x="354997" y="265462"/>
                  </a:cubicBezTo>
                  <a:lnTo>
                    <a:pt x="354997" y="89535"/>
                  </a:lnTo>
                  <a:cubicBezTo>
                    <a:pt x="354997" y="40196"/>
                    <a:pt x="314801" y="0"/>
                    <a:pt x="265462" y="0"/>
                  </a:cubicBezTo>
                  <a:close/>
                  <a:moveTo>
                    <a:pt x="316421" y="265462"/>
                  </a:moveTo>
                  <a:cubicBezTo>
                    <a:pt x="316421" y="293560"/>
                    <a:pt x="293561" y="316421"/>
                    <a:pt x="265462" y="316421"/>
                  </a:cubicBezTo>
                  <a:lnTo>
                    <a:pt x="89535" y="316421"/>
                  </a:lnTo>
                  <a:cubicBezTo>
                    <a:pt x="61436" y="316421"/>
                    <a:pt x="38576" y="293560"/>
                    <a:pt x="38576" y="265462"/>
                  </a:cubicBezTo>
                  <a:lnTo>
                    <a:pt x="38576" y="89535"/>
                  </a:lnTo>
                  <a:cubicBezTo>
                    <a:pt x="38576" y="61436"/>
                    <a:pt x="61436" y="38576"/>
                    <a:pt x="89535" y="38576"/>
                  </a:cubicBezTo>
                  <a:lnTo>
                    <a:pt x="265462" y="38576"/>
                  </a:lnTo>
                  <a:cubicBezTo>
                    <a:pt x="293561" y="38576"/>
                    <a:pt x="316421" y="61436"/>
                    <a:pt x="316421" y="89535"/>
                  </a:cubicBezTo>
                  <a:lnTo>
                    <a:pt x="316421" y="265462"/>
                  </a:lnTo>
                  <a:close/>
                </a:path>
              </a:pathLst>
            </a:custGeom>
            <a:solidFill>
              <a:srgbClr val="FFFFFF"/>
            </a:solidFill>
            <a:ln w="9525" cap="flat">
              <a:noFill/>
              <a:prstDash val="solid"/>
              <a:miter/>
            </a:ln>
          </p:spPr>
          <p:txBody>
            <a:bodyPr rtlCol="0" anchor="ctr"/>
            <a:lstStyle/>
            <a:p>
              <a:endParaRPr lang="en-US" dirty="0">
                <a:latin typeface="Aptos Light" panose="020B0004020202020204" pitchFamily="34" charset="0"/>
              </a:endParaRPr>
            </a:p>
          </p:txBody>
        </p:sp>
        <p:sp>
          <p:nvSpPr>
            <p:cNvPr id="125" name="Freeform 124">
              <a:extLst>
                <a:ext uri="{FF2B5EF4-FFF2-40B4-BE49-F238E27FC236}">
                  <a16:creationId xmlns:a16="http://schemas.microsoft.com/office/drawing/2014/main" id="{611DCFC7-265A-A74C-9128-D2C19FEB1FE1}"/>
                </a:ext>
              </a:extLst>
            </p:cNvPr>
            <p:cNvSpPr/>
            <p:nvPr userDrawn="1"/>
          </p:nvSpPr>
          <p:spPr>
            <a:xfrm>
              <a:off x="5276508" y="2059857"/>
              <a:ext cx="374747" cy="374750"/>
            </a:xfrm>
            <a:custGeom>
              <a:avLst/>
              <a:gdLst>
                <a:gd name="connsiteX0" fmla="*/ 91440 w 182879"/>
                <a:gd name="connsiteY0" fmla="*/ 0 h 182880"/>
                <a:gd name="connsiteX1" fmla="*/ 0 w 182879"/>
                <a:gd name="connsiteY1" fmla="*/ 91440 h 182880"/>
                <a:gd name="connsiteX2" fmla="*/ 91440 w 182879"/>
                <a:gd name="connsiteY2" fmla="*/ 182880 h 182880"/>
                <a:gd name="connsiteX3" fmla="*/ 182880 w 182879"/>
                <a:gd name="connsiteY3" fmla="*/ 91440 h 182880"/>
                <a:gd name="connsiteX4" fmla="*/ 91440 w 182879"/>
                <a:gd name="connsiteY4" fmla="*/ 0 h 182880"/>
                <a:gd name="connsiteX5" fmla="*/ 91440 w 182879"/>
                <a:gd name="connsiteY5" fmla="*/ 144209 h 182880"/>
                <a:gd name="connsiteX6" fmla="*/ 38671 w 182879"/>
                <a:gd name="connsiteY6" fmla="*/ 91440 h 182880"/>
                <a:gd name="connsiteX7" fmla="*/ 91440 w 182879"/>
                <a:gd name="connsiteY7" fmla="*/ 38672 h 182880"/>
                <a:gd name="connsiteX8" fmla="*/ 144304 w 182879"/>
                <a:gd name="connsiteY8" fmla="*/ 91440 h 182880"/>
                <a:gd name="connsiteX9" fmla="*/ 91440 w 182879"/>
                <a:gd name="connsiteY9" fmla="*/ 144209 h 182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2879" h="182880">
                  <a:moveTo>
                    <a:pt x="91440" y="0"/>
                  </a:moveTo>
                  <a:cubicBezTo>
                    <a:pt x="41053" y="0"/>
                    <a:pt x="0" y="41053"/>
                    <a:pt x="0" y="91440"/>
                  </a:cubicBezTo>
                  <a:cubicBezTo>
                    <a:pt x="0" y="141827"/>
                    <a:pt x="41053" y="182880"/>
                    <a:pt x="91440" y="182880"/>
                  </a:cubicBezTo>
                  <a:cubicBezTo>
                    <a:pt x="141827" y="182880"/>
                    <a:pt x="182880" y="141827"/>
                    <a:pt x="182880" y="91440"/>
                  </a:cubicBezTo>
                  <a:cubicBezTo>
                    <a:pt x="182880" y="41053"/>
                    <a:pt x="141922" y="0"/>
                    <a:pt x="91440" y="0"/>
                  </a:cubicBezTo>
                  <a:close/>
                  <a:moveTo>
                    <a:pt x="91440" y="144209"/>
                  </a:moveTo>
                  <a:cubicBezTo>
                    <a:pt x="62389" y="144209"/>
                    <a:pt x="38671" y="120491"/>
                    <a:pt x="38671" y="91440"/>
                  </a:cubicBezTo>
                  <a:cubicBezTo>
                    <a:pt x="38671" y="62389"/>
                    <a:pt x="62389" y="38672"/>
                    <a:pt x="91440" y="38672"/>
                  </a:cubicBezTo>
                  <a:cubicBezTo>
                    <a:pt x="120491" y="38672"/>
                    <a:pt x="144304" y="62389"/>
                    <a:pt x="144304" y="91440"/>
                  </a:cubicBezTo>
                  <a:cubicBezTo>
                    <a:pt x="144304" y="120491"/>
                    <a:pt x="120586" y="144209"/>
                    <a:pt x="91440" y="144209"/>
                  </a:cubicBezTo>
                  <a:close/>
                </a:path>
              </a:pathLst>
            </a:custGeom>
            <a:solidFill>
              <a:srgbClr val="FFFFFF"/>
            </a:solidFill>
            <a:ln w="9525" cap="flat">
              <a:noFill/>
              <a:prstDash val="solid"/>
              <a:miter/>
            </a:ln>
          </p:spPr>
          <p:txBody>
            <a:bodyPr rtlCol="0" anchor="ctr"/>
            <a:lstStyle/>
            <a:p>
              <a:endParaRPr lang="en-US" dirty="0">
                <a:latin typeface="Aptos Light" panose="020B0004020202020204" pitchFamily="34" charset="0"/>
              </a:endParaRPr>
            </a:p>
          </p:txBody>
        </p:sp>
        <p:sp>
          <p:nvSpPr>
            <p:cNvPr id="126" name="Freeform 125">
              <a:extLst>
                <a:ext uri="{FF2B5EF4-FFF2-40B4-BE49-F238E27FC236}">
                  <a16:creationId xmlns:a16="http://schemas.microsoft.com/office/drawing/2014/main" id="{CF71412B-57D0-8C3F-863B-747D72482FB6}"/>
                </a:ext>
              </a:extLst>
            </p:cNvPr>
            <p:cNvSpPr/>
            <p:nvPr userDrawn="1"/>
          </p:nvSpPr>
          <p:spPr>
            <a:xfrm>
              <a:off x="7395013" y="1695646"/>
              <a:ext cx="1113318" cy="1113318"/>
            </a:xfrm>
            <a:custGeom>
              <a:avLst/>
              <a:gdLst>
                <a:gd name="connsiteX0" fmla="*/ 0 w 543306"/>
                <a:gd name="connsiteY0" fmla="*/ 0 h 543306"/>
                <a:gd name="connsiteX1" fmla="*/ 543306 w 543306"/>
                <a:gd name="connsiteY1" fmla="*/ 0 h 543306"/>
                <a:gd name="connsiteX2" fmla="*/ 543306 w 543306"/>
                <a:gd name="connsiteY2" fmla="*/ 543306 h 543306"/>
                <a:gd name="connsiteX3" fmla="*/ 0 w 543306"/>
                <a:gd name="connsiteY3" fmla="*/ 543306 h 543306"/>
              </a:gdLst>
              <a:ahLst/>
              <a:cxnLst>
                <a:cxn ang="0">
                  <a:pos x="connsiteX0" y="connsiteY0"/>
                </a:cxn>
                <a:cxn ang="0">
                  <a:pos x="connsiteX1" y="connsiteY1"/>
                </a:cxn>
                <a:cxn ang="0">
                  <a:pos x="connsiteX2" y="connsiteY2"/>
                </a:cxn>
                <a:cxn ang="0">
                  <a:pos x="connsiteX3" y="connsiteY3"/>
                </a:cxn>
              </a:cxnLst>
              <a:rect l="l" t="t" r="r" b="b"/>
              <a:pathLst>
                <a:path w="543306" h="543306">
                  <a:moveTo>
                    <a:pt x="0" y="0"/>
                  </a:moveTo>
                  <a:lnTo>
                    <a:pt x="543306" y="0"/>
                  </a:lnTo>
                  <a:lnTo>
                    <a:pt x="543306" y="543306"/>
                  </a:lnTo>
                  <a:lnTo>
                    <a:pt x="0" y="543306"/>
                  </a:lnTo>
                  <a:close/>
                </a:path>
              </a:pathLst>
            </a:custGeom>
            <a:solidFill>
              <a:srgbClr val="007934"/>
            </a:solidFill>
            <a:ln w="9525" cap="flat">
              <a:noFill/>
              <a:prstDash val="solid"/>
              <a:miter/>
            </a:ln>
          </p:spPr>
          <p:txBody>
            <a:bodyPr rtlCol="0" anchor="ctr"/>
            <a:lstStyle/>
            <a:p>
              <a:endParaRPr lang="en-US" dirty="0">
                <a:latin typeface="Aptos Light" panose="020B0004020202020204" pitchFamily="34" charset="0"/>
              </a:endParaRPr>
            </a:p>
          </p:txBody>
        </p:sp>
        <p:sp>
          <p:nvSpPr>
            <p:cNvPr id="127" name="Freeform 126">
              <a:extLst>
                <a:ext uri="{FF2B5EF4-FFF2-40B4-BE49-F238E27FC236}">
                  <a16:creationId xmlns:a16="http://schemas.microsoft.com/office/drawing/2014/main" id="{432E9776-B6B4-0737-83B3-225F4D4AE1BF}"/>
                </a:ext>
              </a:extLst>
            </p:cNvPr>
            <p:cNvSpPr/>
            <p:nvPr userDrawn="1"/>
          </p:nvSpPr>
          <p:spPr>
            <a:xfrm>
              <a:off x="7581999" y="1991739"/>
              <a:ext cx="739350" cy="521135"/>
            </a:xfrm>
            <a:custGeom>
              <a:avLst/>
              <a:gdLst>
                <a:gd name="connsiteX0" fmla="*/ 353282 w 360807"/>
                <a:gd name="connsiteY0" fmla="*/ 39719 h 254317"/>
                <a:gd name="connsiteX1" fmla="*/ 321373 w 360807"/>
                <a:gd name="connsiteY1" fmla="*/ 7620 h 254317"/>
                <a:gd name="connsiteX2" fmla="*/ 180404 w 360807"/>
                <a:gd name="connsiteY2" fmla="*/ 0 h 254317"/>
                <a:gd name="connsiteX3" fmla="*/ 39433 w 360807"/>
                <a:gd name="connsiteY3" fmla="*/ 7620 h 254317"/>
                <a:gd name="connsiteX4" fmla="*/ 7525 w 360807"/>
                <a:gd name="connsiteY4" fmla="*/ 39719 h 254317"/>
                <a:gd name="connsiteX5" fmla="*/ 0 w 360807"/>
                <a:gd name="connsiteY5" fmla="*/ 127159 h 254317"/>
                <a:gd name="connsiteX6" fmla="*/ 7525 w 360807"/>
                <a:gd name="connsiteY6" fmla="*/ 214598 h 254317"/>
                <a:gd name="connsiteX7" fmla="*/ 39433 w 360807"/>
                <a:gd name="connsiteY7" fmla="*/ 246697 h 254317"/>
                <a:gd name="connsiteX8" fmla="*/ 180404 w 360807"/>
                <a:gd name="connsiteY8" fmla="*/ 254317 h 254317"/>
                <a:gd name="connsiteX9" fmla="*/ 321373 w 360807"/>
                <a:gd name="connsiteY9" fmla="*/ 246697 h 254317"/>
                <a:gd name="connsiteX10" fmla="*/ 353282 w 360807"/>
                <a:gd name="connsiteY10" fmla="*/ 214598 h 254317"/>
                <a:gd name="connsiteX11" fmla="*/ 360807 w 360807"/>
                <a:gd name="connsiteY11" fmla="*/ 127159 h 254317"/>
                <a:gd name="connsiteX12" fmla="*/ 353282 w 360807"/>
                <a:gd name="connsiteY12" fmla="*/ 39719 h 254317"/>
                <a:gd name="connsiteX13" fmla="*/ 143542 w 360807"/>
                <a:gd name="connsiteY13" fmla="*/ 180784 h 254317"/>
                <a:gd name="connsiteX14" fmla="*/ 143542 w 360807"/>
                <a:gd name="connsiteY14" fmla="*/ 73533 h 254317"/>
                <a:gd name="connsiteX15" fmla="*/ 237839 w 360807"/>
                <a:gd name="connsiteY15" fmla="*/ 127159 h 254317"/>
                <a:gd name="connsiteX16" fmla="*/ 143542 w 360807"/>
                <a:gd name="connsiteY16" fmla="*/ 180784 h 254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0807" h="254317">
                  <a:moveTo>
                    <a:pt x="353282" y="39719"/>
                  </a:moveTo>
                  <a:cubicBezTo>
                    <a:pt x="349091" y="24098"/>
                    <a:pt x="336899" y="11811"/>
                    <a:pt x="321373" y="7620"/>
                  </a:cubicBezTo>
                  <a:cubicBezTo>
                    <a:pt x="293275" y="0"/>
                    <a:pt x="180404" y="0"/>
                    <a:pt x="180404" y="0"/>
                  </a:cubicBezTo>
                  <a:cubicBezTo>
                    <a:pt x="180404" y="0"/>
                    <a:pt x="67532" y="0"/>
                    <a:pt x="39433" y="7620"/>
                  </a:cubicBezTo>
                  <a:cubicBezTo>
                    <a:pt x="23908" y="11811"/>
                    <a:pt x="11716" y="24098"/>
                    <a:pt x="7525" y="39719"/>
                  </a:cubicBezTo>
                  <a:cubicBezTo>
                    <a:pt x="0" y="68008"/>
                    <a:pt x="0" y="127159"/>
                    <a:pt x="0" y="127159"/>
                  </a:cubicBezTo>
                  <a:cubicBezTo>
                    <a:pt x="0" y="127159"/>
                    <a:pt x="0" y="186214"/>
                    <a:pt x="7525" y="214598"/>
                  </a:cubicBezTo>
                  <a:cubicBezTo>
                    <a:pt x="11716" y="230219"/>
                    <a:pt x="23908" y="242506"/>
                    <a:pt x="39433" y="246697"/>
                  </a:cubicBezTo>
                  <a:cubicBezTo>
                    <a:pt x="67532" y="254317"/>
                    <a:pt x="180404" y="254317"/>
                    <a:pt x="180404" y="254317"/>
                  </a:cubicBezTo>
                  <a:cubicBezTo>
                    <a:pt x="180404" y="254317"/>
                    <a:pt x="293275" y="254317"/>
                    <a:pt x="321373" y="246697"/>
                  </a:cubicBezTo>
                  <a:cubicBezTo>
                    <a:pt x="336899" y="242506"/>
                    <a:pt x="349091" y="230219"/>
                    <a:pt x="353282" y="214598"/>
                  </a:cubicBezTo>
                  <a:cubicBezTo>
                    <a:pt x="360807" y="186309"/>
                    <a:pt x="360807" y="127159"/>
                    <a:pt x="360807" y="127159"/>
                  </a:cubicBezTo>
                  <a:cubicBezTo>
                    <a:pt x="360807" y="127159"/>
                    <a:pt x="360807" y="68104"/>
                    <a:pt x="353282" y="39719"/>
                  </a:cubicBezTo>
                  <a:close/>
                  <a:moveTo>
                    <a:pt x="143542" y="180784"/>
                  </a:moveTo>
                  <a:lnTo>
                    <a:pt x="143542" y="73533"/>
                  </a:lnTo>
                  <a:lnTo>
                    <a:pt x="237839" y="127159"/>
                  </a:lnTo>
                  <a:lnTo>
                    <a:pt x="143542" y="180784"/>
                  </a:lnTo>
                  <a:close/>
                </a:path>
              </a:pathLst>
            </a:custGeom>
            <a:solidFill>
              <a:srgbClr val="FFFFFF"/>
            </a:solidFill>
            <a:ln w="9525" cap="flat">
              <a:noFill/>
              <a:prstDash val="solid"/>
              <a:miter/>
            </a:ln>
          </p:spPr>
          <p:txBody>
            <a:bodyPr rtlCol="0" anchor="ctr"/>
            <a:lstStyle/>
            <a:p>
              <a:endParaRPr lang="en-US" dirty="0">
                <a:latin typeface="Aptos Light" panose="020B0004020202020204" pitchFamily="34" charset="0"/>
              </a:endParaRPr>
            </a:p>
          </p:txBody>
        </p:sp>
        <p:sp>
          <p:nvSpPr>
            <p:cNvPr id="128" name="Freeform 127">
              <a:extLst>
                <a:ext uri="{FF2B5EF4-FFF2-40B4-BE49-F238E27FC236}">
                  <a16:creationId xmlns:a16="http://schemas.microsoft.com/office/drawing/2014/main" id="{46B36695-9D44-CF4A-14FC-6D97E6B5EEB6}"/>
                </a:ext>
              </a:extLst>
            </p:cNvPr>
            <p:cNvSpPr/>
            <p:nvPr userDrawn="1"/>
          </p:nvSpPr>
          <p:spPr>
            <a:xfrm>
              <a:off x="2419238" y="1689595"/>
              <a:ext cx="1113317" cy="1113317"/>
            </a:xfrm>
            <a:custGeom>
              <a:avLst/>
              <a:gdLst>
                <a:gd name="connsiteX0" fmla="*/ 0 w 543305"/>
                <a:gd name="connsiteY0" fmla="*/ 0 h 543305"/>
                <a:gd name="connsiteX1" fmla="*/ 543306 w 543305"/>
                <a:gd name="connsiteY1" fmla="*/ 0 h 543305"/>
                <a:gd name="connsiteX2" fmla="*/ 543306 w 543305"/>
                <a:gd name="connsiteY2" fmla="*/ 543306 h 543305"/>
                <a:gd name="connsiteX3" fmla="*/ 0 w 543305"/>
                <a:gd name="connsiteY3" fmla="*/ 543306 h 543305"/>
              </a:gdLst>
              <a:ahLst/>
              <a:cxnLst>
                <a:cxn ang="0">
                  <a:pos x="connsiteX0" y="connsiteY0"/>
                </a:cxn>
                <a:cxn ang="0">
                  <a:pos x="connsiteX1" y="connsiteY1"/>
                </a:cxn>
                <a:cxn ang="0">
                  <a:pos x="connsiteX2" y="connsiteY2"/>
                </a:cxn>
                <a:cxn ang="0">
                  <a:pos x="connsiteX3" y="connsiteY3"/>
                </a:cxn>
              </a:cxnLst>
              <a:rect l="l" t="t" r="r" b="b"/>
              <a:pathLst>
                <a:path w="543305" h="543305">
                  <a:moveTo>
                    <a:pt x="0" y="0"/>
                  </a:moveTo>
                  <a:lnTo>
                    <a:pt x="543306" y="0"/>
                  </a:lnTo>
                  <a:lnTo>
                    <a:pt x="543306" y="543306"/>
                  </a:lnTo>
                  <a:lnTo>
                    <a:pt x="0" y="543306"/>
                  </a:lnTo>
                  <a:close/>
                </a:path>
              </a:pathLst>
            </a:custGeom>
            <a:solidFill>
              <a:srgbClr val="007934"/>
            </a:solidFill>
            <a:ln w="9525" cap="flat">
              <a:noFill/>
              <a:prstDash val="solid"/>
              <a:miter/>
            </a:ln>
          </p:spPr>
          <p:txBody>
            <a:bodyPr rtlCol="0" anchor="ctr"/>
            <a:lstStyle/>
            <a:p>
              <a:endParaRPr lang="en-US" dirty="0">
                <a:latin typeface="Aptos Light" panose="020B0004020202020204" pitchFamily="34" charset="0"/>
              </a:endParaRPr>
            </a:p>
          </p:txBody>
        </p:sp>
        <p:sp>
          <p:nvSpPr>
            <p:cNvPr id="129" name="Freeform 128">
              <a:extLst>
                <a:ext uri="{FF2B5EF4-FFF2-40B4-BE49-F238E27FC236}">
                  <a16:creationId xmlns:a16="http://schemas.microsoft.com/office/drawing/2014/main" id="{E46E7525-5FF1-8346-5B8E-E85830C2BFE2}"/>
                </a:ext>
              </a:extLst>
            </p:cNvPr>
            <p:cNvSpPr/>
            <p:nvPr userDrawn="1"/>
          </p:nvSpPr>
          <p:spPr>
            <a:xfrm>
              <a:off x="2628279" y="2125633"/>
              <a:ext cx="149117" cy="479562"/>
            </a:xfrm>
            <a:custGeom>
              <a:avLst/>
              <a:gdLst>
                <a:gd name="connsiteX0" fmla="*/ 0 w 72770"/>
                <a:gd name="connsiteY0" fmla="*/ 0 h 234029"/>
                <a:gd name="connsiteX1" fmla="*/ 72771 w 72770"/>
                <a:gd name="connsiteY1" fmla="*/ 0 h 234029"/>
                <a:gd name="connsiteX2" fmla="*/ 72771 w 72770"/>
                <a:gd name="connsiteY2" fmla="*/ 234029 h 234029"/>
                <a:gd name="connsiteX3" fmla="*/ 0 w 72770"/>
                <a:gd name="connsiteY3" fmla="*/ 234029 h 234029"/>
              </a:gdLst>
              <a:ahLst/>
              <a:cxnLst>
                <a:cxn ang="0">
                  <a:pos x="connsiteX0" y="connsiteY0"/>
                </a:cxn>
                <a:cxn ang="0">
                  <a:pos x="connsiteX1" y="connsiteY1"/>
                </a:cxn>
                <a:cxn ang="0">
                  <a:pos x="connsiteX2" y="connsiteY2"/>
                </a:cxn>
                <a:cxn ang="0">
                  <a:pos x="connsiteX3" y="connsiteY3"/>
                </a:cxn>
              </a:cxnLst>
              <a:rect l="l" t="t" r="r" b="b"/>
              <a:pathLst>
                <a:path w="72770" h="234029">
                  <a:moveTo>
                    <a:pt x="0" y="0"/>
                  </a:moveTo>
                  <a:lnTo>
                    <a:pt x="72771" y="0"/>
                  </a:lnTo>
                  <a:lnTo>
                    <a:pt x="72771" y="234029"/>
                  </a:lnTo>
                  <a:lnTo>
                    <a:pt x="0" y="234029"/>
                  </a:lnTo>
                  <a:close/>
                </a:path>
              </a:pathLst>
            </a:custGeom>
            <a:solidFill>
              <a:srgbClr val="FFFFFF"/>
            </a:solidFill>
            <a:ln w="9525" cap="flat">
              <a:noFill/>
              <a:prstDash val="solid"/>
              <a:miter/>
            </a:ln>
          </p:spPr>
          <p:txBody>
            <a:bodyPr rtlCol="0" anchor="ctr"/>
            <a:lstStyle/>
            <a:p>
              <a:endParaRPr lang="en-US" dirty="0">
                <a:latin typeface="Aptos Light" panose="020B0004020202020204" pitchFamily="34" charset="0"/>
              </a:endParaRPr>
            </a:p>
          </p:txBody>
        </p:sp>
        <p:sp>
          <p:nvSpPr>
            <p:cNvPr id="130" name="Freeform 129">
              <a:extLst>
                <a:ext uri="{FF2B5EF4-FFF2-40B4-BE49-F238E27FC236}">
                  <a16:creationId xmlns:a16="http://schemas.microsoft.com/office/drawing/2014/main" id="{E2643B9D-593C-28B6-33C7-94AC849E27E6}"/>
                </a:ext>
              </a:extLst>
            </p:cNvPr>
            <p:cNvSpPr/>
            <p:nvPr userDrawn="1"/>
          </p:nvSpPr>
          <p:spPr>
            <a:xfrm>
              <a:off x="2616371" y="1887316"/>
              <a:ext cx="172539" cy="172930"/>
            </a:xfrm>
            <a:custGeom>
              <a:avLst/>
              <a:gdLst>
                <a:gd name="connsiteX0" fmla="*/ 42100 w 84200"/>
                <a:gd name="connsiteY0" fmla="*/ 0 h 84391"/>
                <a:gd name="connsiteX1" fmla="*/ 0 w 84200"/>
                <a:gd name="connsiteY1" fmla="*/ 42196 h 84391"/>
                <a:gd name="connsiteX2" fmla="*/ 42100 w 84200"/>
                <a:gd name="connsiteY2" fmla="*/ 84392 h 84391"/>
                <a:gd name="connsiteX3" fmla="*/ 84201 w 84200"/>
                <a:gd name="connsiteY3" fmla="*/ 42196 h 84391"/>
                <a:gd name="connsiteX4" fmla="*/ 42100 w 84200"/>
                <a:gd name="connsiteY4" fmla="*/ 0 h 843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200" h="84391">
                  <a:moveTo>
                    <a:pt x="42100" y="0"/>
                  </a:moveTo>
                  <a:cubicBezTo>
                    <a:pt x="18764" y="0"/>
                    <a:pt x="0" y="18860"/>
                    <a:pt x="0" y="42196"/>
                  </a:cubicBezTo>
                  <a:cubicBezTo>
                    <a:pt x="0" y="65532"/>
                    <a:pt x="18859" y="84392"/>
                    <a:pt x="42100" y="84392"/>
                  </a:cubicBezTo>
                  <a:cubicBezTo>
                    <a:pt x="65342" y="84392"/>
                    <a:pt x="84201" y="65532"/>
                    <a:pt x="84201" y="42196"/>
                  </a:cubicBezTo>
                  <a:cubicBezTo>
                    <a:pt x="84201" y="18860"/>
                    <a:pt x="65342" y="0"/>
                    <a:pt x="42100" y="0"/>
                  </a:cubicBezTo>
                  <a:close/>
                </a:path>
              </a:pathLst>
            </a:custGeom>
            <a:solidFill>
              <a:srgbClr val="FFFFFF"/>
            </a:solidFill>
            <a:ln w="9525" cap="flat">
              <a:noFill/>
              <a:prstDash val="solid"/>
              <a:miter/>
            </a:ln>
          </p:spPr>
          <p:txBody>
            <a:bodyPr rtlCol="0" anchor="ctr"/>
            <a:lstStyle/>
            <a:p>
              <a:endParaRPr lang="en-US" dirty="0">
                <a:latin typeface="Aptos Light" panose="020B0004020202020204" pitchFamily="34" charset="0"/>
              </a:endParaRPr>
            </a:p>
          </p:txBody>
        </p:sp>
        <p:sp>
          <p:nvSpPr>
            <p:cNvPr id="131" name="Freeform 130">
              <a:extLst>
                <a:ext uri="{FF2B5EF4-FFF2-40B4-BE49-F238E27FC236}">
                  <a16:creationId xmlns:a16="http://schemas.microsoft.com/office/drawing/2014/main" id="{DA44CA4D-A7B1-8C2B-5E9A-F02818DF16DD}"/>
                </a:ext>
              </a:extLst>
            </p:cNvPr>
            <p:cNvSpPr/>
            <p:nvPr userDrawn="1"/>
          </p:nvSpPr>
          <p:spPr>
            <a:xfrm>
              <a:off x="2870888" y="2113727"/>
              <a:ext cx="464728" cy="491467"/>
            </a:xfrm>
            <a:custGeom>
              <a:avLst/>
              <a:gdLst>
                <a:gd name="connsiteX0" fmla="*/ 139446 w 226790"/>
                <a:gd name="connsiteY0" fmla="*/ 0 h 239839"/>
                <a:gd name="connsiteX1" fmla="*/ 70675 w 226790"/>
                <a:gd name="connsiteY1" fmla="*/ 37814 h 239839"/>
                <a:gd name="connsiteX2" fmla="*/ 69723 w 226790"/>
                <a:gd name="connsiteY2" fmla="*/ 37814 h 239839"/>
                <a:gd name="connsiteX3" fmla="*/ 69723 w 226790"/>
                <a:gd name="connsiteY3" fmla="*/ 5810 h 239839"/>
                <a:gd name="connsiteX4" fmla="*/ 0 w 226790"/>
                <a:gd name="connsiteY4" fmla="*/ 5810 h 239839"/>
                <a:gd name="connsiteX5" fmla="*/ 0 w 226790"/>
                <a:gd name="connsiteY5" fmla="*/ 239839 h 239839"/>
                <a:gd name="connsiteX6" fmla="*/ 72676 w 226790"/>
                <a:gd name="connsiteY6" fmla="*/ 239839 h 239839"/>
                <a:gd name="connsiteX7" fmla="*/ 72676 w 226790"/>
                <a:gd name="connsiteY7" fmla="*/ 124111 h 239839"/>
                <a:gd name="connsiteX8" fmla="*/ 116300 w 226790"/>
                <a:gd name="connsiteY8" fmla="*/ 64008 h 239839"/>
                <a:gd name="connsiteX9" fmla="*/ 154115 w 226790"/>
                <a:gd name="connsiteY9" fmla="*/ 126016 h 239839"/>
                <a:gd name="connsiteX10" fmla="*/ 154115 w 226790"/>
                <a:gd name="connsiteY10" fmla="*/ 239839 h 239839"/>
                <a:gd name="connsiteX11" fmla="*/ 226790 w 226790"/>
                <a:gd name="connsiteY11" fmla="*/ 239839 h 239839"/>
                <a:gd name="connsiteX12" fmla="*/ 226790 w 226790"/>
                <a:gd name="connsiteY12" fmla="*/ 111538 h 239839"/>
                <a:gd name="connsiteX13" fmla="*/ 139541 w 226790"/>
                <a:gd name="connsiteY13" fmla="*/ 95 h 23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6790" h="239839">
                  <a:moveTo>
                    <a:pt x="139446" y="0"/>
                  </a:moveTo>
                  <a:cubicBezTo>
                    <a:pt x="104108" y="0"/>
                    <a:pt x="80391" y="19431"/>
                    <a:pt x="70675" y="37814"/>
                  </a:cubicBezTo>
                  <a:lnTo>
                    <a:pt x="69723" y="37814"/>
                  </a:lnTo>
                  <a:lnTo>
                    <a:pt x="69723" y="5810"/>
                  </a:lnTo>
                  <a:lnTo>
                    <a:pt x="0" y="5810"/>
                  </a:lnTo>
                  <a:lnTo>
                    <a:pt x="0" y="239839"/>
                  </a:lnTo>
                  <a:lnTo>
                    <a:pt x="72676" y="239839"/>
                  </a:lnTo>
                  <a:lnTo>
                    <a:pt x="72676" y="124111"/>
                  </a:lnTo>
                  <a:cubicBezTo>
                    <a:pt x="72676" y="93631"/>
                    <a:pt x="78486" y="64008"/>
                    <a:pt x="116300" y="64008"/>
                  </a:cubicBezTo>
                  <a:cubicBezTo>
                    <a:pt x="154115" y="64008"/>
                    <a:pt x="154115" y="98869"/>
                    <a:pt x="154115" y="126016"/>
                  </a:cubicBezTo>
                  <a:lnTo>
                    <a:pt x="154115" y="239839"/>
                  </a:lnTo>
                  <a:lnTo>
                    <a:pt x="226790" y="239839"/>
                  </a:lnTo>
                  <a:lnTo>
                    <a:pt x="226790" y="111538"/>
                  </a:lnTo>
                  <a:cubicBezTo>
                    <a:pt x="226790" y="48577"/>
                    <a:pt x="213170" y="95"/>
                    <a:pt x="139541" y="95"/>
                  </a:cubicBezTo>
                  <a:close/>
                </a:path>
              </a:pathLst>
            </a:custGeom>
            <a:solidFill>
              <a:srgbClr val="FFFFFF"/>
            </a:solidFill>
            <a:ln w="9525" cap="flat">
              <a:noFill/>
              <a:prstDash val="solid"/>
              <a:miter/>
            </a:ln>
          </p:spPr>
          <p:txBody>
            <a:bodyPr rtlCol="0" anchor="ctr"/>
            <a:lstStyle/>
            <a:p>
              <a:endParaRPr lang="en-US" dirty="0">
                <a:latin typeface="Aptos Light" panose="020B0004020202020204" pitchFamily="34" charset="0"/>
              </a:endParaRPr>
            </a:p>
          </p:txBody>
        </p:sp>
        <p:sp>
          <p:nvSpPr>
            <p:cNvPr id="132" name="Freeform 131">
              <a:extLst>
                <a:ext uri="{FF2B5EF4-FFF2-40B4-BE49-F238E27FC236}">
                  <a16:creationId xmlns:a16="http://schemas.microsoft.com/office/drawing/2014/main" id="{D7235AA9-6C56-4AF4-5D5D-249E43C4A4B9}"/>
                </a:ext>
              </a:extLst>
            </p:cNvPr>
            <p:cNvSpPr/>
            <p:nvPr userDrawn="1"/>
          </p:nvSpPr>
          <p:spPr>
            <a:xfrm>
              <a:off x="8639104" y="1690572"/>
              <a:ext cx="1113317" cy="1113318"/>
            </a:xfrm>
            <a:custGeom>
              <a:avLst/>
              <a:gdLst>
                <a:gd name="connsiteX0" fmla="*/ 0 w 543305"/>
                <a:gd name="connsiteY0" fmla="*/ 0 h 543306"/>
                <a:gd name="connsiteX1" fmla="*/ 543306 w 543305"/>
                <a:gd name="connsiteY1" fmla="*/ 0 h 543306"/>
                <a:gd name="connsiteX2" fmla="*/ 543306 w 543305"/>
                <a:gd name="connsiteY2" fmla="*/ 543306 h 543306"/>
                <a:gd name="connsiteX3" fmla="*/ 0 w 543305"/>
                <a:gd name="connsiteY3" fmla="*/ 543306 h 543306"/>
              </a:gdLst>
              <a:ahLst/>
              <a:cxnLst>
                <a:cxn ang="0">
                  <a:pos x="connsiteX0" y="connsiteY0"/>
                </a:cxn>
                <a:cxn ang="0">
                  <a:pos x="connsiteX1" y="connsiteY1"/>
                </a:cxn>
                <a:cxn ang="0">
                  <a:pos x="connsiteX2" y="connsiteY2"/>
                </a:cxn>
                <a:cxn ang="0">
                  <a:pos x="connsiteX3" y="connsiteY3"/>
                </a:cxn>
              </a:cxnLst>
              <a:rect l="l" t="t" r="r" b="b"/>
              <a:pathLst>
                <a:path w="543305" h="543306">
                  <a:moveTo>
                    <a:pt x="0" y="0"/>
                  </a:moveTo>
                  <a:lnTo>
                    <a:pt x="543306" y="0"/>
                  </a:lnTo>
                  <a:lnTo>
                    <a:pt x="543306" y="543306"/>
                  </a:lnTo>
                  <a:lnTo>
                    <a:pt x="0" y="543306"/>
                  </a:lnTo>
                  <a:close/>
                </a:path>
              </a:pathLst>
            </a:custGeom>
            <a:solidFill>
              <a:srgbClr val="007934"/>
            </a:solidFill>
            <a:ln w="9525" cap="flat">
              <a:noFill/>
              <a:prstDash val="solid"/>
              <a:miter/>
            </a:ln>
          </p:spPr>
          <p:txBody>
            <a:bodyPr rtlCol="0" anchor="ctr"/>
            <a:lstStyle/>
            <a:p>
              <a:endParaRPr lang="en-US" dirty="0">
                <a:latin typeface="Aptos Light" panose="020B0004020202020204" pitchFamily="34" charset="0"/>
              </a:endParaRPr>
            </a:p>
          </p:txBody>
        </p:sp>
        <p:sp>
          <p:nvSpPr>
            <p:cNvPr id="133" name="Freeform 132">
              <a:extLst>
                <a:ext uri="{FF2B5EF4-FFF2-40B4-BE49-F238E27FC236}">
                  <a16:creationId xmlns:a16="http://schemas.microsoft.com/office/drawing/2014/main" id="{79F594E5-39F7-5122-ACD7-B01BB6AD6085}"/>
                </a:ext>
              </a:extLst>
            </p:cNvPr>
            <p:cNvSpPr/>
            <p:nvPr userDrawn="1"/>
          </p:nvSpPr>
          <p:spPr>
            <a:xfrm>
              <a:off x="9250999" y="2079375"/>
              <a:ext cx="335713" cy="335714"/>
            </a:xfrm>
            <a:custGeom>
              <a:avLst/>
              <a:gdLst>
                <a:gd name="connsiteX0" fmla="*/ 81915 w 163830"/>
                <a:gd name="connsiteY0" fmla="*/ 0 h 163830"/>
                <a:gd name="connsiteX1" fmla="*/ 0 w 163830"/>
                <a:gd name="connsiteY1" fmla="*/ 81915 h 163830"/>
                <a:gd name="connsiteX2" fmla="*/ 81915 w 163830"/>
                <a:gd name="connsiteY2" fmla="*/ 163830 h 163830"/>
                <a:gd name="connsiteX3" fmla="*/ 163830 w 163830"/>
                <a:gd name="connsiteY3" fmla="*/ 81915 h 163830"/>
                <a:gd name="connsiteX4" fmla="*/ 81915 w 163830"/>
                <a:gd name="connsiteY4" fmla="*/ 0 h 163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830" h="163830">
                  <a:moveTo>
                    <a:pt x="81915" y="0"/>
                  </a:moveTo>
                  <a:cubicBezTo>
                    <a:pt x="36672" y="0"/>
                    <a:pt x="0" y="36671"/>
                    <a:pt x="0" y="81915"/>
                  </a:cubicBezTo>
                  <a:cubicBezTo>
                    <a:pt x="0" y="127159"/>
                    <a:pt x="36672" y="163830"/>
                    <a:pt x="81915" y="163830"/>
                  </a:cubicBezTo>
                  <a:cubicBezTo>
                    <a:pt x="127159" y="163830"/>
                    <a:pt x="163830" y="127159"/>
                    <a:pt x="163830" y="81915"/>
                  </a:cubicBezTo>
                  <a:cubicBezTo>
                    <a:pt x="163830" y="36671"/>
                    <a:pt x="127159" y="0"/>
                    <a:pt x="81915" y="0"/>
                  </a:cubicBezTo>
                  <a:close/>
                </a:path>
              </a:pathLst>
            </a:custGeom>
            <a:solidFill>
              <a:srgbClr val="FFFFFF"/>
            </a:solidFill>
            <a:ln w="9525" cap="flat">
              <a:noFill/>
              <a:prstDash val="solid"/>
              <a:miter/>
            </a:ln>
          </p:spPr>
          <p:txBody>
            <a:bodyPr rtlCol="0" anchor="ctr"/>
            <a:lstStyle/>
            <a:p>
              <a:endParaRPr lang="en-US" dirty="0">
                <a:latin typeface="Aptos Light" panose="020B0004020202020204" pitchFamily="34" charset="0"/>
              </a:endParaRPr>
            </a:p>
          </p:txBody>
        </p:sp>
        <p:sp>
          <p:nvSpPr>
            <p:cNvPr id="134" name="Freeform 133">
              <a:extLst>
                <a:ext uri="{FF2B5EF4-FFF2-40B4-BE49-F238E27FC236}">
                  <a16:creationId xmlns:a16="http://schemas.microsoft.com/office/drawing/2014/main" id="{9221A9C7-C6AD-0626-16DC-BE6C6F74C19B}"/>
                </a:ext>
              </a:extLst>
            </p:cNvPr>
            <p:cNvSpPr/>
            <p:nvPr userDrawn="1"/>
          </p:nvSpPr>
          <p:spPr>
            <a:xfrm>
              <a:off x="8804617" y="2079375"/>
              <a:ext cx="335713" cy="335711"/>
            </a:xfrm>
            <a:custGeom>
              <a:avLst/>
              <a:gdLst>
                <a:gd name="connsiteX0" fmla="*/ 163830 w 163830"/>
                <a:gd name="connsiteY0" fmla="*/ 81915 h 163829"/>
                <a:gd name="connsiteX1" fmla="*/ 81915 w 163830"/>
                <a:gd name="connsiteY1" fmla="*/ 163830 h 163829"/>
                <a:gd name="connsiteX2" fmla="*/ 1 w 163830"/>
                <a:gd name="connsiteY2" fmla="*/ 81915 h 163829"/>
                <a:gd name="connsiteX3" fmla="*/ 81915 w 163830"/>
                <a:gd name="connsiteY3" fmla="*/ 0 h 163829"/>
                <a:gd name="connsiteX4" fmla="*/ 163830 w 163830"/>
                <a:gd name="connsiteY4" fmla="*/ 81915 h 1638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830" h="163829">
                  <a:moveTo>
                    <a:pt x="163830" y="81915"/>
                  </a:moveTo>
                  <a:cubicBezTo>
                    <a:pt x="163830" y="127155"/>
                    <a:pt x="127156" y="163830"/>
                    <a:pt x="81915" y="163830"/>
                  </a:cubicBezTo>
                  <a:cubicBezTo>
                    <a:pt x="36675" y="163830"/>
                    <a:pt x="1" y="127155"/>
                    <a:pt x="1" y="81915"/>
                  </a:cubicBezTo>
                  <a:cubicBezTo>
                    <a:pt x="1" y="36675"/>
                    <a:pt x="36675" y="0"/>
                    <a:pt x="81915" y="0"/>
                  </a:cubicBezTo>
                  <a:cubicBezTo>
                    <a:pt x="127156" y="0"/>
                    <a:pt x="163830" y="36675"/>
                    <a:pt x="163830" y="81915"/>
                  </a:cubicBezTo>
                  <a:close/>
                </a:path>
              </a:pathLst>
            </a:custGeom>
            <a:solidFill>
              <a:srgbClr val="FFFFFF"/>
            </a:solidFill>
            <a:ln w="9525" cap="flat">
              <a:noFill/>
              <a:prstDash val="solid"/>
              <a:miter/>
            </a:ln>
          </p:spPr>
          <p:txBody>
            <a:bodyPr rtlCol="0" anchor="ctr"/>
            <a:lstStyle/>
            <a:p>
              <a:endParaRPr lang="en-US" dirty="0">
                <a:latin typeface="Aptos Light" panose="020B0004020202020204" pitchFamily="34" charset="0"/>
              </a:endParaRPr>
            </a:p>
          </p:txBody>
        </p:sp>
        <p:sp>
          <p:nvSpPr>
            <p:cNvPr id="135" name="Freeform 134">
              <a:extLst>
                <a:ext uri="{FF2B5EF4-FFF2-40B4-BE49-F238E27FC236}">
                  <a16:creationId xmlns:a16="http://schemas.microsoft.com/office/drawing/2014/main" id="{2857E51B-0F39-5587-5067-B466AAFF56CC}"/>
                </a:ext>
              </a:extLst>
            </p:cNvPr>
            <p:cNvSpPr/>
            <p:nvPr userDrawn="1"/>
          </p:nvSpPr>
          <p:spPr>
            <a:xfrm>
              <a:off x="3663327" y="1692523"/>
              <a:ext cx="1113318" cy="1113318"/>
            </a:xfrm>
            <a:custGeom>
              <a:avLst/>
              <a:gdLst>
                <a:gd name="connsiteX0" fmla="*/ 0 w 543306"/>
                <a:gd name="connsiteY0" fmla="*/ 0 h 543306"/>
                <a:gd name="connsiteX1" fmla="*/ 543306 w 543306"/>
                <a:gd name="connsiteY1" fmla="*/ 0 h 543306"/>
                <a:gd name="connsiteX2" fmla="*/ 543306 w 543306"/>
                <a:gd name="connsiteY2" fmla="*/ 543306 h 543306"/>
                <a:gd name="connsiteX3" fmla="*/ 0 w 543306"/>
                <a:gd name="connsiteY3" fmla="*/ 543306 h 543306"/>
              </a:gdLst>
              <a:ahLst/>
              <a:cxnLst>
                <a:cxn ang="0">
                  <a:pos x="connsiteX0" y="connsiteY0"/>
                </a:cxn>
                <a:cxn ang="0">
                  <a:pos x="connsiteX1" y="connsiteY1"/>
                </a:cxn>
                <a:cxn ang="0">
                  <a:pos x="connsiteX2" y="connsiteY2"/>
                </a:cxn>
                <a:cxn ang="0">
                  <a:pos x="connsiteX3" y="connsiteY3"/>
                </a:cxn>
              </a:cxnLst>
              <a:rect l="l" t="t" r="r" b="b"/>
              <a:pathLst>
                <a:path w="543306" h="543306">
                  <a:moveTo>
                    <a:pt x="0" y="0"/>
                  </a:moveTo>
                  <a:lnTo>
                    <a:pt x="543306" y="0"/>
                  </a:lnTo>
                  <a:lnTo>
                    <a:pt x="543306" y="543306"/>
                  </a:lnTo>
                  <a:lnTo>
                    <a:pt x="0" y="543306"/>
                  </a:lnTo>
                  <a:close/>
                </a:path>
              </a:pathLst>
            </a:custGeom>
            <a:solidFill>
              <a:srgbClr val="007934"/>
            </a:solidFill>
            <a:ln w="9525" cap="flat">
              <a:noFill/>
              <a:prstDash val="solid"/>
              <a:miter/>
            </a:ln>
          </p:spPr>
          <p:txBody>
            <a:bodyPr rtlCol="0" anchor="ctr"/>
            <a:lstStyle/>
            <a:p>
              <a:endParaRPr lang="en-US" dirty="0">
                <a:latin typeface="Aptos Light" panose="020B0004020202020204" pitchFamily="34" charset="0"/>
              </a:endParaRPr>
            </a:p>
          </p:txBody>
        </p:sp>
        <p:sp>
          <p:nvSpPr>
            <p:cNvPr id="136" name="Freeform 135">
              <a:extLst>
                <a:ext uri="{FF2B5EF4-FFF2-40B4-BE49-F238E27FC236}">
                  <a16:creationId xmlns:a16="http://schemas.microsoft.com/office/drawing/2014/main" id="{B9A5378C-3AD2-2975-4FF4-12CED3D169DD}"/>
                </a:ext>
              </a:extLst>
            </p:cNvPr>
            <p:cNvSpPr/>
            <p:nvPr userDrawn="1"/>
          </p:nvSpPr>
          <p:spPr>
            <a:xfrm>
              <a:off x="3867878" y="1889462"/>
              <a:ext cx="703825" cy="719246"/>
            </a:xfrm>
            <a:custGeom>
              <a:avLst/>
              <a:gdLst>
                <a:gd name="connsiteX0" fmla="*/ 204406 w 343471"/>
                <a:gd name="connsiteY0" fmla="*/ 148685 h 350996"/>
                <a:gd name="connsiteX1" fmla="*/ 332327 w 343471"/>
                <a:gd name="connsiteY1" fmla="*/ 0 h 350996"/>
                <a:gd name="connsiteX2" fmla="*/ 302038 w 343471"/>
                <a:gd name="connsiteY2" fmla="*/ 0 h 350996"/>
                <a:gd name="connsiteX3" fmla="*/ 190976 w 343471"/>
                <a:gd name="connsiteY3" fmla="*/ 129064 h 350996"/>
                <a:gd name="connsiteX4" fmla="*/ 102298 w 343471"/>
                <a:gd name="connsiteY4" fmla="*/ 0 h 350996"/>
                <a:gd name="connsiteX5" fmla="*/ 0 w 343471"/>
                <a:gd name="connsiteY5" fmla="*/ 0 h 350996"/>
                <a:gd name="connsiteX6" fmla="*/ 134112 w 343471"/>
                <a:gd name="connsiteY6" fmla="*/ 195167 h 350996"/>
                <a:gd name="connsiteX7" fmla="*/ 0 w 343471"/>
                <a:gd name="connsiteY7" fmla="*/ 350996 h 350996"/>
                <a:gd name="connsiteX8" fmla="*/ 30289 w 343471"/>
                <a:gd name="connsiteY8" fmla="*/ 350996 h 350996"/>
                <a:gd name="connsiteX9" fmla="*/ 147542 w 343471"/>
                <a:gd name="connsiteY9" fmla="*/ 214694 h 350996"/>
                <a:gd name="connsiteX10" fmla="*/ 241173 w 343471"/>
                <a:gd name="connsiteY10" fmla="*/ 350996 h 350996"/>
                <a:gd name="connsiteX11" fmla="*/ 343471 w 343471"/>
                <a:gd name="connsiteY11" fmla="*/ 350996 h 350996"/>
                <a:gd name="connsiteX12" fmla="*/ 204406 w 343471"/>
                <a:gd name="connsiteY12" fmla="*/ 148590 h 350996"/>
                <a:gd name="connsiteX13" fmla="*/ 204406 w 343471"/>
                <a:gd name="connsiteY13" fmla="*/ 148590 h 350996"/>
                <a:gd name="connsiteX14" fmla="*/ 162973 w 343471"/>
                <a:gd name="connsiteY14" fmla="*/ 196882 h 350996"/>
                <a:gd name="connsiteX15" fmla="*/ 149352 w 343471"/>
                <a:gd name="connsiteY15" fmla="*/ 177451 h 350996"/>
                <a:gd name="connsiteX16" fmla="*/ 41243 w 343471"/>
                <a:gd name="connsiteY16" fmla="*/ 22765 h 350996"/>
                <a:gd name="connsiteX17" fmla="*/ 87821 w 343471"/>
                <a:gd name="connsiteY17" fmla="*/ 22765 h 350996"/>
                <a:gd name="connsiteX18" fmla="*/ 175070 w 343471"/>
                <a:gd name="connsiteY18" fmla="*/ 147542 h 350996"/>
                <a:gd name="connsiteX19" fmla="*/ 188690 w 343471"/>
                <a:gd name="connsiteY19" fmla="*/ 166973 h 350996"/>
                <a:gd name="connsiteX20" fmla="*/ 302133 w 343471"/>
                <a:gd name="connsiteY20" fmla="*/ 329184 h 350996"/>
                <a:gd name="connsiteX21" fmla="*/ 255556 w 343471"/>
                <a:gd name="connsiteY21" fmla="*/ 329184 h 350996"/>
                <a:gd name="connsiteX22" fmla="*/ 162973 w 343471"/>
                <a:gd name="connsiteY22" fmla="*/ 196787 h 350996"/>
                <a:gd name="connsiteX23" fmla="*/ 162973 w 343471"/>
                <a:gd name="connsiteY23" fmla="*/ 196787 h 350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43471" h="350996">
                  <a:moveTo>
                    <a:pt x="204406" y="148685"/>
                  </a:moveTo>
                  <a:lnTo>
                    <a:pt x="332327" y="0"/>
                  </a:lnTo>
                  <a:lnTo>
                    <a:pt x="302038" y="0"/>
                  </a:lnTo>
                  <a:lnTo>
                    <a:pt x="190976" y="129064"/>
                  </a:lnTo>
                  <a:lnTo>
                    <a:pt x="102298" y="0"/>
                  </a:lnTo>
                  <a:lnTo>
                    <a:pt x="0" y="0"/>
                  </a:lnTo>
                  <a:lnTo>
                    <a:pt x="134112" y="195167"/>
                  </a:lnTo>
                  <a:lnTo>
                    <a:pt x="0" y="350996"/>
                  </a:lnTo>
                  <a:lnTo>
                    <a:pt x="30289" y="350996"/>
                  </a:lnTo>
                  <a:lnTo>
                    <a:pt x="147542" y="214694"/>
                  </a:lnTo>
                  <a:lnTo>
                    <a:pt x="241173" y="350996"/>
                  </a:lnTo>
                  <a:lnTo>
                    <a:pt x="343471" y="350996"/>
                  </a:lnTo>
                  <a:lnTo>
                    <a:pt x="204406" y="148590"/>
                  </a:lnTo>
                  <a:lnTo>
                    <a:pt x="204406" y="148590"/>
                  </a:lnTo>
                  <a:close/>
                  <a:moveTo>
                    <a:pt x="162973" y="196882"/>
                  </a:moveTo>
                  <a:lnTo>
                    <a:pt x="149352" y="177451"/>
                  </a:lnTo>
                  <a:lnTo>
                    <a:pt x="41243" y="22765"/>
                  </a:lnTo>
                  <a:lnTo>
                    <a:pt x="87821" y="22765"/>
                  </a:lnTo>
                  <a:lnTo>
                    <a:pt x="175070" y="147542"/>
                  </a:lnTo>
                  <a:lnTo>
                    <a:pt x="188690" y="166973"/>
                  </a:lnTo>
                  <a:lnTo>
                    <a:pt x="302133" y="329184"/>
                  </a:lnTo>
                  <a:lnTo>
                    <a:pt x="255556" y="329184"/>
                  </a:lnTo>
                  <a:lnTo>
                    <a:pt x="162973" y="196787"/>
                  </a:lnTo>
                  <a:lnTo>
                    <a:pt x="162973" y="196787"/>
                  </a:lnTo>
                  <a:close/>
                </a:path>
              </a:pathLst>
            </a:custGeom>
            <a:solidFill>
              <a:srgbClr val="FFFFFF"/>
            </a:solidFill>
            <a:ln w="9525" cap="flat">
              <a:noFill/>
              <a:prstDash val="solid"/>
              <a:miter/>
            </a:ln>
          </p:spPr>
          <p:txBody>
            <a:bodyPr rtlCol="0" anchor="ctr"/>
            <a:lstStyle/>
            <a:p>
              <a:endParaRPr lang="en-US" dirty="0">
                <a:latin typeface="Aptos Light" panose="020B0004020202020204" pitchFamily="34" charset="0"/>
              </a:endParaRPr>
            </a:p>
          </p:txBody>
        </p:sp>
      </p:grpSp>
      <p:sp>
        <p:nvSpPr>
          <p:cNvPr id="2" name="Title 7">
            <a:extLst>
              <a:ext uri="{FF2B5EF4-FFF2-40B4-BE49-F238E27FC236}">
                <a16:creationId xmlns:a16="http://schemas.microsoft.com/office/drawing/2014/main" id="{DAE593DB-8ADA-2B81-0837-94D520E6318E}"/>
              </a:ext>
            </a:extLst>
          </p:cNvPr>
          <p:cNvSpPr>
            <a:spLocks noGrp="1"/>
          </p:cNvSpPr>
          <p:nvPr>
            <p:ph type="title" hasCustomPrompt="1"/>
          </p:nvPr>
        </p:nvSpPr>
        <p:spPr>
          <a:xfrm>
            <a:off x="314692" y="365125"/>
            <a:ext cx="11492432" cy="886397"/>
          </a:xfrm>
        </p:spPr>
        <p:txBody>
          <a:bodyPr/>
          <a:lstStyle>
            <a:lvl1pPr>
              <a:defRPr>
                <a:latin typeface="+mj-lt"/>
              </a:defRPr>
            </a:lvl1pPr>
          </a:lstStyle>
          <a:p>
            <a:r>
              <a:rPr lang="en-US" dirty="0"/>
              <a:t>Keep up with ORNL’s latest scientific discoveries, economic impacts, and solutions for energy and national security</a:t>
            </a:r>
          </a:p>
        </p:txBody>
      </p:sp>
    </p:spTree>
    <p:extLst>
      <p:ext uri="{BB962C8B-B14F-4D97-AF65-F5344CB8AC3E}">
        <p14:creationId xmlns:p14="http://schemas.microsoft.com/office/powerpoint/2010/main" val="287337162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clusion | Logo">
    <p:spTree>
      <p:nvGrpSpPr>
        <p:cNvPr id="1" name=""/>
        <p:cNvGrpSpPr/>
        <p:nvPr/>
      </p:nvGrpSpPr>
      <p:grpSpPr>
        <a:xfrm>
          <a:off x="0" y="0"/>
          <a:ext cx="0" cy="0"/>
          <a:chOff x="0" y="0"/>
          <a:chExt cx="0" cy="0"/>
        </a:xfrm>
      </p:grpSpPr>
      <p:pic>
        <p:nvPicPr>
          <p:cNvPr id="3" name="Graphic 285">
            <a:extLst>
              <a:ext uri="{FF2B5EF4-FFF2-40B4-BE49-F238E27FC236}">
                <a16:creationId xmlns:a16="http://schemas.microsoft.com/office/drawing/2014/main" id="{89B1F087-DF83-09A8-95A1-156B3E903116}"/>
              </a:ext>
            </a:extLst>
          </p:cNvPr>
          <p:cNvPicPr>
            <a:picLocks noChangeAspect="1"/>
          </p:cNvPicPr>
          <p:nvPr userDrawn="1"/>
        </p:nvPicPr>
        <p:blipFill>
          <a:blip r:embed="rId2"/>
          <a:srcRect/>
          <a:stretch/>
        </p:blipFill>
        <p:spPr>
          <a:xfrm>
            <a:off x="0" y="0"/>
            <a:ext cx="12192000" cy="6858000"/>
          </a:xfrm>
          <a:prstGeom prst="rect">
            <a:avLst/>
          </a:prstGeom>
        </p:spPr>
      </p:pic>
      <p:pic>
        <p:nvPicPr>
          <p:cNvPr id="37" name="Graphic 36">
            <a:extLst>
              <a:ext uri="{FF2B5EF4-FFF2-40B4-BE49-F238E27FC236}">
                <a16:creationId xmlns:a16="http://schemas.microsoft.com/office/drawing/2014/main" id="{5CAC3282-DC62-4A2A-767F-48373E113E9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209255" y="2735048"/>
            <a:ext cx="5773490" cy="1387904"/>
          </a:xfrm>
          <a:prstGeom prst="rect">
            <a:avLst/>
          </a:prstGeom>
        </p:spPr>
      </p:pic>
      <p:grpSp>
        <p:nvGrpSpPr>
          <p:cNvPr id="4" name="Group 3">
            <a:extLst>
              <a:ext uri="{FF2B5EF4-FFF2-40B4-BE49-F238E27FC236}">
                <a16:creationId xmlns:a16="http://schemas.microsoft.com/office/drawing/2014/main" id="{3CBD199E-AAB8-C86C-7065-B0DAAC996DDA}"/>
              </a:ext>
            </a:extLst>
          </p:cNvPr>
          <p:cNvGrpSpPr/>
          <p:nvPr userDrawn="1"/>
        </p:nvGrpSpPr>
        <p:grpSpPr>
          <a:xfrm>
            <a:off x="4217981" y="6109219"/>
            <a:ext cx="4556510" cy="438912"/>
            <a:chOff x="859536" y="6108192"/>
            <a:chExt cx="4556510" cy="438912"/>
          </a:xfrm>
        </p:grpSpPr>
        <p:sp>
          <p:nvSpPr>
            <p:cNvPr id="7" name="TextBox 6">
              <a:extLst>
                <a:ext uri="{FF2B5EF4-FFF2-40B4-BE49-F238E27FC236}">
                  <a16:creationId xmlns:a16="http://schemas.microsoft.com/office/drawing/2014/main" id="{97197F97-DD05-46DC-A43C-9A85A489A4DD}"/>
                </a:ext>
              </a:extLst>
            </p:cNvPr>
            <p:cNvSpPr txBox="1"/>
            <p:nvPr userDrawn="1"/>
          </p:nvSpPr>
          <p:spPr>
            <a:xfrm>
              <a:off x="2368064" y="6156068"/>
              <a:ext cx="3047982" cy="369332"/>
            </a:xfrm>
            <a:prstGeom prst="rect">
              <a:avLst/>
            </a:prstGeom>
            <a:noFill/>
          </p:spPr>
          <p:txBody>
            <a:bodyPr wrap="square" lIns="182880" rtlCol="0">
              <a:spAutoFit/>
            </a:bodyPr>
            <a:lstStyle/>
            <a:p>
              <a:r>
                <a:rPr lang="en-US" sz="900" b="0" i="0" dirty="0">
                  <a:solidFill>
                    <a:schemeClr val="bg1"/>
                  </a:solidFill>
                  <a:latin typeface="+mn-lt"/>
                  <a:ea typeface="Aptos" panose="02000000000000000000" pitchFamily="2" charset="0"/>
                </a:rPr>
                <a:t>ORNL IS MANAGED BY UT-BATTELLE LLC </a:t>
              </a:r>
              <a:br>
                <a:rPr lang="en-US" sz="900" b="0" i="0" dirty="0">
                  <a:solidFill>
                    <a:schemeClr val="bg1"/>
                  </a:solidFill>
                  <a:latin typeface="+mn-lt"/>
                  <a:ea typeface="Aptos" panose="02000000000000000000" pitchFamily="2" charset="0"/>
                </a:rPr>
              </a:br>
              <a:r>
                <a:rPr lang="en-US" sz="900" b="0" i="0" dirty="0">
                  <a:solidFill>
                    <a:schemeClr val="bg1"/>
                  </a:solidFill>
                  <a:latin typeface="+mn-lt"/>
                  <a:ea typeface="Aptos" panose="02000000000000000000" pitchFamily="2" charset="0"/>
                </a:rPr>
                <a:t>FOR THE US DEPARTMENT OF ENERGY</a:t>
              </a:r>
            </a:p>
          </p:txBody>
        </p:sp>
        <p:pic>
          <p:nvPicPr>
            <p:cNvPr id="8" name="Picture 7" descr="Text&#10;&#10;AI-generated content may be incorrect.">
              <a:extLst>
                <a:ext uri="{FF2B5EF4-FFF2-40B4-BE49-F238E27FC236}">
                  <a16:creationId xmlns:a16="http://schemas.microsoft.com/office/drawing/2014/main" id="{CCDFDBFA-B5E9-EA5B-FE47-B868EED9A8DE}"/>
                </a:ext>
              </a:extLst>
            </p:cNvPr>
            <p:cNvPicPr>
              <a:picLocks noChangeAspect="1"/>
            </p:cNvPicPr>
            <p:nvPr userDrawn="1"/>
          </p:nvPicPr>
          <p:blipFill>
            <a:blip r:embed="rId5"/>
            <a:stretch>
              <a:fillRect/>
            </a:stretch>
          </p:blipFill>
          <p:spPr>
            <a:xfrm>
              <a:off x="859536" y="6108192"/>
              <a:ext cx="1528065" cy="438912"/>
            </a:xfrm>
            <a:prstGeom prst="rect">
              <a:avLst/>
            </a:prstGeom>
          </p:spPr>
        </p:pic>
      </p:grpSp>
    </p:spTree>
    <p:extLst>
      <p:ext uri="{BB962C8B-B14F-4D97-AF65-F5344CB8AC3E}">
        <p14:creationId xmlns:p14="http://schemas.microsoft.com/office/powerpoint/2010/main" val="17541547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 Custom Portrait Image">
    <p:spTree>
      <p:nvGrpSpPr>
        <p:cNvPr id="1" name=""/>
        <p:cNvGrpSpPr/>
        <p:nvPr/>
      </p:nvGrpSpPr>
      <p:grpSpPr>
        <a:xfrm>
          <a:off x="0" y="0"/>
          <a:ext cx="0" cy="0"/>
          <a:chOff x="0" y="0"/>
          <a:chExt cx="0" cy="0"/>
        </a:xfrm>
      </p:grpSpPr>
      <p:pic>
        <p:nvPicPr>
          <p:cNvPr id="7" name="Graphic 285">
            <a:extLst>
              <a:ext uri="{FF2B5EF4-FFF2-40B4-BE49-F238E27FC236}">
                <a16:creationId xmlns:a16="http://schemas.microsoft.com/office/drawing/2014/main" id="{B10B79AB-DA35-C9D9-2529-6A8AA0E50207}"/>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rot="10800000">
            <a:off x="-1" y="0"/>
            <a:ext cx="6045200" cy="6858000"/>
          </a:xfrm>
          <a:prstGeom prst="rect">
            <a:avLst/>
          </a:prstGeom>
        </p:spPr>
      </p:pic>
      <p:sp>
        <p:nvSpPr>
          <p:cNvPr id="2" name="Title 1">
            <a:extLst>
              <a:ext uri="{FF2B5EF4-FFF2-40B4-BE49-F238E27FC236}">
                <a16:creationId xmlns:a16="http://schemas.microsoft.com/office/drawing/2014/main" id="{627FB722-2E40-971C-7B7A-5663B28FCDB7}"/>
              </a:ext>
            </a:extLst>
          </p:cNvPr>
          <p:cNvSpPr>
            <a:spLocks noGrp="1"/>
          </p:cNvSpPr>
          <p:nvPr>
            <p:ph type="ctrTitle" hasCustomPrompt="1"/>
          </p:nvPr>
        </p:nvSpPr>
        <p:spPr>
          <a:xfrm>
            <a:off x="897657" y="2292076"/>
            <a:ext cx="4465176" cy="997196"/>
          </a:xfrm>
        </p:spPr>
        <p:txBody>
          <a:bodyPr wrap="square" anchor="t" anchorCtr="0">
            <a:noAutofit/>
          </a:bodyPr>
          <a:lstStyle>
            <a:lvl1pPr algn="l">
              <a:spcBef>
                <a:spcPts val="1200"/>
              </a:spcBef>
              <a:spcAft>
                <a:spcPts val="60"/>
              </a:spcAft>
              <a:defRPr sz="3600" b="1">
                <a:solidFill>
                  <a:schemeClr val="bg1"/>
                </a:solidFill>
                <a:latin typeface="+mj-lt"/>
              </a:defRPr>
            </a:lvl1pPr>
          </a:lstStyle>
          <a:p>
            <a:r>
              <a:rPr lang="en-US" dirty="0"/>
              <a:t>Presentation Title (Text size no larger than 36pt)</a:t>
            </a:r>
          </a:p>
        </p:txBody>
      </p:sp>
      <p:sp>
        <p:nvSpPr>
          <p:cNvPr id="3" name="Subtitle 2">
            <a:extLst>
              <a:ext uri="{FF2B5EF4-FFF2-40B4-BE49-F238E27FC236}">
                <a16:creationId xmlns:a16="http://schemas.microsoft.com/office/drawing/2014/main" id="{34CCE055-46B1-6279-21B5-27B8352AB9EC}"/>
              </a:ext>
            </a:extLst>
          </p:cNvPr>
          <p:cNvSpPr>
            <a:spLocks noGrp="1"/>
          </p:cNvSpPr>
          <p:nvPr>
            <p:ph type="subTitle" idx="1" hasCustomPrompt="1"/>
          </p:nvPr>
        </p:nvSpPr>
        <p:spPr>
          <a:xfrm>
            <a:off x="897657" y="4019391"/>
            <a:ext cx="4465176" cy="193899"/>
          </a:xfrm>
        </p:spPr>
        <p:txBody>
          <a:bodyPr wrap="square" anchor="t" anchorCtr="0">
            <a:noAutofit/>
          </a:bodyPr>
          <a:lstStyle>
            <a:lvl1pPr marL="0" indent="0" algn="l">
              <a:spcBef>
                <a:spcPts val="1200"/>
              </a:spcBef>
              <a:spcAft>
                <a:spcPts val="60"/>
              </a:spcAft>
              <a:buNone/>
              <a:defRPr sz="1400" b="1" spc="150" baseline="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PRESENTED BY</a:t>
            </a:r>
          </a:p>
        </p:txBody>
      </p:sp>
      <p:sp>
        <p:nvSpPr>
          <p:cNvPr id="1962" name="Text Placeholder 1961">
            <a:extLst>
              <a:ext uri="{FF2B5EF4-FFF2-40B4-BE49-F238E27FC236}">
                <a16:creationId xmlns:a16="http://schemas.microsoft.com/office/drawing/2014/main" id="{05A0F360-5E2B-1313-55AF-9056EF7E8BC2}"/>
              </a:ext>
            </a:extLst>
          </p:cNvPr>
          <p:cNvSpPr>
            <a:spLocks noGrp="1"/>
          </p:cNvSpPr>
          <p:nvPr>
            <p:ph type="body" sz="quarter" idx="14" hasCustomPrompt="1"/>
          </p:nvPr>
        </p:nvSpPr>
        <p:spPr>
          <a:xfrm>
            <a:off x="897657" y="1880997"/>
            <a:ext cx="4465176" cy="193899"/>
          </a:xfrm>
        </p:spPr>
        <p:txBody>
          <a:bodyPr wrap="square" anchor="t" anchorCtr="0">
            <a:noAutofit/>
          </a:bodyPr>
          <a:lstStyle>
            <a:lvl1pPr marL="0" indent="0" algn="l">
              <a:spcBef>
                <a:spcPts val="1200"/>
              </a:spcBef>
              <a:spcAft>
                <a:spcPts val="60"/>
              </a:spcAft>
              <a:buNone/>
              <a:defRPr sz="1400" b="0" i="0" spc="150" baseline="0">
                <a:solidFill>
                  <a:schemeClr val="bg1"/>
                </a:solidFill>
                <a:latin typeface="+mn-lt"/>
                <a:ea typeface="Aptos Light" panose="02000000000000000000" pitchFamily="2" charset="0"/>
              </a:defRPr>
            </a:lvl1pPr>
            <a:lvl2pPr marL="457200" indent="0" algn="ctr">
              <a:buNone/>
              <a:defRPr sz="1400">
                <a:solidFill>
                  <a:schemeClr val="bg1"/>
                </a:solidFill>
              </a:defRPr>
            </a:lvl2pPr>
            <a:lvl3pPr marL="914400" indent="0" algn="ctr">
              <a:buNone/>
              <a:defRPr sz="14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MONTH XX, XXXX | LOCATION</a:t>
            </a:r>
          </a:p>
        </p:txBody>
      </p:sp>
      <p:sp>
        <p:nvSpPr>
          <p:cNvPr id="1964" name="Text Placeholder 1963">
            <a:extLst>
              <a:ext uri="{FF2B5EF4-FFF2-40B4-BE49-F238E27FC236}">
                <a16:creationId xmlns:a16="http://schemas.microsoft.com/office/drawing/2014/main" id="{D8874D39-76D3-2E6D-F8DD-E0676BF138C5}"/>
              </a:ext>
            </a:extLst>
          </p:cNvPr>
          <p:cNvSpPr>
            <a:spLocks noGrp="1"/>
          </p:cNvSpPr>
          <p:nvPr>
            <p:ph type="body" sz="quarter" idx="15" hasCustomPrompt="1"/>
          </p:nvPr>
        </p:nvSpPr>
        <p:spPr>
          <a:xfrm>
            <a:off x="897657" y="4371534"/>
            <a:ext cx="4465176" cy="332399"/>
          </a:xfrm>
        </p:spPr>
        <p:txBody>
          <a:bodyPr wrap="square" anchor="t" anchorCtr="0">
            <a:noAutofit/>
          </a:bodyPr>
          <a:lstStyle>
            <a:lvl1pPr marL="0" indent="0" algn="l">
              <a:spcBef>
                <a:spcPts val="1200"/>
              </a:spcBef>
              <a:spcAft>
                <a:spcPts val="60"/>
              </a:spcAft>
              <a:buNone/>
              <a:defRPr sz="2400" b="0" i="0">
                <a:solidFill>
                  <a:schemeClr val="bg1"/>
                </a:solidFill>
                <a:latin typeface="+mn-lt"/>
                <a:ea typeface="Aptos Light" panose="02000000000000000000" pitchFamily="2" charset="0"/>
              </a:defRPr>
            </a:lvl1pPr>
            <a:lvl2pPr marL="457200" indent="0" algn="ctr">
              <a:buNone/>
              <a:defRPr sz="2400">
                <a:solidFill>
                  <a:schemeClr val="bg1"/>
                </a:solidFill>
              </a:defRPr>
            </a:lvl2pPr>
            <a:lvl3pPr marL="914400" indent="0" algn="ctr">
              <a:buNone/>
              <a:defRPr sz="2400">
                <a:solidFill>
                  <a:schemeClr val="bg1"/>
                </a:solidFill>
              </a:defRPr>
            </a:lvl3pPr>
            <a:lvl4pPr marL="1371600" indent="0" algn="ctr">
              <a:buNone/>
              <a:defRPr sz="2400">
                <a:solidFill>
                  <a:schemeClr val="bg1"/>
                </a:solidFill>
              </a:defRPr>
            </a:lvl4pPr>
            <a:lvl5pPr marL="1828800" indent="0" algn="ctr">
              <a:buNone/>
              <a:defRPr sz="2400">
                <a:solidFill>
                  <a:schemeClr val="bg1"/>
                </a:solidFill>
              </a:defRPr>
            </a:lvl5pPr>
          </a:lstStyle>
          <a:p>
            <a:pPr lvl="0"/>
            <a:r>
              <a:rPr lang="en-US" dirty="0"/>
              <a:t>First Name, Last Name</a:t>
            </a:r>
          </a:p>
        </p:txBody>
      </p:sp>
      <p:sp>
        <p:nvSpPr>
          <p:cNvPr id="8" name="Rectangle 7">
            <a:extLst>
              <a:ext uri="{FF2B5EF4-FFF2-40B4-BE49-F238E27FC236}">
                <a16:creationId xmlns:a16="http://schemas.microsoft.com/office/drawing/2014/main" id="{C565AA18-2C89-EB56-1919-13EF35EFFBC8}"/>
              </a:ext>
            </a:extLst>
          </p:cNvPr>
          <p:cNvSpPr/>
          <p:nvPr userDrawn="1"/>
        </p:nvSpPr>
        <p:spPr>
          <a:xfrm>
            <a:off x="897656" y="3793881"/>
            <a:ext cx="854364" cy="71915"/>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ptos Light" panose="020B0004020202020204" pitchFamily="34" charset="0"/>
            </a:endParaRPr>
          </a:p>
        </p:txBody>
      </p:sp>
      <p:sp>
        <p:nvSpPr>
          <p:cNvPr id="48" name="Text Placeholder 47">
            <a:extLst>
              <a:ext uri="{FF2B5EF4-FFF2-40B4-BE49-F238E27FC236}">
                <a16:creationId xmlns:a16="http://schemas.microsoft.com/office/drawing/2014/main" id="{894AF511-2F91-5CEA-AAAB-75308FF6C4DB}"/>
              </a:ext>
            </a:extLst>
          </p:cNvPr>
          <p:cNvSpPr>
            <a:spLocks noGrp="1"/>
          </p:cNvSpPr>
          <p:nvPr>
            <p:ph type="body" sz="quarter" idx="17" hasCustomPrompt="1"/>
          </p:nvPr>
        </p:nvSpPr>
        <p:spPr>
          <a:xfrm>
            <a:off x="897657" y="4881013"/>
            <a:ext cx="4465176" cy="246221"/>
          </a:xfrm>
        </p:spPr>
        <p:txBody>
          <a:bodyPr wrap="square" anchor="t" anchorCtr="0">
            <a:noAutofit/>
          </a:bodyPr>
          <a:lstStyle>
            <a:lvl1pPr marL="0" indent="0" algn="l">
              <a:lnSpc>
                <a:spcPct val="100000"/>
              </a:lnSpc>
              <a:spcBef>
                <a:spcPts val="1200"/>
              </a:spcBef>
              <a:spcAft>
                <a:spcPts val="60"/>
              </a:spcAft>
              <a:buNone/>
              <a:defRPr sz="1600" b="0" i="0">
                <a:solidFill>
                  <a:schemeClr val="bg1"/>
                </a:solidFill>
                <a:latin typeface="+mn-lt"/>
                <a:ea typeface="Aptos Light" panose="02000000000000000000" pitchFamily="2" charset="0"/>
              </a:defRPr>
            </a:lvl1pPr>
            <a:lvl2pPr marL="457200" indent="0" algn="ctr">
              <a:buNone/>
              <a:defRPr sz="1600" b="0" i="0">
                <a:solidFill>
                  <a:schemeClr val="bg1"/>
                </a:solidFill>
                <a:latin typeface="Aptos Light" panose="02000000000000000000" pitchFamily="2" charset="0"/>
                <a:ea typeface="Aptos Light" panose="02000000000000000000" pitchFamily="2" charset="0"/>
              </a:defRPr>
            </a:lvl2pPr>
            <a:lvl3pPr marL="914400" indent="0" algn="ctr">
              <a:buNone/>
              <a:defRPr sz="1600" b="0" i="0">
                <a:solidFill>
                  <a:schemeClr val="bg1"/>
                </a:solidFill>
                <a:latin typeface="Aptos Light" panose="02000000000000000000" pitchFamily="2" charset="0"/>
                <a:ea typeface="Aptos Light" panose="02000000000000000000" pitchFamily="2" charset="0"/>
              </a:defRPr>
            </a:lvl3pPr>
            <a:lvl4pPr marL="1371600" indent="0" algn="ctr">
              <a:buNone/>
              <a:defRPr sz="1600" b="0" i="0">
                <a:solidFill>
                  <a:schemeClr val="bg1"/>
                </a:solidFill>
                <a:latin typeface="Aptos Light" panose="02000000000000000000" pitchFamily="2" charset="0"/>
                <a:ea typeface="Aptos Light" panose="02000000000000000000" pitchFamily="2" charset="0"/>
              </a:defRPr>
            </a:lvl4pPr>
            <a:lvl5pPr marL="1828800" indent="0" algn="ctr">
              <a:buNone/>
              <a:defRPr sz="1600" b="0" i="0">
                <a:solidFill>
                  <a:schemeClr val="bg1"/>
                </a:solidFill>
                <a:latin typeface="Aptos Light" panose="02000000000000000000" pitchFamily="2" charset="0"/>
                <a:ea typeface="Aptos Light" panose="02000000000000000000" pitchFamily="2" charset="0"/>
              </a:defRPr>
            </a:lvl5pPr>
          </a:lstStyle>
          <a:p>
            <a:pPr lvl="0"/>
            <a:r>
              <a:rPr lang="en-US" dirty="0"/>
              <a:t>Presenter Affiliation</a:t>
            </a:r>
          </a:p>
        </p:txBody>
      </p:sp>
      <p:sp>
        <p:nvSpPr>
          <p:cNvPr id="9" name="Picture Placeholder 8">
            <a:extLst>
              <a:ext uri="{FF2B5EF4-FFF2-40B4-BE49-F238E27FC236}">
                <a16:creationId xmlns:a16="http://schemas.microsoft.com/office/drawing/2014/main" id="{63D2D23A-F403-7E2C-7D24-BA0C3B867C3E}"/>
              </a:ext>
            </a:extLst>
          </p:cNvPr>
          <p:cNvSpPr>
            <a:spLocks noGrp="1"/>
          </p:cNvSpPr>
          <p:nvPr>
            <p:ph type="pic" sz="quarter" idx="18"/>
          </p:nvPr>
        </p:nvSpPr>
        <p:spPr>
          <a:xfrm>
            <a:off x="6045200" y="0"/>
            <a:ext cx="6146800" cy="6858000"/>
          </a:xfrm>
        </p:spPr>
        <p:txBody>
          <a:bodyPr/>
          <a:lstStyle>
            <a:lvl1pPr>
              <a:defRPr/>
            </a:lvl1pPr>
          </a:lstStyle>
          <a:p>
            <a:r>
              <a:rPr lang="en-US"/>
              <a:t>Click icon to add picture</a:t>
            </a:r>
            <a:endParaRPr lang="en-US" dirty="0"/>
          </a:p>
        </p:txBody>
      </p:sp>
      <p:pic>
        <p:nvPicPr>
          <p:cNvPr id="4" name="Graphic 3">
            <a:extLst>
              <a:ext uri="{FF2B5EF4-FFF2-40B4-BE49-F238E27FC236}">
                <a16:creationId xmlns:a16="http://schemas.microsoft.com/office/drawing/2014/main" id="{D32A73F0-167E-610D-E038-566618F01F9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28070" y="783630"/>
            <a:ext cx="1780479" cy="428014"/>
          </a:xfrm>
          <a:prstGeom prst="rect">
            <a:avLst/>
          </a:prstGeom>
        </p:spPr>
      </p:pic>
      <p:grpSp>
        <p:nvGrpSpPr>
          <p:cNvPr id="5" name="Group 4">
            <a:extLst>
              <a:ext uri="{FF2B5EF4-FFF2-40B4-BE49-F238E27FC236}">
                <a16:creationId xmlns:a16="http://schemas.microsoft.com/office/drawing/2014/main" id="{5F2EFFC1-8D00-2422-39D7-701FD30A5CDF}"/>
              </a:ext>
            </a:extLst>
          </p:cNvPr>
          <p:cNvGrpSpPr/>
          <p:nvPr userDrawn="1"/>
        </p:nvGrpSpPr>
        <p:grpSpPr>
          <a:xfrm>
            <a:off x="859536" y="6108192"/>
            <a:ext cx="4556510" cy="438912"/>
            <a:chOff x="859536" y="6108192"/>
            <a:chExt cx="4556510" cy="438912"/>
          </a:xfrm>
        </p:grpSpPr>
        <p:sp>
          <p:nvSpPr>
            <p:cNvPr id="6" name="TextBox 5">
              <a:extLst>
                <a:ext uri="{FF2B5EF4-FFF2-40B4-BE49-F238E27FC236}">
                  <a16:creationId xmlns:a16="http://schemas.microsoft.com/office/drawing/2014/main" id="{A97F60E2-2A56-9EB3-6B56-9299A963E1AB}"/>
                </a:ext>
              </a:extLst>
            </p:cNvPr>
            <p:cNvSpPr txBox="1"/>
            <p:nvPr userDrawn="1"/>
          </p:nvSpPr>
          <p:spPr>
            <a:xfrm>
              <a:off x="2368064" y="6156068"/>
              <a:ext cx="3047982" cy="369332"/>
            </a:xfrm>
            <a:prstGeom prst="rect">
              <a:avLst/>
            </a:prstGeom>
            <a:noFill/>
          </p:spPr>
          <p:txBody>
            <a:bodyPr wrap="square" lIns="182880" rtlCol="0">
              <a:spAutoFit/>
            </a:bodyPr>
            <a:lstStyle/>
            <a:p>
              <a:r>
                <a:rPr lang="en-US" sz="900" b="0" i="0" dirty="0">
                  <a:solidFill>
                    <a:schemeClr val="bg1"/>
                  </a:solidFill>
                  <a:latin typeface="+mn-lt"/>
                  <a:ea typeface="Aptos" panose="02000000000000000000" pitchFamily="2" charset="0"/>
                </a:rPr>
                <a:t>ORNL IS MANAGED BY UT-BATTELLE LLC </a:t>
              </a:r>
              <a:br>
                <a:rPr lang="en-US" sz="900" b="0" i="0" dirty="0">
                  <a:solidFill>
                    <a:schemeClr val="bg1"/>
                  </a:solidFill>
                  <a:latin typeface="+mn-lt"/>
                  <a:ea typeface="Aptos" panose="02000000000000000000" pitchFamily="2" charset="0"/>
                </a:rPr>
              </a:br>
              <a:r>
                <a:rPr lang="en-US" sz="900" b="0" i="0" dirty="0">
                  <a:solidFill>
                    <a:schemeClr val="bg1"/>
                  </a:solidFill>
                  <a:latin typeface="+mn-lt"/>
                  <a:ea typeface="Aptos" panose="02000000000000000000" pitchFamily="2" charset="0"/>
                </a:rPr>
                <a:t>FOR THE US DEPARTMENT OF ENERGY</a:t>
              </a:r>
            </a:p>
          </p:txBody>
        </p:sp>
        <p:pic>
          <p:nvPicPr>
            <p:cNvPr id="10" name="Picture 9" descr="Text&#10;&#10;AI-generated content may be incorrect.">
              <a:extLst>
                <a:ext uri="{FF2B5EF4-FFF2-40B4-BE49-F238E27FC236}">
                  <a16:creationId xmlns:a16="http://schemas.microsoft.com/office/drawing/2014/main" id="{E05B343D-85E7-C42A-D96E-37A8AB109C5E}"/>
                </a:ext>
              </a:extLst>
            </p:cNvPr>
            <p:cNvPicPr>
              <a:picLocks noChangeAspect="1"/>
            </p:cNvPicPr>
            <p:nvPr userDrawn="1"/>
          </p:nvPicPr>
          <p:blipFill>
            <a:blip r:embed="rId5"/>
            <a:stretch>
              <a:fillRect/>
            </a:stretch>
          </p:blipFill>
          <p:spPr>
            <a:xfrm>
              <a:off x="859536" y="6108192"/>
              <a:ext cx="1528065" cy="438912"/>
            </a:xfrm>
            <a:prstGeom prst="rect">
              <a:avLst/>
            </a:prstGeom>
          </p:spPr>
        </p:pic>
      </p:grpSp>
    </p:spTree>
    <p:extLst>
      <p:ext uri="{BB962C8B-B14F-4D97-AF65-F5344CB8AC3E}">
        <p14:creationId xmlns:p14="http://schemas.microsoft.com/office/powerpoint/2010/main" val="35401339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 Custom Landscape Image">
    <p:spTree>
      <p:nvGrpSpPr>
        <p:cNvPr id="1" name=""/>
        <p:cNvGrpSpPr/>
        <p:nvPr/>
      </p:nvGrpSpPr>
      <p:grpSpPr>
        <a:xfrm>
          <a:off x="0" y="0"/>
          <a:ext cx="0" cy="0"/>
          <a:chOff x="0" y="0"/>
          <a:chExt cx="0" cy="0"/>
        </a:xfrm>
      </p:grpSpPr>
      <p:sp>
        <p:nvSpPr>
          <p:cNvPr id="16" name="Freeform 15">
            <a:extLst>
              <a:ext uri="{FF2B5EF4-FFF2-40B4-BE49-F238E27FC236}">
                <a16:creationId xmlns:a16="http://schemas.microsoft.com/office/drawing/2014/main" id="{0FE843FE-B2D6-28A8-6229-2F4F14E7EA05}"/>
              </a:ext>
            </a:extLst>
          </p:cNvPr>
          <p:cNvSpPr/>
          <p:nvPr userDrawn="1"/>
        </p:nvSpPr>
        <p:spPr>
          <a:xfrm>
            <a:off x="-1"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5" fmla="*/ 5609063 w 12192000"/>
              <a:gd name="connsiteY5" fmla="*/ 1505414 h 6858000"/>
              <a:gd name="connsiteX6" fmla="*/ 5609063 w 12192000"/>
              <a:gd name="connsiteY6" fmla="*/ 5352586 h 6858000"/>
              <a:gd name="connsiteX7" fmla="*/ 11452302 w 12192000"/>
              <a:gd name="connsiteY7" fmla="*/ 5352586 h 6858000"/>
              <a:gd name="connsiteX8" fmla="*/ 11452302 w 12192000"/>
              <a:gd name="connsiteY8" fmla="*/ 1505414 h 6858000"/>
              <a:gd name="connsiteX9" fmla="*/ 5609063 w 12192000"/>
              <a:gd name="connsiteY9" fmla="*/ 150541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6858000">
                <a:moveTo>
                  <a:pt x="0" y="0"/>
                </a:moveTo>
                <a:lnTo>
                  <a:pt x="12192000" y="0"/>
                </a:lnTo>
                <a:lnTo>
                  <a:pt x="12192000" y="6858000"/>
                </a:lnTo>
                <a:lnTo>
                  <a:pt x="0" y="6858000"/>
                </a:lnTo>
                <a:lnTo>
                  <a:pt x="0" y="0"/>
                </a:lnTo>
                <a:close/>
                <a:moveTo>
                  <a:pt x="5609063" y="1505414"/>
                </a:moveTo>
                <a:lnTo>
                  <a:pt x="5609063" y="5352586"/>
                </a:lnTo>
                <a:lnTo>
                  <a:pt x="11452302" y="5352586"/>
                </a:lnTo>
                <a:lnTo>
                  <a:pt x="11452302" y="1505414"/>
                </a:lnTo>
                <a:lnTo>
                  <a:pt x="5609063" y="1505414"/>
                </a:lnTo>
                <a:close/>
              </a:path>
            </a:pathLst>
          </a:custGeom>
          <a:blipFill>
            <a:blip r:embed="rId2"/>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Aptos Light" panose="020B0004020202020204" pitchFamily="34" charset="0"/>
            </a:endParaRPr>
          </a:p>
        </p:txBody>
      </p:sp>
      <p:sp>
        <p:nvSpPr>
          <p:cNvPr id="2" name="Title 1">
            <a:extLst>
              <a:ext uri="{FF2B5EF4-FFF2-40B4-BE49-F238E27FC236}">
                <a16:creationId xmlns:a16="http://schemas.microsoft.com/office/drawing/2014/main" id="{627FB722-2E40-971C-7B7A-5663B28FCDB7}"/>
              </a:ext>
            </a:extLst>
          </p:cNvPr>
          <p:cNvSpPr>
            <a:spLocks noGrp="1"/>
          </p:cNvSpPr>
          <p:nvPr>
            <p:ph type="ctrTitle" hasCustomPrompt="1"/>
          </p:nvPr>
        </p:nvSpPr>
        <p:spPr>
          <a:xfrm>
            <a:off x="897657" y="2292076"/>
            <a:ext cx="4465176" cy="997196"/>
          </a:xfrm>
        </p:spPr>
        <p:txBody>
          <a:bodyPr wrap="square" anchor="t" anchorCtr="0">
            <a:noAutofit/>
          </a:bodyPr>
          <a:lstStyle>
            <a:lvl1pPr algn="l">
              <a:spcBef>
                <a:spcPts val="1200"/>
              </a:spcBef>
              <a:spcAft>
                <a:spcPts val="60"/>
              </a:spcAft>
              <a:defRPr sz="3600" b="1">
                <a:solidFill>
                  <a:schemeClr val="bg1"/>
                </a:solidFill>
                <a:latin typeface="+mj-lt"/>
              </a:defRPr>
            </a:lvl1pPr>
          </a:lstStyle>
          <a:p>
            <a:r>
              <a:rPr lang="en-US" dirty="0"/>
              <a:t>Presentation Title (Text size no larger than 36pt)</a:t>
            </a:r>
          </a:p>
        </p:txBody>
      </p:sp>
      <p:sp>
        <p:nvSpPr>
          <p:cNvPr id="3" name="Subtitle 2">
            <a:extLst>
              <a:ext uri="{FF2B5EF4-FFF2-40B4-BE49-F238E27FC236}">
                <a16:creationId xmlns:a16="http://schemas.microsoft.com/office/drawing/2014/main" id="{34CCE055-46B1-6279-21B5-27B8352AB9EC}"/>
              </a:ext>
            </a:extLst>
          </p:cNvPr>
          <p:cNvSpPr>
            <a:spLocks noGrp="1"/>
          </p:cNvSpPr>
          <p:nvPr>
            <p:ph type="subTitle" idx="1" hasCustomPrompt="1"/>
          </p:nvPr>
        </p:nvSpPr>
        <p:spPr>
          <a:xfrm>
            <a:off x="897657" y="4019391"/>
            <a:ext cx="4465176" cy="193899"/>
          </a:xfrm>
        </p:spPr>
        <p:txBody>
          <a:bodyPr wrap="square" anchor="t" anchorCtr="0">
            <a:noAutofit/>
          </a:bodyPr>
          <a:lstStyle>
            <a:lvl1pPr marL="0" indent="0" algn="l">
              <a:spcBef>
                <a:spcPts val="1200"/>
              </a:spcBef>
              <a:spcAft>
                <a:spcPts val="60"/>
              </a:spcAft>
              <a:buNone/>
              <a:defRPr sz="1400" b="1" spc="150" baseline="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PRESENTED BY</a:t>
            </a:r>
          </a:p>
        </p:txBody>
      </p:sp>
      <p:sp>
        <p:nvSpPr>
          <p:cNvPr id="1962" name="Text Placeholder 1961">
            <a:extLst>
              <a:ext uri="{FF2B5EF4-FFF2-40B4-BE49-F238E27FC236}">
                <a16:creationId xmlns:a16="http://schemas.microsoft.com/office/drawing/2014/main" id="{05A0F360-5E2B-1313-55AF-9056EF7E8BC2}"/>
              </a:ext>
            </a:extLst>
          </p:cNvPr>
          <p:cNvSpPr>
            <a:spLocks noGrp="1"/>
          </p:cNvSpPr>
          <p:nvPr>
            <p:ph type="body" sz="quarter" idx="14" hasCustomPrompt="1"/>
          </p:nvPr>
        </p:nvSpPr>
        <p:spPr>
          <a:xfrm>
            <a:off x="897657" y="1880997"/>
            <a:ext cx="4465176" cy="193899"/>
          </a:xfrm>
        </p:spPr>
        <p:txBody>
          <a:bodyPr wrap="square" anchor="t" anchorCtr="0">
            <a:noAutofit/>
          </a:bodyPr>
          <a:lstStyle>
            <a:lvl1pPr marL="0" indent="0" algn="l">
              <a:spcBef>
                <a:spcPts val="1200"/>
              </a:spcBef>
              <a:spcAft>
                <a:spcPts val="60"/>
              </a:spcAft>
              <a:buNone/>
              <a:defRPr sz="1400" b="0" i="0" spc="150" baseline="0">
                <a:solidFill>
                  <a:schemeClr val="bg1"/>
                </a:solidFill>
                <a:latin typeface="+mn-lt"/>
                <a:ea typeface="Aptos Light" panose="02000000000000000000" pitchFamily="2" charset="0"/>
              </a:defRPr>
            </a:lvl1pPr>
            <a:lvl2pPr marL="457200" indent="0" algn="ctr">
              <a:buNone/>
              <a:defRPr sz="1400">
                <a:solidFill>
                  <a:schemeClr val="bg1"/>
                </a:solidFill>
              </a:defRPr>
            </a:lvl2pPr>
            <a:lvl3pPr marL="914400" indent="0" algn="ctr">
              <a:buNone/>
              <a:defRPr sz="14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MONTH XX, XXXX | LOCATION</a:t>
            </a:r>
          </a:p>
        </p:txBody>
      </p:sp>
      <p:sp>
        <p:nvSpPr>
          <p:cNvPr id="1964" name="Text Placeholder 1963">
            <a:extLst>
              <a:ext uri="{FF2B5EF4-FFF2-40B4-BE49-F238E27FC236}">
                <a16:creationId xmlns:a16="http://schemas.microsoft.com/office/drawing/2014/main" id="{D8874D39-76D3-2E6D-F8DD-E0676BF138C5}"/>
              </a:ext>
            </a:extLst>
          </p:cNvPr>
          <p:cNvSpPr>
            <a:spLocks noGrp="1"/>
          </p:cNvSpPr>
          <p:nvPr>
            <p:ph type="body" sz="quarter" idx="15" hasCustomPrompt="1"/>
          </p:nvPr>
        </p:nvSpPr>
        <p:spPr>
          <a:xfrm>
            <a:off x="897657" y="4371534"/>
            <a:ext cx="4465176" cy="332399"/>
          </a:xfrm>
        </p:spPr>
        <p:txBody>
          <a:bodyPr wrap="square" anchor="t" anchorCtr="0">
            <a:noAutofit/>
          </a:bodyPr>
          <a:lstStyle>
            <a:lvl1pPr marL="0" indent="0" algn="l">
              <a:spcBef>
                <a:spcPts val="1200"/>
              </a:spcBef>
              <a:spcAft>
                <a:spcPts val="60"/>
              </a:spcAft>
              <a:buNone/>
              <a:defRPr sz="2400" b="0" i="0">
                <a:solidFill>
                  <a:schemeClr val="bg1"/>
                </a:solidFill>
                <a:latin typeface="+mn-lt"/>
                <a:ea typeface="Aptos Light" panose="02000000000000000000" pitchFamily="2" charset="0"/>
              </a:defRPr>
            </a:lvl1pPr>
            <a:lvl2pPr marL="457200" indent="0" algn="ctr">
              <a:buNone/>
              <a:defRPr sz="2400">
                <a:solidFill>
                  <a:schemeClr val="bg1"/>
                </a:solidFill>
              </a:defRPr>
            </a:lvl2pPr>
            <a:lvl3pPr marL="914400" indent="0" algn="ctr">
              <a:buNone/>
              <a:defRPr sz="2400">
                <a:solidFill>
                  <a:schemeClr val="bg1"/>
                </a:solidFill>
              </a:defRPr>
            </a:lvl3pPr>
            <a:lvl4pPr marL="1371600" indent="0" algn="ctr">
              <a:buNone/>
              <a:defRPr sz="2400">
                <a:solidFill>
                  <a:schemeClr val="bg1"/>
                </a:solidFill>
              </a:defRPr>
            </a:lvl4pPr>
            <a:lvl5pPr marL="1828800" indent="0" algn="ctr">
              <a:buNone/>
              <a:defRPr sz="2400">
                <a:solidFill>
                  <a:schemeClr val="bg1"/>
                </a:solidFill>
              </a:defRPr>
            </a:lvl5pPr>
          </a:lstStyle>
          <a:p>
            <a:pPr lvl="0"/>
            <a:r>
              <a:rPr lang="en-US" dirty="0"/>
              <a:t>First Name, Last Name</a:t>
            </a:r>
          </a:p>
        </p:txBody>
      </p:sp>
      <p:sp>
        <p:nvSpPr>
          <p:cNvPr id="8" name="Rectangle 7">
            <a:extLst>
              <a:ext uri="{FF2B5EF4-FFF2-40B4-BE49-F238E27FC236}">
                <a16:creationId xmlns:a16="http://schemas.microsoft.com/office/drawing/2014/main" id="{C565AA18-2C89-EB56-1919-13EF35EFFBC8}"/>
              </a:ext>
            </a:extLst>
          </p:cNvPr>
          <p:cNvSpPr/>
          <p:nvPr userDrawn="1"/>
        </p:nvSpPr>
        <p:spPr>
          <a:xfrm>
            <a:off x="897656" y="3793881"/>
            <a:ext cx="854364" cy="71915"/>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ptos Light" panose="020B0004020202020204" pitchFamily="34" charset="0"/>
            </a:endParaRPr>
          </a:p>
        </p:txBody>
      </p:sp>
      <p:sp>
        <p:nvSpPr>
          <p:cNvPr id="48" name="Text Placeholder 47">
            <a:extLst>
              <a:ext uri="{FF2B5EF4-FFF2-40B4-BE49-F238E27FC236}">
                <a16:creationId xmlns:a16="http://schemas.microsoft.com/office/drawing/2014/main" id="{894AF511-2F91-5CEA-AAAB-75308FF6C4DB}"/>
              </a:ext>
            </a:extLst>
          </p:cNvPr>
          <p:cNvSpPr>
            <a:spLocks noGrp="1"/>
          </p:cNvSpPr>
          <p:nvPr>
            <p:ph type="body" sz="quarter" idx="17" hasCustomPrompt="1"/>
          </p:nvPr>
        </p:nvSpPr>
        <p:spPr>
          <a:xfrm>
            <a:off x="897657" y="4881013"/>
            <a:ext cx="4465176" cy="246221"/>
          </a:xfrm>
        </p:spPr>
        <p:txBody>
          <a:bodyPr wrap="square" anchor="t" anchorCtr="0">
            <a:noAutofit/>
          </a:bodyPr>
          <a:lstStyle>
            <a:lvl1pPr marL="0" indent="0" algn="l">
              <a:lnSpc>
                <a:spcPct val="100000"/>
              </a:lnSpc>
              <a:spcBef>
                <a:spcPts val="1200"/>
              </a:spcBef>
              <a:spcAft>
                <a:spcPts val="60"/>
              </a:spcAft>
              <a:buNone/>
              <a:defRPr sz="1600" b="0" i="0">
                <a:solidFill>
                  <a:schemeClr val="bg1"/>
                </a:solidFill>
                <a:latin typeface="+mn-lt"/>
                <a:ea typeface="Aptos Light" panose="02000000000000000000" pitchFamily="2" charset="0"/>
              </a:defRPr>
            </a:lvl1pPr>
            <a:lvl2pPr marL="457200" indent="0" algn="ctr">
              <a:buNone/>
              <a:defRPr sz="1600" b="0" i="0">
                <a:solidFill>
                  <a:schemeClr val="bg1"/>
                </a:solidFill>
                <a:latin typeface="Aptos Light" panose="02000000000000000000" pitchFamily="2" charset="0"/>
                <a:ea typeface="Aptos Light" panose="02000000000000000000" pitchFamily="2" charset="0"/>
              </a:defRPr>
            </a:lvl2pPr>
            <a:lvl3pPr marL="914400" indent="0" algn="ctr">
              <a:buNone/>
              <a:defRPr sz="1600" b="0" i="0">
                <a:solidFill>
                  <a:schemeClr val="bg1"/>
                </a:solidFill>
                <a:latin typeface="Aptos Light" panose="02000000000000000000" pitchFamily="2" charset="0"/>
                <a:ea typeface="Aptos Light" panose="02000000000000000000" pitchFamily="2" charset="0"/>
              </a:defRPr>
            </a:lvl3pPr>
            <a:lvl4pPr marL="1371600" indent="0" algn="ctr">
              <a:buNone/>
              <a:defRPr sz="1600" b="0" i="0">
                <a:solidFill>
                  <a:schemeClr val="bg1"/>
                </a:solidFill>
                <a:latin typeface="Aptos Light" panose="02000000000000000000" pitchFamily="2" charset="0"/>
                <a:ea typeface="Aptos Light" panose="02000000000000000000" pitchFamily="2" charset="0"/>
              </a:defRPr>
            </a:lvl4pPr>
            <a:lvl5pPr marL="1828800" indent="0" algn="ctr">
              <a:buNone/>
              <a:defRPr sz="1600" b="0" i="0">
                <a:solidFill>
                  <a:schemeClr val="bg1"/>
                </a:solidFill>
                <a:latin typeface="Aptos Light" panose="02000000000000000000" pitchFamily="2" charset="0"/>
                <a:ea typeface="Aptos Light" panose="02000000000000000000" pitchFamily="2" charset="0"/>
              </a:defRPr>
            </a:lvl5pPr>
          </a:lstStyle>
          <a:p>
            <a:pPr lvl="0"/>
            <a:r>
              <a:rPr lang="en-US" dirty="0"/>
              <a:t>Presenter Affiliation</a:t>
            </a:r>
          </a:p>
        </p:txBody>
      </p:sp>
      <p:sp>
        <p:nvSpPr>
          <p:cNvPr id="9" name="Picture Placeholder 8">
            <a:extLst>
              <a:ext uri="{FF2B5EF4-FFF2-40B4-BE49-F238E27FC236}">
                <a16:creationId xmlns:a16="http://schemas.microsoft.com/office/drawing/2014/main" id="{63D2D23A-F403-7E2C-7D24-BA0C3B867C3E}"/>
              </a:ext>
            </a:extLst>
          </p:cNvPr>
          <p:cNvSpPr>
            <a:spLocks noGrp="1"/>
          </p:cNvSpPr>
          <p:nvPr>
            <p:ph type="pic" sz="quarter" idx="18"/>
          </p:nvPr>
        </p:nvSpPr>
        <p:spPr>
          <a:xfrm>
            <a:off x="5609063" y="1481958"/>
            <a:ext cx="5843239" cy="3891648"/>
          </a:xfrm>
        </p:spPr>
        <p:txBody>
          <a:bodyPr/>
          <a:lstStyle>
            <a:lvl1pPr>
              <a:defRPr/>
            </a:lvl1pPr>
          </a:lstStyle>
          <a:p>
            <a:r>
              <a:rPr lang="en-US"/>
              <a:t>Click icon to add picture</a:t>
            </a:r>
            <a:endParaRPr lang="en-US" dirty="0"/>
          </a:p>
        </p:txBody>
      </p:sp>
      <p:pic>
        <p:nvPicPr>
          <p:cNvPr id="4" name="Graphic 3">
            <a:extLst>
              <a:ext uri="{FF2B5EF4-FFF2-40B4-BE49-F238E27FC236}">
                <a16:creationId xmlns:a16="http://schemas.microsoft.com/office/drawing/2014/main" id="{D32A73F0-167E-610D-E038-566618F01F9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28070" y="783630"/>
            <a:ext cx="1780479" cy="428014"/>
          </a:xfrm>
          <a:prstGeom prst="rect">
            <a:avLst/>
          </a:prstGeom>
        </p:spPr>
      </p:pic>
      <p:grpSp>
        <p:nvGrpSpPr>
          <p:cNvPr id="5" name="Group 4">
            <a:extLst>
              <a:ext uri="{FF2B5EF4-FFF2-40B4-BE49-F238E27FC236}">
                <a16:creationId xmlns:a16="http://schemas.microsoft.com/office/drawing/2014/main" id="{C8EA40F8-43C7-91B8-DB7E-DDD5E2408A38}"/>
              </a:ext>
            </a:extLst>
          </p:cNvPr>
          <p:cNvGrpSpPr/>
          <p:nvPr userDrawn="1"/>
        </p:nvGrpSpPr>
        <p:grpSpPr>
          <a:xfrm>
            <a:off x="859536" y="6108192"/>
            <a:ext cx="4556510" cy="438912"/>
            <a:chOff x="859536" y="6108192"/>
            <a:chExt cx="4556510" cy="438912"/>
          </a:xfrm>
        </p:grpSpPr>
        <p:sp>
          <p:nvSpPr>
            <p:cNvPr id="6" name="TextBox 5">
              <a:extLst>
                <a:ext uri="{FF2B5EF4-FFF2-40B4-BE49-F238E27FC236}">
                  <a16:creationId xmlns:a16="http://schemas.microsoft.com/office/drawing/2014/main" id="{5252F9E3-A27C-53E8-B52E-49794F69B0DB}"/>
                </a:ext>
              </a:extLst>
            </p:cNvPr>
            <p:cNvSpPr txBox="1"/>
            <p:nvPr userDrawn="1"/>
          </p:nvSpPr>
          <p:spPr>
            <a:xfrm>
              <a:off x="2368064" y="6156068"/>
              <a:ext cx="3047982" cy="369332"/>
            </a:xfrm>
            <a:prstGeom prst="rect">
              <a:avLst/>
            </a:prstGeom>
            <a:noFill/>
          </p:spPr>
          <p:txBody>
            <a:bodyPr wrap="square" lIns="182880" rtlCol="0">
              <a:spAutoFit/>
            </a:bodyPr>
            <a:lstStyle/>
            <a:p>
              <a:r>
                <a:rPr lang="en-US" sz="900" b="0" i="0" dirty="0">
                  <a:solidFill>
                    <a:schemeClr val="bg1"/>
                  </a:solidFill>
                  <a:latin typeface="+mn-lt"/>
                  <a:ea typeface="Aptos" panose="02000000000000000000" pitchFamily="2" charset="0"/>
                </a:rPr>
                <a:t>ORNL IS MANAGED BY UT-BATTELLE LLC </a:t>
              </a:r>
              <a:br>
                <a:rPr lang="en-US" sz="900" b="0" i="0" dirty="0">
                  <a:solidFill>
                    <a:schemeClr val="bg1"/>
                  </a:solidFill>
                  <a:latin typeface="+mn-lt"/>
                  <a:ea typeface="Aptos" panose="02000000000000000000" pitchFamily="2" charset="0"/>
                </a:rPr>
              </a:br>
              <a:r>
                <a:rPr lang="en-US" sz="900" b="0" i="0" dirty="0">
                  <a:solidFill>
                    <a:schemeClr val="bg1"/>
                  </a:solidFill>
                  <a:latin typeface="+mn-lt"/>
                  <a:ea typeface="Aptos" panose="02000000000000000000" pitchFamily="2" charset="0"/>
                </a:rPr>
                <a:t>FOR THE US DEPARTMENT OF ENERGY</a:t>
              </a:r>
            </a:p>
          </p:txBody>
        </p:sp>
        <p:pic>
          <p:nvPicPr>
            <p:cNvPr id="7" name="Picture 6" descr="Text&#10;&#10;AI-generated content may be incorrect.">
              <a:extLst>
                <a:ext uri="{FF2B5EF4-FFF2-40B4-BE49-F238E27FC236}">
                  <a16:creationId xmlns:a16="http://schemas.microsoft.com/office/drawing/2014/main" id="{DB53C206-3DA3-C765-EB66-A35BBF705421}"/>
                </a:ext>
              </a:extLst>
            </p:cNvPr>
            <p:cNvPicPr>
              <a:picLocks noChangeAspect="1"/>
            </p:cNvPicPr>
            <p:nvPr userDrawn="1"/>
          </p:nvPicPr>
          <p:blipFill>
            <a:blip r:embed="rId5"/>
            <a:stretch>
              <a:fillRect/>
            </a:stretch>
          </p:blipFill>
          <p:spPr>
            <a:xfrm>
              <a:off x="859536" y="6108192"/>
              <a:ext cx="1528065" cy="438912"/>
            </a:xfrm>
            <a:prstGeom prst="rect">
              <a:avLst/>
            </a:prstGeom>
          </p:spPr>
        </p:pic>
      </p:grpSp>
    </p:spTree>
    <p:extLst>
      <p:ext uri="{BB962C8B-B14F-4D97-AF65-F5344CB8AC3E}">
        <p14:creationId xmlns:p14="http://schemas.microsoft.com/office/powerpoint/2010/main" val="37688142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 Standard Text-only">
    <p:spTree>
      <p:nvGrpSpPr>
        <p:cNvPr id="1" name=""/>
        <p:cNvGrpSpPr/>
        <p:nvPr/>
      </p:nvGrpSpPr>
      <p:grpSpPr>
        <a:xfrm>
          <a:off x="0" y="0"/>
          <a:ext cx="0" cy="0"/>
          <a:chOff x="0" y="0"/>
          <a:chExt cx="0" cy="0"/>
        </a:xfrm>
      </p:grpSpPr>
      <p:pic>
        <p:nvPicPr>
          <p:cNvPr id="5" name="Graphic 285">
            <a:extLst>
              <a:ext uri="{FF2B5EF4-FFF2-40B4-BE49-F238E27FC236}">
                <a16:creationId xmlns:a16="http://schemas.microsoft.com/office/drawing/2014/main" id="{A95873F9-24C5-691B-E0D0-B31D39B7FBB2}"/>
              </a:ext>
            </a:extLst>
          </p:cNvPr>
          <p:cNvPicPr>
            <a:picLocks noChangeAspect="1"/>
          </p:cNvPicPr>
          <p:nvPr userDrawn="1"/>
        </p:nvPicPr>
        <p:blipFill>
          <a:blip r:embed="rId2"/>
          <a:srcRect/>
          <a:stretch/>
        </p:blipFill>
        <p:spPr>
          <a:xfrm rot="10800000">
            <a:off x="0" y="0"/>
            <a:ext cx="12192000" cy="6858000"/>
          </a:xfrm>
          <a:prstGeom prst="rect">
            <a:avLst/>
          </a:prstGeom>
        </p:spPr>
      </p:pic>
      <p:sp>
        <p:nvSpPr>
          <p:cNvPr id="2" name="Title 1">
            <a:extLst>
              <a:ext uri="{FF2B5EF4-FFF2-40B4-BE49-F238E27FC236}">
                <a16:creationId xmlns:a16="http://schemas.microsoft.com/office/drawing/2014/main" id="{627FB722-2E40-971C-7B7A-5663B28FCDB7}"/>
              </a:ext>
            </a:extLst>
          </p:cNvPr>
          <p:cNvSpPr>
            <a:spLocks noGrp="1"/>
          </p:cNvSpPr>
          <p:nvPr>
            <p:ph type="ctrTitle" hasCustomPrompt="1"/>
          </p:nvPr>
        </p:nvSpPr>
        <p:spPr>
          <a:xfrm>
            <a:off x="897656" y="2292076"/>
            <a:ext cx="10396685" cy="997196"/>
          </a:xfrm>
        </p:spPr>
        <p:txBody>
          <a:bodyPr wrap="square" anchor="t" anchorCtr="0">
            <a:noAutofit/>
          </a:bodyPr>
          <a:lstStyle>
            <a:lvl1pPr algn="l">
              <a:spcBef>
                <a:spcPts val="1200"/>
              </a:spcBef>
              <a:spcAft>
                <a:spcPts val="60"/>
              </a:spcAft>
              <a:defRPr sz="3600" b="1">
                <a:solidFill>
                  <a:schemeClr val="bg1"/>
                </a:solidFill>
                <a:latin typeface="+mj-lt"/>
              </a:defRPr>
            </a:lvl1pPr>
          </a:lstStyle>
          <a:p>
            <a:r>
              <a:rPr lang="en-US" dirty="0"/>
              <a:t>Presentation Title: Best Title Option for Longer Presentation Titles (Text Size no larger than 36pt and no smaller than 20pt) </a:t>
            </a:r>
          </a:p>
        </p:txBody>
      </p:sp>
      <p:sp>
        <p:nvSpPr>
          <p:cNvPr id="3" name="Subtitle 2">
            <a:extLst>
              <a:ext uri="{FF2B5EF4-FFF2-40B4-BE49-F238E27FC236}">
                <a16:creationId xmlns:a16="http://schemas.microsoft.com/office/drawing/2014/main" id="{34CCE055-46B1-6279-21B5-27B8352AB9EC}"/>
              </a:ext>
            </a:extLst>
          </p:cNvPr>
          <p:cNvSpPr>
            <a:spLocks noGrp="1"/>
          </p:cNvSpPr>
          <p:nvPr>
            <p:ph type="subTitle" idx="1" hasCustomPrompt="1"/>
          </p:nvPr>
        </p:nvSpPr>
        <p:spPr>
          <a:xfrm>
            <a:off x="897656" y="4019391"/>
            <a:ext cx="10396685" cy="193899"/>
          </a:xfrm>
        </p:spPr>
        <p:txBody>
          <a:bodyPr wrap="square" anchor="t" anchorCtr="0">
            <a:noAutofit/>
          </a:bodyPr>
          <a:lstStyle>
            <a:lvl1pPr marL="0" indent="0" algn="l">
              <a:spcBef>
                <a:spcPts val="1200"/>
              </a:spcBef>
              <a:spcAft>
                <a:spcPts val="60"/>
              </a:spcAft>
              <a:buNone/>
              <a:defRPr sz="1400" b="1" spc="150" baseline="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PRESENTED BY</a:t>
            </a:r>
          </a:p>
        </p:txBody>
      </p:sp>
      <p:sp>
        <p:nvSpPr>
          <p:cNvPr id="1962" name="Text Placeholder 1961">
            <a:extLst>
              <a:ext uri="{FF2B5EF4-FFF2-40B4-BE49-F238E27FC236}">
                <a16:creationId xmlns:a16="http://schemas.microsoft.com/office/drawing/2014/main" id="{05A0F360-5E2B-1313-55AF-9056EF7E8BC2}"/>
              </a:ext>
            </a:extLst>
          </p:cNvPr>
          <p:cNvSpPr>
            <a:spLocks noGrp="1"/>
          </p:cNvSpPr>
          <p:nvPr>
            <p:ph type="body" sz="quarter" idx="14" hasCustomPrompt="1"/>
          </p:nvPr>
        </p:nvSpPr>
        <p:spPr>
          <a:xfrm>
            <a:off x="897656" y="1880997"/>
            <a:ext cx="10396685" cy="193899"/>
          </a:xfrm>
        </p:spPr>
        <p:txBody>
          <a:bodyPr wrap="square" anchor="t" anchorCtr="0">
            <a:noAutofit/>
          </a:bodyPr>
          <a:lstStyle>
            <a:lvl1pPr marL="0" indent="0" algn="l">
              <a:spcBef>
                <a:spcPts val="1200"/>
              </a:spcBef>
              <a:spcAft>
                <a:spcPts val="60"/>
              </a:spcAft>
              <a:buNone/>
              <a:defRPr sz="1400" b="0" i="0" spc="150" baseline="0">
                <a:solidFill>
                  <a:schemeClr val="bg1"/>
                </a:solidFill>
                <a:latin typeface="+mn-lt"/>
                <a:ea typeface="Aptos Light" panose="02000000000000000000" pitchFamily="2" charset="0"/>
              </a:defRPr>
            </a:lvl1pPr>
            <a:lvl2pPr marL="457200" indent="0" algn="ctr">
              <a:buNone/>
              <a:defRPr sz="1400">
                <a:solidFill>
                  <a:schemeClr val="bg1"/>
                </a:solidFill>
              </a:defRPr>
            </a:lvl2pPr>
            <a:lvl3pPr marL="914400" indent="0" algn="ctr">
              <a:buNone/>
              <a:defRPr sz="14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MONTH XX, XXXX | LOCATION</a:t>
            </a:r>
          </a:p>
        </p:txBody>
      </p:sp>
      <p:sp>
        <p:nvSpPr>
          <p:cNvPr id="1964" name="Text Placeholder 1963">
            <a:extLst>
              <a:ext uri="{FF2B5EF4-FFF2-40B4-BE49-F238E27FC236}">
                <a16:creationId xmlns:a16="http://schemas.microsoft.com/office/drawing/2014/main" id="{D8874D39-76D3-2E6D-F8DD-E0676BF138C5}"/>
              </a:ext>
            </a:extLst>
          </p:cNvPr>
          <p:cNvSpPr>
            <a:spLocks noGrp="1"/>
          </p:cNvSpPr>
          <p:nvPr>
            <p:ph type="body" sz="quarter" idx="15" hasCustomPrompt="1"/>
          </p:nvPr>
        </p:nvSpPr>
        <p:spPr>
          <a:xfrm>
            <a:off x="897656" y="4371534"/>
            <a:ext cx="10396685" cy="332399"/>
          </a:xfrm>
        </p:spPr>
        <p:txBody>
          <a:bodyPr wrap="square" anchor="t" anchorCtr="0">
            <a:noAutofit/>
          </a:bodyPr>
          <a:lstStyle>
            <a:lvl1pPr marL="0" indent="0" algn="l">
              <a:spcBef>
                <a:spcPts val="1200"/>
              </a:spcBef>
              <a:spcAft>
                <a:spcPts val="60"/>
              </a:spcAft>
              <a:buNone/>
              <a:defRPr sz="2400" b="0" i="0">
                <a:solidFill>
                  <a:schemeClr val="bg1"/>
                </a:solidFill>
                <a:latin typeface="+mn-lt"/>
                <a:ea typeface="Aptos Light" panose="02000000000000000000" pitchFamily="2" charset="0"/>
              </a:defRPr>
            </a:lvl1pPr>
            <a:lvl2pPr marL="457200" indent="0" algn="ctr">
              <a:buNone/>
              <a:defRPr sz="2400">
                <a:solidFill>
                  <a:schemeClr val="bg1"/>
                </a:solidFill>
              </a:defRPr>
            </a:lvl2pPr>
            <a:lvl3pPr marL="914400" indent="0" algn="ctr">
              <a:buNone/>
              <a:defRPr sz="2400">
                <a:solidFill>
                  <a:schemeClr val="bg1"/>
                </a:solidFill>
              </a:defRPr>
            </a:lvl3pPr>
            <a:lvl4pPr marL="1371600" indent="0" algn="ctr">
              <a:buNone/>
              <a:defRPr sz="2400">
                <a:solidFill>
                  <a:schemeClr val="bg1"/>
                </a:solidFill>
              </a:defRPr>
            </a:lvl4pPr>
            <a:lvl5pPr marL="1828800" indent="0" algn="ctr">
              <a:buNone/>
              <a:defRPr sz="2400">
                <a:solidFill>
                  <a:schemeClr val="bg1"/>
                </a:solidFill>
              </a:defRPr>
            </a:lvl5pPr>
          </a:lstStyle>
          <a:p>
            <a:pPr lvl="0"/>
            <a:r>
              <a:rPr lang="en-US" dirty="0"/>
              <a:t>First Name, Last Name</a:t>
            </a:r>
          </a:p>
        </p:txBody>
      </p:sp>
      <p:sp>
        <p:nvSpPr>
          <p:cNvPr id="8" name="Rectangle 7">
            <a:extLst>
              <a:ext uri="{FF2B5EF4-FFF2-40B4-BE49-F238E27FC236}">
                <a16:creationId xmlns:a16="http://schemas.microsoft.com/office/drawing/2014/main" id="{C565AA18-2C89-EB56-1919-13EF35EFFBC8}"/>
              </a:ext>
            </a:extLst>
          </p:cNvPr>
          <p:cNvSpPr/>
          <p:nvPr userDrawn="1"/>
        </p:nvSpPr>
        <p:spPr>
          <a:xfrm>
            <a:off x="897656" y="3793881"/>
            <a:ext cx="854364" cy="71915"/>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ptos Light" panose="020B0004020202020204" pitchFamily="34" charset="0"/>
            </a:endParaRPr>
          </a:p>
        </p:txBody>
      </p:sp>
      <p:sp>
        <p:nvSpPr>
          <p:cNvPr id="48" name="Text Placeholder 47">
            <a:extLst>
              <a:ext uri="{FF2B5EF4-FFF2-40B4-BE49-F238E27FC236}">
                <a16:creationId xmlns:a16="http://schemas.microsoft.com/office/drawing/2014/main" id="{894AF511-2F91-5CEA-AAAB-75308FF6C4DB}"/>
              </a:ext>
            </a:extLst>
          </p:cNvPr>
          <p:cNvSpPr>
            <a:spLocks noGrp="1"/>
          </p:cNvSpPr>
          <p:nvPr>
            <p:ph type="body" sz="quarter" idx="17" hasCustomPrompt="1"/>
          </p:nvPr>
        </p:nvSpPr>
        <p:spPr>
          <a:xfrm>
            <a:off x="897656" y="4881013"/>
            <a:ext cx="10396685" cy="246221"/>
          </a:xfrm>
        </p:spPr>
        <p:txBody>
          <a:bodyPr wrap="square" anchor="t" anchorCtr="0">
            <a:noAutofit/>
          </a:bodyPr>
          <a:lstStyle>
            <a:lvl1pPr marL="0" indent="0" algn="l">
              <a:lnSpc>
                <a:spcPct val="100000"/>
              </a:lnSpc>
              <a:spcBef>
                <a:spcPts val="1200"/>
              </a:spcBef>
              <a:spcAft>
                <a:spcPts val="60"/>
              </a:spcAft>
              <a:buNone/>
              <a:defRPr sz="1600" b="0" i="0">
                <a:solidFill>
                  <a:schemeClr val="bg1"/>
                </a:solidFill>
                <a:latin typeface="+mn-lt"/>
                <a:ea typeface="Aptos Light" panose="02000000000000000000" pitchFamily="2" charset="0"/>
              </a:defRPr>
            </a:lvl1pPr>
            <a:lvl2pPr marL="457200" indent="0" algn="ctr">
              <a:buNone/>
              <a:defRPr sz="1600" b="0" i="0">
                <a:solidFill>
                  <a:schemeClr val="bg1"/>
                </a:solidFill>
                <a:latin typeface="Aptos Light" panose="02000000000000000000" pitchFamily="2" charset="0"/>
                <a:ea typeface="Aptos Light" panose="02000000000000000000" pitchFamily="2" charset="0"/>
              </a:defRPr>
            </a:lvl2pPr>
            <a:lvl3pPr marL="914400" indent="0" algn="ctr">
              <a:buNone/>
              <a:defRPr sz="1600" b="0" i="0">
                <a:solidFill>
                  <a:schemeClr val="bg1"/>
                </a:solidFill>
                <a:latin typeface="Aptos Light" panose="02000000000000000000" pitchFamily="2" charset="0"/>
                <a:ea typeface="Aptos Light" panose="02000000000000000000" pitchFamily="2" charset="0"/>
              </a:defRPr>
            </a:lvl3pPr>
            <a:lvl4pPr marL="1371600" indent="0" algn="ctr">
              <a:buNone/>
              <a:defRPr sz="1600" b="0" i="0">
                <a:solidFill>
                  <a:schemeClr val="bg1"/>
                </a:solidFill>
                <a:latin typeface="Aptos Light" panose="02000000000000000000" pitchFamily="2" charset="0"/>
                <a:ea typeface="Aptos Light" panose="02000000000000000000" pitchFamily="2" charset="0"/>
              </a:defRPr>
            </a:lvl4pPr>
            <a:lvl5pPr marL="1828800" indent="0" algn="ctr">
              <a:buNone/>
              <a:defRPr sz="1600" b="0" i="0">
                <a:solidFill>
                  <a:schemeClr val="bg1"/>
                </a:solidFill>
                <a:latin typeface="Aptos Light" panose="02000000000000000000" pitchFamily="2" charset="0"/>
                <a:ea typeface="Aptos Light" panose="02000000000000000000" pitchFamily="2" charset="0"/>
              </a:defRPr>
            </a:lvl5pPr>
          </a:lstStyle>
          <a:p>
            <a:pPr lvl="0"/>
            <a:r>
              <a:rPr lang="en-US" dirty="0"/>
              <a:t>Presenter Affiliation</a:t>
            </a:r>
          </a:p>
        </p:txBody>
      </p:sp>
      <p:pic>
        <p:nvPicPr>
          <p:cNvPr id="4" name="Graphic 3">
            <a:extLst>
              <a:ext uri="{FF2B5EF4-FFF2-40B4-BE49-F238E27FC236}">
                <a16:creationId xmlns:a16="http://schemas.microsoft.com/office/drawing/2014/main" id="{D32A73F0-167E-610D-E038-566618F01F9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28070" y="783630"/>
            <a:ext cx="1780479" cy="428014"/>
          </a:xfrm>
          <a:prstGeom prst="rect">
            <a:avLst/>
          </a:prstGeom>
        </p:spPr>
      </p:pic>
      <p:grpSp>
        <p:nvGrpSpPr>
          <p:cNvPr id="6" name="Group 5">
            <a:extLst>
              <a:ext uri="{FF2B5EF4-FFF2-40B4-BE49-F238E27FC236}">
                <a16:creationId xmlns:a16="http://schemas.microsoft.com/office/drawing/2014/main" id="{68B2AD18-B7D9-77F5-D220-3EDA560B2C83}"/>
              </a:ext>
            </a:extLst>
          </p:cNvPr>
          <p:cNvGrpSpPr/>
          <p:nvPr userDrawn="1"/>
        </p:nvGrpSpPr>
        <p:grpSpPr>
          <a:xfrm>
            <a:off x="859536" y="6108192"/>
            <a:ext cx="4556510" cy="438912"/>
            <a:chOff x="859536" y="6108192"/>
            <a:chExt cx="4556510" cy="438912"/>
          </a:xfrm>
        </p:grpSpPr>
        <p:sp>
          <p:nvSpPr>
            <p:cNvPr id="7" name="TextBox 6">
              <a:extLst>
                <a:ext uri="{FF2B5EF4-FFF2-40B4-BE49-F238E27FC236}">
                  <a16:creationId xmlns:a16="http://schemas.microsoft.com/office/drawing/2014/main" id="{66E0B571-503C-1E4E-4585-513FD2198B27}"/>
                </a:ext>
              </a:extLst>
            </p:cNvPr>
            <p:cNvSpPr txBox="1"/>
            <p:nvPr userDrawn="1"/>
          </p:nvSpPr>
          <p:spPr>
            <a:xfrm>
              <a:off x="2368064" y="6156068"/>
              <a:ext cx="3047982" cy="369332"/>
            </a:xfrm>
            <a:prstGeom prst="rect">
              <a:avLst/>
            </a:prstGeom>
            <a:noFill/>
          </p:spPr>
          <p:txBody>
            <a:bodyPr wrap="square" lIns="182880" rtlCol="0">
              <a:spAutoFit/>
            </a:bodyPr>
            <a:lstStyle/>
            <a:p>
              <a:r>
                <a:rPr lang="en-US" sz="900" b="0" i="0" dirty="0">
                  <a:solidFill>
                    <a:schemeClr val="bg1"/>
                  </a:solidFill>
                  <a:latin typeface="+mn-lt"/>
                  <a:ea typeface="Aptos" panose="02000000000000000000" pitchFamily="2" charset="0"/>
                </a:rPr>
                <a:t>ORNL IS MANAGED BY UT-BATTELLE LLC </a:t>
              </a:r>
              <a:br>
                <a:rPr lang="en-US" sz="900" b="0" i="0" dirty="0">
                  <a:solidFill>
                    <a:schemeClr val="bg1"/>
                  </a:solidFill>
                  <a:latin typeface="+mn-lt"/>
                  <a:ea typeface="Aptos" panose="02000000000000000000" pitchFamily="2" charset="0"/>
                </a:rPr>
              </a:br>
              <a:r>
                <a:rPr lang="en-US" sz="900" b="0" i="0" dirty="0">
                  <a:solidFill>
                    <a:schemeClr val="bg1"/>
                  </a:solidFill>
                  <a:latin typeface="+mn-lt"/>
                  <a:ea typeface="Aptos" panose="02000000000000000000" pitchFamily="2" charset="0"/>
                </a:rPr>
                <a:t>FOR THE US DEPARTMENT OF ENERGY</a:t>
              </a:r>
            </a:p>
          </p:txBody>
        </p:sp>
        <p:pic>
          <p:nvPicPr>
            <p:cNvPr id="9" name="Picture 8" descr="Text&#10;&#10;AI-generated content may be incorrect.">
              <a:extLst>
                <a:ext uri="{FF2B5EF4-FFF2-40B4-BE49-F238E27FC236}">
                  <a16:creationId xmlns:a16="http://schemas.microsoft.com/office/drawing/2014/main" id="{2FD5B24E-06B1-CD75-BC26-A89AA432FAC2}"/>
                </a:ext>
              </a:extLst>
            </p:cNvPr>
            <p:cNvPicPr>
              <a:picLocks noChangeAspect="1"/>
            </p:cNvPicPr>
            <p:nvPr userDrawn="1"/>
          </p:nvPicPr>
          <p:blipFill>
            <a:blip r:embed="rId5"/>
            <a:stretch>
              <a:fillRect/>
            </a:stretch>
          </p:blipFill>
          <p:spPr>
            <a:xfrm>
              <a:off x="859536" y="6108192"/>
              <a:ext cx="1528065" cy="438912"/>
            </a:xfrm>
            <a:prstGeom prst="rect">
              <a:avLst/>
            </a:prstGeom>
          </p:spPr>
        </p:pic>
      </p:grpSp>
    </p:spTree>
    <p:extLst>
      <p:ext uri="{BB962C8B-B14F-4D97-AF65-F5344CB8AC3E}">
        <p14:creationId xmlns:p14="http://schemas.microsoft.com/office/powerpoint/2010/main" val="2676942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305791-4F91-34B2-5F77-014A7A421E14}"/>
              </a:ext>
            </a:extLst>
          </p:cNvPr>
          <p:cNvSpPr>
            <a:spLocks noGrp="1"/>
          </p:cNvSpPr>
          <p:nvPr>
            <p:ph type="title" hasCustomPrompt="1"/>
          </p:nvPr>
        </p:nvSpPr>
        <p:spPr>
          <a:xfrm>
            <a:off x="314692" y="365125"/>
            <a:ext cx="11492432" cy="886397"/>
          </a:xfrm>
        </p:spPr>
        <p:txBody>
          <a:bodyPr/>
          <a:lstStyle>
            <a:lvl1pPr>
              <a:defRPr>
                <a:latin typeface="+mj-lt"/>
              </a:defRPr>
            </a:lvl1pPr>
          </a:lstStyle>
          <a:p>
            <a:r>
              <a:rPr lang="en-US" dirty="0"/>
              <a:t>One-sentence headline stating the main takeaway message</a:t>
            </a:r>
          </a:p>
        </p:txBody>
      </p:sp>
      <p:sp>
        <p:nvSpPr>
          <p:cNvPr id="3" name="Content Placeholder 2">
            <a:extLst>
              <a:ext uri="{FF2B5EF4-FFF2-40B4-BE49-F238E27FC236}">
                <a16:creationId xmlns:a16="http://schemas.microsoft.com/office/drawing/2014/main" id="{1268E7B4-2380-B18C-C8C1-09BD437D6B16}"/>
              </a:ext>
            </a:extLst>
          </p:cNvPr>
          <p:cNvSpPr>
            <a:spLocks noGrp="1"/>
          </p:cNvSpPr>
          <p:nvPr>
            <p:ph idx="1" hasCustomPrompt="1"/>
          </p:nvPr>
        </p:nvSpPr>
        <p:spPr>
          <a:xfrm>
            <a:off x="314692" y="1510749"/>
            <a:ext cx="11492432" cy="4721086"/>
          </a:xfrm>
        </p:spPr>
        <p:txBody>
          <a:bodyPr/>
          <a:lstStyle>
            <a:lvl1pPr marL="0" indent="0">
              <a:spcBef>
                <a:spcPts val="1200"/>
              </a:spcBef>
              <a:buNone/>
              <a:defRPr sz="1800"/>
            </a:lvl1pPr>
          </a:lstStyle>
          <a:p>
            <a:r>
              <a:rPr lang="en-US" dirty="0"/>
              <a:t>Place content here</a:t>
            </a:r>
          </a:p>
        </p:txBody>
      </p:sp>
    </p:spTree>
    <p:extLst>
      <p:ext uri="{BB962C8B-B14F-4D97-AF65-F5344CB8AC3E}">
        <p14:creationId xmlns:p14="http://schemas.microsoft.com/office/powerpoint/2010/main" val="9002390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6715D3A-86F4-977F-6D03-570CCE86B238}"/>
              </a:ext>
            </a:extLst>
          </p:cNvPr>
          <p:cNvSpPr>
            <a:spLocks noGrp="1"/>
          </p:cNvSpPr>
          <p:nvPr>
            <p:ph idx="1"/>
          </p:nvPr>
        </p:nvSpPr>
        <p:spPr>
          <a:xfrm>
            <a:off x="314692" y="1441174"/>
            <a:ext cx="11492432" cy="4959626"/>
          </a:xfrm>
          <a:prstGeom prst="rect">
            <a:avLst/>
          </a:prstGeom>
        </p:spPr>
        <p:txBody>
          <a:bodyPr vert="horz" lIns="0" tIns="0" rIns="0" bIns="0" rtlCol="0">
            <a:noAutofit/>
          </a:bodyPr>
          <a:lstStyle>
            <a:lvl1pPr indent="0">
              <a:lnSpc>
                <a:spcPct val="100000"/>
              </a:lnSpc>
              <a:spcBef>
                <a:spcPts val="400"/>
              </a:spcBef>
              <a:spcAft>
                <a:spcPts val="0"/>
              </a:spcAft>
              <a:defRPr/>
            </a:lvl1pPr>
            <a:lvl2pPr marL="365760" indent="182880">
              <a:lnSpc>
                <a:spcPct val="100000"/>
              </a:lnSpc>
              <a:spcBef>
                <a:spcPts val="400"/>
              </a:spcBef>
              <a:spcAft>
                <a:spcPts val="0"/>
              </a:spcAft>
              <a:defRPr/>
            </a:lvl2pPr>
            <a:lvl3pPr marL="731520" indent="182880">
              <a:lnSpc>
                <a:spcPct val="100000"/>
              </a:lnSpc>
              <a:spcBef>
                <a:spcPts val="400"/>
              </a:spcBef>
              <a:spcAft>
                <a:spcPts val="0"/>
              </a:spcAft>
              <a:defRPr/>
            </a:lvl3pPr>
            <a:lvl4pPr marL="1097280" indent="182880">
              <a:lnSpc>
                <a:spcPct val="100000"/>
              </a:lnSpc>
              <a:spcBef>
                <a:spcPts val="400"/>
              </a:spcBef>
              <a:spcAft>
                <a:spcPts val="0"/>
              </a:spcAft>
              <a:defRPr/>
            </a:lvl4pPr>
            <a:lvl5pPr marL="1463040" indent="182880">
              <a:lnSpc>
                <a:spcPct val="100000"/>
              </a:lnSpc>
              <a:spcBef>
                <a:spcPts val="400"/>
              </a:spcBef>
              <a:spcAft>
                <a:spcPts val="0"/>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1">
            <a:extLst>
              <a:ext uri="{FF2B5EF4-FFF2-40B4-BE49-F238E27FC236}">
                <a16:creationId xmlns:a16="http://schemas.microsoft.com/office/drawing/2014/main" id="{2DDF8718-AF07-EDDD-62F5-CFB35698ACB1}"/>
              </a:ext>
            </a:extLst>
          </p:cNvPr>
          <p:cNvSpPr>
            <a:spLocks noGrp="1"/>
          </p:cNvSpPr>
          <p:nvPr>
            <p:ph type="title" hasCustomPrompt="1"/>
          </p:nvPr>
        </p:nvSpPr>
        <p:spPr>
          <a:xfrm>
            <a:off x="314692" y="365125"/>
            <a:ext cx="11492432" cy="886397"/>
          </a:xfrm>
        </p:spPr>
        <p:txBody>
          <a:bodyPr/>
          <a:lstStyle>
            <a:lvl1pPr>
              <a:defRPr>
                <a:latin typeface="+mj-lt"/>
              </a:defRPr>
            </a:lvl1pPr>
          </a:lstStyle>
          <a:p>
            <a:r>
              <a:rPr lang="en-US" dirty="0"/>
              <a:t>One-sentence headline stating the main takeaway message</a:t>
            </a:r>
          </a:p>
        </p:txBody>
      </p:sp>
    </p:spTree>
    <p:extLst>
      <p:ext uri="{BB962C8B-B14F-4D97-AF65-F5344CB8AC3E}">
        <p14:creationId xmlns:p14="http://schemas.microsoft.com/office/powerpoint/2010/main" val="21257634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Column Key Im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55F232B-0EDE-9AF7-8505-73A82A1D984A}"/>
              </a:ext>
            </a:extLst>
          </p:cNvPr>
          <p:cNvSpPr/>
          <p:nvPr userDrawn="1"/>
        </p:nvSpPr>
        <p:spPr>
          <a:xfrm>
            <a:off x="0" y="0"/>
            <a:ext cx="4678850" cy="685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ptos Light" panose="020B0004020202020204" pitchFamily="34" charset="0"/>
            </a:endParaRPr>
          </a:p>
        </p:txBody>
      </p:sp>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2" y="365125"/>
            <a:ext cx="3899310" cy="1900997"/>
          </a:xfrm>
        </p:spPr>
        <p:txBody>
          <a:bodyPr/>
          <a:lstStyle>
            <a:lvl1pPr>
              <a:defRPr/>
            </a:lvl1pPr>
          </a:lstStyle>
          <a:p>
            <a:r>
              <a:rPr lang="en-US" dirty="0"/>
              <a:t>One-sentence headline stating the main takeaway message</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2631247"/>
            <a:ext cx="3899310" cy="3511136"/>
          </a:xfrm>
        </p:spPr>
        <p:txBody>
          <a:bodyPr/>
          <a:lstStyle>
            <a:lvl1pPr marL="0" indent="0">
              <a:buNone/>
              <a:defRPr sz="1800"/>
            </a:lvl1pPr>
          </a:lstStyle>
          <a:p>
            <a:r>
              <a:rPr lang="en-US" dirty="0"/>
              <a:t>Place content here</a:t>
            </a:r>
          </a:p>
        </p:txBody>
      </p:sp>
      <p:sp>
        <p:nvSpPr>
          <p:cNvPr id="5" name="Picture Placeholder 4">
            <a:extLst>
              <a:ext uri="{FF2B5EF4-FFF2-40B4-BE49-F238E27FC236}">
                <a16:creationId xmlns:a16="http://schemas.microsoft.com/office/drawing/2014/main" id="{A40400C1-7283-FABD-80B9-45AEE1D1F5D9}"/>
              </a:ext>
            </a:extLst>
          </p:cNvPr>
          <p:cNvSpPr>
            <a:spLocks noGrp="1"/>
          </p:cNvSpPr>
          <p:nvPr>
            <p:ph type="pic" sz="quarter" idx="10"/>
          </p:nvPr>
        </p:nvSpPr>
        <p:spPr>
          <a:xfrm>
            <a:off x="4678363" y="0"/>
            <a:ext cx="7513637" cy="6858000"/>
          </a:xfrm>
        </p:spPr>
        <p:txBody>
          <a:bodyPr/>
          <a:lstStyle>
            <a:lvl1pPr>
              <a:defRPr/>
            </a:lvl1pPr>
          </a:lstStyle>
          <a:p>
            <a:r>
              <a:rPr lang="en-US"/>
              <a:t>Click icon to add picture</a:t>
            </a:r>
            <a:endParaRPr lang="en-US" dirty="0"/>
          </a:p>
        </p:txBody>
      </p:sp>
      <p:pic>
        <p:nvPicPr>
          <p:cNvPr id="4" name="Graphic 3">
            <a:extLst>
              <a:ext uri="{FF2B5EF4-FFF2-40B4-BE49-F238E27FC236}">
                <a16:creationId xmlns:a16="http://schemas.microsoft.com/office/drawing/2014/main" id="{2059A002-CFDF-58EF-945F-28E943618A5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14693" y="6431818"/>
            <a:ext cx="1188988" cy="285824"/>
          </a:xfrm>
          <a:prstGeom prst="rect">
            <a:avLst/>
          </a:prstGeom>
        </p:spPr>
      </p:pic>
    </p:spTree>
    <p:extLst>
      <p:ext uri="{BB962C8B-B14F-4D97-AF65-F5344CB8AC3E}">
        <p14:creationId xmlns:p14="http://schemas.microsoft.com/office/powerpoint/2010/main" val="1815376753"/>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image" Target="../media/image2.svg"/><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44753CB-6476-BF2C-3CDC-FAB102C713EC}"/>
              </a:ext>
            </a:extLst>
          </p:cNvPr>
          <p:cNvSpPr>
            <a:spLocks noGrp="1"/>
          </p:cNvSpPr>
          <p:nvPr>
            <p:ph type="title"/>
          </p:nvPr>
        </p:nvSpPr>
        <p:spPr>
          <a:xfrm>
            <a:off x="314692" y="365125"/>
            <a:ext cx="11492432" cy="443198"/>
          </a:xfrm>
          <a:prstGeom prst="rect">
            <a:avLst/>
          </a:prstGeom>
        </p:spPr>
        <p:txBody>
          <a:bodyPr vert="horz" wrap="square" lIns="0" tIns="0" rIns="0" bIns="0" rtlCol="0" anchor="t" anchorCtr="0">
            <a:noAutofit/>
          </a:bodyPr>
          <a:lstStyle/>
          <a:p>
            <a:r>
              <a:rPr lang="en-US" dirty="0"/>
              <a:t>Click to edit Master title style</a:t>
            </a:r>
          </a:p>
        </p:txBody>
      </p:sp>
      <p:sp>
        <p:nvSpPr>
          <p:cNvPr id="3" name="Text Placeholder 2">
            <a:extLst>
              <a:ext uri="{FF2B5EF4-FFF2-40B4-BE49-F238E27FC236}">
                <a16:creationId xmlns:a16="http://schemas.microsoft.com/office/drawing/2014/main" id="{77933DD6-9940-13F2-ECB0-187773310927}"/>
              </a:ext>
            </a:extLst>
          </p:cNvPr>
          <p:cNvSpPr>
            <a:spLocks noGrp="1"/>
          </p:cNvSpPr>
          <p:nvPr>
            <p:ph type="body" idx="1"/>
          </p:nvPr>
        </p:nvSpPr>
        <p:spPr>
          <a:xfrm>
            <a:off x="314692" y="1123122"/>
            <a:ext cx="11492432" cy="4714988"/>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0" name="Rectangle 6">
            <a:extLst>
              <a:ext uri="{FF2B5EF4-FFF2-40B4-BE49-F238E27FC236}">
                <a16:creationId xmlns:a16="http://schemas.microsoft.com/office/drawing/2014/main" id="{25FC33D5-6A3D-626E-929B-EDEF84A7F09B}"/>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100" b="1" i="0" smtClean="0">
                <a:solidFill>
                  <a:schemeClr val="bg2"/>
                </a:solidFill>
                <a:latin typeface="+mn-lt"/>
                <a:ea typeface="Aptos" panose="02000000000000000000" pitchFamily="2" charset="0"/>
                <a:cs typeface="Times New Roman" panose="02020603050405020304" pitchFamily="18" charset="0"/>
              </a:rPr>
              <a:pPr algn="ctr" defTabSz="173038">
                <a:lnSpc>
                  <a:spcPct val="90000"/>
                </a:lnSpc>
                <a:tabLst>
                  <a:tab pos="230188" algn="l"/>
                </a:tabLst>
                <a:defRPr/>
              </a:pPr>
              <a:t>‹#›</a:t>
            </a:fld>
            <a:endParaRPr lang="en-US" sz="1100" b="1" i="0" dirty="0">
              <a:solidFill>
                <a:schemeClr val="bg2"/>
              </a:solidFill>
              <a:latin typeface="+mn-lt"/>
              <a:ea typeface="Aptos" panose="02000000000000000000" pitchFamily="2" charset="0"/>
              <a:cs typeface="Times New Roman" panose="02020603050405020304" pitchFamily="18" charset="0"/>
            </a:endParaRPr>
          </a:p>
        </p:txBody>
      </p:sp>
      <p:sp>
        <p:nvSpPr>
          <p:cNvPr id="41" name="Rectangle 256">
            <a:extLst>
              <a:ext uri="{FF2B5EF4-FFF2-40B4-BE49-F238E27FC236}">
                <a16:creationId xmlns:a16="http://schemas.microsoft.com/office/drawing/2014/main" id="{DF5E4726-94A1-FED7-677B-96B372546603}"/>
              </a:ext>
            </a:extLst>
          </p:cNvPr>
          <p:cNvSpPr txBox="1">
            <a:spLocks noChangeArrowheads="1"/>
          </p:cNvSpPr>
          <p:nvPr userDrawn="1"/>
        </p:nvSpPr>
        <p:spPr>
          <a:xfrm>
            <a:off x="7599464" y="6576851"/>
            <a:ext cx="3860800" cy="152400"/>
          </a:xfrm>
          <a:prstGeom prst="rect">
            <a:avLst/>
          </a:prstGeom>
          <a:ln/>
        </p:spPr>
        <p:txBody>
          <a:bodyPr anchor="ctr"/>
          <a:lstStyle/>
          <a:p>
            <a:pPr algn="r"/>
            <a:r>
              <a:rPr lang="en-US" sz="1000" dirty="0">
                <a:solidFill>
                  <a:schemeClr val="bg2"/>
                </a:solidFill>
                <a:latin typeface="Aptos Light" panose="020B0004020202020204" pitchFamily="34" charset="0"/>
                <a:ea typeface="Aptos" panose="02000000000000000000" pitchFamily="2" charset="0"/>
                <a:cs typeface="Arial" pitchFamily="34" charset="0"/>
              </a:rPr>
              <a:t> </a:t>
            </a:r>
          </a:p>
        </p:txBody>
      </p:sp>
      <p:pic>
        <p:nvPicPr>
          <p:cNvPr id="4" name="Graphic 3">
            <a:extLst>
              <a:ext uri="{FF2B5EF4-FFF2-40B4-BE49-F238E27FC236}">
                <a16:creationId xmlns:a16="http://schemas.microsoft.com/office/drawing/2014/main" id="{54E8AFC4-0CE6-E93B-9E8C-DB368BD3C3DA}"/>
              </a:ext>
            </a:extLst>
          </p:cNvPr>
          <p:cNvPicPr>
            <a:picLocks noChangeAspect="1"/>
          </p:cNvPicPr>
          <p:nvPr userDrawn="1"/>
        </p:nvPicPr>
        <p:blipFill>
          <a:blip r:embed="rId34">
            <a:extLst>
              <a:ext uri="{96DAC541-7B7A-43D3-8B79-37D633B846F1}">
                <asvg:svgBlip xmlns:asvg="http://schemas.microsoft.com/office/drawing/2016/SVG/main" r:embed="rId35"/>
              </a:ext>
            </a:extLst>
          </a:blip>
          <a:stretch>
            <a:fillRect/>
          </a:stretch>
        </p:blipFill>
        <p:spPr>
          <a:xfrm>
            <a:off x="314693" y="6431818"/>
            <a:ext cx="1188988" cy="285824"/>
          </a:xfrm>
          <a:prstGeom prst="rect">
            <a:avLst/>
          </a:prstGeom>
        </p:spPr>
      </p:pic>
    </p:spTree>
    <p:extLst>
      <p:ext uri="{BB962C8B-B14F-4D97-AF65-F5344CB8AC3E}">
        <p14:creationId xmlns:p14="http://schemas.microsoft.com/office/powerpoint/2010/main" val="2196214776"/>
      </p:ext>
    </p:extLst>
  </p:cSld>
  <p:clrMap bg1="lt1" tx1="dk1" bg2="lt2" tx2="dk2" accent1="accent1" accent2="accent2" accent3="accent3" accent4="accent4" accent5="accent5" accent6="accent6" hlink="hlink" folHlink="folHlink"/>
  <p:sldLayoutIdLst>
    <p:sldLayoutId id="2147483873" r:id="rId1"/>
    <p:sldLayoutId id="2147483962" r:id="rId2"/>
    <p:sldLayoutId id="2147483939" r:id="rId3"/>
    <p:sldLayoutId id="2147483896" r:id="rId4"/>
    <p:sldLayoutId id="2147483927" r:id="rId5"/>
    <p:sldLayoutId id="2147483941" r:id="rId6"/>
    <p:sldLayoutId id="2147483832" r:id="rId7"/>
    <p:sldLayoutId id="2147483960" r:id="rId8"/>
    <p:sldLayoutId id="2147483894" r:id="rId9"/>
    <p:sldLayoutId id="2147483829" r:id="rId10"/>
    <p:sldLayoutId id="2147483897" r:id="rId11"/>
    <p:sldLayoutId id="2147483833" r:id="rId12"/>
    <p:sldLayoutId id="2147483952" r:id="rId13"/>
    <p:sldLayoutId id="2147483953" r:id="rId14"/>
    <p:sldLayoutId id="2147483954" r:id="rId15"/>
    <p:sldLayoutId id="2147483955" r:id="rId16"/>
    <p:sldLayoutId id="2147483956" r:id="rId17"/>
    <p:sldLayoutId id="2147483834" r:id="rId18"/>
    <p:sldLayoutId id="2147483940" r:id="rId19"/>
    <p:sldLayoutId id="2147483835" r:id="rId20"/>
    <p:sldLayoutId id="2147483928" r:id="rId21"/>
    <p:sldLayoutId id="2147483906" r:id="rId22"/>
    <p:sldLayoutId id="2147483905" r:id="rId23"/>
    <p:sldLayoutId id="2147483937" r:id="rId24"/>
    <p:sldLayoutId id="2147483947" r:id="rId25"/>
    <p:sldLayoutId id="2147483948" r:id="rId26"/>
    <p:sldLayoutId id="2147483951" r:id="rId27"/>
    <p:sldLayoutId id="2147483949" r:id="rId28"/>
    <p:sldLayoutId id="2147483959" r:id="rId29"/>
    <p:sldLayoutId id="2147483861" r:id="rId30"/>
    <p:sldLayoutId id="2147483958" r:id="rId31"/>
    <p:sldLayoutId id="2147483849" r:id="rId32"/>
  </p:sldLayoutIdLst>
  <p:hf hdr="0" dt="0"/>
  <p:txStyles>
    <p:titleStyle>
      <a:lvl1pPr algn="l" defTabSz="914400" rtl="0" eaLnBrk="1" latinLnBrk="0" hangingPunct="1">
        <a:lnSpc>
          <a:spcPct val="90000"/>
        </a:lnSpc>
        <a:spcBef>
          <a:spcPct val="0"/>
        </a:spcBef>
        <a:buNone/>
        <a:defRPr sz="3200" b="1" i="0" kern="1200">
          <a:solidFill>
            <a:schemeClr val="tx1"/>
          </a:solidFill>
          <a:latin typeface="+mj-lt"/>
          <a:ea typeface="Aptos" panose="02000000000000000000" pitchFamily="2" charset="0"/>
          <a:cs typeface="+mj-cs"/>
        </a:defRPr>
      </a:lvl1pPr>
    </p:titleStyle>
    <p:bodyStyle>
      <a:lvl1pPr marL="0" indent="0" algn="l" defTabSz="914400" rtl="0" eaLnBrk="1" latinLnBrk="0" hangingPunct="1">
        <a:lnSpc>
          <a:spcPct val="90000"/>
        </a:lnSpc>
        <a:spcBef>
          <a:spcPts val="1200"/>
        </a:spcBef>
        <a:spcAft>
          <a:spcPts val="60"/>
        </a:spcAft>
        <a:buFont typeface="Arial" panose="020B0604020202020204" pitchFamily="34" charset="0"/>
        <a:buNone/>
        <a:defRPr sz="2200" b="0" i="0" kern="1200">
          <a:solidFill>
            <a:schemeClr val="tx1"/>
          </a:solidFill>
          <a:latin typeface="+mn-lt"/>
          <a:ea typeface="Aptos" panose="02000000000000000000" pitchFamily="2" charset="0"/>
          <a:cs typeface="+mn-cs"/>
        </a:defRPr>
      </a:lvl1pPr>
      <a:lvl2pPr marL="685800" indent="-228600" algn="l" defTabSz="914400" rtl="0" eaLnBrk="1" latinLnBrk="0" hangingPunct="1">
        <a:lnSpc>
          <a:spcPct val="90000"/>
        </a:lnSpc>
        <a:spcBef>
          <a:spcPts val="1200"/>
        </a:spcBef>
        <a:spcAft>
          <a:spcPts val="60"/>
        </a:spcAft>
        <a:buFont typeface="Arial" panose="020B0604020202020204" pitchFamily="34" charset="0"/>
        <a:buChar char="•"/>
        <a:defRPr sz="1800" b="0" i="0" kern="1200">
          <a:solidFill>
            <a:schemeClr val="tx1"/>
          </a:solidFill>
          <a:latin typeface="+mn-lt"/>
          <a:ea typeface="Aptos" panose="02000000000000000000" pitchFamily="2" charset="0"/>
          <a:cs typeface="+mn-cs"/>
        </a:defRPr>
      </a:lvl2pPr>
      <a:lvl3pPr marL="1143000" indent="-228600" algn="l" defTabSz="914400" rtl="0" eaLnBrk="1" latinLnBrk="0" hangingPunct="1">
        <a:lnSpc>
          <a:spcPct val="90000"/>
        </a:lnSpc>
        <a:spcBef>
          <a:spcPts val="1200"/>
        </a:spcBef>
        <a:spcAft>
          <a:spcPts val="60"/>
        </a:spcAft>
        <a:buFont typeface="Arial" panose="020B0604020202020204" pitchFamily="34" charset="0"/>
        <a:buChar char="•"/>
        <a:defRPr sz="1600" b="0" i="0" kern="1200">
          <a:solidFill>
            <a:schemeClr val="tx1"/>
          </a:solidFill>
          <a:latin typeface="+mn-lt"/>
          <a:ea typeface="Aptos" panose="02000000000000000000" pitchFamily="2" charset="0"/>
          <a:cs typeface="+mn-cs"/>
        </a:defRPr>
      </a:lvl3pPr>
      <a:lvl4pPr marL="1600200" indent="-228600" algn="l" defTabSz="914400" rtl="0" eaLnBrk="1" latinLnBrk="0" hangingPunct="1">
        <a:lnSpc>
          <a:spcPct val="90000"/>
        </a:lnSpc>
        <a:spcBef>
          <a:spcPts val="1200"/>
        </a:spcBef>
        <a:spcAft>
          <a:spcPts val="60"/>
        </a:spcAft>
        <a:buFont typeface="Arial" panose="020B0604020202020204" pitchFamily="34" charset="0"/>
        <a:buChar char="•"/>
        <a:defRPr sz="1600" b="0" i="0" kern="1200">
          <a:solidFill>
            <a:schemeClr val="tx1"/>
          </a:solidFill>
          <a:latin typeface="+mn-lt"/>
          <a:ea typeface="Aptos" panose="02000000000000000000" pitchFamily="2" charset="0"/>
          <a:cs typeface="+mn-cs"/>
        </a:defRPr>
      </a:lvl4pPr>
      <a:lvl5pPr marL="2057400" indent="-228600" algn="l" defTabSz="914400" rtl="0" eaLnBrk="1" latinLnBrk="0" hangingPunct="1">
        <a:lnSpc>
          <a:spcPct val="90000"/>
        </a:lnSpc>
        <a:spcBef>
          <a:spcPts val="1200"/>
        </a:spcBef>
        <a:spcAft>
          <a:spcPts val="60"/>
        </a:spcAft>
        <a:buFont typeface="Arial" panose="020B0604020202020204" pitchFamily="34" charset="0"/>
        <a:buChar char="•"/>
        <a:defRPr sz="1600" b="0" i="0" kern="1200">
          <a:solidFill>
            <a:schemeClr val="tx1"/>
          </a:solidFill>
          <a:latin typeface="+mn-lt"/>
          <a:ea typeface="Aptos"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10.png"/><Relationship Id="rId1" Type="http://schemas.openxmlformats.org/officeDocument/2006/relationships/slideLayout" Target="../slideLayouts/slideLayout8.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20.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8.xml"/><Relationship Id="rId4" Type="http://schemas.openxmlformats.org/officeDocument/2006/relationships/image" Target="../media/image270.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9.png"/><Relationship Id="rId1" Type="http://schemas.openxmlformats.org/officeDocument/2006/relationships/slideLayout" Target="../slideLayouts/slideLayout8.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6.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13.tiff"/><Relationship Id="rId1" Type="http://schemas.openxmlformats.org/officeDocument/2006/relationships/slideLayout" Target="../slideLayouts/slideLayout8.xml"/><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8.xml"/><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8.xml"/><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21.png"/><Relationship Id="rId2" Type="http://schemas.openxmlformats.org/officeDocument/2006/relationships/image" Target="../media/image23.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D92814-A5F8-DA02-1A9F-02A8F3C48E07}"/>
              </a:ext>
            </a:extLst>
          </p:cNvPr>
          <p:cNvSpPr>
            <a:spLocks noGrp="1"/>
          </p:cNvSpPr>
          <p:nvPr>
            <p:ph type="ctrTitle"/>
          </p:nvPr>
        </p:nvSpPr>
        <p:spPr>
          <a:xfrm>
            <a:off x="1237739" y="1818806"/>
            <a:ext cx="4517136" cy="1610194"/>
          </a:xfrm>
        </p:spPr>
        <p:txBody>
          <a:bodyPr/>
          <a:lstStyle/>
          <a:p>
            <a:r>
              <a:rPr lang="en-US" sz="3500" dirty="0"/>
              <a:t>Ideas of Spin Rotator for Polarized e</a:t>
            </a:r>
            <a:r>
              <a:rPr lang="en-US" sz="3500" baseline="30000" dirty="0"/>
              <a:t>-</a:t>
            </a:r>
            <a:r>
              <a:rPr lang="en-US" sz="3500" dirty="0"/>
              <a:t> and e</a:t>
            </a:r>
            <a:r>
              <a:rPr lang="en-US" sz="3500" baseline="30000" dirty="0"/>
              <a:t>+</a:t>
            </a:r>
            <a:r>
              <a:rPr lang="en-US" sz="3500" dirty="0"/>
              <a:t> Beams at CEBAF </a:t>
            </a:r>
          </a:p>
        </p:txBody>
      </p:sp>
      <p:sp>
        <p:nvSpPr>
          <p:cNvPr id="4" name="Text Placeholder 3">
            <a:extLst>
              <a:ext uri="{FF2B5EF4-FFF2-40B4-BE49-F238E27FC236}">
                <a16:creationId xmlns:a16="http://schemas.microsoft.com/office/drawing/2014/main" id="{C5B51F37-856B-4888-3883-D0EFA70D2F53}"/>
              </a:ext>
            </a:extLst>
          </p:cNvPr>
          <p:cNvSpPr>
            <a:spLocks noGrp="1"/>
          </p:cNvSpPr>
          <p:nvPr>
            <p:ph type="body" sz="quarter" idx="14"/>
          </p:nvPr>
        </p:nvSpPr>
        <p:spPr>
          <a:xfrm>
            <a:off x="1237739" y="4918793"/>
            <a:ext cx="4745618" cy="246221"/>
          </a:xfrm>
        </p:spPr>
        <p:txBody>
          <a:bodyPr/>
          <a:lstStyle/>
          <a:p>
            <a:r>
              <a:rPr lang="en-US" dirty="0"/>
              <a:t>LEEPP@JLAB, March 26, 2026, Newport News, VA</a:t>
            </a:r>
          </a:p>
        </p:txBody>
      </p:sp>
      <p:sp>
        <p:nvSpPr>
          <p:cNvPr id="5" name="Text Placeholder 4">
            <a:extLst>
              <a:ext uri="{FF2B5EF4-FFF2-40B4-BE49-F238E27FC236}">
                <a16:creationId xmlns:a16="http://schemas.microsoft.com/office/drawing/2014/main" id="{B359CF64-7CBF-1E86-2767-B15D0886BD29}"/>
              </a:ext>
            </a:extLst>
          </p:cNvPr>
          <p:cNvSpPr>
            <a:spLocks noGrp="1"/>
          </p:cNvSpPr>
          <p:nvPr>
            <p:ph type="body" sz="quarter" idx="15"/>
          </p:nvPr>
        </p:nvSpPr>
        <p:spPr>
          <a:xfrm>
            <a:off x="1215450" y="3873215"/>
            <a:ext cx="4517136" cy="332399"/>
          </a:xfrm>
        </p:spPr>
        <p:txBody>
          <a:bodyPr/>
          <a:lstStyle/>
          <a:p>
            <a:r>
              <a:rPr lang="en-US" dirty="0"/>
              <a:t>Fanglei Lin</a:t>
            </a:r>
          </a:p>
        </p:txBody>
      </p:sp>
      <p:sp>
        <p:nvSpPr>
          <p:cNvPr id="6" name="Text Placeholder 5">
            <a:extLst>
              <a:ext uri="{FF2B5EF4-FFF2-40B4-BE49-F238E27FC236}">
                <a16:creationId xmlns:a16="http://schemas.microsoft.com/office/drawing/2014/main" id="{7C91903D-84AF-A6BB-0D90-9973E346EDD8}"/>
              </a:ext>
            </a:extLst>
          </p:cNvPr>
          <p:cNvSpPr>
            <a:spLocks noGrp="1"/>
          </p:cNvSpPr>
          <p:nvPr>
            <p:ph type="body" sz="quarter" idx="17"/>
          </p:nvPr>
        </p:nvSpPr>
        <p:spPr>
          <a:xfrm>
            <a:off x="1215450" y="4403608"/>
            <a:ext cx="4517136" cy="246221"/>
          </a:xfrm>
        </p:spPr>
        <p:txBody>
          <a:bodyPr/>
          <a:lstStyle/>
          <a:p>
            <a:r>
              <a:rPr lang="en-US" dirty="0"/>
              <a:t>Oak Ridge National Laboratory</a:t>
            </a:r>
          </a:p>
        </p:txBody>
      </p:sp>
    </p:spTree>
    <p:extLst>
      <p:ext uri="{BB962C8B-B14F-4D97-AF65-F5344CB8AC3E}">
        <p14:creationId xmlns:p14="http://schemas.microsoft.com/office/powerpoint/2010/main" val="207784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F2BA1A8-2B6E-38D9-F697-6D83BA2387AA}"/>
              </a:ext>
            </a:extLst>
          </p:cNvPr>
          <p:cNvSpPr>
            <a:spLocks noGrp="1"/>
          </p:cNvSpPr>
          <p:nvPr>
            <p:ph type="title"/>
          </p:nvPr>
        </p:nvSpPr>
        <p:spPr/>
        <p:txBody>
          <a:bodyPr/>
          <a:lstStyle/>
          <a:p>
            <a:r>
              <a:rPr lang="en-US" dirty="0"/>
              <a:t>The simplest spin rotator for e</a:t>
            </a:r>
            <a:r>
              <a:rPr lang="en-US" baseline="30000" dirty="0"/>
              <a:t>-</a:t>
            </a:r>
            <a:r>
              <a:rPr lang="en-US" dirty="0"/>
              <a:t>/e</a:t>
            </a:r>
            <a:r>
              <a:rPr lang="en-US" baseline="30000" dirty="0"/>
              <a:t>+</a:t>
            </a:r>
            <a:r>
              <a:rPr lang="en-US" dirty="0"/>
              <a:t> beam energy of 520 keV - 12 MeV consists of a dipole set combined with one solenoid</a:t>
            </a:r>
          </a:p>
        </p:txBody>
      </p:sp>
      <p:grpSp>
        <p:nvGrpSpPr>
          <p:cNvPr id="4" name="Group 3">
            <a:extLst>
              <a:ext uri="{FF2B5EF4-FFF2-40B4-BE49-F238E27FC236}">
                <a16:creationId xmlns:a16="http://schemas.microsoft.com/office/drawing/2014/main" id="{8E7FDF09-7F05-0861-9117-2A218947E9DC}"/>
              </a:ext>
            </a:extLst>
          </p:cNvPr>
          <p:cNvGrpSpPr/>
          <p:nvPr/>
        </p:nvGrpSpPr>
        <p:grpSpPr>
          <a:xfrm>
            <a:off x="2922093" y="1263341"/>
            <a:ext cx="5739115" cy="2239801"/>
            <a:chOff x="731787" y="1202714"/>
            <a:chExt cx="5739115" cy="2239801"/>
          </a:xfrm>
        </p:grpSpPr>
        <p:grpSp>
          <p:nvGrpSpPr>
            <p:cNvPr id="5" name="Group 4">
              <a:extLst>
                <a:ext uri="{FF2B5EF4-FFF2-40B4-BE49-F238E27FC236}">
                  <a16:creationId xmlns:a16="http://schemas.microsoft.com/office/drawing/2014/main" id="{31B8F77B-4D85-62D3-0142-4A37E999A419}"/>
                </a:ext>
              </a:extLst>
            </p:cNvPr>
            <p:cNvGrpSpPr/>
            <p:nvPr/>
          </p:nvGrpSpPr>
          <p:grpSpPr>
            <a:xfrm>
              <a:off x="5723066" y="1880799"/>
              <a:ext cx="387795" cy="385151"/>
              <a:chOff x="1671354" y="1627397"/>
              <a:chExt cx="387795" cy="385151"/>
            </a:xfrm>
          </p:grpSpPr>
          <p:sp>
            <p:nvSpPr>
              <p:cNvPr id="21" name="Oval 20">
                <a:extLst>
                  <a:ext uri="{FF2B5EF4-FFF2-40B4-BE49-F238E27FC236}">
                    <a16:creationId xmlns:a16="http://schemas.microsoft.com/office/drawing/2014/main" id="{E23B3C17-9B2E-11E8-C4F2-135ED7DCBB1C}"/>
                  </a:ext>
                </a:extLst>
              </p:cNvPr>
              <p:cNvSpPr>
                <a:spLocks noChangeAspect="1"/>
              </p:cNvSpPr>
              <p:nvPr/>
            </p:nvSpPr>
            <p:spPr>
              <a:xfrm>
                <a:off x="1671354" y="1627397"/>
                <a:ext cx="387795" cy="385151"/>
              </a:xfrm>
              <a:prstGeom prst="ellipse">
                <a:avLst/>
              </a:prstGeom>
              <a:noFill/>
              <a:ln w="38100">
                <a:solidFill>
                  <a:srgbClr val="FF0000"/>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22" name="Oval 21">
                <a:extLst>
                  <a:ext uri="{FF2B5EF4-FFF2-40B4-BE49-F238E27FC236}">
                    <a16:creationId xmlns:a16="http://schemas.microsoft.com/office/drawing/2014/main" id="{B1C03F65-97A0-937A-17A8-E4A07210D067}"/>
                  </a:ext>
                </a:extLst>
              </p:cNvPr>
              <p:cNvSpPr>
                <a:spLocks noChangeAspect="1"/>
              </p:cNvSpPr>
              <p:nvPr/>
            </p:nvSpPr>
            <p:spPr>
              <a:xfrm>
                <a:off x="1783019" y="1738301"/>
                <a:ext cx="164463" cy="163342"/>
              </a:xfrm>
              <a:prstGeom prst="ellipse">
                <a:avLst/>
              </a:prstGeom>
              <a:solidFill>
                <a:srgbClr val="FF0000"/>
              </a:solidFill>
              <a:ln w="38100">
                <a:solidFill>
                  <a:schemeClr val="bg2"/>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sp>
          <p:nvSpPr>
            <p:cNvPr id="6" name="Can 5">
              <a:extLst>
                <a:ext uri="{FF2B5EF4-FFF2-40B4-BE49-F238E27FC236}">
                  <a16:creationId xmlns:a16="http://schemas.microsoft.com/office/drawing/2014/main" id="{2735F367-CD8C-1EFE-7B7C-A87DC12D4A02}"/>
                </a:ext>
              </a:extLst>
            </p:cNvPr>
            <p:cNvSpPr/>
            <p:nvPr/>
          </p:nvSpPr>
          <p:spPr>
            <a:xfrm rot="16200000">
              <a:off x="4478674" y="1785710"/>
              <a:ext cx="430941" cy="595016"/>
            </a:xfrm>
            <a:prstGeom prst="can">
              <a:avLst/>
            </a:prstGeom>
            <a:solidFill>
              <a:schemeClr val="tx2">
                <a:lumMod val="75000"/>
              </a:schemeClr>
            </a:solidFill>
            <a:ln w="3810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7" name="TextBox 6">
              <a:extLst>
                <a:ext uri="{FF2B5EF4-FFF2-40B4-BE49-F238E27FC236}">
                  <a16:creationId xmlns:a16="http://schemas.microsoft.com/office/drawing/2014/main" id="{F8818A89-D72B-09EA-2D54-4B22FBA84045}"/>
                </a:ext>
              </a:extLst>
            </p:cNvPr>
            <p:cNvSpPr txBox="1"/>
            <p:nvPr/>
          </p:nvSpPr>
          <p:spPr>
            <a:xfrm>
              <a:off x="1032891" y="2459655"/>
              <a:ext cx="744583" cy="311792"/>
            </a:xfrm>
            <a:prstGeom prst="rect">
              <a:avLst/>
            </a:prstGeom>
            <a:noFill/>
          </p:spPr>
          <p:txBody>
            <a:bodyPr wrap="square" rtlCol="0">
              <a:spAutoFit/>
            </a:bodyPr>
            <a:lstStyle/>
            <a:p>
              <a:pPr algn="l">
                <a:lnSpc>
                  <a:spcPct val="90000"/>
                </a:lnSpc>
              </a:pPr>
              <a:r>
                <a:rPr lang="en-US" sz="1600" dirty="0">
                  <a:latin typeface="+mn-lt"/>
                </a:rPr>
                <a:t>spin</a:t>
              </a:r>
            </a:p>
          </p:txBody>
        </p:sp>
        <p:sp>
          <p:nvSpPr>
            <p:cNvPr id="8" name="TextBox 7">
              <a:extLst>
                <a:ext uri="{FF2B5EF4-FFF2-40B4-BE49-F238E27FC236}">
                  <a16:creationId xmlns:a16="http://schemas.microsoft.com/office/drawing/2014/main" id="{46FE6E67-566C-3621-6A4D-21AE4B62DFC6}"/>
                </a:ext>
              </a:extLst>
            </p:cNvPr>
            <p:cNvSpPr txBox="1"/>
            <p:nvPr/>
          </p:nvSpPr>
          <p:spPr>
            <a:xfrm>
              <a:off x="4229124" y="2448894"/>
              <a:ext cx="985667" cy="311792"/>
            </a:xfrm>
            <a:prstGeom prst="rect">
              <a:avLst/>
            </a:prstGeom>
            <a:noFill/>
          </p:spPr>
          <p:txBody>
            <a:bodyPr wrap="square" rtlCol="0">
              <a:spAutoFit/>
            </a:bodyPr>
            <a:lstStyle/>
            <a:p>
              <a:pPr algn="l">
                <a:lnSpc>
                  <a:spcPct val="90000"/>
                </a:lnSpc>
              </a:pPr>
              <a:r>
                <a:rPr lang="en-US" sz="1600" dirty="0">
                  <a:latin typeface="+mn-lt"/>
                </a:rPr>
                <a:t>solenoid</a:t>
              </a:r>
            </a:p>
          </p:txBody>
        </p:sp>
        <p:cxnSp>
          <p:nvCxnSpPr>
            <p:cNvPr id="9" name="Straight Arrow Connector 8">
              <a:extLst>
                <a:ext uri="{FF2B5EF4-FFF2-40B4-BE49-F238E27FC236}">
                  <a16:creationId xmlns:a16="http://schemas.microsoft.com/office/drawing/2014/main" id="{828D9C1C-37D6-80B8-8E67-4D853549716F}"/>
                </a:ext>
              </a:extLst>
            </p:cNvPr>
            <p:cNvCxnSpPr/>
            <p:nvPr/>
          </p:nvCxnSpPr>
          <p:spPr>
            <a:xfrm flipV="1">
              <a:off x="3566487" y="1701719"/>
              <a:ext cx="0" cy="626157"/>
            </a:xfrm>
            <a:prstGeom prst="straightConnector1">
              <a:avLst/>
            </a:prstGeom>
            <a:ln w="28575">
              <a:solidFill>
                <a:srgbClr val="FF0000"/>
              </a:solidFill>
              <a:miter lim="800000"/>
              <a:tailEnd type="triangle" w="lg" len="lg"/>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AC7ED1FC-4C4F-F2E4-AA79-516FA42A8356}"/>
                </a:ext>
              </a:extLst>
            </p:cNvPr>
            <p:cNvSpPr txBox="1"/>
            <p:nvPr/>
          </p:nvSpPr>
          <p:spPr>
            <a:xfrm>
              <a:off x="3300351" y="2448894"/>
              <a:ext cx="744583" cy="311792"/>
            </a:xfrm>
            <a:prstGeom prst="rect">
              <a:avLst/>
            </a:prstGeom>
            <a:noFill/>
          </p:spPr>
          <p:txBody>
            <a:bodyPr wrap="square" rtlCol="0">
              <a:spAutoFit/>
            </a:bodyPr>
            <a:lstStyle/>
            <a:p>
              <a:pPr algn="l">
                <a:lnSpc>
                  <a:spcPct val="90000"/>
                </a:lnSpc>
              </a:pPr>
              <a:r>
                <a:rPr lang="en-US" sz="1600" dirty="0">
                  <a:latin typeface="+mn-lt"/>
                </a:rPr>
                <a:t>spin</a:t>
              </a:r>
            </a:p>
          </p:txBody>
        </p:sp>
        <p:sp>
          <p:nvSpPr>
            <p:cNvPr id="11" name="Triangle 10">
              <a:extLst>
                <a:ext uri="{FF2B5EF4-FFF2-40B4-BE49-F238E27FC236}">
                  <a16:creationId xmlns:a16="http://schemas.microsoft.com/office/drawing/2014/main" id="{4D1504DB-49D7-E93F-BB6B-110A4A6C04E2}"/>
                </a:ext>
              </a:extLst>
            </p:cNvPr>
            <p:cNvSpPr/>
            <p:nvPr/>
          </p:nvSpPr>
          <p:spPr>
            <a:xfrm>
              <a:off x="2154785" y="1792564"/>
              <a:ext cx="595009" cy="496793"/>
            </a:xfrm>
            <a:prstGeom prst="triangle">
              <a:avLst/>
            </a:prstGeom>
            <a:solidFill>
              <a:schemeClr val="tx2"/>
            </a:solidFill>
            <a:ln w="3810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cxnSp>
          <p:nvCxnSpPr>
            <p:cNvPr id="12" name="Straight Arrow Connector 11">
              <a:extLst>
                <a:ext uri="{FF2B5EF4-FFF2-40B4-BE49-F238E27FC236}">
                  <a16:creationId xmlns:a16="http://schemas.microsoft.com/office/drawing/2014/main" id="{C4E9BC48-6082-64E2-13A6-9D73A0279C88}"/>
                </a:ext>
              </a:extLst>
            </p:cNvPr>
            <p:cNvCxnSpPr>
              <a:cxnSpLocks/>
            </p:cNvCxnSpPr>
            <p:nvPr/>
          </p:nvCxnSpPr>
          <p:spPr>
            <a:xfrm flipV="1">
              <a:off x="900566" y="2128229"/>
              <a:ext cx="694526" cy="1"/>
            </a:xfrm>
            <a:prstGeom prst="straightConnector1">
              <a:avLst/>
            </a:prstGeom>
            <a:ln w="28575">
              <a:solidFill>
                <a:srgbClr val="FF0000"/>
              </a:solidFill>
              <a:miter lim="800000"/>
              <a:tailEnd type="triangle" w="lg" len="lg"/>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A80449F6-98DA-2EC8-2792-95A623969E39}"/>
                </a:ext>
              </a:extLst>
            </p:cNvPr>
            <p:cNvSpPr txBox="1"/>
            <p:nvPr/>
          </p:nvSpPr>
          <p:spPr>
            <a:xfrm>
              <a:off x="5616282" y="2424348"/>
              <a:ext cx="580907" cy="311792"/>
            </a:xfrm>
            <a:prstGeom prst="rect">
              <a:avLst/>
            </a:prstGeom>
            <a:noFill/>
          </p:spPr>
          <p:txBody>
            <a:bodyPr wrap="square" rtlCol="0">
              <a:spAutoFit/>
            </a:bodyPr>
            <a:lstStyle/>
            <a:p>
              <a:pPr algn="l">
                <a:lnSpc>
                  <a:spcPct val="90000"/>
                </a:lnSpc>
              </a:pPr>
              <a:r>
                <a:rPr lang="en-US" sz="1600" dirty="0">
                  <a:latin typeface="+mn-lt"/>
                </a:rPr>
                <a:t>spin</a:t>
              </a:r>
            </a:p>
          </p:txBody>
        </p:sp>
        <p:sp>
          <p:nvSpPr>
            <p:cNvPr id="14" name="TextBox 13">
              <a:extLst>
                <a:ext uri="{FF2B5EF4-FFF2-40B4-BE49-F238E27FC236}">
                  <a16:creationId xmlns:a16="http://schemas.microsoft.com/office/drawing/2014/main" id="{F5EDC85B-BDE6-9053-69B5-F629F69332EC}"/>
                </a:ext>
              </a:extLst>
            </p:cNvPr>
            <p:cNvSpPr txBox="1"/>
            <p:nvPr/>
          </p:nvSpPr>
          <p:spPr>
            <a:xfrm>
              <a:off x="2091382" y="2458369"/>
              <a:ext cx="744583" cy="311792"/>
            </a:xfrm>
            <a:prstGeom prst="rect">
              <a:avLst/>
            </a:prstGeom>
            <a:noFill/>
          </p:spPr>
          <p:txBody>
            <a:bodyPr wrap="square" rtlCol="0">
              <a:spAutoFit/>
            </a:bodyPr>
            <a:lstStyle/>
            <a:p>
              <a:pPr algn="l">
                <a:lnSpc>
                  <a:spcPct val="90000"/>
                </a:lnSpc>
              </a:pPr>
              <a:r>
                <a:rPr lang="en-US" sz="1600" dirty="0">
                  <a:latin typeface="+mn-lt"/>
                </a:rPr>
                <a:t>dipole</a:t>
              </a:r>
            </a:p>
          </p:txBody>
        </p:sp>
        <p:sp>
          <p:nvSpPr>
            <p:cNvPr id="15" name="TextBox 14">
              <a:extLst>
                <a:ext uri="{FF2B5EF4-FFF2-40B4-BE49-F238E27FC236}">
                  <a16:creationId xmlns:a16="http://schemas.microsoft.com/office/drawing/2014/main" id="{863E12D7-2143-FCC5-A5F1-0DD2D64B66D3}"/>
                </a:ext>
              </a:extLst>
            </p:cNvPr>
            <p:cNvSpPr txBox="1"/>
            <p:nvPr/>
          </p:nvSpPr>
          <p:spPr>
            <a:xfrm>
              <a:off x="3156970" y="1202714"/>
              <a:ext cx="1371457" cy="341632"/>
            </a:xfrm>
            <a:prstGeom prst="rect">
              <a:avLst/>
            </a:prstGeom>
            <a:noFill/>
          </p:spPr>
          <p:txBody>
            <a:bodyPr wrap="square" rtlCol="0">
              <a:spAutoFit/>
            </a:bodyPr>
            <a:lstStyle/>
            <a:p>
              <a:pPr algn="l">
                <a:lnSpc>
                  <a:spcPct val="90000"/>
                </a:lnSpc>
              </a:pPr>
              <a:r>
                <a:rPr lang="en-US" dirty="0">
                  <a:latin typeface="+mn-lt"/>
                </a:rPr>
                <a:t>Top view</a:t>
              </a:r>
            </a:p>
          </p:txBody>
        </p:sp>
        <p:sp>
          <p:nvSpPr>
            <p:cNvPr id="16" name="Rounded Rectangle 15">
              <a:extLst>
                <a:ext uri="{FF2B5EF4-FFF2-40B4-BE49-F238E27FC236}">
                  <a16:creationId xmlns:a16="http://schemas.microsoft.com/office/drawing/2014/main" id="{A7B86CD1-6972-C928-5E5B-777C422B3105}"/>
                </a:ext>
              </a:extLst>
            </p:cNvPr>
            <p:cNvSpPr/>
            <p:nvPr/>
          </p:nvSpPr>
          <p:spPr>
            <a:xfrm>
              <a:off x="731787" y="1623552"/>
              <a:ext cx="5739115" cy="1246681"/>
            </a:xfrm>
            <a:prstGeom prst="roundRect">
              <a:avLst/>
            </a:prstGeom>
            <a:noFill/>
            <a:ln w="22225">
              <a:solidFill>
                <a:schemeClr val="tx2"/>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4D76AB0D-E9EB-D65D-E520-CA7CBC77FD66}"/>
                    </a:ext>
                  </a:extLst>
                </p:cNvPr>
                <p:cNvSpPr txBox="1"/>
                <p:nvPr/>
              </p:nvSpPr>
              <p:spPr>
                <a:xfrm>
                  <a:off x="3874683" y="3046253"/>
                  <a:ext cx="1638922" cy="39626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𝜙</m:t>
                            </m:r>
                          </m:e>
                          <m:sub>
                            <m:r>
                              <a:rPr lang="en-US" i="1">
                                <a:latin typeface="Cambria Math" panose="02040503050406030204" pitchFamily="18" charset="0"/>
                              </a:rPr>
                              <m:t>𝑠𝑝𝑖𝑛</m:t>
                            </m:r>
                          </m:sub>
                        </m:sSub>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90</m:t>
                            </m:r>
                          </m:e>
                          <m:sup>
                            <m:r>
                              <a:rPr lang="en-US" b="0" i="1" smtClean="0">
                                <a:latin typeface="Cambria Math" panose="02040503050406030204" pitchFamily="18" charset="0"/>
                              </a:rPr>
                              <m:t>0</m:t>
                            </m:r>
                          </m:sup>
                        </m:sSup>
                      </m:oMath>
                    </m:oMathPara>
                  </a14:m>
                  <a:endParaRPr lang="en-US" dirty="0"/>
                </a:p>
              </p:txBody>
            </p:sp>
          </mc:Choice>
          <mc:Fallback xmlns="">
            <p:sp>
              <p:nvSpPr>
                <p:cNvPr id="21" name="TextBox 20">
                  <a:extLst>
                    <a:ext uri="{FF2B5EF4-FFF2-40B4-BE49-F238E27FC236}">
                      <a16:creationId xmlns:a16="http://schemas.microsoft.com/office/drawing/2014/main" id="{ED75B7A3-DDDD-2D52-14B8-EBE013DB0B13}"/>
                    </a:ext>
                  </a:extLst>
                </p:cNvPr>
                <p:cNvSpPr txBox="1">
                  <a:spLocks noRot="1" noChangeAspect="1" noMove="1" noResize="1" noEditPoints="1" noAdjustHandles="1" noChangeArrowheads="1" noChangeShapeType="1" noTextEdit="1"/>
                </p:cNvSpPr>
                <p:nvPr/>
              </p:nvSpPr>
              <p:spPr>
                <a:xfrm>
                  <a:off x="3874683" y="3046253"/>
                  <a:ext cx="1638922" cy="396262"/>
                </a:xfrm>
                <a:prstGeom prst="rect">
                  <a:avLst/>
                </a:prstGeom>
                <a:blipFill>
                  <a:blip r:embed="rId3"/>
                  <a:stretch>
                    <a:fillRect b="-937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8A9C07F0-B911-68FE-8A9B-45D53CCD3B23}"/>
                    </a:ext>
                  </a:extLst>
                </p:cNvPr>
                <p:cNvSpPr txBox="1"/>
                <p:nvPr/>
              </p:nvSpPr>
              <p:spPr>
                <a:xfrm>
                  <a:off x="1830878" y="3044613"/>
                  <a:ext cx="1430515" cy="39626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𝜓</m:t>
                            </m:r>
                          </m:e>
                          <m:sub>
                            <m:r>
                              <a:rPr lang="en-US" i="1">
                                <a:latin typeface="Cambria Math" panose="02040503050406030204" pitchFamily="18" charset="0"/>
                              </a:rPr>
                              <m:t>𝑠𝑝𝑖𝑛</m:t>
                            </m:r>
                          </m:sub>
                        </m:sSub>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90</m:t>
                            </m:r>
                          </m:e>
                          <m:sup>
                            <m:r>
                              <a:rPr lang="en-US" b="0" i="1" smtClean="0">
                                <a:latin typeface="Cambria Math" panose="02040503050406030204" pitchFamily="18" charset="0"/>
                              </a:rPr>
                              <m:t>0</m:t>
                            </m:r>
                          </m:sup>
                        </m:sSup>
                      </m:oMath>
                    </m:oMathPara>
                  </a14:m>
                  <a:endParaRPr lang="en-US" dirty="0"/>
                </a:p>
              </p:txBody>
            </p:sp>
          </mc:Choice>
          <mc:Fallback xmlns="">
            <p:sp>
              <p:nvSpPr>
                <p:cNvPr id="23" name="TextBox 22">
                  <a:extLst>
                    <a:ext uri="{FF2B5EF4-FFF2-40B4-BE49-F238E27FC236}">
                      <a16:creationId xmlns:a16="http://schemas.microsoft.com/office/drawing/2014/main" id="{98C1B48F-FCD0-2B83-FDFB-2DA574499D95}"/>
                    </a:ext>
                  </a:extLst>
                </p:cNvPr>
                <p:cNvSpPr txBox="1">
                  <a:spLocks noRot="1" noChangeAspect="1" noMove="1" noResize="1" noEditPoints="1" noAdjustHandles="1" noChangeArrowheads="1" noChangeShapeType="1" noTextEdit="1"/>
                </p:cNvSpPr>
                <p:nvPr/>
              </p:nvSpPr>
              <p:spPr>
                <a:xfrm>
                  <a:off x="1830878" y="3044613"/>
                  <a:ext cx="1430515" cy="396262"/>
                </a:xfrm>
                <a:prstGeom prst="rect">
                  <a:avLst/>
                </a:prstGeom>
                <a:blipFill>
                  <a:blip r:embed="rId4"/>
                  <a:stretch>
                    <a:fillRect b="-9375"/>
                  </a:stretch>
                </a:blipFill>
              </p:spPr>
              <p:txBody>
                <a:bodyPr/>
                <a:lstStyle/>
                <a:p>
                  <a:r>
                    <a:rPr lang="en-US">
                      <a:noFill/>
                    </a:rPr>
                    <a:t> </a:t>
                  </a:r>
                </a:p>
              </p:txBody>
            </p:sp>
          </mc:Fallback>
        </mc:AlternateContent>
        <p:cxnSp>
          <p:nvCxnSpPr>
            <p:cNvPr id="19" name="Straight Arrow Connector 18">
              <a:extLst>
                <a:ext uri="{FF2B5EF4-FFF2-40B4-BE49-F238E27FC236}">
                  <a16:creationId xmlns:a16="http://schemas.microsoft.com/office/drawing/2014/main" id="{0D680607-1193-E296-3CB6-6A16A9988D36}"/>
                </a:ext>
              </a:extLst>
            </p:cNvPr>
            <p:cNvCxnSpPr>
              <a:cxnSpLocks/>
            </p:cNvCxnSpPr>
            <p:nvPr/>
          </p:nvCxnSpPr>
          <p:spPr>
            <a:xfrm flipV="1">
              <a:off x="2461978" y="2711936"/>
              <a:ext cx="0" cy="38270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7473D2DC-69C3-3B0E-1B6E-B66E49B68F67}"/>
                </a:ext>
              </a:extLst>
            </p:cNvPr>
            <p:cNvCxnSpPr>
              <a:cxnSpLocks/>
            </p:cNvCxnSpPr>
            <p:nvPr/>
          </p:nvCxnSpPr>
          <p:spPr>
            <a:xfrm flipV="1">
              <a:off x="4721957" y="2721662"/>
              <a:ext cx="0" cy="38270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42" name="Right Arrow 41">
            <a:extLst>
              <a:ext uri="{FF2B5EF4-FFF2-40B4-BE49-F238E27FC236}">
                <a16:creationId xmlns:a16="http://schemas.microsoft.com/office/drawing/2014/main" id="{43557F3C-B4B1-14F6-CFB0-96E54C590962}"/>
              </a:ext>
            </a:extLst>
          </p:cNvPr>
          <p:cNvSpPr/>
          <p:nvPr/>
        </p:nvSpPr>
        <p:spPr>
          <a:xfrm>
            <a:off x="5090698" y="4099841"/>
            <a:ext cx="1638921" cy="586406"/>
          </a:xfrm>
          <a:prstGeom prst="rightArrow">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TextBox 42">
            <a:extLst>
              <a:ext uri="{FF2B5EF4-FFF2-40B4-BE49-F238E27FC236}">
                <a16:creationId xmlns:a16="http://schemas.microsoft.com/office/drawing/2014/main" id="{B152E2A9-4BD2-E0AC-CD9F-42110ECF9B78}"/>
              </a:ext>
            </a:extLst>
          </p:cNvPr>
          <p:cNvSpPr txBox="1"/>
          <p:nvPr/>
        </p:nvSpPr>
        <p:spPr>
          <a:xfrm>
            <a:off x="4253288" y="4924797"/>
            <a:ext cx="3253572" cy="646331"/>
          </a:xfrm>
          <a:prstGeom prst="rect">
            <a:avLst/>
          </a:prstGeom>
          <a:noFill/>
        </p:spPr>
        <p:txBody>
          <a:bodyPr wrap="square" rtlCol="0">
            <a:spAutoFit/>
          </a:bodyPr>
          <a:lstStyle/>
          <a:p>
            <a:r>
              <a:rPr lang="en-US" dirty="0"/>
              <a:t>Rotation angle = integer * 360</a:t>
            </a:r>
            <a:r>
              <a:rPr lang="en-US" baseline="30000" dirty="0"/>
              <a:t>0</a:t>
            </a:r>
            <a:r>
              <a:rPr lang="en-US" dirty="0"/>
              <a:t> (per revolution)</a:t>
            </a:r>
          </a:p>
        </p:txBody>
      </p:sp>
      <p:grpSp>
        <p:nvGrpSpPr>
          <p:cNvPr id="52" name="Group 51">
            <a:extLst>
              <a:ext uri="{FF2B5EF4-FFF2-40B4-BE49-F238E27FC236}">
                <a16:creationId xmlns:a16="http://schemas.microsoft.com/office/drawing/2014/main" id="{E7F996BF-8FC2-2577-6E20-88DF09453343}"/>
              </a:ext>
            </a:extLst>
          </p:cNvPr>
          <p:cNvGrpSpPr>
            <a:grpSpLocks noChangeAspect="1"/>
          </p:cNvGrpSpPr>
          <p:nvPr/>
        </p:nvGrpSpPr>
        <p:grpSpPr>
          <a:xfrm>
            <a:off x="314692" y="3360880"/>
            <a:ext cx="3749040" cy="3291840"/>
            <a:chOff x="314692" y="3360880"/>
            <a:chExt cx="3749040" cy="3291840"/>
          </a:xfrm>
        </p:grpSpPr>
        <p:pic>
          <p:nvPicPr>
            <p:cNvPr id="50" name="Picture 49">
              <a:extLst>
                <a:ext uri="{FF2B5EF4-FFF2-40B4-BE49-F238E27FC236}">
                  <a16:creationId xmlns:a16="http://schemas.microsoft.com/office/drawing/2014/main" id="{44F9897A-5A85-BE83-EEE5-7570A827D5AC}"/>
                </a:ext>
              </a:extLst>
            </p:cNvPr>
            <p:cNvPicPr>
              <a:picLocks noChangeAspect="1"/>
            </p:cNvPicPr>
            <p:nvPr/>
          </p:nvPicPr>
          <p:blipFill>
            <a:blip r:embed="rId5"/>
            <a:stretch>
              <a:fillRect/>
            </a:stretch>
          </p:blipFill>
          <p:spPr>
            <a:xfrm>
              <a:off x="314692" y="3360880"/>
              <a:ext cx="3749040" cy="3291840"/>
            </a:xfrm>
            <a:prstGeom prst="rect">
              <a:avLst/>
            </a:prstGeom>
          </p:spPr>
        </p:pic>
        <p:sp>
          <p:nvSpPr>
            <p:cNvPr id="51" name="TextBox 50">
              <a:extLst>
                <a:ext uri="{FF2B5EF4-FFF2-40B4-BE49-F238E27FC236}">
                  <a16:creationId xmlns:a16="http://schemas.microsoft.com/office/drawing/2014/main" id="{E5B89AD8-D503-3658-202A-F8B345F15104}"/>
                </a:ext>
              </a:extLst>
            </p:cNvPr>
            <p:cNvSpPr txBox="1"/>
            <p:nvPr/>
          </p:nvSpPr>
          <p:spPr>
            <a:xfrm>
              <a:off x="1940949" y="3776675"/>
              <a:ext cx="1687341" cy="646331"/>
            </a:xfrm>
            <a:prstGeom prst="rect">
              <a:avLst/>
            </a:prstGeom>
            <a:noFill/>
          </p:spPr>
          <p:txBody>
            <a:bodyPr wrap="square" rtlCol="0">
              <a:spAutoFit/>
            </a:bodyPr>
            <a:lstStyle/>
            <a:p>
              <a:r>
                <a:rPr lang="en-US" dirty="0"/>
                <a:t>Continuous beam energy</a:t>
              </a:r>
            </a:p>
          </p:txBody>
        </p:sp>
      </p:grpSp>
      <p:pic>
        <p:nvPicPr>
          <p:cNvPr id="57" name="Picture 56">
            <a:extLst>
              <a:ext uri="{FF2B5EF4-FFF2-40B4-BE49-F238E27FC236}">
                <a16:creationId xmlns:a16="http://schemas.microsoft.com/office/drawing/2014/main" id="{307F815C-AA72-04CE-AEE3-326CFD05832F}"/>
              </a:ext>
            </a:extLst>
          </p:cNvPr>
          <p:cNvPicPr>
            <a:picLocks/>
          </p:cNvPicPr>
          <p:nvPr/>
        </p:nvPicPr>
        <p:blipFill>
          <a:blip r:embed="rId6"/>
          <a:stretch>
            <a:fillRect/>
          </a:stretch>
        </p:blipFill>
        <p:spPr>
          <a:xfrm>
            <a:off x="7709222" y="3334106"/>
            <a:ext cx="3749040" cy="3291840"/>
          </a:xfrm>
          <a:prstGeom prst="rect">
            <a:avLst/>
          </a:prstGeom>
        </p:spPr>
      </p:pic>
      <p:sp>
        <p:nvSpPr>
          <p:cNvPr id="58" name="TextBox 57">
            <a:extLst>
              <a:ext uri="{FF2B5EF4-FFF2-40B4-BE49-F238E27FC236}">
                <a16:creationId xmlns:a16="http://schemas.microsoft.com/office/drawing/2014/main" id="{CC9AE96F-EDA1-BC13-E7C4-A328B67AC03F}"/>
              </a:ext>
            </a:extLst>
          </p:cNvPr>
          <p:cNvSpPr txBox="1"/>
          <p:nvPr/>
        </p:nvSpPr>
        <p:spPr>
          <a:xfrm>
            <a:off x="9343125" y="3776674"/>
            <a:ext cx="1602605" cy="646331"/>
          </a:xfrm>
          <a:prstGeom prst="rect">
            <a:avLst/>
          </a:prstGeom>
          <a:noFill/>
        </p:spPr>
        <p:txBody>
          <a:bodyPr wrap="square" rtlCol="0">
            <a:spAutoFit/>
          </a:bodyPr>
          <a:lstStyle/>
          <a:p>
            <a:r>
              <a:rPr lang="en-US" dirty="0"/>
              <a:t>Discrete beam energy</a:t>
            </a:r>
          </a:p>
        </p:txBody>
      </p:sp>
    </p:spTree>
    <p:extLst>
      <p:ext uri="{BB962C8B-B14F-4D97-AF65-F5344CB8AC3E}">
        <p14:creationId xmlns:p14="http://schemas.microsoft.com/office/powerpoint/2010/main" val="26189561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37F9241-02AA-B67F-C55B-A557A49D15C6}"/>
              </a:ext>
            </a:extLst>
          </p:cNvPr>
          <p:cNvSpPr>
            <a:spLocks noGrp="1"/>
          </p:cNvSpPr>
          <p:nvPr>
            <p:ph type="title"/>
          </p:nvPr>
        </p:nvSpPr>
        <p:spPr/>
        <p:txBody>
          <a:bodyPr/>
          <a:lstStyle/>
          <a:p>
            <a:r>
              <a:rPr lang="en-US" dirty="0"/>
              <a:t>The simplest spin rotator design has both pros and cons </a:t>
            </a:r>
          </a:p>
        </p:txBody>
      </p:sp>
      <p:sp>
        <p:nvSpPr>
          <p:cNvPr id="5" name="TextBox 4">
            <a:extLst>
              <a:ext uri="{FF2B5EF4-FFF2-40B4-BE49-F238E27FC236}">
                <a16:creationId xmlns:a16="http://schemas.microsoft.com/office/drawing/2014/main" id="{1A443BF7-4998-95A5-D3BF-49B1F8723A8A}"/>
              </a:ext>
            </a:extLst>
          </p:cNvPr>
          <p:cNvSpPr txBox="1"/>
          <p:nvPr/>
        </p:nvSpPr>
        <p:spPr>
          <a:xfrm>
            <a:off x="305154" y="1395485"/>
            <a:ext cx="5803935" cy="2513509"/>
          </a:xfrm>
          <a:prstGeom prst="rect">
            <a:avLst/>
          </a:prstGeom>
          <a:noFill/>
        </p:spPr>
        <p:txBody>
          <a:bodyPr wrap="square" rtlCol="0">
            <a:spAutoFit/>
          </a:bodyPr>
          <a:lstStyle/>
          <a:p>
            <a:pPr>
              <a:spcBef>
                <a:spcPts val="400"/>
              </a:spcBef>
            </a:pPr>
            <a:r>
              <a:rPr lang="en-US" dirty="0"/>
              <a:t>To provide a spin rotation of 90</a:t>
            </a:r>
            <a:r>
              <a:rPr lang="en-US" baseline="30000" dirty="0"/>
              <a:t>0 </a:t>
            </a:r>
            <a:r>
              <a:rPr lang="en-US" dirty="0"/>
              <a:t>in such spin rotator:</a:t>
            </a:r>
          </a:p>
          <a:p>
            <a:pPr marL="285750" indent="-285750">
              <a:spcBef>
                <a:spcPts val="400"/>
              </a:spcBef>
              <a:buFont typeface="Arial" panose="020B0604020202020204" pitchFamily="34" charset="0"/>
              <a:buChar char="•"/>
            </a:pPr>
            <a:r>
              <a:rPr lang="en-US" dirty="0"/>
              <a:t>the integrated dipole field tends to level off toward a constant value.</a:t>
            </a:r>
          </a:p>
          <a:p>
            <a:pPr marL="285750" indent="-285750">
              <a:spcBef>
                <a:spcPts val="400"/>
              </a:spcBef>
              <a:buFont typeface="Arial" panose="020B0604020202020204" pitchFamily="34" charset="0"/>
              <a:buChar char="•"/>
            </a:pPr>
            <a:r>
              <a:rPr lang="en-US" dirty="0"/>
              <a:t>The integrated solenoid field is proportional to the beam energy </a:t>
            </a:r>
          </a:p>
          <a:p>
            <a:pPr marL="285750" indent="-285750">
              <a:spcBef>
                <a:spcPts val="400"/>
              </a:spcBef>
              <a:buFont typeface="Arial" panose="020B0604020202020204" pitchFamily="34" charset="0"/>
              <a:buChar char="•"/>
            </a:pPr>
            <a:r>
              <a:rPr lang="en-US" dirty="0"/>
              <a:t>Both the required dipole and solenoid </a:t>
            </a:r>
            <a:r>
              <a:rPr lang="en-US" b="1" dirty="0"/>
              <a:t>fields are relatively low</a:t>
            </a:r>
            <a:r>
              <a:rPr lang="en-US" dirty="0"/>
              <a:t> at this energy range of 520keV – 12 MeV</a:t>
            </a:r>
          </a:p>
          <a:p>
            <a:pPr marL="285750" indent="-285750">
              <a:spcBef>
                <a:spcPts val="400"/>
              </a:spcBef>
              <a:buFont typeface="Arial" panose="020B0604020202020204" pitchFamily="34" charset="0"/>
              <a:buChar char="•"/>
            </a:pPr>
            <a:endParaRPr lang="en-US" dirty="0"/>
          </a:p>
        </p:txBody>
      </p:sp>
      <p:sp>
        <p:nvSpPr>
          <p:cNvPr id="2" name="TextBox 1">
            <a:extLst>
              <a:ext uri="{FF2B5EF4-FFF2-40B4-BE49-F238E27FC236}">
                <a16:creationId xmlns:a16="http://schemas.microsoft.com/office/drawing/2014/main" id="{ADE8CA6A-2636-E43F-56D7-BBB2F538744E}"/>
              </a:ext>
            </a:extLst>
          </p:cNvPr>
          <p:cNvSpPr txBox="1"/>
          <p:nvPr/>
        </p:nvSpPr>
        <p:spPr>
          <a:xfrm>
            <a:off x="6096452" y="3893086"/>
            <a:ext cx="6046824" cy="2877711"/>
          </a:xfrm>
          <a:prstGeom prst="rect">
            <a:avLst/>
          </a:prstGeom>
          <a:noFill/>
        </p:spPr>
        <p:txBody>
          <a:bodyPr wrap="square" rtlCol="0">
            <a:spAutoFit/>
          </a:bodyPr>
          <a:lstStyle/>
          <a:p>
            <a:pPr>
              <a:spcBef>
                <a:spcPts val="400"/>
              </a:spcBef>
            </a:pPr>
            <a:r>
              <a:rPr lang="en-US" b="1" dirty="0"/>
              <a:t>Note that (!) </a:t>
            </a:r>
            <a:r>
              <a:rPr lang="en-US" dirty="0"/>
              <a:t>: </a:t>
            </a:r>
          </a:p>
          <a:p>
            <a:pPr marL="285750" indent="-285750">
              <a:spcBef>
                <a:spcPts val="400"/>
              </a:spcBef>
              <a:buFont typeface="Arial" panose="020B0604020202020204" pitchFamily="34" charset="0"/>
              <a:buChar char="•"/>
            </a:pPr>
            <a:r>
              <a:rPr lang="en-US" sz="1700" b="1" dirty="0"/>
              <a:t>Spin diffusion </a:t>
            </a:r>
            <a:r>
              <a:rPr lang="en-US" sz="1700" dirty="0"/>
              <a:t>arises from the beam energy spread when longitudinally polarized spins are injected into the ring and rotates in the horizontal plane during subsequent revolutions. </a:t>
            </a:r>
          </a:p>
          <a:p>
            <a:pPr marL="285750" indent="-285750">
              <a:spcBef>
                <a:spcPts val="400"/>
              </a:spcBef>
              <a:buFont typeface="Arial" panose="020B0604020202020204" pitchFamily="34" charset="0"/>
              <a:buChar char="•"/>
            </a:pPr>
            <a:r>
              <a:rPr lang="en-US" sz="1700" dirty="0"/>
              <a:t>This leads to </a:t>
            </a:r>
            <a:r>
              <a:rPr lang="en-US" sz="1700" b="1" dirty="0"/>
              <a:t>beam depolarization</a:t>
            </a:r>
            <a:r>
              <a:rPr lang="en-US" sz="1700" dirty="0"/>
              <a:t>, which can be particularly significant for polarized positrons produced from polarized electrons. </a:t>
            </a:r>
          </a:p>
          <a:p>
            <a:pPr marL="285750" indent="-285750">
              <a:spcBef>
                <a:spcPts val="400"/>
              </a:spcBef>
              <a:buFont typeface="Arial" panose="020B0604020202020204" pitchFamily="34" charset="0"/>
              <a:buChar char="•"/>
            </a:pPr>
            <a:r>
              <a:rPr lang="en-US" sz="1700" dirty="0"/>
              <a:t>The depolarization </a:t>
            </a:r>
            <a:r>
              <a:rPr lang="en-US" sz="1700" b="1" dirty="0"/>
              <a:t>increases with the number of turns </a:t>
            </a:r>
            <a:r>
              <a:rPr lang="en-US" sz="1700" dirty="0"/>
              <a:t>that the beam completes in the ring.</a:t>
            </a:r>
          </a:p>
        </p:txBody>
      </p:sp>
      <p:pic>
        <p:nvPicPr>
          <p:cNvPr id="4" name="Picture 3">
            <a:extLst>
              <a:ext uri="{FF2B5EF4-FFF2-40B4-BE49-F238E27FC236}">
                <a16:creationId xmlns:a16="http://schemas.microsoft.com/office/drawing/2014/main" id="{0E55347D-9260-E8D8-7DA6-499DCFBD42CA}"/>
              </a:ext>
            </a:extLst>
          </p:cNvPr>
          <p:cNvPicPr>
            <a:picLocks noChangeAspect="1"/>
          </p:cNvPicPr>
          <p:nvPr/>
        </p:nvPicPr>
        <p:blipFill>
          <a:blip r:embed="rId2"/>
          <a:stretch>
            <a:fillRect/>
          </a:stretch>
        </p:blipFill>
        <p:spPr>
          <a:xfrm>
            <a:off x="6200103" y="1084565"/>
            <a:ext cx="5852160" cy="2834640"/>
          </a:xfrm>
          <a:prstGeom prst="rect">
            <a:avLst/>
          </a:prstGeom>
        </p:spPr>
      </p:pic>
      <p:pic>
        <p:nvPicPr>
          <p:cNvPr id="9" name="Picture 8">
            <a:extLst>
              <a:ext uri="{FF2B5EF4-FFF2-40B4-BE49-F238E27FC236}">
                <a16:creationId xmlns:a16="http://schemas.microsoft.com/office/drawing/2014/main" id="{186E75A3-D215-F5A1-D161-A904F6AD3874}"/>
              </a:ext>
            </a:extLst>
          </p:cNvPr>
          <p:cNvPicPr>
            <a:picLocks noChangeAspect="1"/>
          </p:cNvPicPr>
          <p:nvPr/>
        </p:nvPicPr>
        <p:blipFill>
          <a:blip r:embed="rId3"/>
          <a:stretch>
            <a:fillRect/>
          </a:stretch>
        </p:blipFill>
        <p:spPr>
          <a:xfrm>
            <a:off x="14745" y="3613506"/>
            <a:ext cx="5943600" cy="2834640"/>
          </a:xfrm>
          <a:prstGeom prst="rect">
            <a:avLst/>
          </a:prstGeom>
        </p:spPr>
      </p:pic>
    </p:spTree>
    <p:extLst>
      <p:ext uri="{BB962C8B-B14F-4D97-AF65-F5344CB8AC3E}">
        <p14:creationId xmlns:p14="http://schemas.microsoft.com/office/powerpoint/2010/main" val="4573633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B8D880A-964B-B57D-B652-4F57DC26D1C8}"/>
              </a:ext>
            </a:extLst>
          </p:cNvPr>
          <p:cNvSpPr>
            <a:spLocks noGrp="1"/>
          </p:cNvSpPr>
          <p:nvPr>
            <p:ph type="title"/>
          </p:nvPr>
        </p:nvSpPr>
        <p:spPr/>
        <p:txBody>
          <a:bodyPr/>
          <a:lstStyle/>
          <a:p>
            <a:r>
              <a:rPr lang="en-US" dirty="0"/>
              <a:t>A </a:t>
            </a:r>
            <a:r>
              <a:rPr lang="en-US" u="sng" dirty="0"/>
              <a:t>ring</a:t>
            </a:r>
            <a:r>
              <a:rPr lang="en-US" dirty="0"/>
              <a:t> spin rotator, along with a low-energy physics program, can be placed upstream of the beam acceleration</a:t>
            </a:r>
          </a:p>
        </p:txBody>
      </p:sp>
      <p:sp>
        <p:nvSpPr>
          <p:cNvPr id="171" name="TextBox 170">
            <a:extLst>
              <a:ext uri="{FF2B5EF4-FFF2-40B4-BE49-F238E27FC236}">
                <a16:creationId xmlns:a16="http://schemas.microsoft.com/office/drawing/2014/main" id="{72903D55-EAF3-0BE6-895D-B43D7BF52B07}"/>
              </a:ext>
            </a:extLst>
          </p:cNvPr>
          <p:cNvSpPr txBox="1"/>
          <p:nvPr/>
        </p:nvSpPr>
        <p:spPr>
          <a:xfrm>
            <a:off x="314692" y="1556196"/>
            <a:ext cx="4294378" cy="1661993"/>
          </a:xfrm>
          <a:prstGeom prst="rect">
            <a:avLst/>
          </a:prstGeom>
          <a:noFill/>
        </p:spPr>
        <p:txBody>
          <a:bodyPr wrap="square" rtlCol="0">
            <a:spAutoFit/>
          </a:bodyPr>
          <a:lstStyle/>
          <a:p>
            <a:pPr>
              <a:spcBef>
                <a:spcPts val="400"/>
              </a:spcBef>
            </a:pPr>
            <a:r>
              <a:rPr lang="en-US" sz="2000" b="1" dirty="0"/>
              <a:t>Cons </a:t>
            </a:r>
            <a:r>
              <a:rPr lang="en-US" sz="2000" dirty="0"/>
              <a:t>of this type of ring spin rotator : </a:t>
            </a:r>
          </a:p>
          <a:p>
            <a:pPr marL="285750" indent="-285750">
              <a:spcBef>
                <a:spcPts val="400"/>
              </a:spcBef>
              <a:buFont typeface="Arial" panose="020B0604020202020204" pitchFamily="34" charset="0"/>
              <a:buChar char="•"/>
            </a:pPr>
            <a:r>
              <a:rPr lang="en-US" dirty="0"/>
              <a:t>Spin diffusion =&gt; beam depolarization</a:t>
            </a:r>
          </a:p>
          <a:p>
            <a:pPr marL="285750" indent="-285750">
              <a:spcBef>
                <a:spcPts val="400"/>
              </a:spcBef>
              <a:buFont typeface="Arial" panose="020B0604020202020204" pitchFamily="34" charset="0"/>
              <a:buChar char="•"/>
            </a:pPr>
            <a:r>
              <a:rPr lang="en-US" dirty="0"/>
              <a:t>Pulse or low rep rate CW beams </a:t>
            </a:r>
          </a:p>
          <a:p>
            <a:pPr marL="285750" indent="-285750">
              <a:spcBef>
                <a:spcPts val="400"/>
              </a:spcBef>
              <a:buFont typeface="Arial" panose="020B0604020202020204" pitchFamily="34" charset="0"/>
              <a:buChar char="•"/>
            </a:pPr>
            <a:r>
              <a:rPr lang="en-US" dirty="0"/>
              <a:t>Potential challenges on injection and extraction kickers</a:t>
            </a:r>
          </a:p>
        </p:txBody>
      </p:sp>
      <p:grpSp>
        <p:nvGrpSpPr>
          <p:cNvPr id="2" name="Group 1">
            <a:extLst>
              <a:ext uri="{FF2B5EF4-FFF2-40B4-BE49-F238E27FC236}">
                <a16:creationId xmlns:a16="http://schemas.microsoft.com/office/drawing/2014/main" id="{E8A9184D-9066-2F26-7B09-8C6FA4DF831A}"/>
              </a:ext>
            </a:extLst>
          </p:cNvPr>
          <p:cNvGrpSpPr>
            <a:grpSpLocks noChangeAspect="1"/>
          </p:cNvGrpSpPr>
          <p:nvPr/>
        </p:nvGrpSpPr>
        <p:grpSpPr>
          <a:xfrm>
            <a:off x="5265287" y="2685663"/>
            <a:ext cx="7048728" cy="4139985"/>
            <a:chOff x="1434044" y="934196"/>
            <a:chExt cx="9914870" cy="5823378"/>
          </a:xfrm>
        </p:grpSpPr>
        <p:pic>
          <p:nvPicPr>
            <p:cNvPr id="4" name="Picture 3" descr="A close-up of a pen&#10;&#10;AI-generated content may be incorrect.">
              <a:extLst>
                <a:ext uri="{FF2B5EF4-FFF2-40B4-BE49-F238E27FC236}">
                  <a16:creationId xmlns:a16="http://schemas.microsoft.com/office/drawing/2014/main" id="{6416026B-E27D-7732-C094-9B9AAB4F63FA}"/>
                </a:ext>
              </a:extLst>
            </p:cNvPr>
            <p:cNvPicPr>
              <a:picLocks noChangeAspect="1"/>
            </p:cNvPicPr>
            <p:nvPr/>
          </p:nvPicPr>
          <p:blipFill>
            <a:blip r:embed="rId2"/>
            <a:stretch>
              <a:fillRect/>
            </a:stretch>
          </p:blipFill>
          <p:spPr>
            <a:xfrm>
              <a:off x="1434044" y="934196"/>
              <a:ext cx="9253728" cy="5823378"/>
            </a:xfrm>
            <a:prstGeom prst="rect">
              <a:avLst/>
            </a:prstGeom>
          </p:spPr>
        </p:pic>
        <p:sp>
          <p:nvSpPr>
            <p:cNvPr id="6" name="TextBox 5">
              <a:extLst>
                <a:ext uri="{FF2B5EF4-FFF2-40B4-BE49-F238E27FC236}">
                  <a16:creationId xmlns:a16="http://schemas.microsoft.com/office/drawing/2014/main" id="{3E99E52C-B29E-81B0-ADE2-AD1FBD4FC608}"/>
                </a:ext>
              </a:extLst>
            </p:cNvPr>
            <p:cNvSpPr txBox="1"/>
            <p:nvPr/>
          </p:nvSpPr>
          <p:spPr>
            <a:xfrm rot="19314157">
              <a:off x="7129115" y="1249616"/>
              <a:ext cx="2214365" cy="519509"/>
            </a:xfrm>
            <a:prstGeom prst="rect">
              <a:avLst/>
            </a:prstGeom>
            <a:noFill/>
          </p:spPr>
          <p:txBody>
            <a:bodyPr wrap="square" rtlCol="0">
              <a:spAutoFit/>
            </a:bodyPr>
            <a:lstStyle/>
            <a:p>
              <a:pPr algn="ctr"/>
              <a:r>
                <a:rPr lang="en-US" b="1" dirty="0">
                  <a:solidFill>
                    <a:srgbClr val="2245FF"/>
                  </a:solidFill>
                </a:rPr>
                <a:t> </a:t>
              </a:r>
              <a:r>
                <a:rPr lang="en-US" sz="1400" b="1" dirty="0">
                  <a:solidFill>
                    <a:srgbClr val="2245FF"/>
                  </a:solidFill>
                </a:rPr>
                <a:t>MeV beam inj.</a:t>
              </a:r>
            </a:p>
          </p:txBody>
        </p:sp>
        <p:sp>
          <p:nvSpPr>
            <p:cNvPr id="109" name="TextBox 108">
              <a:extLst>
                <a:ext uri="{FF2B5EF4-FFF2-40B4-BE49-F238E27FC236}">
                  <a16:creationId xmlns:a16="http://schemas.microsoft.com/office/drawing/2014/main" id="{46A19986-EC6F-1AFA-BB44-5A3923838214}"/>
                </a:ext>
              </a:extLst>
            </p:cNvPr>
            <p:cNvSpPr txBox="1"/>
            <p:nvPr/>
          </p:nvSpPr>
          <p:spPr>
            <a:xfrm rot="20196639">
              <a:off x="8942473" y="3649482"/>
              <a:ext cx="2406441" cy="432925"/>
            </a:xfrm>
            <a:prstGeom prst="rect">
              <a:avLst/>
            </a:prstGeom>
            <a:noFill/>
          </p:spPr>
          <p:txBody>
            <a:bodyPr wrap="square" rtlCol="0">
              <a:spAutoFit/>
            </a:bodyPr>
            <a:lstStyle/>
            <a:p>
              <a:pPr algn="ctr"/>
              <a:r>
                <a:rPr lang="en-US" sz="1400" b="1" dirty="0">
                  <a:solidFill>
                    <a:srgbClr val="5655FF"/>
                  </a:solidFill>
                </a:rPr>
                <a:t>650 MeV</a:t>
              </a:r>
            </a:p>
          </p:txBody>
        </p:sp>
        <p:sp>
          <p:nvSpPr>
            <p:cNvPr id="112" name="Can 111">
              <a:extLst>
                <a:ext uri="{FF2B5EF4-FFF2-40B4-BE49-F238E27FC236}">
                  <a16:creationId xmlns:a16="http://schemas.microsoft.com/office/drawing/2014/main" id="{92C70D1C-A66C-3086-7886-A24D9236FE35}"/>
                </a:ext>
              </a:extLst>
            </p:cNvPr>
            <p:cNvSpPr>
              <a:spLocks noChangeAspect="1"/>
            </p:cNvSpPr>
            <p:nvPr/>
          </p:nvSpPr>
          <p:spPr>
            <a:xfrm rot="4141238">
              <a:off x="6976149" y="4277200"/>
              <a:ext cx="161258" cy="620482"/>
            </a:xfrm>
            <a:prstGeom prst="can">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5" name="Down Arrow 114">
              <a:extLst>
                <a:ext uri="{FF2B5EF4-FFF2-40B4-BE49-F238E27FC236}">
                  <a16:creationId xmlns:a16="http://schemas.microsoft.com/office/drawing/2014/main" id="{5624F1F3-1FF6-224E-0543-893D85FF54AC}"/>
                </a:ext>
              </a:extLst>
            </p:cNvPr>
            <p:cNvSpPr>
              <a:spLocks noChangeAspect="1"/>
            </p:cNvSpPr>
            <p:nvPr/>
          </p:nvSpPr>
          <p:spPr>
            <a:xfrm rot="14909120">
              <a:off x="8287955" y="3720324"/>
              <a:ext cx="134581" cy="644463"/>
            </a:xfrm>
            <a:prstGeom prst="downArrow">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Cube 116">
              <a:extLst>
                <a:ext uri="{FF2B5EF4-FFF2-40B4-BE49-F238E27FC236}">
                  <a16:creationId xmlns:a16="http://schemas.microsoft.com/office/drawing/2014/main" id="{A2A1E347-B694-DAE8-DFF2-1A601E391C7F}"/>
                </a:ext>
              </a:extLst>
            </p:cNvPr>
            <p:cNvSpPr>
              <a:spLocks noChangeAspect="1"/>
            </p:cNvSpPr>
            <p:nvPr/>
          </p:nvSpPr>
          <p:spPr>
            <a:xfrm>
              <a:off x="4961445" y="5224336"/>
              <a:ext cx="249382" cy="226907"/>
            </a:xfrm>
            <a:prstGeom prst="cube">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8" name="Cloud 117">
              <a:extLst>
                <a:ext uri="{FF2B5EF4-FFF2-40B4-BE49-F238E27FC236}">
                  <a16:creationId xmlns:a16="http://schemas.microsoft.com/office/drawing/2014/main" id="{5FCF0773-C02B-9031-EF6C-B41F3194BEAC}"/>
                </a:ext>
              </a:extLst>
            </p:cNvPr>
            <p:cNvSpPr>
              <a:spLocks noChangeAspect="1"/>
            </p:cNvSpPr>
            <p:nvPr/>
          </p:nvSpPr>
          <p:spPr>
            <a:xfrm rot="20412461">
              <a:off x="5346101" y="5002141"/>
              <a:ext cx="799605" cy="183723"/>
            </a:xfrm>
            <a:prstGeom prst="cloud">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TextBox 118">
              <a:extLst>
                <a:ext uri="{FF2B5EF4-FFF2-40B4-BE49-F238E27FC236}">
                  <a16:creationId xmlns:a16="http://schemas.microsoft.com/office/drawing/2014/main" id="{5667D31D-DBE7-64DA-DDFA-9AB6082C1FA0}"/>
                </a:ext>
              </a:extLst>
            </p:cNvPr>
            <p:cNvSpPr txBox="1"/>
            <p:nvPr/>
          </p:nvSpPr>
          <p:spPr>
            <a:xfrm rot="20244988">
              <a:off x="5971294" y="4420796"/>
              <a:ext cx="851387" cy="646331"/>
            </a:xfrm>
            <a:prstGeom prst="rect">
              <a:avLst/>
            </a:prstGeom>
            <a:noFill/>
          </p:spPr>
          <p:txBody>
            <a:bodyPr wrap="none" rtlCol="0">
              <a:spAutoFit/>
            </a:bodyPr>
            <a:lstStyle/>
            <a:p>
              <a:pPr algn="ctr"/>
              <a:r>
                <a:rPr lang="en-US" sz="1200" b="1" dirty="0">
                  <a:solidFill>
                    <a:srgbClr val="C00000"/>
                  </a:solidFill>
                </a:rPr>
                <a:t>Lower</a:t>
              </a:r>
            </a:p>
            <a:p>
              <a:pPr algn="ctr"/>
              <a:r>
                <a:rPr lang="en-US" sz="1200" b="1" dirty="0">
                  <a:solidFill>
                    <a:srgbClr val="C00000"/>
                  </a:solidFill>
                </a:rPr>
                <a:t>Energy</a:t>
              </a:r>
            </a:p>
            <a:p>
              <a:pPr algn="ctr"/>
              <a:r>
                <a:rPr lang="en-US" sz="1200" b="1" dirty="0">
                  <a:solidFill>
                    <a:srgbClr val="C00000"/>
                  </a:solidFill>
                </a:rPr>
                <a:t>positrons</a:t>
              </a:r>
            </a:p>
          </p:txBody>
        </p:sp>
        <p:sp>
          <p:nvSpPr>
            <p:cNvPr id="120" name="TextBox 119">
              <a:extLst>
                <a:ext uri="{FF2B5EF4-FFF2-40B4-BE49-F238E27FC236}">
                  <a16:creationId xmlns:a16="http://schemas.microsoft.com/office/drawing/2014/main" id="{2CD0E9DD-6F27-CE9A-7408-1933E2A12725}"/>
                </a:ext>
              </a:extLst>
            </p:cNvPr>
            <p:cNvSpPr txBox="1"/>
            <p:nvPr/>
          </p:nvSpPr>
          <p:spPr>
            <a:xfrm rot="20244988">
              <a:off x="7211412" y="3876343"/>
              <a:ext cx="851388" cy="646331"/>
            </a:xfrm>
            <a:prstGeom prst="rect">
              <a:avLst/>
            </a:prstGeom>
            <a:noFill/>
          </p:spPr>
          <p:txBody>
            <a:bodyPr wrap="none" rtlCol="0">
              <a:spAutoFit/>
            </a:bodyPr>
            <a:lstStyle/>
            <a:p>
              <a:pPr algn="ctr"/>
              <a:r>
                <a:rPr lang="en-US" sz="1200" b="1" dirty="0">
                  <a:solidFill>
                    <a:srgbClr val="C00000"/>
                  </a:solidFill>
                </a:rPr>
                <a:t>Higher</a:t>
              </a:r>
            </a:p>
            <a:p>
              <a:pPr algn="ctr"/>
              <a:r>
                <a:rPr lang="en-US" sz="1200" b="1" dirty="0">
                  <a:solidFill>
                    <a:srgbClr val="C00000"/>
                  </a:solidFill>
                </a:rPr>
                <a:t>Energy</a:t>
              </a:r>
            </a:p>
            <a:p>
              <a:pPr algn="ctr"/>
              <a:r>
                <a:rPr lang="en-US" sz="1200" b="1" dirty="0">
                  <a:solidFill>
                    <a:srgbClr val="C00000"/>
                  </a:solidFill>
                </a:rPr>
                <a:t>positrons</a:t>
              </a:r>
            </a:p>
          </p:txBody>
        </p:sp>
        <p:sp>
          <p:nvSpPr>
            <p:cNvPr id="121" name="TextBox 120">
              <a:extLst>
                <a:ext uri="{FF2B5EF4-FFF2-40B4-BE49-F238E27FC236}">
                  <a16:creationId xmlns:a16="http://schemas.microsoft.com/office/drawing/2014/main" id="{41648FE3-E6B6-3D19-9266-BB327E60F509}"/>
                </a:ext>
              </a:extLst>
            </p:cNvPr>
            <p:cNvSpPr txBox="1"/>
            <p:nvPr/>
          </p:nvSpPr>
          <p:spPr>
            <a:xfrm rot="20244988">
              <a:off x="1844711" y="5014623"/>
              <a:ext cx="851388" cy="646331"/>
            </a:xfrm>
            <a:prstGeom prst="rect">
              <a:avLst/>
            </a:prstGeom>
            <a:noFill/>
          </p:spPr>
          <p:txBody>
            <a:bodyPr wrap="none" rtlCol="0">
              <a:spAutoFit/>
            </a:bodyPr>
            <a:lstStyle/>
            <a:p>
              <a:pPr algn="ctr"/>
              <a:r>
                <a:rPr lang="en-US" sz="1200" b="1" dirty="0">
                  <a:solidFill>
                    <a:srgbClr val="2245FF"/>
                  </a:solidFill>
                </a:rPr>
                <a:t>1,2,3</a:t>
              </a:r>
            </a:p>
            <a:p>
              <a:pPr algn="ctr"/>
              <a:r>
                <a:rPr lang="en-US" sz="1200" b="1" dirty="0">
                  <a:solidFill>
                    <a:srgbClr val="2245FF"/>
                  </a:solidFill>
                </a:rPr>
                <a:t>Pass</a:t>
              </a:r>
            </a:p>
            <a:p>
              <a:pPr algn="ctr"/>
              <a:r>
                <a:rPr lang="en-US" sz="1200" b="1" dirty="0">
                  <a:solidFill>
                    <a:srgbClr val="2245FF"/>
                  </a:solidFill>
                </a:rPr>
                <a:t>electrons</a:t>
              </a:r>
            </a:p>
          </p:txBody>
        </p:sp>
      </p:grpSp>
      <p:grpSp>
        <p:nvGrpSpPr>
          <p:cNvPr id="122" name="Group 121">
            <a:extLst>
              <a:ext uri="{FF2B5EF4-FFF2-40B4-BE49-F238E27FC236}">
                <a16:creationId xmlns:a16="http://schemas.microsoft.com/office/drawing/2014/main" id="{2B40927E-AD0C-D7FD-B13F-3B931FC4C134}"/>
              </a:ext>
            </a:extLst>
          </p:cNvPr>
          <p:cNvGrpSpPr/>
          <p:nvPr/>
        </p:nvGrpSpPr>
        <p:grpSpPr>
          <a:xfrm rot="21001942">
            <a:off x="1607386" y="1657767"/>
            <a:ext cx="7933898" cy="3421843"/>
            <a:chOff x="1987364" y="1297938"/>
            <a:chExt cx="7933898" cy="3421843"/>
          </a:xfrm>
        </p:grpSpPr>
        <p:sp>
          <p:nvSpPr>
            <p:cNvPr id="123" name="TextBox 122">
              <a:extLst>
                <a:ext uri="{FF2B5EF4-FFF2-40B4-BE49-F238E27FC236}">
                  <a16:creationId xmlns:a16="http://schemas.microsoft.com/office/drawing/2014/main" id="{A2F808F2-03C7-0971-0ACC-0A8DAEDB6D82}"/>
                </a:ext>
              </a:extLst>
            </p:cNvPr>
            <p:cNvSpPr txBox="1"/>
            <p:nvPr/>
          </p:nvSpPr>
          <p:spPr>
            <a:xfrm rot="20860769">
              <a:off x="1987364" y="4073450"/>
              <a:ext cx="1945213" cy="646331"/>
            </a:xfrm>
            <a:prstGeom prst="rect">
              <a:avLst/>
            </a:prstGeom>
            <a:noFill/>
          </p:spPr>
          <p:txBody>
            <a:bodyPr wrap="square" rtlCol="0">
              <a:spAutoFit/>
            </a:bodyPr>
            <a:lstStyle/>
            <a:p>
              <a:r>
                <a:rPr lang="en-US" dirty="0"/>
                <a:t>Low-energy physics program</a:t>
              </a:r>
            </a:p>
          </p:txBody>
        </p:sp>
        <p:grpSp>
          <p:nvGrpSpPr>
            <p:cNvPr id="124" name="Group 123">
              <a:extLst>
                <a:ext uri="{FF2B5EF4-FFF2-40B4-BE49-F238E27FC236}">
                  <a16:creationId xmlns:a16="http://schemas.microsoft.com/office/drawing/2014/main" id="{FA388A67-C955-5925-29D5-E824AFB31305}"/>
                </a:ext>
              </a:extLst>
            </p:cNvPr>
            <p:cNvGrpSpPr/>
            <p:nvPr/>
          </p:nvGrpSpPr>
          <p:grpSpPr>
            <a:xfrm>
              <a:off x="3742385" y="1297938"/>
              <a:ext cx="6178877" cy="2904408"/>
              <a:chOff x="-108568" y="1672678"/>
              <a:chExt cx="6178877" cy="2904408"/>
            </a:xfrm>
          </p:grpSpPr>
          <p:grpSp>
            <p:nvGrpSpPr>
              <p:cNvPr id="131" name="Group 130">
                <a:extLst>
                  <a:ext uri="{FF2B5EF4-FFF2-40B4-BE49-F238E27FC236}">
                    <a16:creationId xmlns:a16="http://schemas.microsoft.com/office/drawing/2014/main" id="{0EE8E5AB-381A-7C8A-1EF7-8DD6E715C793}"/>
                  </a:ext>
                </a:extLst>
              </p:cNvPr>
              <p:cNvGrpSpPr>
                <a:grpSpLocks noChangeAspect="1"/>
              </p:cNvGrpSpPr>
              <p:nvPr/>
            </p:nvGrpSpPr>
            <p:grpSpPr>
              <a:xfrm>
                <a:off x="-108568" y="1804484"/>
                <a:ext cx="6178877" cy="2772602"/>
                <a:chOff x="1538215" y="2075087"/>
                <a:chExt cx="9588570" cy="4302612"/>
              </a:xfrm>
            </p:grpSpPr>
            <p:grpSp>
              <p:nvGrpSpPr>
                <p:cNvPr id="195" name="Group 194">
                  <a:extLst>
                    <a:ext uri="{FF2B5EF4-FFF2-40B4-BE49-F238E27FC236}">
                      <a16:creationId xmlns:a16="http://schemas.microsoft.com/office/drawing/2014/main" id="{9CC8A6CC-2281-222A-134A-227A5EFFBD3C}"/>
                    </a:ext>
                  </a:extLst>
                </p:cNvPr>
                <p:cNvGrpSpPr>
                  <a:grpSpLocks noChangeAspect="1"/>
                </p:cNvGrpSpPr>
                <p:nvPr/>
              </p:nvGrpSpPr>
              <p:grpSpPr>
                <a:xfrm>
                  <a:off x="3975999" y="2075087"/>
                  <a:ext cx="3853523" cy="3895731"/>
                  <a:chOff x="3697264" y="3446659"/>
                  <a:chExt cx="3184730" cy="3219613"/>
                </a:xfrm>
              </p:grpSpPr>
              <p:sp>
                <p:nvSpPr>
                  <p:cNvPr id="199" name="Rounded Rectangle 198">
                    <a:extLst>
                      <a:ext uri="{FF2B5EF4-FFF2-40B4-BE49-F238E27FC236}">
                        <a16:creationId xmlns:a16="http://schemas.microsoft.com/office/drawing/2014/main" id="{4ED90E8B-F14C-C652-A7D4-6198F8E456CC}"/>
                      </a:ext>
                    </a:extLst>
                  </p:cNvPr>
                  <p:cNvSpPr>
                    <a:spLocks noChangeAspect="1"/>
                  </p:cNvSpPr>
                  <p:nvPr/>
                </p:nvSpPr>
                <p:spPr>
                  <a:xfrm>
                    <a:off x="3819338" y="3604748"/>
                    <a:ext cx="2888126" cy="2888126"/>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Triangle 199">
                    <a:extLst>
                      <a:ext uri="{FF2B5EF4-FFF2-40B4-BE49-F238E27FC236}">
                        <a16:creationId xmlns:a16="http://schemas.microsoft.com/office/drawing/2014/main" id="{7AB241FD-0CDF-8E66-AD56-849FC5A9CA7A}"/>
                      </a:ext>
                    </a:extLst>
                  </p:cNvPr>
                  <p:cNvSpPr/>
                  <p:nvPr/>
                </p:nvSpPr>
                <p:spPr>
                  <a:xfrm rot="19284672">
                    <a:off x="3704709" y="3446659"/>
                    <a:ext cx="595009" cy="496793"/>
                  </a:xfrm>
                  <a:prstGeom prst="triangle">
                    <a:avLst/>
                  </a:prstGeom>
                  <a:solidFill>
                    <a:schemeClr val="tx2"/>
                  </a:solidFill>
                  <a:ln w="3810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201" name="Triangle 200">
                    <a:extLst>
                      <a:ext uri="{FF2B5EF4-FFF2-40B4-BE49-F238E27FC236}">
                        <a16:creationId xmlns:a16="http://schemas.microsoft.com/office/drawing/2014/main" id="{9637DB9D-927D-1C77-D9AE-2224B6DC564F}"/>
                      </a:ext>
                    </a:extLst>
                  </p:cNvPr>
                  <p:cNvSpPr/>
                  <p:nvPr/>
                </p:nvSpPr>
                <p:spPr>
                  <a:xfrm rot="2376283">
                    <a:off x="6286985" y="3504324"/>
                    <a:ext cx="595009" cy="496793"/>
                  </a:xfrm>
                  <a:prstGeom prst="triangle">
                    <a:avLst/>
                  </a:prstGeom>
                  <a:solidFill>
                    <a:schemeClr val="tx2"/>
                  </a:solidFill>
                  <a:ln w="3810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202" name="Triangle 201">
                    <a:extLst>
                      <a:ext uri="{FF2B5EF4-FFF2-40B4-BE49-F238E27FC236}">
                        <a16:creationId xmlns:a16="http://schemas.microsoft.com/office/drawing/2014/main" id="{A5DFF619-192D-F3F2-CC8A-B456798B31BF}"/>
                      </a:ext>
                    </a:extLst>
                  </p:cNvPr>
                  <p:cNvSpPr/>
                  <p:nvPr/>
                </p:nvSpPr>
                <p:spPr>
                  <a:xfrm rot="8058876">
                    <a:off x="6286987" y="6120371"/>
                    <a:ext cx="595009" cy="496793"/>
                  </a:xfrm>
                  <a:prstGeom prst="triangle">
                    <a:avLst/>
                  </a:prstGeom>
                  <a:solidFill>
                    <a:schemeClr val="tx2"/>
                  </a:solidFill>
                  <a:ln w="3810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203" name="Triangle 202">
                    <a:extLst>
                      <a:ext uri="{FF2B5EF4-FFF2-40B4-BE49-F238E27FC236}">
                        <a16:creationId xmlns:a16="http://schemas.microsoft.com/office/drawing/2014/main" id="{F7F5CEAB-A22E-9D69-953D-F4CEEB4F7678}"/>
                      </a:ext>
                    </a:extLst>
                  </p:cNvPr>
                  <p:cNvSpPr/>
                  <p:nvPr/>
                </p:nvSpPr>
                <p:spPr>
                  <a:xfrm rot="13199962">
                    <a:off x="3697264" y="6132254"/>
                    <a:ext cx="595009" cy="496793"/>
                  </a:xfrm>
                  <a:prstGeom prst="triangle">
                    <a:avLst/>
                  </a:prstGeom>
                  <a:solidFill>
                    <a:schemeClr val="tx2"/>
                  </a:solidFill>
                  <a:ln w="3810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cxnSp>
              <p:nvCxnSpPr>
                <p:cNvPr id="196" name="Straight Arrow Connector 195">
                  <a:extLst>
                    <a:ext uri="{FF2B5EF4-FFF2-40B4-BE49-F238E27FC236}">
                      <a16:creationId xmlns:a16="http://schemas.microsoft.com/office/drawing/2014/main" id="{E6C9E648-6BA2-C76E-4410-8594D8981D06}"/>
                    </a:ext>
                  </a:extLst>
                </p:cNvPr>
                <p:cNvCxnSpPr>
                  <a:cxnSpLocks/>
                </p:cNvCxnSpPr>
                <p:nvPr/>
              </p:nvCxnSpPr>
              <p:spPr>
                <a:xfrm flipV="1">
                  <a:off x="1538215" y="5800595"/>
                  <a:ext cx="3491177" cy="577104"/>
                </a:xfrm>
                <a:prstGeom prst="straightConnector1">
                  <a:avLst/>
                </a:prstGeom>
                <a:ln w="19050">
                  <a:headEnd type="triangle" w="med" len="lg"/>
                  <a:tailEnd type="none" w="med" len="lg"/>
                </a:ln>
              </p:spPr>
              <p:style>
                <a:lnRef idx="1">
                  <a:schemeClr val="accent1"/>
                </a:lnRef>
                <a:fillRef idx="0">
                  <a:schemeClr val="accent1"/>
                </a:fillRef>
                <a:effectRef idx="0">
                  <a:schemeClr val="accent1"/>
                </a:effectRef>
                <a:fontRef idx="minor">
                  <a:schemeClr val="tx1"/>
                </a:fontRef>
              </p:style>
            </p:cxnSp>
            <p:cxnSp>
              <p:nvCxnSpPr>
                <p:cNvPr id="197" name="Straight Arrow Connector 196">
                  <a:extLst>
                    <a:ext uri="{FF2B5EF4-FFF2-40B4-BE49-F238E27FC236}">
                      <a16:creationId xmlns:a16="http://schemas.microsoft.com/office/drawing/2014/main" id="{AB0CEF54-72C1-2631-5C8A-B09E866ADC08}"/>
                    </a:ext>
                  </a:extLst>
                </p:cNvPr>
                <p:cNvCxnSpPr>
                  <a:cxnSpLocks/>
                </p:cNvCxnSpPr>
                <p:nvPr/>
              </p:nvCxnSpPr>
              <p:spPr>
                <a:xfrm rot="598058" flipV="1">
                  <a:off x="6666286" y="5845020"/>
                  <a:ext cx="4460499" cy="342952"/>
                </a:xfrm>
                <a:prstGeom prst="straightConnector1">
                  <a:avLst/>
                </a:prstGeom>
                <a:ln w="19050">
                  <a:headEnd type="triangle" w="med" len="lg"/>
                  <a:tailEnd type="none" w="med" len="lg"/>
                </a:ln>
              </p:spPr>
              <p:style>
                <a:lnRef idx="1">
                  <a:schemeClr val="accent1"/>
                </a:lnRef>
                <a:fillRef idx="0">
                  <a:schemeClr val="accent1"/>
                </a:fillRef>
                <a:effectRef idx="0">
                  <a:schemeClr val="accent1"/>
                </a:effectRef>
                <a:fontRef idx="minor">
                  <a:schemeClr val="tx1"/>
                </a:fontRef>
              </p:style>
            </p:cxnSp>
            <p:sp>
              <p:nvSpPr>
                <p:cNvPr id="198" name="Can 197">
                  <a:extLst>
                    <a:ext uri="{FF2B5EF4-FFF2-40B4-BE49-F238E27FC236}">
                      <a16:creationId xmlns:a16="http://schemas.microsoft.com/office/drawing/2014/main" id="{42B26FD2-F1D0-08E3-5E46-F359AE105AEE}"/>
                    </a:ext>
                  </a:extLst>
                </p:cNvPr>
                <p:cNvSpPr>
                  <a:spLocks noChangeAspect="1"/>
                </p:cNvSpPr>
                <p:nvPr/>
              </p:nvSpPr>
              <p:spPr>
                <a:xfrm rot="15829104">
                  <a:off x="2869761" y="5775435"/>
                  <a:ext cx="474035" cy="654517"/>
                </a:xfrm>
                <a:prstGeom prst="can">
                  <a:avLst/>
                </a:prstGeom>
                <a:solidFill>
                  <a:schemeClr val="tx2">
                    <a:lumMod val="75000"/>
                  </a:schemeClr>
                </a:solidFill>
                <a:ln w="3810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grpSp>
            <p:nvGrpSpPr>
              <p:cNvPr id="132" name="Group 131">
                <a:extLst>
                  <a:ext uri="{FF2B5EF4-FFF2-40B4-BE49-F238E27FC236}">
                    <a16:creationId xmlns:a16="http://schemas.microsoft.com/office/drawing/2014/main" id="{F2CD02C8-E6D5-093A-6428-6C1C8E6988EE}"/>
                  </a:ext>
                </a:extLst>
              </p:cNvPr>
              <p:cNvGrpSpPr>
                <a:grpSpLocks noChangeAspect="1"/>
              </p:cNvGrpSpPr>
              <p:nvPr/>
            </p:nvGrpSpPr>
            <p:grpSpPr>
              <a:xfrm rot="16200000">
                <a:off x="1127433" y="2510992"/>
                <a:ext cx="822960" cy="398005"/>
                <a:chOff x="9401197" y="1770745"/>
                <a:chExt cx="1940216" cy="938342"/>
              </a:xfrm>
            </p:grpSpPr>
            <p:sp>
              <p:nvSpPr>
                <p:cNvPr id="191" name="Arc 190">
                  <a:extLst>
                    <a:ext uri="{FF2B5EF4-FFF2-40B4-BE49-F238E27FC236}">
                      <a16:creationId xmlns:a16="http://schemas.microsoft.com/office/drawing/2014/main" id="{0724FF06-0DD4-43FC-D2EB-B1E78D51ADED}"/>
                    </a:ext>
                  </a:extLst>
                </p:cNvPr>
                <p:cNvSpPr/>
                <p:nvPr/>
              </p:nvSpPr>
              <p:spPr>
                <a:xfrm rot="2848828">
                  <a:off x="9401197" y="1794687"/>
                  <a:ext cx="914400" cy="914400"/>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2" name="Arc 191">
                  <a:extLst>
                    <a:ext uri="{FF2B5EF4-FFF2-40B4-BE49-F238E27FC236}">
                      <a16:creationId xmlns:a16="http://schemas.microsoft.com/office/drawing/2014/main" id="{F42F15C6-5688-5510-CD48-BD5FDA89985F}"/>
                    </a:ext>
                  </a:extLst>
                </p:cNvPr>
                <p:cNvSpPr/>
                <p:nvPr/>
              </p:nvSpPr>
              <p:spPr>
                <a:xfrm rot="13110476">
                  <a:off x="10427013" y="1770745"/>
                  <a:ext cx="914400" cy="914400"/>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93" name="Straight Connector 192">
                  <a:extLst>
                    <a:ext uri="{FF2B5EF4-FFF2-40B4-BE49-F238E27FC236}">
                      <a16:creationId xmlns:a16="http://schemas.microsoft.com/office/drawing/2014/main" id="{DAE1564E-3D0C-47ED-D6E2-C6C13D90E823}"/>
                    </a:ext>
                  </a:extLst>
                </p:cNvPr>
                <p:cNvCxnSpPr/>
                <p:nvPr/>
              </p:nvCxnSpPr>
              <p:spPr>
                <a:xfrm>
                  <a:off x="10157122" y="1937657"/>
                  <a:ext cx="39079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4" name="Straight Connector 193">
                  <a:extLst>
                    <a:ext uri="{FF2B5EF4-FFF2-40B4-BE49-F238E27FC236}">
                      <a16:creationId xmlns:a16="http://schemas.microsoft.com/office/drawing/2014/main" id="{67A2E781-9BCA-9971-D8B7-6F7ECD43D5E3}"/>
                    </a:ext>
                  </a:extLst>
                </p:cNvPr>
                <p:cNvCxnSpPr/>
                <p:nvPr/>
              </p:nvCxnSpPr>
              <p:spPr>
                <a:xfrm>
                  <a:off x="10178893" y="2579916"/>
                  <a:ext cx="390790"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33" name="Group 132">
                <a:extLst>
                  <a:ext uri="{FF2B5EF4-FFF2-40B4-BE49-F238E27FC236}">
                    <a16:creationId xmlns:a16="http://schemas.microsoft.com/office/drawing/2014/main" id="{4CB3C320-9038-1EFB-04EC-209B9A831B21}"/>
                  </a:ext>
                </a:extLst>
              </p:cNvPr>
              <p:cNvGrpSpPr/>
              <p:nvPr/>
            </p:nvGrpSpPr>
            <p:grpSpPr>
              <a:xfrm>
                <a:off x="2045173" y="1672678"/>
                <a:ext cx="870856" cy="539748"/>
                <a:chOff x="7673757" y="1844094"/>
                <a:chExt cx="870856" cy="539748"/>
              </a:xfrm>
            </p:grpSpPr>
            <p:grpSp>
              <p:nvGrpSpPr>
                <p:cNvPr id="185" name="Group 184">
                  <a:extLst>
                    <a:ext uri="{FF2B5EF4-FFF2-40B4-BE49-F238E27FC236}">
                      <a16:creationId xmlns:a16="http://schemas.microsoft.com/office/drawing/2014/main" id="{E2E0F600-165E-6FDA-E643-C72D38E80E88}"/>
                    </a:ext>
                  </a:extLst>
                </p:cNvPr>
                <p:cNvGrpSpPr>
                  <a:grpSpLocks noChangeAspect="1"/>
                </p:cNvGrpSpPr>
                <p:nvPr/>
              </p:nvGrpSpPr>
              <p:grpSpPr>
                <a:xfrm>
                  <a:off x="7673757" y="1844094"/>
                  <a:ext cx="870856" cy="539748"/>
                  <a:chOff x="8693765" y="1361663"/>
                  <a:chExt cx="1492897" cy="925285"/>
                </a:xfrm>
              </p:grpSpPr>
              <p:sp>
                <p:nvSpPr>
                  <p:cNvPr id="189" name="Arc 188">
                    <a:extLst>
                      <a:ext uri="{FF2B5EF4-FFF2-40B4-BE49-F238E27FC236}">
                        <a16:creationId xmlns:a16="http://schemas.microsoft.com/office/drawing/2014/main" id="{9D98FA6B-87F4-E02A-5217-1BA8A9E2230A}"/>
                      </a:ext>
                    </a:extLst>
                  </p:cNvPr>
                  <p:cNvSpPr/>
                  <p:nvPr/>
                </p:nvSpPr>
                <p:spPr>
                  <a:xfrm rot="2686300">
                    <a:off x="8693765" y="1372549"/>
                    <a:ext cx="914399" cy="914399"/>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0" name="Arc 189">
                    <a:extLst>
                      <a:ext uri="{FF2B5EF4-FFF2-40B4-BE49-F238E27FC236}">
                        <a16:creationId xmlns:a16="http://schemas.microsoft.com/office/drawing/2014/main" id="{B6915761-8762-A85C-1AF7-7F3722274CD9}"/>
                      </a:ext>
                    </a:extLst>
                  </p:cNvPr>
                  <p:cNvSpPr/>
                  <p:nvPr/>
                </p:nvSpPr>
                <p:spPr>
                  <a:xfrm rot="13390684">
                    <a:off x="9272262" y="1361663"/>
                    <a:ext cx="914400" cy="914400"/>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cxnSp>
              <p:nvCxnSpPr>
                <p:cNvPr id="186" name="Straight Connector 185">
                  <a:extLst>
                    <a:ext uri="{FF2B5EF4-FFF2-40B4-BE49-F238E27FC236}">
                      <a16:creationId xmlns:a16="http://schemas.microsoft.com/office/drawing/2014/main" id="{C93F9C64-624C-71FD-52B6-40988A38885F}"/>
                    </a:ext>
                  </a:extLst>
                </p:cNvPr>
                <p:cNvCxnSpPr>
                  <a:stCxn id="190" idx="2"/>
                  <a:endCxn id="189" idx="0"/>
                </p:cNvCxnSpPr>
                <p:nvPr/>
              </p:nvCxnSpPr>
              <p:spPr>
                <a:xfrm flipV="1">
                  <a:off x="8083427" y="1927808"/>
                  <a:ext cx="44861" cy="491"/>
                </a:xfrm>
                <a:prstGeom prst="line">
                  <a:avLst/>
                </a:prstGeom>
              </p:spPr>
              <p:style>
                <a:lnRef idx="1">
                  <a:schemeClr val="accent1"/>
                </a:lnRef>
                <a:fillRef idx="0">
                  <a:schemeClr val="accent1"/>
                </a:fillRef>
                <a:effectRef idx="0">
                  <a:schemeClr val="accent1"/>
                </a:effectRef>
                <a:fontRef idx="minor">
                  <a:schemeClr val="tx1"/>
                </a:fontRef>
              </p:style>
            </p:cxnSp>
            <p:cxnSp>
              <p:nvCxnSpPr>
                <p:cNvPr id="188" name="Straight Connector 187">
                  <a:extLst>
                    <a:ext uri="{FF2B5EF4-FFF2-40B4-BE49-F238E27FC236}">
                      <a16:creationId xmlns:a16="http://schemas.microsoft.com/office/drawing/2014/main" id="{5967BB36-82C0-7866-06E8-7686202ED62E}"/>
                    </a:ext>
                  </a:extLst>
                </p:cNvPr>
                <p:cNvCxnSpPr/>
                <p:nvPr/>
              </p:nvCxnSpPr>
              <p:spPr>
                <a:xfrm flipV="1">
                  <a:off x="8078432" y="2297563"/>
                  <a:ext cx="44861" cy="491"/>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34" name="Group 133">
                <a:extLst>
                  <a:ext uri="{FF2B5EF4-FFF2-40B4-BE49-F238E27FC236}">
                    <a16:creationId xmlns:a16="http://schemas.microsoft.com/office/drawing/2014/main" id="{4A477497-00E5-0F9B-59A5-39B2755153D7}"/>
                  </a:ext>
                </a:extLst>
              </p:cNvPr>
              <p:cNvGrpSpPr/>
              <p:nvPr/>
            </p:nvGrpSpPr>
            <p:grpSpPr>
              <a:xfrm>
                <a:off x="2073742" y="3899301"/>
                <a:ext cx="870856" cy="539748"/>
                <a:chOff x="7673757" y="1844094"/>
                <a:chExt cx="870856" cy="539748"/>
              </a:xfrm>
            </p:grpSpPr>
            <p:grpSp>
              <p:nvGrpSpPr>
                <p:cNvPr id="180" name="Group 179">
                  <a:extLst>
                    <a:ext uri="{FF2B5EF4-FFF2-40B4-BE49-F238E27FC236}">
                      <a16:creationId xmlns:a16="http://schemas.microsoft.com/office/drawing/2014/main" id="{AF3E4FD6-EAAC-767F-8951-DE9A5417A77E}"/>
                    </a:ext>
                  </a:extLst>
                </p:cNvPr>
                <p:cNvGrpSpPr>
                  <a:grpSpLocks noChangeAspect="1"/>
                </p:cNvGrpSpPr>
                <p:nvPr/>
              </p:nvGrpSpPr>
              <p:grpSpPr>
                <a:xfrm>
                  <a:off x="7673757" y="1844094"/>
                  <a:ext cx="870856" cy="539748"/>
                  <a:chOff x="8693765" y="1361663"/>
                  <a:chExt cx="1492897" cy="925285"/>
                </a:xfrm>
              </p:grpSpPr>
              <p:sp>
                <p:nvSpPr>
                  <p:cNvPr id="183" name="Arc 182">
                    <a:extLst>
                      <a:ext uri="{FF2B5EF4-FFF2-40B4-BE49-F238E27FC236}">
                        <a16:creationId xmlns:a16="http://schemas.microsoft.com/office/drawing/2014/main" id="{DD956102-4849-EB5F-2DDC-3550246E0433}"/>
                      </a:ext>
                    </a:extLst>
                  </p:cNvPr>
                  <p:cNvSpPr/>
                  <p:nvPr/>
                </p:nvSpPr>
                <p:spPr>
                  <a:xfrm rot="2686300">
                    <a:off x="8693765" y="1372549"/>
                    <a:ext cx="914399" cy="914399"/>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4" name="Arc 183">
                    <a:extLst>
                      <a:ext uri="{FF2B5EF4-FFF2-40B4-BE49-F238E27FC236}">
                        <a16:creationId xmlns:a16="http://schemas.microsoft.com/office/drawing/2014/main" id="{13A37FF8-105B-4CA8-5668-8EAF0231C9FB}"/>
                      </a:ext>
                    </a:extLst>
                  </p:cNvPr>
                  <p:cNvSpPr/>
                  <p:nvPr/>
                </p:nvSpPr>
                <p:spPr>
                  <a:xfrm rot="13390684">
                    <a:off x="9272262" y="1361663"/>
                    <a:ext cx="914400" cy="914400"/>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cxnSp>
              <p:nvCxnSpPr>
                <p:cNvPr id="181" name="Straight Connector 180">
                  <a:extLst>
                    <a:ext uri="{FF2B5EF4-FFF2-40B4-BE49-F238E27FC236}">
                      <a16:creationId xmlns:a16="http://schemas.microsoft.com/office/drawing/2014/main" id="{2A972F9E-0120-55F1-BE21-D1459C0F646E}"/>
                    </a:ext>
                  </a:extLst>
                </p:cNvPr>
                <p:cNvCxnSpPr>
                  <a:stCxn id="184" idx="2"/>
                  <a:endCxn id="183" idx="0"/>
                </p:cNvCxnSpPr>
                <p:nvPr/>
              </p:nvCxnSpPr>
              <p:spPr>
                <a:xfrm flipV="1">
                  <a:off x="8083427" y="1927808"/>
                  <a:ext cx="44861" cy="491"/>
                </a:xfrm>
                <a:prstGeom prst="line">
                  <a:avLst/>
                </a:prstGeom>
              </p:spPr>
              <p:style>
                <a:lnRef idx="1">
                  <a:schemeClr val="accent1"/>
                </a:lnRef>
                <a:fillRef idx="0">
                  <a:schemeClr val="accent1"/>
                </a:fillRef>
                <a:effectRef idx="0">
                  <a:schemeClr val="accent1"/>
                </a:effectRef>
                <a:fontRef idx="minor">
                  <a:schemeClr val="tx1"/>
                </a:fontRef>
              </p:style>
            </p:cxnSp>
            <p:cxnSp>
              <p:nvCxnSpPr>
                <p:cNvPr id="182" name="Straight Connector 181">
                  <a:extLst>
                    <a:ext uri="{FF2B5EF4-FFF2-40B4-BE49-F238E27FC236}">
                      <a16:creationId xmlns:a16="http://schemas.microsoft.com/office/drawing/2014/main" id="{340F3798-922D-1EF2-6F6C-F366DD000677}"/>
                    </a:ext>
                  </a:extLst>
                </p:cNvPr>
                <p:cNvCxnSpPr/>
                <p:nvPr/>
              </p:nvCxnSpPr>
              <p:spPr>
                <a:xfrm flipV="1">
                  <a:off x="8078432" y="2297563"/>
                  <a:ext cx="44861" cy="491"/>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35" name="Group 134">
                <a:extLst>
                  <a:ext uri="{FF2B5EF4-FFF2-40B4-BE49-F238E27FC236}">
                    <a16:creationId xmlns:a16="http://schemas.microsoft.com/office/drawing/2014/main" id="{B46503CC-00D1-8F68-A211-A23976EA2221}"/>
                  </a:ext>
                </a:extLst>
              </p:cNvPr>
              <p:cNvGrpSpPr>
                <a:grpSpLocks noChangeAspect="1"/>
              </p:cNvGrpSpPr>
              <p:nvPr/>
            </p:nvGrpSpPr>
            <p:grpSpPr>
              <a:xfrm rot="16200000">
                <a:off x="3379355" y="2484327"/>
                <a:ext cx="822960" cy="398005"/>
                <a:chOff x="9401197" y="1770745"/>
                <a:chExt cx="1940216" cy="938342"/>
              </a:xfrm>
            </p:grpSpPr>
            <p:sp>
              <p:nvSpPr>
                <p:cNvPr id="167" name="Arc 166">
                  <a:extLst>
                    <a:ext uri="{FF2B5EF4-FFF2-40B4-BE49-F238E27FC236}">
                      <a16:creationId xmlns:a16="http://schemas.microsoft.com/office/drawing/2014/main" id="{16E12BF2-508A-C851-2300-DA4C6731E766}"/>
                    </a:ext>
                  </a:extLst>
                </p:cNvPr>
                <p:cNvSpPr/>
                <p:nvPr/>
              </p:nvSpPr>
              <p:spPr>
                <a:xfrm rot="2848828">
                  <a:off x="9401197" y="1794687"/>
                  <a:ext cx="914400" cy="914400"/>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8" name="Arc 167">
                  <a:extLst>
                    <a:ext uri="{FF2B5EF4-FFF2-40B4-BE49-F238E27FC236}">
                      <a16:creationId xmlns:a16="http://schemas.microsoft.com/office/drawing/2014/main" id="{DAF8E88C-A4E0-B350-97B2-490F36A1FDF7}"/>
                    </a:ext>
                  </a:extLst>
                </p:cNvPr>
                <p:cNvSpPr/>
                <p:nvPr/>
              </p:nvSpPr>
              <p:spPr>
                <a:xfrm rot="13110476">
                  <a:off x="10427013" y="1770745"/>
                  <a:ext cx="914400" cy="914400"/>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69" name="Straight Connector 168">
                  <a:extLst>
                    <a:ext uri="{FF2B5EF4-FFF2-40B4-BE49-F238E27FC236}">
                      <a16:creationId xmlns:a16="http://schemas.microsoft.com/office/drawing/2014/main" id="{6C222B97-A541-A02D-FF07-FEEC57E7CA19}"/>
                    </a:ext>
                  </a:extLst>
                </p:cNvPr>
                <p:cNvCxnSpPr/>
                <p:nvPr/>
              </p:nvCxnSpPr>
              <p:spPr>
                <a:xfrm>
                  <a:off x="10157122" y="1937657"/>
                  <a:ext cx="39079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0" name="Straight Connector 169">
                  <a:extLst>
                    <a:ext uri="{FF2B5EF4-FFF2-40B4-BE49-F238E27FC236}">
                      <a16:creationId xmlns:a16="http://schemas.microsoft.com/office/drawing/2014/main" id="{D6687BBA-B6F3-445B-89CB-646C5D9168F8}"/>
                    </a:ext>
                  </a:extLst>
                </p:cNvPr>
                <p:cNvCxnSpPr/>
                <p:nvPr/>
              </p:nvCxnSpPr>
              <p:spPr>
                <a:xfrm>
                  <a:off x="10178893" y="2579916"/>
                  <a:ext cx="390790"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36" name="Group 135">
                <a:extLst>
                  <a:ext uri="{FF2B5EF4-FFF2-40B4-BE49-F238E27FC236}">
                    <a16:creationId xmlns:a16="http://schemas.microsoft.com/office/drawing/2014/main" id="{C1F7BF06-3C94-D02F-3389-8ED734158F2E}"/>
                  </a:ext>
                </a:extLst>
              </p:cNvPr>
              <p:cNvGrpSpPr/>
              <p:nvPr/>
            </p:nvGrpSpPr>
            <p:grpSpPr>
              <a:xfrm rot="16200000">
                <a:off x="1131642" y="3033743"/>
                <a:ext cx="870856" cy="539748"/>
                <a:chOff x="7673757" y="1844094"/>
                <a:chExt cx="870856" cy="539748"/>
              </a:xfrm>
            </p:grpSpPr>
            <p:grpSp>
              <p:nvGrpSpPr>
                <p:cNvPr id="162" name="Group 161">
                  <a:extLst>
                    <a:ext uri="{FF2B5EF4-FFF2-40B4-BE49-F238E27FC236}">
                      <a16:creationId xmlns:a16="http://schemas.microsoft.com/office/drawing/2014/main" id="{3D3A7BB1-ECDE-1CEC-2B8A-BAC930CCDD05}"/>
                    </a:ext>
                  </a:extLst>
                </p:cNvPr>
                <p:cNvGrpSpPr>
                  <a:grpSpLocks noChangeAspect="1"/>
                </p:cNvGrpSpPr>
                <p:nvPr/>
              </p:nvGrpSpPr>
              <p:grpSpPr>
                <a:xfrm>
                  <a:off x="7673757" y="1844094"/>
                  <a:ext cx="870856" cy="539748"/>
                  <a:chOff x="8693765" y="1361663"/>
                  <a:chExt cx="1492897" cy="925285"/>
                </a:xfrm>
              </p:grpSpPr>
              <p:sp>
                <p:nvSpPr>
                  <p:cNvPr id="165" name="Arc 164">
                    <a:extLst>
                      <a:ext uri="{FF2B5EF4-FFF2-40B4-BE49-F238E27FC236}">
                        <a16:creationId xmlns:a16="http://schemas.microsoft.com/office/drawing/2014/main" id="{BEA611F0-C129-6FA8-CB78-0AC98EC57954}"/>
                      </a:ext>
                    </a:extLst>
                  </p:cNvPr>
                  <p:cNvSpPr/>
                  <p:nvPr/>
                </p:nvSpPr>
                <p:spPr>
                  <a:xfrm rot="2686300">
                    <a:off x="8693765" y="1372549"/>
                    <a:ext cx="914399" cy="914399"/>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6" name="Arc 165">
                    <a:extLst>
                      <a:ext uri="{FF2B5EF4-FFF2-40B4-BE49-F238E27FC236}">
                        <a16:creationId xmlns:a16="http://schemas.microsoft.com/office/drawing/2014/main" id="{1ABB890C-779D-F9C7-6BBF-FFC3B8DC829E}"/>
                      </a:ext>
                    </a:extLst>
                  </p:cNvPr>
                  <p:cNvSpPr/>
                  <p:nvPr/>
                </p:nvSpPr>
                <p:spPr>
                  <a:xfrm rot="13390684">
                    <a:off x="9272262" y="1361663"/>
                    <a:ext cx="914400" cy="914400"/>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cxnSp>
              <p:nvCxnSpPr>
                <p:cNvPr id="163" name="Straight Connector 162">
                  <a:extLst>
                    <a:ext uri="{FF2B5EF4-FFF2-40B4-BE49-F238E27FC236}">
                      <a16:creationId xmlns:a16="http://schemas.microsoft.com/office/drawing/2014/main" id="{C7E626D0-2F75-8601-B5FD-C87B9A84B3BA}"/>
                    </a:ext>
                  </a:extLst>
                </p:cNvPr>
                <p:cNvCxnSpPr>
                  <a:stCxn id="166" idx="2"/>
                  <a:endCxn id="165" idx="0"/>
                </p:cNvCxnSpPr>
                <p:nvPr/>
              </p:nvCxnSpPr>
              <p:spPr>
                <a:xfrm flipV="1">
                  <a:off x="8083427" y="1927808"/>
                  <a:ext cx="44861" cy="491"/>
                </a:xfrm>
                <a:prstGeom prst="line">
                  <a:avLst/>
                </a:prstGeom>
              </p:spPr>
              <p:style>
                <a:lnRef idx="1">
                  <a:schemeClr val="accent1"/>
                </a:lnRef>
                <a:fillRef idx="0">
                  <a:schemeClr val="accent1"/>
                </a:fillRef>
                <a:effectRef idx="0">
                  <a:schemeClr val="accent1"/>
                </a:effectRef>
                <a:fontRef idx="minor">
                  <a:schemeClr val="tx1"/>
                </a:fontRef>
              </p:style>
            </p:cxnSp>
            <p:cxnSp>
              <p:nvCxnSpPr>
                <p:cNvPr id="164" name="Straight Connector 163">
                  <a:extLst>
                    <a:ext uri="{FF2B5EF4-FFF2-40B4-BE49-F238E27FC236}">
                      <a16:creationId xmlns:a16="http://schemas.microsoft.com/office/drawing/2014/main" id="{A6DE2FFA-D2D6-6321-252F-7F64BAF972EB}"/>
                    </a:ext>
                  </a:extLst>
                </p:cNvPr>
                <p:cNvCxnSpPr/>
                <p:nvPr/>
              </p:nvCxnSpPr>
              <p:spPr>
                <a:xfrm flipV="1">
                  <a:off x="8078432" y="2297563"/>
                  <a:ext cx="44861" cy="491"/>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37" name="Group 136">
                <a:extLst>
                  <a:ext uri="{FF2B5EF4-FFF2-40B4-BE49-F238E27FC236}">
                    <a16:creationId xmlns:a16="http://schemas.microsoft.com/office/drawing/2014/main" id="{ACE3041E-9086-BC7F-23E5-30884A1453F2}"/>
                  </a:ext>
                </a:extLst>
              </p:cNvPr>
              <p:cNvGrpSpPr>
                <a:grpSpLocks noChangeAspect="1"/>
              </p:cNvGrpSpPr>
              <p:nvPr/>
            </p:nvGrpSpPr>
            <p:grpSpPr>
              <a:xfrm>
                <a:off x="2578766" y="1735318"/>
                <a:ext cx="822960" cy="398005"/>
                <a:chOff x="9401197" y="1770745"/>
                <a:chExt cx="1940216" cy="938342"/>
              </a:xfrm>
            </p:grpSpPr>
            <p:sp>
              <p:nvSpPr>
                <p:cNvPr id="158" name="Arc 157">
                  <a:extLst>
                    <a:ext uri="{FF2B5EF4-FFF2-40B4-BE49-F238E27FC236}">
                      <a16:creationId xmlns:a16="http://schemas.microsoft.com/office/drawing/2014/main" id="{841DD88E-471B-74C7-934A-C0889166235B}"/>
                    </a:ext>
                  </a:extLst>
                </p:cNvPr>
                <p:cNvSpPr/>
                <p:nvPr/>
              </p:nvSpPr>
              <p:spPr>
                <a:xfrm rot="2848828">
                  <a:off x="9401197" y="1794687"/>
                  <a:ext cx="914400" cy="914400"/>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9" name="Arc 158">
                  <a:extLst>
                    <a:ext uri="{FF2B5EF4-FFF2-40B4-BE49-F238E27FC236}">
                      <a16:creationId xmlns:a16="http://schemas.microsoft.com/office/drawing/2014/main" id="{DA300DB6-D521-C293-67E2-D2C86E261BA3}"/>
                    </a:ext>
                  </a:extLst>
                </p:cNvPr>
                <p:cNvSpPr/>
                <p:nvPr/>
              </p:nvSpPr>
              <p:spPr>
                <a:xfrm rot="13110476">
                  <a:off x="10427013" y="1770745"/>
                  <a:ext cx="914400" cy="914400"/>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60" name="Straight Connector 159">
                  <a:extLst>
                    <a:ext uri="{FF2B5EF4-FFF2-40B4-BE49-F238E27FC236}">
                      <a16:creationId xmlns:a16="http://schemas.microsoft.com/office/drawing/2014/main" id="{31945541-BA9B-3A40-A46A-ABB545974667}"/>
                    </a:ext>
                  </a:extLst>
                </p:cNvPr>
                <p:cNvCxnSpPr/>
                <p:nvPr/>
              </p:nvCxnSpPr>
              <p:spPr>
                <a:xfrm>
                  <a:off x="10157122" y="1937657"/>
                  <a:ext cx="39079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1" name="Straight Connector 160">
                  <a:extLst>
                    <a:ext uri="{FF2B5EF4-FFF2-40B4-BE49-F238E27FC236}">
                      <a16:creationId xmlns:a16="http://schemas.microsoft.com/office/drawing/2014/main" id="{75FF8939-D859-D990-4DCB-E42B3D55FDCA}"/>
                    </a:ext>
                  </a:extLst>
                </p:cNvPr>
                <p:cNvCxnSpPr/>
                <p:nvPr/>
              </p:nvCxnSpPr>
              <p:spPr>
                <a:xfrm>
                  <a:off x="10178893" y="2579916"/>
                  <a:ext cx="390790"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40" name="Group 139">
                <a:extLst>
                  <a:ext uri="{FF2B5EF4-FFF2-40B4-BE49-F238E27FC236}">
                    <a16:creationId xmlns:a16="http://schemas.microsoft.com/office/drawing/2014/main" id="{90FE259A-5945-F4DD-6EEF-54BC4E76730C}"/>
                  </a:ext>
                </a:extLst>
              </p:cNvPr>
              <p:cNvGrpSpPr/>
              <p:nvPr/>
            </p:nvGrpSpPr>
            <p:grpSpPr>
              <a:xfrm rot="16200000">
                <a:off x="3406221" y="3046138"/>
                <a:ext cx="870856" cy="539748"/>
                <a:chOff x="7673757" y="1844094"/>
                <a:chExt cx="870856" cy="539748"/>
              </a:xfrm>
            </p:grpSpPr>
            <p:grpSp>
              <p:nvGrpSpPr>
                <p:cNvPr id="152" name="Group 151">
                  <a:extLst>
                    <a:ext uri="{FF2B5EF4-FFF2-40B4-BE49-F238E27FC236}">
                      <a16:creationId xmlns:a16="http://schemas.microsoft.com/office/drawing/2014/main" id="{37E42B42-9192-FB40-6703-8AF05F19EAFB}"/>
                    </a:ext>
                  </a:extLst>
                </p:cNvPr>
                <p:cNvGrpSpPr>
                  <a:grpSpLocks noChangeAspect="1"/>
                </p:cNvGrpSpPr>
                <p:nvPr/>
              </p:nvGrpSpPr>
              <p:grpSpPr>
                <a:xfrm>
                  <a:off x="7673757" y="1844094"/>
                  <a:ext cx="870856" cy="539748"/>
                  <a:chOff x="8693765" y="1361663"/>
                  <a:chExt cx="1492897" cy="925285"/>
                </a:xfrm>
              </p:grpSpPr>
              <p:sp>
                <p:nvSpPr>
                  <p:cNvPr id="156" name="Arc 155">
                    <a:extLst>
                      <a:ext uri="{FF2B5EF4-FFF2-40B4-BE49-F238E27FC236}">
                        <a16:creationId xmlns:a16="http://schemas.microsoft.com/office/drawing/2014/main" id="{D8477449-636D-C2B2-A5A9-79D3FE103897}"/>
                      </a:ext>
                    </a:extLst>
                  </p:cNvPr>
                  <p:cNvSpPr/>
                  <p:nvPr/>
                </p:nvSpPr>
                <p:spPr>
                  <a:xfrm rot="2686300">
                    <a:off x="8693765" y="1372549"/>
                    <a:ext cx="914399" cy="914399"/>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7" name="Arc 156">
                    <a:extLst>
                      <a:ext uri="{FF2B5EF4-FFF2-40B4-BE49-F238E27FC236}">
                        <a16:creationId xmlns:a16="http://schemas.microsoft.com/office/drawing/2014/main" id="{26661059-8C42-5721-63B7-5CE63773DACA}"/>
                      </a:ext>
                    </a:extLst>
                  </p:cNvPr>
                  <p:cNvSpPr/>
                  <p:nvPr/>
                </p:nvSpPr>
                <p:spPr>
                  <a:xfrm rot="13390684">
                    <a:off x="9272262" y="1361663"/>
                    <a:ext cx="914400" cy="914400"/>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cxnSp>
              <p:nvCxnSpPr>
                <p:cNvPr id="153" name="Straight Connector 152">
                  <a:extLst>
                    <a:ext uri="{FF2B5EF4-FFF2-40B4-BE49-F238E27FC236}">
                      <a16:creationId xmlns:a16="http://schemas.microsoft.com/office/drawing/2014/main" id="{1E145875-C958-F306-B38A-09F48B0B933E}"/>
                    </a:ext>
                  </a:extLst>
                </p:cNvPr>
                <p:cNvCxnSpPr>
                  <a:stCxn id="157" idx="2"/>
                  <a:endCxn id="156" idx="0"/>
                </p:cNvCxnSpPr>
                <p:nvPr/>
              </p:nvCxnSpPr>
              <p:spPr>
                <a:xfrm flipV="1">
                  <a:off x="8083427" y="1927808"/>
                  <a:ext cx="44861" cy="491"/>
                </a:xfrm>
                <a:prstGeom prst="line">
                  <a:avLst/>
                </a:prstGeom>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9125FB2B-C130-4A5E-C143-C4096F82CEFC}"/>
                    </a:ext>
                  </a:extLst>
                </p:cNvPr>
                <p:cNvCxnSpPr/>
                <p:nvPr/>
              </p:nvCxnSpPr>
              <p:spPr>
                <a:xfrm flipV="1">
                  <a:off x="8078432" y="2297563"/>
                  <a:ext cx="44861" cy="491"/>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41" name="Group 140">
                <a:extLst>
                  <a:ext uri="{FF2B5EF4-FFF2-40B4-BE49-F238E27FC236}">
                    <a16:creationId xmlns:a16="http://schemas.microsoft.com/office/drawing/2014/main" id="{530C3D28-7D25-564B-AFF5-8B34F795428B}"/>
                  </a:ext>
                </a:extLst>
              </p:cNvPr>
              <p:cNvGrpSpPr>
                <a:grpSpLocks noChangeAspect="1"/>
              </p:cNvGrpSpPr>
              <p:nvPr/>
            </p:nvGrpSpPr>
            <p:grpSpPr>
              <a:xfrm>
                <a:off x="2591466" y="3957818"/>
                <a:ext cx="822960" cy="398005"/>
                <a:chOff x="9401197" y="1770745"/>
                <a:chExt cx="1940216" cy="938342"/>
              </a:xfrm>
            </p:grpSpPr>
            <p:sp>
              <p:nvSpPr>
                <p:cNvPr id="142" name="Arc 141">
                  <a:extLst>
                    <a:ext uri="{FF2B5EF4-FFF2-40B4-BE49-F238E27FC236}">
                      <a16:creationId xmlns:a16="http://schemas.microsoft.com/office/drawing/2014/main" id="{9FB4BDB1-A33C-FD1E-A023-8D71F2514707}"/>
                    </a:ext>
                  </a:extLst>
                </p:cNvPr>
                <p:cNvSpPr/>
                <p:nvPr/>
              </p:nvSpPr>
              <p:spPr>
                <a:xfrm rot="2848828">
                  <a:off x="9401197" y="1794687"/>
                  <a:ext cx="914400" cy="914400"/>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6" name="Arc 145">
                  <a:extLst>
                    <a:ext uri="{FF2B5EF4-FFF2-40B4-BE49-F238E27FC236}">
                      <a16:creationId xmlns:a16="http://schemas.microsoft.com/office/drawing/2014/main" id="{BF4AFDE8-6F89-DFBA-0C7B-1329C62B7550}"/>
                    </a:ext>
                  </a:extLst>
                </p:cNvPr>
                <p:cNvSpPr/>
                <p:nvPr/>
              </p:nvSpPr>
              <p:spPr>
                <a:xfrm rot="13110476">
                  <a:off x="10427013" y="1770745"/>
                  <a:ext cx="914400" cy="914400"/>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47" name="Straight Connector 146">
                  <a:extLst>
                    <a:ext uri="{FF2B5EF4-FFF2-40B4-BE49-F238E27FC236}">
                      <a16:creationId xmlns:a16="http://schemas.microsoft.com/office/drawing/2014/main" id="{A58AC73B-32FF-72E2-C474-09EEB9F8A06D}"/>
                    </a:ext>
                  </a:extLst>
                </p:cNvPr>
                <p:cNvCxnSpPr/>
                <p:nvPr/>
              </p:nvCxnSpPr>
              <p:spPr>
                <a:xfrm>
                  <a:off x="10157122" y="1937657"/>
                  <a:ext cx="39079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D2AE3F74-2A76-526A-6A8E-F2DBC647F8B2}"/>
                    </a:ext>
                  </a:extLst>
                </p:cNvPr>
                <p:cNvCxnSpPr/>
                <p:nvPr/>
              </p:nvCxnSpPr>
              <p:spPr>
                <a:xfrm>
                  <a:off x="10178893" y="2579916"/>
                  <a:ext cx="390790" cy="0"/>
                </a:xfrm>
                <a:prstGeom prst="line">
                  <a:avLst/>
                </a:prstGeom>
              </p:spPr>
              <p:style>
                <a:lnRef idx="1">
                  <a:schemeClr val="accent1"/>
                </a:lnRef>
                <a:fillRef idx="0">
                  <a:schemeClr val="accent1"/>
                </a:fillRef>
                <a:effectRef idx="0">
                  <a:schemeClr val="accent1"/>
                </a:effectRef>
                <a:fontRef idx="minor">
                  <a:schemeClr val="tx1"/>
                </a:fontRef>
              </p:style>
            </p:cxnSp>
          </p:grpSp>
        </p:grpSp>
        <p:cxnSp>
          <p:nvCxnSpPr>
            <p:cNvPr id="125" name="Straight Arrow Connector 124">
              <a:extLst>
                <a:ext uri="{FF2B5EF4-FFF2-40B4-BE49-F238E27FC236}">
                  <a16:creationId xmlns:a16="http://schemas.microsoft.com/office/drawing/2014/main" id="{3CCBB0F4-04F3-A865-C318-7E4763DDF14F}"/>
                </a:ext>
              </a:extLst>
            </p:cNvPr>
            <p:cNvCxnSpPr>
              <a:cxnSpLocks/>
            </p:cNvCxnSpPr>
            <p:nvPr/>
          </p:nvCxnSpPr>
          <p:spPr>
            <a:xfrm flipH="1" flipV="1">
              <a:off x="8002341" y="3763599"/>
              <a:ext cx="430106" cy="69882"/>
            </a:xfrm>
            <a:prstGeom prst="straightConnector1">
              <a:avLst/>
            </a:prstGeom>
            <a:ln w="28575">
              <a:solidFill>
                <a:srgbClr val="FF0000"/>
              </a:solidFill>
              <a:miter lim="800000"/>
              <a:tailEnd type="triangle" w="lg" len="lg"/>
            </a:ln>
          </p:spPr>
          <p:style>
            <a:lnRef idx="1">
              <a:schemeClr val="accent1"/>
            </a:lnRef>
            <a:fillRef idx="0">
              <a:schemeClr val="accent1"/>
            </a:fillRef>
            <a:effectRef idx="0">
              <a:schemeClr val="accent1"/>
            </a:effectRef>
            <a:fontRef idx="minor">
              <a:schemeClr val="tx1"/>
            </a:fontRef>
          </p:style>
        </p:cxnSp>
        <p:cxnSp>
          <p:nvCxnSpPr>
            <p:cNvPr id="126" name="Straight Arrow Connector 125">
              <a:extLst>
                <a:ext uri="{FF2B5EF4-FFF2-40B4-BE49-F238E27FC236}">
                  <a16:creationId xmlns:a16="http://schemas.microsoft.com/office/drawing/2014/main" id="{6D3A9F4A-B7FF-D99E-0F2A-0DA5F83EDA12}"/>
                </a:ext>
              </a:extLst>
            </p:cNvPr>
            <p:cNvCxnSpPr>
              <a:cxnSpLocks/>
            </p:cNvCxnSpPr>
            <p:nvPr/>
          </p:nvCxnSpPr>
          <p:spPr>
            <a:xfrm rot="598058" flipH="1" flipV="1">
              <a:off x="5197367" y="4015418"/>
              <a:ext cx="140906" cy="419761"/>
            </a:xfrm>
            <a:prstGeom prst="straightConnector1">
              <a:avLst/>
            </a:prstGeom>
            <a:ln w="28575">
              <a:solidFill>
                <a:srgbClr val="FF0000"/>
              </a:solidFill>
              <a:miter lim="800000"/>
              <a:tailEnd type="triangle" w="lg" len="lg"/>
            </a:ln>
          </p:spPr>
          <p:style>
            <a:lnRef idx="1">
              <a:schemeClr val="accent1"/>
            </a:lnRef>
            <a:fillRef idx="0">
              <a:schemeClr val="accent1"/>
            </a:fillRef>
            <a:effectRef idx="0">
              <a:schemeClr val="accent1"/>
            </a:effectRef>
            <a:fontRef idx="minor">
              <a:schemeClr val="tx1"/>
            </a:fontRef>
          </p:style>
        </p:cxnSp>
        <p:grpSp>
          <p:nvGrpSpPr>
            <p:cNvPr id="127" name="Group 126">
              <a:extLst>
                <a:ext uri="{FF2B5EF4-FFF2-40B4-BE49-F238E27FC236}">
                  <a16:creationId xmlns:a16="http://schemas.microsoft.com/office/drawing/2014/main" id="{F7FF61B1-F56D-28BF-3E30-BD2717BBB6BC}"/>
                </a:ext>
              </a:extLst>
            </p:cNvPr>
            <p:cNvGrpSpPr/>
            <p:nvPr/>
          </p:nvGrpSpPr>
          <p:grpSpPr>
            <a:xfrm>
              <a:off x="4092981" y="4313411"/>
              <a:ext cx="187750" cy="186470"/>
              <a:chOff x="10758721" y="5693838"/>
              <a:chExt cx="291356" cy="289370"/>
            </a:xfrm>
          </p:grpSpPr>
          <p:sp>
            <p:nvSpPr>
              <p:cNvPr id="129" name="Oval 128">
                <a:extLst>
                  <a:ext uri="{FF2B5EF4-FFF2-40B4-BE49-F238E27FC236}">
                    <a16:creationId xmlns:a16="http://schemas.microsoft.com/office/drawing/2014/main" id="{928132E6-DFFA-FD24-4DEE-79D9D12AE380}"/>
                  </a:ext>
                </a:extLst>
              </p:cNvPr>
              <p:cNvSpPr>
                <a:spLocks noChangeAspect="1"/>
              </p:cNvSpPr>
              <p:nvPr/>
            </p:nvSpPr>
            <p:spPr>
              <a:xfrm>
                <a:off x="10758721" y="5693838"/>
                <a:ext cx="291356" cy="289370"/>
              </a:xfrm>
              <a:prstGeom prst="ellipse">
                <a:avLst/>
              </a:prstGeom>
              <a:noFill/>
              <a:ln w="38100">
                <a:solidFill>
                  <a:srgbClr val="FF0000"/>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130" name="Oval 129">
                <a:extLst>
                  <a:ext uri="{FF2B5EF4-FFF2-40B4-BE49-F238E27FC236}">
                    <a16:creationId xmlns:a16="http://schemas.microsoft.com/office/drawing/2014/main" id="{2C90FBE3-4B5F-2CCE-534A-2D76E042A969}"/>
                  </a:ext>
                </a:extLst>
              </p:cNvPr>
              <p:cNvSpPr>
                <a:spLocks noChangeAspect="1"/>
              </p:cNvSpPr>
              <p:nvPr/>
            </p:nvSpPr>
            <p:spPr>
              <a:xfrm>
                <a:off x="10842630" y="5777162"/>
                <a:ext cx="123563" cy="122720"/>
              </a:xfrm>
              <a:prstGeom prst="ellipse">
                <a:avLst/>
              </a:prstGeom>
              <a:solidFill>
                <a:srgbClr val="FF0000"/>
              </a:solidFill>
              <a:ln w="38100">
                <a:solidFill>
                  <a:schemeClr val="bg2"/>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mc:AlternateContent xmlns:mc="http://schemas.openxmlformats.org/markup-compatibility/2006" xmlns:a14="http://schemas.microsoft.com/office/drawing/2010/main">
          <mc:Choice Requires="a14">
            <p:sp>
              <p:nvSpPr>
                <p:cNvPr id="128" name="TextBox 127">
                  <a:extLst>
                    <a:ext uri="{FF2B5EF4-FFF2-40B4-BE49-F238E27FC236}">
                      <a16:creationId xmlns:a16="http://schemas.microsoft.com/office/drawing/2014/main" id="{1D1143F0-2AE2-1B58-935E-9D0782A96D6F}"/>
                    </a:ext>
                  </a:extLst>
                </p:cNvPr>
                <p:cNvSpPr txBox="1"/>
                <p:nvPr/>
              </p:nvSpPr>
              <p:spPr>
                <a:xfrm>
                  <a:off x="7945750" y="3459059"/>
                  <a:ext cx="559415" cy="279757"/>
                </a:xfrm>
                <a:prstGeom prst="rect">
                  <a:avLst/>
                </a:prstGeom>
                <a:noFill/>
              </p:spPr>
              <p:txBody>
                <a:bodyPr wrap="square" rtlCol="0">
                  <a:spAutoFit/>
                </a:bodyPr>
                <a:lstStyle/>
                <a:p>
                  <a:pPr algn="l">
                    <a:lnSpc>
                      <a:spcPct val="90000"/>
                    </a:lnSpc>
                  </a:pPr>
                  <a14:m>
                    <m:oMathPara xmlns:m="http://schemas.openxmlformats.org/officeDocument/2006/math">
                      <m:oMathParaPr>
                        <m:jc m:val="centerGroup"/>
                      </m:oMathParaPr>
                      <m:oMath xmlns:m="http://schemas.openxmlformats.org/officeDocument/2006/math">
                        <m:acc>
                          <m:accPr>
                            <m:chr m:val="⃗"/>
                            <m:ctrlPr>
                              <a:rPr lang="en-US" sz="1200" i="1" smtClean="0">
                                <a:latin typeface="Cambria Math" panose="02040503050406030204" pitchFamily="18" charset="0"/>
                              </a:rPr>
                            </m:ctrlPr>
                          </m:accPr>
                          <m:e>
                            <m:r>
                              <a:rPr lang="en-US" sz="1200" b="0" i="1" smtClean="0">
                                <a:latin typeface="Cambria Math" panose="02040503050406030204" pitchFamily="18" charset="0"/>
                              </a:rPr>
                              <m:t>𝑆</m:t>
                            </m:r>
                          </m:e>
                        </m:acc>
                      </m:oMath>
                    </m:oMathPara>
                  </a14:m>
                  <a:endParaRPr lang="en-US" sz="1200" dirty="0">
                    <a:latin typeface="+mn-lt"/>
                  </a:endParaRPr>
                </a:p>
              </p:txBody>
            </p:sp>
          </mc:Choice>
          <mc:Fallback xmlns="">
            <p:sp>
              <p:nvSpPr>
                <p:cNvPr id="179" name="TextBox 178">
                  <a:extLst>
                    <a:ext uri="{FF2B5EF4-FFF2-40B4-BE49-F238E27FC236}">
                      <a16:creationId xmlns:a16="http://schemas.microsoft.com/office/drawing/2014/main" id="{A596C5BD-D01A-A70B-26DA-37AAA5197DA0}"/>
                    </a:ext>
                  </a:extLst>
                </p:cNvPr>
                <p:cNvSpPr txBox="1">
                  <a:spLocks noRot="1" noChangeAspect="1" noMove="1" noResize="1" noEditPoints="1" noAdjustHandles="1" noChangeArrowheads="1" noChangeShapeType="1" noTextEdit="1"/>
                </p:cNvSpPr>
                <p:nvPr/>
              </p:nvSpPr>
              <p:spPr>
                <a:xfrm>
                  <a:off x="7945750" y="3459059"/>
                  <a:ext cx="559415" cy="279757"/>
                </a:xfrm>
                <a:prstGeom prst="rect">
                  <a:avLst/>
                </a:prstGeom>
                <a:blipFill>
                  <a:blip r:embed="rId4"/>
                  <a:stretch>
                    <a:fillRect/>
                  </a:stretch>
                </a:blipFill>
              </p:spPr>
              <p:txBody>
                <a:bodyPr/>
                <a:lstStyle/>
                <a:p>
                  <a:r>
                    <a:rPr lang="en-US">
                      <a:noFill/>
                    </a:rPr>
                    <a:t> </a:t>
                  </a:r>
                </a:p>
              </p:txBody>
            </p:sp>
          </mc:Fallback>
        </mc:AlternateContent>
      </p:grpSp>
      <p:sp>
        <p:nvSpPr>
          <p:cNvPr id="5" name="TextBox 4">
            <a:extLst>
              <a:ext uri="{FF2B5EF4-FFF2-40B4-BE49-F238E27FC236}">
                <a16:creationId xmlns:a16="http://schemas.microsoft.com/office/drawing/2014/main" id="{64E69B0E-5691-0674-AB62-F4A6BACAEF08}"/>
              </a:ext>
            </a:extLst>
          </p:cNvPr>
          <p:cNvSpPr txBox="1"/>
          <p:nvPr/>
        </p:nvSpPr>
        <p:spPr>
          <a:xfrm rot="20196639">
            <a:off x="6606054" y="6246235"/>
            <a:ext cx="1506695" cy="307777"/>
          </a:xfrm>
          <a:prstGeom prst="rect">
            <a:avLst/>
          </a:prstGeom>
          <a:noFill/>
        </p:spPr>
        <p:txBody>
          <a:bodyPr wrap="square" rtlCol="0">
            <a:spAutoFit/>
          </a:bodyPr>
          <a:lstStyle/>
          <a:p>
            <a:pPr algn="ctr"/>
            <a:r>
              <a:rPr lang="en-US" sz="1400" b="1" dirty="0">
                <a:solidFill>
                  <a:srgbClr val="5655FF"/>
                </a:solidFill>
              </a:rPr>
              <a:t>223/437 MeV</a:t>
            </a:r>
          </a:p>
        </p:txBody>
      </p:sp>
    </p:spTree>
    <p:extLst>
      <p:ext uri="{BB962C8B-B14F-4D97-AF65-F5344CB8AC3E}">
        <p14:creationId xmlns:p14="http://schemas.microsoft.com/office/powerpoint/2010/main" val="13387026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70C4CD9-FF6B-E107-1AB8-D7C49B8ACE27}"/>
              </a:ext>
            </a:extLst>
          </p:cNvPr>
          <p:cNvSpPr>
            <a:spLocks noGrp="1"/>
          </p:cNvSpPr>
          <p:nvPr>
            <p:ph type="title"/>
          </p:nvPr>
        </p:nvSpPr>
        <p:spPr>
          <a:xfrm>
            <a:off x="314692" y="365125"/>
            <a:ext cx="11714176" cy="886397"/>
          </a:xfrm>
        </p:spPr>
        <p:txBody>
          <a:bodyPr/>
          <a:lstStyle/>
          <a:p>
            <a:r>
              <a:rPr lang="en-US" dirty="0"/>
              <a:t>A </a:t>
            </a:r>
            <a:r>
              <a:rPr lang="en-US" u="sng" dirty="0"/>
              <a:t>chicane</a:t>
            </a:r>
            <a:r>
              <a:rPr lang="en-US" dirty="0"/>
              <a:t> spin rotator at approximately 110–123 MeV in an ERL concept for a low-energy (a few MeV) physics program</a:t>
            </a:r>
          </a:p>
        </p:txBody>
      </p:sp>
      <p:sp>
        <p:nvSpPr>
          <p:cNvPr id="108" name="TextBox 107">
            <a:extLst>
              <a:ext uri="{FF2B5EF4-FFF2-40B4-BE49-F238E27FC236}">
                <a16:creationId xmlns:a16="http://schemas.microsoft.com/office/drawing/2014/main" id="{AB5540F7-8014-5C28-3559-9CB1386C560E}"/>
              </a:ext>
            </a:extLst>
          </p:cNvPr>
          <p:cNvSpPr txBox="1"/>
          <p:nvPr/>
        </p:nvSpPr>
        <p:spPr>
          <a:xfrm>
            <a:off x="8220280" y="1550700"/>
            <a:ext cx="3966860" cy="5191165"/>
          </a:xfrm>
          <a:prstGeom prst="rect">
            <a:avLst/>
          </a:prstGeom>
          <a:noFill/>
        </p:spPr>
        <p:txBody>
          <a:bodyPr wrap="square" rtlCol="0">
            <a:spAutoFit/>
          </a:bodyPr>
          <a:lstStyle/>
          <a:p>
            <a:pPr>
              <a:spcBef>
                <a:spcPts val="400"/>
              </a:spcBef>
            </a:pPr>
            <a:r>
              <a:rPr lang="en-US" sz="2200" dirty="0"/>
              <a:t>In such arrangement: </a:t>
            </a:r>
          </a:p>
          <a:p>
            <a:pPr marL="285750" indent="-285750">
              <a:spcBef>
                <a:spcPts val="400"/>
              </a:spcBef>
              <a:buFont typeface="Arial" panose="020B0604020202020204" pitchFamily="34" charset="0"/>
              <a:buChar char="•"/>
            </a:pPr>
            <a:r>
              <a:rPr lang="en-US" dirty="0"/>
              <a:t>It requires a </a:t>
            </a:r>
            <a:r>
              <a:rPr lang="en-US" b="1" dirty="0"/>
              <a:t>decelerating cavity</a:t>
            </a:r>
          </a:p>
          <a:p>
            <a:pPr marL="285750" indent="-285750">
              <a:spcBef>
                <a:spcPts val="400"/>
              </a:spcBef>
              <a:buFont typeface="Arial" panose="020B0604020202020204" pitchFamily="34" charset="0"/>
              <a:buChar char="•"/>
            </a:pPr>
            <a:r>
              <a:rPr lang="en-US" dirty="0"/>
              <a:t>It requires an </a:t>
            </a:r>
            <a:r>
              <a:rPr lang="en-US" b="1" dirty="0"/>
              <a:t>extra arc </a:t>
            </a:r>
            <a:r>
              <a:rPr lang="en-US" dirty="0"/>
              <a:t>for transporting polarized </a:t>
            </a:r>
            <a:r>
              <a:rPr lang="en-US" b="1" dirty="0"/>
              <a:t>positrons to the ERL</a:t>
            </a:r>
            <a:r>
              <a:rPr lang="en-US" dirty="0"/>
              <a:t> for energy recovery</a:t>
            </a:r>
          </a:p>
          <a:p>
            <a:pPr marL="285750" indent="-285750">
              <a:spcBef>
                <a:spcPts val="400"/>
              </a:spcBef>
              <a:buFont typeface="Arial" panose="020B0604020202020204" pitchFamily="34" charset="0"/>
              <a:buChar char="•"/>
            </a:pPr>
            <a:r>
              <a:rPr lang="en-US" dirty="0"/>
              <a:t>It needs </a:t>
            </a:r>
            <a:r>
              <a:rPr lang="en-US" b="1" dirty="0"/>
              <a:t>path length</a:t>
            </a:r>
            <a:r>
              <a:rPr lang="en-US" dirty="0"/>
              <a:t> adjusted (by half integer RF wavelength for e</a:t>
            </a:r>
            <a:r>
              <a:rPr lang="en-US" baseline="30000" dirty="0"/>
              <a:t>-</a:t>
            </a:r>
            <a:r>
              <a:rPr lang="en-US" dirty="0"/>
              <a:t>, ~1/6 off integer RF wavelength for e</a:t>
            </a:r>
            <a:r>
              <a:rPr lang="en-US" baseline="30000" dirty="0"/>
              <a:t>+</a:t>
            </a:r>
            <a:r>
              <a:rPr lang="en-US" dirty="0"/>
              <a:t> for example) </a:t>
            </a:r>
            <a:r>
              <a:rPr lang="en-US" baseline="30000" dirty="0"/>
              <a:t> </a:t>
            </a:r>
            <a:r>
              <a:rPr lang="en-US" dirty="0"/>
              <a:t>in the ERL</a:t>
            </a:r>
          </a:p>
          <a:p>
            <a:pPr marL="285750" indent="-285750">
              <a:spcBef>
                <a:spcPts val="400"/>
              </a:spcBef>
              <a:buFont typeface="Arial" panose="020B0604020202020204" pitchFamily="34" charset="0"/>
              <a:buChar char="•"/>
            </a:pPr>
            <a:r>
              <a:rPr lang="en-US" b="1" dirty="0"/>
              <a:t>Spin rotation </a:t>
            </a:r>
            <a:r>
              <a:rPr lang="en-US" dirty="0"/>
              <a:t>is implemented in a relatively high beam energy of ~</a:t>
            </a:r>
            <a:r>
              <a:rPr lang="en-US" b="1" dirty="0"/>
              <a:t>100</a:t>
            </a:r>
            <a:r>
              <a:rPr lang="en-US" dirty="0"/>
              <a:t> </a:t>
            </a:r>
            <a:r>
              <a:rPr lang="en-US" b="1" dirty="0"/>
              <a:t>MeV</a:t>
            </a:r>
          </a:p>
          <a:p>
            <a:pPr marL="285750" indent="-285750">
              <a:spcBef>
                <a:spcPts val="400"/>
              </a:spcBef>
              <a:buFont typeface="Arial" panose="020B0604020202020204" pitchFamily="34" charset="0"/>
              <a:buChar char="•"/>
            </a:pPr>
            <a:r>
              <a:rPr lang="en-US" dirty="0"/>
              <a:t>No injection and extraction are  needed, </a:t>
            </a:r>
            <a:r>
              <a:rPr lang="en-US" b="1" dirty="0"/>
              <a:t>CW beams </a:t>
            </a:r>
          </a:p>
          <a:p>
            <a:pPr marL="285750" indent="-285750">
              <a:spcBef>
                <a:spcPts val="400"/>
              </a:spcBef>
              <a:buFont typeface="Arial" panose="020B0604020202020204" pitchFamily="34" charset="0"/>
              <a:buChar char="•"/>
            </a:pPr>
            <a:r>
              <a:rPr lang="en-US" b="1" dirty="0"/>
              <a:t>Simultaneous polarized e</a:t>
            </a:r>
            <a:r>
              <a:rPr lang="en-US" b="1" baseline="30000" dirty="0"/>
              <a:t>-</a:t>
            </a:r>
            <a:r>
              <a:rPr lang="en-US" b="1" dirty="0"/>
              <a:t> and e</a:t>
            </a:r>
            <a:r>
              <a:rPr lang="en-US" b="1" baseline="30000" dirty="0"/>
              <a:t>+ </a:t>
            </a:r>
            <a:r>
              <a:rPr lang="en-US" dirty="0"/>
              <a:t>physics programs</a:t>
            </a:r>
          </a:p>
          <a:p>
            <a:pPr marL="285750" indent="-285750">
              <a:spcBef>
                <a:spcPts val="400"/>
              </a:spcBef>
              <a:buFont typeface="Arial" panose="020B0604020202020204" pitchFamily="34" charset="0"/>
              <a:buChar char="•"/>
            </a:pPr>
            <a:endParaRPr lang="en-US" sz="1600" dirty="0"/>
          </a:p>
        </p:txBody>
      </p:sp>
      <p:grpSp>
        <p:nvGrpSpPr>
          <p:cNvPr id="123" name="Group 122">
            <a:extLst>
              <a:ext uri="{FF2B5EF4-FFF2-40B4-BE49-F238E27FC236}">
                <a16:creationId xmlns:a16="http://schemas.microsoft.com/office/drawing/2014/main" id="{CC1F5AFF-7476-5FCF-34E5-C351B610AC30}"/>
              </a:ext>
            </a:extLst>
          </p:cNvPr>
          <p:cNvGrpSpPr/>
          <p:nvPr/>
        </p:nvGrpSpPr>
        <p:grpSpPr>
          <a:xfrm>
            <a:off x="64590" y="1306371"/>
            <a:ext cx="7833775" cy="4139985"/>
            <a:chOff x="114018" y="1553509"/>
            <a:chExt cx="7833775" cy="4139985"/>
          </a:xfrm>
        </p:grpSpPr>
        <p:grpSp>
          <p:nvGrpSpPr>
            <p:cNvPr id="2" name="Group 1">
              <a:extLst>
                <a:ext uri="{FF2B5EF4-FFF2-40B4-BE49-F238E27FC236}">
                  <a16:creationId xmlns:a16="http://schemas.microsoft.com/office/drawing/2014/main" id="{8BDE3945-92A5-F20C-FE20-8AF3593F0D59}"/>
                </a:ext>
              </a:extLst>
            </p:cNvPr>
            <p:cNvGrpSpPr>
              <a:grpSpLocks noChangeAspect="1"/>
            </p:cNvGrpSpPr>
            <p:nvPr/>
          </p:nvGrpSpPr>
          <p:grpSpPr>
            <a:xfrm>
              <a:off x="1290862" y="1553509"/>
              <a:ext cx="6656931" cy="4139985"/>
              <a:chOff x="1434044" y="934196"/>
              <a:chExt cx="9363761" cy="5823378"/>
            </a:xfrm>
          </p:grpSpPr>
          <p:pic>
            <p:nvPicPr>
              <p:cNvPr id="67" name="Picture 66" descr="A close-up of a pen&#10;&#10;AI-generated content may be incorrect.">
                <a:extLst>
                  <a:ext uri="{FF2B5EF4-FFF2-40B4-BE49-F238E27FC236}">
                    <a16:creationId xmlns:a16="http://schemas.microsoft.com/office/drawing/2014/main" id="{F0027BD7-2CD2-D4AE-72A1-97FC492214D8}"/>
                  </a:ext>
                </a:extLst>
              </p:cNvPr>
              <p:cNvPicPr>
                <a:picLocks noChangeAspect="1"/>
              </p:cNvPicPr>
              <p:nvPr/>
            </p:nvPicPr>
            <p:blipFill>
              <a:blip r:embed="rId2"/>
              <a:stretch>
                <a:fillRect/>
              </a:stretch>
            </p:blipFill>
            <p:spPr>
              <a:xfrm>
                <a:off x="1434044" y="934196"/>
                <a:ext cx="9253728" cy="5823378"/>
              </a:xfrm>
              <a:prstGeom prst="rect">
                <a:avLst/>
              </a:prstGeom>
            </p:spPr>
          </p:pic>
          <p:sp>
            <p:nvSpPr>
              <p:cNvPr id="68" name="TextBox 67">
                <a:extLst>
                  <a:ext uri="{FF2B5EF4-FFF2-40B4-BE49-F238E27FC236}">
                    <a16:creationId xmlns:a16="http://schemas.microsoft.com/office/drawing/2014/main" id="{935C3641-E859-BAC0-5BB4-92B2763088F1}"/>
                  </a:ext>
                </a:extLst>
              </p:cNvPr>
              <p:cNvSpPr txBox="1"/>
              <p:nvPr/>
            </p:nvSpPr>
            <p:spPr>
              <a:xfrm rot="19314157">
                <a:off x="7129115" y="1249616"/>
                <a:ext cx="2214365" cy="519509"/>
              </a:xfrm>
              <a:prstGeom prst="rect">
                <a:avLst/>
              </a:prstGeom>
              <a:noFill/>
            </p:spPr>
            <p:txBody>
              <a:bodyPr wrap="square" rtlCol="0">
                <a:spAutoFit/>
              </a:bodyPr>
              <a:lstStyle/>
              <a:p>
                <a:pPr algn="ctr"/>
                <a:r>
                  <a:rPr lang="en-US" b="1" dirty="0">
                    <a:solidFill>
                      <a:srgbClr val="2245FF"/>
                    </a:solidFill>
                  </a:rPr>
                  <a:t> </a:t>
                </a:r>
                <a:r>
                  <a:rPr lang="en-US" sz="1400" b="1" dirty="0">
                    <a:solidFill>
                      <a:srgbClr val="2245FF"/>
                    </a:solidFill>
                  </a:rPr>
                  <a:t>MeV beam inj.</a:t>
                </a:r>
              </a:p>
            </p:txBody>
          </p:sp>
          <p:sp>
            <p:nvSpPr>
              <p:cNvPr id="82" name="TextBox 81">
                <a:extLst>
                  <a:ext uri="{FF2B5EF4-FFF2-40B4-BE49-F238E27FC236}">
                    <a16:creationId xmlns:a16="http://schemas.microsoft.com/office/drawing/2014/main" id="{108F8FA7-60D6-82F4-B1A6-A4A57102D53C}"/>
                  </a:ext>
                </a:extLst>
              </p:cNvPr>
              <p:cNvSpPr txBox="1"/>
              <p:nvPr/>
            </p:nvSpPr>
            <p:spPr>
              <a:xfrm rot="20196639">
                <a:off x="8966087" y="3763558"/>
                <a:ext cx="1831718" cy="432925"/>
              </a:xfrm>
              <a:prstGeom prst="rect">
                <a:avLst/>
              </a:prstGeom>
              <a:noFill/>
            </p:spPr>
            <p:txBody>
              <a:bodyPr wrap="square" rtlCol="0">
                <a:spAutoFit/>
              </a:bodyPr>
              <a:lstStyle/>
              <a:p>
                <a:pPr algn="ctr"/>
                <a:r>
                  <a:rPr lang="en-US" sz="1400" b="1" dirty="0">
                    <a:solidFill>
                      <a:srgbClr val="5655FF"/>
                    </a:solidFill>
                  </a:rPr>
                  <a:t>650 MeV</a:t>
                </a:r>
              </a:p>
            </p:txBody>
          </p:sp>
          <p:sp>
            <p:nvSpPr>
              <p:cNvPr id="84" name="Can 83">
                <a:extLst>
                  <a:ext uri="{FF2B5EF4-FFF2-40B4-BE49-F238E27FC236}">
                    <a16:creationId xmlns:a16="http://schemas.microsoft.com/office/drawing/2014/main" id="{5CE37954-253A-DC5C-02A2-FCF3037D3245}"/>
                  </a:ext>
                </a:extLst>
              </p:cNvPr>
              <p:cNvSpPr>
                <a:spLocks noChangeAspect="1"/>
              </p:cNvSpPr>
              <p:nvPr/>
            </p:nvSpPr>
            <p:spPr>
              <a:xfrm rot="4141238">
                <a:off x="6976149" y="4277200"/>
                <a:ext cx="161258" cy="620482"/>
              </a:xfrm>
              <a:prstGeom prst="can">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5" name="Down Arrow 84">
                <a:extLst>
                  <a:ext uri="{FF2B5EF4-FFF2-40B4-BE49-F238E27FC236}">
                    <a16:creationId xmlns:a16="http://schemas.microsoft.com/office/drawing/2014/main" id="{4FA54715-FF89-F824-5FCF-E8735B032A51}"/>
                  </a:ext>
                </a:extLst>
              </p:cNvPr>
              <p:cNvSpPr>
                <a:spLocks noChangeAspect="1"/>
              </p:cNvSpPr>
              <p:nvPr/>
            </p:nvSpPr>
            <p:spPr>
              <a:xfrm rot="14909120">
                <a:off x="8287955" y="3720324"/>
                <a:ext cx="134581" cy="644463"/>
              </a:xfrm>
              <a:prstGeom prst="downArrow">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Cube 85">
                <a:extLst>
                  <a:ext uri="{FF2B5EF4-FFF2-40B4-BE49-F238E27FC236}">
                    <a16:creationId xmlns:a16="http://schemas.microsoft.com/office/drawing/2014/main" id="{99A38907-65C3-03A4-9DEA-8D99EFBE0016}"/>
                  </a:ext>
                </a:extLst>
              </p:cNvPr>
              <p:cNvSpPr>
                <a:spLocks noChangeAspect="1"/>
              </p:cNvSpPr>
              <p:nvPr/>
            </p:nvSpPr>
            <p:spPr>
              <a:xfrm>
                <a:off x="4961445" y="5224336"/>
                <a:ext cx="249382" cy="226907"/>
              </a:xfrm>
              <a:prstGeom prst="cube">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7" name="Cloud 86">
                <a:extLst>
                  <a:ext uri="{FF2B5EF4-FFF2-40B4-BE49-F238E27FC236}">
                    <a16:creationId xmlns:a16="http://schemas.microsoft.com/office/drawing/2014/main" id="{55BA2B8A-C2FD-089C-01D4-B0120F808DD0}"/>
                  </a:ext>
                </a:extLst>
              </p:cNvPr>
              <p:cNvSpPr>
                <a:spLocks noChangeAspect="1"/>
              </p:cNvSpPr>
              <p:nvPr/>
            </p:nvSpPr>
            <p:spPr>
              <a:xfrm rot="20412461">
                <a:off x="5346101" y="5002141"/>
                <a:ext cx="799605" cy="183723"/>
              </a:xfrm>
              <a:prstGeom prst="cloud">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TextBox 87">
                <a:extLst>
                  <a:ext uri="{FF2B5EF4-FFF2-40B4-BE49-F238E27FC236}">
                    <a16:creationId xmlns:a16="http://schemas.microsoft.com/office/drawing/2014/main" id="{59F7E832-8743-86C6-DF51-F046AA8D5707}"/>
                  </a:ext>
                </a:extLst>
              </p:cNvPr>
              <p:cNvSpPr txBox="1"/>
              <p:nvPr/>
            </p:nvSpPr>
            <p:spPr>
              <a:xfrm rot="20244988">
                <a:off x="5953912" y="4420796"/>
                <a:ext cx="851387" cy="646331"/>
              </a:xfrm>
              <a:prstGeom prst="rect">
                <a:avLst/>
              </a:prstGeom>
              <a:noFill/>
            </p:spPr>
            <p:txBody>
              <a:bodyPr wrap="none" rtlCol="0">
                <a:spAutoFit/>
              </a:bodyPr>
              <a:lstStyle/>
              <a:p>
                <a:pPr algn="ctr"/>
                <a:r>
                  <a:rPr lang="en-US" sz="1200" b="1" dirty="0">
                    <a:solidFill>
                      <a:srgbClr val="C00000"/>
                    </a:solidFill>
                  </a:rPr>
                  <a:t>Lower</a:t>
                </a:r>
              </a:p>
              <a:p>
                <a:pPr algn="ctr"/>
                <a:r>
                  <a:rPr lang="en-US" sz="1200" b="1" dirty="0">
                    <a:solidFill>
                      <a:srgbClr val="C00000"/>
                    </a:solidFill>
                  </a:rPr>
                  <a:t>Energy</a:t>
                </a:r>
              </a:p>
              <a:p>
                <a:pPr algn="ctr"/>
                <a:r>
                  <a:rPr lang="en-US" sz="1200" b="1" dirty="0">
                    <a:solidFill>
                      <a:srgbClr val="C00000"/>
                    </a:solidFill>
                  </a:rPr>
                  <a:t>positrons</a:t>
                </a:r>
              </a:p>
            </p:txBody>
          </p:sp>
          <p:sp>
            <p:nvSpPr>
              <p:cNvPr id="89" name="TextBox 88">
                <a:extLst>
                  <a:ext uri="{FF2B5EF4-FFF2-40B4-BE49-F238E27FC236}">
                    <a16:creationId xmlns:a16="http://schemas.microsoft.com/office/drawing/2014/main" id="{10E1A763-3637-B2E8-4310-336F29EBFB3D}"/>
                  </a:ext>
                </a:extLst>
              </p:cNvPr>
              <p:cNvSpPr txBox="1"/>
              <p:nvPr/>
            </p:nvSpPr>
            <p:spPr>
              <a:xfrm rot="20244988">
                <a:off x="7228794" y="3893725"/>
                <a:ext cx="851388" cy="646331"/>
              </a:xfrm>
              <a:prstGeom prst="rect">
                <a:avLst/>
              </a:prstGeom>
              <a:noFill/>
            </p:spPr>
            <p:txBody>
              <a:bodyPr wrap="none" rtlCol="0">
                <a:spAutoFit/>
              </a:bodyPr>
              <a:lstStyle/>
              <a:p>
                <a:pPr algn="ctr"/>
                <a:r>
                  <a:rPr lang="en-US" sz="1200" b="1" dirty="0">
                    <a:solidFill>
                      <a:srgbClr val="C00000"/>
                    </a:solidFill>
                  </a:rPr>
                  <a:t>Higher</a:t>
                </a:r>
              </a:p>
              <a:p>
                <a:pPr algn="ctr"/>
                <a:r>
                  <a:rPr lang="en-US" sz="1200" b="1" dirty="0">
                    <a:solidFill>
                      <a:srgbClr val="C00000"/>
                    </a:solidFill>
                  </a:rPr>
                  <a:t>Energy</a:t>
                </a:r>
              </a:p>
              <a:p>
                <a:pPr algn="ctr"/>
                <a:r>
                  <a:rPr lang="en-US" sz="1200" b="1" dirty="0">
                    <a:solidFill>
                      <a:srgbClr val="C00000"/>
                    </a:solidFill>
                  </a:rPr>
                  <a:t>positrons</a:t>
                </a:r>
              </a:p>
            </p:txBody>
          </p:sp>
          <p:sp>
            <p:nvSpPr>
              <p:cNvPr id="90" name="TextBox 89">
                <a:extLst>
                  <a:ext uri="{FF2B5EF4-FFF2-40B4-BE49-F238E27FC236}">
                    <a16:creationId xmlns:a16="http://schemas.microsoft.com/office/drawing/2014/main" id="{E0D9C40A-ABD3-06E8-9875-541E0657B9DA}"/>
                  </a:ext>
                </a:extLst>
              </p:cNvPr>
              <p:cNvSpPr txBox="1"/>
              <p:nvPr/>
            </p:nvSpPr>
            <p:spPr>
              <a:xfrm rot="20244988">
                <a:off x="1844711" y="5014623"/>
                <a:ext cx="851388" cy="646331"/>
              </a:xfrm>
              <a:prstGeom prst="rect">
                <a:avLst/>
              </a:prstGeom>
              <a:noFill/>
            </p:spPr>
            <p:txBody>
              <a:bodyPr wrap="none" rtlCol="0">
                <a:spAutoFit/>
              </a:bodyPr>
              <a:lstStyle/>
              <a:p>
                <a:pPr algn="ctr"/>
                <a:r>
                  <a:rPr lang="en-US" sz="1200" b="1" dirty="0">
                    <a:solidFill>
                      <a:srgbClr val="2245FF"/>
                    </a:solidFill>
                  </a:rPr>
                  <a:t>1,2,3</a:t>
                </a:r>
              </a:p>
              <a:p>
                <a:pPr algn="ctr"/>
                <a:r>
                  <a:rPr lang="en-US" sz="1200" b="1" dirty="0">
                    <a:solidFill>
                      <a:srgbClr val="2245FF"/>
                    </a:solidFill>
                  </a:rPr>
                  <a:t>Pass</a:t>
                </a:r>
              </a:p>
              <a:p>
                <a:pPr algn="ctr"/>
                <a:r>
                  <a:rPr lang="en-US" sz="1200" b="1" dirty="0">
                    <a:solidFill>
                      <a:srgbClr val="2245FF"/>
                    </a:solidFill>
                  </a:rPr>
                  <a:t>electrons</a:t>
                </a:r>
              </a:p>
            </p:txBody>
          </p:sp>
        </p:grpSp>
        <p:grpSp>
          <p:nvGrpSpPr>
            <p:cNvPr id="122" name="Group 121">
              <a:extLst>
                <a:ext uri="{FF2B5EF4-FFF2-40B4-BE49-F238E27FC236}">
                  <a16:creationId xmlns:a16="http://schemas.microsoft.com/office/drawing/2014/main" id="{F961E97E-D5A1-B052-4B30-E149CC3F3EE1}"/>
                </a:ext>
              </a:extLst>
            </p:cNvPr>
            <p:cNvGrpSpPr/>
            <p:nvPr/>
          </p:nvGrpSpPr>
          <p:grpSpPr>
            <a:xfrm>
              <a:off x="114018" y="2462482"/>
              <a:ext cx="6777791" cy="1254421"/>
              <a:chOff x="114018" y="2462482"/>
              <a:chExt cx="6777791" cy="1254421"/>
            </a:xfrm>
          </p:grpSpPr>
          <p:cxnSp>
            <p:nvCxnSpPr>
              <p:cNvPr id="92" name="Straight Arrow Connector 91">
                <a:extLst>
                  <a:ext uri="{FF2B5EF4-FFF2-40B4-BE49-F238E27FC236}">
                    <a16:creationId xmlns:a16="http://schemas.microsoft.com/office/drawing/2014/main" id="{8EFD831B-7445-7D09-8624-966ED6A7C695}"/>
                  </a:ext>
                </a:extLst>
              </p:cNvPr>
              <p:cNvCxnSpPr>
                <a:cxnSpLocks/>
              </p:cNvCxnSpPr>
              <p:nvPr/>
            </p:nvCxnSpPr>
            <p:spPr>
              <a:xfrm flipH="1">
                <a:off x="2325820" y="2945826"/>
                <a:ext cx="3944" cy="31722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4" name="Straight Arrow Connector 93">
                <a:extLst>
                  <a:ext uri="{FF2B5EF4-FFF2-40B4-BE49-F238E27FC236}">
                    <a16:creationId xmlns:a16="http://schemas.microsoft.com/office/drawing/2014/main" id="{56482D37-A90A-73A4-BCBB-AC25F027C5C3}"/>
                  </a:ext>
                </a:extLst>
              </p:cNvPr>
              <p:cNvCxnSpPr>
                <a:cxnSpLocks/>
              </p:cNvCxnSpPr>
              <p:nvPr/>
            </p:nvCxnSpPr>
            <p:spPr>
              <a:xfrm flipH="1">
                <a:off x="2756467" y="2630162"/>
                <a:ext cx="2501321" cy="993340"/>
              </a:xfrm>
              <a:prstGeom prst="straightConnector1">
                <a:avLst/>
              </a:prstGeom>
              <a:ln w="57150">
                <a:solidFill>
                  <a:srgbClr val="2245FF"/>
                </a:solidFill>
                <a:tailEnd type="none"/>
              </a:ln>
            </p:spPr>
            <p:style>
              <a:lnRef idx="1">
                <a:schemeClr val="accent1"/>
              </a:lnRef>
              <a:fillRef idx="0">
                <a:schemeClr val="accent1"/>
              </a:fillRef>
              <a:effectRef idx="0">
                <a:schemeClr val="accent1"/>
              </a:effectRef>
              <a:fontRef idx="minor">
                <a:schemeClr val="tx1"/>
              </a:fontRef>
            </p:style>
          </p:cxnSp>
          <p:cxnSp>
            <p:nvCxnSpPr>
              <p:cNvPr id="96" name="Straight Arrow Connector 95">
                <a:extLst>
                  <a:ext uri="{FF2B5EF4-FFF2-40B4-BE49-F238E27FC236}">
                    <a16:creationId xmlns:a16="http://schemas.microsoft.com/office/drawing/2014/main" id="{939A00B1-7711-708E-8BF1-AB5FAA7EC2AA}"/>
                  </a:ext>
                </a:extLst>
              </p:cNvPr>
              <p:cNvCxnSpPr>
                <a:cxnSpLocks/>
              </p:cNvCxnSpPr>
              <p:nvPr/>
            </p:nvCxnSpPr>
            <p:spPr>
              <a:xfrm flipH="1" flipV="1">
                <a:off x="1449150" y="3524940"/>
                <a:ext cx="1308214" cy="104510"/>
              </a:xfrm>
              <a:prstGeom prst="straightConnector1">
                <a:avLst/>
              </a:prstGeom>
              <a:ln w="57150">
                <a:solidFill>
                  <a:srgbClr val="2245FF"/>
                </a:solidFill>
                <a:tailEnd type="triangle"/>
              </a:ln>
            </p:spPr>
            <p:style>
              <a:lnRef idx="1">
                <a:schemeClr val="accent1"/>
              </a:lnRef>
              <a:fillRef idx="0">
                <a:schemeClr val="accent1"/>
              </a:fillRef>
              <a:effectRef idx="0">
                <a:schemeClr val="accent1"/>
              </a:effectRef>
              <a:fontRef idx="minor">
                <a:schemeClr val="tx1"/>
              </a:fontRef>
            </p:style>
          </p:cxnSp>
          <p:sp>
            <p:nvSpPr>
              <p:cNvPr id="97" name="U-Turn Arrow 96">
                <a:extLst>
                  <a:ext uri="{FF2B5EF4-FFF2-40B4-BE49-F238E27FC236}">
                    <a16:creationId xmlns:a16="http://schemas.microsoft.com/office/drawing/2014/main" id="{F1FA4E4A-F91D-863F-712C-A31B7118EA5C}"/>
                  </a:ext>
                </a:extLst>
              </p:cNvPr>
              <p:cNvSpPr>
                <a:spLocks noChangeAspect="1"/>
              </p:cNvSpPr>
              <p:nvPr/>
            </p:nvSpPr>
            <p:spPr>
              <a:xfrm rot="4079124" flipH="1">
                <a:off x="6278377" y="2377829"/>
                <a:ext cx="528779" cy="698085"/>
              </a:xfrm>
              <a:prstGeom prst="uturnArrow">
                <a:avLst>
                  <a:gd name="adj1" fmla="val 9092"/>
                  <a:gd name="adj2" fmla="val 24083"/>
                  <a:gd name="adj3" fmla="val 32936"/>
                  <a:gd name="adj4" fmla="val 55313"/>
                  <a:gd name="adj5" fmla="val 100000"/>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8" name="TextBox 97">
                <a:extLst>
                  <a:ext uri="{FF2B5EF4-FFF2-40B4-BE49-F238E27FC236}">
                    <a16:creationId xmlns:a16="http://schemas.microsoft.com/office/drawing/2014/main" id="{A0DDBBE5-4DDD-CAFA-60D1-F715C9C05E66}"/>
                  </a:ext>
                </a:extLst>
              </p:cNvPr>
              <p:cNvSpPr txBox="1"/>
              <p:nvPr/>
            </p:nvSpPr>
            <p:spPr>
              <a:xfrm rot="20387460">
                <a:off x="3607760" y="2475709"/>
                <a:ext cx="1021283" cy="523220"/>
              </a:xfrm>
              <a:prstGeom prst="rect">
                <a:avLst/>
              </a:prstGeom>
              <a:noFill/>
            </p:spPr>
            <p:txBody>
              <a:bodyPr wrap="square" rtlCol="0">
                <a:spAutoFit/>
              </a:bodyPr>
              <a:lstStyle/>
              <a:p>
                <a:r>
                  <a:rPr lang="en-US" sz="2800" b="1" dirty="0"/>
                  <a:t>ERL</a:t>
                </a:r>
              </a:p>
            </p:txBody>
          </p:sp>
          <p:pic>
            <p:nvPicPr>
              <p:cNvPr id="101" name="Picture 100">
                <a:extLst>
                  <a:ext uri="{FF2B5EF4-FFF2-40B4-BE49-F238E27FC236}">
                    <a16:creationId xmlns:a16="http://schemas.microsoft.com/office/drawing/2014/main" id="{A2F72D1B-50F2-37BB-B58B-ED3E7A9462EE}"/>
                  </a:ext>
                </a:extLst>
              </p:cNvPr>
              <p:cNvPicPr>
                <a:picLocks noChangeAspect="1"/>
              </p:cNvPicPr>
              <p:nvPr/>
            </p:nvPicPr>
            <p:blipFill>
              <a:blip r:embed="rId3"/>
              <a:stretch>
                <a:fillRect/>
              </a:stretch>
            </p:blipFill>
            <p:spPr>
              <a:xfrm rot="482457">
                <a:off x="2086232" y="3429459"/>
                <a:ext cx="395235" cy="287444"/>
              </a:xfrm>
              <a:prstGeom prst="rect">
                <a:avLst/>
              </a:prstGeom>
            </p:spPr>
          </p:pic>
          <p:sp>
            <p:nvSpPr>
              <p:cNvPr id="104" name="TextBox 103">
                <a:extLst>
                  <a:ext uri="{FF2B5EF4-FFF2-40B4-BE49-F238E27FC236}">
                    <a16:creationId xmlns:a16="http://schemas.microsoft.com/office/drawing/2014/main" id="{B0A3FF8A-7594-4C1C-3A80-4454E55F2047}"/>
                  </a:ext>
                </a:extLst>
              </p:cNvPr>
              <p:cNvSpPr txBox="1"/>
              <p:nvPr/>
            </p:nvSpPr>
            <p:spPr>
              <a:xfrm>
                <a:off x="1442324" y="2463744"/>
                <a:ext cx="2081798" cy="369332"/>
              </a:xfrm>
              <a:prstGeom prst="rect">
                <a:avLst/>
              </a:prstGeom>
              <a:noFill/>
            </p:spPr>
            <p:txBody>
              <a:bodyPr wrap="square" rtlCol="0">
                <a:spAutoFit/>
              </a:bodyPr>
              <a:lstStyle/>
              <a:p>
                <a:r>
                  <a:rPr lang="en-US" dirty="0"/>
                  <a:t>Decelerating cavity</a:t>
                </a:r>
              </a:p>
            </p:txBody>
          </p:sp>
          <p:sp>
            <p:nvSpPr>
              <p:cNvPr id="105" name="TextBox 104">
                <a:extLst>
                  <a:ext uri="{FF2B5EF4-FFF2-40B4-BE49-F238E27FC236}">
                    <a16:creationId xmlns:a16="http://schemas.microsoft.com/office/drawing/2014/main" id="{930E16E8-1D82-F73A-13AB-13CE4954C8D7}"/>
                  </a:ext>
                </a:extLst>
              </p:cNvPr>
              <p:cNvSpPr txBox="1"/>
              <p:nvPr/>
            </p:nvSpPr>
            <p:spPr>
              <a:xfrm rot="451198">
                <a:off x="114018" y="2863548"/>
                <a:ext cx="1954955" cy="646331"/>
              </a:xfrm>
              <a:prstGeom prst="rect">
                <a:avLst/>
              </a:prstGeom>
              <a:noFill/>
            </p:spPr>
            <p:txBody>
              <a:bodyPr wrap="square" rtlCol="0">
                <a:spAutoFit/>
              </a:bodyPr>
              <a:lstStyle/>
              <a:p>
                <a:r>
                  <a:rPr lang="en-US" dirty="0"/>
                  <a:t>Low-energy (MeV) physics program</a:t>
                </a:r>
              </a:p>
            </p:txBody>
          </p:sp>
        </p:grpSp>
      </p:grpSp>
      <p:grpSp>
        <p:nvGrpSpPr>
          <p:cNvPr id="109" name="Group 108">
            <a:extLst>
              <a:ext uri="{FF2B5EF4-FFF2-40B4-BE49-F238E27FC236}">
                <a16:creationId xmlns:a16="http://schemas.microsoft.com/office/drawing/2014/main" id="{67E32F71-2D22-2A77-D588-782464EA1972}"/>
              </a:ext>
            </a:extLst>
          </p:cNvPr>
          <p:cNvGrpSpPr>
            <a:grpSpLocks noChangeAspect="1"/>
          </p:cNvGrpSpPr>
          <p:nvPr/>
        </p:nvGrpSpPr>
        <p:grpSpPr>
          <a:xfrm>
            <a:off x="4253354" y="4567737"/>
            <a:ext cx="3657600" cy="2302620"/>
            <a:chOff x="6251691" y="3407156"/>
            <a:chExt cx="5258578" cy="3310507"/>
          </a:xfrm>
        </p:grpSpPr>
        <p:grpSp>
          <p:nvGrpSpPr>
            <p:cNvPr id="110" name="Group 109">
              <a:extLst>
                <a:ext uri="{FF2B5EF4-FFF2-40B4-BE49-F238E27FC236}">
                  <a16:creationId xmlns:a16="http://schemas.microsoft.com/office/drawing/2014/main" id="{B4432E03-52B1-9F03-2FA0-F2654AC0D919}"/>
                </a:ext>
              </a:extLst>
            </p:cNvPr>
            <p:cNvGrpSpPr/>
            <p:nvPr/>
          </p:nvGrpSpPr>
          <p:grpSpPr>
            <a:xfrm>
              <a:off x="6251691" y="3407156"/>
              <a:ext cx="5258578" cy="3310507"/>
              <a:chOff x="987712" y="3453843"/>
              <a:chExt cx="5258578" cy="3310507"/>
            </a:xfrm>
          </p:grpSpPr>
          <p:pic>
            <p:nvPicPr>
              <p:cNvPr id="115" name="Picture 114">
                <a:extLst>
                  <a:ext uri="{FF2B5EF4-FFF2-40B4-BE49-F238E27FC236}">
                    <a16:creationId xmlns:a16="http://schemas.microsoft.com/office/drawing/2014/main" id="{2F5183FD-C929-C116-5FF5-3346F066064D}"/>
                  </a:ext>
                </a:extLst>
              </p:cNvPr>
              <p:cNvPicPr>
                <a:picLocks noChangeAspect="1"/>
              </p:cNvPicPr>
              <p:nvPr/>
            </p:nvPicPr>
            <p:blipFill rotWithShape="1">
              <a:blip r:embed="rId4"/>
              <a:srcRect l="19990" r="4785"/>
              <a:stretch/>
            </p:blipFill>
            <p:spPr>
              <a:xfrm>
                <a:off x="1153429" y="4058928"/>
                <a:ext cx="5092861" cy="2045348"/>
              </a:xfrm>
              <a:prstGeom prst="rect">
                <a:avLst/>
              </a:prstGeom>
            </p:spPr>
          </p:pic>
          <p:grpSp>
            <p:nvGrpSpPr>
              <p:cNvPr id="116" name="Group 115">
                <a:extLst>
                  <a:ext uri="{FF2B5EF4-FFF2-40B4-BE49-F238E27FC236}">
                    <a16:creationId xmlns:a16="http://schemas.microsoft.com/office/drawing/2014/main" id="{00CB93A3-A3D0-0A83-4C82-7EB45C397501}"/>
                  </a:ext>
                </a:extLst>
              </p:cNvPr>
              <p:cNvGrpSpPr/>
              <p:nvPr/>
            </p:nvGrpSpPr>
            <p:grpSpPr>
              <a:xfrm>
                <a:off x="987712" y="3453843"/>
                <a:ext cx="3688466" cy="3310507"/>
                <a:chOff x="3026096" y="683873"/>
                <a:chExt cx="3688466" cy="3310507"/>
              </a:xfrm>
            </p:grpSpPr>
            <p:cxnSp>
              <p:nvCxnSpPr>
                <p:cNvPr id="117" name="Straight Arrow Connector 116">
                  <a:extLst>
                    <a:ext uri="{FF2B5EF4-FFF2-40B4-BE49-F238E27FC236}">
                      <a16:creationId xmlns:a16="http://schemas.microsoft.com/office/drawing/2014/main" id="{728DA814-8C02-D2D7-6F0E-F148E47EE914}"/>
                    </a:ext>
                  </a:extLst>
                </p:cNvPr>
                <p:cNvCxnSpPr/>
                <p:nvPr/>
              </p:nvCxnSpPr>
              <p:spPr>
                <a:xfrm>
                  <a:off x="3026096" y="1277615"/>
                  <a:ext cx="0" cy="2151385"/>
                </a:xfrm>
                <a:prstGeom prst="straightConnector1">
                  <a:avLst/>
                </a:prstGeom>
                <a:ln w="28575">
                  <a:solidFill>
                    <a:schemeClr val="tx1"/>
                  </a:solidFill>
                  <a:miter lim="800000"/>
                  <a:headEnd type="triangle"/>
                  <a:tailEnd type="none" w="med" len="lg"/>
                </a:ln>
              </p:spPr>
              <p:style>
                <a:lnRef idx="1">
                  <a:schemeClr val="accent1"/>
                </a:lnRef>
                <a:fillRef idx="0">
                  <a:schemeClr val="accent1"/>
                </a:fillRef>
                <a:effectRef idx="0">
                  <a:schemeClr val="accent1"/>
                </a:effectRef>
                <a:fontRef idx="minor">
                  <a:schemeClr val="tx1"/>
                </a:fontRef>
              </p:style>
            </p:cxnSp>
            <p:cxnSp>
              <p:nvCxnSpPr>
                <p:cNvPr id="118" name="Straight Arrow Connector 117">
                  <a:extLst>
                    <a:ext uri="{FF2B5EF4-FFF2-40B4-BE49-F238E27FC236}">
                      <a16:creationId xmlns:a16="http://schemas.microsoft.com/office/drawing/2014/main" id="{7C1CAFA9-6ECE-0E3F-6197-F7F344C2EC21}"/>
                    </a:ext>
                  </a:extLst>
                </p:cNvPr>
                <p:cNvCxnSpPr/>
                <p:nvPr/>
              </p:nvCxnSpPr>
              <p:spPr>
                <a:xfrm>
                  <a:off x="3026096" y="3429000"/>
                  <a:ext cx="3688466" cy="0"/>
                </a:xfrm>
                <a:prstGeom prst="straightConnector1">
                  <a:avLst/>
                </a:prstGeom>
                <a:ln w="28575">
                  <a:solidFill>
                    <a:schemeClr val="tx1"/>
                  </a:solidFill>
                  <a:miter lim="800000"/>
                  <a:tailEnd type="triangle" w="med" len="lg"/>
                </a:ln>
              </p:spPr>
              <p:style>
                <a:lnRef idx="1">
                  <a:schemeClr val="accent1"/>
                </a:lnRef>
                <a:fillRef idx="0">
                  <a:schemeClr val="accent1"/>
                </a:fillRef>
                <a:effectRef idx="0">
                  <a:schemeClr val="accent1"/>
                </a:effectRef>
                <a:fontRef idx="minor">
                  <a:schemeClr val="tx1"/>
                </a:fontRef>
              </p:style>
            </p:cxnSp>
            <p:sp>
              <p:nvSpPr>
                <p:cNvPr id="119" name="TextBox 118">
                  <a:extLst>
                    <a:ext uri="{FF2B5EF4-FFF2-40B4-BE49-F238E27FC236}">
                      <a16:creationId xmlns:a16="http://schemas.microsoft.com/office/drawing/2014/main" id="{26201885-80DE-01A3-0FEE-290AB7138CA4}"/>
                    </a:ext>
                  </a:extLst>
                </p:cNvPr>
                <p:cNvSpPr txBox="1"/>
                <p:nvPr/>
              </p:nvSpPr>
              <p:spPr>
                <a:xfrm rot="16200000">
                  <a:off x="2619663" y="1142370"/>
                  <a:ext cx="1410468" cy="493473"/>
                </a:xfrm>
                <a:prstGeom prst="rect">
                  <a:avLst/>
                </a:prstGeom>
                <a:noFill/>
              </p:spPr>
              <p:txBody>
                <a:bodyPr wrap="square" rtlCol="0">
                  <a:spAutoFit/>
                </a:bodyPr>
                <a:lstStyle/>
                <a:p>
                  <a:pPr algn="l">
                    <a:lnSpc>
                      <a:spcPct val="90000"/>
                    </a:lnSpc>
                  </a:pPr>
                  <a:r>
                    <a:rPr lang="en-US" dirty="0">
                      <a:latin typeface="+mn-lt"/>
                    </a:rPr>
                    <a:t>vertical</a:t>
                  </a:r>
                </a:p>
              </p:txBody>
            </p:sp>
            <p:sp>
              <p:nvSpPr>
                <p:cNvPr id="120" name="TextBox 119">
                  <a:extLst>
                    <a:ext uri="{FF2B5EF4-FFF2-40B4-BE49-F238E27FC236}">
                      <a16:creationId xmlns:a16="http://schemas.microsoft.com/office/drawing/2014/main" id="{DDC522C5-C4AB-1632-44F5-161F392ACFEB}"/>
                    </a:ext>
                  </a:extLst>
                </p:cNvPr>
                <p:cNvSpPr txBox="1"/>
                <p:nvPr/>
              </p:nvSpPr>
              <p:spPr>
                <a:xfrm>
                  <a:off x="4657167" y="3500907"/>
                  <a:ext cx="2055407" cy="493473"/>
                </a:xfrm>
                <a:prstGeom prst="rect">
                  <a:avLst/>
                </a:prstGeom>
                <a:noFill/>
              </p:spPr>
              <p:txBody>
                <a:bodyPr wrap="square" rtlCol="0">
                  <a:spAutoFit/>
                </a:bodyPr>
                <a:lstStyle/>
                <a:p>
                  <a:pPr algn="l">
                    <a:lnSpc>
                      <a:spcPct val="90000"/>
                    </a:lnSpc>
                  </a:pPr>
                  <a:r>
                    <a:rPr lang="en-US" dirty="0">
                      <a:latin typeface="+mn-lt"/>
                    </a:rPr>
                    <a:t>longitudinal</a:t>
                  </a:r>
                </a:p>
              </p:txBody>
            </p:sp>
          </p:grpSp>
        </p:grpSp>
        <p:sp>
          <p:nvSpPr>
            <p:cNvPr id="111" name="TextBox 110">
              <a:extLst>
                <a:ext uri="{FF2B5EF4-FFF2-40B4-BE49-F238E27FC236}">
                  <a16:creationId xmlns:a16="http://schemas.microsoft.com/office/drawing/2014/main" id="{9334078D-7F4C-E139-3E8D-D6CDC88024D7}"/>
                </a:ext>
              </a:extLst>
            </p:cNvPr>
            <p:cNvSpPr txBox="1"/>
            <p:nvPr/>
          </p:nvSpPr>
          <p:spPr>
            <a:xfrm>
              <a:off x="6298440" y="5812724"/>
              <a:ext cx="1286153" cy="413364"/>
            </a:xfrm>
            <a:prstGeom prst="rect">
              <a:avLst/>
            </a:prstGeom>
            <a:noFill/>
          </p:spPr>
          <p:txBody>
            <a:bodyPr wrap="square" rtlCol="0">
              <a:spAutoFit/>
            </a:bodyPr>
            <a:lstStyle/>
            <a:p>
              <a:pPr algn="l">
                <a:lnSpc>
                  <a:spcPct val="90000"/>
                </a:lnSpc>
              </a:pPr>
              <a:r>
                <a:rPr lang="en-US" sz="1400" b="1" dirty="0">
                  <a:solidFill>
                    <a:srgbClr val="FE5000"/>
                  </a:solidFill>
                  <a:latin typeface="+mn-lt"/>
                </a:rPr>
                <a:t>solenoid</a:t>
              </a:r>
            </a:p>
          </p:txBody>
        </p:sp>
        <p:sp>
          <p:nvSpPr>
            <p:cNvPr id="112" name="TextBox 111">
              <a:extLst>
                <a:ext uri="{FF2B5EF4-FFF2-40B4-BE49-F238E27FC236}">
                  <a16:creationId xmlns:a16="http://schemas.microsoft.com/office/drawing/2014/main" id="{49921AF5-D1B5-A1F6-D811-3EFDA4196334}"/>
                </a:ext>
              </a:extLst>
            </p:cNvPr>
            <p:cNvSpPr txBox="1"/>
            <p:nvPr/>
          </p:nvSpPr>
          <p:spPr>
            <a:xfrm>
              <a:off x="8499504" y="5098902"/>
              <a:ext cx="1095769" cy="413364"/>
            </a:xfrm>
            <a:prstGeom prst="rect">
              <a:avLst/>
            </a:prstGeom>
            <a:noFill/>
          </p:spPr>
          <p:txBody>
            <a:bodyPr wrap="square" rtlCol="0">
              <a:spAutoFit/>
            </a:bodyPr>
            <a:lstStyle/>
            <a:p>
              <a:pPr algn="l">
                <a:lnSpc>
                  <a:spcPct val="90000"/>
                </a:lnSpc>
              </a:pPr>
              <a:r>
                <a:rPr lang="en-US" sz="1400" b="1" dirty="0">
                  <a:solidFill>
                    <a:srgbClr val="FE5000"/>
                  </a:solidFill>
                  <a:latin typeface="+mn-lt"/>
                </a:rPr>
                <a:t>dipole</a:t>
              </a:r>
            </a:p>
          </p:txBody>
        </p:sp>
        <p:cxnSp>
          <p:nvCxnSpPr>
            <p:cNvPr id="113" name="Straight Arrow Connector 112">
              <a:extLst>
                <a:ext uri="{FF2B5EF4-FFF2-40B4-BE49-F238E27FC236}">
                  <a16:creationId xmlns:a16="http://schemas.microsoft.com/office/drawing/2014/main" id="{51DF7BDA-D29E-A9A5-8B6E-E875DDDEFCE1}"/>
                </a:ext>
              </a:extLst>
            </p:cNvPr>
            <p:cNvCxnSpPr>
              <a:cxnSpLocks/>
            </p:cNvCxnSpPr>
            <p:nvPr/>
          </p:nvCxnSpPr>
          <p:spPr>
            <a:xfrm flipV="1">
              <a:off x="8963837" y="4892241"/>
              <a:ext cx="0" cy="25529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4" name="Straight Arrow Connector 113">
              <a:extLst>
                <a:ext uri="{FF2B5EF4-FFF2-40B4-BE49-F238E27FC236}">
                  <a16:creationId xmlns:a16="http://schemas.microsoft.com/office/drawing/2014/main" id="{6BAF1094-DCC4-1C5D-7D6B-E2E3C0E952A4}"/>
                </a:ext>
              </a:extLst>
            </p:cNvPr>
            <p:cNvCxnSpPr/>
            <p:nvPr/>
          </p:nvCxnSpPr>
          <p:spPr>
            <a:xfrm flipH="1" flipV="1">
              <a:off x="6786959" y="5659980"/>
              <a:ext cx="1" cy="2066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cxnSp>
        <p:nvCxnSpPr>
          <p:cNvPr id="121" name="Straight Arrow Connector 120">
            <a:extLst>
              <a:ext uri="{FF2B5EF4-FFF2-40B4-BE49-F238E27FC236}">
                <a16:creationId xmlns:a16="http://schemas.microsoft.com/office/drawing/2014/main" id="{ED729E7D-6FD5-3786-8394-11D98CB0BFB9}"/>
              </a:ext>
            </a:extLst>
          </p:cNvPr>
          <p:cNvCxnSpPr>
            <a:cxnSpLocks/>
          </p:cNvCxnSpPr>
          <p:nvPr/>
        </p:nvCxnSpPr>
        <p:spPr>
          <a:xfrm flipH="1" flipV="1">
            <a:off x="5012315" y="4356339"/>
            <a:ext cx="210557" cy="3229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DE51DFA3-EFCD-2719-856D-044AF4E2B909}"/>
              </a:ext>
            </a:extLst>
          </p:cNvPr>
          <p:cNvSpPr txBox="1"/>
          <p:nvPr/>
        </p:nvSpPr>
        <p:spPr>
          <a:xfrm>
            <a:off x="226046" y="5638566"/>
            <a:ext cx="3713933" cy="646331"/>
          </a:xfrm>
          <a:prstGeom prst="rect">
            <a:avLst/>
          </a:prstGeom>
          <a:noFill/>
        </p:spPr>
        <p:txBody>
          <a:bodyPr wrap="square" rtlCol="0">
            <a:spAutoFit/>
          </a:bodyPr>
          <a:lstStyle/>
          <a:p>
            <a:r>
              <a:rPr lang="en-US" dirty="0"/>
              <a:t>Thanks to Jiquan Guo for reminding me about the ERL application ! </a:t>
            </a:r>
          </a:p>
        </p:txBody>
      </p:sp>
      <p:sp>
        <p:nvSpPr>
          <p:cNvPr id="5" name="TextBox 4">
            <a:extLst>
              <a:ext uri="{FF2B5EF4-FFF2-40B4-BE49-F238E27FC236}">
                <a16:creationId xmlns:a16="http://schemas.microsoft.com/office/drawing/2014/main" id="{6C0D6073-50E1-3B66-49AB-9AADBD9768B9}"/>
              </a:ext>
            </a:extLst>
          </p:cNvPr>
          <p:cNvSpPr txBox="1"/>
          <p:nvPr/>
        </p:nvSpPr>
        <p:spPr>
          <a:xfrm rot="20196639">
            <a:off x="2453346" y="4883784"/>
            <a:ext cx="1482460" cy="307777"/>
          </a:xfrm>
          <a:prstGeom prst="rect">
            <a:avLst/>
          </a:prstGeom>
          <a:noFill/>
        </p:spPr>
        <p:txBody>
          <a:bodyPr wrap="square" rtlCol="0">
            <a:spAutoFit/>
          </a:bodyPr>
          <a:lstStyle/>
          <a:p>
            <a:pPr algn="ctr"/>
            <a:r>
              <a:rPr lang="en-US" sz="1400" b="1" dirty="0">
                <a:solidFill>
                  <a:srgbClr val="5655FF"/>
                </a:solidFill>
              </a:rPr>
              <a:t>223/437 MeV</a:t>
            </a:r>
          </a:p>
        </p:txBody>
      </p:sp>
    </p:spTree>
    <p:extLst>
      <p:ext uri="{BB962C8B-B14F-4D97-AF65-F5344CB8AC3E}">
        <p14:creationId xmlns:p14="http://schemas.microsoft.com/office/powerpoint/2010/main" val="18569247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A8EC3FA-5E1C-A65D-C63F-D560A08DBA72}"/>
              </a:ext>
            </a:extLst>
          </p:cNvPr>
          <p:cNvSpPr>
            <a:spLocks noGrp="1"/>
          </p:cNvSpPr>
          <p:nvPr>
            <p:ph type="title"/>
          </p:nvPr>
        </p:nvSpPr>
        <p:spPr/>
        <p:txBody>
          <a:bodyPr/>
          <a:lstStyle/>
          <a:p>
            <a:r>
              <a:rPr lang="en-US" dirty="0"/>
              <a:t>Possible geometry of </a:t>
            </a:r>
            <a:r>
              <a:rPr lang="en-US" u="sng" dirty="0"/>
              <a:t>ring</a:t>
            </a:r>
            <a:r>
              <a:rPr lang="en-US" dirty="0"/>
              <a:t> spin rotator for beam energy at 6 MeV</a:t>
            </a:r>
          </a:p>
        </p:txBody>
      </p:sp>
      <p:pic>
        <p:nvPicPr>
          <p:cNvPr id="52" name="Picture 51">
            <a:extLst>
              <a:ext uri="{FF2B5EF4-FFF2-40B4-BE49-F238E27FC236}">
                <a16:creationId xmlns:a16="http://schemas.microsoft.com/office/drawing/2014/main" id="{93BA3693-B02F-AC49-DD7F-4D9AD4DDCD45}"/>
              </a:ext>
            </a:extLst>
          </p:cNvPr>
          <p:cNvPicPr>
            <a:picLocks noChangeAspect="1"/>
          </p:cNvPicPr>
          <p:nvPr/>
        </p:nvPicPr>
        <p:blipFill>
          <a:blip r:embed="rId2"/>
          <a:srcRect l="9607"/>
          <a:stretch>
            <a:fillRect/>
          </a:stretch>
        </p:blipFill>
        <p:spPr>
          <a:xfrm>
            <a:off x="6347131" y="1667604"/>
            <a:ext cx="5278539" cy="4217431"/>
          </a:xfrm>
          <a:prstGeom prst="rect">
            <a:avLst/>
          </a:prstGeom>
        </p:spPr>
      </p:pic>
      <p:grpSp>
        <p:nvGrpSpPr>
          <p:cNvPr id="78" name="Group 77">
            <a:extLst>
              <a:ext uri="{FF2B5EF4-FFF2-40B4-BE49-F238E27FC236}">
                <a16:creationId xmlns:a16="http://schemas.microsoft.com/office/drawing/2014/main" id="{00834C02-4A0B-A4E1-BFB8-A1618BDD5558}"/>
              </a:ext>
            </a:extLst>
          </p:cNvPr>
          <p:cNvGrpSpPr/>
          <p:nvPr/>
        </p:nvGrpSpPr>
        <p:grpSpPr>
          <a:xfrm>
            <a:off x="1027360" y="1251522"/>
            <a:ext cx="3633318" cy="2867572"/>
            <a:chOff x="513793" y="1672678"/>
            <a:chExt cx="3633318" cy="2867572"/>
          </a:xfrm>
        </p:grpSpPr>
        <p:grpSp>
          <p:nvGrpSpPr>
            <p:cNvPr id="30" name="Group 29">
              <a:extLst>
                <a:ext uri="{FF2B5EF4-FFF2-40B4-BE49-F238E27FC236}">
                  <a16:creationId xmlns:a16="http://schemas.microsoft.com/office/drawing/2014/main" id="{62454412-03D4-5805-3A67-A5F7B91ED453}"/>
                </a:ext>
              </a:extLst>
            </p:cNvPr>
            <p:cNvGrpSpPr>
              <a:grpSpLocks noChangeAspect="1"/>
            </p:cNvGrpSpPr>
            <p:nvPr/>
          </p:nvGrpSpPr>
          <p:grpSpPr>
            <a:xfrm>
              <a:off x="513793" y="1804484"/>
              <a:ext cx="3633318" cy="2735766"/>
              <a:chOff x="2504014" y="2075087"/>
              <a:chExt cx="5638293" cy="4245448"/>
            </a:xfrm>
          </p:grpSpPr>
          <p:grpSp>
            <p:nvGrpSpPr>
              <p:cNvPr id="34" name="Group 33">
                <a:extLst>
                  <a:ext uri="{FF2B5EF4-FFF2-40B4-BE49-F238E27FC236}">
                    <a16:creationId xmlns:a16="http://schemas.microsoft.com/office/drawing/2014/main" id="{2972033C-E8DD-AE3F-AD79-0B3D91E5CD91}"/>
                  </a:ext>
                </a:extLst>
              </p:cNvPr>
              <p:cNvGrpSpPr>
                <a:grpSpLocks noChangeAspect="1"/>
              </p:cNvGrpSpPr>
              <p:nvPr/>
            </p:nvGrpSpPr>
            <p:grpSpPr>
              <a:xfrm>
                <a:off x="3975999" y="2075087"/>
                <a:ext cx="3853523" cy="3895731"/>
                <a:chOff x="3697264" y="3446659"/>
                <a:chExt cx="3184730" cy="3219613"/>
              </a:xfrm>
            </p:grpSpPr>
            <p:sp>
              <p:nvSpPr>
                <p:cNvPr id="43" name="Rounded Rectangle 42">
                  <a:extLst>
                    <a:ext uri="{FF2B5EF4-FFF2-40B4-BE49-F238E27FC236}">
                      <a16:creationId xmlns:a16="http://schemas.microsoft.com/office/drawing/2014/main" id="{B5CB554C-4ED7-9EB5-C63F-32051531C584}"/>
                    </a:ext>
                  </a:extLst>
                </p:cNvPr>
                <p:cNvSpPr>
                  <a:spLocks noChangeAspect="1"/>
                </p:cNvSpPr>
                <p:nvPr/>
              </p:nvSpPr>
              <p:spPr>
                <a:xfrm>
                  <a:off x="3819338" y="3604748"/>
                  <a:ext cx="2888126" cy="2888126"/>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riangle 43">
                  <a:extLst>
                    <a:ext uri="{FF2B5EF4-FFF2-40B4-BE49-F238E27FC236}">
                      <a16:creationId xmlns:a16="http://schemas.microsoft.com/office/drawing/2014/main" id="{A27916C9-82A4-9130-5C3B-0BE36920FC7B}"/>
                    </a:ext>
                  </a:extLst>
                </p:cNvPr>
                <p:cNvSpPr/>
                <p:nvPr/>
              </p:nvSpPr>
              <p:spPr>
                <a:xfrm rot="19284672">
                  <a:off x="3704709" y="3446659"/>
                  <a:ext cx="595009" cy="496793"/>
                </a:xfrm>
                <a:prstGeom prst="triangle">
                  <a:avLst/>
                </a:prstGeom>
                <a:solidFill>
                  <a:schemeClr val="tx2"/>
                </a:solidFill>
                <a:ln w="3810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45" name="Triangle 44">
                  <a:extLst>
                    <a:ext uri="{FF2B5EF4-FFF2-40B4-BE49-F238E27FC236}">
                      <a16:creationId xmlns:a16="http://schemas.microsoft.com/office/drawing/2014/main" id="{AE448FFA-E878-5490-0082-E75094FFC654}"/>
                    </a:ext>
                  </a:extLst>
                </p:cNvPr>
                <p:cNvSpPr/>
                <p:nvPr/>
              </p:nvSpPr>
              <p:spPr>
                <a:xfrm rot="2376283">
                  <a:off x="6286985" y="3504324"/>
                  <a:ext cx="595009" cy="496793"/>
                </a:xfrm>
                <a:prstGeom prst="triangle">
                  <a:avLst/>
                </a:prstGeom>
                <a:solidFill>
                  <a:schemeClr val="tx2"/>
                </a:solidFill>
                <a:ln w="3810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46" name="Triangle 45">
                  <a:extLst>
                    <a:ext uri="{FF2B5EF4-FFF2-40B4-BE49-F238E27FC236}">
                      <a16:creationId xmlns:a16="http://schemas.microsoft.com/office/drawing/2014/main" id="{AF97643E-047D-5397-9149-BF539F6A523F}"/>
                    </a:ext>
                  </a:extLst>
                </p:cNvPr>
                <p:cNvSpPr/>
                <p:nvPr/>
              </p:nvSpPr>
              <p:spPr>
                <a:xfrm rot="8058876">
                  <a:off x="6286987" y="6120371"/>
                  <a:ext cx="595009" cy="496793"/>
                </a:xfrm>
                <a:prstGeom prst="triangle">
                  <a:avLst/>
                </a:prstGeom>
                <a:solidFill>
                  <a:schemeClr val="tx2"/>
                </a:solidFill>
                <a:ln w="3810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47" name="Triangle 46">
                  <a:extLst>
                    <a:ext uri="{FF2B5EF4-FFF2-40B4-BE49-F238E27FC236}">
                      <a16:creationId xmlns:a16="http://schemas.microsoft.com/office/drawing/2014/main" id="{6A6AE37B-C995-FC93-A329-0D5523DAF3AA}"/>
                    </a:ext>
                  </a:extLst>
                </p:cNvPr>
                <p:cNvSpPr/>
                <p:nvPr/>
              </p:nvSpPr>
              <p:spPr>
                <a:xfrm rot="13199962">
                  <a:off x="3697264" y="6132254"/>
                  <a:ext cx="595009" cy="496793"/>
                </a:xfrm>
                <a:prstGeom prst="triangle">
                  <a:avLst/>
                </a:prstGeom>
                <a:solidFill>
                  <a:schemeClr val="tx2"/>
                </a:solidFill>
                <a:ln w="3810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cxnSp>
            <p:nvCxnSpPr>
              <p:cNvPr id="35" name="Straight Arrow Connector 34">
                <a:extLst>
                  <a:ext uri="{FF2B5EF4-FFF2-40B4-BE49-F238E27FC236}">
                    <a16:creationId xmlns:a16="http://schemas.microsoft.com/office/drawing/2014/main" id="{56D9455F-947F-FECB-440C-D19CAC7B16B1}"/>
                  </a:ext>
                </a:extLst>
              </p:cNvPr>
              <p:cNvCxnSpPr>
                <a:cxnSpLocks/>
              </p:cNvCxnSpPr>
              <p:nvPr/>
            </p:nvCxnSpPr>
            <p:spPr>
              <a:xfrm flipV="1">
                <a:off x="2504014" y="5800595"/>
                <a:ext cx="2525379" cy="385081"/>
              </a:xfrm>
              <a:prstGeom prst="straightConnector1">
                <a:avLst/>
              </a:prstGeom>
              <a:ln w="19050">
                <a:headEnd type="triangle" w="med" len="lg"/>
                <a:tailEnd type="none" w="med" len="lg"/>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77E4C021-5669-1497-0FCD-018DC6699767}"/>
                  </a:ext>
                </a:extLst>
              </p:cNvPr>
              <p:cNvCxnSpPr>
                <a:cxnSpLocks/>
              </p:cNvCxnSpPr>
              <p:nvPr/>
            </p:nvCxnSpPr>
            <p:spPr>
              <a:xfrm>
                <a:off x="6670269" y="5799345"/>
                <a:ext cx="1472038" cy="243669"/>
              </a:xfrm>
              <a:prstGeom prst="straightConnector1">
                <a:avLst/>
              </a:prstGeom>
              <a:ln w="19050">
                <a:headEnd type="triangle" w="med" len="lg"/>
                <a:tailEnd type="none" w="med" len="lg"/>
              </a:ln>
            </p:spPr>
            <p:style>
              <a:lnRef idx="1">
                <a:schemeClr val="accent1"/>
              </a:lnRef>
              <a:fillRef idx="0">
                <a:schemeClr val="accent1"/>
              </a:fillRef>
              <a:effectRef idx="0">
                <a:schemeClr val="accent1"/>
              </a:effectRef>
              <a:fontRef idx="minor">
                <a:schemeClr val="tx1"/>
              </a:fontRef>
            </p:style>
          </p:cxnSp>
          <p:sp>
            <p:nvSpPr>
              <p:cNvPr id="37" name="Can 36">
                <a:extLst>
                  <a:ext uri="{FF2B5EF4-FFF2-40B4-BE49-F238E27FC236}">
                    <a16:creationId xmlns:a16="http://schemas.microsoft.com/office/drawing/2014/main" id="{7E3CFD45-9D57-89E8-2744-EF15B26450B9}"/>
                  </a:ext>
                </a:extLst>
              </p:cNvPr>
              <p:cNvSpPr>
                <a:spLocks noChangeAspect="1"/>
              </p:cNvSpPr>
              <p:nvPr/>
            </p:nvSpPr>
            <p:spPr>
              <a:xfrm rot="15829104">
                <a:off x="3234102" y="5756259"/>
                <a:ext cx="474035" cy="654517"/>
              </a:xfrm>
              <a:prstGeom prst="can">
                <a:avLst/>
              </a:prstGeom>
              <a:solidFill>
                <a:schemeClr val="tx2">
                  <a:lumMod val="75000"/>
                </a:schemeClr>
              </a:solidFill>
              <a:ln w="3810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grpSp>
          <p:nvGrpSpPr>
            <p:cNvPr id="6" name="Group 5">
              <a:extLst>
                <a:ext uri="{FF2B5EF4-FFF2-40B4-BE49-F238E27FC236}">
                  <a16:creationId xmlns:a16="http://schemas.microsoft.com/office/drawing/2014/main" id="{E7AA3615-F1E1-B76A-5543-05FAFAA1B320}"/>
                </a:ext>
              </a:extLst>
            </p:cNvPr>
            <p:cNvGrpSpPr>
              <a:grpSpLocks noChangeAspect="1"/>
            </p:cNvGrpSpPr>
            <p:nvPr/>
          </p:nvGrpSpPr>
          <p:grpSpPr>
            <a:xfrm rot="16200000">
              <a:off x="1127433" y="2510992"/>
              <a:ext cx="822960" cy="398005"/>
              <a:chOff x="9401197" y="1770745"/>
              <a:chExt cx="1940216" cy="938342"/>
            </a:xfrm>
          </p:grpSpPr>
          <p:sp>
            <p:nvSpPr>
              <p:cNvPr id="24" name="Arc 23">
                <a:extLst>
                  <a:ext uri="{FF2B5EF4-FFF2-40B4-BE49-F238E27FC236}">
                    <a16:creationId xmlns:a16="http://schemas.microsoft.com/office/drawing/2014/main" id="{B03C35F7-C2CB-5678-505F-7B2B4AE4EB0B}"/>
                  </a:ext>
                </a:extLst>
              </p:cNvPr>
              <p:cNvSpPr/>
              <p:nvPr/>
            </p:nvSpPr>
            <p:spPr>
              <a:xfrm rot="2848828">
                <a:off x="9401197" y="1794687"/>
                <a:ext cx="914400" cy="914400"/>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Arc 24">
                <a:extLst>
                  <a:ext uri="{FF2B5EF4-FFF2-40B4-BE49-F238E27FC236}">
                    <a16:creationId xmlns:a16="http://schemas.microsoft.com/office/drawing/2014/main" id="{7CECDC9D-6114-92D3-9D84-1F0AACE4F1C5}"/>
                  </a:ext>
                </a:extLst>
              </p:cNvPr>
              <p:cNvSpPr/>
              <p:nvPr/>
            </p:nvSpPr>
            <p:spPr>
              <a:xfrm rot="13110476">
                <a:off x="10427013" y="1770745"/>
                <a:ext cx="914400" cy="914400"/>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6" name="Straight Connector 25">
                <a:extLst>
                  <a:ext uri="{FF2B5EF4-FFF2-40B4-BE49-F238E27FC236}">
                    <a16:creationId xmlns:a16="http://schemas.microsoft.com/office/drawing/2014/main" id="{318B2FC1-7178-4652-E049-9CABC88D6721}"/>
                  </a:ext>
                </a:extLst>
              </p:cNvPr>
              <p:cNvCxnSpPr/>
              <p:nvPr/>
            </p:nvCxnSpPr>
            <p:spPr>
              <a:xfrm>
                <a:off x="10157122" y="1937657"/>
                <a:ext cx="39079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F98318D7-3993-2CE3-0F17-3C92F123C2CF}"/>
                  </a:ext>
                </a:extLst>
              </p:cNvPr>
              <p:cNvCxnSpPr/>
              <p:nvPr/>
            </p:nvCxnSpPr>
            <p:spPr>
              <a:xfrm>
                <a:off x="10178893" y="2579916"/>
                <a:ext cx="390790"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7" name="Group 6">
              <a:extLst>
                <a:ext uri="{FF2B5EF4-FFF2-40B4-BE49-F238E27FC236}">
                  <a16:creationId xmlns:a16="http://schemas.microsoft.com/office/drawing/2014/main" id="{83478433-DB2E-CB36-2F67-634202ADCF2A}"/>
                </a:ext>
              </a:extLst>
            </p:cNvPr>
            <p:cNvGrpSpPr/>
            <p:nvPr/>
          </p:nvGrpSpPr>
          <p:grpSpPr>
            <a:xfrm>
              <a:off x="2045173" y="1672678"/>
              <a:ext cx="870856" cy="539748"/>
              <a:chOff x="7673757" y="1844094"/>
              <a:chExt cx="870856" cy="539748"/>
            </a:xfrm>
          </p:grpSpPr>
          <p:grpSp>
            <p:nvGrpSpPr>
              <p:cNvPr id="19" name="Group 18">
                <a:extLst>
                  <a:ext uri="{FF2B5EF4-FFF2-40B4-BE49-F238E27FC236}">
                    <a16:creationId xmlns:a16="http://schemas.microsoft.com/office/drawing/2014/main" id="{4A3DE2B7-2F92-4E11-067A-2DF385CC9B77}"/>
                  </a:ext>
                </a:extLst>
              </p:cNvPr>
              <p:cNvGrpSpPr>
                <a:grpSpLocks noChangeAspect="1"/>
              </p:cNvGrpSpPr>
              <p:nvPr/>
            </p:nvGrpSpPr>
            <p:grpSpPr>
              <a:xfrm>
                <a:off x="7673757" y="1844094"/>
                <a:ext cx="870856" cy="539748"/>
                <a:chOff x="8693765" y="1361663"/>
                <a:chExt cx="1492897" cy="925285"/>
              </a:xfrm>
            </p:grpSpPr>
            <p:sp>
              <p:nvSpPr>
                <p:cNvPr id="22" name="Arc 21">
                  <a:extLst>
                    <a:ext uri="{FF2B5EF4-FFF2-40B4-BE49-F238E27FC236}">
                      <a16:creationId xmlns:a16="http://schemas.microsoft.com/office/drawing/2014/main" id="{9F82C717-CE25-C517-3659-6396368A03FC}"/>
                    </a:ext>
                  </a:extLst>
                </p:cNvPr>
                <p:cNvSpPr/>
                <p:nvPr/>
              </p:nvSpPr>
              <p:spPr>
                <a:xfrm rot="2686300">
                  <a:off x="8693765" y="1372549"/>
                  <a:ext cx="914399" cy="914399"/>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Arc 22">
                  <a:extLst>
                    <a:ext uri="{FF2B5EF4-FFF2-40B4-BE49-F238E27FC236}">
                      <a16:creationId xmlns:a16="http://schemas.microsoft.com/office/drawing/2014/main" id="{589B645F-842D-2084-D82B-66E492303F69}"/>
                    </a:ext>
                  </a:extLst>
                </p:cNvPr>
                <p:cNvSpPr/>
                <p:nvPr/>
              </p:nvSpPr>
              <p:spPr>
                <a:xfrm rot="13390684">
                  <a:off x="9272262" y="1361663"/>
                  <a:ext cx="914400" cy="914400"/>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cxnSp>
            <p:nvCxnSpPr>
              <p:cNvPr id="20" name="Straight Connector 19">
                <a:extLst>
                  <a:ext uri="{FF2B5EF4-FFF2-40B4-BE49-F238E27FC236}">
                    <a16:creationId xmlns:a16="http://schemas.microsoft.com/office/drawing/2014/main" id="{E4C07BF3-A713-DF7F-0DE6-3E6132D84164}"/>
                  </a:ext>
                </a:extLst>
              </p:cNvPr>
              <p:cNvCxnSpPr>
                <a:stCxn id="23" idx="2"/>
                <a:endCxn id="22" idx="0"/>
              </p:cNvCxnSpPr>
              <p:nvPr/>
            </p:nvCxnSpPr>
            <p:spPr>
              <a:xfrm flipV="1">
                <a:off x="8083427" y="1927808"/>
                <a:ext cx="44861" cy="491"/>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F99037BB-99F8-5C34-4E14-DC0AF1F243D9}"/>
                  </a:ext>
                </a:extLst>
              </p:cNvPr>
              <p:cNvCxnSpPr/>
              <p:nvPr/>
            </p:nvCxnSpPr>
            <p:spPr>
              <a:xfrm flipV="1">
                <a:off x="8078432" y="2297563"/>
                <a:ext cx="44861" cy="491"/>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8" name="Group 7">
              <a:extLst>
                <a:ext uri="{FF2B5EF4-FFF2-40B4-BE49-F238E27FC236}">
                  <a16:creationId xmlns:a16="http://schemas.microsoft.com/office/drawing/2014/main" id="{71FFFE9D-5B3E-E4CF-4805-53FE1CF10428}"/>
                </a:ext>
              </a:extLst>
            </p:cNvPr>
            <p:cNvGrpSpPr/>
            <p:nvPr/>
          </p:nvGrpSpPr>
          <p:grpSpPr>
            <a:xfrm>
              <a:off x="2073742" y="3899301"/>
              <a:ext cx="870856" cy="539748"/>
              <a:chOff x="7673757" y="1844094"/>
              <a:chExt cx="870856" cy="539748"/>
            </a:xfrm>
          </p:grpSpPr>
          <p:grpSp>
            <p:nvGrpSpPr>
              <p:cNvPr id="14" name="Group 13">
                <a:extLst>
                  <a:ext uri="{FF2B5EF4-FFF2-40B4-BE49-F238E27FC236}">
                    <a16:creationId xmlns:a16="http://schemas.microsoft.com/office/drawing/2014/main" id="{91043643-99B7-02A1-2AC0-9FFE2FDF83B4}"/>
                  </a:ext>
                </a:extLst>
              </p:cNvPr>
              <p:cNvGrpSpPr>
                <a:grpSpLocks noChangeAspect="1"/>
              </p:cNvGrpSpPr>
              <p:nvPr/>
            </p:nvGrpSpPr>
            <p:grpSpPr>
              <a:xfrm>
                <a:off x="7673757" y="1844094"/>
                <a:ext cx="870856" cy="539748"/>
                <a:chOff x="8693765" y="1361663"/>
                <a:chExt cx="1492897" cy="925285"/>
              </a:xfrm>
            </p:grpSpPr>
            <p:sp>
              <p:nvSpPr>
                <p:cNvPr id="17" name="Arc 16">
                  <a:extLst>
                    <a:ext uri="{FF2B5EF4-FFF2-40B4-BE49-F238E27FC236}">
                      <a16:creationId xmlns:a16="http://schemas.microsoft.com/office/drawing/2014/main" id="{D2D7FC0E-2220-B989-F4D4-E017FAF07D26}"/>
                    </a:ext>
                  </a:extLst>
                </p:cNvPr>
                <p:cNvSpPr/>
                <p:nvPr/>
              </p:nvSpPr>
              <p:spPr>
                <a:xfrm rot="2686300">
                  <a:off x="8693765" y="1372549"/>
                  <a:ext cx="914399" cy="914399"/>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Arc 17">
                  <a:extLst>
                    <a:ext uri="{FF2B5EF4-FFF2-40B4-BE49-F238E27FC236}">
                      <a16:creationId xmlns:a16="http://schemas.microsoft.com/office/drawing/2014/main" id="{6268DBAF-E6E3-C308-2BE3-BC8FD7952240}"/>
                    </a:ext>
                  </a:extLst>
                </p:cNvPr>
                <p:cNvSpPr/>
                <p:nvPr/>
              </p:nvSpPr>
              <p:spPr>
                <a:xfrm rot="13390684">
                  <a:off x="9272262" y="1361663"/>
                  <a:ext cx="914400" cy="914400"/>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cxnSp>
            <p:nvCxnSpPr>
              <p:cNvPr id="15" name="Straight Connector 14">
                <a:extLst>
                  <a:ext uri="{FF2B5EF4-FFF2-40B4-BE49-F238E27FC236}">
                    <a16:creationId xmlns:a16="http://schemas.microsoft.com/office/drawing/2014/main" id="{A6A71756-9383-5DFF-8FC0-6FF5F5757E8D}"/>
                  </a:ext>
                </a:extLst>
              </p:cNvPr>
              <p:cNvCxnSpPr>
                <a:stCxn id="18" idx="2"/>
                <a:endCxn id="17" idx="0"/>
              </p:cNvCxnSpPr>
              <p:nvPr/>
            </p:nvCxnSpPr>
            <p:spPr>
              <a:xfrm flipV="1">
                <a:off x="8083427" y="1927808"/>
                <a:ext cx="44861" cy="491"/>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13B083C-BAC0-EAF2-CD37-4E4AC8026452}"/>
                  </a:ext>
                </a:extLst>
              </p:cNvPr>
              <p:cNvCxnSpPr/>
              <p:nvPr/>
            </p:nvCxnSpPr>
            <p:spPr>
              <a:xfrm flipV="1">
                <a:off x="8078432" y="2297563"/>
                <a:ext cx="44861" cy="491"/>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9" name="Group 8">
              <a:extLst>
                <a:ext uri="{FF2B5EF4-FFF2-40B4-BE49-F238E27FC236}">
                  <a16:creationId xmlns:a16="http://schemas.microsoft.com/office/drawing/2014/main" id="{4FC41D5D-584A-4E76-DF0D-047D13A2E505}"/>
                </a:ext>
              </a:extLst>
            </p:cNvPr>
            <p:cNvGrpSpPr>
              <a:grpSpLocks noChangeAspect="1"/>
            </p:cNvGrpSpPr>
            <p:nvPr/>
          </p:nvGrpSpPr>
          <p:grpSpPr>
            <a:xfrm rot="16200000">
              <a:off x="3379355" y="2484327"/>
              <a:ext cx="822960" cy="398005"/>
              <a:chOff x="9401197" y="1770745"/>
              <a:chExt cx="1940216" cy="938342"/>
            </a:xfrm>
          </p:grpSpPr>
          <p:sp>
            <p:nvSpPr>
              <p:cNvPr id="10" name="Arc 9">
                <a:extLst>
                  <a:ext uri="{FF2B5EF4-FFF2-40B4-BE49-F238E27FC236}">
                    <a16:creationId xmlns:a16="http://schemas.microsoft.com/office/drawing/2014/main" id="{466D0805-2B27-6747-92E0-EAEF9BFD2DB7}"/>
                  </a:ext>
                </a:extLst>
              </p:cNvPr>
              <p:cNvSpPr/>
              <p:nvPr/>
            </p:nvSpPr>
            <p:spPr>
              <a:xfrm rot="2848828">
                <a:off x="9401197" y="1794687"/>
                <a:ext cx="914400" cy="914400"/>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Arc 10">
                <a:extLst>
                  <a:ext uri="{FF2B5EF4-FFF2-40B4-BE49-F238E27FC236}">
                    <a16:creationId xmlns:a16="http://schemas.microsoft.com/office/drawing/2014/main" id="{C0FA9FCC-56AB-C8B4-B68E-4B14A87E0987}"/>
                  </a:ext>
                </a:extLst>
              </p:cNvPr>
              <p:cNvSpPr/>
              <p:nvPr/>
            </p:nvSpPr>
            <p:spPr>
              <a:xfrm rot="13110476">
                <a:off x="10427013" y="1770745"/>
                <a:ext cx="914400" cy="914400"/>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EDF27E0E-BCDD-E44B-BACB-DE09977A5971}"/>
                  </a:ext>
                </a:extLst>
              </p:cNvPr>
              <p:cNvCxnSpPr/>
              <p:nvPr/>
            </p:nvCxnSpPr>
            <p:spPr>
              <a:xfrm>
                <a:off x="10157122" y="1937657"/>
                <a:ext cx="39079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6CE2DFC-5E4E-5321-C176-4502F1A84D61}"/>
                  </a:ext>
                </a:extLst>
              </p:cNvPr>
              <p:cNvCxnSpPr/>
              <p:nvPr/>
            </p:nvCxnSpPr>
            <p:spPr>
              <a:xfrm>
                <a:off x="10178893" y="2579916"/>
                <a:ext cx="390790"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54" name="Group 53">
              <a:extLst>
                <a:ext uri="{FF2B5EF4-FFF2-40B4-BE49-F238E27FC236}">
                  <a16:creationId xmlns:a16="http://schemas.microsoft.com/office/drawing/2014/main" id="{8BC7A7A5-1353-6A04-130A-8E6B4A7EA32C}"/>
                </a:ext>
              </a:extLst>
            </p:cNvPr>
            <p:cNvGrpSpPr/>
            <p:nvPr/>
          </p:nvGrpSpPr>
          <p:grpSpPr>
            <a:xfrm rot="16200000">
              <a:off x="1131642" y="3033743"/>
              <a:ext cx="870856" cy="539748"/>
              <a:chOff x="7673757" y="1844094"/>
              <a:chExt cx="870856" cy="539748"/>
            </a:xfrm>
          </p:grpSpPr>
          <p:grpSp>
            <p:nvGrpSpPr>
              <p:cNvPr id="55" name="Group 54">
                <a:extLst>
                  <a:ext uri="{FF2B5EF4-FFF2-40B4-BE49-F238E27FC236}">
                    <a16:creationId xmlns:a16="http://schemas.microsoft.com/office/drawing/2014/main" id="{42FC56EA-803E-D374-4796-041AE3DC4457}"/>
                  </a:ext>
                </a:extLst>
              </p:cNvPr>
              <p:cNvGrpSpPr>
                <a:grpSpLocks noChangeAspect="1"/>
              </p:cNvGrpSpPr>
              <p:nvPr/>
            </p:nvGrpSpPr>
            <p:grpSpPr>
              <a:xfrm>
                <a:off x="7673757" y="1844094"/>
                <a:ext cx="870856" cy="539748"/>
                <a:chOff x="8693765" y="1361663"/>
                <a:chExt cx="1492897" cy="925285"/>
              </a:xfrm>
            </p:grpSpPr>
            <p:sp>
              <p:nvSpPr>
                <p:cNvPr id="58" name="Arc 57">
                  <a:extLst>
                    <a:ext uri="{FF2B5EF4-FFF2-40B4-BE49-F238E27FC236}">
                      <a16:creationId xmlns:a16="http://schemas.microsoft.com/office/drawing/2014/main" id="{CD38A27E-FF3C-703B-36EC-4E9627EC952B}"/>
                    </a:ext>
                  </a:extLst>
                </p:cNvPr>
                <p:cNvSpPr/>
                <p:nvPr/>
              </p:nvSpPr>
              <p:spPr>
                <a:xfrm rot="2686300">
                  <a:off x="8693765" y="1372549"/>
                  <a:ext cx="914399" cy="914399"/>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9" name="Arc 58">
                  <a:extLst>
                    <a:ext uri="{FF2B5EF4-FFF2-40B4-BE49-F238E27FC236}">
                      <a16:creationId xmlns:a16="http://schemas.microsoft.com/office/drawing/2014/main" id="{AFABB2AF-4965-4F95-3A2D-817ECD3B8C9F}"/>
                    </a:ext>
                  </a:extLst>
                </p:cNvPr>
                <p:cNvSpPr/>
                <p:nvPr/>
              </p:nvSpPr>
              <p:spPr>
                <a:xfrm rot="13390684">
                  <a:off x="9272262" y="1361663"/>
                  <a:ext cx="914400" cy="914400"/>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cxnSp>
            <p:nvCxnSpPr>
              <p:cNvPr id="56" name="Straight Connector 55">
                <a:extLst>
                  <a:ext uri="{FF2B5EF4-FFF2-40B4-BE49-F238E27FC236}">
                    <a16:creationId xmlns:a16="http://schemas.microsoft.com/office/drawing/2014/main" id="{F246BB35-9C68-6C46-A738-60715D9D77F6}"/>
                  </a:ext>
                </a:extLst>
              </p:cNvPr>
              <p:cNvCxnSpPr>
                <a:stCxn id="59" idx="2"/>
                <a:endCxn id="58" idx="0"/>
              </p:cNvCxnSpPr>
              <p:nvPr/>
            </p:nvCxnSpPr>
            <p:spPr>
              <a:xfrm flipV="1">
                <a:off x="8083427" y="1927808"/>
                <a:ext cx="44861" cy="491"/>
              </a:xfrm>
              <a:prstGeom prst="line">
                <a:avLst/>
              </a:prstGeom>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94A9BAF0-1D92-8BA7-6B43-17E18EC6D435}"/>
                  </a:ext>
                </a:extLst>
              </p:cNvPr>
              <p:cNvCxnSpPr/>
              <p:nvPr/>
            </p:nvCxnSpPr>
            <p:spPr>
              <a:xfrm flipV="1">
                <a:off x="8078432" y="2297563"/>
                <a:ext cx="44861" cy="491"/>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60" name="Group 59">
              <a:extLst>
                <a:ext uri="{FF2B5EF4-FFF2-40B4-BE49-F238E27FC236}">
                  <a16:creationId xmlns:a16="http://schemas.microsoft.com/office/drawing/2014/main" id="{2E07AAF2-F676-5A4D-3981-571AA778119F}"/>
                </a:ext>
              </a:extLst>
            </p:cNvPr>
            <p:cNvGrpSpPr>
              <a:grpSpLocks noChangeAspect="1"/>
            </p:cNvGrpSpPr>
            <p:nvPr/>
          </p:nvGrpSpPr>
          <p:grpSpPr>
            <a:xfrm>
              <a:off x="2578766" y="1735318"/>
              <a:ext cx="822960" cy="398005"/>
              <a:chOff x="9401197" y="1770745"/>
              <a:chExt cx="1940216" cy="938342"/>
            </a:xfrm>
          </p:grpSpPr>
          <p:sp>
            <p:nvSpPr>
              <p:cNvPr id="61" name="Arc 60">
                <a:extLst>
                  <a:ext uri="{FF2B5EF4-FFF2-40B4-BE49-F238E27FC236}">
                    <a16:creationId xmlns:a16="http://schemas.microsoft.com/office/drawing/2014/main" id="{A45FBC47-7689-0E25-4096-70750DE706BC}"/>
                  </a:ext>
                </a:extLst>
              </p:cNvPr>
              <p:cNvSpPr/>
              <p:nvPr/>
            </p:nvSpPr>
            <p:spPr>
              <a:xfrm rot="2848828">
                <a:off x="9401197" y="1794687"/>
                <a:ext cx="914400" cy="914400"/>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2" name="Arc 61">
                <a:extLst>
                  <a:ext uri="{FF2B5EF4-FFF2-40B4-BE49-F238E27FC236}">
                    <a16:creationId xmlns:a16="http://schemas.microsoft.com/office/drawing/2014/main" id="{3FBD96E9-2093-F39C-941E-B23A287BB243}"/>
                  </a:ext>
                </a:extLst>
              </p:cNvPr>
              <p:cNvSpPr/>
              <p:nvPr/>
            </p:nvSpPr>
            <p:spPr>
              <a:xfrm rot="13110476">
                <a:off x="10427013" y="1770745"/>
                <a:ext cx="914400" cy="914400"/>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63" name="Straight Connector 62">
                <a:extLst>
                  <a:ext uri="{FF2B5EF4-FFF2-40B4-BE49-F238E27FC236}">
                    <a16:creationId xmlns:a16="http://schemas.microsoft.com/office/drawing/2014/main" id="{233F83EB-C437-F5E0-8BDA-670C6F60ADAA}"/>
                  </a:ext>
                </a:extLst>
              </p:cNvPr>
              <p:cNvCxnSpPr/>
              <p:nvPr/>
            </p:nvCxnSpPr>
            <p:spPr>
              <a:xfrm>
                <a:off x="10157122" y="1937657"/>
                <a:ext cx="39079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FFF5B604-9CC7-F4B3-840F-C58BEF8E282E}"/>
                  </a:ext>
                </a:extLst>
              </p:cNvPr>
              <p:cNvCxnSpPr/>
              <p:nvPr/>
            </p:nvCxnSpPr>
            <p:spPr>
              <a:xfrm>
                <a:off x="10178893" y="2579916"/>
                <a:ext cx="390790"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65" name="Group 64">
              <a:extLst>
                <a:ext uri="{FF2B5EF4-FFF2-40B4-BE49-F238E27FC236}">
                  <a16:creationId xmlns:a16="http://schemas.microsoft.com/office/drawing/2014/main" id="{7D5E3D19-8460-D9B0-4692-4A9B7799ADD3}"/>
                </a:ext>
              </a:extLst>
            </p:cNvPr>
            <p:cNvGrpSpPr/>
            <p:nvPr/>
          </p:nvGrpSpPr>
          <p:grpSpPr>
            <a:xfrm rot="16200000">
              <a:off x="3406221" y="3046138"/>
              <a:ext cx="870856" cy="539748"/>
              <a:chOff x="7673757" y="1844094"/>
              <a:chExt cx="870856" cy="539748"/>
            </a:xfrm>
          </p:grpSpPr>
          <p:grpSp>
            <p:nvGrpSpPr>
              <p:cNvPr id="66" name="Group 65">
                <a:extLst>
                  <a:ext uri="{FF2B5EF4-FFF2-40B4-BE49-F238E27FC236}">
                    <a16:creationId xmlns:a16="http://schemas.microsoft.com/office/drawing/2014/main" id="{3090BE06-2B96-3E1D-C7A9-05D9E3034CA2}"/>
                  </a:ext>
                </a:extLst>
              </p:cNvPr>
              <p:cNvGrpSpPr>
                <a:grpSpLocks noChangeAspect="1"/>
              </p:cNvGrpSpPr>
              <p:nvPr/>
            </p:nvGrpSpPr>
            <p:grpSpPr>
              <a:xfrm>
                <a:off x="7673757" y="1844094"/>
                <a:ext cx="870856" cy="539748"/>
                <a:chOff x="8693765" y="1361663"/>
                <a:chExt cx="1492897" cy="925285"/>
              </a:xfrm>
            </p:grpSpPr>
            <p:sp>
              <p:nvSpPr>
                <p:cNvPr id="69" name="Arc 68">
                  <a:extLst>
                    <a:ext uri="{FF2B5EF4-FFF2-40B4-BE49-F238E27FC236}">
                      <a16:creationId xmlns:a16="http://schemas.microsoft.com/office/drawing/2014/main" id="{A98487AE-5EB6-87D2-862E-A329CC0577F2}"/>
                    </a:ext>
                  </a:extLst>
                </p:cNvPr>
                <p:cNvSpPr/>
                <p:nvPr/>
              </p:nvSpPr>
              <p:spPr>
                <a:xfrm rot="2686300">
                  <a:off x="8693765" y="1372549"/>
                  <a:ext cx="914399" cy="914399"/>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0" name="Arc 69">
                  <a:extLst>
                    <a:ext uri="{FF2B5EF4-FFF2-40B4-BE49-F238E27FC236}">
                      <a16:creationId xmlns:a16="http://schemas.microsoft.com/office/drawing/2014/main" id="{4258445F-AA3B-AE93-AC9B-94A1ACE7E51C}"/>
                    </a:ext>
                  </a:extLst>
                </p:cNvPr>
                <p:cNvSpPr/>
                <p:nvPr/>
              </p:nvSpPr>
              <p:spPr>
                <a:xfrm rot="13390684">
                  <a:off x="9272262" y="1361663"/>
                  <a:ext cx="914400" cy="914400"/>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cxnSp>
            <p:nvCxnSpPr>
              <p:cNvPr id="67" name="Straight Connector 66">
                <a:extLst>
                  <a:ext uri="{FF2B5EF4-FFF2-40B4-BE49-F238E27FC236}">
                    <a16:creationId xmlns:a16="http://schemas.microsoft.com/office/drawing/2014/main" id="{8674D911-5CEF-D844-1A67-ACA696BD851E}"/>
                  </a:ext>
                </a:extLst>
              </p:cNvPr>
              <p:cNvCxnSpPr>
                <a:stCxn id="70" idx="2"/>
                <a:endCxn id="69" idx="0"/>
              </p:cNvCxnSpPr>
              <p:nvPr/>
            </p:nvCxnSpPr>
            <p:spPr>
              <a:xfrm flipV="1">
                <a:off x="8083427" y="1927808"/>
                <a:ext cx="44861" cy="491"/>
              </a:xfrm>
              <a:prstGeom prst="line">
                <a:avLst/>
              </a:prstGeom>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5A8DF840-D34D-91F9-D616-D8FFAEED47FE}"/>
                  </a:ext>
                </a:extLst>
              </p:cNvPr>
              <p:cNvCxnSpPr/>
              <p:nvPr/>
            </p:nvCxnSpPr>
            <p:spPr>
              <a:xfrm flipV="1">
                <a:off x="8078432" y="2297563"/>
                <a:ext cx="44861" cy="491"/>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72" name="Group 71">
              <a:extLst>
                <a:ext uri="{FF2B5EF4-FFF2-40B4-BE49-F238E27FC236}">
                  <a16:creationId xmlns:a16="http://schemas.microsoft.com/office/drawing/2014/main" id="{DD5A24F2-05E7-ED25-CD5E-B8BF7DD0E55E}"/>
                </a:ext>
              </a:extLst>
            </p:cNvPr>
            <p:cNvGrpSpPr>
              <a:grpSpLocks noChangeAspect="1"/>
            </p:cNvGrpSpPr>
            <p:nvPr/>
          </p:nvGrpSpPr>
          <p:grpSpPr>
            <a:xfrm>
              <a:off x="2591466" y="3957818"/>
              <a:ext cx="822960" cy="398005"/>
              <a:chOff x="9401197" y="1770745"/>
              <a:chExt cx="1940216" cy="938342"/>
            </a:xfrm>
          </p:grpSpPr>
          <p:sp>
            <p:nvSpPr>
              <p:cNvPr id="73" name="Arc 72">
                <a:extLst>
                  <a:ext uri="{FF2B5EF4-FFF2-40B4-BE49-F238E27FC236}">
                    <a16:creationId xmlns:a16="http://schemas.microsoft.com/office/drawing/2014/main" id="{FCA6F85D-38F6-2334-CE8D-FB58B1F587D8}"/>
                  </a:ext>
                </a:extLst>
              </p:cNvPr>
              <p:cNvSpPr/>
              <p:nvPr/>
            </p:nvSpPr>
            <p:spPr>
              <a:xfrm rot="2848828">
                <a:off x="9401197" y="1794687"/>
                <a:ext cx="914400" cy="914400"/>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4" name="Arc 73">
                <a:extLst>
                  <a:ext uri="{FF2B5EF4-FFF2-40B4-BE49-F238E27FC236}">
                    <a16:creationId xmlns:a16="http://schemas.microsoft.com/office/drawing/2014/main" id="{48487204-86B4-405A-5E8A-FC00BB442402}"/>
                  </a:ext>
                </a:extLst>
              </p:cNvPr>
              <p:cNvSpPr/>
              <p:nvPr/>
            </p:nvSpPr>
            <p:spPr>
              <a:xfrm rot="13110476">
                <a:off x="10427013" y="1770745"/>
                <a:ext cx="914400" cy="914400"/>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75" name="Straight Connector 74">
                <a:extLst>
                  <a:ext uri="{FF2B5EF4-FFF2-40B4-BE49-F238E27FC236}">
                    <a16:creationId xmlns:a16="http://schemas.microsoft.com/office/drawing/2014/main" id="{7898CD4F-C58F-DDDC-2C63-ED1BEB7AEEBD}"/>
                  </a:ext>
                </a:extLst>
              </p:cNvPr>
              <p:cNvCxnSpPr/>
              <p:nvPr/>
            </p:nvCxnSpPr>
            <p:spPr>
              <a:xfrm>
                <a:off x="10157122" y="1937657"/>
                <a:ext cx="39079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D2957C90-7DEA-27C2-2523-6C463545000D}"/>
                  </a:ext>
                </a:extLst>
              </p:cNvPr>
              <p:cNvCxnSpPr/>
              <p:nvPr/>
            </p:nvCxnSpPr>
            <p:spPr>
              <a:xfrm>
                <a:off x="10178893" y="2579916"/>
                <a:ext cx="390790" cy="0"/>
              </a:xfrm>
              <a:prstGeom prst="line">
                <a:avLst/>
              </a:prstGeom>
            </p:spPr>
            <p:style>
              <a:lnRef idx="1">
                <a:schemeClr val="accent1"/>
              </a:lnRef>
              <a:fillRef idx="0">
                <a:schemeClr val="accent1"/>
              </a:fillRef>
              <a:effectRef idx="0">
                <a:schemeClr val="accent1"/>
              </a:effectRef>
              <a:fontRef idx="minor">
                <a:schemeClr val="tx1"/>
              </a:fontRef>
            </p:style>
          </p:cxnSp>
        </p:grpSp>
      </p:grpSp>
      <p:cxnSp>
        <p:nvCxnSpPr>
          <p:cNvPr id="79" name="Straight Arrow Connector 78">
            <a:extLst>
              <a:ext uri="{FF2B5EF4-FFF2-40B4-BE49-F238E27FC236}">
                <a16:creationId xmlns:a16="http://schemas.microsoft.com/office/drawing/2014/main" id="{FFA21D9A-072F-62CD-5D1D-10E5ED49B0F2}"/>
              </a:ext>
            </a:extLst>
          </p:cNvPr>
          <p:cNvCxnSpPr/>
          <p:nvPr/>
        </p:nvCxnSpPr>
        <p:spPr>
          <a:xfrm>
            <a:off x="7775973" y="5882080"/>
            <a:ext cx="2757645" cy="0"/>
          </a:xfrm>
          <a:prstGeom prst="straightConnector1">
            <a:avLst/>
          </a:prstGeom>
          <a:ln>
            <a:solidFill>
              <a:srgbClr val="2245FF"/>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80" name="TextBox 79">
            <a:extLst>
              <a:ext uri="{FF2B5EF4-FFF2-40B4-BE49-F238E27FC236}">
                <a16:creationId xmlns:a16="http://schemas.microsoft.com/office/drawing/2014/main" id="{1EE61EBF-2A4A-E772-060E-6DB613490BB4}"/>
              </a:ext>
            </a:extLst>
          </p:cNvPr>
          <p:cNvSpPr txBox="1"/>
          <p:nvPr/>
        </p:nvSpPr>
        <p:spPr>
          <a:xfrm>
            <a:off x="8858820" y="5882080"/>
            <a:ext cx="859431" cy="369332"/>
          </a:xfrm>
          <a:prstGeom prst="rect">
            <a:avLst/>
          </a:prstGeom>
          <a:noFill/>
        </p:spPr>
        <p:txBody>
          <a:bodyPr wrap="square" rtlCol="0">
            <a:spAutoFit/>
          </a:bodyPr>
          <a:lstStyle/>
          <a:p>
            <a:r>
              <a:rPr lang="en-US" dirty="0"/>
              <a:t>~ 13 m</a:t>
            </a:r>
          </a:p>
        </p:txBody>
      </p:sp>
      <p:sp>
        <p:nvSpPr>
          <p:cNvPr id="81" name="TextBox 80">
            <a:extLst>
              <a:ext uri="{FF2B5EF4-FFF2-40B4-BE49-F238E27FC236}">
                <a16:creationId xmlns:a16="http://schemas.microsoft.com/office/drawing/2014/main" id="{F946F102-001A-A5A4-8C90-E2BE57DFECE7}"/>
              </a:ext>
            </a:extLst>
          </p:cNvPr>
          <p:cNvSpPr txBox="1"/>
          <p:nvPr/>
        </p:nvSpPr>
        <p:spPr>
          <a:xfrm>
            <a:off x="10634475" y="3620352"/>
            <a:ext cx="859431" cy="369332"/>
          </a:xfrm>
          <a:prstGeom prst="rect">
            <a:avLst/>
          </a:prstGeom>
          <a:noFill/>
        </p:spPr>
        <p:txBody>
          <a:bodyPr wrap="square" rtlCol="0">
            <a:spAutoFit/>
          </a:bodyPr>
          <a:lstStyle/>
          <a:p>
            <a:r>
              <a:rPr lang="en-US" dirty="0"/>
              <a:t>~ 13 m</a:t>
            </a:r>
          </a:p>
        </p:txBody>
      </p:sp>
      <p:cxnSp>
        <p:nvCxnSpPr>
          <p:cNvPr id="82" name="Straight Arrow Connector 81">
            <a:extLst>
              <a:ext uri="{FF2B5EF4-FFF2-40B4-BE49-F238E27FC236}">
                <a16:creationId xmlns:a16="http://schemas.microsoft.com/office/drawing/2014/main" id="{7BADD522-1730-8EEF-8C8C-F891D6BF1F90}"/>
              </a:ext>
            </a:extLst>
          </p:cNvPr>
          <p:cNvCxnSpPr>
            <a:cxnSpLocks/>
          </p:cNvCxnSpPr>
          <p:nvPr/>
        </p:nvCxnSpPr>
        <p:spPr>
          <a:xfrm flipV="1">
            <a:off x="10786503" y="2796310"/>
            <a:ext cx="0" cy="2242076"/>
          </a:xfrm>
          <a:prstGeom prst="straightConnector1">
            <a:avLst/>
          </a:prstGeom>
          <a:ln>
            <a:solidFill>
              <a:srgbClr val="2245FF"/>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83" name="Block Arc 82">
            <a:extLst>
              <a:ext uri="{FF2B5EF4-FFF2-40B4-BE49-F238E27FC236}">
                <a16:creationId xmlns:a16="http://schemas.microsoft.com/office/drawing/2014/main" id="{A10D004D-26A4-A303-22A0-7EBA0EB00392}"/>
              </a:ext>
            </a:extLst>
          </p:cNvPr>
          <p:cNvSpPr/>
          <p:nvPr/>
        </p:nvSpPr>
        <p:spPr>
          <a:xfrm rot="10800000">
            <a:off x="7589962" y="4092186"/>
            <a:ext cx="1106424" cy="1106424"/>
          </a:xfrm>
          <a:prstGeom prst="blockArc">
            <a:avLst>
              <a:gd name="adj1" fmla="val 16195912"/>
              <a:gd name="adj2" fmla="val 0"/>
              <a:gd name="adj3" fmla="val 25000"/>
            </a:avLst>
          </a:prstGeom>
          <a:solidFill>
            <a:schemeClr val="bg1"/>
          </a:solidFill>
          <a:ln w="38100">
            <a:solidFill>
              <a:schemeClr val="accent1">
                <a:lumMod val="90000"/>
                <a:lumOff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4" name="Block Arc 83">
            <a:extLst>
              <a:ext uri="{FF2B5EF4-FFF2-40B4-BE49-F238E27FC236}">
                <a16:creationId xmlns:a16="http://schemas.microsoft.com/office/drawing/2014/main" id="{E02B66DC-5283-8692-5897-06741C039E02}"/>
              </a:ext>
            </a:extLst>
          </p:cNvPr>
          <p:cNvSpPr/>
          <p:nvPr/>
        </p:nvSpPr>
        <p:spPr>
          <a:xfrm>
            <a:off x="9662169" y="2599185"/>
            <a:ext cx="1106424" cy="1106424"/>
          </a:xfrm>
          <a:prstGeom prst="blockArc">
            <a:avLst>
              <a:gd name="adj1" fmla="val 16195912"/>
              <a:gd name="adj2" fmla="val 0"/>
              <a:gd name="adj3" fmla="val 25000"/>
            </a:avLst>
          </a:prstGeom>
          <a:solidFill>
            <a:schemeClr val="bg1"/>
          </a:solidFill>
          <a:ln w="38100">
            <a:solidFill>
              <a:schemeClr val="accent1">
                <a:lumMod val="90000"/>
                <a:lumOff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5" name="Block Arc 84">
            <a:extLst>
              <a:ext uri="{FF2B5EF4-FFF2-40B4-BE49-F238E27FC236}">
                <a16:creationId xmlns:a16="http://schemas.microsoft.com/office/drawing/2014/main" id="{E6EC3DFA-AD3B-045E-EE92-D19FAD954888}"/>
              </a:ext>
            </a:extLst>
          </p:cNvPr>
          <p:cNvSpPr/>
          <p:nvPr/>
        </p:nvSpPr>
        <p:spPr>
          <a:xfrm rot="16200000">
            <a:off x="7577262" y="2631049"/>
            <a:ext cx="1106424" cy="1106424"/>
          </a:xfrm>
          <a:prstGeom prst="blockArc">
            <a:avLst>
              <a:gd name="adj1" fmla="val 16195912"/>
              <a:gd name="adj2" fmla="val 0"/>
              <a:gd name="adj3" fmla="val 25000"/>
            </a:avLst>
          </a:prstGeom>
          <a:solidFill>
            <a:schemeClr val="bg1"/>
          </a:solidFill>
          <a:ln w="38100">
            <a:solidFill>
              <a:schemeClr val="accent1">
                <a:lumMod val="90000"/>
                <a:lumOff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6" name="Block Arc 85">
            <a:extLst>
              <a:ext uri="{FF2B5EF4-FFF2-40B4-BE49-F238E27FC236}">
                <a16:creationId xmlns:a16="http://schemas.microsoft.com/office/drawing/2014/main" id="{DBC32E65-85A0-165F-9A75-3B967B652057}"/>
              </a:ext>
            </a:extLst>
          </p:cNvPr>
          <p:cNvSpPr/>
          <p:nvPr/>
        </p:nvSpPr>
        <p:spPr>
          <a:xfrm rot="5400000">
            <a:off x="9662169" y="4092186"/>
            <a:ext cx="1106424" cy="1106424"/>
          </a:xfrm>
          <a:prstGeom prst="blockArc">
            <a:avLst>
              <a:gd name="adj1" fmla="val 16195912"/>
              <a:gd name="adj2" fmla="val 0"/>
              <a:gd name="adj3" fmla="val 25000"/>
            </a:avLst>
          </a:prstGeom>
          <a:solidFill>
            <a:schemeClr val="bg1"/>
          </a:solidFill>
          <a:ln w="38100">
            <a:solidFill>
              <a:schemeClr val="accent1">
                <a:lumMod val="90000"/>
                <a:lumOff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7" name="TextBox 86">
            <a:extLst>
              <a:ext uri="{FF2B5EF4-FFF2-40B4-BE49-F238E27FC236}">
                <a16:creationId xmlns:a16="http://schemas.microsoft.com/office/drawing/2014/main" id="{C45D683D-C6D0-3C56-4A14-026C06AA67FA}"/>
              </a:ext>
            </a:extLst>
          </p:cNvPr>
          <p:cNvSpPr txBox="1"/>
          <p:nvPr/>
        </p:nvSpPr>
        <p:spPr>
          <a:xfrm>
            <a:off x="856193" y="4585731"/>
            <a:ext cx="4749965" cy="1985159"/>
          </a:xfrm>
          <a:prstGeom prst="rect">
            <a:avLst/>
          </a:prstGeom>
          <a:noFill/>
        </p:spPr>
        <p:txBody>
          <a:bodyPr wrap="square" rtlCol="0">
            <a:spAutoFit/>
          </a:bodyPr>
          <a:lstStyle/>
          <a:p>
            <a:pPr marL="285750" indent="-285750">
              <a:spcBef>
                <a:spcPts val="600"/>
              </a:spcBef>
              <a:buFont typeface="Arial" panose="020B0604020202020204" pitchFamily="34" charset="0"/>
              <a:buChar char="•"/>
            </a:pPr>
            <a:r>
              <a:rPr lang="en-US" dirty="0"/>
              <a:t>Beam energy ~6 MeV (18 revolutions)</a:t>
            </a:r>
          </a:p>
          <a:p>
            <a:pPr marL="285750" indent="-285750">
              <a:spcBef>
                <a:spcPts val="600"/>
              </a:spcBef>
              <a:buFont typeface="Arial" panose="020B0604020202020204" pitchFamily="34" charset="0"/>
              <a:buChar char="•"/>
            </a:pPr>
            <a:r>
              <a:rPr lang="en-US" dirty="0"/>
              <a:t>Dipole: physical length 2 m (path length ~2.22m), B~0.014 T, bending angle 90</a:t>
            </a:r>
            <a:r>
              <a:rPr lang="en-US" baseline="30000" dirty="0"/>
              <a:t>0</a:t>
            </a:r>
            <a:endParaRPr lang="en-US" dirty="0"/>
          </a:p>
          <a:p>
            <a:pPr marL="285750" indent="-285750">
              <a:spcBef>
                <a:spcPts val="600"/>
              </a:spcBef>
              <a:buFont typeface="Arial" panose="020B0604020202020204" pitchFamily="34" charset="0"/>
              <a:buChar char="•"/>
            </a:pPr>
            <a:r>
              <a:rPr lang="en-US" dirty="0"/>
              <a:t>Solenoid: L=1m, B ~ 0.03 T</a:t>
            </a:r>
          </a:p>
          <a:p>
            <a:pPr marL="285750" indent="-285750">
              <a:spcBef>
                <a:spcPts val="600"/>
              </a:spcBef>
              <a:buFont typeface="Arial" panose="020B0604020202020204" pitchFamily="34" charset="0"/>
              <a:buChar char="•"/>
            </a:pPr>
            <a:r>
              <a:rPr lang="en-US" dirty="0"/>
              <a:t>10 m space between dipoles is reserved for necessary accelerator elements</a:t>
            </a:r>
          </a:p>
        </p:txBody>
      </p:sp>
    </p:spTree>
    <p:extLst>
      <p:ext uri="{BB962C8B-B14F-4D97-AF65-F5344CB8AC3E}">
        <p14:creationId xmlns:p14="http://schemas.microsoft.com/office/powerpoint/2010/main" val="14207022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EA78574-8B78-3EB5-67F9-567FA06A7BF5}"/>
              </a:ext>
            </a:extLst>
          </p:cNvPr>
          <p:cNvSpPr>
            <a:spLocks noGrp="1"/>
          </p:cNvSpPr>
          <p:nvPr>
            <p:ph type="title"/>
          </p:nvPr>
        </p:nvSpPr>
        <p:spPr/>
        <p:txBody>
          <a:bodyPr/>
          <a:lstStyle/>
          <a:p>
            <a:r>
              <a:rPr lang="en-US" dirty="0"/>
              <a:t>Possible geometry of a </a:t>
            </a:r>
            <a:r>
              <a:rPr lang="en-US" u="sng" dirty="0"/>
              <a:t>chicane</a:t>
            </a:r>
            <a:r>
              <a:rPr lang="en-US" dirty="0"/>
              <a:t> spin rotator for beam energy at 110 MeV</a:t>
            </a:r>
          </a:p>
        </p:txBody>
      </p:sp>
      <p:grpSp>
        <p:nvGrpSpPr>
          <p:cNvPr id="5" name="Group 4">
            <a:extLst>
              <a:ext uri="{FF2B5EF4-FFF2-40B4-BE49-F238E27FC236}">
                <a16:creationId xmlns:a16="http://schemas.microsoft.com/office/drawing/2014/main" id="{8BF9D873-6DF5-9680-CD8A-A0E9A8068E2B}"/>
              </a:ext>
            </a:extLst>
          </p:cNvPr>
          <p:cNvGrpSpPr>
            <a:grpSpLocks noChangeAspect="1"/>
          </p:cNvGrpSpPr>
          <p:nvPr/>
        </p:nvGrpSpPr>
        <p:grpSpPr>
          <a:xfrm>
            <a:off x="740449" y="1609338"/>
            <a:ext cx="4663440" cy="2618139"/>
            <a:chOff x="6251691" y="3674621"/>
            <a:chExt cx="5258578" cy="2952262"/>
          </a:xfrm>
        </p:grpSpPr>
        <p:grpSp>
          <p:nvGrpSpPr>
            <p:cNvPr id="6" name="Group 5">
              <a:extLst>
                <a:ext uri="{FF2B5EF4-FFF2-40B4-BE49-F238E27FC236}">
                  <a16:creationId xmlns:a16="http://schemas.microsoft.com/office/drawing/2014/main" id="{D37B873B-98C4-E559-293A-D8D49F49115A}"/>
                </a:ext>
              </a:extLst>
            </p:cNvPr>
            <p:cNvGrpSpPr/>
            <p:nvPr/>
          </p:nvGrpSpPr>
          <p:grpSpPr>
            <a:xfrm>
              <a:off x="6251691" y="3674621"/>
              <a:ext cx="5258578" cy="2952262"/>
              <a:chOff x="987712" y="3721308"/>
              <a:chExt cx="5258578" cy="2952262"/>
            </a:xfrm>
          </p:grpSpPr>
          <p:pic>
            <p:nvPicPr>
              <p:cNvPr id="11" name="Picture 10">
                <a:extLst>
                  <a:ext uri="{FF2B5EF4-FFF2-40B4-BE49-F238E27FC236}">
                    <a16:creationId xmlns:a16="http://schemas.microsoft.com/office/drawing/2014/main" id="{EE5E2C9B-C651-8DB8-61C3-CC61AF6F2E5E}"/>
                  </a:ext>
                </a:extLst>
              </p:cNvPr>
              <p:cNvPicPr>
                <a:picLocks noChangeAspect="1"/>
              </p:cNvPicPr>
              <p:nvPr/>
            </p:nvPicPr>
            <p:blipFill rotWithShape="1">
              <a:blip r:embed="rId2"/>
              <a:srcRect l="19990" r="4785"/>
              <a:stretch/>
            </p:blipFill>
            <p:spPr>
              <a:xfrm>
                <a:off x="1153429" y="4058928"/>
                <a:ext cx="5092861" cy="2045348"/>
              </a:xfrm>
              <a:prstGeom prst="rect">
                <a:avLst/>
              </a:prstGeom>
            </p:spPr>
          </p:pic>
          <p:grpSp>
            <p:nvGrpSpPr>
              <p:cNvPr id="12" name="Group 11">
                <a:extLst>
                  <a:ext uri="{FF2B5EF4-FFF2-40B4-BE49-F238E27FC236}">
                    <a16:creationId xmlns:a16="http://schemas.microsoft.com/office/drawing/2014/main" id="{1C24CD96-F7DF-CFF4-64C0-A80A00FAAB81}"/>
                  </a:ext>
                </a:extLst>
              </p:cNvPr>
              <p:cNvGrpSpPr/>
              <p:nvPr/>
            </p:nvGrpSpPr>
            <p:grpSpPr>
              <a:xfrm>
                <a:off x="987712" y="3721308"/>
                <a:ext cx="3688466" cy="2952262"/>
                <a:chOff x="3026096" y="951338"/>
                <a:chExt cx="3688466" cy="2952262"/>
              </a:xfrm>
            </p:grpSpPr>
            <p:cxnSp>
              <p:nvCxnSpPr>
                <p:cNvPr id="13" name="Straight Arrow Connector 12">
                  <a:extLst>
                    <a:ext uri="{FF2B5EF4-FFF2-40B4-BE49-F238E27FC236}">
                      <a16:creationId xmlns:a16="http://schemas.microsoft.com/office/drawing/2014/main" id="{0172504E-30E3-9297-0405-52E73D86D3A7}"/>
                    </a:ext>
                  </a:extLst>
                </p:cNvPr>
                <p:cNvCxnSpPr/>
                <p:nvPr/>
              </p:nvCxnSpPr>
              <p:spPr>
                <a:xfrm>
                  <a:off x="3026096" y="1277615"/>
                  <a:ext cx="0" cy="2151385"/>
                </a:xfrm>
                <a:prstGeom prst="straightConnector1">
                  <a:avLst/>
                </a:prstGeom>
                <a:ln w="28575">
                  <a:solidFill>
                    <a:schemeClr val="tx1"/>
                  </a:solidFill>
                  <a:miter lim="800000"/>
                  <a:headEnd type="triangle"/>
                  <a:tailEnd type="none" w="med" len="lg"/>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AD13E565-0AB6-327F-FDCB-2F1AC8446994}"/>
                    </a:ext>
                  </a:extLst>
                </p:cNvPr>
                <p:cNvCxnSpPr/>
                <p:nvPr/>
              </p:nvCxnSpPr>
              <p:spPr>
                <a:xfrm>
                  <a:off x="3026096" y="3429000"/>
                  <a:ext cx="3688466" cy="0"/>
                </a:xfrm>
                <a:prstGeom prst="straightConnector1">
                  <a:avLst/>
                </a:prstGeom>
                <a:ln w="28575">
                  <a:solidFill>
                    <a:schemeClr val="tx1"/>
                  </a:solidFill>
                  <a:miter lim="800000"/>
                  <a:tailEnd type="triangle" w="med" len="lg"/>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F77CC72C-11CE-F8D4-B82C-6F9A02122DC0}"/>
                    </a:ext>
                  </a:extLst>
                </p:cNvPr>
                <p:cNvSpPr txBox="1"/>
                <p:nvPr/>
              </p:nvSpPr>
              <p:spPr>
                <a:xfrm rot="16200000">
                  <a:off x="2728055" y="1329320"/>
                  <a:ext cx="1143002" cy="387038"/>
                </a:xfrm>
                <a:prstGeom prst="rect">
                  <a:avLst/>
                </a:prstGeom>
                <a:noFill/>
              </p:spPr>
              <p:txBody>
                <a:bodyPr wrap="square" rtlCol="0">
                  <a:spAutoFit/>
                </a:bodyPr>
                <a:lstStyle/>
                <a:p>
                  <a:pPr algn="l">
                    <a:lnSpc>
                      <a:spcPct val="90000"/>
                    </a:lnSpc>
                  </a:pPr>
                  <a:r>
                    <a:rPr lang="en-US" dirty="0">
                      <a:latin typeface="+mn-lt"/>
                    </a:rPr>
                    <a:t>vertical</a:t>
                  </a:r>
                </a:p>
              </p:txBody>
            </p:sp>
            <p:sp>
              <p:nvSpPr>
                <p:cNvPr id="16" name="TextBox 15">
                  <a:extLst>
                    <a:ext uri="{FF2B5EF4-FFF2-40B4-BE49-F238E27FC236}">
                      <a16:creationId xmlns:a16="http://schemas.microsoft.com/office/drawing/2014/main" id="{11B66C2D-73D0-32FB-C8E4-D9DF6B9C066B}"/>
                    </a:ext>
                  </a:extLst>
                </p:cNvPr>
                <p:cNvSpPr txBox="1"/>
                <p:nvPr/>
              </p:nvSpPr>
              <p:spPr>
                <a:xfrm>
                  <a:off x="4932239" y="3529824"/>
                  <a:ext cx="1612008" cy="373776"/>
                </a:xfrm>
                <a:prstGeom prst="rect">
                  <a:avLst/>
                </a:prstGeom>
                <a:noFill/>
              </p:spPr>
              <p:txBody>
                <a:bodyPr wrap="square" rtlCol="0">
                  <a:spAutoFit/>
                </a:bodyPr>
                <a:lstStyle/>
                <a:p>
                  <a:pPr algn="l">
                    <a:lnSpc>
                      <a:spcPct val="90000"/>
                    </a:lnSpc>
                  </a:pPr>
                  <a:r>
                    <a:rPr lang="en-US" dirty="0">
                      <a:latin typeface="+mn-lt"/>
                    </a:rPr>
                    <a:t>longitudinal</a:t>
                  </a:r>
                </a:p>
              </p:txBody>
            </p:sp>
          </p:grpSp>
        </p:grpSp>
        <p:sp>
          <p:nvSpPr>
            <p:cNvPr id="7" name="TextBox 6">
              <a:extLst>
                <a:ext uri="{FF2B5EF4-FFF2-40B4-BE49-F238E27FC236}">
                  <a16:creationId xmlns:a16="http://schemas.microsoft.com/office/drawing/2014/main" id="{EAF0640F-1E97-9368-40C2-381F829C2D62}"/>
                </a:ext>
              </a:extLst>
            </p:cNvPr>
            <p:cNvSpPr txBox="1"/>
            <p:nvPr/>
          </p:nvSpPr>
          <p:spPr>
            <a:xfrm>
              <a:off x="6298441" y="5812724"/>
              <a:ext cx="1228772" cy="373776"/>
            </a:xfrm>
            <a:prstGeom prst="rect">
              <a:avLst/>
            </a:prstGeom>
            <a:noFill/>
          </p:spPr>
          <p:txBody>
            <a:bodyPr wrap="square" rtlCol="0">
              <a:spAutoFit/>
            </a:bodyPr>
            <a:lstStyle/>
            <a:p>
              <a:pPr algn="l">
                <a:lnSpc>
                  <a:spcPct val="90000"/>
                </a:lnSpc>
              </a:pPr>
              <a:r>
                <a:rPr lang="en-US" b="1" dirty="0">
                  <a:solidFill>
                    <a:srgbClr val="FE5000"/>
                  </a:solidFill>
                  <a:latin typeface="+mn-lt"/>
                </a:rPr>
                <a:t>solenoid</a:t>
              </a:r>
            </a:p>
          </p:txBody>
        </p:sp>
        <p:sp>
          <p:nvSpPr>
            <p:cNvPr id="8" name="TextBox 7">
              <a:extLst>
                <a:ext uri="{FF2B5EF4-FFF2-40B4-BE49-F238E27FC236}">
                  <a16:creationId xmlns:a16="http://schemas.microsoft.com/office/drawing/2014/main" id="{034819C5-521F-9E67-9E3A-C18EC5A508B1}"/>
                </a:ext>
              </a:extLst>
            </p:cNvPr>
            <p:cNvSpPr txBox="1"/>
            <p:nvPr/>
          </p:nvSpPr>
          <p:spPr>
            <a:xfrm>
              <a:off x="8499503" y="5098903"/>
              <a:ext cx="995533" cy="373776"/>
            </a:xfrm>
            <a:prstGeom prst="rect">
              <a:avLst/>
            </a:prstGeom>
            <a:noFill/>
          </p:spPr>
          <p:txBody>
            <a:bodyPr wrap="square" rtlCol="0">
              <a:spAutoFit/>
            </a:bodyPr>
            <a:lstStyle/>
            <a:p>
              <a:pPr algn="l">
                <a:lnSpc>
                  <a:spcPct val="90000"/>
                </a:lnSpc>
              </a:pPr>
              <a:r>
                <a:rPr lang="en-US" b="1" dirty="0">
                  <a:solidFill>
                    <a:srgbClr val="FE5000"/>
                  </a:solidFill>
                  <a:latin typeface="+mn-lt"/>
                </a:rPr>
                <a:t>dipole</a:t>
              </a:r>
            </a:p>
          </p:txBody>
        </p:sp>
        <p:cxnSp>
          <p:nvCxnSpPr>
            <p:cNvPr id="9" name="Straight Arrow Connector 8">
              <a:extLst>
                <a:ext uri="{FF2B5EF4-FFF2-40B4-BE49-F238E27FC236}">
                  <a16:creationId xmlns:a16="http://schemas.microsoft.com/office/drawing/2014/main" id="{4DB54FE8-BDE1-DC7F-31DC-F1A8CF723532}"/>
                </a:ext>
              </a:extLst>
            </p:cNvPr>
            <p:cNvCxnSpPr>
              <a:cxnSpLocks/>
            </p:cNvCxnSpPr>
            <p:nvPr/>
          </p:nvCxnSpPr>
          <p:spPr>
            <a:xfrm flipV="1">
              <a:off x="8963837" y="4892241"/>
              <a:ext cx="0" cy="25529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BA0BD857-768B-817F-984B-BADDE990E416}"/>
                </a:ext>
              </a:extLst>
            </p:cNvPr>
            <p:cNvCxnSpPr/>
            <p:nvPr/>
          </p:nvCxnSpPr>
          <p:spPr>
            <a:xfrm flipH="1" flipV="1">
              <a:off x="6786959" y="5659980"/>
              <a:ext cx="1" cy="2066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37" name="TextBox 36">
            <a:extLst>
              <a:ext uri="{FF2B5EF4-FFF2-40B4-BE49-F238E27FC236}">
                <a16:creationId xmlns:a16="http://schemas.microsoft.com/office/drawing/2014/main" id="{DBAFE0D0-3B91-6951-FC3B-85160AC28BD6}"/>
              </a:ext>
            </a:extLst>
          </p:cNvPr>
          <p:cNvSpPr txBox="1"/>
          <p:nvPr/>
        </p:nvSpPr>
        <p:spPr>
          <a:xfrm>
            <a:off x="798237" y="4641344"/>
            <a:ext cx="4749965" cy="1354217"/>
          </a:xfrm>
          <a:prstGeom prst="rect">
            <a:avLst/>
          </a:prstGeom>
          <a:noFill/>
        </p:spPr>
        <p:txBody>
          <a:bodyPr wrap="square" rtlCol="0">
            <a:spAutoFit/>
          </a:bodyPr>
          <a:lstStyle/>
          <a:p>
            <a:pPr marL="285750" indent="-285750">
              <a:spcBef>
                <a:spcPts val="600"/>
              </a:spcBef>
              <a:buFont typeface="Arial" panose="020B0604020202020204" pitchFamily="34" charset="0"/>
              <a:buChar char="•"/>
            </a:pPr>
            <a:r>
              <a:rPr lang="en-US" dirty="0"/>
              <a:t>Beam energy 110 MeV</a:t>
            </a:r>
          </a:p>
          <a:p>
            <a:pPr marL="285750" indent="-285750">
              <a:spcBef>
                <a:spcPts val="600"/>
              </a:spcBef>
              <a:buFont typeface="Arial" panose="020B0604020202020204" pitchFamily="34" charset="0"/>
              <a:buChar char="•"/>
            </a:pPr>
            <a:r>
              <a:rPr lang="en-US" dirty="0"/>
              <a:t>Dipole: physical length 2 m (path length ~2.22m), B~0.17 T, bending angle 90</a:t>
            </a:r>
            <a:r>
              <a:rPr lang="en-US" baseline="30000" dirty="0"/>
              <a:t>0</a:t>
            </a:r>
            <a:endParaRPr lang="en-US" dirty="0"/>
          </a:p>
          <a:p>
            <a:pPr marL="285750" indent="-285750">
              <a:spcBef>
                <a:spcPts val="600"/>
              </a:spcBef>
              <a:buFont typeface="Arial" panose="020B0604020202020204" pitchFamily="34" charset="0"/>
              <a:buChar char="•"/>
            </a:pPr>
            <a:r>
              <a:rPr lang="en-US" dirty="0"/>
              <a:t>Solenoids: L=1m, B ~ 0.58 T</a:t>
            </a:r>
          </a:p>
        </p:txBody>
      </p:sp>
      <p:grpSp>
        <p:nvGrpSpPr>
          <p:cNvPr id="35" name="Group 34">
            <a:extLst>
              <a:ext uri="{FF2B5EF4-FFF2-40B4-BE49-F238E27FC236}">
                <a16:creationId xmlns:a16="http://schemas.microsoft.com/office/drawing/2014/main" id="{15CB7F57-792B-24B6-4178-6461D5175648}"/>
              </a:ext>
            </a:extLst>
          </p:cNvPr>
          <p:cNvGrpSpPr/>
          <p:nvPr/>
        </p:nvGrpSpPr>
        <p:grpSpPr>
          <a:xfrm>
            <a:off x="5858037" y="1736847"/>
            <a:ext cx="6002976" cy="4866101"/>
            <a:chOff x="5858037" y="1736847"/>
            <a:chExt cx="6002976" cy="4866101"/>
          </a:xfrm>
        </p:grpSpPr>
        <p:cxnSp>
          <p:nvCxnSpPr>
            <p:cNvPr id="30" name="Straight Arrow Connector 29">
              <a:extLst>
                <a:ext uri="{FF2B5EF4-FFF2-40B4-BE49-F238E27FC236}">
                  <a16:creationId xmlns:a16="http://schemas.microsoft.com/office/drawing/2014/main" id="{C2095E7D-3384-0953-2247-4FFF47986C19}"/>
                </a:ext>
              </a:extLst>
            </p:cNvPr>
            <p:cNvCxnSpPr/>
            <p:nvPr/>
          </p:nvCxnSpPr>
          <p:spPr>
            <a:xfrm>
              <a:off x="6597828" y="6220045"/>
              <a:ext cx="4885335" cy="0"/>
            </a:xfrm>
            <a:prstGeom prst="straightConnector1">
              <a:avLst/>
            </a:prstGeom>
            <a:ln>
              <a:solidFill>
                <a:srgbClr val="2245FF"/>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4A8266B9-B808-3976-AA3F-1BACA393D0D5}"/>
                </a:ext>
              </a:extLst>
            </p:cNvPr>
            <p:cNvSpPr txBox="1"/>
            <p:nvPr/>
          </p:nvSpPr>
          <p:spPr>
            <a:xfrm>
              <a:off x="8655620" y="6233616"/>
              <a:ext cx="859431" cy="369332"/>
            </a:xfrm>
            <a:prstGeom prst="rect">
              <a:avLst/>
            </a:prstGeom>
            <a:noFill/>
          </p:spPr>
          <p:txBody>
            <a:bodyPr wrap="square" rtlCol="0">
              <a:spAutoFit/>
            </a:bodyPr>
            <a:lstStyle/>
            <a:p>
              <a:r>
                <a:rPr lang="en-US" dirty="0"/>
                <a:t>~ 14 m</a:t>
              </a:r>
            </a:p>
          </p:txBody>
        </p:sp>
        <p:pic>
          <p:nvPicPr>
            <p:cNvPr id="4" name="Picture 3">
              <a:extLst>
                <a:ext uri="{FF2B5EF4-FFF2-40B4-BE49-F238E27FC236}">
                  <a16:creationId xmlns:a16="http://schemas.microsoft.com/office/drawing/2014/main" id="{A52B0EBD-C430-4E88-3BDB-726B57A3E593}"/>
                </a:ext>
              </a:extLst>
            </p:cNvPr>
            <p:cNvPicPr>
              <a:picLocks noChangeAspect="1"/>
            </p:cNvPicPr>
            <p:nvPr/>
          </p:nvPicPr>
          <p:blipFill>
            <a:blip r:embed="rId3"/>
            <a:srcRect l="6546"/>
            <a:stretch>
              <a:fillRect/>
            </a:stretch>
          </p:blipFill>
          <p:spPr>
            <a:xfrm>
              <a:off x="5858037" y="1736847"/>
              <a:ext cx="6002976" cy="4397559"/>
            </a:xfrm>
            <a:prstGeom prst="rect">
              <a:avLst/>
            </a:prstGeom>
          </p:spPr>
        </p:pic>
        <p:sp>
          <p:nvSpPr>
            <p:cNvPr id="19" name="Block Arc 18">
              <a:extLst>
                <a:ext uri="{FF2B5EF4-FFF2-40B4-BE49-F238E27FC236}">
                  <a16:creationId xmlns:a16="http://schemas.microsoft.com/office/drawing/2014/main" id="{9D69A294-7EF8-AB50-11C5-454169146247}"/>
                </a:ext>
              </a:extLst>
            </p:cNvPr>
            <p:cNvSpPr/>
            <p:nvPr/>
          </p:nvSpPr>
          <p:spPr>
            <a:xfrm rot="5400000">
              <a:off x="7047629" y="4604726"/>
              <a:ext cx="1106424" cy="1106424"/>
            </a:xfrm>
            <a:prstGeom prst="blockArc">
              <a:avLst>
                <a:gd name="adj1" fmla="val 16195912"/>
                <a:gd name="adj2" fmla="val 0"/>
                <a:gd name="adj3" fmla="val 25000"/>
              </a:avLst>
            </a:prstGeom>
            <a:solidFill>
              <a:schemeClr val="bg1"/>
            </a:solidFill>
            <a:ln w="38100">
              <a:solidFill>
                <a:schemeClr val="accent1">
                  <a:lumMod val="90000"/>
                  <a:lumOff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1" name="Block Arc 20">
              <a:extLst>
                <a:ext uri="{FF2B5EF4-FFF2-40B4-BE49-F238E27FC236}">
                  <a16:creationId xmlns:a16="http://schemas.microsoft.com/office/drawing/2014/main" id="{E441DBDC-9876-B8BE-C78D-83765DD81E0E}"/>
                </a:ext>
              </a:extLst>
            </p:cNvPr>
            <p:cNvSpPr/>
            <p:nvPr/>
          </p:nvSpPr>
          <p:spPr>
            <a:xfrm rot="16200000">
              <a:off x="7978912" y="2365328"/>
              <a:ext cx="1106424" cy="1106424"/>
            </a:xfrm>
            <a:prstGeom prst="blockArc">
              <a:avLst>
                <a:gd name="adj1" fmla="val 16195912"/>
                <a:gd name="adj2" fmla="val 0"/>
                <a:gd name="adj3" fmla="val 25000"/>
              </a:avLst>
            </a:prstGeom>
            <a:solidFill>
              <a:schemeClr val="bg1"/>
            </a:solidFill>
            <a:ln w="38100">
              <a:solidFill>
                <a:schemeClr val="accent1">
                  <a:lumMod val="90000"/>
                  <a:lumOff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2" name="Block Arc 21">
              <a:extLst>
                <a:ext uri="{FF2B5EF4-FFF2-40B4-BE49-F238E27FC236}">
                  <a16:creationId xmlns:a16="http://schemas.microsoft.com/office/drawing/2014/main" id="{A4DD2DF2-B50D-B954-B7D1-A2848296AEDC}"/>
                </a:ext>
              </a:extLst>
            </p:cNvPr>
            <p:cNvSpPr/>
            <p:nvPr/>
          </p:nvSpPr>
          <p:spPr>
            <a:xfrm>
              <a:off x="8687474" y="2358870"/>
              <a:ext cx="1106424" cy="1106424"/>
            </a:xfrm>
            <a:prstGeom prst="blockArc">
              <a:avLst>
                <a:gd name="adj1" fmla="val 16195912"/>
                <a:gd name="adj2" fmla="val 0"/>
                <a:gd name="adj3" fmla="val 25000"/>
              </a:avLst>
            </a:prstGeom>
            <a:solidFill>
              <a:schemeClr val="bg1"/>
            </a:solidFill>
            <a:ln w="38100">
              <a:solidFill>
                <a:schemeClr val="accent1">
                  <a:lumMod val="90000"/>
                  <a:lumOff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3" name="Block Arc 22">
              <a:extLst>
                <a:ext uri="{FF2B5EF4-FFF2-40B4-BE49-F238E27FC236}">
                  <a16:creationId xmlns:a16="http://schemas.microsoft.com/office/drawing/2014/main" id="{0E1E2DBA-F976-BC21-8629-A29B58E9AE57}"/>
                </a:ext>
              </a:extLst>
            </p:cNvPr>
            <p:cNvSpPr/>
            <p:nvPr/>
          </p:nvSpPr>
          <p:spPr>
            <a:xfrm rot="10800000">
              <a:off x="9604906" y="4603963"/>
              <a:ext cx="1106424" cy="1106424"/>
            </a:xfrm>
            <a:prstGeom prst="blockArc">
              <a:avLst>
                <a:gd name="adj1" fmla="val 16195912"/>
                <a:gd name="adj2" fmla="val 0"/>
                <a:gd name="adj3" fmla="val 25000"/>
              </a:avLst>
            </a:prstGeom>
            <a:solidFill>
              <a:schemeClr val="bg1"/>
            </a:solidFill>
            <a:ln w="38100">
              <a:solidFill>
                <a:schemeClr val="accent1">
                  <a:lumMod val="90000"/>
                  <a:lumOff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4" name="Rectangle 23">
              <a:extLst>
                <a:ext uri="{FF2B5EF4-FFF2-40B4-BE49-F238E27FC236}">
                  <a16:creationId xmlns:a16="http://schemas.microsoft.com/office/drawing/2014/main" id="{F8D1E172-AC51-3BE2-98BB-BE31730933D5}"/>
                </a:ext>
              </a:extLst>
            </p:cNvPr>
            <p:cNvSpPr/>
            <p:nvPr/>
          </p:nvSpPr>
          <p:spPr>
            <a:xfrm>
              <a:off x="6597828" y="5476153"/>
              <a:ext cx="669851" cy="319361"/>
            </a:xfrm>
            <a:prstGeom prst="rect">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C1D4E277-0DA2-8A12-B208-88ABC29BE6D2}"/>
                </a:ext>
              </a:extLst>
            </p:cNvPr>
            <p:cNvSpPr/>
            <p:nvPr/>
          </p:nvSpPr>
          <p:spPr>
            <a:xfrm rot="16200000">
              <a:off x="7742375" y="3580469"/>
              <a:ext cx="647700" cy="319361"/>
            </a:xfrm>
            <a:prstGeom prst="rect">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21655236-0F5D-F741-6230-E8EEE7C8DC80}"/>
                </a:ext>
              </a:extLst>
            </p:cNvPr>
            <p:cNvSpPr/>
            <p:nvPr/>
          </p:nvSpPr>
          <p:spPr>
            <a:xfrm>
              <a:off x="10631123" y="5458429"/>
              <a:ext cx="669851" cy="319361"/>
            </a:xfrm>
            <a:prstGeom prst="rect">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A9E67DA5-FC24-0F01-CF5E-89F24380BBD0}"/>
                </a:ext>
              </a:extLst>
            </p:cNvPr>
            <p:cNvSpPr/>
            <p:nvPr/>
          </p:nvSpPr>
          <p:spPr>
            <a:xfrm rot="16200000">
              <a:off x="7755075" y="4278969"/>
              <a:ext cx="647700" cy="319361"/>
            </a:xfrm>
            <a:prstGeom prst="rect">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55D388DB-98EA-A3CD-DE06-06FB13F40619}"/>
                </a:ext>
              </a:extLst>
            </p:cNvPr>
            <p:cNvSpPr/>
            <p:nvPr/>
          </p:nvSpPr>
          <p:spPr>
            <a:xfrm rot="16200000">
              <a:off x="9375394" y="3576593"/>
              <a:ext cx="647700" cy="319361"/>
            </a:xfrm>
            <a:prstGeom prst="rect">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3A6C1C8A-3A9D-40B8-BA05-686218CFA211}"/>
                </a:ext>
              </a:extLst>
            </p:cNvPr>
            <p:cNvSpPr/>
            <p:nvPr/>
          </p:nvSpPr>
          <p:spPr>
            <a:xfrm rot="16200000">
              <a:off x="9380888" y="4278969"/>
              <a:ext cx="647700" cy="319361"/>
            </a:xfrm>
            <a:prstGeom prst="rect">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CBC0E505-C9A2-F93F-317C-0D5BB43F4585}"/>
                </a:ext>
              </a:extLst>
            </p:cNvPr>
            <p:cNvSpPr txBox="1"/>
            <p:nvPr/>
          </p:nvSpPr>
          <p:spPr>
            <a:xfrm>
              <a:off x="10780005" y="3496156"/>
              <a:ext cx="859431" cy="369332"/>
            </a:xfrm>
            <a:prstGeom prst="rect">
              <a:avLst/>
            </a:prstGeom>
            <a:noFill/>
          </p:spPr>
          <p:txBody>
            <a:bodyPr wrap="square" rtlCol="0">
              <a:spAutoFit/>
            </a:bodyPr>
            <a:lstStyle/>
            <a:p>
              <a:r>
                <a:rPr lang="en-US" dirty="0"/>
                <a:t>~ 9 m</a:t>
              </a:r>
            </a:p>
          </p:txBody>
        </p:sp>
        <p:cxnSp>
          <p:nvCxnSpPr>
            <p:cNvPr id="34" name="Straight Arrow Connector 33">
              <a:extLst>
                <a:ext uri="{FF2B5EF4-FFF2-40B4-BE49-F238E27FC236}">
                  <a16:creationId xmlns:a16="http://schemas.microsoft.com/office/drawing/2014/main" id="{5CEB57A2-EB40-BF7E-3CD6-D2436E970EF6}"/>
                </a:ext>
              </a:extLst>
            </p:cNvPr>
            <p:cNvCxnSpPr>
              <a:cxnSpLocks/>
            </p:cNvCxnSpPr>
            <p:nvPr/>
          </p:nvCxnSpPr>
          <p:spPr>
            <a:xfrm flipV="1">
              <a:off x="11461898" y="2294314"/>
              <a:ext cx="0" cy="3282623"/>
            </a:xfrm>
            <a:prstGeom prst="straightConnector1">
              <a:avLst/>
            </a:prstGeom>
            <a:ln>
              <a:solidFill>
                <a:srgbClr val="2245FF"/>
              </a:solidFill>
              <a:headEnd type="triangle"/>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2694527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DC24149-0C44-3515-3AC4-260B456E27D4}"/>
              </a:ext>
            </a:extLst>
          </p:cNvPr>
          <p:cNvSpPr>
            <a:spLocks noGrp="1"/>
          </p:cNvSpPr>
          <p:nvPr>
            <p:ph idx="1"/>
          </p:nvPr>
        </p:nvSpPr>
        <p:spPr>
          <a:xfrm>
            <a:off x="314692" y="1174474"/>
            <a:ext cx="11166108" cy="4959626"/>
          </a:xfrm>
        </p:spPr>
        <p:txBody>
          <a:bodyPr/>
          <a:lstStyle/>
          <a:p>
            <a:pPr marL="342900" indent="-342900">
              <a:buFont typeface="Arial" panose="020B0604020202020204" pitchFamily="34" charset="0"/>
              <a:buChar char="•"/>
            </a:pPr>
            <a:r>
              <a:rPr lang="en-US" dirty="0"/>
              <a:t>Two preliminary concepts for spin rotation of polarized e⁻ and e⁺ beams in the LERF, aimed at CEBAF low-energy physics programs, have been explored, with promising overall results.</a:t>
            </a:r>
          </a:p>
          <a:p>
            <a:pPr marL="708660" lvl="1" indent="-342900"/>
            <a:r>
              <a:rPr lang="en-US" dirty="0"/>
              <a:t>Ring spin rotator option</a:t>
            </a:r>
          </a:p>
          <a:p>
            <a:pPr marL="1074420" lvl="2" indent="-342900"/>
            <a:r>
              <a:rPr lang="en-US" dirty="0"/>
              <a:t>Suitable for the beam energy around 10 MeV</a:t>
            </a:r>
          </a:p>
          <a:p>
            <a:pPr marL="1074420" lvl="2" indent="-342900"/>
            <a:r>
              <a:rPr lang="en-US" dirty="0"/>
              <a:t>Produce pulse or low rep rate CW polarized beams</a:t>
            </a:r>
          </a:p>
          <a:p>
            <a:pPr marL="1074420" lvl="2" indent="-342900"/>
            <a:r>
              <a:rPr lang="en-US" dirty="0"/>
              <a:t>Injection and extraction kickers are required</a:t>
            </a:r>
          </a:p>
          <a:p>
            <a:pPr marL="708660" lvl="1" indent="-342900"/>
            <a:r>
              <a:rPr lang="en-US" dirty="0"/>
              <a:t>Chicane spin rotator option</a:t>
            </a:r>
          </a:p>
          <a:p>
            <a:pPr marL="1074420" lvl="2" indent="-342900"/>
            <a:r>
              <a:rPr lang="en-US" dirty="0"/>
              <a:t>Suitable for the beam energy above 110 MeV</a:t>
            </a:r>
          </a:p>
          <a:p>
            <a:pPr marL="1074420" lvl="2" indent="-342900"/>
            <a:r>
              <a:rPr lang="en-US" dirty="0"/>
              <a:t>Produce high rep rate CW polarized beams</a:t>
            </a:r>
          </a:p>
          <a:p>
            <a:pPr marL="1074420" lvl="2" indent="-342900"/>
            <a:r>
              <a:rPr lang="en-US" dirty="0"/>
              <a:t>An ERL is essential for low-energy physics program</a:t>
            </a:r>
          </a:p>
          <a:p>
            <a:pPr marL="1074420" lvl="2" indent="-342900"/>
            <a:endParaRPr lang="en-US" dirty="0"/>
          </a:p>
          <a:p>
            <a:pPr marL="342900" indent="-342900">
              <a:buFont typeface="Arial" panose="020B0604020202020204" pitchFamily="34" charset="0"/>
              <a:buChar char="•"/>
            </a:pPr>
            <a:r>
              <a:rPr lang="en-US" dirty="0"/>
              <a:t>To further develop the spin rotation/rotator designs, we need to define the physics requirements and commit dedicated accelerator design effort. Multiple integrations will be required to meet the goals and align with the capabilities of the accelerator system.</a:t>
            </a:r>
          </a:p>
          <a:p>
            <a:pPr marL="342900" indent="-342900">
              <a:buFont typeface="Arial" panose="020B0604020202020204" pitchFamily="34" charset="0"/>
              <a:buChar char="•"/>
            </a:pPr>
            <a:endParaRPr lang="en-US" dirty="0"/>
          </a:p>
        </p:txBody>
      </p:sp>
      <p:sp>
        <p:nvSpPr>
          <p:cNvPr id="3" name="Title 2">
            <a:extLst>
              <a:ext uri="{FF2B5EF4-FFF2-40B4-BE49-F238E27FC236}">
                <a16:creationId xmlns:a16="http://schemas.microsoft.com/office/drawing/2014/main" id="{A1670012-6610-B801-1327-5A35CF1F441D}"/>
              </a:ext>
            </a:extLst>
          </p:cNvPr>
          <p:cNvSpPr>
            <a:spLocks noGrp="1"/>
          </p:cNvSpPr>
          <p:nvPr>
            <p:ph type="title"/>
          </p:nvPr>
        </p:nvSpPr>
        <p:spPr/>
        <p:txBody>
          <a:bodyPr/>
          <a:lstStyle/>
          <a:p>
            <a:r>
              <a:rPr lang="en-US" dirty="0"/>
              <a:t>Summary</a:t>
            </a:r>
          </a:p>
        </p:txBody>
      </p:sp>
    </p:spTree>
    <p:extLst>
      <p:ext uri="{BB962C8B-B14F-4D97-AF65-F5344CB8AC3E}">
        <p14:creationId xmlns:p14="http://schemas.microsoft.com/office/powerpoint/2010/main" val="37844089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B4343CB-E5E6-8A2A-E619-75E190B8E2BD}"/>
              </a:ext>
            </a:extLst>
          </p:cNvPr>
          <p:cNvSpPr>
            <a:spLocks noGrp="1"/>
          </p:cNvSpPr>
          <p:nvPr>
            <p:ph idx="1"/>
          </p:nvPr>
        </p:nvSpPr>
        <p:spPr/>
        <p:txBody>
          <a:bodyPr/>
          <a:lstStyle/>
          <a:p>
            <a:endParaRPr lang="en-US" dirty="0"/>
          </a:p>
          <a:p>
            <a:endParaRPr lang="en-US" dirty="0"/>
          </a:p>
          <a:p>
            <a:endParaRPr lang="en-US" dirty="0"/>
          </a:p>
          <a:p>
            <a:endParaRPr lang="en-US" dirty="0"/>
          </a:p>
          <a:p>
            <a:pPr algn="ctr"/>
            <a:r>
              <a:rPr lang="en-US" sz="5400" b="1" i="1" dirty="0"/>
              <a:t>Thank you for your attention !</a:t>
            </a:r>
          </a:p>
        </p:txBody>
      </p:sp>
      <p:sp>
        <p:nvSpPr>
          <p:cNvPr id="3" name="Title 2">
            <a:extLst>
              <a:ext uri="{FF2B5EF4-FFF2-40B4-BE49-F238E27FC236}">
                <a16:creationId xmlns:a16="http://schemas.microsoft.com/office/drawing/2014/main" id="{4CA4AF07-CAAA-44B1-BF8C-2950D2E3DD51}"/>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17790131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E98532C-4F27-1310-CCC7-EF80575F1AC4}"/>
              </a:ext>
            </a:extLst>
          </p:cNvPr>
          <p:cNvSpPr>
            <a:spLocks noGrp="1"/>
          </p:cNvSpPr>
          <p:nvPr>
            <p:ph idx="1"/>
          </p:nvPr>
        </p:nvSpPr>
        <p:spPr/>
        <p:txBody>
          <a:bodyPr/>
          <a:lstStyle/>
          <a:p>
            <a:pPr marL="342900" indent="-342900">
              <a:buFont typeface="Arial" panose="020B0604020202020204" pitchFamily="34" charset="0"/>
              <a:buChar char="•"/>
            </a:pPr>
            <a:r>
              <a:rPr lang="en-US" dirty="0"/>
              <a:t>A brief review of earlier work on the exploration of spin rotator designs for polarized positron beams</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Two spin rotator concepts for low-energy beams</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Summary</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p:txBody>
      </p:sp>
      <p:sp>
        <p:nvSpPr>
          <p:cNvPr id="3" name="Title 2">
            <a:extLst>
              <a:ext uri="{FF2B5EF4-FFF2-40B4-BE49-F238E27FC236}">
                <a16:creationId xmlns:a16="http://schemas.microsoft.com/office/drawing/2014/main" id="{8AA9D02F-FE9C-38D0-1979-B9D69EFE75FD}"/>
              </a:ext>
            </a:extLst>
          </p:cNvPr>
          <p:cNvSpPr>
            <a:spLocks noGrp="1"/>
          </p:cNvSpPr>
          <p:nvPr>
            <p:ph type="title"/>
          </p:nvPr>
        </p:nvSpPr>
        <p:spPr/>
        <p:txBody>
          <a:bodyPr/>
          <a:lstStyle/>
          <a:p>
            <a:r>
              <a:rPr lang="en-US" dirty="0"/>
              <a:t>Outline</a:t>
            </a:r>
          </a:p>
        </p:txBody>
      </p:sp>
    </p:spTree>
    <p:extLst>
      <p:ext uri="{BB962C8B-B14F-4D97-AF65-F5344CB8AC3E}">
        <p14:creationId xmlns:p14="http://schemas.microsoft.com/office/powerpoint/2010/main" val="39168515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5E06B5E-C378-0E83-2020-B4E8350A8A36}"/>
              </a:ext>
            </a:extLst>
          </p:cNvPr>
          <p:cNvSpPr>
            <a:spLocks noGrp="1"/>
          </p:cNvSpPr>
          <p:nvPr>
            <p:ph idx="1"/>
          </p:nvPr>
        </p:nvSpPr>
        <p:spPr>
          <a:xfrm>
            <a:off x="324631" y="1411358"/>
            <a:ext cx="11492432" cy="2484783"/>
          </a:xfrm>
        </p:spPr>
        <p:txBody>
          <a:bodyPr/>
          <a:lstStyle/>
          <a:p>
            <a:r>
              <a:rPr lang="en-US" dirty="0"/>
              <a:t>In 2021, we investigated two spin rotator designs, </a:t>
            </a:r>
            <a:r>
              <a:rPr lang="en-US" dirty="0" err="1"/>
              <a:t>eRHIC</a:t>
            </a:r>
            <a:r>
              <a:rPr lang="en-US" dirty="0"/>
              <a:t>-like and JLEIC-like, based on earlier experience.</a:t>
            </a:r>
          </a:p>
          <a:p>
            <a:pPr marL="708660" lvl="1" indent="-342900"/>
            <a:r>
              <a:rPr lang="en-US" dirty="0"/>
              <a:t>The </a:t>
            </a:r>
            <a:r>
              <a:rPr lang="en-US" dirty="0" err="1"/>
              <a:t>eRHIC</a:t>
            </a:r>
            <a:r>
              <a:rPr lang="en-US" dirty="0"/>
              <a:t>-like design provides a full 90° spin rotation at a specific energy, whereas the JLEIC-like design can achieve a 90° rotation over a range of energies.</a:t>
            </a:r>
          </a:p>
          <a:p>
            <a:pPr marL="708660" lvl="1" indent="-342900"/>
            <a:r>
              <a:rPr lang="en-US" dirty="0"/>
              <a:t>Both designs use dipole and solenoid magnetic fields and are better suited for spin rotation at relatively high beam energies (GeV) rather than MeV levels.</a:t>
            </a:r>
          </a:p>
          <a:p>
            <a:pPr marL="708660" lvl="1" indent="-342900"/>
            <a:r>
              <a:rPr lang="en-US" dirty="0"/>
              <a:t>Both designs require additional machine components and modifications to the existing accelerator layout, making them costly.</a:t>
            </a:r>
          </a:p>
        </p:txBody>
      </p:sp>
      <p:sp>
        <p:nvSpPr>
          <p:cNvPr id="3" name="Title 2">
            <a:extLst>
              <a:ext uri="{FF2B5EF4-FFF2-40B4-BE49-F238E27FC236}">
                <a16:creationId xmlns:a16="http://schemas.microsoft.com/office/drawing/2014/main" id="{24E7A20E-DE7D-B7A9-8393-F3B8A456EACA}"/>
              </a:ext>
            </a:extLst>
          </p:cNvPr>
          <p:cNvSpPr>
            <a:spLocks noGrp="1"/>
          </p:cNvSpPr>
          <p:nvPr>
            <p:ph type="title"/>
          </p:nvPr>
        </p:nvSpPr>
        <p:spPr/>
        <p:txBody>
          <a:bodyPr/>
          <a:lstStyle/>
          <a:p>
            <a:r>
              <a:rPr lang="en-US" dirty="0"/>
              <a:t>Two spin rotator designs may be applicable for polarized e</a:t>
            </a:r>
            <a:r>
              <a:rPr lang="en-US" baseline="30000" dirty="0"/>
              <a:t>+</a:t>
            </a:r>
            <a:r>
              <a:rPr lang="en-US" dirty="0"/>
              <a:t> at CEBAF, with certain limitations and challenges.</a:t>
            </a:r>
          </a:p>
        </p:txBody>
      </p:sp>
      <p:pic>
        <p:nvPicPr>
          <p:cNvPr id="6" name="Picture 5">
            <a:extLst>
              <a:ext uri="{FF2B5EF4-FFF2-40B4-BE49-F238E27FC236}">
                <a16:creationId xmlns:a16="http://schemas.microsoft.com/office/drawing/2014/main" id="{48D0BF27-CDD7-4B99-C731-2C459E556565}"/>
              </a:ext>
            </a:extLst>
          </p:cNvPr>
          <p:cNvPicPr>
            <a:picLocks noChangeAspect="1"/>
          </p:cNvPicPr>
          <p:nvPr/>
        </p:nvPicPr>
        <p:blipFill>
          <a:blip r:embed="rId2"/>
          <a:stretch>
            <a:fillRect/>
          </a:stretch>
        </p:blipFill>
        <p:spPr>
          <a:xfrm>
            <a:off x="125218" y="4309219"/>
            <a:ext cx="4021055" cy="2118060"/>
          </a:xfrm>
          <a:prstGeom prst="rect">
            <a:avLst/>
          </a:prstGeom>
        </p:spPr>
      </p:pic>
      <p:sp>
        <p:nvSpPr>
          <p:cNvPr id="7" name="TextBox 6">
            <a:extLst>
              <a:ext uri="{FF2B5EF4-FFF2-40B4-BE49-F238E27FC236}">
                <a16:creationId xmlns:a16="http://schemas.microsoft.com/office/drawing/2014/main" id="{0CB82E2C-E329-D331-3971-69114CC2F938}"/>
              </a:ext>
            </a:extLst>
          </p:cNvPr>
          <p:cNvSpPr txBox="1"/>
          <p:nvPr/>
        </p:nvSpPr>
        <p:spPr>
          <a:xfrm>
            <a:off x="2092087" y="4123697"/>
            <a:ext cx="1343055" cy="341632"/>
          </a:xfrm>
          <a:prstGeom prst="rect">
            <a:avLst/>
          </a:prstGeom>
          <a:noFill/>
          <a:ln>
            <a:solidFill>
              <a:schemeClr val="tx1"/>
            </a:solidFill>
          </a:ln>
        </p:spPr>
        <p:txBody>
          <a:bodyPr wrap="square" rtlCol="0">
            <a:spAutoFit/>
          </a:bodyPr>
          <a:lstStyle/>
          <a:p>
            <a:pPr algn="ctr">
              <a:lnSpc>
                <a:spcPct val="90000"/>
              </a:lnSpc>
            </a:pPr>
            <a:r>
              <a:rPr lang="en-US" dirty="0" err="1">
                <a:latin typeface="+mn-lt"/>
              </a:rPr>
              <a:t>eRHIC</a:t>
            </a:r>
            <a:r>
              <a:rPr lang="en-US" dirty="0">
                <a:latin typeface="+mn-lt"/>
              </a:rPr>
              <a:t>-like</a:t>
            </a:r>
          </a:p>
        </p:txBody>
      </p:sp>
      <p:pic>
        <p:nvPicPr>
          <p:cNvPr id="8" name="Picture 7">
            <a:extLst>
              <a:ext uri="{FF2B5EF4-FFF2-40B4-BE49-F238E27FC236}">
                <a16:creationId xmlns:a16="http://schemas.microsoft.com/office/drawing/2014/main" id="{7A776A4C-668A-5B13-23F2-0C745A762BD5}"/>
              </a:ext>
            </a:extLst>
          </p:cNvPr>
          <p:cNvPicPr>
            <a:picLocks noChangeAspect="1"/>
          </p:cNvPicPr>
          <p:nvPr/>
        </p:nvPicPr>
        <p:blipFill>
          <a:blip r:embed="rId3"/>
          <a:stretch>
            <a:fillRect/>
          </a:stretch>
        </p:blipFill>
        <p:spPr>
          <a:xfrm>
            <a:off x="4146007" y="4837353"/>
            <a:ext cx="4216400" cy="1384300"/>
          </a:xfrm>
          <a:prstGeom prst="rect">
            <a:avLst/>
          </a:prstGeom>
        </p:spPr>
      </p:pic>
      <p:sp>
        <p:nvSpPr>
          <p:cNvPr id="9" name="TextBox 8">
            <a:extLst>
              <a:ext uri="{FF2B5EF4-FFF2-40B4-BE49-F238E27FC236}">
                <a16:creationId xmlns:a16="http://schemas.microsoft.com/office/drawing/2014/main" id="{07B71A71-BF1A-B7BE-3FC2-C482309A3ECE}"/>
              </a:ext>
            </a:extLst>
          </p:cNvPr>
          <p:cNvSpPr txBox="1"/>
          <p:nvPr/>
        </p:nvSpPr>
        <p:spPr>
          <a:xfrm>
            <a:off x="5876937" y="4255565"/>
            <a:ext cx="1343055" cy="341632"/>
          </a:xfrm>
          <a:prstGeom prst="rect">
            <a:avLst/>
          </a:prstGeom>
          <a:noFill/>
          <a:ln>
            <a:solidFill>
              <a:schemeClr val="tx1"/>
            </a:solidFill>
          </a:ln>
        </p:spPr>
        <p:txBody>
          <a:bodyPr wrap="square" rtlCol="0">
            <a:spAutoFit/>
          </a:bodyPr>
          <a:lstStyle/>
          <a:p>
            <a:pPr algn="ctr">
              <a:lnSpc>
                <a:spcPct val="90000"/>
              </a:lnSpc>
            </a:pPr>
            <a:r>
              <a:rPr lang="en-US" dirty="0">
                <a:latin typeface="+mn-lt"/>
              </a:rPr>
              <a:t>JLEIC-like</a:t>
            </a:r>
          </a:p>
        </p:txBody>
      </p:sp>
      <p:pic>
        <p:nvPicPr>
          <p:cNvPr id="10" name="Content Placeholder 4">
            <a:extLst>
              <a:ext uri="{FF2B5EF4-FFF2-40B4-BE49-F238E27FC236}">
                <a16:creationId xmlns:a16="http://schemas.microsoft.com/office/drawing/2014/main" id="{DB2C8AA6-6FEB-945E-623C-D23EC4A237DE}"/>
              </a:ext>
            </a:extLst>
          </p:cNvPr>
          <p:cNvPicPr>
            <a:picLocks noChangeAspect="1"/>
          </p:cNvPicPr>
          <p:nvPr/>
        </p:nvPicPr>
        <p:blipFill rotWithShape="1">
          <a:blip r:embed="rId4">
            <a:extLst>
              <a:ext uri="{28A0092B-C50C-407E-A947-70E740481C1C}">
                <a14:useLocalDpi xmlns:a14="http://schemas.microsoft.com/office/drawing/2010/main" val="0"/>
              </a:ext>
            </a:extLst>
          </a:blip>
          <a:srcRect l="701" t="3337" r="10813" b="5873"/>
          <a:stretch/>
        </p:blipFill>
        <p:spPr>
          <a:xfrm>
            <a:off x="8458314" y="4015409"/>
            <a:ext cx="3704375" cy="2564753"/>
          </a:xfrm>
          <a:prstGeom prst="rect">
            <a:avLst/>
          </a:prstGeom>
        </p:spPr>
      </p:pic>
      <p:sp>
        <p:nvSpPr>
          <p:cNvPr id="11" name="TextBox 10">
            <a:extLst>
              <a:ext uri="{FF2B5EF4-FFF2-40B4-BE49-F238E27FC236}">
                <a16:creationId xmlns:a16="http://schemas.microsoft.com/office/drawing/2014/main" id="{D2881F16-D251-E258-D5CA-89CECB754B36}"/>
              </a:ext>
            </a:extLst>
          </p:cNvPr>
          <p:cNvSpPr txBox="1"/>
          <p:nvPr/>
        </p:nvSpPr>
        <p:spPr>
          <a:xfrm>
            <a:off x="9504680" y="4124553"/>
            <a:ext cx="2562102" cy="369332"/>
          </a:xfrm>
          <a:prstGeom prst="rect">
            <a:avLst/>
          </a:prstGeom>
          <a:noFill/>
        </p:spPr>
        <p:txBody>
          <a:bodyPr wrap="square">
            <a:spAutoFit/>
          </a:bodyPr>
          <a:lstStyle/>
          <a:p>
            <a:r>
              <a:rPr lang="en-US" dirty="0"/>
              <a:t>End of Hall A lattice</a:t>
            </a:r>
          </a:p>
        </p:txBody>
      </p:sp>
      <p:sp>
        <p:nvSpPr>
          <p:cNvPr id="12" name="TextBox 11">
            <a:extLst>
              <a:ext uri="{FF2B5EF4-FFF2-40B4-BE49-F238E27FC236}">
                <a16:creationId xmlns:a16="http://schemas.microsoft.com/office/drawing/2014/main" id="{EC71DA9C-DABA-97E6-A806-FE082ED208B4}"/>
              </a:ext>
            </a:extLst>
          </p:cNvPr>
          <p:cNvSpPr txBox="1"/>
          <p:nvPr/>
        </p:nvSpPr>
        <p:spPr>
          <a:xfrm>
            <a:off x="9798413" y="5656037"/>
            <a:ext cx="1974636" cy="338554"/>
          </a:xfrm>
          <a:prstGeom prst="rect">
            <a:avLst/>
          </a:prstGeom>
          <a:noFill/>
        </p:spPr>
        <p:txBody>
          <a:bodyPr wrap="square">
            <a:spAutoFit/>
          </a:bodyPr>
          <a:lstStyle/>
          <a:p>
            <a:r>
              <a:rPr lang="en-US" sz="1600" i="1" dirty="0"/>
              <a:t>Courtesy of Amy Sy</a:t>
            </a:r>
          </a:p>
        </p:txBody>
      </p:sp>
      <p:sp>
        <p:nvSpPr>
          <p:cNvPr id="4" name="Rectangle 3">
            <a:extLst>
              <a:ext uri="{FF2B5EF4-FFF2-40B4-BE49-F238E27FC236}">
                <a16:creationId xmlns:a16="http://schemas.microsoft.com/office/drawing/2014/main" id="{D138FE57-2783-480C-66E2-40AB844310AF}"/>
              </a:ext>
            </a:extLst>
          </p:cNvPr>
          <p:cNvSpPr/>
          <p:nvPr/>
        </p:nvSpPr>
        <p:spPr>
          <a:xfrm>
            <a:off x="18288" y="4197096"/>
            <a:ext cx="1993392" cy="804672"/>
          </a:xfrm>
          <a:prstGeom prst="rect">
            <a:avLst/>
          </a:prstGeom>
          <a:noFill/>
          <a:ln w="38100">
            <a:solidFill>
              <a:srgbClr val="C0000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7B9C992-6124-CCB9-1106-D54A7FEE6BE4}"/>
              </a:ext>
            </a:extLst>
          </p:cNvPr>
          <p:cNvSpPr/>
          <p:nvPr/>
        </p:nvSpPr>
        <p:spPr>
          <a:xfrm>
            <a:off x="4253340" y="4837353"/>
            <a:ext cx="4075199" cy="1589926"/>
          </a:xfrm>
          <a:prstGeom prst="rect">
            <a:avLst/>
          </a:prstGeom>
          <a:noFill/>
          <a:ln w="38100">
            <a:solidFill>
              <a:srgbClr val="C0000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730642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EA1299-3187-6A07-9C8A-C0C620D1B6A6}"/>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A85B15C-9F10-46B5-1B1E-79797E3A809C}"/>
              </a:ext>
            </a:extLst>
          </p:cNvPr>
          <p:cNvSpPr>
            <a:spLocks noGrp="1"/>
          </p:cNvSpPr>
          <p:nvPr>
            <p:ph idx="1"/>
          </p:nvPr>
        </p:nvSpPr>
        <p:spPr>
          <a:xfrm>
            <a:off x="314691" y="1441174"/>
            <a:ext cx="11692251" cy="1659948"/>
          </a:xfrm>
        </p:spPr>
        <p:txBody>
          <a:bodyPr/>
          <a:lstStyle/>
          <a:p>
            <a:r>
              <a:rPr lang="en-US" dirty="0"/>
              <a:t>In 2022, we concluded that:</a:t>
            </a:r>
          </a:p>
          <a:p>
            <a:pPr lvl="1"/>
            <a:r>
              <a:rPr lang="en-US" dirty="0">
                <a:solidFill>
                  <a:srgbClr val="000000"/>
                </a:solidFill>
              </a:rPr>
              <a:t>High energy rotators are complicated additions to the end stations</a:t>
            </a:r>
          </a:p>
          <a:p>
            <a:pPr lvl="1"/>
            <a:r>
              <a:rPr lang="en-US" dirty="0">
                <a:solidFill>
                  <a:srgbClr val="000000"/>
                </a:solidFill>
              </a:rPr>
              <a:t>Prefer low energy spin rotator with "Wien-like" functionality</a:t>
            </a:r>
          </a:p>
          <a:p>
            <a:pPr lvl="1"/>
            <a:r>
              <a:rPr lang="en-US" dirty="0">
                <a:solidFill>
                  <a:srgbClr val="000000"/>
                </a:solidFill>
              </a:rPr>
              <a:t>Space should be constrained by LERF</a:t>
            </a:r>
          </a:p>
          <a:p>
            <a:pPr lvl="1"/>
            <a:r>
              <a:rPr lang="en-US" dirty="0">
                <a:solidFill>
                  <a:srgbClr val="000000"/>
                </a:solidFill>
              </a:rPr>
              <a:t>Cost should be minimized</a:t>
            </a:r>
          </a:p>
        </p:txBody>
      </p:sp>
      <p:sp>
        <p:nvSpPr>
          <p:cNvPr id="3" name="Title 2">
            <a:extLst>
              <a:ext uri="{FF2B5EF4-FFF2-40B4-BE49-F238E27FC236}">
                <a16:creationId xmlns:a16="http://schemas.microsoft.com/office/drawing/2014/main" id="{8F322647-9D0F-94D4-0C77-D8B3048E088F}"/>
              </a:ext>
            </a:extLst>
          </p:cNvPr>
          <p:cNvSpPr>
            <a:spLocks noGrp="1"/>
          </p:cNvSpPr>
          <p:nvPr>
            <p:ph type="title"/>
          </p:nvPr>
        </p:nvSpPr>
        <p:spPr/>
        <p:txBody>
          <a:bodyPr/>
          <a:lstStyle/>
          <a:p>
            <a:r>
              <a:rPr lang="en-US" dirty="0"/>
              <a:t>We investigated a spin rotator scheme capable of providing a 90° spin rotation at beam energies of hundreds of MeV range.</a:t>
            </a:r>
          </a:p>
        </p:txBody>
      </p:sp>
      <p:sp>
        <p:nvSpPr>
          <p:cNvPr id="16" name="TextBox 15">
            <a:extLst>
              <a:ext uri="{FF2B5EF4-FFF2-40B4-BE49-F238E27FC236}">
                <a16:creationId xmlns:a16="http://schemas.microsoft.com/office/drawing/2014/main" id="{912CFB54-6742-DB93-B349-AC0F014A2289}"/>
              </a:ext>
            </a:extLst>
          </p:cNvPr>
          <p:cNvSpPr txBox="1"/>
          <p:nvPr/>
        </p:nvSpPr>
        <p:spPr>
          <a:xfrm>
            <a:off x="8121514" y="1522124"/>
            <a:ext cx="3885428" cy="287515"/>
          </a:xfrm>
          <a:prstGeom prst="rect">
            <a:avLst/>
          </a:prstGeom>
          <a:noFill/>
        </p:spPr>
        <p:txBody>
          <a:bodyPr wrap="square" rtlCol="0">
            <a:spAutoFit/>
          </a:bodyPr>
          <a:lstStyle/>
          <a:p>
            <a:pPr>
              <a:lnSpc>
                <a:spcPct val="90000"/>
              </a:lnSpc>
            </a:pPr>
            <a:r>
              <a:rPr lang="en-US" sz="1400" i="1" dirty="0" err="1">
                <a:latin typeface="+mn-lt"/>
              </a:rPr>
              <a:t>Yu.N</a:t>
            </a:r>
            <a:r>
              <a:rPr lang="en-US" sz="1400" i="1" dirty="0">
                <a:latin typeface="+mn-lt"/>
              </a:rPr>
              <a:t>. </a:t>
            </a:r>
            <a:r>
              <a:rPr lang="en-US" sz="1400" i="1" dirty="0" err="1">
                <a:latin typeface="+mn-lt"/>
              </a:rPr>
              <a:t>Filatov</a:t>
            </a:r>
            <a:r>
              <a:rPr lang="en-US" sz="1400" i="1" dirty="0">
                <a:latin typeface="+mn-lt"/>
              </a:rPr>
              <a:t> et al., Eur. Phys. J.C, 81:986 (2021)</a:t>
            </a:r>
          </a:p>
        </p:txBody>
      </p:sp>
      <p:grpSp>
        <p:nvGrpSpPr>
          <p:cNvPr id="22" name="Group 21">
            <a:extLst>
              <a:ext uri="{FF2B5EF4-FFF2-40B4-BE49-F238E27FC236}">
                <a16:creationId xmlns:a16="http://schemas.microsoft.com/office/drawing/2014/main" id="{3F88B587-FCDF-B34B-6A45-78DEC312E65C}"/>
              </a:ext>
            </a:extLst>
          </p:cNvPr>
          <p:cNvGrpSpPr>
            <a:grpSpLocks noChangeAspect="1"/>
          </p:cNvGrpSpPr>
          <p:nvPr/>
        </p:nvGrpSpPr>
        <p:grpSpPr>
          <a:xfrm>
            <a:off x="7709262" y="1550157"/>
            <a:ext cx="4297680" cy="2450554"/>
            <a:chOff x="6251691" y="3674622"/>
            <a:chExt cx="5258578" cy="2998463"/>
          </a:xfrm>
        </p:grpSpPr>
        <p:grpSp>
          <p:nvGrpSpPr>
            <p:cNvPr id="15" name="Group 14">
              <a:extLst>
                <a:ext uri="{FF2B5EF4-FFF2-40B4-BE49-F238E27FC236}">
                  <a16:creationId xmlns:a16="http://schemas.microsoft.com/office/drawing/2014/main" id="{6BAEBE88-CD11-B844-8CB3-81E22056B711}"/>
                </a:ext>
              </a:extLst>
            </p:cNvPr>
            <p:cNvGrpSpPr/>
            <p:nvPr/>
          </p:nvGrpSpPr>
          <p:grpSpPr>
            <a:xfrm>
              <a:off x="6251691" y="3674622"/>
              <a:ext cx="5258578" cy="2998463"/>
              <a:chOff x="987712" y="3721309"/>
              <a:chExt cx="5258578" cy="2998463"/>
            </a:xfrm>
          </p:grpSpPr>
          <p:pic>
            <p:nvPicPr>
              <p:cNvPr id="9" name="Picture 8">
                <a:extLst>
                  <a:ext uri="{FF2B5EF4-FFF2-40B4-BE49-F238E27FC236}">
                    <a16:creationId xmlns:a16="http://schemas.microsoft.com/office/drawing/2014/main" id="{D094990D-BBFF-6FD2-D534-19CA6D597A26}"/>
                  </a:ext>
                </a:extLst>
              </p:cNvPr>
              <p:cNvPicPr>
                <a:picLocks noChangeAspect="1"/>
              </p:cNvPicPr>
              <p:nvPr/>
            </p:nvPicPr>
            <p:blipFill rotWithShape="1">
              <a:blip r:embed="rId2"/>
              <a:srcRect l="19990" r="4785"/>
              <a:stretch/>
            </p:blipFill>
            <p:spPr>
              <a:xfrm>
                <a:off x="1153429" y="4058928"/>
                <a:ext cx="5092861" cy="2045348"/>
              </a:xfrm>
              <a:prstGeom prst="rect">
                <a:avLst/>
              </a:prstGeom>
            </p:spPr>
          </p:pic>
          <p:grpSp>
            <p:nvGrpSpPr>
              <p:cNvPr id="10" name="Group 9">
                <a:extLst>
                  <a:ext uri="{FF2B5EF4-FFF2-40B4-BE49-F238E27FC236}">
                    <a16:creationId xmlns:a16="http://schemas.microsoft.com/office/drawing/2014/main" id="{D3EFC8EE-7DB5-98AE-7F16-F5963BBC3318}"/>
                  </a:ext>
                </a:extLst>
              </p:cNvPr>
              <p:cNvGrpSpPr/>
              <p:nvPr/>
            </p:nvGrpSpPr>
            <p:grpSpPr>
              <a:xfrm>
                <a:off x="987712" y="3721309"/>
                <a:ext cx="3688466" cy="2998463"/>
                <a:chOff x="3026096" y="951339"/>
                <a:chExt cx="3688466" cy="2998463"/>
              </a:xfrm>
            </p:grpSpPr>
            <p:cxnSp>
              <p:nvCxnSpPr>
                <p:cNvPr id="11" name="Straight Arrow Connector 10">
                  <a:extLst>
                    <a:ext uri="{FF2B5EF4-FFF2-40B4-BE49-F238E27FC236}">
                      <a16:creationId xmlns:a16="http://schemas.microsoft.com/office/drawing/2014/main" id="{AD4B22F3-3262-6EA1-2C45-1286480AC176}"/>
                    </a:ext>
                  </a:extLst>
                </p:cNvPr>
                <p:cNvCxnSpPr/>
                <p:nvPr/>
              </p:nvCxnSpPr>
              <p:spPr>
                <a:xfrm>
                  <a:off x="3026096" y="1277615"/>
                  <a:ext cx="0" cy="2151385"/>
                </a:xfrm>
                <a:prstGeom prst="straightConnector1">
                  <a:avLst/>
                </a:prstGeom>
                <a:ln w="28575">
                  <a:solidFill>
                    <a:schemeClr val="tx1"/>
                  </a:solidFill>
                  <a:miter lim="800000"/>
                  <a:headEnd type="triangle"/>
                  <a:tailEnd type="none" w="med" len="lg"/>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C6995290-3942-3AD8-C4F7-8AA51B2FCDFE}"/>
                    </a:ext>
                  </a:extLst>
                </p:cNvPr>
                <p:cNvCxnSpPr/>
                <p:nvPr/>
              </p:nvCxnSpPr>
              <p:spPr>
                <a:xfrm>
                  <a:off x="3026096" y="3429000"/>
                  <a:ext cx="3688466" cy="0"/>
                </a:xfrm>
                <a:prstGeom prst="straightConnector1">
                  <a:avLst/>
                </a:prstGeom>
                <a:ln w="28575">
                  <a:solidFill>
                    <a:schemeClr val="tx1"/>
                  </a:solidFill>
                  <a:miter lim="800000"/>
                  <a:tailEnd type="triangle" w="med" len="lg"/>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B99796E1-9849-51B1-A64B-4DC48010A6C6}"/>
                    </a:ext>
                  </a:extLst>
                </p:cNvPr>
                <p:cNvSpPr txBox="1"/>
                <p:nvPr/>
              </p:nvSpPr>
              <p:spPr>
                <a:xfrm rot="16200000">
                  <a:off x="2728054" y="1352024"/>
                  <a:ext cx="1143002" cy="341631"/>
                </a:xfrm>
                <a:prstGeom prst="rect">
                  <a:avLst/>
                </a:prstGeom>
                <a:noFill/>
              </p:spPr>
              <p:txBody>
                <a:bodyPr wrap="square" rtlCol="0">
                  <a:spAutoFit/>
                </a:bodyPr>
                <a:lstStyle/>
                <a:p>
                  <a:pPr algn="l">
                    <a:lnSpc>
                      <a:spcPct val="90000"/>
                    </a:lnSpc>
                  </a:pPr>
                  <a:r>
                    <a:rPr lang="en-US" dirty="0">
                      <a:latin typeface="+mn-lt"/>
                    </a:rPr>
                    <a:t>vertical</a:t>
                  </a:r>
                </a:p>
              </p:txBody>
            </p:sp>
            <p:sp>
              <p:nvSpPr>
                <p:cNvPr id="14" name="TextBox 13">
                  <a:extLst>
                    <a:ext uri="{FF2B5EF4-FFF2-40B4-BE49-F238E27FC236}">
                      <a16:creationId xmlns:a16="http://schemas.microsoft.com/office/drawing/2014/main" id="{1C1898CB-42AF-6E6B-3C96-BFB4A739E7F7}"/>
                    </a:ext>
                  </a:extLst>
                </p:cNvPr>
                <p:cNvSpPr txBox="1"/>
                <p:nvPr/>
              </p:nvSpPr>
              <p:spPr>
                <a:xfrm>
                  <a:off x="4932239" y="3529824"/>
                  <a:ext cx="1782323" cy="419978"/>
                </a:xfrm>
                <a:prstGeom prst="rect">
                  <a:avLst/>
                </a:prstGeom>
                <a:noFill/>
              </p:spPr>
              <p:txBody>
                <a:bodyPr wrap="square" rtlCol="0">
                  <a:spAutoFit/>
                </a:bodyPr>
                <a:lstStyle/>
                <a:p>
                  <a:pPr algn="l">
                    <a:lnSpc>
                      <a:spcPct val="90000"/>
                    </a:lnSpc>
                  </a:pPr>
                  <a:r>
                    <a:rPr lang="en-US" dirty="0">
                      <a:latin typeface="+mn-lt"/>
                    </a:rPr>
                    <a:t>longitudinal</a:t>
                  </a:r>
                </a:p>
              </p:txBody>
            </p:sp>
          </p:grpSp>
        </p:grpSp>
        <p:sp>
          <p:nvSpPr>
            <p:cNvPr id="17" name="TextBox 16">
              <a:extLst>
                <a:ext uri="{FF2B5EF4-FFF2-40B4-BE49-F238E27FC236}">
                  <a16:creationId xmlns:a16="http://schemas.microsoft.com/office/drawing/2014/main" id="{F244E2FA-C762-B207-4A7A-77FE1B40D23A}"/>
                </a:ext>
              </a:extLst>
            </p:cNvPr>
            <p:cNvSpPr txBox="1"/>
            <p:nvPr/>
          </p:nvSpPr>
          <p:spPr>
            <a:xfrm>
              <a:off x="6298441" y="5812724"/>
              <a:ext cx="1228772" cy="385849"/>
            </a:xfrm>
            <a:prstGeom prst="rect">
              <a:avLst/>
            </a:prstGeom>
            <a:noFill/>
          </p:spPr>
          <p:txBody>
            <a:bodyPr wrap="square" rtlCol="0">
              <a:spAutoFit/>
            </a:bodyPr>
            <a:lstStyle/>
            <a:p>
              <a:pPr algn="l">
                <a:lnSpc>
                  <a:spcPct val="90000"/>
                </a:lnSpc>
              </a:pPr>
              <a:r>
                <a:rPr lang="en-US" sz="1600" b="1" dirty="0">
                  <a:solidFill>
                    <a:srgbClr val="FE5000"/>
                  </a:solidFill>
                  <a:latin typeface="+mn-lt"/>
                </a:rPr>
                <a:t>solenoid</a:t>
              </a:r>
            </a:p>
          </p:txBody>
        </p:sp>
        <p:sp>
          <p:nvSpPr>
            <p:cNvPr id="18" name="TextBox 17">
              <a:extLst>
                <a:ext uri="{FF2B5EF4-FFF2-40B4-BE49-F238E27FC236}">
                  <a16:creationId xmlns:a16="http://schemas.microsoft.com/office/drawing/2014/main" id="{3E679D33-193A-330B-B455-C7C58DD915E4}"/>
                </a:ext>
              </a:extLst>
            </p:cNvPr>
            <p:cNvSpPr txBox="1"/>
            <p:nvPr/>
          </p:nvSpPr>
          <p:spPr>
            <a:xfrm>
              <a:off x="8499503" y="5098903"/>
              <a:ext cx="995533" cy="385849"/>
            </a:xfrm>
            <a:prstGeom prst="rect">
              <a:avLst/>
            </a:prstGeom>
            <a:noFill/>
          </p:spPr>
          <p:txBody>
            <a:bodyPr wrap="square" rtlCol="0">
              <a:spAutoFit/>
            </a:bodyPr>
            <a:lstStyle/>
            <a:p>
              <a:pPr algn="l">
                <a:lnSpc>
                  <a:spcPct val="90000"/>
                </a:lnSpc>
              </a:pPr>
              <a:r>
                <a:rPr lang="en-US" sz="1600" b="1" dirty="0">
                  <a:solidFill>
                    <a:srgbClr val="FE5000"/>
                  </a:solidFill>
                  <a:latin typeface="+mn-lt"/>
                </a:rPr>
                <a:t>dipole</a:t>
              </a:r>
            </a:p>
          </p:txBody>
        </p:sp>
        <p:cxnSp>
          <p:nvCxnSpPr>
            <p:cNvPr id="20" name="Straight Arrow Connector 19">
              <a:extLst>
                <a:ext uri="{FF2B5EF4-FFF2-40B4-BE49-F238E27FC236}">
                  <a16:creationId xmlns:a16="http://schemas.microsoft.com/office/drawing/2014/main" id="{077344FE-9FC9-1AFF-EE26-70F60C5E0B4D}"/>
                </a:ext>
              </a:extLst>
            </p:cNvPr>
            <p:cNvCxnSpPr>
              <a:cxnSpLocks/>
            </p:cNvCxnSpPr>
            <p:nvPr/>
          </p:nvCxnSpPr>
          <p:spPr>
            <a:xfrm flipV="1">
              <a:off x="8963837" y="4892241"/>
              <a:ext cx="0" cy="25529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BC0D6CC6-1283-E371-8985-3681A5C6BFAC}"/>
                </a:ext>
              </a:extLst>
            </p:cNvPr>
            <p:cNvCxnSpPr/>
            <p:nvPr/>
          </p:nvCxnSpPr>
          <p:spPr>
            <a:xfrm flipH="1" flipV="1">
              <a:off x="6786959" y="5659980"/>
              <a:ext cx="1" cy="2066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graphicFrame>
            <p:nvGraphicFramePr>
              <p:cNvPr id="23" name="Table 11">
                <a:extLst>
                  <a:ext uri="{FF2B5EF4-FFF2-40B4-BE49-F238E27FC236}">
                    <a16:creationId xmlns:a16="http://schemas.microsoft.com/office/drawing/2014/main" id="{0F8AF344-2046-D55C-2140-184624DA0730}"/>
                  </a:ext>
                </a:extLst>
              </p:cNvPr>
              <p:cNvGraphicFramePr>
                <a:graphicFrameLocks noGrp="1"/>
              </p:cNvGraphicFramePr>
              <p:nvPr>
                <p:extLst>
                  <p:ext uri="{D42A27DB-BD31-4B8C-83A1-F6EECF244321}">
                    <p14:modId xmlns:p14="http://schemas.microsoft.com/office/powerpoint/2010/main" val="3737726014"/>
                  </p:ext>
                </p:extLst>
              </p:nvPr>
            </p:nvGraphicFramePr>
            <p:xfrm>
              <a:off x="7719281" y="4127620"/>
              <a:ext cx="4050586" cy="2500096"/>
            </p:xfrm>
            <a:graphic>
              <a:graphicData uri="http://schemas.openxmlformats.org/drawingml/2006/table">
                <a:tbl>
                  <a:tblPr firstRow="1" bandRow="1">
                    <a:tableStyleId>{5C22544A-7EE6-4342-B048-85BDC9FD1C3A}</a:tableStyleId>
                  </a:tblPr>
                  <a:tblGrid>
                    <a:gridCol w="1960484">
                      <a:extLst>
                        <a:ext uri="{9D8B030D-6E8A-4147-A177-3AD203B41FA5}">
                          <a16:colId xmlns:a16="http://schemas.microsoft.com/office/drawing/2014/main" val="3457721667"/>
                        </a:ext>
                      </a:extLst>
                    </a:gridCol>
                    <a:gridCol w="1107595">
                      <a:extLst>
                        <a:ext uri="{9D8B030D-6E8A-4147-A177-3AD203B41FA5}">
                          <a16:colId xmlns:a16="http://schemas.microsoft.com/office/drawing/2014/main" val="2304226206"/>
                        </a:ext>
                      </a:extLst>
                    </a:gridCol>
                    <a:gridCol w="982507">
                      <a:extLst>
                        <a:ext uri="{9D8B030D-6E8A-4147-A177-3AD203B41FA5}">
                          <a16:colId xmlns:a16="http://schemas.microsoft.com/office/drawing/2014/main" val="3909548818"/>
                        </a:ext>
                      </a:extLst>
                    </a:gridCol>
                  </a:tblGrid>
                  <a:tr h="312512">
                    <a:tc>
                      <a:txBody>
                        <a:bodyPr/>
                        <a:lstStyle/>
                        <a:p>
                          <a:endParaRPr lang="en-US" sz="1400" dirty="0"/>
                        </a:p>
                      </a:txBody>
                      <a:tcPr/>
                    </a:tc>
                    <a:tc>
                      <a:txBody>
                        <a:bodyPr/>
                        <a:lstStyle/>
                        <a:p>
                          <a:r>
                            <a:rPr lang="en-US" sz="1400" b="0" dirty="0"/>
                            <a:t>123 MeV</a:t>
                          </a:r>
                        </a:p>
                      </a:txBody>
                      <a:tcPr/>
                    </a:tc>
                    <a:tc>
                      <a:txBody>
                        <a:bodyPr/>
                        <a:lstStyle/>
                        <a:p>
                          <a:r>
                            <a:rPr lang="en-US" sz="1400" b="0" dirty="0"/>
                            <a:t>110MeV</a:t>
                          </a:r>
                        </a:p>
                      </a:txBody>
                      <a:tcPr/>
                    </a:tc>
                    <a:extLst>
                      <a:ext uri="{0D108BD9-81ED-4DB2-BD59-A6C34878D82A}">
                        <a16:rowId xmlns:a16="http://schemas.microsoft.com/office/drawing/2014/main" val="2560300728"/>
                      </a:ext>
                    </a:extLst>
                  </a:tr>
                  <a:tr h="312512">
                    <a:tc gridSpan="3">
                      <a:txBody>
                        <a:bodyPr/>
                        <a:lstStyle/>
                        <a:p>
                          <a:pPr algn="l"/>
                          <a:r>
                            <a:rPr lang="en-US" sz="1400" b="0" dirty="0"/>
                            <a:t>Solenoid</a:t>
                          </a:r>
                        </a:p>
                      </a:txBody>
                      <a:tcPr/>
                    </a:tc>
                    <a:tc hMerge="1">
                      <a:txBody>
                        <a:bodyPr/>
                        <a:lstStyle/>
                        <a:p>
                          <a:endParaRPr lang="en-US" sz="1400" b="0" dirty="0"/>
                        </a:p>
                      </a:txBody>
                      <a:tcPr/>
                    </a:tc>
                    <a:tc hMerge="1">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lang="en-US" sz="1400" dirty="0"/>
                        </a:p>
                      </a:txBody>
                      <a:tcPr/>
                    </a:tc>
                    <a:extLst>
                      <a:ext uri="{0D108BD9-81ED-4DB2-BD59-A6C34878D82A}">
                        <a16:rowId xmlns:a16="http://schemas.microsoft.com/office/drawing/2014/main" val="615800730"/>
                      </a:ext>
                    </a:extLst>
                  </a:tr>
                  <a:tr h="31251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Spin rotation angle </a:t>
                          </a:r>
                          <a14:m>
                            <m:oMath xmlns:m="http://schemas.openxmlformats.org/officeDocument/2006/math">
                              <m:sSub>
                                <m:sSubPr>
                                  <m:ctrlPr>
                                    <a:rPr lang="en-US" sz="1400" i="1" smtClean="0">
                                      <a:latin typeface="Cambria Math" panose="02040503050406030204" pitchFamily="18" charset="0"/>
                                      <a:ea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𝜑</m:t>
                                  </m:r>
                                </m:e>
                                <m:sub>
                                  <m:r>
                                    <a:rPr lang="en-US" sz="1400" b="0" i="1" smtClean="0">
                                      <a:latin typeface="Cambria Math" panose="02040503050406030204" pitchFamily="18" charset="0"/>
                                      <a:ea typeface="Cambria Math" panose="02040503050406030204" pitchFamily="18" charset="0"/>
                                    </a:rPr>
                                    <m:t>𝑧</m:t>
                                  </m:r>
                                </m:sub>
                              </m:sSub>
                            </m:oMath>
                          </a14:m>
                          <a:endParaRPr lang="en-US" sz="1400" dirty="0"/>
                        </a:p>
                      </a:txBody>
                      <a:tcPr/>
                    </a:tc>
                    <a:tc gridSpan="2">
                      <a:txBody>
                        <a:bodyPr/>
                        <a:lstStyle/>
                        <a:p>
                          <a:pPr algn="l"/>
                          <a:r>
                            <a:rPr lang="en-US" sz="1400" b="0" dirty="0"/>
                            <a:t>90</a:t>
                          </a:r>
                          <a:r>
                            <a:rPr lang="en-US" sz="1400" b="0" baseline="30000" dirty="0"/>
                            <a:t>0</a:t>
                          </a:r>
                          <a:endParaRPr lang="en-US" sz="1400" b="0" dirty="0"/>
                        </a:p>
                      </a:txBody>
                      <a:tcPr/>
                    </a:tc>
                    <a:tc hMerge="1">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lang="en-US" dirty="0"/>
                        </a:p>
                      </a:txBody>
                      <a:tcPr/>
                    </a:tc>
                    <a:extLst>
                      <a:ext uri="{0D108BD9-81ED-4DB2-BD59-A6C34878D82A}">
                        <a16:rowId xmlns:a16="http://schemas.microsoft.com/office/drawing/2014/main" val="2068904642"/>
                      </a:ext>
                    </a:extLst>
                  </a:tr>
                  <a:tr h="31251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Integral of field (Tm)</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0.64</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dirty="0"/>
                            <a:t>0.58</a:t>
                          </a:r>
                        </a:p>
                      </a:txBody>
                      <a:tcPr/>
                    </a:tc>
                    <a:extLst>
                      <a:ext uri="{0D108BD9-81ED-4DB2-BD59-A6C34878D82A}">
                        <a16:rowId xmlns:a16="http://schemas.microsoft.com/office/drawing/2014/main" val="3355991188"/>
                      </a:ext>
                    </a:extLst>
                  </a:tr>
                  <a:tr h="312512">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Dipole</a:t>
                          </a:r>
                        </a:p>
                      </a:txBody>
                      <a:tcPr/>
                    </a:tc>
                    <a:tc hMerge="1">
                      <a:txBody>
                        <a:bodyPr/>
                        <a:lstStyle/>
                        <a:p>
                          <a:endParaRPr lang="en-US" sz="1400" b="0" dirty="0"/>
                        </a:p>
                      </a:txBody>
                      <a:tcPr/>
                    </a:tc>
                    <a:tc hMerge="1">
                      <a:txBody>
                        <a:bodyPr/>
                        <a:lstStyle/>
                        <a:p>
                          <a:endParaRPr lang="en-US" sz="1400" dirty="0"/>
                        </a:p>
                      </a:txBody>
                      <a:tcPr/>
                    </a:tc>
                    <a:extLst>
                      <a:ext uri="{0D108BD9-81ED-4DB2-BD59-A6C34878D82A}">
                        <a16:rowId xmlns:a16="http://schemas.microsoft.com/office/drawing/2014/main" val="640735130"/>
                      </a:ext>
                    </a:extLst>
                  </a:tr>
                  <a:tr h="312512">
                    <a:tc>
                      <a:txBody>
                        <a:bodyPr/>
                        <a:lstStyle/>
                        <a:p>
                          <a:r>
                            <a:rPr lang="en-US" sz="1400" b="0" dirty="0"/>
                            <a:t>orbit  bending</a:t>
                          </a:r>
                          <a:r>
                            <a:rPr lang="en-US" sz="1400" b="0" baseline="0" dirty="0"/>
                            <a:t> angle </a:t>
                          </a:r>
                          <a14:m>
                            <m:oMath xmlns:m="http://schemas.openxmlformats.org/officeDocument/2006/math">
                              <m:r>
                                <a:rPr lang="en-US" sz="1400" i="1" smtClean="0">
                                  <a:latin typeface="Cambria Math" panose="02040503050406030204" pitchFamily="18" charset="0"/>
                                  <a:ea typeface="Cambria Math" panose="02040503050406030204" pitchFamily="18" charset="0"/>
                                </a:rPr>
                                <m:t>𝜃</m:t>
                              </m:r>
                            </m:oMath>
                          </a14:m>
                          <a:endParaRPr lang="en-US" sz="1400" b="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80.6</a:t>
                          </a:r>
                          <a:r>
                            <a:rPr lang="en-US" sz="1400" baseline="30000" dirty="0"/>
                            <a:t>0</a:t>
                          </a:r>
                          <a:endParaRPr lang="en-US" sz="14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dirty="0"/>
                            <a:t>90</a:t>
                          </a:r>
                          <a:r>
                            <a:rPr lang="en-US" sz="1400" b="0" baseline="30000" dirty="0"/>
                            <a:t>0</a:t>
                          </a:r>
                          <a:endParaRPr lang="en-US" sz="1400" b="0" dirty="0"/>
                        </a:p>
                      </a:txBody>
                      <a:tcPr/>
                    </a:tc>
                    <a:extLst>
                      <a:ext uri="{0D108BD9-81ED-4DB2-BD59-A6C34878D82A}">
                        <a16:rowId xmlns:a16="http://schemas.microsoft.com/office/drawing/2014/main" val="3874631276"/>
                      </a:ext>
                    </a:extLst>
                  </a:tr>
                  <a:tr h="312512">
                    <a:tc>
                      <a:txBody>
                        <a:bodyPr/>
                        <a:lstStyle/>
                        <a:p>
                          <a:r>
                            <a:rPr lang="en-US" sz="1400" dirty="0"/>
                            <a:t>Spin rotation angle </a:t>
                          </a:r>
                          <a14:m>
                            <m:oMath xmlns:m="http://schemas.openxmlformats.org/officeDocument/2006/math">
                              <m:sSub>
                                <m:sSubPr>
                                  <m:ctrlPr>
                                    <a:rPr lang="en-US" sz="1400" i="1" smtClean="0">
                                      <a:latin typeface="Cambria Math" panose="02040503050406030204" pitchFamily="18" charset="0"/>
                                      <a:ea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𝜑</m:t>
                                  </m:r>
                                </m:e>
                                <m:sub>
                                  <m:r>
                                    <a:rPr lang="en-US" sz="1400" i="1">
                                      <a:latin typeface="Cambria Math" panose="02040503050406030204" pitchFamily="18" charset="0"/>
                                      <a:ea typeface="Cambria Math" panose="02040503050406030204" pitchFamily="18" charset="0"/>
                                    </a:rPr>
                                    <m:t>𝑥</m:t>
                                  </m:r>
                                </m:sub>
                              </m:sSub>
                            </m:oMath>
                          </a14:m>
                          <a:endParaRPr lang="en-US" sz="1400" dirty="0"/>
                        </a:p>
                      </a:txBody>
                      <a:tcP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22.5</a:t>
                          </a:r>
                          <a:r>
                            <a:rPr lang="en-US" sz="1400" baseline="30000" dirty="0"/>
                            <a:t>0</a:t>
                          </a:r>
                          <a:endParaRPr lang="en-US" sz="1400" dirty="0"/>
                        </a:p>
                      </a:txBody>
                      <a:tcPr/>
                    </a:tc>
                    <a:tc hMerge="1">
                      <a:txBody>
                        <a:bodyPr/>
                        <a:lstStyle/>
                        <a:p>
                          <a:endParaRPr dirty="0"/>
                        </a:p>
                      </a:txBody>
                      <a:tcPr/>
                    </a:tc>
                    <a:extLst>
                      <a:ext uri="{0D108BD9-81ED-4DB2-BD59-A6C34878D82A}">
                        <a16:rowId xmlns:a16="http://schemas.microsoft.com/office/drawing/2014/main" val="2066419930"/>
                      </a:ext>
                    </a:extLst>
                  </a:tr>
                  <a:tr h="31251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Integral of field (Tm)</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0.58</a:t>
                          </a:r>
                        </a:p>
                      </a:txBody>
                      <a:tcPr/>
                    </a:tc>
                    <a:tc>
                      <a:txBody>
                        <a:bodyPr/>
                        <a:lstStyle/>
                        <a:p>
                          <a:r>
                            <a:rPr lang="en-US" sz="1400" dirty="0"/>
                            <a:t>0.58</a:t>
                          </a:r>
                        </a:p>
                      </a:txBody>
                      <a:tcPr/>
                    </a:tc>
                    <a:extLst>
                      <a:ext uri="{0D108BD9-81ED-4DB2-BD59-A6C34878D82A}">
                        <a16:rowId xmlns:a16="http://schemas.microsoft.com/office/drawing/2014/main" val="486253462"/>
                      </a:ext>
                    </a:extLst>
                  </a:tr>
                </a:tbl>
              </a:graphicData>
            </a:graphic>
          </p:graphicFrame>
        </mc:Choice>
        <mc:Fallback xmlns="">
          <p:graphicFrame>
            <p:nvGraphicFramePr>
              <p:cNvPr id="23" name="Table 11">
                <a:extLst>
                  <a:ext uri="{FF2B5EF4-FFF2-40B4-BE49-F238E27FC236}">
                    <a16:creationId xmlns:a16="http://schemas.microsoft.com/office/drawing/2014/main" id="{0F8AF344-2046-D55C-2140-184624DA0730}"/>
                  </a:ext>
                </a:extLst>
              </p:cNvPr>
              <p:cNvGraphicFramePr>
                <a:graphicFrameLocks noGrp="1"/>
              </p:cNvGraphicFramePr>
              <p:nvPr>
                <p:extLst>
                  <p:ext uri="{D42A27DB-BD31-4B8C-83A1-F6EECF244321}">
                    <p14:modId xmlns:p14="http://schemas.microsoft.com/office/powerpoint/2010/main" val="3737726014"/>
                  </p:ext>
                </p:extLst>
              </p:nvPr>
            </p:nvGraphicFramePr>
            <p:xfrm>
              <a:off x="7719281" y="4127620"/>
              <a:ext cx="4050586" cy="2500096"/>
            </p:xfrm>
            <a:graphic>
              <a:graphicData uri="http://schemas.openxmlformats.org/drawingml/2006/table">
                <a:tbl>
                  <a:tblPr firstRow="1" bandRow="1">
                    <a:tableStyleId>{5C22544A-7EE6-4342-B048-85BDC9FD1C3A}</a:tableStyleId>
                  </a:tblPr>
                  <a:tblGrid>
                    <a:gridCol w="1960484">
                      <a:extLst>
                        <a:ext uri="{9D8B030D-6E8A-4147-A177-3AD203B41FA5}">
                          <a16:colId xmlns:a16="http://schemas.microsoft.com/office/drawing/2014/main" val="3457721667"/>
                        </a:ext>
                      </a:extLst>
                    </a:gridCol>
                    <a:gridCol w="1107595">
                      <a:extLst>
                        <a:ext uri="{9D8B030D-6E8A-4147-A177-3AD203B41FA5}">
                          <a16:colId xmlns:a16="http://schemas.microsoft.com/office/drawing/2014/main" val="2304226206"/>
                        </a:ext>
                      </a:extLst>
                    </a:gridCol>
                    <a:gridCol w="982507">
                      <a:extLst>
                        <a:ext uri="{9D8B030D-6E8A-4147-A177-3AD203B41FA5}">
                          <a16:colId xmlns:a16="http://schemas.microsoft.com/office/drawing/2014/main" val="3909548818"/>
                        </a:ext>
                      </a:extLst>
                    </a:gridCol>
                  </a:tblGrid>
                  <a:tr h="312512">
                    <a:tc>
                      <a:txBody>
                        <a:bodyPr/>
                        <a:lstStyle/>
                        <a:p>
                          <a:endParaRPr lang="en-US" sz="1400" dirty="0"/>
                        </a:p>
                      </a:txBody>
                      <a:tcPr/>
                    </a:tc>
                    <a:tc>
                      <a:txBody>
                        <a:bodyPr/>
                        <a:lstStyle/>
                        <a:p>
                          <a:r>
                            <a:rPr lang="en-US" sz="1400" b="0" dirty="0"/>
                            <a:t>123 MeV</a:t>
                          </a:r>
                        </a:p>
                      </a:txBody>
                      <a:tcPr/>
                    </a:tc>
                    <a:tc>
                      <a:txBody>
                        <a:bodyPr/>
                        <a:lstStyle/>
                        <a:p>
                          <a:r>
                            <a:rPr lang="en-US" sz="1400" b="0" dirty="0"/>
                            <a:t>110MeV</a:t>
                          </a:r>
                        </a:p>
                      </a:txBody>
                      <a:tcPr/>
                    </a:tc>
                    <a:extLst>
                      <a:ext uri="{0D108BD9-81ED-4DB2-BD59-A6C34878D82A}">
                        <a16:rowId xmlns:a16="http://schemas.microsoft.com/office/drawing/2014/main" val="2560300728"/>
                      </a:ext>
                    </a:extLst>
                  </a:tr>
                  <a:tr h="312512">
                    <a:tc gridSpan="3">
                      <a:txBody>
                        <a:bodyPr/>
                        <a:lstStyle/>
                        <a:p>
                          <a:pPr algn="l"/>
                          <a:r>
                            <a:rPr lang="en-US" sz="1400" b="0" dirty="0"/>
                            <a:t>Solenoid</a:t>
                          </a:r>
                        </a:p>
                      </a:txBody>
                      <a:tcPr/>
                    </a:tc>
                    <a:tc hMerge="1">
                      <a:txBody>
                        <a:bodyPr/>
                        <a:lstStyle/>
                        <a:p>
                          <a:endParaRPr lang="en-US" sz="1400" b="0" dirty="0"/>
                        </a:p>
                      </a:txBody>
                      <a:tcPr/>
                    </a:tc>
                    <a:tc hMerge="1">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lang="en-US" sz="1400" dirty="0"/>
                        </a:p>
                      </a:txBody>
                      <a:tcPr/>
                    </a:tc>
                    <a:extLst>
                      <a:ext uri="{0D108BD9-81ED-4DB2-BD59-A6C34878D82A}">
                        <a16:rowId xmlns:a16="http://schemas.microsoft.com/office/drawing/2014/main" val="615800730"/>
                      </a:ext>
                    </a:extLst>
                  </a:tr>
                  <a:tr h="312512">
                    <a:tc>
                      <a:txBody>
                        <a:bodyPr/>
                        <a:lstStyle/>
                        <a:p>
                          <a:endParaRPr lang="en-US"/>
                        </a:p>
                      </a:txBody>
                      <a:tcPr>
                        <a:blipFill>
                          <a:blip r:embed="rId3"/>
                          <a:stretch>
                            <a:fillRect t="-200000" r="-107742" b="-512000"/>
                          </a:stretch>
                        </a:blipFill>
                      </a:tcPr>
                    </a:tc>
                    <a:tc gridSpan="2">
                      <a:txBody>
                        <a:bodyPr/>
                        <a:lstStyle/>
                        <a:p>
                          <a:pPr algn="l"/>
                          <a:r>
                            <a:rPr lang="en-US" sz="1400" b="0" dirty="0"/>
                            <a:t>90</a:t>
                          </a:r>
                          <a:r>
                            <a:rPr lang="en-US" sz="1400" b="0" baseline="30000" dirty="0"/>
                            <a:t>0</a:t>
                          </a:r>
                          <a:endParaRPr lang="en-US" sz="1400" b="0" dirty="0"/>
                        </a:p>
                      </a:txBody>
                      <a:tcPr/>
                    </a:tc>
                    <a:tc hMerge="1">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lang="en-US" dirty="0"/>
                        </a:p>
                      </a:txBody>
                      <a:tcPr/>
                    </a:tc>
                    <a:extLst>
                      <a:ext uri="{0D108BD9-81ED-4DB2-BD59-A6C34878D82A}">
                        <a16:rowId xmlns:a16="http://schemas.microsoft.com/office/drawing/2014/main" val="2068904642"/>
                      </a:ext>
                    </a:extLst>
                  </a:tr>
                  <a:tr h="31251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Integral of field (Tm)</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0.64</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dirty="0"/>
                            <a:t>0.58</a:t>
                          </a:r>
                        </a:p>
                      </a:txBody>
                      <a:tcPr/>
                    </a:tc>
                    <a:extLst>
                      <a:ext uri="{0D108BD9-81ED-4DB2-BD59-A6C34878D82A}">
                        <a16:rowId xmlns:a16="http://schemas.microsoft.com/office/drawing/2014/main" val="3355991188"/>
                      </a:ext>
                    </a:extLst>
                  </a:tr>
                  <a:tr h="312512">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Dipole</a:t>
                          </a:r>
                        </a:p>
                      </a:txBody>
                      <a:tcPr/>
                    </a:tc>
                    <a:tc hMerge="1">
                      <a:txBody>
                        <a:bodyPr/>
                        <a:lstStyle/>
                        <a:p>
                          <a:endParaRPr lang="en-US" sz="1400" b="0" dirty="0"/>
                        </a:p>
                      </a:txBody>
                      <a:tcPr/>
                    </a:tc>
                    <a:tc hMerge="1">
                      <a:txBody>
                        <a:bodyPr/>
                        <a:lstStyle/>
                        <a:p>
                          <a:endParaRPr lang="en-US" sz="1400" dirty="0"/>
                        </a:p>
                      </a:txBody>
                      <a:tcPr/>
                    </a:tc>
                    <a:extLst>
                      <a:ext uri="{0D108BD9-81ED-4DB2-BD59-A6C34878D82A}">
                        <a16:rowId xmlns:a16="http://schemas.microsoft.com/office/drawing/2014/main" val="640735130"/>
                      </a:ext>
                    </a:extLst>
                  </a:tr>
                  <a:tr h="312512">
                    <a:tc>
                      <a:txBody>
                        <a:bodyPr/>
                        <a:lstStyle/>
                        <a:p>
                          <a:endParaRPr lang="en-US"/>
                        </a:p>
                      </a:txBody>
                      <a:tcPr>
                        <a:blipFill>
                          <a:blip r:embed="rId3"/>
                          <a:stretch>
                            <a:fillRect t="-496000" r="-107742" b="-216000"/>
                          </a:stretch>
                        </a:blip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80.6</a:t>
                          </a:r>
                          <a:r>
                            <a:rPr lang="en-US" sz="1400" baseline="30000" dirty="0"/>
                            <a:t>0</a:t>
                          </a:r>
                          <a:endParaRPr lang="en-US" sz="14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dirty="0"/>
                            <a:t>90</a:t>
                          </a:r>
                          <a:r>
                            <a:rPr lang="en-US" sz="1400" b="0" baseline="30000" dirty="0"/>
                            <a:t>0</a:t>
                          </a:r>
                          <a:endParaRPr lang="en-US" sz="1400" b="0" dirty="0"/>
                        </a:p>
                      </a:txBody>
                      <a:tcPr/>
                    </a:tc>
                    <a:extLst>
                      <a:ext uri="{0D108BD9-81ED-4DB2-BD59-A6C34878D82A}">
                        <a16:rowId xmlns:a16="http://schemas.microsoft.com/office/drawing/2014/main" val="3874631276"/>
                      </a:ext>
                    </a:extLst>
                  </a:tr>
                  <a:tr h="312512">
                    <a:tc>
                      <a:txBody>
                        <a:bodyPr/>
                        <a:lstStyle/>
                        <a:p>
                          <a:endParaRPr lang="en-US"/>
                        </a:p>
                      </a:txBody>
                      <a:tcPr>
                        <a:blipFill>
                          <a:blip r:embed="rId3"/>
                          <a:stretch>
                            <a:fillRect t="-620833" r="-107742" b="-125000"/>
                          </a:stretch>
                        </a:blipFill>
                      </a:tcP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22.5</a:t>
                          </a:r>
                          <a:r>
                            <a:rPr lang="en-US" sz="1400" baseline="30000" dirty="0"/>
                            <a:t>0</a:t>
                          </a:r>
                          <a:endParaRPr lang="en-US" sz="1400" dirty="0"/>
                        </a:p>
                      </a:txBody>
                      <a:tcPr/>
                    </a:tc>
                    <a:tc hMerge="1">
                      <a:txBody>
                        <a:bodyPr/>
                        <a:lstStyle/>
                        <a:p>
                          <a:endParaRPr dirty="0"/>
                        </a:p>
                      </a:txBody>
                      <a:tcPr/>
                    </a:tc>
                    <a:extLst>
                      <a:ext uri="{0D108BD9-81ED-4DB2-BD59-A6C34878D82A}">
                        <a16:rowId xmlns:a16="http://schemas.microsoft.com/office/drawing/2014/main" val="2066419930"/>
                      </a:ext>
                    </a:extLst>
                  </a:tr>
                  <a:tr h="31251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Integral of field (Tm)</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0.58</a:t>
                          </a:r>
                        </a:p>
                      </a:txBody>
                      <a:tcPr/>
                    </a:tc>
                    <a:tc>
                      <a:txBody>
                        <a:bodyPr/>
                        <a:lstStyle/>
                        <a:p>
                          <a:r>
                            <a:rPr lang="en-US" sz="1400" dirty="0"/>
                            <a:t>0.58</a:t>
                          </a:r>
                        </a:p>
                      </a:txBody>
                      <a:tcPr/>
                    </a:tc>
                    <a:extLst>
                      <a:ext uri="{0D108BD9-81ED-4DB2-BD59-A6C34878D82A}">
                        <a16:rowId xmlns:a16="http://schemas.microsoft.com/office/drawing/2014/main" val="486253462"/>
                      </a:ext>
                    </a:extLst>
                  </a:tr>
                </a:tbl>
              </a:graphicData>
            </a:graphic>
          </p:graphicFrame>
        </mc:Fallback>
      </mc:AlternateContent>
      <p:sp>
        <p:nvSpPr>
          <p:cNvPr id="24" name="Content Placeholder 1">
            <a:extLst>
              <a:ext uri="{FF2B5EF4-FFF2-40B4-BE49-F238E27FC236}">
                <a16:creationId xmlns:a16="http://schemas.microsoft.com/office/drawing/2014/main" id="{142646B3-209E-8A5B-76E9-FAA775DD8425}"/>
              </a:ext>
            </a:extLst>
          </p:cNvPr>
          <p:cNvSpPr txBox="1">
            <a:spLocks/>
          </p:cNvSpPr>
          <p:nvPr/>
        </p:nvSpPr>
        <p:spPr>
          <a:xfrm>
            <a:off x="272898" y="3418661"/>
            <a:ext cx="6861139" cy="3209053"/>
          </a:xfrm>
          <a:prstGeom prst="rect">
            <a:avLst/>
          </a:prstGeom>
        </p:spPr>
        <p:txBody>
          <a:bodyPr vert="horz" lIns="0" tIns="0" rIns="0" bIns="0" rtlCol="0">
            <a:noAutofit/>
          </a:bodyPr>
          <a:lstStyle>
            <a:lvl1pPr marL="0" indent="182880" algn="l" defTabSz="914400" rtl="0" eaLnBrk="1" latinLnBrk="0" hangingPunct="1">
              <a:lnSpc>
                <a:spcPct val="100000"/>
              </a:lnSpc>
              <a:spcBef>
                <a:spcPts val="400"/>
              </a:spcBef>
              <a:spcAft>
                <a:spcPts val="0"/>
              </a:spcAft>
              <a:buFont typeface="Arial" panose="020B0604020202020204" pitchFamily="34" charset="0"/>
              <a:buNone/>
              <a:defRPr sz="2200" b="0" i="0" kern="1200">
                <a:solidFill>
                  <a:schemeClr val="tx1"/>
                </a:solidFill>
                <a:latin typeface="+mn-lt"/>
                <a:ea typeface="Aptos" panose="02000000000000000000" pitchFamily="2" charset="0"/>
                <a:cs typeface="+mn-cs"/>
              </a:defRPr>
            </a:lvl1pPr>
            <a:lvl2pPr marL="365760" indent="182880" algn="l" defTabSz="914400" rtl="0" eaLnBrk="1" latinLnBrk="0" hangingPunct="1">
              <a:lnSpc>
                <a:spcPct val="100000"/>
              </a:lnSpc>
              <a:spcBef>
                <a:spcPts val="400"/>
              </a:spcBef>
              <a:spcAft>
                <a:spcPts val="0"/>
              </a:spcAft>
              <a:buFont typeface="Arial" panose="020B0604020202020204" pitchFamily="34" charset="0"/>
              <a:buChar char="•"/>
              <a:defRPr sz="1800" b="0" i="0" kern="1200">
                <a:solidFill>
                  <a:schemeClr val="tx1"/>
                </a:solidFill>
                <a:latin typeface="+mn-lt"/>
                <a:ea typeface="Aptos" panose="02000000000000000000" pitchFamily="2" charset="0"/>
                <a:cs typeface="+mn-cs"/>
              </a:defRPr>
            </a:lvl2pPr>
            <a:lvl3pPr marL="731520" indent="182880" algn="l" defTabSz="914400" rtl="0" eaLnBrk="1" latinLnBrk="0" hangingPunct="1">
              <a:lnSpc>
                <a:spcPct val="100000"/>
              </a:lnSpc>
              <a:spcBef>
                <a:spcPts val="400"/>
              </a:spcBef>
              <a:spcAft>
                <a:spcPts val="0"/>
              </a:spcAft>
              <a:buFont typeface="Arial" panose="020B0604020202020204" pitchFamily="34" charset="0"/>
              <a:buChar char="•"/>
              <a:defRPr sz="1600" b="0" i="0" kern="1200">
                <a:solidFill>
                  <a:schemeClr val="tx1"/>
                </a:solidFill>
                <a:latin typeface="+mn-lt"/>
                <a:ea typeface="Aptos" panose="02000000000000000000" pitchFamily="2" charset="0"/>
                <a:cs typeface="+mn-cs"/>
              </a:defRPr>
            </a:lvl3pPr>
            <a:lvl4pPr marL="1097280" indent="182880" algn="l" defTabSz="914400" rtl="0" eaLnBrk="1" latinLnBrk="0" hangingPunct="1">
              <a:lnSpc>
                <a:spcPct val="100000"/>
              </a:lnSpc>
              <a:spcBef>
                <a:spcPts val="400"/>
              </a:spcBef>
              <a:spcAft>
                <a:spcPts val="0"/>
              </a:spcAft>
              <a:buFont typeface="Arial" panose="020B0604020202020204" pitchFamily="34" charset="0"/>
              <a:buChar char="•"/>
              <a:defRPr sz="1600" b="0" i="0" kern="1200">
                <a:solidFill>
                  <a:schemeClr val="tx1"/>
                </a:solidFill>
                <a:latin typeface="+mn-lt"/>
                <a:ea typeface="Aptos" panose="02000000000000000000" pitchFamily="2" charset="0"/>
                <a:cs typeface="+mn-cs"/>
              </a:defRPr>
            </a:lvl4pPr>
            <a:lvl5pPr marL="1463040" indent="182880" algn="l" defTabSz="914400" rtl="0" eaLnBrk="1" latinLnBrk="0" hangingPunct="1">
              <a:lnSpc>
                <a:spcPct val="100000"/>
              </a:lnSpc>
              <a:spcBef>
                <a:spcPts val="400"/>
              </a:spcBef>
              <a:spcAft>
                <a:spcPts val="0"/>
              </a:spcAft>
              <a:buFont typeface="Arial" panose="020B0604020202020204" pitchFamily="34" charset="0"/>
              <a:buChar char="•"/>
              <a:defRPr sz="1600" b="0" i="0" kern="1200">
                <a:solidFill>
                  <a:schemeClr val="tx1"/>
                </a:solidFill>
                <a:latin typeface="+mn-lt"/>
                <a:ea typeface="Aptos"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buNone/>
            </a:pPr>
            <a:r>
              <a:rPr lang="en-US" sz="2200" dirty="0"/>
              <a:t>We explored one spin rotator scheme (right plot)</a:t>
            </a:r>
          </a:p>
          <a:p>
            <a:pPr marL="708660" lvl="2" indent="-342900"/>
            <a:endParaRPr lang="en-US" sz="1800" dirty="0"/>
          </a:p>
          <a:p>
            <a:pPr marL="708660" lvl="2" indent="-342900"/>
            <a:endParaRPr lang="en-US" sz="1800" dirty="0"/>
          </a:p>
          <a:p>
            <a:pPr marL="708660" lvl="2" indent="-342900"/>
            <a:r>
              <a:rPr lang="en-US" sz="1800" dirty="0"/>
              <a:t>Applicable over an energy range of 110–123 MeV</a:t>
            </a:r>
          </a:p>
          <a:p>
            <a:pPr marL="708660" lvl="2" indent="-342900"/>
            <a:r>
              <a:rPr lang="en-US" sz="1800" dirty="0"/>
              <a:t>The spin dance could potentially be implemented within a compact dancing region</a:t>
            </a:r>
          </a:p>
          <a:p>
            <a:pPr marL="708660" lvl="2" indent="-342900"/>
            <a:r>
              <a:rPr lang="en-US" sz="1800" dirty="0"/>
              <a:t>This design module can be added or removed without altering the accelerator layout.</a:t>
            </a:r>
          </a:p>
          <a:p>
            <a:pPr marL="708660" lvl="2" indent="-342900"/>
            <a:endParaRPr lang="en-US" sz="2000" dirty="0"/>
          </a:p>
          <a:p>
            <a:pPr marL="0" lvl="1" indent="0">
              <a:buNone/>
            </a:pPr>
            <a:endParaRPr lang="en-US" sz="2200" dirty="0"/>
          </a:p>
        </p:txBody>
      </p:sp>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0E4C4810-4F12-9CEC-1635-8D03487A8CC3}"/>
                  </a:ext>
                </a:extLst>
              </p:cNvPr>
              <p:cNvSpPr txBox="1"/>
              <p:nvPr/>
            </p:nvSpPr>
            <p:spPr>
              <a:xfrm>
                <a:off x="1694156" y="3793970"/>
                <a:ext cx="4509107" cy="600164"/>
              </a:xfrm>
              <a:prstGeom prst="rect">
                <a:avLst/>
              </a:prstGeom>
              <a:noFill/>
            </p:spPr>
            <p:txBody>
              <a:bodyPr wrap="square" rtlCol="0">
                <a:spAutoFit/>
              </a:bodyPr>
              <a:lstStyle/>
              <a:p>
                <a:pPr algn="l">
                  <a:spcAft>
                    <a:spcPts val="600"/>
                  </a:spcAft>
                </a:pPr>
                <a14:m>
                  <m:oMath xmlns:m="http://schemas.openxmlformats.org/officeDocument/2006/math">
                    <m:sSub>
                      <m:sSubPr>
                        <m:ctrlPr>
                          <a:rPr lang="en-US" sz="1400" i="1" smtClean="0">
                            <a:latin typeface="Cambria Math" panose="02040503050406030204" pitchFamily="18" charset="0"/>
                          </a:rPr>
                        </m:ctrlPr>
                      </m:sSubPr>
                      <m:e>
                        <m:r>
                          <a:rPr lang="en-US" sz="1400" i="1" smtClean="0">
                            <a:latin typeface="Cambria Math" panose="02040503050406030204" pitchFamily="18" charset="0"/>
                            <a:ea typeface="Cambria Math" panose="02040503050406030204" pitchFamily="18" charset="0"/>
                          </a:rPr>
                          <m:t>𝜑</m:t>
                        </m:r>
                      </m:e>
                      <m:sub>
                        <m:r>
                          <a:rPr lang="en-US" sz="1400" b="0" i="1" smtClean="0">
                            <a:latin typeface="Cambria Math" panose="02040503050406030204" pitchFamily="18" charset="0"/>
                          </a:rPr>
                          <m:t>𝑥</m:t>
                        </m:r>
                      </m:sub>
                    </m:sSub>
                  </m:oMath>
                </a14:m>
                <a:r>
                  <a:rPr lang="en-US" sz="1400" dirty="0"/>
                  <a:t>: spin rotation around the radial dipole field </a:t>
                </a:r>
              </a:p>
              <a:p>
                <a:pPr algn="l">
                  <a:spcAft>
                    <a:spcPts val="600"/>
                  </a:spcAft>
                </a:pPr>
                <a14:m>
                  <m:oMath xmlns:m="http://schemas.openxmlformats.org/officeDocument/2006/math">
                    <m:sSub>
                      <m:sSubPr>
                        <m:ctrlPr>
                          <a:rPr lang="en-US" sz="1400" i="1" smtClean="0">
                            <a:latin typeface="Cambria Math" panose="02040503050406030204" pitchFamily="18" charset="0"/>
                          </a:rPr>
                        </m:ctrlPr>
                      </m:sSubPr>
                      <m:e>
                        <m:r>
                          <a:rPr lang="en-US" sz="1400" i="1" smtClean="0">
                            <a:latin typeface="Cambria Math" panose="02040503050406030204" pitchFamily="18" charset="0"/>
                            <a:ea typeface="Cambria Math" panose="02040503050406030204" pitchFamily="18" charset="0"/>
                          </a:rPr>
                          <m:t>𝜑</m:t>
                        </m:r>
                      </m:e>
                      <m:sub>
                        <m:r>
                          <a:rPr lang="en-US" sz="1400" b="0" i="1" smtClean="0">
                            <a:latin typeface="Cambria Math" panose="02040503050406030204" pitchFamily="18" charset="0"/>
                            <a:ea typeface="Cambria Math" panose="02040503050406030204" pitchFamily="18" charset="0"/>
                          </a:rPr>
                          <m:t>𝑧</m:t>
                        </m:r>
                      </m:sub>
                    </m:sSub>
                  </m:oMath>
                </a14:m>
                <a:r>
                  <a:rPr lang="en-US" sz="1400" dirty="0"/>
                  <a:t>: spin rotation around the longitudinal solenoid field</a:t>
                </a:r>
              </a:p>
            </p:txBody>
          </p:sp>
        </mc:Choice>
        <mc:Fallback xmlns="">
          <p:sp>
            <p:nvSpPr>
              <p:cNvPr id="27" name="TextBox 26">
                <a:extLst>
                  <a:ext uri="{FF2B5EF4-FFF2-40B4-BE49-F238E27FC236}">
                    <a16:creationId xmlns:a16="http://schemas.microsoft.com/office/drawing/2014/main" id="{AE5DD3B5-2BC2-5AD6-B89A-97A056E328BB}"/>
                  </a:ext>
                </a:extLst>
              </p:cNvPr>
              <p:cNvSpPr txBox="1">
                <a:spLocks noRot="1" noChangeAspect="1" noMove="1" noResize="1" noEditPoints="1" noAdjustHandles="1" noChangeArrowheads="1" noChangeShapeType="1" noTextEdit="1"/>
              </p:cNvSpPr>
              <p:nvPr/>
            </p:nvSpPr>
            <p:spPr>
              <a:xfrm>
                <a:off x="1694156" y="3793970"/>
                <a:ext cx="4509107" cy="600164"/>
              </a:xfrm>
              <a:prstGeom prst="rect">
                <a:avLst/>
              </a:prstGeom>
              <a:blipFill>
                <a:blip r:embed="rId4"/>
                <a:stretch>
                  <a:fillRect b="-8163"/>
                </a:stretch>
              </a:blipFill>
            </p:spPr>
            <p:txBody>
              <a:bodyPr/>
              <a:lstStyle/>
              <a:p>
                <a:r>
                  <a:rPr lang="en-US">
                    <a:noFill/>
                  </a:rPr>
                  <a:t> </a:t>
                </a:r>
              </a:p>
            </p:txBody>
          </p:sp>
        </mc:Fallback>
      </mc:AlternateContent>
      <p:sp>
        <p:nvSpPr>
          <p:cNvPr id="4" name="Rectangle 3">
            <a:extLst>
              <a:ext uri="{FF2B5EF4-FFF2-40B4-BE49-F238E27FC236}">
                <a16:creationId xmlns:a16="http://schemas.microsoft.com/office/drawing/2014/main" id="{FB7F533F-A94E-649C-FCF5-966450DA0E76}"/>
              </a:ext>
            </a:extLst>
          </p:cNvPr>
          <p:cNvSpPr/>
          <p:nvPr/>
        </p:nvSpPr>
        <p:spPr>
          <a:xfrm>
            <a:off x="10802690" y="4127620"/>
            <a:ext cx="967177" cy="250009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81920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ABE2EF5-6F53-04D9-9F9D-ECEF10F94349}"/>
              </a:ext>
            </a:extLst>
          </p:cNvPr>
          <p:cNvSpPr>
            <a:spLocks noGrp="1"/>
          </p:cNvSpPr>
          <p:nvPr>
            <p:ph type="title"/>
          </p:nvPr>
        </p:nvSpPr>
        <p:spPr/>
        <p:txBody>
          <a:bodyPr/>
          <a:lstStyle/>
          <a:p>
            <a:r>
              <a:rPr lang="en-US" dirty="0">
                <a:cs typeface="Arial" panose="020B0604020202020204" pitchFamily="34" charset="0"/>
              </a:rPr>
              <a:t>Recent Development of Universal Injector at LERF – 3-passes Extraction to CEBAF</a:t>
            </a:r>
            <a:endParaRPr lang="en-US" dirty="0"/>
          </a:p>
        </p:txBody>
      </p:sp>
      <p:grpSp>
        <p:nvGrpSpPr>
          <p:cNvPr id="85" name="Group 84">
            <a:extLst>
              <a:ext uri="{FF2B5EF4-FFF2-40B4-BE49-F238E27FC236}">
                <a16:creationId xmlns:a16="http://schemas.microsoft.com/office/drawing/2014/main" id="{2CBCC64D-0909-0DD8-4665-754018F8DDDA}"/>
              </a:ext>
            </a:extLst>
          </p:cNvPr>
          <p:cNvGrpSpPr/>
          <p:nvPr/>
        </p:nvGrpSpPr>
        <p:grpSpPr>
          <a:xfrm>
            <a:off x="1434044" y="934196"/>
            <a:ext cx="9365946" cy="5823378"/>
            <a:chOff x="1434044" y="934196"/>
            <a:chExt cx="9365946" cy="5823378"/>
          </a:xfrm>
        </p:grpSpPr>
        <p:pic>
          <p:nvPicPr>
            <p:cNvPr id="4" name="Picture 3" descr="A close-up of a pen&#10;&#10;AI-generated content may be incorrect.">
              <a:extLst>
                <a:ext uri="{FF2B5EF4-FFF2-40B4-BE49-F238E27FC236}">
                  <a16:creationId xmlns:a16="http://schemas.microsoft.com/office/drawing/2014/main" id="{2E4E632D-D47D-EBD3-9C33-8C34D7D30D07}"/>
                </a:ext>
              </a:extLst>
            </p:cNvPr>
            <p:cNvPicPr>
              <a:picLocks noChangeAspect="1"/>
            </p:cNvPicPr>
            <p:nvPr/>
          </p:nvPicPr>
          <p:blipFill>
            <a:blip r:embed="rId2"/>
            <a:stretch>
              <a:fillRect/>
            </a:stretch>
          </p:blipFill>
          <p:spPr>
            <a:xfrm>
              <a:off x="1434044" y="934196"/>
              <a:ext cx="9253728" cy="5823378"/>
            </a:xfrm>
            <a:prstGeom prst="rect">
              <a:avLst/>
            </a:prstGeom>
          </p:spPr>
        </p:pic>
        <p:sp>
          <p:nvSpPr>
            <p:cNvPr id="68" name="TextBox 67">
              <a:extLst>
                <a:ext uri="{FF2B5EF4-FFF2-40B4-BE49-F238E27FC236}">
                  <a16:creationId xmlns:a16="http://schemas.microsoft.com/office/drawing/2014/main" id="{9074D08F-AFF4-BBB8-56DD-475E56482050}"/>
                </a:ext>
              </a:extLst>
            </p:cNvPr>
            <p:cNvSpPr txBox="1"/>
            <p:nvPr/>
          </p:nvSpPr>
          <p:spPr>
            <a:xfrm rot="19314157">
              <a:off x="7157442" y="1418154"/>
              <a:ext cx="1746690" cy="369332"/>
            </a:xfrm>
            <a:prstGeom prst="rect">
              <a:avLst/>
            </a:prstGeom>
            <a:noFill/>
          </p:spPr>
          <p:txBody>
            <a:bodyPr wrap="square" rtlCol="0">
              <a:spAutoFit/>
            </a:bodyPr>
            <a:lstStyle/>
            <a:p>
              <a:pPr algn="ctr"/>
              <a:r>
                <a:rPr lang="en-US" b="1" dirty="0">
                  <a:solidFill>
                    <a:srgbClr val="2245FF"/>
                  </a:solidFill>
                </a:rPr>
                <a:t> MeV beam inj.</a:t>
              </a:r>
            </a:p>
          </p:txBody>
        </p:sp>
        <p:sp>
          <p:nvSpPr>
            <p:cNvPr id="69" name="TextBox 68">
              <a:extLst>
                <a:ext uri="{FF2B5EF4-FFF2-40B4-BE49-F238E27FC236}">
                  <a16:creationId xmlns:a16="http://schemas.microsoft.com/office/drawing/2014/main" id="{01E58E61-41BB-35D9-F1F4-5F06D9E314F5}"/>
                </a:ext>
              </a:extLst>
            </p:cNvPr>
            <p:cNvSpPr txBox="1"/>
            <p:nvPr/>
          </p:nvSpPr>
          <p:spPr>
            <a:xfrm rot="20196639">
              <a:off x="9267404" y="3662403"/>
              <a:ext cx="1532586" cy="369332"/>
            </a:xfrm>
            <a:prstGeom prst="rect">
              <a:avLst/>
            </a:prstGeom>
            <a:noFill/>
          </p:spPr>
          <p:txBody>
            <a:bodyPr wrap="square" rtlCol="0">
              <a:spAutoFit/>
            </a:bodyPr>
            <a:lstStyle/>
            <a:p>
              <a:pPr algn="ctr"/>
              <a:r>
                <a:rPr lang="en-US" b="1" dirty="0">
                  <a:solidFill>
                    <a:srgbClr val="5655FF"/>
                  </a:solidFill>
                </a:rPr>
                <a:t>650 MeV</a:t>
              </a:r>
            </a:p>
          </p:txBody>
        </p:sp>
        <p:sp>
          <p:nvSpPr>
            <p:cNvPr id="78" name="Can 77">
              <a:extLst>
                <a:ext uri="{FF2B5EF4-FFF2-40B4-BE49-F238E27FC236}">
                  <a16:creationId xmlns:a16="http://schemas.microsoft.com/office/drawing/2014/main" id="{4BD42CBE-A55C-7D2C-0B14-B4ACAB01AA5E}"/>
                </a:ext>
              </a:extLst>
            </p:cNvPr>
            <p:cNvSpPr>
              <a:spLocks noChangeAspect="1"/>
            </p:cNvSpPr>
            <p:nvPr/>
          </p:nvSpPr>
          <p:spPr>
            <a:xfrm rot="4141238">
              <a:off x="6976149" y="4277200"/>
              <a:ext cx="161258" cy="620482"/>
            </a:xfrm>
            <a:prstGeom prst="can">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Down Arrow 78">
              <a:extLst>
                <a:ext uri="{FF2B5EF4-FFF2-40B4-BE49-F238E27FC236}">
                  <a16:creationId xmlns:a16="http://schemas.microsoft.com/office/drawing/2014/main" id="{E6D08F18-7B5D-765C-884B-6F0E414AB708}"/>
                </a:ext>
              </a:extLst>
            </p:cNvPr>
            <p:cNvSpPr>
              <a:spLocks noChangeAspect="1"/>
            </p:cNvSpPr>
            <p:nvPr/>
          </p:nvSpPr>
          <p:spPr>
            <a:xfrm rot="14909120">
              <a:off x="8287955" y="3720324"/>
              <a:ext cx="134581" cy="644463"/>
            </a:xfrm>
            <a:prstGeom prst="downArrow">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Cube 79">
              <a:extLst>
                <a:ext uri="{FF2B5EF4-FFF2-40B4-BE49-F238E27FC236}">
                  <a16:creationId xmlns:a16="http://schemas.microsoft.com/office/drawing/2014/main" id="{A961F515-9023-E48F-BFDE-3A1FCFA628AC}"/>
                </a:ext>
              </a:extLst>
            </p:cNvPr>
            <p:cNvSpPr>
              <a:spLocks noChangeAspect="1"/>
            </p:cNvSpPr>
            <p:nvPr/>
          </p:nvSpPr>
          <p:spPr>
            <a:xfrm>
              <a:off x="4961445" y="5224336"/>
              <a:ext cx="249382" cy="226907"/>
            </a:xfrm>
            <a:prstGeom prst="cube">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 name="Cloud 80">
              <a:extLst>
                <a:ext uri="{FF2B5EF4-FFF2-40B4-BE49-F238E27FC236}">
                  <a16:creationId xmlns:a16="http://schemas.microsoft.com/office/drawing/2014/main" id="{E8EAE699-5D5F-672D-EA48-F0619F5BEC5D}"/>
                </a:ext>
              </a:extLst>
            </p:cNvPr>
            <p:cNvSpPr>
              <a:spLocks noChangeAspect="1"/>
            </p:cNvSpPr>
            <p:nvPr/>
          </p:nvSpPr>
          <p:spPr>
            <a:xfrm rot="20412461">
              <a:off x="5346101" y="5002141"/>
              <a:ext cx="799605" cy="183723"/>
            </a:xfrm>
            <a:prstGeom prst="cloud">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TextBox 81">
              <a:extLst>
                <a:ext uri="{FF2B5EF4-FFF2-40B4-BE49-F238E27FC236}">
                  <a16:creationId xmlns:a16="http://schemas.microsoft.com/office/drawing/2014/main" id="{DAEAD887-338B-1F10-066E-6F42E5744388}"/>
                </a:ext>
              </a:extLst>
            </p:cNvPr>
            <p:cNvSpPr txBox="1"/>
            <p:nvPr/>
          </p:nvSpPr>
          <p:spPr>
            <a:xfrm rot="20244988">
              <a:off x="5953913" y="4386032"/>
              <a:ext cx="851387" cy="646331"/>
            </a:xfrm>
            <a:prstGeom prst="rect">
              <a:avLst/>
            </a:prstGeom>
            <a:noFill/>
          </p:spPr>
          <p:txBody>
            <a:bodyPr wrap="none" rtlCol="0">
              <a:spAutoFit/>
            </a:bodyPr>
            <a:lstStyle/>
            <a:p>
              <a:pPr algn="ctr"/>
              <a:r>
                <a:rPr lang="en-US" sz="1200" b="1" dirty="0">
                  <a:solidFill>
                    <a:srgbClr val="C00000"/>
                  </a:solidFill>
                </a:rPr>
                <a:t>Lower</a:t>
              </a:r>
            </a:p>
            <a:p>
              <a:pPr algn="ctr"/>
              <a:r>
                <a:rPr lang="en-US" sz="1200" b="1" dirty="0">
                  <a:solidFill>
                    <a:srgbClr val="C00000"/>
                  </a:solidFill>
                </a:rPr>
                <a:t>Energy</a:t>
              </a:r>
            </a:p>
            <a:p>
              <a:pPr algn="ctr"/>
              <a:r>
                <a:rPr lang="en-US" sz="1200" b="1" dirty="0">
                  <a:solidFill>
                    <a:srgbClr val="C00000"/>
                  </a:solidFill>
                </a:rPr>
                <a:t>positrons</a:t>
              </a:r>
            </a:p>
          </p:txBody>
        </p:sp>
        <p:sp>
          <p:nvSpPr>
            <p:cNvPr id="83" name="TextBox 82">
              <a:extLst>
                <a:ext uri="{FF2B5EF4-FFF2-40B4-BE49-F238E27FC236}">
                  <a16:creationId xmlns:a16="http://schemas.microsoft.com/office/drawing/2014/main" id="{3DB0F68A-74FD-9B65-1B94-BF6594092A63}"/>
                </a:ext>
              </a:extLst>
            </p:cNvPr>
            <p:cNvSpPr txBox="1"/>
            <p:nvPr/>
          </p:nvSpPr>
          <p:spPr>
            <a:xfrm rot="20244988">
              <a:off x="7211413" y="3841580"/>
              <a:ext cx="851388" cy="646331"/>
            </a:xfrm>
            <a:prstGeom prst="rect">
              <a:avLst/>
            </a:prstGeom>
            <a:noFill/>
          </p:spPr>
          <p:txBody>
            <a:bodyPr wrap="none" rtlCol="0">
              <a:spAutoFit/>
            </a:bodyPr>
            <a:lstStyle/>
            <a:p>
              <a:pPr algn="ctr"/>
              <a:r>
                <a:rPr lang="en-US" sz="1200" b="1" dirty="0">
                  <a:solidFill>
                    <a:srgbClr val="C00000"/>
                  </a:solidFill>
                </a:rPr>
                <a:t>Higher</a:t>
              </a:r>
            </a:p>
            <a:p>
              <a:pPr algn="ctr"/>
              <a:r>
                <a:rPr lang="en-US" sz="1200" b="1" dirty="0">
                  <a:solidFill>
                    <a:srgbClr val="C00000"/>
                  </a:solidFill>
                </a:rPr>
                <a:t>Energy</a:t>
              </a:r>
            </a:p>
            <a:p>
              <a:pPr algn="ctr"/>
              <a:r>
                <a:rPr lang="en-US" sz="1200" b="1" dirty="0">
                  <a:solidFill>
                    <a:srgbClr val="C00000"/>
                  </a:solidFill>
                </a:rPr>
                <a:t>positrons</a:t>
              </a:r>
            </a:p>
          </p:txBody>
        </p:sp>
        <p:sp>
          <p:nvSpPr>
            <p:cNvPr id="84" name="TextBox 83">
              <a:extLst>
                <a:ext uri="{FF2B5EF4-FFF2-40B4-BE49-F238E27FC236}">
                  <a16:creationId xmlns:a16="http://schemas.microsoft.com/office/drawing/2014/main" id="{CEFAF7CC-32DC-70BB-3B9F-E53C4BC281F9}"/>
                </a:ext>
              </a:extLst>
            </p:cNvPr>
            <p:cNvSpPr txBox="1"/>
            <p:nvPr/>
          </p:nvSpPr>
          <p:spPr>
            <a:xfrm rot="20244988">
              <a:off x="1844711" y="5014623"/>
              <a:ext cx="851388" cy="646331"/>
            </a:xfrm>
            <a:prstGeom prst="rect">
              <a:avLst/>
            </a:prstGeom>
            <a:noFill/>
          </p:spPr>
          <p:txBody>
            <a:bodyPr wrap="none" rtlCol="0">
              <a:spAutoFit/>
            </a:bodyPr>
            <a:lstStyle/>
            <a:p>
              <a:pPr algn="ctr"/>
              <a:r>
                <a:rPr lang="en-US" sz="1200" b="1" dirty="0">
                  <a:solidFill>
                    <a:srgbClr val="2245FF"/>
                  </a:solidFill>
                </a:rPr>
                <a:t>1,2,3</a:t>
              </a:r>
            </a:p>
            <a:p>
              <a:pPr algn="ctr"/>
              <a:r>
                <a:rPr lang="en-US" sz="1200" b="1" dirty="0">
                  <a:solidFill>
                    <a:srgbClr val="2245FF"/>
                  </a:solidFill>
                </a:rPr>
                <a:t>Pass</a:t>
              </a:r>
            </a:p>
            <a:p>
              <a:pPr algn="ctr"/>
              <a:r>
                <a:rPr lang="en-US" sz="1200" b="1" dirty="0">
                  <a:solidFill>
                    <a:srgbClr val="2245FF"/>
                  </a:solidFill>
                </a:rPr>
                <a:t>electrons</a:t>
              </a:r>
            </a:p>
          </p:txBody>
        </p:sp>
      </p:grpSp>
      <p:sp>
        <p:nvSpPr>
          <p:cNvPr id="2" name="TextBox 1">
            <a:extLst>
              <a:ext uri="{FF2B5EF4-FFF2-40B4-BE49-F238E27FC236}">
                <a16:creationId xmlns:a16="http://schemas.microsoft.com/office/drawing/2014/main" id="{4C872455-BBA2-83C8-2CE9-ED33FDE2EDB3}"/>
              </a:ext>
            </a:extLst>
          </p:cNvPr>
          <p:cNvSpPr txBox="1"/>
          <p:nvPr/>
        </p:nvSpPr>
        <p:spPr>
          <a:xfrm rot="20196639">
            <a:off x="2774857" y="5664327"/>
            <a:ext cx="2093518" cy="369332"/>
          </a:xfrm>
          <a:prstGeom prst="rect">
            <a:avLst/>
          </a:prstGeom>
          <a:noFill/>
        </p:spPr>
        <p:txBody>
          <a:bodyPr wrap="square" rtlCol="0">
            <a:spAutoFit/>
          </a:bodyPr>
          <a:lstStyle/>
          <a:p>
            <a:pPr algn="ctr"/>
            <a:r>
              <a:rPr lang="en-US" b="1" dirty="0">
                <a:solidFill>
                  <a:srgbClr val="5655FF"/>
                </a:solidFill>
              </a:rPr>
              <a:t>223/437 MeV</a:t>
            </a:r>
          </a:p>
        </p:txBody>
      </p:sp>
    </p:spTree>
    <p:extLst>
      <p:ext uri="{BB962C8B-B14F-4D97-AF65-F5344CB8AC3E}">
        <p14:creationId xmlns:p14="http://schemas.microsoft.com/office/powerpoint/2010/main" val="10611540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E6C2BCF-0BAC-8584-71BC-78DD7A0732A7}"/>
              </a:ext>
            </a:extLst>
          </p:cNvPr>
          <p:cNvSpPr>
            <a:spLocks noGrp="1"/>
          </p:cNvSpPr>
          <p:nvPr>
            <p:ph type="title"/>
          </p:nvPr>
        </p:nvSpPr>
        <p:spPr/>
        <p:txBody>
          <a:bodyPr/>
          <a:lstStyle/>
          <a:p>
            <a:r>
              <a:rPr lang="en-US" dirty="0">
                <a:cs typeface="Arial" panose="020B0604020202020204" pitchFamily="34" charset="0"/>
              </a:rPr>
              <a:t>Recent Development of Universal Injector at LERF – 3-passes Extraction to CEBAF</a:t>
            </a:r>
            <a:endParaRPr lang="en-US" dirty="0"/>
          </a:p>
        </p:txBody>
      </p:sp>
      <p:grpSp>
        <p:nvGrpSpPr>
          <p:cNvPr id="85" name="Group 84">
            <a:extLst>
              <a:ext uri="{FF2B5EF4-FFF2-40B4-BE49-F238E27FC236}">
                <a16:creationId xmlns:a16="http://schemas.microsoft.com/office/drawing/2014/main" id="{2DC2A8E4-9262-FC56-46C1-A4DFC88B2E75}"/>
              </a:ext>
            </a:extLst>
          </p:cNvPr>
          <p:cNvGrpSpPr/>
          <p:nvPr/>
        </p:nvGrpSpPr>
        <p:grpSpPr>
          <a:xfrm>
            <a:off x="1434044" y="934196"/>
            <a:ext cx="9253728" cy="5823378"/>
            <a:chOff x="1434044" y="934196"/>
            <a:chExt cx="9253728" cy="5823378"/>
          </a:xfrm>
        </p:grpSpPr>
        <p:pic>
          <p:nvPicPr>
            <p:cNvPr id="86" name="Picture 85" descr="A close-up of a pen&#10;&#10;AI-generated content may be incorrect.">
              <a:extLst>
                <a:ext uri="{FF2B5EF4-FFF2-40B4-BE49-F238E27FC236}">
                  <a16:creationId xmlns:a16="http://schemas.microsoft.com/office/drawing/2014/main" id="{8867CF85-4FE4-FF68-7B82-E55B8D0DD736}"/>
                </a:ext>
              </a:extLst>
            </p:cNvPr>
            <p:cNvPicPr>
              <a:picLocks noChangeAspect="1"/>
            </p:cNvPicPr>
            <p:nvPr/>
          </p:nvPicPr>
          <p:blipFill>
            <a:blip r:embed="rId2"/>
            <a:stretch>
              <a:fillRect/>
            </a:stretch>
          </p:blipFill>
          <p:spPr>
            <a:xfrm>
              <a:off x="1434044" y="934196"/>
              <a:ext cx="9253728" cy="5823378"/>
            </a:xfrm>
            <a:prstGeom prst="rect">
              <a:avLst/>
            </a:prstGeom>
          </p:spPr>
        </p:pic>
        <p:sp>
          <p:nvSpPr>
            <p:cNvPr id="87" name="TextBox 86">
              <a:extLst>
                <a:ext uri="{FF2B5EF4-FFF2-40B4-BE49-F238E27FC236}">
                  <a16:creationId xmlns:a16="http://schemas.microsoft.com/office/drawing/2014/main" id="{595998AB-F5DA-BA6C-9F36-FD83CB40BFFF}"/>
                </a:ext>
              </a:extLst>
            </p:cNvPr>
            <p:cNvSpPr txBox="1"/>
            <p:nvPr/>
          </p:nvSpPr>
          <p:spPr>
            <a:xfrm rot="19314157">
              <a:off x="7143418" y="1423685"/>
              <a:ext cx="1746690" cy="369332"/>
            </a:xfrm>
            <a:prstGeom prst="rect">
              <a:avLst/>
            </a:prstGeom>
            <a:noFill/>
          </p:spPr>
          <p:txBody>
            <a:bodyPr wrap="square" rtlCol="0">
              <a:spAutoFit/>
            </a:bodyPr>
            <a:lstStyle/>
            <a:p>
              <a:pPr algn="ctr"/>
              <a:r>
                <a:rPr lang="en-US" b="1" dirty="0">
                  <a:solidFill>
                    <a:srgbClr val="2245FF"/>
                  </a:solidFill>
                </a:rPr>
                <a:t> MeV beam inj.</a:t>
              </a:r>
            </a:p>
          </p:txBody>
        </p:sp>
        <p:sp>
          <p:nvSpPr>
            <p:cNvPr id="88" name="TextBox 87">
              <a:extLst>
                <a:ext uri="{FF2B5EF4-FFF2-40B4-BE49-F238E27FC236}">
                  <a16:creationId xmlns:a16="http://schemas.microsoft.com/office/drawing/2014/main" id="{8D90D617-753B-92FA-B918-7DDDE136AADF}"/>
                </a:ext>
              </a:extLst>
            </p:cNvPr>
            <p:cNvSpPr txBox="1"/>
            <p:nvPr/>
          </p:nvSpPr>
          <p:spPr>
            <a:xfrm rot="20196639">
              <a:off x="9279025" y="3718550"/>
              <a:ext cx="1249717" cy="369332"/>
            </a:xfrm>
            <a:prstGeom prst="rect">
              <a:avLst/>
            </a:prstGeom>
            <a:noFill/>
          </p:spPr>
          <p:txBody>
            <a:bodyPr wrap="square" rtlCol="0">
              <a:spAutoFit/>
            </a:bodyPr>
            <a:lstStyle/>
            <a:p>
              <a:pPr algn="ctr"/>
              <a:r>
                <a:rPr lang="en-US" b="1" dirty="0">
                  <a:solidFill>
                    <a:srgbClr val="5655FF"/>
                  </a:solidFill>
                </a:rPr>
                <a:t>650 MeV</a:t>
              </a:r>
            </a:p>
          </p:txBody>
        </p:sp>
        <p:sp>
          <p:nvSpPr>
            <p:cNvPr id="89" name="Can 88">
              <a:extLst>
                <a:ext uri="{FF2B5EF4-FFF2-40B4-BE49-F238E27FC236}">
                  <a16:creationId xmlns:a16="http://schemas.microsoft.com/office/drawing/2014/main" id="{E263EB3A-C807-5E1B-C61A-0EA4DEA92745}"/>
                </a:ext>
              </a:extLst>
            </p:cNvPr>
            <p:cNvSpPr>
              <a:spLocks noChangeAspect="1"/>
            </p:cNvSpPr>
            <p:nvPr/>
          </p:nvSpPr>
          <p:spPr>
            <a:xfrm rot="4141238">
              <a:off x="6976149" y="4277200"/>
              <a:ext cx="161258" cy="620482"/>
            </a:xfrm>
            <a:prstGeom prst="can">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0" name="Down Arrow 89">
              <a:extLst>
                <a:ext uri="{FF2B5EF4-FFF2-40B4-BE49-F238E27FC236}">
                  <a16:creationId xmlns:a16="http://schemas.microsoft.com/office/drawing/2014/main" id="{935A0141-AF3F-7128-EA7A-39C02A0684D1}"/>
                </a:ext>
              </a:extLst>
            </p:cNvPr>
            <p:cNvSpPr>
              <a:spLocks noChangeAspect="1"/>
            </p:cNvSpPr>
            <p:nvPr/>
          </p:nvSpPr>
          <p:spPr>
            <a:xfrm rot="14909120">
              <a:off x="8287955" y="3720324"/>
              <a:ext cx="134581" cy="644463"/>
            </a:xfrm>
            <a:prstGeom prst="downArrow">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Cube 90">
              <a:extLst>
                <a:ext uri="{FF2B5EF4-FFF2-40B4-BE49-F238E27FC236}">
                  <a16:creationId xmlns:a16="http://schemas.microsoft.com/office/drawing/2014/main" id="{49CDA00E-DE6C-31E1-4838-2680A28EF875}"/>
                </a:ext>
              </a:extLst>
            </p:cNvPr>
            <p:cNvSpPr>
              <a:spLocks noChangeAspect="1"/>
            </p:cNvSpPr>
            <p:nvPr/>
          </p:nvSpPr>
          <p:spPr>
            <a:xfrm>
              <a:off x="4961445" y="5224336"/>
              <a:ext cx="249382" cy="226907"/>
            </a:xfrm>
            <a:prstGeom prst="cube">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2" name="Cloud 91">
              <a:extLst>
                <a:ext uri="{FF2B5EF4-FFF2-40B4-BE49-F238E27FC236}">
                  <a16:creationId xmlns:a16="http://schemas.microsoft.com/office/drawing/2014/main" id="{CC2F28A5-51D7-CFF3-EB39-19AEF96FA934}"/>
                </a:ext>
              </a:extLst>
            </p:cNvPr>
            <p:cNvSpPr>
              <a:spLocks noChangeAspect="1"/>
            </p:cNvSpPr>
            <p:nvPr/>
          </p:nvSpPr>
          <p:spPr>
            <a:xfrm rot="20412461">
              <a:off x="5346101" y="5002141"/>
              <a:ext cx="799605" cy="183723"/>
            </a:xfrm>
            <a:prstGeom prst="cloud">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TextBox 92">
              <a:extLst>
                <a:ext uri="{FF2B5EF4-FFF2-40B4-BE49-F238E27FC236}">
                  <a16:creationId xmlns:a16="http://schemas.microsoft.com/office/drawing/2014/main" id="{9F145701-51F8-BA67-66EB-527397232AFF}"/>
                </a:ext>
              </a:extLst>
            </p:cNvPr>
            <p:cNvSpPr txBox="1"/>
            <p:nvPr/>
          </p:nvSpPr>
          <p:spPr>
            <a:xfrm rot="20244988">
              <a:off x="5953913" y="4386032"/>
              <a:ext cx="851387" cy="646331"/>
            </a:xfrm>
            <a:prstGeom prst="rect">
              <a:avLst/>
            </a:prstGeom>
            <a:noFill/>
          </p:spPr>
          <p:txBody>
            <a:bodyPr wrap="none" rtlCol="0">
              <a:spAutoFit/>
            </a:bodyPr>
            <a:lstStyle/>
            <a:p>
              <a:pPr algn="ctr"/>
              <a:r>
                <a:rPr lang="en-US" sz="1200" b="1" dirty="0">
                  <a:solidFill>
                    <a:srgbClr val="C00000"/>
                  </a:solidFill>
                </a:rPr>
                <a:t>Lower</a:t>
              </a:r>
            </a:p>
            <a:p>
              <a:pPr algn="ctr"/>
              <a:r>
                <a:rPr lang="en-US" sz="1200" b="1" dirty="0">
                  <a:solidFill>
                    <a:srgbClr val="C00000"/>
                  </a:solidFill>
                </a:rPr>
                <a:t>Energy</a:t>
              </a:r>
            </a:p>
            <a:p>
              <a:pPr algn="ctr"/>
              <a:r>
                <a:rPr lang="en-US" sz="1200" b="1" dirty="0">
                  <a:solidFill>
                    <a:srgbClr val="C00000"/>
                  </a:solidFill>
                </a:rPr>
                <a:t>positrons</a:t>
              </a:r>
            </a:p>
          </p:txBody>
        </p:sp>
        <p:sp>
          <p:nvSpPr>
            <p:cNvPr id="94" name="TextBox 93">
              <a:extLst>
                <a:ext uri="{FF2B5EF4-FFF2-40B4-BE49-F238E27FC236}">
                  <a16:creationId xmlns:a16="http://schemas.microsoft.com/office/drawing/2014/main" id="{29767351-0415-0E33-C5EA-C969BD8F1B6B}"/>
                </a:ext>
              </a:extLst>
            </p:cNvPr>
            <p:cNvSpPr txBox="1"/>
            <p:nvPr/>
          </p:nvSpPr>
          <p:spPr>
            <a:xfrm rot="20244988">
              <a:off x="7211413" y="3841580"/>
              <a:ext cx="851388" cy="646331"/>
            </a:xfrm>
            <a:prstGeom prst="rect">
              <a:avLst/>
            </a:prstGeom>
            <a:noFill/>
          </p:spPr>
          <p:txBody>
            <a:bodyPr wrap="none" rtlCol="0">
              <a:spAutoFit/>
            </a:bodyPr>
            <a:lstStyle/>
            <a:p>
              <a:pPr algn="ctr"/>
              <a:r>
                <a:rPr lang="en-US" sz="1200" b="1" dirty="0">
                  <a:solidFill>
                    <a:srgbClr val="C00000"/>
                  </a:solidFill>
                </a:rPr>
                <a:t>Higher</a:t>
              </a:r>
            </a:p>
            <a:p>
              <a:pPr algn="ctr"/>
              <a:r>
                <a:rPr lang="en-US" sz="1200" b="1" dirty="0">
                  <a:solidFill>
                    <a:srgbClr val="C00000"/>
                  </a:solidFill>
                </a:rPr>
                <a:t>Energy</a:t>
              </a:r>
            </a:p>
            <a:p>
              <a:pPr algn="ctr"/>
              <a:r>
                <a:rPr lang="en-US" sz="1200" b="1" dirty="0">
                  <a:solidFill>
                    <a:srgbClr val="C00000"/>
                  </a:solidFill>
                </a:rPr>
                <a:t>positrons</a:t>
              </a:r>
            </a:p>
          </p:txBody>
        </p:sp>
        <p:sp>
          <p:nvSpPr>
            <p:cNvPr id="95" name="TextBox 94">
              <a:extLst>
                <a:ext uri="{FF2B5EF4-FFF2-40B4-BE49-F238E27FC236}">
                  <a16:creationId xmlns:a16="http://schemas.microsoft.com/office/drawing/2014/main" id="{82062E0A-E3CE-1A07-CB06-335E6CE1CE98}"/>
                </a:ext>
              </a:extLst>
            </p:cNvPr>
            <p:cNvSpPr txBox="1"/>
            <p:nvPr/>
          </p:nvSpPr>
          <p:spPr>
            <a:xfrm rot="20244988">
              <a:off x="1844711" y="5014623"/>
              <a:ext cx="851388" cy="646331"/>
            </a:xfrm>
            <a:prstGeom prst="rect">
              <a:avLst/>
            </a:prstGeom>
            <a:noFill/>
          </p:spPr>
          <p:txBody>
            <a:bodyPr wrap="none" rtlCol="0">
              <a:spAutoFit/>
            </a:bodyPr>
            <a:lstStyle/>
            <a:p>
              <a:pPr algn="ctr"/>
              <a:r>
                <a:rPr lang="en-US" sz="1200" b="1" dirty="0">
                  <a:solidFill>
                    <a:srgbClr val="2245FF"/>
                  </a:solidFill>
                </a:rPr>
                <a:t>1,2,3</a:t>
              </a:r>
            </a:p>
            <a:p>
              <a:pPr algn="ctr"/>
              <a:r>
                <a:rPr lang="en-US" sz="1200" b="1" dirty="0">
                  <a:solidFill>
                    <a:srgbClr val="2245FF"/>
                  </a:solidFill>
                </a:rPr>
                <a:t>Pass</a:t>
              </a:r>
            </a:p>
            <a:p>
              <a:pPr algn="ctr"/>
              <a:r>
                <a:rPr lang="en-US" sz="1200" b="1" dirty="0">
                  <a:solidFill>
                    <a:srgbClr val="2245FF"/>
                  </a:solidFill>
                </a:rPr>
                <a:t>electrons</a:t>
              </a:r>
            </a:p>
          </p:txBody>
        </p:sp>
      </p:grpSp>
      <p:sp>
        <p:nvSpPr>
          <p:cNvPr id="96" name="TextBox 95">
            <a:extLst>
              <a:ext uri="{FF2B5EF4-FFF2-40B4-BE49-F238E27FC236}">
                <a16:creationId xmlns:a16="http://schemas.microsoft.com/office/drawing/2014/main" id="{B0CBBE9C-240D-64B7-97E8-A5FA41E82544}"/>
              </a:ext>
            </a:extLst>
          </p:cNvPr>
          <p:cNvSpPr txBox="1"/>
          <p:nvPr/>
        </p:nvSpPr>
        <p:spPr>
          <a:xfrm rot="20461013">
            <a:off x="1010877" y="1899994"/>
            <a:ext cx="6804159" cy="646331"/>
          </a:xfrm>
          <a:prstGeom prst="rect">
            <a:avLst/>
          </a:prstGeom>
          <a:noFill/>
        </p:spPr>
        <p:txBody>
          <a:bodyPr wrap="square" rtlCol="0">
            <a:spAutoFit/>
          </a:bodyPr>
          <a:lstStyle/>
          <a:p>
            <a:r>
              <a:rPr lang="en-US" dirty="0"/>
              <a:t>Potential area of spin rotator and physics program for e</a:t>
            </a:r>
            <a:r>
              <a:rPr lang="en-US" baseline="30000" dirty="0"/>
              <a:t>-</a:t>
            </a:r>
            <a:r>
              <a:rPr lang="en-US" dirty="0"/>
              <a:t> and e</a:t>
            </a:r>
            <a:r>
              <a:rPr lang="en-US" baseline="30000" dirty="0"/>
              <a:t>+</a:t>
            </a:r>
            <a:r>
              <a:rPr lang="en-US" dirty="0"/>
              <a:t> at low energy 4 -12 MeV</a:t>
            </a:r>
          </a:p>
        </p:txBody>
      </p:sp>
      <p:sp>
        <p:nvSpPr>
          <p:cNvPr id="97" name="TextBox 96">
            <a:extLst>
              <a:ext uri="{FF2B5EF4-FFF2-40B4-BE49-F238E27FC236}">
                <a16:creationId xmlns:a16="http://schemas.microsoft.com/office/drawing/2014/main" id="{CD8F213E-CC87-D900-64B6-55A0F3CD5B21}"/>
              </a:ext>
            </a:extLst>
          </p:cNvPr>
          <p:cNvSpPr txBox="1"/>
          <p:nvPr/>
        </p:nvSpPr>
        <p:spPr>
          <a:xfrm rot="20265856">
            <a:off x="4983929" y="5037956"/>
            <a:ext cx="6897060" cy="369332"/>
          </a:xfrm>
          <a:prstGeom prst="rect">
            <a:avLst/>
          </a:prstGeom>
          <a:noFill/>
        </p:spPr>
        <p:txBody>
          <a:bodyPr wrap="square" rtlCol="0">
            <a:spAutoFit/>
          </a:bodyPr>
          <a:lstStyle/>
          <a:p>
            <a:r>
              <a:rPr lang="en-US" dirty="0"/>
              <a:t>Potential area of spin rotator for e</a:t>
            </a:r>
            <a:r>
              <a:rPr lang="en-US" baseline="30000" dirty="0"/>
              <a:t>-</a:t>
            </a:r>
            <a:r>
              <a:rPr lang="en-US" dirty="0"/>
              <a:t> and/or e</a:t>
            </a:r>
            <a:r>
              <a:rPr lang="en-US" baseline="30000" dirty="0"/>
              <a:t>+</a:t>
            </a:r>
            <a:r>
              <a:rPr lang="en-US" dirty="0"/>
              <a:t> at energy 123 - 650 MeV</a:t>
            </a:r>
          </a:p>
        </p:txBody>
      </p:sp>
      <p:cxnSp>
        <p:nvCxnSpPr>
          <p:cNvPr id="98" name="Straight Arrow Connector 97">
            <a:extLst>
              <a:ext uri="{FF2B5EF4-FFF2-40B4-BE49-F238E27FC236}">
                <a16:creationId xmlns:a16="http://schemas.microsoft.com/office/drawing/2014/main" id="{CE24B566-3924-A25A-3FB1-E2CD4D319123}"/>
              </a:ext>
            </a:extLst>
          </p:cNvPr>
          <p:cNvCxnSpPr>
            <a:cxnSpLocks/>
          </p:cNvCxnSpPr>
          <p:nvPr/>
        </p:nvCxnSpPr>
        <p:spPr>
          <a:xfrm>
            <a:off x="6591289" y="1670136"/>
            <a:ext cx="903847" cy="7174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9" name="Straight Arrow Connector 98">
            <a:extLst>
              <a:ext uri="{FF2B5EF4-FFF2-40B4-BE49-F238E27FC236}">
                <a16:creationId xmlns:a16="http://schemas.microsoft.com/office/drawing/2014/main" id="{CFD32787-E0C7-D77C-4E0F-5896B2BCB21D}"/>
              </a:ext>
            </a:extLst>
          </p:cNvPr>
          <p:cNvCxnSpPr/>
          <p:nvPr/>
        </p:nvCxnSpPr>
        <p:spPr>
          <a:xfrm flipH="1" flipV="1">
            <a:off x="8022736" y="4485115"/>
            <a:ext cx="332509" cy="52956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0" name="Straight Arrow Connector 99">
            <a:extLst>
              <a:ext uri="{FF2B5EF4-FFF2-40B4-BE49-F238E27FC236}">
                <a16:creationId xmlns:a16="http://schemas.microsoft.com/office/drawing/2014/main" id="{3990DD05-1970-5F8B-6589-963EE14A7439}"/>
              </a:ext>
            </a:extLst>
          </p:cNvPr>
          <p:cNvCxnSpPr/>
          <p:nvPr/>
        </p:nvCxnSpPr>
        <p:spPr>
          <a:xfrm flipH="1" flipV="1">
            <a:off x="6495401" y="5105021"/>
            <a:ext cx="332509" cy="52956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1" name="Straight Arrow Connector 100">
            <a:extLst>
              <a:ext uri="{FF2B5EF4-FFF2-40B4-BE49-F238E27FC236}">
                <a16:creationId xmlns:a16="http://schemas.microsoft.com/office/drawing/2014/main" id="{714E361A-836D-E7BB-E867-FE5A188F9FAC}"/>
              </a:ext>
            </a:extLst>
          </p:cNvPr>
          <p:cNvCxnSpPr>
            <a:cxnSpLocks/>
          </p:cNvCxnSpPr>
          <p:nvPr/>
        </p:nvCxnSpPr>
        <p:spPr>
          <a:xfrm flipH="1">
            <a:off x="8612546" y="1810568"/>
            <a:ext cx="1873185" cy="2182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2" name="TextBox 101">
            <a:extLst>
              <a:ext uri="{FF2B5EF4-FFF2-40B4-BE49-F238E27FC236}">
                <a16:creationId xmlns:a16="http://schemas.microsoft.com/office/drawing/2014/main" id="{808FDB74-640C-EC96-5C31-BCCD148F8F00}"/>
              </a:ext>
            </a:extLst>
          </p:cNvPr>
          <p:cNvSpPr txBox="1"/>
          <p:nvPr/>
        </p:nvSpPr>
        <p:spPr>
          <a:xfrm>
            <a:off x="10291116" y="1123351"/>
            <a:ext cx="1669202" cy="646331"/>
          </a:xfrm>
          <a:prstGeom prst="rect">
            <a:avLst/>
          </a:prstGeom>
          <a:noFill/>
        </p:spPr>
        <p:txBody>
          <a:bodyPr wrap="square" rtlCol="0">
            <a:spAutoFit/>
          </a:bodyPr>
          <a:lstStyle/>
          <a:p>
            <a:r>
              <a:rPr lang="en-US" dirty="0"/>
              <a:t>Wien-Filter for keV e</a:t>
            </a:r>
            <a:r>
              <a:rPr lang="en-US" baseline="30000" dirty="0"/>
              <a:t>-</a:t>
            </a:r>
            <a:r>
              <a:rPr lang="en-US" dirty="0"/>
              <a:t> </a:t>
            </a:r>
          </a:p>
        </p:txBody>
      </p:sp>
      <p:cxnSp>
        <p:nvCxnSpPr>
          <p:cNvPr id="103" name="Straight Arrow Connector 102">
            <a:extLst>
              <a:ext uri="{FF2B5EF4-FFF2-40B4-BE49-F238E27FC236}">
                <a16:creationId xmlns:a16="http://schemas.microsoft.com/office/drawing/2014/main" id="{26DA0777-CC0E-E922-E6EC-70C257C72E37}"/>
              </a:ext>
            </a:extLst>
          </p:cNvPr>
          <p:cNvCxnSpPr>
            <a:cxnSpLocks/>
          </p:cNvCxnSpPr>
          <p:nvPr/>
        </p:nvCxnSpPr>
        <p:spPr>
          <a:xfrm flipH="1">
            <a:off x="3295882" y="2850766"/>
            <a:ext cx="12778" cy="119178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64438827-83A0-557B-28DA-C07DF5BC139B}"/>
              </a:ext>
            </a:extLst>
          </p:cNvPr>
          <p:cNvSpPr txBox="1"/>
          <p:nvPr/>
        </p:nvSpPr>
        <p:spPr>
          <a:xfrm rot="20196639">
            <a:off x="2774857" y="5664327"/>
            <a:ext cx="2093518" cy="369332"/>
          </a:xfrm>
          <a:prstGeom prst="rect">
            <a:avLst/>
          </a:prstGeom>
          <a:noFill/>
        </p:spPr>
        <p:txBody>
          <a:bodyPr wrap="square" rtlCol="0">
            <a:spAutoFit/>
          </a:bodyPr>
          <a:lstStyle/>
          <a:p>
            <a:pPr algn="ctr"/>
            <a:r>
              <a:rPr lang="en-US" b="1" dirty="0">
                <a:solidFill>
                  <a:srgbClr val="5655FF"/>
                </a:solidFill>
              </a:rPr>
              <a:t>223/437 MeV</a:t>
            </a:r>
          </a:p>
        </p:txBody>
      </p:sp>
    </p:spTree>
    <p:extLst>
      <p:ext uri="{BB962C8B-B14F-4D97-AF65-F5344CB8AC3E}">
        <p14:creationId xmlns:p14="http://schemas.microsoft.com/office/powerpoint/2010/main" val="32902400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15A48F8-054F-948E-1239-D22347C0B753}"/>
              </a:ext>
            </a:extLst>
          </p:cNvPr>
          <p:cNvSpPr>
            <a:spLocks noGrp="1"/>
          </p:cNvSpPr>
          <p:nvPr>
            <p:ph idx="1"/>
          </p:nvPr>
        </p:nvSpPr>
        <p:spPr/>
        <p:txBody>
          <a:bodyPr/>
          <a:lstStyle/>
          <a:p>
            <a:r>
              <a:rPr lang="en-US" dirty="0"/>
              <a:t>Specify physics requirements (learn more from this workshop)</a:t>
            </a:r>
          </a:p>
          <a:p>
            <a:pPr marL="708660" lvl="1" indent="-342900"/>
            <a:r>
              <a:rPr lang="en-US" dirty="0"/>
              <a:t>Longitudinal polarization and/or Transverse polarization</a:t>
            </a:r>
          </a:p>
          <a:p>
            <a:pPr marL="708660" lvl="1" indent="-342900"/>
            <a:r>
              <a:rPr lang="en-US" dirty="0"/>
              <a:t>Energy or energy range</a:t>
            </a:r>
          </a:p>
          <a:p>
            <a:pPr>
              <a:spcBef>
                <a:spcPts val="1200"/>
              </a:spcBef>
            </a:pPr>
            <a:r>
              <a:rPr lang="en-US" dirty="0"/>
              <a:t>Require accelerator design effort </a:t>
            </a:r>
          </a:p>
          <a:p>
            <a:pPr marL="708660" lvl="1" indent="-342900"/>
            <a:r>
              <a:rPr lang="en-US" dirty="0"/>
              <a:t>Design of spin rotator module</a:t>
            </a:r>
          </a:p>
          <a:p>
            <a:pPr marL="708660" lvl="1" indent="-342900"/>
            <a:r>
              <a:rPr lang="en-US" dirty="0"/>
              <a:t>Incorporate the spin design into the accelerator system</a:t>
            </a:r>
          </a:p>
          <a:p>
            <a:pPr marL="708660" lvl="1" indent="-342900"/>
            <a:r>
              <a:rPr lang="en-US" dirty="0"/>
              <a:t>Diagnose any potential issues and optimize the performance</a:t>
            </a:r>
          </a:p>
          <a:p>
            <a:pPr>
              <a:spcBef>
                <a:spcPts val="1200"/>
              </a:spcBef>
            </a:pPr>
            <a:r>
              <a:rPr lang="en-US" dirty="0"/>
              <a:t>Exploratory ideas for a spin rotation for polarized Ce</a:t>
            </a:r>
            <a:r>
              <a:rPr lang="en-US" baseline="30000" dirty="0"/>
              <a:t>-</a:t>
            </a:r>
            <a:r>
              <a:rPr lang="en-US" dirty="0"/>
              <a:t>/</a:t>
            </a:r>
            <a:r>
              <a:rPr lang="en-US" dirty="0" err="1"/>
              <a:t>e</a:t>
            </a:r>
            <a:r>
              <a:rPr lang="en-US" baseline="30000" dirty="0" err="1"/>
              <a:t>+</a:t>
            </a:r>
            <a:r>
              <a:rPr lang="en-US" dirty="0" err="1"/>
              <a:t>BAF</a:t>
            </a:r>
            <a:endParaRPr lang="en-US" dirty="0"/>
          </a:p>
          <a:p>
            <a:pPr marL="708660" lvl="1" indent="-342900"/>
            <a:r>
              <a:rPr lang="en-US" dirty="0"/>
              <a:t>The Wien filter can still be used to rotate the spin of polarized electrons at keV beam energies.</a:t>
            </a:r>
          </a:p>
          <a:p>
            <a:pPr marL="708660" lvl="1" indent="-342900"/>
            <a:r>
              <a:rPr lang="en-US" dirty="0"/>
              <a:t>A spin rotator formed by solenoid and dipole magnetic fields for polarized e</a:t>
            </a:r>
            <a:r>
              <a:rPr lang="en-US" baseline="30000" dirty="0"/>
              <a:t>- </a:t>
            </a:r>
            <a:r>
              <a:rPr lang="en-US" dirty="0"/>
              <a:t>and e</a:t>
            </a:r>
            <a:r>
              <a:rPr lang="en-US" baseline="30000" dirty="0"/>
              <a:t>+</a:t>
            </a:r>
            <a:r>
              <a:rPr lang="en-US" dirty="0"/>
              <a:t> at MeV beam energy</a:t>
            </a:r>
          </a:p>
          <a:p>
            <a:pPr marL="708660" lvl="1" indent="-342900"/>
            <a:r>
              <a:rPr lang="en-US" dirty="0"/>
              <a:t>Control the final polarization by adjusting the spin precession angle in the horizontal plane at the experimental halls if the polarization stays in-plane during the acceleration in the CEBAF</a:t>
            </a:r>
          </a:p>
        </p:txBody>
      </p:sp>
      <p:sp>
        <p:nvSpPr>
          <p:cNvPr id="3" name="Title 2">
            <a:extLst>
              <a:ext uri="{FF2B5EF4-FFF2-40B4-BE49-F238E27FC236}">
                <a16:creationId xmlns:a16="http://schemas.microsoft.com/office/drawing/2014/main" id="{CBF43C86-316D-C65C-CEA8-1F969859095E}"/>
              </a:ext>
            </a:extLst>
          </p:cNvPr>
          <p:cNvSpPr>
            <a:spLocks noGrp="1"/>
          </p:cNvSpPr>
          <p:nvPr>
            <p:ph type="title"/>
          </p:nvPr>
        </p:nvSpPr>
        <p:spPr/>
        <p:txBody>
          <a:bodyPr/>
          <a:lstStyle/>
          <a:p>
            <a:r>
              <a:rPr lang="en-US" dirty="0"/>
              <a:t>Design of Spin Ratation/Rotator for Polarized Ce</a:t>
            </a:r>
            <a:r>
              <a:rPr lang="en-US" baseline="30000" dirty="0"/>
              <a:t>-</a:t>
            </a:r>
            <a:r>
              <a:rPr lang="en-US" dirty="0"/>
              <a:t>/</a:t>
            </a:r>
            <a:r>
              <a:rPr lang="en-US" dirty="0" err="1"/>
              <a:t>e</a:t>
            </a:r>
            <a:r>
              <a:rPr lang="en-US" baseline="30000" dirty="0" err="1"/>
              <a:t>+</a:t>
            </a:r>
            <a:r>
              <a:rPr lang="en-US" dirty="0" err="1"/>
              <a:t>BAF</a:t>
            </a:r>
            <a:endParaRPr lang="en-US" dirty="0"/>
          </a:p>
        </p:txBody>
      </p:sp>
    </p:spTree>
    <p:extLst>
      <p:ext uri="{BB962C8B-B14F-4D97-AF65-F5344CB8AC3E}">
        <p14:creationId xmlns:p14="http://schemas.microsoft.com/office/powerpoint/2010/main" val="34593334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77AAA12-0E76-81AC-7B62-1610179F57A6}"/>
              </a:ext>
            </a:extLst>
          </p:cNvPr>
          <p:cNvSpPr>
            <a:spLocks noGrp="1"/>
          </p:cNvSpPr>
          <p:nvPr>
            <p:ph type="title"/>
          </p:nvPr>
        </p:nvSpPr>
        <p:spPr/>
        <p:txBody>
          <a:bodyPr/>
          <a:lstStyle/>
          <a:p>
            <a:r>
              <a:rPr lang="en-US" dirty="0"/>
              <a:t>Wien Filter for Polarized Electrons at keV Beam Energy</a:t>
            </a:r>
          </a:p>
        </p:txBody>
      </p:sp>
      <p:pic>
        <p:nvPicPr>
          <p:cNvPr id="4" name="Picture 3">
            <a:extLst>
              <a:ext uri="{FF2B5EF4-FFF2-40B4-BE49-F238E27FC236}">
                <a16:creationId xmlns:a16="http://schemas.microsoft.com/office/drawing/2014/main" id="{2761A42A-F5FA-556E-51AC-EB21C937B77E}"/>
              </a:ext>
            </a:extLst>
          </p:cNvPr>
          <p:cNvPicPr>
            <a:picLocks noChangeAspect="1"/>
          </p:cNvPicPr>
          <p:nvPr/>
        </p:nvPicPr>
        <p:blipFill>
          <a:blip r:embed="rId2"/>
          <a:stretch>
            <a:fillRect/>
          </a:stretch>
        </p:blipFill>
        <p:spPr>
          <a:xfrm>
            <a:off x="8389856" y="1339871"/>
            <a:ext cx="3245510" cy="2417229"/>
          </a:xfrm>
          <a:prstGeom prst="rect">
            <a:avLst/>
          </a:prstGeom>
        </p:spPr>
      </p:pic>
      <p:sp>
        <p:nvSpPr>
          <p:cNvPr id="5" name="TextBox 4">
            <a:extLst>
              <a:ext uri="{FF2B5EF4-FFF2-40B4-BE49-F238E27FC236}">
                <a16:creationId xmlns:a16="http://schemas.microsoft.com/office/drawing/2014/main" id="{E10C8D46-FAE9-E447-60A7-E5AB90D8A996}"/>
              </a:ext>
            </a:extLst>
          </p:cNvPr>
          <p:cNvSpPr txBox="1"/>
          <p:nvPr/>
        </p:nvSpPr>
        <p:spPr>
          <a:xfrm>
            <a:off x="8946490" y="1339871"/>
            <a:ext cx="3245510" cy="523220"/>
          </a:xfrm>
          <a:prstGeom prst="rect">
            <a:avLst/>
          </a:prstGeom>
          <a:noFill/>
        </p:spPr>
        <p:txBody>
          <a:bodyPr wrap="square" rtlCol="0">
            <a:spAutoFit/>
          </a:bodyPr>
          <a:lstStyle/>
          <a:p>
            <a:r>
              <a:rPr lang="en-US" sz="1400" i="1" dirty="0"/>
              <a:t>USPAS Summer 2021 Spin Class </a:t>
            </a:r>
            <a:r>
              <a:rPr lang="en-US" sz="1400" i="1" dirty="0" err="1"/>
              <a:t>Lecturs</a:t>
            </a:r>
            <a:r>
              <a:rPr lang="en-US" sz="1400" i="1" dirty="0"/>
              <a:t>, F. </a:t>
            </a:r>
            <a:r>
              <a:rPr lang="en-US" sz="1400" i="1" dirty="0" err="1"/>
              <a:t>Meot</a:t>
            </a:r>
            <a:r>
              <a:rPr lang="en-US" sz="1400" i="1" dirty="0"/>
              <a:t>, et al., Springer Nature</a:t>
            </a:r>
          </a:p>
        </p:txBody>
      </p:sp>
      <p:sp>
        <p:nvSpPr>
          <p:cNvPr id="7" name="TextBox 6">
            <a:extLst>
              <a:ext uri="{FF2B5EF4-FFF2-40B4-BE49-F238E27FC236}">
                <a16:creationId xmlns:a16="http://schemas.microsoft.com/office/drawing/2014/main" id="{5F3B16FE-BF44-631F-5540-1D41BEE71C4F}"/>
              </a:ext>
            </a:extLst>
          </p:cNvPr>
          <p:cNvSpPr txBox="1"/>
          <p:nvPr/>
        </p:nvSpPr>
        <p:spPr>
          <a:xfrm>
            <a:off x="10569245" y="3551655"/>
            <a:ext cx="556634" cy="369332"/>
          </a:xfrm>
          <a:prstGeom prst="rect">
            <a:avLst/>
          </a:prstGeom>
          <a:noFill/>
        </p:spPr>
        <p:txBody>
          <a:bodyPr wrap="square" rtlCol="0">
            <a:spAutoFit/>
          </a:bodyPr>
          <a:lstStyle/>
          <a:p>
            <a:r>
              <a:rPr lang="en-US" dirty="0"/>
              <a:t>e</a:t>
            </a:r>
            <a:r>
              <a:rPr lang="en-US" baseline="30000" dirty="0"/>
              <a:t>-</a:t>
            </a:r>
            <a:endParaRPr lang="en-US" dirty="0"/>
          </a:p>
        </p:txBody>
      </p:sp>
      <p:cxnSp>
        <p:nvCxnSpPr>
          <p:cNvPr id="9" name="Straight Arrow Connector 8">
            <a:extLst>
              <a:ext uri="{FF2B5EF4-FFF2-40B4-BE49-F238E27FC236}">
                <a16:creationId xmlns:a16="http://schemas.microsoft.com/office/drawing/2014/main" id="{78BA653E-5D03-038B-816F-6CABB78D58E5}"/>
              </a:ext>
            </a:extLst>
          </p:cNvPr>
          <p:cNvCxnSpPr>
            <a:cxnSpLocks/>
            <a:endCxn id="7" idx="3"/>
          </p:cNvCxnSpPr>
          <p:nvPr/>
        </p:nvCxnSpPr>
        <p:spPr>
          <a:xfrm>
            <a:off x="10359342" y="3429000"/>
            <a:ext cx="766537" cy="307321"/>
          </a:xfrm>
          <a:prstGeom prst="straightConnector1">
            <a:avLst/>
          </a:prstGeom>
          <a:ln w="25400">
            <a:solidFill>
              <a:srgbClr val="06C156"/>
            </a:solidFill>
            <a:tailEnd type="triangle" w="med" len="lg"/>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E6FC2A36-C833-B9A3-E047-7D25AFF26464}"/>
              </a:ext>
            </a:extLst>
          </p:cNvPr>
          <p:cNvSpPr txBox="1"/>
          <p:nvPr/>
        </p:nvSpPr>
        <p:spPr>
          <a:xfrm>
            <a:off x="10146820" y="2813675"/>
            <a:ext cx="1401484" cy="369332"/>
          </a:xfrm>
          <a:prstGeom prst="rect">
            <a:avLst/>
          </a:prstGeom>
          <a:noFill/>
        </p:spPr>
        <p:txBody>
          <a:bodyPr wrap="square" rtlCol="0">
            <a:spAutoFit/>
          </a:bodyPr>
          <a:lstStyle/>
          <a:p>
            <a:r>
              <a:rPr lang="en-US" dirty="0">
                <a:solidFill>
                  <a:srgbClr val="2245FF"/>
                </a:solidFill>
              </a:rPr>
              <a:t>When E = 0  </a:t>
            </a:r>
          </a:p>
        </p:txBody>
      </p:sp>
      <p:sp>
        <p:nvSpPr>
          <p:cNvPr id="13" name="TextBox 12">
            <a:extLst>
              <a:ext uri="{FF2B5EF4-FFF2-40B4-BE49-F238E27FC236}">
                <a16:creationId xmlns:a16="http://schemas.microsoft.com/office/drawing/2014/main" id="{FD30512E-68C6-83B7-5ECF-6CD87612AB5C}"/>
              </a:ext>
            </a:extLst>
          </p:cNvPr>
          <p:cNvSpPr txBox="1"/>
          <p:nvPr/>
        </p:nvSpPr>
        <p:spPr>
          <a:xfrm>
            <a:off x="8568906" y="3331843"/>
            <a:ext cx="1401484" cy="369332"/>
          </a:xfrm>
          <a:prstGeom prst="rect">
            <a:avLst/>
          </a:prstGeom>
          <a:noFill/>
        </p:spPr>
        <p:txBody>
          <a:bodyPr wrap="square" rtlCol="0">
            <a:spAutoFit/>
          </a:bodyPr>
          <a:lstStyle/>
          <a:p>
            <a:r>
              <a:rPr lang="en-US" dirty="0">
                <a:solidFill>
                  <a:srgbClr val="FF0000"/>
                </a:solidFill>
              </a:rPr>
              <a:t>When B = 0  </a:t>
            </a:r>
          </a:p>
        </p:txBody>
      </p:sp>
      <p:pic>
        <p:nvPicPr>
          <p:cNvPr id="14" name="Picture 13">
            <a:extLst>
              <a:ext uri="{FF2B5EF4-FFF2-40B4-BE49-F238E27FC236}">
                <a16:creationId xmlns:a16="http://schemas.microsoft.com/office/drawing/2014/main" id="{9A09DFE1-CAD5-12A3-91E4-41C466B2A877}"/>
              </a:ext>
            </a:extLst>
          </p:cNvPr>
          <p:cNvPicPr>
            <a:picLocks noChangeAspect="1"/>
          </p:cNvPicPr>
          <p:nvPr/>
        </p:nvPicPr>
        <p:blipFill>
          <a:blip r:embed="rId3"/>
          <a:srcRect l="1361"/>
          <a:stretch>
            <a:fillRect/>
          </a:stretch>
        </p:blipFill>
        <p:spPr>
          <a:xfrm>
            <a:off x="6181878" y="4462750"/>
            <a:ext cx="5284209" cy="2135909"/>
          </a:xfrm>
          <a:prstGeom prst="rect">
            <a:avLst/>
          </a:prstGeom>
        </p:spPr>
      </p:pic>
      <mc:AlternateContent xmlns:mc="http://schemas.openxmlformats.org/markup-compatibility/2006" xmlns:a14="http://schemas.microsoft.com/office/drawing/2010/main">
        <mc:Choice Requires="a14">
          <p:sp>
            <p:nvSpPr>
              <p:cNvPr id="17" name="Content Placeholder 1">
                <a:extLst>
                  <a:ext uri="{FF2B5EF4-FFF2-40B4-BE49-F238E27FC236}">
                    <a16:creationId xmlns:a16="http://schemas.microsoft.com/office/drawing/2014/main" id="{6C65DA2B-A243-13C8-75B9-3AADE11B0E57}"/>
                  </a:ext>
                </a:extLst>
              </p:cNvPr>
              <p:cNvSpPr>
                <a:spLocks noGrp="1"/>
              </p:cNvSpPr>
              <p:nvPr>
                <p:ph idx="1"/>
              </p:nvPr>
            </p:nvSpPr>
            <p:spPr>
              <a:xfrm>
                <a:off x="314691" y="1161774"/>
                <a:ext cx="7744727" cy="4959626"/>
              </a:xfrm>
            </p:spPr>
            <p:txBody>
              <a:bodyPr/>
              <a:lstStyle/>
              <a:p>
                <a:r>
                  <a:rPr lang="en-US" dirty="0"/>
                  <a:t>Wien Filter:</a:t>
                </a:r>
              </a:p>
              <a:p>
                <a:pPr marL="708660" lvl="1" indent="-342900"/>
                <a:r>
                  <a:rPr lang="en-US" dirty="0"/>
                  <a:t>Combination of static transverse electrical and magnetic fields, oriented orthogonally to each other</a:t>
                </a:r>
              </a:p>
              <a:p>
                <a:pPr marL="708660" lvl="1" indent="-342900"/>
                <a:r>
                  <a:rPr lang="en-US" dirty="0"/>
                  <a:t>The beam trajectory is straight when the condition is satisfied:</a:t>
                </a:r>
              </a:p>
              <a:p>
                <a:pPr lvl="1" indent="0">
                  <a:buNone/>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acc>
                            <m:accPr>
                              <m:chr m:val="⃗"/>
                              <m:ctrlPr>
                                <a:rPr lang="en-US" i="1">
                                  <a:latin typeface="Cambria Math" panose="02040503050406030204" pitchFamily="18" charset="0"/>
                                </a:rPr>
                              </m:ctrlPr>
                            </m:accPr>
                            <m:e>
                              <m:r>
                                <a:rPr lang="en-US" i="1">
                                  <a:latin typeface="Cambria Math" panose="02040503050406030204" pitchFamily="18" charset="0"/>
                                </a:rPr>
                                <m:t>𝐸</m:t>
                              </m:r>
                            </m:e>
                          </m:acc>
                          <m:r>
                            <a:rPr lang="en-US" i="1">
                              <a:latin typeface="Cambria Math" panose="02040503050406030204" pitchFamily="18" charset="0"/>
                              <a:ea typeface="Cambria Math" panose="02040503050406030204" pitchFamily="18" charset="0"/>
                            </a:rPr>
                            <m:t>×</m:t>
                          </m:r>
                          <m:acc>
                            <m:accPr>
                              <m:chr m:val="⃗"/>
                              <m:ctrlPr>
                                <a:rPr lang="en-US" i="1">
                                  <a:latin typeface="Cambria Math" panose="02040503050406030204" pitchFamily="18" charset="0"/>
                                  <a:ea typeface="Cambria Math" panose="02040503050406030204" pitchFamily="18" charset="0"/>
                                </a:rPr>
                              </m:ctrlPr>
                            </m:accPr>
                            <m:e>
                              <m:r>
                                <a:rPr lang="en-US" i="1">
                                  <a:latin typeface="Cambria Math" panose="02040503050406030204" pitchFamily="18" charset="0"/>
                                  <a:ea typeface="Cambria Math" panose="02040503050406030204" pitchFamily="18" charset="0"/>
                                </a:rPr>
                                <m:t>𝑣</m:t>
                              </m:r>
                            </m:e>
                          </m:acc>
                        </m:num>
                        <m:den>
                          <m:sSup>
                            <m:sSupPr>
                              <m:ctrlPr>
                                <a:rPr lang="en-US" i="1" smtClean="0">
                                  <a:latin typeface="Cambria Math" panose="02040503050406030204" pitchFamily="18" charset="0"/>
                                </a:rPr>
                              </m:ctrlPr>
                            </m:sSupPr>
                            <m:e>
                              <m:r>
                                <a:rPr lang="en-US" b="0" i="1" smtClean="0">
                                  <a:latin typeface="Cambria Math" panose="02040503050406030204" pitchFamily="18" charset="0"/>
                                </a:rPr>
                                <m:t>𝑐</m:t>
                              </m:r>
                            </m:e>
                            <m:sup>
                              <m:r>
                                <a:rPr lang="en-US" b="0" i="1" smtClean="0">
                                  <a:latin typeface="Cambria Math" panose="02040503050406030204" pitchFamily="18" charset="0"/>
                                </a:rPr>
                                <m:t>2</m:t>
                              </m:r>
                            </m:sup>
                          </m:sSup>
                        </m:den>
                      </m:f>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𝛾</m:t>
                              </m:r>
                            </m:e>
                            <m:sup>
                              <m:r>
                                <a:rPr lang="en-US" b="0" i="1" smtClean="0">
                                  <a:latin typeface="Cambria Math" panose="02040503050406030204" pitchFamily="18" charset="0"/>
                                </a:rPr>
                                <m:t>2</m:t>
                              </m:r>
                            </m:sup>
                          </m:sSup>
                        </m:num>
                        <m:den>
                          <m:sSup>
                            <m:sSupPr>
                              <m:ctrlPr>
                                <a:rPr lang="en-US" b="0" i="1" smtClean="0">
                                  <a:latin typeface="Cambria Math" panose="02040503050406030204" pitchFamily="18" charset="0"/>
                                </a:rPr>
                              </m:ctrlPr>
                            </m:sSupPr>
                            <m:e>
                              <m:r>
                                <a:rPr lang="en-US" b="0" i="1" smtClean="0">
                                  <a:latin typeface="Cambria Math" panose="02040503050406030204" pitchFamily="18" charset="0"/>
                                </a:rPr>
                                <m:t>𝛾</m:t>
                              </m:r>
                            </m:e>
                            <m:sup>
                              <m:r>
                                <a:rPr lang="en-US" b="0" i="1" smtClean="0">
                                  <a:latin typeface="Cambria Math" panose="02040503050406030204" pitchFamily="18" charset="0"/>
                                </a:rPr>
                                <m:t>2</m:t>
                              </m:r>
                            </m:sup>
                          </m:sSup>
                        </m:den>
                      </m:f>
                      <m:sSub>
                        <m:sSubPr>
                          <m:ctrlPr>
                            <a:rPr lang="en-US" b="0" i="1" smtClean="0">
                              <a:latin typeface="Cambria Math" panose="02040503050406030204" pitchFamily="18" charset="0"/>
                            </a:rPr>
                          </m:ctrlPr>
                        </m:sSubPr>
                        <m:e>
                          <m:r>
                            <a:rPr lang="en-US" b="0" i="1" smtClean="0">
                              <a:latin typeface="Cambria Math" panose="02040503050406030204" pitchFamily="18" charset="0"/>
                            </a:rPr>
                            <m:t>𝐵</m:t>
                          </m:r>
                        </m:e>
                        <m:sub>
                          <m:r>
                            <a:rPr lang="en-US" b="0" i="1" smtClean="0">
                              <a:latin typeface="Cambria Math" panose="02040503050406030204" pitchFamily="18" charset="0"/>
                              <a:ea typeface="Cambria Math" panose="02040503050406030204" pitchFamily="18" charset="0"/>
                            </a:rPr>
                            <m:t>⊥</m:t>
                          </m:r>
                        </m:sub>
                      </m:sSub>
                      <m:r>
                        <a:rPr lang="en-US" i="1">
                          <a:latin typeface="Cambria Math" panose="02040503050406030204" pitchFamily="18" charset="0"/>
                          <a:ea typeface="Cambria Math" panose="02040503050406030204" pitchFamily="18" charset="0"/>
                        </a:rPr>
                        <m:t>⟺</m:t>
                      </m:r>
                      <m:f>
                        <m:fPr>
                          <m:ctrlPr>
                            <a:rPr lang="en-US" b="0" i="1" smtClean="0">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𝐸</m:t>
                          </m:r>
                        </m:num>
                        <m:den>
                          <m:sSub>
                            <m:sSubPr>
                              <m:ctrlPr>
                                <a:rPr lang="en-US" i="1">
                                  <a:latin typeface="Cambria Math" panose="02040503050406030204" pitchFamily="18" charset="0"/>
                                </a:rPr>
                              </m:ctrlPr>
                            </m:sSubPr>
                            <m:e>
                              <m:r>
                                <a:rPr lang="en-US" i="1">
                                  <a:latin typeface="Cambria Math" panose="02040503050406030204" pitchFamily="18" charset="0"/>
                                </a:rPr>
                                <m:t>𝐵</m:t>
                              </m:r>
                            </m:e>
                            <m:sub>
                              <m:r>
                                <a:rPr lang="en-US" i="1">
                                  <a:latin typeface="Cambria Math" panose="02040503050406030204" pitchFamily="18" charset="0"/>
                                  <a:ea typeface="Cambria Math" panose="02040503050406030204" pitchFamily="18" charset="0"/>
                                </a:rPr>
                                <m:t>⊥</m:t>
                              </m:r>
                            </m:sub>
                          </m:sSub>
                        </m:den>
                      </m:f>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𝛽</m:t>
                      </m:r>
                      <m:r>
                        <a:rPr lang="en-US" b="0" i="1" smtClean="0">
                          <a:latin typeface="Cambria Math" panose="02040503050406030204" pitchFamily="18" charset="0"/>
                          <a:ea typeface="Cambria Math" panose="02040503050406030204" pitchFamily="18" charset="0"/>
                        </a:rPr>
                        <m:t>𝑐</m:t>
                      </m:r>
                    </m:oMath>
                  </m:oMathPara>
                </a14:m>
                <a:endParaRPr lang="en-US" dirty="0"/>
              </a:p>
              <a:p>
                <a:pPr marL="1074420" lvl="2" indent="-342900"/>
                <a:r>
                  <a:rPr lang="en-US" dirty="0"/>
                  <a:t>Assume electron kinetic energy of 350 keV and a length of Wien filter 0.3 m, magnetic field of ~0.02 T is required for a spin rotation of 90</a:t>
                </a:r>
                <a:r>
                  <a:rPr lang="en-US" baseline="30000" dirty="0"/>
                  <a:t>0</a:t>
                </a:r>
                <a:r>
                  <a:rPr lang="en-US" dirty="0"/>
                  <a:t> and electric field of ~5 MV/m is required to ensure the straight trajectory.</a:t>
                </a:r>
              </a:p>
              <a:p>
                <a:pPr marL="708660" lvl="1" indent="-342900"/>
                <a:r>
                  <a:rPr lang="en-US" dirty="0"/>
                  <a:t>Effective at keV beam energies, but impractical for spin rotation above MeV energies because it requires a very strong electric field</a:t>
                </a:r>
              </a:p>
              <a:p>
                <a:pPr marL="708660" lvl="1" indent="-342900"/>
                <a:endParaRPr lang="en-US" dirty="0"/>
              </a:p>
            </p:txBody>
          </p:sp>
        </mc:Choice>
        <mc:Fallback xmlns="">
          <p:sp>
            <p:nvSpPr>
              <p:cNvPr id="17" name="Content Placeholder 1">
                <a:extLst>
                  <a:ext uri="{FF2B5EF4-FFF2-40B4-BE49-F238E27FC236}">
                    <a16:creationId xmlns:a16="http://schemas.microsoft.com/office/drawing/2014/main" id="{6C65DA2B-A243-13C8-75B9-3AADE11B0E57}"/>
                  </a:ext>
                </a:extLst>
              </p:cNvPr>
              <p:cNvSpPr>
                <a:spLocks noGrp="1" noRot="1" noChangeAspect="1" noMove="1" noResize="1" noEditPoints="1" noAdjustHandles="1" noChangeArrowheads="1" noChangeShapeType="1" noTextEdit="1"/>
              </p:cNvSpPr>
              <p:nvPr>
                <p:ph idx="1"/>
              </p:nvPr>
            </p:nvSpPr>
            <p:spPr>
              <a:xfrm>
                <a:off x="314691" y="1161774"/>
                <a:ext cx="7744727" cy="4959626"/>
              </a:xfrm>
              <a:blipFill>
                <a:blip r:embed="rId4"/>
                <a:stretch>
                  <a:fillRect l="-2128" t="-1790" r="-164"/>
                </a:stretch>
              </a:blipFill>
            </p:spPr>
            <p:txBody>
              <a:bodyPr/>
              <a:lstStyle/>
              <a:p>
                <a:r>
                  <a:rPr lang="en-US">
                    <a:noFill/>
                  </a:rPr>
                  <a:t> </a:t>
                </a:r>
              </a:p>
            </p:txBody>
          </p:sp>
        </mc:Fallback>
      </mc:AlternateContent>
      <p:sp>
        <p:nvSpPr>
          <p:cNvPr id="19" name="TextBox 18">
            <a:extLst>
              <a:ext uri="{FF2B5EF4-FFF2-40B4-BE49-F238E27FC236}">
                <a16:creationId xmlns:a16="http://schemas.microsoft.com/office/drawing/2014/main" id="{60642F8F-CFB4-C954-935A-75DDDE84F4AF}"/>
              </a:ext>
            </a:extLst>
          </p:cNvPr>
          <p:cNvSpPr txBox="1"/>
          <p:nvPr/>
        </p:nvSpPr>
        <p:spPr>
          <a:xfrm>
            <a:off x="776699" y="5015805"/>
            <a:ext cx="5284209" cy="1384995"/>
          </a:xfrm>
          <a:prstGeom prst="rect">
            <a:avLst/>
          </a:prstGeom>
          <a:noFill/>
        </p:spPr>
        <p:txBody>
          <a:bodyPr wrap="square">
            <a:spAutoFit/>
          </a:bodyPr>
          <a:lstStyle/>
          <a:p>
            <a:pPr algn="l">
              <a:buNone/>
            </a:pPr>
            <a:r>
              <a:rPr lang="en-US" sz="1400" b="0" i="0" dirty="0">
                <a:solidFill>
                  <a:srgbClr val="111111"/>
                </a:solidFill>
                <a:effectLst/>
              </a:rPr>
              <a:t>“CEBAF double Wien filter setup at around 130keV. The first Wien filter (vertical) rotates the polarization from longitudinal to vertical. The second Wien filter (horizontal) rotates the polarization in-plane to compensate precession of CEBAF transport magnets. Solenoids in-between ensure additional polarization rotation requirements.” (</a:t>
            </a:r>
            <a:r>
              <a:rPr lang="en-US" sz="1400" b="0" i="1" dirty="0">
                <a:solidFill>
                  <a:srgbClr val="111111"/>
                </a:solidFill>
                <a:effectLst/>
              </a:rPr>
              <a:t>Y. Roblin</a:t>
            </a:r>
            <a:r>
              <a:rPr lang="en-US" sz="1400" b="0" i="0" dirty="0">
                <a:solidFill>
                  <a:srgbClr val="111111"/>
                </a:solidFill>
                <a:effectLst/>
              </a:rPr>
              <a:t>)</a:t>
            </a:r>
          </a:p>
        </p:txBody>
      </p:sp>
      <p:sp>
        <p:nvSpPr>
          <p:cNvPr id="20" name="TextBox 19">
            <a:extLst>
              <a:ext uri="{FF2B5EF4-FFF2-40B4-BE49-F238E27FC236}">
                <a16:creationId xmlns:a16="http://schemas.microsoft.com/office/drawing/2014/main" id="{7384B829-571A-DF46-E9C2-DEC35821317B}"/>
              </a:ext>
            </a:extLst>
          </p:cNvPr>
          <p:cNvSpPr txBox="1"/>
          <p:nvPr/>
        </p:nvSpPr>
        <p:spPr>
          <a:xfrm>
            <a:off x="7781101" y="6487529"/>
            <a:ext cx="556634" cy="369332"/>
          </a:xfrm>
          <a:prstGeom prst="rect">
            <a:avLst/>
          </a:prstGeom>
          <a:noFill/>
        </p:spPr>
        <p:txBody>
          <a:bodyPr wrap="square" rtlCol="0">
            <a:spAutoFit/>
          </a:bodyPr>
          <a:lstStyle/>
          <a:p>
            <a:r>
              <a:rPr lang="en-US" dirty="0"/>
              <a:t>e</a:t>
            </a:r>
            <a:r>
              <a:rPr lang="en-US" baseline="30000" dirty="0"/>
              <a:t>-</a:t>
            </a:r>
            <a:endParaRPr lang="en-US" dirty="0"/>
          </a:p>
        </p:txBody>
      </p:sp>
      <p:cxnSp>
        <p:nvCxnSpPr>
          <p:cNvPr id="21" name="Straight Arrow Connector 20">
            <a:extLst>
              <a:ext uri="{FF2B5EF4-FFF2-40B4-BE49-F238E27FC236}">
                <a16:creationId xmlns:a16="http://schemas.microsoft.com/office/drawing/2014/main" id="{9BDC0172-C600-291C-4EDE-D9E92CAD9F06}"/>
              </a:ext>
            </a:extLst>
          </p:cNvPr>
          <p:cNvCxnSpPr>
            <a:cxnSpLocks/>
          </p:cNvCxnSpPr>
          <p:nvPr/>
        </p:nvCxnSpPr>
        <p:spPr>
          <a:xfrm flipV="1">
            <a:off x="7486952" y="6402562"/>
            <a:ext cx="766537" cy="169934"/>
          </a:xfrm>
          <a:prstGeom prst="straightConnector1">
            <a:avLst/>
          </a:prstGeom>
          <a:ln w="25400">
            <a:solidFill>
              <a:srgbClr val="06C156"/>
            </a:solidFill>
            <a:tailEnd type="triangle" w="med"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64970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Content Placeholder 1">
                <a:extLst>
                  <a:ext uri="{FF2B5EF4-FFF2-40B4-BE49-F238E27FC236}">
                    <a16:creationId xmlns:a16="http://schemas.microsoft.com/office/drawing/2014/main" id="{83F69F7D-652B-7076-AD0B-0D279765793A}"/>
                  </a:ext>
                </a:extLst>
              </p:cNvPr>
              <p:cNvSpPr>
                <a:spLocks noGrp="1"/>
              </p:cNvSpPr>
              <p:nvPr>
                <p:ph idx="1"/>
              </p:nvPr>
            </p:nvSpPr>
            <p:spPr/>
            <p:txBody>
              <a:bodyPr/>
              <a:lstStyle/>
              <a:p>
                <a:pPr marL="342900" indent="-342900">
                  <a:buFont typeface="Arial" panose="020B0604020202020204" pitchFamily="34" charset="0"/>
                  <a:buChar char="•"/>
                </a:pPr>
                <a:r>
                  <a:rPr lang="en-US" dirty="0"/>
                  <a:t>Solenoid:            </a:t>
                </a:r>
                <a14:m>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𝜙</m:t>
                        </m:r>
                      </m:e>
                      <m:sub>
                        <m:r>
                          <a:rPr lang="en-US" i="1">
                            <a:latin typeface="Cambria Math" panose="02040503050406030204" pitchFamily="18" charset="0"/>
                          </a:rPr>
                          <m:t>𝑠𝑝𝑖𝑛</m:t>
                        </m:r>
                      </m:sub>
                    </m:sSub>
                    <m:r>
                      <a:rPr lang="en-US" i="1">
                        <a:latin typeface="Cambria Math" panose="02040503050406030204" pitchFamily="18" charset="0"/>
                      </a:rPr>
                      <m:t>=</m:t>
                    </m:r>
                    <m:d>
                      <m:dPr>
                        <m:ctrlPr>
                          <a:rPr lang="en-US" i="1">
                            <a:latin typeface="Cambria Math" panose="02040503050406030204" pitchFamily="18" charset="0"/>
                          </a:rPr>
                        </m:ctrlPr>
                      </m:dPr>
                      <m:e>
                        <m:r>
                          <a:rPr lang="en-US" i="1">
                            <a:latin typeface="Cambria Math" panose="02040503050406030204" pitchFamily="18" charset="0"/>
                          </a:rPr>
                          <m:t>1+</m:t>
                        </m:r>
                        <m:r>
                          <a:rPr lang="en-US" i="1">
                            <a:latin typeface="Cambria Math" panose="02040503050406030204" pitchFamily="18" charset="0"/>
                          </a:rPr>
                          <m:t>𝐺</m:t>
                        </m:r>
                      </m:e>
                    </m:d>
                    <m:r>
                      <a:rPr lang="en-US" i="1">
                        <a:latin typeface="Cambria Math" panose="02040503050406030204" pitchFamily="18" charset="0"/>
                        <a:ea typeface="Cambria Math" panose="02040503050406030204" pitchFamily="18" charset="0"/>
                      </a:rPr>
                      <m:t>∙</m:t>
                    </m:r>
                    <m:f>
                      <m:fPr>
                        <m:ctrlPr>
                          <a:rPr lang="en-US" i="1">
                            <a:latin typeface="Cambria Math" panose="02040503050406030204" pitchFamily="18" charset="0"/>
                          </a:rPr>
                        </m:ctrlPr>
                      </m:fPr>
                      <m:num>
                        <m:nary>
                          <m:naryPr>
                            <m:limLoc m:val="undOvr"/>
                            <m:subHide m:val="on"/>
                            <m:supHide m:val="on"/>
                            <m:ctrlPr>
                              <a:rPr lang="en-US" i="1">
                                <a:latin typeface="Cambria Math" panose="02040503050406030204" pitchFamily="18" charset="0"/>
                              </a:rPr>
                            </m:ctrlPr>
                          </m:naryPr>
                          <m:sub/>
                          <m:sup/>
                          <m:e>
                            <m:sSub>
                              <m:sSubPr>
                                <m:ctrlPr>
                                  <a:rPr lang="en-US" i="1">
                                    <a:latin typeface="Cambria Math" panose="02040503050406030204" pitchFamily="18" charset="0"/>
                                  </a:rPr>
                                </m:ctrlPr>
                              </m:sSubPr>
                              <m:e>
                                <m:r>
                                  <a:rPr lang="en-US" i="1">
                                    <a:latin typeface="Cambria Math" panose="02040503050406030204" pitchFamily="18" charset="0"/>
                                  </a:rPr>
                                  <m:t>𝐵</m:t>
                                </m:r>
                              </m:e>
                              <m:sub>
                                <m:r>
                                  <a:rPr lang="en-US" i="1">
                                    <a:latin typeface="Cambria Math" panose="02040503050406030204" pitchFamily="18" charset="0"/>
                                    <a:ea typeface="Cambria Math" panose="02040503050406030204" pitchFamily="18" charset="0"/>
                                  </a:rPr>
                                  <m:t>∥</m:t>
                                </m:r>
                              </m:sub>
                            </m:sSub>
                            <m:r>
                              <a:rPr lang="en-US" i="1">
                                <a:latin typeface="Cambria Math" panose="02040503050406030204" pitchFamily="18" charset="0"/>
                              </a:rPr>
                              <m:t>𝑑𝑙</m:t>
                            </m:r>
                          </m:e>
                        </m:nary>
                      </m:num>
                      <m:den>
                        <m:r>
                          <a:rPr lang="en-US" i="1">
                            <a:latin typeface="Cambria Math" panose="02040503050406030204" pitchFamily="18" charset="0"/>
                          </a:rPr>
                          <m:t>𝐵</m:t>
                        </m:r>
                        <m:r>
                          <a:rPr lang="en-US" i="1">
                            <a:latin typeface="Cambria Math" panose="02040503050406030204" pitchFamily="18" charset="0"/>
                          </a:rPr>
                          <m:t>𝜌</m:t>
                        </m:r>
                      </m:den>
                    </m:f>
                  </m:oMath>
                </a14:m>
                <a:endParaRPr lang="en-US" dirty="0"/>
              </a:p>
              <a:p>
                <a:pPr marL="342900" indent="-342900">
                  <a:buFont typeface="Arial" panose="020B0604020202020204" pitchFamily="34" charset="0"/>
                  <a:buChar char="•"/>
                </a:pPr>
                <a:r>
                  <a:rPr lang="en-US" dirty="0"/>
                  <a:t>Dipole: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𝜓</m:t>
                        </m:r>
                      </m:e>
                      <m:sub>
                        <m:r>
                          <a:rPr lang="en-US" i="1">
                            <a:latin typeface="Cambria Math" panose="02040503050406030204" pitchFamily="18" charset="0"/>
                          </a:rPr>
                          <m:t>𝑠𝑝𝑖𝑛</m:t>
                        </m:r>
                      </m:sub>
                    </m:sSub>
                    <m:r>
                      <a:rPr lang="en-US" i="1">
                        <a:latin typeface="Cambria Math" panose="02040503050406030204" pitchFamily="18" charset="0"/>
                      </a:rPr>
                      <m:t>=</m:t>
                    </m:r>
                    <m:r>
                      <a:rPr lang="en-US" i="1">
                        <a:latin typeface="Cambria Math" panose="02040503050406030204" pitchFamily="18" charset="0"/>
                      </a:rPr>
                      <m:t>𝐺</m:t>
                    </m:r>
                    <m:r>
                      <a:rPr lang="en-US" i="1">
                        <a:latin typeface="Cambria Math" panose="02040503050406030204" pitchFamily="18" charset="0"/>
                      </a:rPr>
                      <m:t>𝛾</m:t>
                    </m:r>
                    <m:r>
                      <a:rPr lang="en-US" i="1">
                        <a:latin typeface="Cambria Math" panose="02040503050406030204" pitchFamily="18" charset="0"/>
                        <a:ea typeface="Cambria Math" panose="02040503050406030204" pitchFamily="18" charset="0"/>
                      </a:rPr>
                      <m:t>∙</m:t>
                    </m:r>
                    <m:f>
                      <m:fPr>
                        <m:ctrlPr>
                          <a:rPr lang="en-US" i="1">
                            <a:latin typeface="Cambria Math" panose="02040503050406030204" pitchFamily="18" charset="0"/>
                          </a:rPr>
                        </m:ctrlPr>
                      </m:fPr>
                      <m:num>
                        <m:nary>
                          <m:naryPr>
                            <m:limLoc m:val="undOvr"/>
                            <m:subHide m:val="on"/>
                            <m:supHide m:val="on"/>
                            <m:ctrlPr>
                              <a:rPr lang="en-US" i="1">
                                <a:latin typeface="Cambria Math" panose="02040503050406030204" pitchFamily="18" charset="0"/>
                              </a:rPr>
                            </m:ctrlPr>
                          </m:naryPr>
                          <m:sub/>
                          <m:sup/>
                          <m:e>
                            <m:sSub>
                              <m:sSubPr>
                                <m:ctrlPr>
                                  <a:rPr lang="en-US" i="1">
                                    <a:latin typeface="Cambria Math" panose="02040503050406030204" pitchFamily="18" charset="0"/>
                                  </a:rPr>
                                </m:ctrlPr>
                              </m:sSubPr>
                              <m:e>
                                <m:r>
                                  <a:rPr lang="en-US" i="1">
                                    <a:latin typeface="Cambria Math" panose="02040503050406030204" pitchFamily="18" charset="0"/>
                                  </a:rPr>
                                  <m:t>𝐵</m:t>
                                </m:r>
                              </m:e>
                              <m:sub>
                                <m:r>
                                  <a:rPr lang="en-US" i="1">
                                    <a:latin typeface="Cambria Math" panose="02040503050406030204" pitchFamily="18" charset="0"/>
                                    <a:ea typeface="Cambria Math" panose="02040503050406030204" pitchFamily="18" charset="0"/>
                                  </a:rPr>
                                  <m:t>⊥</m:t>
                                </m:r>
                              </m:sub>
                            </m:sSub>
                            <m:r>
                              <a:rPr lang="en-US" i="1">
                                <a:latin typeface="Cambria Math" panose="02040503050406030204" pitchFamily="18" charset="0"/>
                              </a:rPr>
                              <m:t>𝑑𝑙</m:t>
                            </m:r>
                          </m:e>
                        </m:nary>
                      </m:num>
                      <m:den>
                        <m:r>
                          <a:rPr lang="en-US" i="1">
                            <a:latin typeface="Cambria Math" panose="02040503050406030204" pitchFamily="18" charset="0"/>
                          </a:rPr>
                          <m:t>𝐵</m:t>
                        </m:r>
                        <m:r>
                          <a:rPr lang="en-US" i="1">
                            <a:latin typeface="Cambria Math" panose="02040503050406030204" pitchFamily="18" charset="0"/>
                          </a:rPr>
                          <m:t>𝜌</m:t>
                        </m:r>
                      </m:den>
                    </m:f>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𝑒𝐺</m:t>
                        </m:r>
                        <m:nary>
                          <m:naryPr>
                            <m:limLoc m:val="undOvr"/>
                            <m:subHide m:val="on"/>
                            <m:supHide m:val="on"/>
                            <m:ctrlPr>
                              <a:rPr lang="en-US" i="1">
                                <a:latin typeface="Cambria Math" panose="02040503050406030204" pitchFamily="18" charset="0"/>
                              </a:rPr>
                            </m:ctrlPr>
                          </m:naryPr>
                          <m:sub/>
                          <m:sup/>
                          <m:e>
                            <m:sSub>
                              <m:sSubPr>
                                <m:ctrlPr>
                                  <a:rPr lang="en-US" i="1">
                                    <a:latin typeface="Cambria Math" panose="02040503050406030204" pitchFamily="18" charset="0"/>
                                  </a:rPr>
                                </m:ctrlPr>
                              </m:sSubPr>
                              <m:e>
                                <m:r>
                                  <a:rPr lang="en-US" i="1">
                                    <a:latin typeface="Cambria Math" panose="02040503050406030204" pitchFamily="18" charset="0"/>
                                  </a:rPr>
                                  <m:t>𝐵</m:t>
                                </m:r>
                              </m:e>
                              <m:sub>
                                <m:r>
                                  <a:rPr lang="en-US" i="1">
                                    <a:latin typeface="Cambria Math" panose="02040503050406030204" pitchFamily="18" charset="0"/>
                                    <a:ea typeface="Cambria Math" panose="02040503050406030204" pitchFamily="18" charset="0"/>
                                  </a:rPr>
                                  <m:t>⊥</m:t>
                                </m:r>
                              </m:sub>
                            </m:sSub>
                            <m:r>
                              <a:rPr lang="en-US" i="1">
                                <a:latin typeface="Cambria Math" panose="02040503050406030204" pitchFamily="18" charset="0"/>
                              </a:rPr>
                              <m:t>𝑑𝑙</m:t>
                            </m:r>
                          </m:e>
                        </m:nary>
                      </m:num>
                      <m:den>
                        <m:r>
                          <a:rPr lang="en-US" i="1">
                            <a:latin typeface="Cambria Math" panose="02040503050406030204" pitchFamily="18" charset="0"/>
                          </a:rPr>
                          <m:t>𝑚𝑐</m:t>
                        </m:r>
                        <m:r>
                          <a:rPr lang="en-US" i="1">
                            <a:latin typeface="Cambria Math" panose="02040503050406030204" pitchFamily="18" charset="0"/>
                          </a:rPr>
                          <m:t>𝛽</m:t>
                        </m:r>
                      </m:den>
                    </m:f>
                  </m:oMath>
                </a14:m>
                <a:endParaRPr lang="en-US" dirty="0"/>
              </a:p>
              <a:p>
                <a:endParaRPr lang="en-US" dirty="0"/>
              </a:p>
              <a:p>
                <a:pPr marL="342900" indent="-342900">
                  <a:buFont typeface="Arial" panose="020B0604020202020204" pitchFamily="34" charset="0"/>
                  <a:buChar char="•"/>
                </a:pPr>
                <a:r>
                  <a:rPr lang="en-US" dirty="0"/>
                  <a:t>With such small </a:t>
                </a:r>
                <a14:m>
                  <m:oMath xmlns:m="http://schemas.openxmlformats.org/officeDocument/2006/math">
                    <m:sSub>
                      <m:sSubPr>
                        <m:ctrlPr>
                          <a:rPr lang="en-US" i="1">
                            <a:latin typeface="Cambria Math" panose="02040503050406030204" pitchFamily="18" charset="0"/>
                          </a:rPr>
                        </m:ctrlPr>
                      </m:sSubPr>
                      <m:e>
                        <m:r>
                          <a:rPr lang="en-US" b="0" i="1">
                            <a:latin typeface="Cambria Math" panose="02040503050406030204" pitchFamily="18" charset="0"/>
                          </a:rPr>
                          <m:t>𝐺</m:t>
                        </m:r>
                      </m:e>
                      <m:sub>
                        <m:r>
                          <a:rPr lang="en-US" b="0" i="1">
                            <a:latin typeface="Cambria Math" panose="02040503050406030204" pitchFamily="18" charset="0"/>
                          </a:rPr>
                          <m:t>𝑒</m:t>
                        </m:r>
                      </m:sub>
                    </m:sSub>
                  </m:oMath>
                </a14:m>
                <a:r>
                  <a:rPr lang="en-US" dirty="0"/>
                  <a:t>, </a:t>
                </a:r>
              </a:p>
              <a:p>
                <a:pPr marL="708660" lvl="1" indent="-342900"/>
                <a:r>
                  <a:rPr lang="en-US" sz="2000" dirty="0"/>
                  <a:t>solenoids are preferable at low beam energies due to their effective spin rotation with (1+ </a:t>
                </a:r>
                <a14:m>
                  <m:oMath xmlns:m="http://schemas.openxmlformats.org/officeDocument/2006/math">
                    <m:sSub>
                      <m:sSubPr>
                        <m:ctrlPr>
                          <a:rPr lang="en-US" sz="2000" i="1">
                            <a:latin typeface="Cambria Math" panose="02040503050406030204" pitchFamily="18" charset="0"/>
                          </a:rPr>
                        </m:ctrlPr>
                      </m:sSubPr>
                      <m:e>
                        <m:r>
                          <a:rPr lang="en-US" sz="2000" i="1">
                            <a:latin typeface="Cambria Math" panose="02040503050406030204" pitchFamily="18" charset="0"/>
                          </a:rPr>
                          <m:t>𝐺</m:t>
                        </m:r>
                      </m:e>
                      <m:sub>
                        <m:r>
                          <a:rPr lang="en-US" sz="2000" i="1">
                            <a:latin typeface="Cambria Math" panose="02040503050406030204" pitchFamily="18" charset="0"/>
                          </a:rPr>
                          <m:t>𝑒</m:t>
                        </m:r>
                      </m:sub>
                    </m:sSub>
                  </m:oMath>
                </a14:m>
                <a:r>
                  <a:rPr lang="en-US" sz="2000" dirty="0"/>
                  <a:t>) and negligible effect on the orbit excursion, </a:t>
                </a:r>
              </a:p>
              <a:p>
                <a:pPr marL="708660" lvl="1" indent="-342900"/>
                <a:r>
                  <a:rPr lang="en-US" sz="2000" dirty="0"/>
                  <a:t>while dipoles are effective at high beam energies from their energy-independent spin precession.</a:t>
                </a:r>
              </a:p>
              <a:p>
                <a:pPr marL="342900" indent="-342900">
                  <a:spcBef>
                    <a:spcPts val="1200"/>
                  </a:spcBef>
                  <a:buFont typeface="Arial" panose="020B0604020202020204" pitchFamily="34" charset="0"/>
                  <a:buChar char="•"/>
                </a:pPr>
                <a:r>
                  <a:rPr lang="en-US" sz="2400" dirty="0"/>
                  <a:t>In the relatively low beam energy of MeV, combination of solenoids and dipoles can produce the required spin rotation with a desired spin rotation axis</a:t>
                </a:r>
              </a:p>
              <a:p>
                <a:r>
                  <a:rPr lang="en-US" dirty="0"/>
                  <a:t> </a:t>
                </a:r>
              </a:p>
              <a:p>
                <a:endParaRPr lang="en-US" dirty="0"/>
              </a:p>
            </p:txBody>
          </p:sp>
        </mc:Choice>
        <mc:Fallback xmlns="">
          <p:sp>
            <p:nvSpPr>
              <p:cNvPr id="2" name="Content Placeholder 1">
                <a:extLst>
                  <a:ext uri="{FF2B5EF4-FFF2-40B4-BE49-F238E27FC236}">
                    <a16:creationId xmlns:a16="http://schemas.microsoft.com/office/drawing/2014/main" id="{83F69F7D-652B-7076-AD0B-0D279765793A}"/>
                  </a:ext>
                </a:extLst>
              </p:cNvPr>
              <p:cNvSpPr>
                <a:spLocks noGrp="1" noRot="1" noChangeAspect="1" noMove="1" noResize="1" noEditPoints="1" noAdjustHandles="1" noChangeArrowheads="1" noChangeShapeType="1" noTextEdit="1"/>
              </p:cNvSpPr>
              <p:nvPr>
                <p:ph idx="1"/>
              </p:nvPr>
            </p:nvSpPr>
            <p:spPr>
              <a:blipFill>
                <a:blip r:embed="rId2"/>
                <a:stretch>
                  <a:fillRect l="-1435" t="-9949"/>
                </a:stretch>
              </a:blipFill>
            </p:spPr>
            <p:txBody>
              <a:bodyPr/>
              <a:lstStyle/>
              <a:p>
                <a:r>
                  <a:rPr lang="en-US">
                    <a:noFill/>
                  </a:rPr>
                  <a:t> </a:t>
                </a:r>
              </a:p>
            </p:txBody>
          </p:sp>
        </mc:Fallback>
      </mc:AlternateContent>
      <p:sp>
        <p:nvSpPr>
          <p:cNvPr id="3" name="Title 2">
            <a:extLst>
              <a:ext uri="{FF2B5EF4-FFF2-40B4-BE49-F238E27FC236}">
                <a16:creationId xmlns:a16="http://schemas.microsoft.com/office/drawing/2014/main" id="{56E85244-60D7-4487-5655-2AC64C185C85}"/>
              </a:ext>
            </a:extLst>
          </p:cNvPr>
          <p:cNvSpPr>
            <a:spLocks noGrp="1"/>
          </p:cNvSpPr>
          <p:nvPr>
            <p:ph type="title"/>
          </p:nvPr>
        </p:nvSpPr>
        <p:spPr/>
        <p:txBody>
          <a:bodyPr/>
          <a:lstStyle/>
          <a:p>
            <a:r>
              <a:rPr lang="en-US" dirty="0"/>
              <a:t>A combination of solenoid and dipoles can achieve the desired spin rotation for polarized e</a:t>
            </a:r>
            <a:r>
              <a:rPr lang="en-US" baseline="30000" dirty="0"/>
              <a:t>-</a:t>
            </a:r>
            <a:r>
              <a:rPr lang="en-US" dirty="0"/>
              <a:t> and e</a:t>
            </a:r>
            <a:r>
              <a:rPr lang="en-US" baseline="30000" dirty="0"/>
              <a:t>+</a:t>
            </a:r>
            <a:r>
              <a:rPr lang="en-US" dirty="0"/>
              <a:t> at MeV energies</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889C1784-0759-975E-C67A-9BBD9312A57F}"/>
                  </a:ext>
                </a:extLst>
              </p:cNvPr>
              <p:cNvSpPr txBox="1"/>
              <p:nvPr/>
            </p:nvSpPr>
            <p:spPr>
              <a:xfrm>
                <a:off x="7109871" y="1582689"/>
                <a:ext cx="3514586" cy="761042"/>
              </a:xfrm>
              <a:prstGeom prst="rect">
                <a:avLst/>
              </a:prstGeom>
              <a:noFill/>
            </p:spPr>
            <p:txBody>
              <a:bodyPr wrap="square">
                <a:spAutoFit/>
              </a:bodyPr>
              <a:lstStyle/>
              <a:p>
                <a:r>
                  <a:rPr lang="en-US" dirty="0"/>
                  <a:t>Anomalous gyromagnetic ratio: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𝐺</m:t>
                        </m:r>
                      </m:e>
                      <m:sub>
                        <m:r>
                          <a:rPr lang="en-US" b="0" i="1" smtClean="0">
                            <a:latin typeface="Cambria Math" panose="02040503050406030204" pitchFamily="18" charset="0"/>
                          </a:rPr>
                          <m:t>𝑒</m:t>
                        </m:r>
                      </m:sub>
                    </m:sSub>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𝑔</m:t>
                        </m:r>
                        <m:r>
                          <a:rPr lang="en-US" b="0" i="1" smtClean="0">
                            <a:latin typeface="Cambria Math" panose="02040503050406030204" pitchFamily="18" charset="0"/>
                          </a:rPr>
                          <m:t>−2</m:t>
                        </m:r>
                      </m:num>
                      <m:den>
                        <m:r>
                          <a:rPr lang="en-US" b="0" i="1" smtClean="0">
                            <a:latin typeface="Cambria Math" panose="02040503050406030204" pitchFamily="18" charset="0"/>
                          </a:rPr>
                          <m:t>2</m:t>
                        </m:r>
                      </m:den>
                    </m:f>
                    <m:r>
                      <a:rPr lang="en-US" i="1">
                        <a:latin typeface="Cambria Math" panose="02040503050406030204" pitchFamily="18" charset="0"/>
                      </a:rPr>
                      <m:t>=0.00115965213627</m:t>
                    </m:r>
                  </m:oMath>
                </a14:m>
                <a:endParaRPr lang="en-US" dirty="0"/>
              </a:p>
            </p:txBody>
          </p:sp>
        </mc:Choice>
        <mc:Fallback xmlns="">
          <p:sp>
            <p:nvSpPr>
              <p:cNvPr id="4" name="TextBox 3">
                <a:extLst>
                  <a:ext uri="{FF2B5EF4-FFF2-40B4-BE49-F238E27FC236}">
                    <a16:creationId xmlns:a16="http://schemas.microsoft.com/office/drawing/2014/main" id="{889C1784-0759-975E-C67A-9BBD9312A57F}"/>
                  </a:ext>
                </a:extLst>
              </p:cNvPr>
              <p:cNvSpPr txBox="1">
                <a:spLocks noRot="1" noChangeAspect="1" noMove="1" noResize="1" noEditPoints="1" noAdjustHandles="1" noChangeArrowheads="1" noChangeShapeType="1" noTextEdit="1"/>
              </p:cNvSpPr>
              <p:nvPr/>
            </p:nvSpPr>
            <p:spPr>
              <a:xfrm>
                <a:off x="7109871" y="1582689"/>
                <a:ext cx="3514586" cy="761042"/>
              </a:xfrm>
              <a:prstGeom prst="rect">
                <a:avLst/>
              </a:prstGeom>
              <a:blipFill>
                <a:blip r:embed="rId3"/>
                <a:stretch>
                  <a:fillRect l="-1439" t="-3279"/>
                </a:stretch>
              </a:blipFill>
            </p:spPr>
            <p:txBody>
              <a:bodyPr/>
              <a:lstStyle/>
              <a:p>
                <a:r>
                  <a:rPr lang="en-US">
                    <a:noFill/>
                  </a:rPr>
                  <a:t> </a:t>
                </a:r>
              </a:p>
            </p:txBody>
          </p:sp>
        </mc:Fallback>
      </mc:AlternateContent>
    </p:spTree>
    <p:extLst>
      <p:ext uri="{BB962C8B-B14F-4D97-AF65-F5344CB8AC3E}">
        <p14:creationId xmlns:p14="http://schemas.microsoft.com/office/powerpoint/2010/main" val="517369426"/>
      </p:ext>
    </p:extLst>
  </p:cSld>
  <p:clrMapOvr>
    <a:masterClrMapping/>
  </p:clrMapOvr>
</p:sld>
</file>

<file path=ppt/theme/theme1.xml><?xml version="1.0" encoding="utf-8"?>
<a:theme xmlns:a="http://schemas.openxmlformats.org/drawingml/2006/main" name="ORNL Presentation">
  <a:themeElements>
    <a:clrScheme name="ORNL Color TEST">
      <a:dk1>
        <a:srgbClr val="373A36"/>
      </a:dk1>
      <a:lt1>
        <a:srgbClr val="FFFFFF"/>
      </a:lt1>
      <a:dk2>
        <a:srgbClr val="00662C"/>
      </a:dk2>
      <a:lt2>
        <a:srgbClr val="DBDCDB"/>
      </a:lt2>
      <a:accent1>
        <a:srgbClr val="00454D"/>
      </a:accent1>
      <a:accent2>
        <a:srgbClr val="006BA6"/>
      </a:accent2>
      <a:accent3>
        <a:srgbClr val="00B38F"/>
      </a:accent3>
      <a:accent4>
        <a:srgbClr val="7DBA00"/>
      </a:accent4>
      <a:accent5>
        <a:srgbClr val="FF9E1B"/>
      </a:accent5>
      <a:accent6>
        <a:srgbClr val="B50093"/>
      </a:accent6>
      <a:hlink>
        <a:srgbClr val="00BDB5"/>
      </a:hlink>
      <a:folHlink>
        <a:srgbClr val="00662C"/>
      </a:folHlink>
    </a:clrScheme>
    <a:fontScheme name="aptos only">
      <a:majorFont>
        <a:latin typeface="Aptos"/>
        <a:ea typeface=""/>
        <a:cs typeface=""/>
      </a:majorFont>
      <a:minorFont>
        <a:latin typeface="Apto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ORNL Green">
      <a:srgbClr val="00662C"/>
    </a:custClr>
    <a:custClr name="Hale Navy">
      <a:srgbClr val="00454D"/>
    </a:custClr>
    <a:custClr name="Graphite">
      <a:srgbClr val="DBDCDB"/>
    </a:custClr>
    <a:custClr name="Polar">
      <a:srgbClr val="FFFFFF"/>
    </a:custClr>
    <a:custClr name="Dark Matter">
      <a:srgbClr val="373A36"/>
    </a:custClr>
    <a:custClr name="Energy">
      <a:srgbClr val="7DBA00"/>
    </a:custClr>
    <a:custClr name="Mist">
      <a:srgbClr val="8BFEBF"/>
    </a:custClr>
    <a:custClr name="Biome">
      <a:srgbClr val="00B38F"/>
    </a:custClr>
    <a:custClr name="Aqua">
      <a:srgbClr val="00BDB5"/>
    </a:custClr>
    <a:custClr name="Infinity">
      <a:srgbClr val="006BA6"/>
    </a:custClr>
    <a:custClr name="Hydro">
      <a:srgbClr val="005776"/>
    </a:custClr>
    <a:custClr name="Forge">
      <a:srgbClr val="FF9E1B"/>
    </a:custClr>
    <a:custClr name="Spark">
      <a:srgbClr val="FE5000"/>
    </a:custClr>
    <a:custClr name="Plasma">
      <a:srgbClr val="B50094"/>
    </a:custClr>
    <a:custClr name="Pulsar">
      <a:srgbClr val="4E008E"/>
    </a:custClr>
  </a:custClrLst>
  <a:extLst>
    <a:ext uri="{05A4C25C-085E-4340-85A3-A5531E510DB2}">
      <thm15:themeFamily xmlns:thm15="http://schemas.microsoft.com/office/thememl/2012/main" name="ORNL-Presentation-16x9-Template" id="{7046AE06-9846-7E4F-8310-1A5182779058}" vid="{9FE858FF-43F1-DB4C-AB9C-425F4E62A33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ORNL Presentation</Template>
  <TotalTime>5666</TotalTime>
  <Words>1593</Words>
  <Application>Microsoft Macintosh PowerPoint</Application>
  <PresentationFormat>Widescreen</PresentationFormat>
  <Paragraphs>221</Paragraphs>
  <Slides>17</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Aptos</vt:lpstr>
      <vt:lpstr>Aptos Light</vt:lpstr>
      <vt:lpstr>Arial</vt:lpstr>
      <vt:lpstr>Cambria Math</vt:lpstr>
      <vt:lpstr>ORNL Presentation</vt:lpstr>
      <vt:lpstr>Ideas of Spin Rotator for Polarized e- and e+ Beams at CEBAF </vt:lpstr>
      <vt:lpstr>Outline</vt:lpstr>
      <vt:lpstr>Two spin rotator designs may be applicable for polarized e+ at CEBAF, with certain limitations and challenges.</vt:lpstr>
      <vt:lpstr>We investigated a spin rotator scheme capable of providing a 90° spin rotation at beam energies of hundreds of MeV range.</vt:lpstr>
      <vt:lpstr>Recent Development of Universal Injector at LERF – 3-passes Extraction to CEBAF</vt:lpstr>
      <vt:lpstr>Recent Development of Universal Injector at LERF – 3-passes Extraction to CEBAF</vt:lpstr>
      <vt:lpstr>Design of Spin Ratation/Rotator for Polarized Ce-/e+BAF</vt:lpstr>
      <vt:lpstr>Wien Filter for Polarized Electrons at keV Beam Energy</vt:lpstr>
      <vt:lpstr>A combination of solenoid and dipoles can achieve the desired spin rotation for polarized e- and e+ at MeV energies</vt:lpstr>
      <vt:lpstr>The simplest spin rotator for e-/e+ beam energy of 520 keV - 12 MeV consists of a dipole set combined with one solenoid</vt:lpstr>
      <vt:lpstr>The simplest spin rotator design has both pros and cons </vt:lpstr>
      <vt:lpstr>A ring spin rotator, along with a low-energy physics program, can be placed upstream of the beam acceleration</vt:lpstr>
      <vt:lpstr>A chicane spin rotator at approximately 110–123 MeV in an ERL concept for a low-energy (a few MeV) physics program</vt:lpstr>
      <vt:lpstr>Possible geometry of ring spin rotator for beam energy at 6 MeV</vt:lpstr>
      <vt:lpstr>Possible geometry of a chicane spin rotator for beam energy at 110 MeV</vt:lpstr>
      <vt:lpstr>Summary</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Lin, Fanglei</dc:creator>
  <cp:keywords/>
  <dc:description/>
  <cp:lastModifiedBy>Lin, Fanglei</cp:lastModifiedBy>
  <cp:revision>158</cp:revision>
  <dcterms:created xsi:type="dcterms:W3CDTF">2026-03-13T11:49:24Z</dcterms:created>
  <dcterms:modified xsi:type="dcterms:W3CDTF">2026-03-26T15:55:10Z</dcterms:modified>
  <cp:category/>
</cp:coreProperties>
</file>