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70" r:id="rId1"/>
    <p:sldMasterId id="2147483685" r:id="rId2"/>
  </p:sldMasterIdLst>
  <p:notesMasterIdLst>
    <p:notesMasterId r:id="rId27"/>
  </p:notesMasterIdLst>
  <p:sldIdLst>
    <p:sldId id="289" r:id="rId3"/>
    <p:sldId id="257" r:id="rId4"/>
    <p:sldId id="258" r:id="rId5"/>
    <p:sldId id="1392" r:id="rId6"/>
    <p:sldId id="1393" r:id="rId7"/>
    <p:sldId id="1431" r:id="rId8"/>
    <p:sldId id="260" r:id="rId9"/>
    <p:sldId id="1394" r:id="rId10"/>
    <p:sldId id="1434" r:id="rId11"/>
    <p:sldId id="1432" r:id="rId12"/>
    <p:sldId id="1430" r:id="rId13"/>
    <p:sldId id="263" r:id="rId14"/>
    <p:sldId id="264" r:id="rId15"/>
    <p:sldId id="265" r:id="rId16"/>
    <p:sldId id="275" r:id="rId17"/>
    <p:sldId id="262" r:id="rId18"/>
    <p:sldId id="277" r:id="rId19"/>
    <p:sldId id="1436" r:id="rId20"/>
    <p:sldId id="268" r:id="rId21"/>
    <p:sldId id="307" r:id="rId22"/>
    <p:sldId id="310" r:id="rId23"/>
    <p:sldId id="270" r:id="rId24"/>
    <p:sldId id="271" r:id="rId25"/>
    <p:sldId id="273" r:id="rId26"/>
  </p:sldIdLst>
  <p:sldSz cx="12192000" cy="6858000"/>
  <p:notesSz cx="6858000" cy="9144000"/>
  <p:embeddedFontLst>
    <p:embeddedFont>
      <p:font typeface="Times" panose="02020603050405020304" pitchFamily="18"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5DD"/>
    <a:srgbClr val="5C72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D902A6-E4F0-4223-AA34-59C6B0326A93}" v="51" dt="2026-03-22T14:25:32.8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59" autoAdjust="0"/>
    <p:restoredTop sz="76575"/>
  </p:normalViewPr>
  <p:slideViewPr>
    <p:cSldViewPr snapToGrid="0">
      <p:cViewPr varScale="1">
        <p:scale>
          <a:sx n="75" d="100"/>
          <a:sy n="75" d="100"/>
        </p:scale>
        <p:origin x="2076" y="294"/>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ves Roblin" userId="34551148-8106-41e2-8265-859f4abb369c" providerId="ADAL" clId="{73FAF23A-E09C-45DD-904C-21A8D1682329}"/>
    <pc:docChg chg="undo custSel addSld delSld modSld sldOrd">
      <pc:chgData name="Yves Roblin" userId="34551148-8106-41e2-8265-859f4abb369c" providerId="ADAL" clId="{73FAF23A-E09C-45DD-904C-21A8D1682329}" dt="2026-03-22T14:27:02.649" v="1594" actId="20577"/>
      <pc:docMkLst>
        <pc:docMk/>
      </pc:docMkLst>
      <pc:sldChg chg="modSp mod">
        <pc:chgData name="Yves Roblin" userId="34551148-8106-41e2-8265-859f4abb369c" providerId="ADAL" clId="{73FAF23A-E09C-45DD-904C-21A8D1682329}" dt="2026-03-22T14:04:39.512" v="1294" actId="947"/>
        <pc:sldMkLst>
          <pc:docMk/>
          <pc:sldMk cId="0" sldId="257"/>
        </pc:sldMkLst>
        <pc:spChg chg="mod">
          <ac:chgData name="Yves Roblin" userId="34551148-8106-41e2-8265-859f4abb369c" providerId="ADAL" clId="{73FAF23A-E09C-45DD-904C-21A8D1682329}" dt="2026-03-16T00:34:11.045" v="898" actId="122"/>
          <ac:spMkLst>
            <pc:docMk/>
            <pc:sldMk cId="0" sldId="257"/>
            <ac:spMk id="2" creationId="{00000000-0000-0000-0000-000000000000}"/>
          </ac:spMkLst>
        </pc:spChg>
        <pc:spChg chg="mod">
          <ac:chgData name="Yves Roblin" userId="34551148-8106-41e2-8265-859f4abb369c" providerId="ADAL" clId="{73FAF23A-E09C-45DD-904C-21A8D1682329}" dt="2026-03-22T14:04:39.512" v="1294" actId="947"/>
          <ac:spMkLst>
            <pc:docMk/>
            <pc:sldMk cId="0" sldId="257"/>
            <ac:spMk id="3" creationId="{00000000-0000-0000-0000-000000000000}"/>
          </ac:spMkLst>
        </pc:spChg>
      </pc:sldChg>
      <pc:sldChg chg="modSp mod">
        <pc:chgData name="Yves Roblin" userId="34551148-8106-41e2-8265-859f4abb369c" providerId="ADAL" clId="{73FAF23A-E09C-45DD-904C-21A8D1682329}" dt="2026-03-16T00:40:51.030" v="917" actId="122"/>
        <pc:sldMkLst>
          <pc:docMk/>
          <pc:sldMk cId="0" sldId="258"/>
        </pc:sldMkLst>
        <pc:spChg chg="mod">
          <ac:chgData name="Yves Roblin" userId="34551148-8106-41e2-8265-859f4abb369c" providerId="ADAL" clId="{73FAF23A-E09C-45DD-904C-21A8D1682329}" dt="2026-03-16T00:40:51.030" v="917" actId="122"/>
          <ac:spMkLst>
            <pc:docMk/>
            <pc:sldMk cId="0" sldId="258"/>
            <ac:spMk id="2" creationId="{00000000-0000-0000-0000-000000000000}"/>
          </ac:spMkLst>
        </pc:spChg>
        <pc:spChg chg="mod">
          <ac:chgData name="Yves Roblin" userId="34551148-8106-41e2-8265-859f4abb369c" providerId="ADAL" clId="{73FAF23A-E09C-45DD-904C-21A8D1682329}" dt="2026-03-16T00:12:53.145" v="635" actId="122"/>
          <ac:spMkLst>
            <pc:docMk/>
            <pc:sldMk cId="0" sldId="258"/>
            <ac:spMk id="3" creationId="{00000000-0000-0000-0000-000000000000}"/>
          </ac:spMkLst>
        </pc:spChg>
      </pc:sldChg>
      <pc:sldChg chg="modSp mod ord modShow">
        <pc:chgData name="Yves Roblin" userId="34551148-8106-41e2-8265-859f4abb369c" providerId="ADAL" clId="{73FAF23A-E09C-45DD-904C-21A8D1682329}" dt="2026-03-22T14:02:47.732" v="1291" actId="947"/>
        <pc:sldMkLst>
          <pc:docMk/>
          <pc:sldMk cId="0" sldId="260"/>
        </pc:sldMkLst>
        <pc:spChg chg="mod">
          <ac:chgData name="Yves Roblin" userId="34551148-8106-41e2-8265-859f4abb369c" providerId="ADAL" clId="{73FAF23A-E09C-45DD-904C-21A8D1682329}" dt="2026-03-22T14:02:47.732" v="1291" actId="947"/>
          <ac:spMkLst>
            <pc:docMk/>
            <pc:sldMk cId="0" sldId="260"/>
            <ac:spMk id="2" creationId="{00000000-0000-0000-0000-000000000000}"/>
          </ac:spMkLst>
        </pc:spChg>
        <pc:spChg chg="mod">
          <ac:chgData name="Yves Roblin" userId="34551148-8106-41e2-8265-859f4abb369c" providerId="ADAL" clId="{73FAF23A-E09C-45DD-904C-21A8D1682329}" dt="2026-03-22T14:00:00.583" v="1287" actId="20577"/>
          <ac:spMkLst>
            <pc:docMk/>
            <pc:sldMk cId="0" sldId="260"/>
            <ac:spMk id="3" creationId="{00000000-0000-0000-0000-000000000000}"/>
          </ac:spMkLst>
        </pc:spChg>
      </pc:sldChg>
      <pc:sldChg chg="modSp mod ord">
        <pc:chgData name="Yves Roblin" userId="34551148-8106-41e2-8265-859f4abb369c" providerId="ADAL" clId="{73FAF23A-E09C-45DD-904C-21A8D1682329}" dt="2026-03-22T14:26:38.168" v="1587" actId="255"/>
        <pc:sldMkLst>
          <pc:docMk/>
          <pc:sldMk cId="0" sldId="262"/>
        </pc:sldMkLst>
        <pc:spChg chg="mod">
          <ac:chgData name="Yves Roblin" userId="34551148-8106-41e2-8265-859f4abb369c" providerId="ADAL" clId="{73FAF23A-E09C-45DD-904C-21A8D1682329}" dt="2026-03-16T00:25:53.911" v="883" actId="122"/>
          <ac:spMkLst>
            <pc:docMk/>
            <pc:sldMk cId="0" sldId="262"/>
            <ac:spMk id="2" creationId="{00000000-0000-0000-0000-000000000000}"/>
          </ac:spMkLst>
        </pc:spChg>
        <pc:spChg chg="mod">
          <ac:chgData name="Yves Roblin" userId="34551148-8106-41e2-8265-859f4abb369c" providerId="ADAL" clId="{73FAF23A-E09C-45DD-904C-21A8D1682329}" dt="2026-03-22T14:26:38.168" v="1587" actId="255"/>
          <ac:spMkLst>
            <pc:docMk/>
            <pc:sldMk cId="0" sldId="262"/>
            <ac:spMk id="3" creationId="{00000000-0000-0000-0000-000000000000}"/>
          </ac:spMkLst>
        </pc:spChg>
      </pc:sldChg>
      <pc:sldChg chg="modSp mod modNotesTx">
        <pc:chgData name="Yves Roblin" userId="34551148-8106-41e2-8265-859f4abb369c" providerId="ADAL" clId="{73FAF23A-E09C-45DD-904C-21A8D1682329}" dt="2026-03-16T00:25:23.184" v="880" actId="122"/>
        <pc:sldMkLst>
          <pc:docMk/>
          <pc:sldMk cId="0" sldId="263"/>
        </pc:sldMkLst>
        <pc:spChg chg="mod">
          <ac:chgData name="Yves Roblin" userId="34551148-8106-41e2-8265-859f4abb369c" providerId="ADAL" clId="{73FAF23A-E09C-45DD-904C-21A8D1682329}" dt="2026-03-16T00:25:23.184" v="880" actId="122"/>
          <ac:spMkLst>
            <pc:docMk/>
            <pc:sldMk cId="0" sldId="263"/>
            <ac:spMk id="2" creationId="{00000000-0000-0000-0000-000000000000}"/>
          </ac:spMkLst>
        </pc:spChg>
      </pc:sldChg>
      <pc:sldChg chg="addSp modSp mod">
        <pc:chgData name="Yves Roblin" userId="34551148-8106-41e2-8265-859f4abb369c" providerId="ADAL" clId="{73FAF23A-E09C-45DD-904C-21A8D1682329}" dt="2026-03-22T14:22:56.140" v="1538" actId="255"/>
        <pc:sldMkLst>
          <pc:docMk/>
          <pc:sldMk cId="0" sldId="264"/>
        </pc:sldMkLst>
        <pc:spChg chg="mod">
          <ac:chgData name="Yves Roblin" userId="34551148-8106-41e2-8265-859f4abb369c" providerId="ADAL" clId="{73FAF23A-E09C-45DD-904C-21A8D1682329}" dt="2026-03-16T00:41:19.792" v="922" actId="122"/>
          <ac:spMkLst>
            <pc:docMk/>
            <pc:sldMk cId="0" sldId="264"/>
            <ac:spMk id="2" creationId="{00000000-0000-0000-0000-000000000000}"/>
          </ac:spMkLst>
        </pc:spChg>
        <pc:spChg chg="add mod">
          <ac:chgData name="Yves Roblin" userId="34551148-8106-41e2-8265-859f4abb369c" providerId="ADAL" clId="{73FAF23A-E09C-45DD-904C-21A8D1682329}" dt="2026-03-22T14:22:56.140" v="1538" actId="255"/>
          <ac:spMkLst>
            <pc:docMk/>
            <pc:sldMk cId="0" sldId="264"/>
            <ac:spMk id="7" creationId="{9159413D-156D-BDFE-9E02-D99ECDFF192D}"/>
          </ac:spMkLst>
        </pc:spChg>
      </pc:sldChg>
      <pc:sldChg chg="addSp delSp modSp mod">
        <pc:chgData name="Yves Roblin" userId="34551148-8106-41e2-8265-859f4abb369c" providerId="ADAL" clId="{73FAF23A-E09C-45DD-904C-21A8D1682329}" dt="2026-03-22T14:22:13.365" v="1521" actId="20577"/>
        <pc:sldMkLst>
          <pc:docMk/>
          <pc:sldMk cId="0" sldId="265"/>
        </pc:sldMkLst>
        <pc:spChg chg="mod">
          <ac:chgData name="Yves Roblin" userId="34551148-8106-41e2-8265-859f4abb369c" providerId="ADAL" clId="{73FAF23A-E09C-45DD-904C-21A8D1682329}" dt="2026-03-16T00:41:23.902" v="923" actId="122"/>
          <ac:spMkLst>
            <pc:docMk/>
            <pc:sldMk cId="0" sldId="265"/>
            <ac:spMk id="2" creationId="{00000000-0000-0000-0000-000000000000}"/>
          </ac:spMkLst>
        </pc:spChg>
        <pc:spChg chg="mod">
          <ac:chgData name="Yves Roblin" userId="34551148-8106-41e2-8265-859f4abb369c" providerId="ADAL" clId="{73FAF23A-E09C-45DD-904C-21A8D1682329}" dt="2026-03-22T14:22:13.365" v="1521" actId="20577"/>
          <ac:spMkLst>
            <pc:docMk/>
            <pc:sldMk cId="0" sldId="265"/>
            <ac:spMk id="3" creationId="{00000000-0000-0000-0000-000000000000}"/>
          </ac:spMkLst>
        </pc:spChg>
        <pc:spChg chg="add del mod">
          <ac:chgData name="Yves Roblin" userId="34551148-8106-41e2-8265-859f4abb369c" providerId="ADAL" clId="{73FAF23A-E09C-45DD-904C-21A8D1682329}" dt="2026-03-22T14:21:24.680" v="1458"/>
          <ac:spMkLst>
            <pc:docMk/>
            <pc:sldMk cId="0" sldId="265"/>
            <ac:spMk id="5" creationId="{06364198-0D59-C463-92E7-B45E24818869}"/>
          </ac:spMkLst>
        </pc:spChg>
        <pc:spChg chg="add del mod">
          <ac:chgData name="Yves Roblin" userId="34551148-8106-41e2-8265-859f4abb369c" providerId="ADAL" clId="{73FAF23A-E09C-45DD-904C-21A8D1682329}" dt="2026-03-22T14:22:07.945" v="1503"/>
          <ac:spMkLst>
            <pc:docMk/>
            <pc:sldMk cId="0" sldId="265"/>
            <ac:spMk id="7" creationId="{352F59CA-7ED0-1046-4889-2F6F88D1D6DF}"/>
          </ac:spMkLst>
        </pc:spChg>
        <pc:picChg chg="mod">
          <ac:chgData name="Yves Roblin" userId="34551148-8106-41e2-8265-859f4abb369c" providerId="ADAL" clId="{73FAF23A-E09C-45DD-904C-21A8D1682329}" dt="2026-03-16T00:41:37.894" v="926" actId="1076"/>
          <ac:picMkLst>
            <pc:docMk/>
            <pc:sldMk cId="0" sldId="265"/>
            <ac:picMk id="4" creationId="{DD9610B8-E4C8-C602-57FA-4F4A7DAB4CC3}"/>
          </ac:picMkLst>
        </pc:picChg>
      </pc:sldChg>
      <pc:sldChg chg="modSp mod">
        <pc:chgData name="Yves Roblin" userId="34551148-8106-41e2-8265-859f4abb369c" providerId="ADAL" clId="{73FAF23A-E09C-45DD-904C-21A8D1682329}" dt="2026-03-16T00:42:20.850" v="937" actId="20577"/>
        <pc:sldMkLst>
          <pc:docMk/>
          <pc:sldMk cId="0" sldId="268"/>
        </pc:sldMkLst>
        <pc:spChg chg="mod">
          <ac:chgData name="Yves Roblin" userId="34551148-8106-41e2-8265-859f4abb369c" providerId="ADAL" clId="{73FAF23A-E09C-45DD-904C-21A8D1682329}" dt="2026-03-16T00:42:10.585" v="931" actId="122"/>
          <ac:spMkLst>
            <pc:docMk/>
            <pc:sldMk cId="0" sldId="268"/>
            <ac:spMk id="2" creationId="{00000000-0000-0000-0000-000000000000}"/>
          </ac:spMkLst>
        </pc:spChg>
        <pc:spChg chg="mod">
          <ac:chgData name="Yves Roblin" userId="34551148-8106-41e2-8265-859f4abb369c" providerId="ADAL" clId="{73FAF23A-E09C-45DD-904C-21A8D1682329}" dt="2026-03-16T00:42:20.850" v="937" actId="20577"/>
          <ac:spMkLst>
            <pc:docMk/>
            <pc:sldMk cId="0" sldId="268"/>
            <ac:spMk id="3" creationId="{00000000-0000-0000-0000-000000000000}"/>
          </ac:spMkLst>
        </pc:spChg>
      </pc:sldChg>
      <pc:sldChg chg="addSp modSp mod">
        <pc:chgData name="Yves Roblin" userId="34551148-8106-41e2-8265-859f4abb369c" providerId="ADAL" clId="{73FAF23A-E09C-45DD-904C-21A8D1682329}" dt="2026-03-16T00:39:42.790" v="915" actId="1076"/>
        <pc:sldMkLst>
          <pc:docMk/>
          <pc:sldMk cId="0" sldId="270"/>
        </pc:sldMkLst>
        <pc:spChg chg="mod">
          <ac:chgData name="Yves Roblin" userId="34551148-8106-41e2-8265-859f4abb369c" providerId="ADAL" clId="{73FAF23A-E09C-45DD-904C-21A8D1682329}" dt="2026-03-16T00:30:58.530" v="893" actId="122"/>
          <ac:spMkLst>
            <pc:docMk/>
            <pc:sldMk cId="0" sldId="270"/>
            <ac:spMk id="2" creationId="{00000000-0000-0000-0000-000000000000}"/>
          </ac:spMkLst>
        </pc:spChg>
        <pc:spChg chg="mod">
          <ac:chgData name="Yves Roblin" userId="34551148-8106-41e2-8265-859f4abb369c" providerId="ADAL" clId="{73FAF23A-E09C-45DD-904C-21A8D1682329}" dt="2026-03-16T00:30:54.281" v="892" actId="20577"/>
          <ac:spMkLst>
            <pc:docMk/>
            <pc:sldMk cId="0" sldId="270"/>
            <ac:spMk id="3" creationId="{00000000-0000-0000-0000-000000000000}"/>
          </ac:spMkLst>
        </pc:spChg>
        <pc:spChg chg="add mod">
          <ac:chgData name="Yves Roblin" userId="34551148-8106-41e2-8265-859f4abb369c" providerId="ADAL" clId="{73FAF23A-E09C-45DD-904C-21A8D1682329}" dt="2026-03-16T00:39:42.790" v="915" actId="1076"/>
          <ac:spMkLst>
            <pc:docMk/>
            <pc:sldMk cId="0" sldId="270"/>
            <ac:spMk id="4" creationId="{4C6798C3-1E62-A4C6-AC37-E00C6CDDD7AF}"/>
          </ac:spMkLst>
        </pc:spChg>
      </pc:sldChg>
      <pc:sldChg chg="modSp mod">
        <pc:chgData name="Yves Roblin" userId="34551148-8106-41e2-8265-859f4abb369c" providerId="ADAL" clId="{73FAF23A-E09C-45DD-904C-21A8D1682329}" dt="2026-03-16T00:29:59.281" v="889" actId="122"/>
        <pc:sldMkLst>
          <pc:docMk/>
          <pc:sldMk cId="0" sldId="271"/>
        </pc:sldMkLst>
        <pc:spChg chg="mod">
          <ac:chgData name="Yves Roblin" userId="34551148-8106-41e2-8265-859f4abb369c" providerId="ADAL" clId="{73FAF23A-E09C-45DD-904C-21A8D1682329}" dt="2026-03-16T00:29:59.281" v="889" actId="122"/>
          <ac:spMkLst>
            <pc:docMk/>
            <pc:sldMk cId="0" sldId="271"/>
            <ac:spMk id="2" creationId="{00000000-0000-0000-0000-000000000000}"/>
          </ac:spMkLst>
        </pc:spChg>
        <pc:spChg chg="mod">
          <ac:chgData name="Yves Roblin" userId="34551148-8106-41e2-8265-859f4abb369c" providerId="ADAL" clId="{73FAF23A-E09C-45DD-904C-21A8D1682329}" dt="2026-03-16T00:29:56.333" v="888" actId="122"/>
          <ac:spMkLst>
            <pc:docMk/>
            <pc:sldMk cId="0" sldId="271"/>
            <ac:spMk id="3" creationId="{00000000-0000-0000-0000-000000000000}"/>
          </ac:spMkLst>
        </pc:spChg>
      </pc:sldChg>
      <pc:sldChg chg="modSp mod">
        <pc:chgData name="Yves Roblin" userId="34551148-8106-41e2-8265-859f4abb369c" providerId="ADAL" clId="{73FAF23A-E09C-45DD-904C-21A8D1682329}" dt="2026-03-22T14:04:21.510" v="1293" actId="947"/>
        <pc:sldMkLst>
          <pc:docMk/>
          <pc:sldMk cId="0" sldId="273"/>
        </pc:sldMkLst>
        <pc:spChg chg="mod">
          <ac:chgData name="Yves Roblin" userId="34551148-8106-41e2-8265-859f4abb369c" providerId="ADAL" clId="{73FAF23A-E09C-45DD-904C-21A8D1682329}" dt="2026-03-16T00:44:05.619" v="952" actId="1076"/>
          <ac:spMkLst>
            <pc:docMk/>
            <pc:sldMk cId="0" sldId="273"/>
            <ac:spMk id="2" creationId="{00000000-0000-0000-0000-000000000000}"/>
          </ac:spMkLst>
        </pc:spChg>
        <pc:spChg chg="mod">
          <ac:chgData name="Yves Roblin" userId="34551148-8106-41e2-8265-859f4abb369c" providerId="ADAL" clId="{73FAF23A-E09C-45DD-904C-21A8D1682329}" dt="2026-03-22T14:04:21.510" v="1293" actId="947"/>
          <ac:spMkLst>
            <pc:docMk/>
            <pc:sldMk cId="0" sldId="273"/>
            <ac:spMk id="3" creationId="{00000000-0000-0000-0000-000000000000}"/>
          </ac:spMkLst>
        </pc:spChg>
      </pc:sldChg>
      <pc:sldChg chg="addSp delSp modSp mod">
        <pc:chgData name="Yves Roblin" userId="34551148-8106-41e2-8265-859f4abb369c" providerId="ADAL" clId="{73FAF23A-E09C-45DD-904C-21A8D1682329}" dt="2026-03-22T14:27:02.649" v="1594" actId="20577"/>
        <pc:sldMkLst>
          <pc:docMk/>
          <pc:sldMk cId="2570330135" sldId="275"/>
        </pc:sldMkLst>
        <pc:spChg chg="add mod">
          <ac:chgData name="Yves Roblin" userId="34551148-8106-41e2-8265-859f4abb369c" providerId="ADAL" clId="{73FAF23A-E09C-45DD-904C-21A8D1682329}" dt="2026-03-22T14:27:02.649" v="1594" actId="20577"/>
          <ac:spMkLst>
            <pc:docMk/>
            <pc:sldMk cId="2570330135" sldId="275"/>
            <ac:spMk id="2" creationId="{24CD9293-F760-DE9F-FA38-4853E11EE549}"/>
          </ac:spMkLst>
        </pc:spChg>
        <pc:spChg chg="mod">
          <ac:chgData name="Yves Roblin" userId="34551148-8106-41e2-8265-859f4abb369c" providerId="ADAL" clId="{73FAF23A-E09C-45DD-904C-21A8D1682329}" dt="2026-03-16T00:41:50.287" v="928" actId="1076"/>
          <ac:spMkLst>
            <pc:docMk/>
            <pc:sldMk cId="2570330135" sldId="275"/>
            <ac:spMk id="5" creationId="{C3F27154-85B4-04A1-6538-47204BFF2387}"/>
          </ac:spMkLst>
        </pc:spChg>
        <pc:spChg chg="del mod">
          <ac:chgData name="Yves Roblin" userId="34551148-8106-41e2-8265-859f4abb369c" providerId="ADAL" clId="{73FAF23A-E09C-45DD-904C-21A8D1682329}" dt="2026-03-22T14:25:26.464" v="1544" actId="478"/>
          <ac:spMkLst>
            <pc:docMk/>
            <pc:sldMk cId="2570330135" sldId="275"/>
            <ac:spMk id="8" creationId="{2D45BB3B-D5DD-F7AF-8DD0-4A02A41E1B8F}"/>
          </ac:spMkLst>
        </pc:spChg>
        <pc:spChg chg="del">
          <ac:chgData name="Yves Roblin" userId="34551148-8106-41e2-8265-859f4abb369c" providerId="ADAL" clId="{73FAF23A-E09C-45DD-904C-21A8D1682329}" dt="2026-03-22T14:25:16.956" v="1539" actId="478"/>
          <ac:spMkLst>
            <pc:docMk/>
            <pc:sldMk cId="2570330135" sldId="275"/>
            <ac:spMk id="10" creationId="{AF5B95B2-7F56-C6F7-7CF5-C5D961AE6086}"/>
          </ac:spMkLst>
        </pc:spChg>
        <pc:spChg chg="del mod">
          <ac:chgData name="Yves Roblin" userId="34551148-8106-41e2-8265-859f4abb369c" providerId="ADAL" clId="{73FAF23A-E09C-45DD-904C-21A8D1682329}" dt="2026-03-22T14:26:19.676" v="1586" actId="478"/>
          <ac:spMkLst>
            <pc:docMk/>
            <pc:sldMk cId="2570330135" sldId="275"/>
            <ac:spMk id="11" creationId="{938535E9-C598-2436-F08B-A411CE47B692}"/>
          </ac:spMkLst>
        </pc:spChg>
        <pc:picChg chg="mod">
          <ac:chgData name="Yves Roblin" userId="34551148-8106-41e2-8265-859f4abb369c" providerId="ADAL" clId="{73FAF23A-E09C-45DD-904C-21A8D1682329}" dt="2026-03-22T14:25:27.827" v="1545" actId="1076"/>
          <ac:picMkLst>
            <pc:docMk/>
            <pc:sldMk cId="2570330135" sldId="275"/>
            <ac:picMk id="6" creationId="{33833049-AEAF-76BE-AB2E-58F6F7112E14}"/>
          </ac:picMkLst>
        </pc:picChg>
        <pc:picChg chg="del">
          <ac:chgData name="Yves Roblin" userId="34551148-8106-41e2-8265-859f4abb369c" providerId="ADAL" clId="{73FAF23A-E09C-45DD-904C-21A8D1682329}" dt="2026-03-22T14:25:17.522" v="1540" actId="478"/>
          <ac:picMkLst>
            <pc:docMk/>
            <pc:sldMk cId="2570330135" sldId="275"/>
            <ac:picMk id="9" creationId="{723553E4-919F-1FE2-07AF-AD41E8E04500}"/>
          </ac:picMkLst>
        </pc:picChg>
      </pc:sldChg>
      <pc:sldChg chg="modSp mod modNotesTx">
        <pc:chgData name="Yves Roblin" userId="34551148-8106-41e2-8265-859f4abb369c" providerId="ADAL" clId="{73FAF23A-E09C-45DD-904C-21A8D1682329}" dt="2026-03-22T14:03:47.622" v="1292" actId="947"/>
        <pc:sldMkLst>
          <pc:docMk/>
          <pc:sldMk cId="2853075670" sldId="277"/>
        </pc:sldMkLst>
        <pc:spChg chg="mod">
          <ac:chgData name="Yves Roblin" userId="34551148-8106-41e2-8265-859f4abb369c" providerId="ADAL" clId="{73FAF23A-E09C-45DD-904C-21A8D1682329}" dt="2026-03-22T14:03:47.622" v="1292" actId="947"/>
          <ac:spMkLst>
            <pc:docMk/>
            <pc:sldMk cId="2853075670" sldId="277"/>
            <ac:spMk id="2" creationId="{D0B852CB-65E2-34D8-D65C-1814057E92F9}"/>
          </ac:spMkLst>
        </pc:spChg>
        <pc:spChg chg="mod">
          <ac:chgData name="Yves Roblin" userId="34551148-8106-41e2-8265-859f4abb369c" providerId="ADAL" clId="{73FAF23A-E09C-45DD-904C-21A8D1682329}" dt="2026-03-16T00:37:23.029" v="904" actId="1076"/>
          <ac:spMkLst>
            <pc:docMk/>
            <pc:sldMk cId="2853075670" sldId="277"/>
            <ac:spMk id="26" creationId="{009BD44A-11E5-DB6E-2DC0-C2C97F2ECA01}"/>
          </ac:spMkLst>
        </pc:spChg>
      </pc:sldChg>
      <pc:sldChg chg="modSp mod">
        <pc:chgData name="Yves Roblin" userId="34551148-8106-41e2-8265-859f4abb369c" providerId="ADAL" clId="{73FAF23A-E09C-45DD-904C-21A8D1682329}" dt="2026-03-22T14:02:15.738" v="1289" actId="947"/>
        <pc:sldMkLst>
          <pc:docMk/>
          <pc:sldMk cId="1993848279" sldId="289"/>
        </pc:sldMkLst>
        <pc:spChg chg="mod">
          <ac:chgData name="Yves Roblin" userId="34551148-8106-41e2-8265-859f4abb369c" providerId="ADAL" clId="{73FAF23A-E09C-45DD-904C-21A8D1682329}" dt="2026-03-22T14:02:03.229" v="1288" actId="947"/>
          <ac:spMkLst>
            <pc:docMk/>
            <pc:sldMk cId="1993848279" sldId="289"/>
            <ac:spMk id="2" creationId="{7AAC87CA-8223-4766-DC0C-EF69FC2823DF}"/>
          </ac:spMkLst>
        </pc:spChg>
        <pc:spChg chg="mod">
          <ac:chgData name="Yves Roblin" userId="34551148-8106-41e2-8265-859f4abb369c" providerId="ADAL" clId="{73FAF23A-E09C-45DD-904C-21A8D1682329}" dt="2026-03-22T14:02:15.738" v="1289" actId="947"/>
          <ac:spMkLst>
            <pc:docMk/>
            <pc:sldMk cId="1993848279" sldId="289"/>
            <ac:spMk id="31" creationId="{3CEEBFA1-2D11-2C9E-5C4A-9C08BAE97DCE}"/>
          </ac:spMkLst>
        </pc:spChg>
      </pc:sldChg>
      <pc:sldChg chg="addSp modSp mod">
        <pc:chgData name="Yves Roblin" userId="34551148-8106-41e2-8265-859f4abb369c" providerId="ADAL" clId="{73FAF23A-E09C-45DD-904C-21A8D1682329}" dt="2026-03-16T00:44:43.089" v="955" actId="122"/>
        <pc:sldMkLst>
          <pc:docMk/>
          <pc:sldMk cId="3080388755" sldId="307"/>
        </pc:sldMkLst>
        <pc:spChg chg="add mod">
          <ac:chgData name="Yves Roblin" userId="34551148-8106-41e2-8265-859f4abb369c" providerId="ADAL" clId="{73FAF23A-E09C-45DD-904C-21A8D1682329}" dt="2026-03-16T00:38:47.834" v="908" actId="1076"/>
          <ac:spMkLst>
            <pc:docMk/>
            <pc:sldMk cId="3080388755" sldId="307"/>
            <ac:spMk id="2" creationId="{5DB4056A-6F04-C23F-3BF5-132AD7BA70DB}"/>
          </ac:spMkLst>
        </pc:spChg>
        <pc:spChg chg="mod">
          <ac:chgData name="Yves Roblin" userId="34551148-8106-41e2-8265-859f4abb369c" providerId="ADAL" clId="{73FAF23A-E09C-45DD-904C-21A8D1682329}" dt="2026-03-16T00:44:43.089" v="955" actId="122"/>
          <ac:spMkLst>
            <pc:docMk/>
            <pc:sldMk cId="3080388755" sldId="307"/>
            <ac:spMk id="7" creationId="{328D2BEA-9FB1-4368-FA2E-C61479275273}"/>
          </ac:spMkLst>
        </pc:spChg>
        <pc:picChg chg="mod">
          <ac:chgData name="Yves Roblin" userId="34551148-8106-41e2-8265-859f4abb369c" providerId="ADAL" clId="{73FAF23A-E09C-45DD-904C-21A8D1682329}" dt="2026-03-16T00:38:40.655" v="907" actId="1076"/>
          <ac:picMkLst>
            <pc:docMk/>
            <pc:sldMk cId="3080388755" sldId="307"/>
            <ac:picMk id="15" creationId="{D0312333-FED8-4829-8E2E-9A2AC4BEC82C}"/>
          </ac:picMkLst>
        </pc:picChg>
      </pc:sldChg>
      <pc:sldChg chg="addSp delSp modSp mod">
        <pc:chgData name="Yves Roblin" userId="34551148-8106-41e2-8265-859f4abb369c" providerId="ADAL" clId="{73FAF23A-E09C-45DD-904C-21A8D1682329}" dt="2026-03-16T00:43:17.448" v="941" actId="1076"/>
        <pc:sldMkLst>
          <pc:docMk/>
          <pc:sldMk cId="2520803325" sldId="310"/>
        </pc:sldMkLst>
        <pc:spChg chg="add mod">
          <ac:chgData name="Yves Roblin" userId="34551148-8106-41e2-8265-859f4abb369c" providerId="ADAL" clId="{73FAF23A-E09C-45DD-904C-21A8D1682329}" dt="2026-03-16T00:43:17.448" v="941" actId="1076"/>
          <ac:spMkLst>
            <pc:docMk/>
            <pc:sldMk cId="2520803325" sldId="310"/>
            <ac:spMk id="2" creationId="{7186C33A-8125-2D1F-488C-BBCE82C0536A}"/>
          </ac:spMkLst>
        </pc:spChg>
        <pc:spChg chg="mod">
          <ac:chgData name="Yves Roblin" userId="34551148-8106-41e2-8265-859f4abb369c" providerId="ADAL" clId="{73FAF23A-E09C-45DD-904C-21A8D1682329}" dt="2026-03-16T00:39:14.278" v="911" actId="1076"/>
          <ac:spMkLst>
            <pc:docMk/>
            <pc:sldMk cId="2520803325" sldId="310"/>
            <ac:spMk id="19" creationId="{F4BCF3BC-5B6E-4A33-A611-E75F1EA58336}"/>
          </ac:spMkLst>
        </pc:spChg>
        <pc:grpChg chg="mod">
          <ac:chgData name="Yves Roblin" userId="34551148-8106-41e2-8265-859f4abb369c" providerId="ADAL" clId="{73FAF23A-E09C-45DD-904C-21A8D1682329}" dt="2026-03-16T00:43:12.208" v="940" actId="1076"/>
          <ac:grpSpMkLst>
            <pc:docMk/>
            <pc:sldMk cId="2520803325" sldId="310"/>
            <ac:grpSpMk id="26" creationId="{39A3E69A-1804-402B-A556-6B077B9B0229}"/>
          </ac:grpSpMkLst>
        </pc:grpChg>
      </pc:sldChg>
      <pc:sldChg chg="addSp modSp add del mod ord">
        <pc:chgData name="Yves Roblin" userId="34551148-8106-41e2-8265-859f4abb369c" providerId="ADAL" clId="{73FAF23A-E09C-45DD-904C-21A8D1682329}" dt="2026-03-22T14:11:48.635" v="1389" actId="47"/>
        <pc:sldMkLst>
          <pc:docMk/>
          <pc:sldMk cId="738434507" sldId="746"/>
        </pc:sldMkLst>
        <pc:spChg chg="mod">
          <ac:chgData name="Yves Roblin" userId="34551148-8106-41e2-8265-859f4abb369c" providerId="ADAL" clId="{73FAF23A-E09C-45DD-904C-21A8D1682329}" dt="2026-03-22T14:10:23.320" v="1373" actId="1076"/>
          <ac:spMkLst>
            <pc:docMk/>
            <pc:sldMk cId="738434507" sldId="746"/>
            <ac:spMk id="2" creationId="{1DB126F8-827D-7CC2-1395-C25338B604ED}"/>
          </ac:spMkLst>
        </pc:spChg>
        <pc:spChg chg="mod">
          <ac:chgData name="Yves Roblin" userId="34551148-8106-41e2-8265-859f4abb369c" providerId="ADAL" clId="{73FAF23A-E09C-45DD-904C-21A8D1682329}" dt="2026-03-22T14:07:19.838" v="1306" actId="1076"/>
          <ac:spMkLst>
            <pc:docMk/>
            <pc:sldMk cId="738434507" sldId="746"/>
            <ac:spMk id="4" creationId="{37892A95-73D9-2B65-17E2-21F11B76F830}"/>
          </ac:spMkLst>
        </pc:spChg>
        <pc:grpChg chg="add mod">
          <ac:chgData name="Yves Roblin" userId="34551148-8106-41e2-8265-859f4abb369c" providerId="ADAL" clId="{73FAF23A-E09C-45DD-904C-21A8D1682329}" dt="2026-03-22T14:08:07.527" v="1309" actId="164"/>
          <ac:grpSpMkLst>
            <pc:docMk/>
            <pc:sldMk cId="738434507" sldId="746"/>
            <ac:grpSpMk id="6" creationId="{7BABB599-A2FD-BC0E-88AA-15942C1CFB2D}"/>
          </ac:grpSpMkLst>
        </pc:grpChg>
        <pc:grpChg chg="mod">
          <ac:chgData name="Yves Roblin" userId="34551148-8106-41e2-8265-859f4abb369c" providerId="ADAL" clId="{73FAF23A-E09C-45DD-904C-21A8D1682329}" dt="2026-03-22T14:08:07.527" v="1309" actId="164"/>
          <ac:grpSpMkLst>
            <pc:docMk/>
            <pc:sldMk cId="738434507" sldId="746"/>
            <ac:grpSpMk id="7" creationId="{90493E1D-51DB-980A-1DF9-13610BAA0B7B}"/>
          </ac:grpSpMkLst>
        </pc:grpChg>
        <pc:grpChg chg="mod">
          <ac:chgData name="Yves Roblin" userId="34551148-8106-41e2-8265-859f4abb369c" providerId="ADAL" clId="{73FAF23A-E09C-45DD-904C-21A8D1682329}" dt="2026-03-22T14:08:07.527" v="1309" actId="164"/>
          <ac:grpSpMkLst>
            <pc:docMk/>
            <pc:sldMk cId="738434507" sldId="746"/>
            <ac:grpSpMk id="14" creationId="{6F113979-2643-ECCD-D1F7-5B8C668743FC}"/>
          </ac:grpSpMkLst>
        </pc:grpChg>
      </pc:sldChg>
      <pc:sldChg chg="modSp add del mod">
        <pc:chgData name="Yves Roblin" userId="34551148-8106-41e2-8265-859f4abb369c" providerId="ADAL" clId="{73FAF23A-E09C-45DD-904C-21A8D1682329}" dt="2026-03-22T13:54:21.730" v="1103" actId="47"/>
        <pc:sldMkLst>
          <pc:docMk/>
          <pc:sldMk cId="1671242126" sldId="1275"/>
        </pc:sldMkLst>
        <pc:spChg chg="mod">
          <ac:chgData name="Yves Roblin" userId="34551148-8106-41e2-8265-859f4abb369c" providerId="ADAL" clId="{73FAF23A-E09C-45DD-904C-21A8D1682329}" dt="2026-03-22T13:45:33.537" v="999" actId="27636"/>
          <ac:spMkLst>
            <pc:docMk/>
            <pc:sldMk cId="1671242126" sldId="1275"/>
            <ac:spMk id="2" creationId="{24E38C47-FADA-5E11-5176-22820D52276F}"/>
          </ac:spMkLst>
        </pc:spChg>
      </pc:sldChg>
      <pc:sldChg chg="addSp delSp modSp new mod">
        <pc:chgData name="Yves Roblin" userId="34551148-8106-41e2-8265-859f4abb369c" providerId="ADAL" clId="{73FAF23A-E09C-45DD-904C-21A8D1682329}" dt="2026-03-22T14:02:32.030" v="1290" actId="947"/>
        <pc:sldMkLst>
          <pc:docMk/>
          <pc:sldMk cId="3170926426" sldId="1392"/>
        </pc:sldMkLst>
        <pc:spChg chg="mod">
          <ac:chgData name="Yves Roblin" userId="34551148-8106-41e2-8265-859f4abb369c" providerId="ADAL" clId="{73FAF23A-E09C-45DD-904C-21A8D1682329}" dt="2026-03-22T14:02:32.030" v="1290" actId="947"/>
          <ac:spMkLst>
            <pc:docMk/>
            <pc:sldMk cId="3170926426" sldId="1392"/>
            <ac:spMk id="4" creationId="{FCF0E351-D59F-8967-138B-2F493D806365}"/>
          </ac:spMkLst>
        </pc:spChg>
        <pc:picChg chg="add mod">
          <ac:chgData name="Yves Roblin" userId="34551148-8106-41e2-8265-859f4abb369c" providerId="ADAL" clId="{73FAF23A-E09C-45DD-904C-21A8D1682329}" dt="2026-03-15T18:17:57.484" v="47" actId="14100"/>
          <ac:picMkLst>
            <pc:docMk/>
            <pc:sldMk cId="3170926426" sldId="1392"/>
            <ac:picMk id="7" creationId="{2AA0DA9A-1C57-0BAE-12B0-816E255E004B}"/>
          </ac:picMkLst>
        </pc:picChg>
      </pc:sldChg>
      <pc:sldChg chg="addSp delSp modSp new mod">
        <pc:chgData name="Yves Roblin" userId="34551148-8106-41e2-8265-859f4abb369c" providerId="ADAL" clId="{73FAF23A-E09C-45DD-904C-21A8D1682329}" dt="2026-03-16T00:35:30.631" v="902" actId="14100"/>
        <pc:sldMkLst>
          <pc:docMk/>
          <pc:sldMk cId="1504378330" sldId="1393"/>
        </pc:sldMkLst>
        <pc:spChg chg="add mod">
          <ac:chgData name="Yves Roblin" userId="34551148-8106-41e2-8265-859f4abb369c" providerId="ADAL" clId="{73FAF23A-E09C-45DD-904C-21A8D1682329}" dt="2026-03-15T18:18:42.553" v="53" actId="1076"/>
          <ac:spMkLst>
            <pc:docMk/>
            <pc:sldMk cId="1504378330" sldId="1393"/>
            <ac:spMk id="7" creationId="{BEBE9EB5-CFE6-C178-5CFF-D47895CDB37A}"/>
          </ac:spMkLst>
        </pc:spChg>
        <pc:spChg chg="add mod">
          <ac:chgData name="Yves Roblin" userId="34551148-8106-41e2-8265-859f4abb369c" providerId="ADAL" clId="{73FAF23A-E09C-45DD-904C-21A8D1682329}" dt="2026-03-15T18:19:09.015" v="59" actId="1076"/>
          <ac:spMkLst>
            <pc:docMk/>
            <pc:sldMk cId="1504378330" sldId="1393"/>
            <ac:spMk id="10" creationId="{C5BA4257-725B-EEF7-185D-C696383663D1}"/>
          </ac:spMkLst>
        </pc:spChg>
        <pc:picChg chg="add mod">
          <ac:chgData name="Yves Roblin" userId="34551148-8106-41e2-8265-859f4abb369c" providerId="ADAL" clId="{73FAF23A-E09C-45DD-904C-21A8D1682329}" dt="2026-03-16T00:35:30.631" v="902" actId="14100"/>
          <ac:picMkLst>
            <pc:docMk/>
            <pc:sldMk cId="1504378330" sldId="1393"/>
            <ac:picMk id="8" creationId="{68724E03-9E8E-6121-4570-31A1519283C9}"/>
          </ac:picMkLst>
        </pc:picChg>
        <pc:picChg chg="add mod">
          <ac:chgData name="Yves Roblin" userId="34551148-8106-41e2-8265-859f4abb369c" providerId="ADAL" clId="{73FAF23A-E09C-45DD-904C-21A8D1682329}" dt="2026-03-15T18:19:01.650" v="56" actId="1076"/>
          <ac:picMkLst>
            <pc:docMk/>
            <pc:sldMk cId="1504378330" sldId="1393"/>
            <ac:picMk id="9" creationId="{9F6E7371-6FF2-F2E4-D24D-7EBE0E7E2426}"/>
          </ac:picMkLst>
        </pc:picChg>
      </pc:sldChg>
      <pc:sldChg chg="addSp delSp modSp new mod">
        <pc:chgData name="Yves Roblin" userId="34551148-8106-41e2-8265-859f4abb369c" providerId="ADAL" clId="{73FAF23A-E09C-45DD-904C-21A8D1682329}" dt="2026-03-16T00:41:06.346" v="920" actId="122"/>
        <pc:sldMkLst>
          <pc:docMk/>
          <pc:sldMk cId="3077896414" sldId="1394"/>
        </pc:sldMkLst>
        <pc:spChg chg="mod">
          <ac:chgData name="Yves Roblin" userId="34551148-8106-41e2-8265-859f4abb369c" providerId="ADAL" clId="{73FAF23A-E09C-45DD-904C-21A8D1682329}" dt="2026-03-16T00:41:06.346" v="920" actId="122"/>
          <ac:spMkLst>
            <pc:docMk/>
            <pc:sldMk cId="3077896414" sldId="1394"/>
            <ac:spMk id="4" creationId="{26ED8740-BA21-2369-F7BC-2B20007A1525}"/>
          </ac:spMkLst>
        </pc:spChg>
        <pc:spChg chg="mod">
          <ac:chgData name="Yves Roblin" userId="34551148-8106-41e2-8265-859f4abb369c" providerId="ADAL" clId="{73FAF23A-E09C-45DD-904C-21A8D1682329}" dt="2026-03-15T18:20:08.815" v="69"/>
          <ac:spMkLst>
            <pc:docMk/>
            <pc:sldMk cId="3077896414" sldId="1394"/>
            <ac:spMk id="12" creationId="{E3CAF04B-1AD0-7872-081F-E5BA0F0C89C0}"/>
          </ac:spMkLst>
        </pc:spChg>
        <pc:spChg chg="mod">
          <ac:chgData name="Yves Roblin" userId="34551148-8106-41e2-8265-859f4abb369c" providerId="ADAL" clId="{73FAF23A-E09C-45DD-904C-21A8D1682329}" dt="2026-03-15T18:20:08.815" v="69"/>
          <ac:spMkLst>
            <pc:docMk/>
            <pc:sldMk cId="3077896414" sldId="1394"/>
            <ac:spMk id="13" creationId="{8D8E40CF-7915-5758-E776-BA067765BEBD}"/>
          </ac:spMkLst>
        </pc:spChg>
        <pc:spChg chg="mod">
          <ac:chgData name="Yves Roblin" userId="34551148-8106-41e2-8265-859f4abb369c" providerId="ADAL" clId="{73FAF23A-E09C-45DD-904C-21A8D1682329}" dt="2026-03-15T18:20:08.815" v="69"/>
          <ac:spMkLst>
            <pc:docMk/>
            <pc:sldMk cId="3077896414" sldId="1394"/>
            <ac:spMk id="14" creationId="{A42AB7DD-D115-4E32-677B-93EF1AFA37A4}"/>
          </ac:spMkLst>
        </pc:spChg>
        <pc:spChg chg="mod">
          <ac:chgData name="Yves Roblin" userId="34551148-8106-41e2-8265-859f4abb369c" providerId="ADAL" clId="{73FAF23A-E09C-45DD-904C-21A8D1682329}" dt="2026-03-15T18:20:08.815" v="69"/>
          <ac:spMkLst>
            <pc:docMk/>
            <pc:sldMk cId="3077896414" sldId="1394"/>
            <ac:spMk id="15" creationId="{9B49A657-F29A-1978-4F5E-5597293F1750}"/>
          </ac:spMkLst>
        </pc:spChg>
        <pc:spChg chg="mod">
          <ac:chgData name="Yves Roblin" userId="34551148-8106-41e2-8265-859f4abb369c" providerId="ADAL" clId="{73FAF23A-E09C-45DD-904C-21A8D1682329}" dt="2026-03-15T18:20:08.815" v="69"/>
          <ac:spMkLst>
            <pc:docMk/>
            <pc:sldMk cId="3077896414" sldId="1394"/>
            <ac:spMk id="16" creationId="{72BF3EC0-98C2-C20F-52E1-4DA4B81EA645}"/>
          </ac:spMkLst>
        </pc:spChg>
        <pc:spChg chg="mod">
          <ac:chgData name="Yves Roblin" userId="34551148-8106-41e2-8265-859f4abb369c" providerId="ADAL" clId="{73FAF23A-E09C-45DD-904C-21A8D1682329}" dt="2026-03-15T18:20:08.815" v="69"/>
          <ac:spMkLst>
            <pc:docMk/>
            <pc:sldMk cId="3077896414" sldId="1394"/>
            <ac:spMk id="17" creationId="{4DB2751B-9ABF-77DD-5EB6-57D9B81C09CE}"/>
          </ac:spMkLst>
        </pc:spChg>
        <pc:spChg chg="mod">
          <ac:chgData name="Yves Roblin" userId="34551148-8106-41e2-8265-859f4abb369c" providerId="ADAL" clId="{73FAF23A-E09C-45DD-904C-21A8D1682329}" dt="2026-03-15T18:20:08.815" v="69"/>
          <ac:spMkLst>
            <pc:docMk/>
            <pc:sldMk cId="3077896414" sldId="1394"/>
            <ac:spMk id="19" creationId="{B6A28632-EA02-2805-C552-79AA3C4846B8}"/>
          </ac:spMkLst>
        </pc:spChg>
        <pc:spChg chg="mod">
          <ac:chgData name="Yves Roblin" userId="34551148-8106-41e2-8265-859f4abb369c" providerId="ADAL" clId="{73FAF23A-E09C-45DD-904C-21A8D1682329}" dt="2026-03-15T18:20:08.815" v="69"/>
          <ac:spMkLst>
            <pc:docMk/>
            <pc:sldMk cId="3077896414" sldId="1394"/>
            <ac:spMk id="24" creationId="{40F56C71-A3ED-C7CF-7FF8-26FED2E47D8C}"/>
          </ac:spMkLst>
        </pc:spChg>
        <pc:spChg chg="mod">
          <ac:chgData name="Yves Roblin" userId="34551148-8106-41e2-8265-859f4abb369c" providerId="ADAL" clId="{73FAF23A-E09C-45DD-904C-21A8D1682329}" dt="2026-03-15T18:20:08.815" v="69"/>
          <ac:spMkLst>
            <pc:docMk/>
            <pc:sldMk cId="3077896414" sldId="1394"/>
            <ac:spMk id="25" creationId="{2E207AE3-5BFA-85A8-BB15-4EA7913C49A4}"/>
          </ac:spMkLst>
        </pc:spChg>
        <pc:spChg chg="mod">
          <ac:chgData name="Yves Roblin" userId="34551148-8106-41e2-8265-859f4abb369c" providerId="ADAL" clId="{73FAF23A-E09C-45DD-904C-21A8D1682329}" dt="2026-03-15T18:20:08.815" v="69"/>
          <ac:spMkLst>
            <pc:docMk/>
            <pc:sldMk cId="3077896414" sldId="1394"/>
            <ac:spMk id="26" creationId="{ED49E15A-D408-0872-5965-518476BA5BAA}"/>
          </ac:spMkLst>
        </pc:spChg>
        <pc:grpChg chg="mod">
          <ac:chgData name="Yves Roblin" userId="34551148-8106-41e2-8265-859f4abb369c" providerId="ADAL" clId="{73FAF23A-E09C-45DD-904C-21A8D1682329}" dt="2026-03-15T18:20:18.240" v="73" actId="1076"/>
          <ac:grpSpMkLst>
            <pc:docMk/>
            <pc:sldMk cId="3077896414" sldId="1394"/>
            <ac:grpSpMk id="7" creationId="{F4CC995E-0E61-75A5-5699-2C8EE248D12E}"/>
          </ac:grpSpMkLst>
        </pc:grpChg>
      </pc:sldChg>
      <pc:sldChg chg="addSp delSp modSp new mod modAnim modNotesTx">
        <pc:chgData name="Yves Roblin" userId="34551148-8106-41e2-8265-859f4abb369c" providerId="ADAL" clId="{73FAF23A-E09C-45DD-904C-21A8D1682329}" dt="2026-03-16T00:41:12.225" v="921" actId="122"/>
        <pc:sldMkLst>
          <pc:docMk/>
          <pc:sldMk cId="4137837775" sldId="1430"/>
        </pc:sldMkLst>
        <pc:spChg chg="mod">
          <ac:chgData name="Yves Roblin" userId="34551148-8106-41e2-8265-859f4abb369c" providerId="ADAL" clId="{73FAF23A-E09C-45DD-904C-21A8D1682329}" dt="2026-03-16T00:41:12.225" v="921" actId="122"/>
          <ac:spMkLst>
            <pc:docMk/>
            <pc:sldMk cId="4137837775" sldId="1430"/>
            <ac:spMk id="4" creationId="{20AF7789-45D6-F6AC-0F41-40CD198D606D}"/>
          </ac:spMkLst>
        </pc:spChg>
        <pc:spChg chg="add mod">
          <ac:chgData name="Yves Roblin" userId="34551148-8106-41e2-8265-859f4abb369c" providerId="ADAL" clId="{73FAF23A-E09C-45DD-904C-21A8D1682329}" dt="2026-03-15T18:34:36.720" v="342" actId="404"/>
          <ac:spMkLst>
            <pc:docMk/>
            <pc:sldMk cId="4137837775" sldId="1430"/>
            <ac:spMk id="13" creationId="{C8543CF5-1645-E56B-6782-9220C76BC9D8}"/>
          </ac:spMkLst>
        </pc:spChg>
        <pc:spChg chg="add mod">
          <ac:chgData name="Yves Roblin" userId="34551148-8106-41e2-8265-859f4abb369c" providerId="ADAL" clId="{73FAF23A-E09C-45DD-904C-21A8D1682329}" dt="2026-03-15T18:34:50.164" v="350" actId="1076"/>
          <ac:spMkLst>
            <pc:docMk/>
            <pc:sldMk cId="4137837775" sldId="1430"/>
            <ac:spMk id="14" creationId="{5CDB8403-23DE-2921-224A-CEDCF46B0256}"/>
          </ac:spMkLst>
        </pc:spChg>
        <pc:graphicFrameChg chg="add mod modGraphic">
          <ac:chgData name="Yves Roblin" userId="34551148-8106-41e2-8265-859f4abb369c" providerId="ADAL" clId="{73FAF23A-E09C-45DD-904C-21A8D1682329}" dt="2026-03-15T18:32:18.259" v="233" actId="1076"/>
          <ac:graphicFrameMkLst>
            <pc:docMk/>
            <pc:sldMk cId="4137837775" sldId="1430"/>
            <ac:graphicFrameMk id="11" creationId="{5ECB9B8A-214E-4C3D-4051-6D379E95D0AD}"/>
          </ac:graphicFrameMkLst>
        </pc:graphicFrameChg>
        <pc:picChg chg="add mod">
          <ac:chgData name="Yves Roblin" userId="34551148-8106-41e2-8265-859f4abb369c" providerId="ADAL" clId="{73FAF23A-E09C-45DD-904C-21A8D1682329}" dt="2026-03-15T18:32:23.349" v="235" actId="1076"/>
          <ac:picMkLst>
            <pc:docMk/>
            <pc:sldMk cId="4137837775" sldId="1430"/>
            <ac:picMk id="7" creationId="{EF1EE91B-F30F-7D77-21F4-DD493F3202C5}"/>
          </ac:picMkLst>
        </pc:picChg>
        <pc:picChg chg="add mod">
          <ac:chgData name="Yves Roblin" userId="34551148-8106-41e2-8265-859f4abb369c" providerId="ADAL" clId="{73FAF23A-E09C-45DD-904C-21A8D1682329}" dt="2026-03-15T18:32:25.283" v="236" actId="1076"/>
          <ac:picMkLst>
            <pc:docMk/>
            <pc:sldMk cId="4137837775" sldId="1430"/>
            <ac:picMk id="8" creationId="{01AFE09E-8769-602A-FDB5-1580B06D597D}"/>
          </ac:picMkLst>
        </pc:picChg>
        <pc:picChg chg="add mod">
          <ac:chgData name="Yves Roblin" userId="34551148-8106-41e2-8265-859f4abb369c" providerId="ADAL" clId="{73FAF23A-E09C-45DD-904C-21A8D1682329}" dt="2026-03-15T18:32:22.011" v="234" actId="1076"/>
          <ac:picMkLst>
            <pc:docMk/>
            <pc:sldMk cId="4137837775" sldId="1430"/>
            <ac:picMk id="9" creationId="{9F5DE7FE-82FC-24AE-160C-D3BC283FC57D}"/>
          </ac:picMkLst>
        </pc:picChg>
        <pc:picChg chg="add mod">
          <ac:chgData name="Yves Roblin" userId="34551148-8106-41e2-8265-859f4abb369c" providerId="ADAL" clId="{73FAF23A-E09C-45DD-904C-21A8D1682329}" dt="2026-03-15T18:32:27.259" v="237" actId="1076"/>
          <ac:picMkLst>
            <pc:docMk/>
            <pc:sldMk cId="4137837775" sldId="1430"/>
            <ac:picMk id="10" creationId="{1A4E3923-A3E8-0D6A-D0D7-A98664E76310}"/>
          </ac:picMkLst>
        </pc:picChg>
        <pc:picChg chg="add mod">
          <ac:chgData name="Yves Roblin" userId="34551148-8106-41e2-8265-859f4abb369c" providerId="ADAL" clId="{73FAF23A-E09C-45DD-904C-21A8D1682329}" dt="2026-03-15T18:32:08.578" v="230" actId="14100"/>
          <ac:picMkLst>
            <pc:docMk/>
            <pc:sldMk cId="4137837775" sldId="1430"/>
            <ac:picMk id="12" creationId="{F4914A8B-7793-0C71-8D84-464DAABBAD72}"/>
          </ac:picMkLst>
        </pc:picChg>
      </pc:sldChg>
      <pc:sldChg chg="addSp delSp modSp new mod">
        <pc:chgData name="Yves Roblin" userId="34551148-8106-41e2-8265-859f4abb369c" providerId="ADAL" clId="{73FAF23A-E09C-45DD-904C-21A8D1682329}" dt="2026-03-16T00:40:59.507" v="919" actId="1076"/>
        <pc:sldMkLst>
          <pc:docMk/>
          <pc:sldMk cId="2213032513" sldId="1431"/>
        </pc:sldMkLst>
        <pc:spChg chg="mod">
          <ac:chgData name="Yves Roblin" userId="34551148-8106-41e2-8265-859f4abb369c" providerId="ADAL" clId="{73FAF23A-E09C-45DD-904C-21A8D1682329}" dt="2026-03-16T00:40:59.507" v="919" actId="1076"/>
          <ac:spMkLst>
            <pc:docMk/>
            <pc:sldMk cId="2213032513" sldId="1431"/>
            <ac:spMk id="4" creationId="{4DE949F7-6445-9CC5-29D6-76687EB902B9}"/>
          </ac:spMkLst>
        </pc:spChg>
        <pc:spChg chg="add mod">
          <ac:chgData name="Yves Roblin" userId="34551148-8106-41e2-8265-859f4abb369c" providerId="ADAL" clId="{73FAF23A-E09C-45DD-904C-21A8D1682329}" dt="2026-03-15T22:11:19.938" v="468"/>
          <ac:spMkLst>
            <pc:docMk/>
            <pc:sldMk cId="2213032513" sldId="1431"/>
            <ac:spMk id="12" creationId="{2490AB3D-B431-F007-812E-F0FF05CA0B6D}"/>
          </ac:spMkLst>
        </pc:spChg>
        <pc:spChg chg="add mod">
          <ac:chgData name="Yves Roblin" userId="34551148-8106-41e2-8265-859f4abb369c" providerId="ADAL" clId="{73FAF23A-E09C-45DD-904C-21A8D1682329}" dt="2026-03-15T22:11:19.938" v="468"/>
          <ac:spMkLst>
            <pc:docMk/>
            <pc:sldMk cId="2213032513" sldId="1431"/>
            <ac:spMk id="19" creationId="{9281B215-D0FC-7445-FCD8-3B8F9FE5F7A4}"/>
          </ac:spMkLst>
        </pc:spChg>
        <pc:spChg chg="add mod">
          <ac:chgData name="Yves Roblin" userId="34551148-8106-41e2-8265-859f4abb369c" providerId="ADAL" clId="{73FAF23A-E09C-45DD-904C-21A8D1682329}" dt="2026-03-15T22:11:19.938" v="468"/>
          <ac:spMkLst>
            <pc:docMk/>
            <pc:sldMk cId="2213032513" sldId="1431"/>
            <ac:spMk id="21" creationId="{03E80C5E-D391-A602-0A06-74F975E2256F}"/>
          </ac:spMkLst>
        </pc:spChg>
        <pc:spChg chg="add mod">
          <ac:chgData name="Yves Roblin" userId="34551148-8106-41e2-8265-859f4abb369c" providerId="ADAL" clId="{73FAF23A-E09C-45DD-904C-21A8D1682329}" dt="2026-03-15T22:11:19.938" v="468"/>
          <ac:spMkLst>
            <pc:docMk/>
            <pc:sldMk cId="2213032513" sldId="1431"/>
            <ac:spMk id="23" creationId="{32BB3374-2965-7043-FE48-D3330D23DB46}"/>
          </ac:spMkLst>
        </pc:spChg>
        <pc:spChg chg="add mod">
          <ac:chgData name="Yves Roblin" userId="34551148-8106-41e2-8265-859f4abb369c" providerId="ADAL" clId="{73FAF23A-E09C-45DD-904C-21A8D1682329}" dt="2026-03-15T22:11:19.938" v="468"/>
          <ac:spMkLst>
            <pc:docMk/>
            <pc:sldMk cId="2213032513" sldId="1431"/>
            <ac:spMk id="24" creationId="{DAAFAB2A-618C-CC35-CE49-845C8E8DCBF7}"/>
          </ac:spMkLst>
        </pc:spChg>
        <pc:spChg chg="add mod">
          <ac:chgData name="Yves Roblin" userId="34551148-8106-41e2-8265-859f4abb369c" providerId="ADAL" clId="{73FAF23A-E09C-45DD-904C-21A8D1682329}" dt="2026-03-15T22:11:19.938" v="468"/>
          <ac:spMkLst>
            <pc:docMk/>
            <pc:sldMk cId="2213032513" sldId="1431"/>
            <ac:spMk id="25" creationId="{232CDED4-D47D-72B2-46B0-CD47BD9CEC1E}"/>
          </ac:spMkLst>
        </pc:spChg>
        <pc:spChg chg="add mod">
          <ac:chgData name="Yves Roblin" userId="34551148-8106-41e2-8265-859f4abb369c" providerId="ADAL" clId="{73FAF23A-E09C-45DD-904C-21A8D1682329}" dt="2026-03-15T22:11:19.938" v="468"/>
          <ac:spMkLst>
            <pc:docMk/>
            <pc:sldMk cId="2213032513" sldId="1431"/>
            <ac:spMk id="26" creationId="{5DD5A2ED-D1BE-274B-4EC7-AE03DA7CBED6}"/>
          </ac:spMkLst>
        </pc:spChg>
        <pc:spChg chg="add mod">
          <ac:chgData name="Yves Roblin" userId="34551148-8106-41e2-8265-859f4abb369c" providerId="ADAL" clId="{73FAF23A-E09C-45DD-904C-21A8D1682329}" dt="2026-03-15T22:11:19.938" v="468"/>
          <ac:spMkLst>
            <pc:docMk/>
            <pc:sldMk cId="2213032513" sldId="1431"/>
            <ac:spMk id="29" creationId="{92227F00-7914-5C38-6CCD-53E3782F419A}"/>
          </ac:spMkLst>
        </pc:spChg>
        <pc:spChg chg="add mod">
          <ac:chgData name="Yves Roblin" userId="34551148-8106-41e2-8265-859f4abb369c" providerId="ADAL" clId="{73FAF23A-E09C-45DD-904C-21A8D1682329}" dt="2026-03-15T22:11:19.938" v="468"/>
          <ac:spMkLst>
            <pc:docMk/>
            <pc:sldMk cId="2213032513" sldId="1431"/>
            <ac:spMk id="31" creationId="{04F5469B-EE68-3270-9F9E-241291B2D7C3}"/>
          </ac:spMkLst>
        </pc:spChg>
        <pc:spChg chg="add mod">
          <ac:chgData name="Yves Roblin" userId="34551148-8106-41e2-8265-859f4abb369c" providerId="ADAL" clId="{73FAF23A-E09C-45DD-904C-21A8D1682329}" dt="2026-03-15T22:11:19.938" v="468"/>
          <ac:spMkLst>
            <pc:docMk/>
            <pc:sldMk cId="2213032513" sldId="1431"/>
            <ac:spMk id="32" creationId="{C14B304E-72D6-6239-CB76-A5D6F3B8A44E}"/>
          </ac:spMkLst>
        </pc:spChg>
      </pc:sldChg>
      <pc:sldChg chg="addSp delSp modSp add mod ord">
        <pc:chgData name="Yves Roblin" userId="34551148-8106-41e2-8265-859f4abb369c" providerId="ADAL" clId="{73FAF23A-E09C-45DD-904C-21A8D1682329}" dt="2026-03-22T13:58:14.805" v="1176" actId="20577"/>
        <pc:sldMkLst>
          <pc:docMk/>
          <pc:sldMk cId="541463053" sldId="1432"/>
        </pc:sldMkLst>
        <pc:spChg chg="mod">
          <ac:chgData name="Yves Roblin" userId="34551148-8106-41e2-8265-859f4abb369c" providerId="ADAL" clId="{73FAF23A-E09C-45DD-904C-21A8D1682329}" dt="2026-03-22T13:58:14.805" v="1176" actId="20577"/>
          <ac:spMkLst>
            <pc:docMk/>
            <pc:sldMk cId="541463053" sldId="1432"/>
            <ac:spMk id="2" creationId="{4A0A3D23-9673-9BAC-9AA8-2D5BBC5B9382}"/>
          </ac:spMkLst>
        </pc:spChg>
        <pc:spChg chg="del mod">
          <ac:chgData name="Yves Roblin" userId="34551148-8106-41e2-8265-859f4abb369c" providerId="ADAL" clId="{73FAF23A-E09C-45DD-904C-21A8D1682329}" dt="2026-03-22T13:46:27.064" v="1040" actId="478"/>
          <ac:spMkLst>
            <pc:docMk/>
            <pc:sldMk cId="541463053" sldId="1432"/>
            <ac:spMk id="3" creationId="{40A39D9D-2B5D-B681-B9D3-C0B6F6167B98}"/>
          </ac:spMkLst>
        </pc:spChg>
        <pc:picChg chg="add mod">
          <ac:chgData name="Yves Roblin" userId="34551148-8106-41e2-8265-859f4abb369c" providerId="ADAL" clId="{73FAF23A-E09C-45DD-904C-21A8D1682329}" dt="2026-03-22T13:46:42.371" v="1044" actId="1076"/>
          <ac:picMkLst>
            <pc:docMk/>
            <pc:sldMk cId="541463053" sldId="1432"/>
            <ac:picMk id="5" creationId="{33653BBC-1424-4891-7E66-05C10C3D3171}"/>
          </ac:picMkLst>
        </pc:picChg>
        <pc:picChg chg="add mod">
          <ac:chgData name="Yves Roblin" userId="34551148-8106-41e2-8265-859f4abb369c" providerId="ADAL" clId="{73FAF23A-E09C-45DD-904C-21A8D1682329}" dt="2026-03-22T13:46:30.719" v="1042" actId="1076"/>
          <ac:picMkLst>
            <pc:docMk/>
            <pc:sldMk cId="541463053" sldId="1432"/>
            <ac:picMk id="6" creationId="{540C979B-7B69-826F-9142-5EFD156C392E}"/>
          </ac:picMkLst>
        </pc:picChg>
      </pc:sldChg>
      <pc:sldChg chg="add del">
        <pc:chgData name="Yves Roblin" userId="34551148-8106-41e2-8265-859f4abb369c" providerId="ADAL" clId="{73FAF23A-E09C-45DD-904C-21A8D1682329}" dt="2026-03-22T13:58:19.194" v="1177" actId="47"/>
        <pc:sldMkLst>
          <pc:docMk/>
          <pc:sldMk cId="1069336489" sldId="1433"/>
        </pc:sldMkLst>
      </pc:sldChg>
      <pc:sldChg chg="addSp delSp modSp add mod">
        <pc:chgData name="Yves Roblin" userId="34551148-8106-41e2-8265-859f4abb369c" providerId="ADAL" clId="{73FAF23A-E09C-45DD-904C-21A8D1682329}" dt="2026-03-22T13:57:44.191" v="1143" actId="11529"/>
        <pc:sldMkLst>
          <pc:docMk/>
          <pc:sldMk cId="4239974319" sldId="1434"/>
        </pc:sldMkLst>
        <pc:spChg chg="mod">
          <ac:chgData name="Yves Roblin" userId="34551148-8106-41e2-8265-859f4abb369c" providerId="ADAL" clId="{73FAF23A-E09C-45DD-904C-21A8D1682329}" dt="2026-03-22T13:55:15.137" v="1115" actId="1076"/>
          <ac:spMkLst>
            <pc:docMk/>
            <pc:sldMk cId="4239974319" sldId="1434"/>
            <ac:spMk id="2" creationId="{16D3452D-CF48-0136-BF09-7E96C0E2858C}"/>
          </ac:spMkLst>
        </pc:spChg>
        <pc:spChg chg="add mod">
          <ac:chgData name="Yves Roblin" userId="34551148-8106-41e2-8265-859f4abb369c" providerId="ADAL" clId="{73FAF23A-E09C-45DD-904C-21A8D1682329}" dt="2026-03-22T13:57:00.061" v="1132" actId="1076"/>
          <ac:spMkLst>
            <pc:docMk/>
            <pc:sldMk cId="4239974319" sldId="1434"/>
            <ac:spMk id="3" creationId="{BAED56DF-7FB3-9B83-85B6-CB55A26547B3}"/>
          </ac:spMkLst>
        </pc:spChg>
        <pc:spChg chg="add mod">
          <ac:chgData name="Yves Roblin" userId="34551148-8106-41e2-8265-859f4abb369c" providerId="ADAL" clId="{73FAF23A-E09C-45DD-904C-21A8D1682329}" dt="2026-03-22T13:56:58.001" v="1131" actId="14100"/>
          <ac:spMkLst>
            <pc:docMk/>
            <pc:sldMk cId="4239974319" sldId="1434"/>
            <ac:spMk id="7" creationId="{36F964BA-4B03-A10C-991E-14AAC59DDD5B}"/>
          </ac:spMkLst>
        </pc:spChg>
        <pc:spChg chg="add mod">
          <ac:chgData name="Yves Roblin" userId="34551148-8106-41e2-8265-859f4abb369c" providerId="ADAL" clId="{73FAF23A-E09C-45DD-904C-21A8D1682329}" dt="2026-03-22T13:57:15.725" v="1136" actId="1076"/>
          <ac:spMkLst>
            <pc:docMk/>
            <pc:sldMk cId="4239974319" sldId="1434"/>
            <ac:spMk id="10" creationId="{95E1A80A-D0E3-A0E4-6E9F-F1106AA6A076}"/>
          </ac:spMkLst>
        </pc:spChg>
        <pc:spChg chg="add mod">
          <ac:chgData name="Yves Roblin" userId="34551148-8106-41e2-8265-859f4abb369c" providerId="ADAL" clId="{73FAF23A-E09C-45DD-904C-21A8D1682329}" dt="2026-03-22T13:57:13.498" v="1135" actId="1076"/>
          <ac:spMkLst>
            <pc:docMk/>
            <pc:sldMk cId="4239974319" sldId="1434"/>
            <ac:spMk id="11" creationId="{D50F91F2-CD63-F407-3E38-2980DB02DCAE}"/>
          </ac:spMkLst>
        </pc:spChg>
        <pc:spChg chg="add mod">
          <ac:chgData name="Yves Roblin" userId="34551148-8106-41e2-8265-859f4abb369c" providerId="ADAL" clId="{73FAF23A-E09C-45DD-904C-21A8D1682329}" dt="2026-03-22T13:57:11.525" v="1134" actId="1076"/>
          <ac:spMkLst>
            <pc:docMk/>
            <pc:sldMk cId="4239974319" sldId="1434"/>
            <ac:spMk id="13" creationId="{0ADF5D01-35A7-0294-CE93-A97A99D46FD8}"/>
          </ac:spMkLst>
        </pc:spChg>
        <pc:spChg chg="add mod">
          <ac:chgData name="Yves Roblin" userId="34551148-8106-41e2-8265-859f4abb369c" providerId="ADAL" clId="{73FAF23A-E09C-45DD-904C-21A8D1682329}" dt="2026-03-22T13:57:18.570" v="1137" actId="1076"/>
          <ac:spMkLst>
            <pc:docMk/>
            <pc:sldMk cId="4239974319" sldId="1434"/>
            <ac:spMk id="14" creationId="{ED5694DE-DCBF-3108-167A-5DB820BF0084}"/>
          </ac:spMkLst>
        </pc:spChg>
        <pc:spChg chg="add mod">
          <ac:chgData name="Yves Roblin" userId="34551148-8106-41e2-8265-859f4abb369c" providerId="ADAL" clId="{73FAF23A-E09C-45DD-904C-21A8D1682329}" dt="2026-03-22T13:55:10.294" v="1113" actId="1076"/>
          <ac:spMkLst>
            <pc:docMk/>
            <pc:sldMk cId="4239974319" sldId="1434"/>
            <ac:spMk id="15" creationId="{864C5912-EE4F-B251-6ED8-D7B422C45A03}"/>
          </ac:spMkLst>
        </pc:spChg>
        <pc:graphicFrameChg chg="add mod modGraphic">
          <ac:chgData name="Yves Roblin" userId="34551148-8106-41e2-8265-859f4abb369c" providerId="ADAL" clId="{73FAF23A-E09C-45DD-904C-21A8D1682329}" dt="2026-03-22T13:57:05.792" v="1133" actId="1076"/>
          <ac:graphicFrameMkLst>
            <pc:docMk/>
            <pc:sldMk cId="4239974319" sldId="1434"/>
            <ac:graphicFrameMk id="8" creationId="{9172551C-3D48-9D73-8EAE-56CA96EF5E82}"/>
          </ac:graphicFrameMkLst>
        </pc:graphicFrameChg>
        <pc:picChg chg="del">
          <ac:chgData name="Yves Roblin" userId="34551148-8106-41e2-8265-859f4abb369c" providerId="ADAL" clId="{73FAF23A-E09C-45DD-904C-21A8D1682329}" dt="2026-03-22T13:54:00.534" v="1047" actId="478"/>
          <ac:picMkLst>
            <pc:docMk/>
            <pc:sldMk cId="4239974319" sldId="1434"/>
            <ac:picMk id="5" creationId="{439694C9-A722-D94C-90AA-29840F833976}"/>
          </ac:picMkLst>
        </pc:picChg>
        <pc:picChg chg="del mod">
          <ac:chgData name="Yves Roblin" userId="34551148-8106-41e2-8265-859f4abb369c" providerId="ADAL" clId="{73FAF23A-E09C-45DD-904C-21A8D1682329}" dt="2026-03-22T13:54:01.771" v="1049" actId="478"/>
          <ac:picMkLst>
            <pc:docMk/>
            <pc:sldMk cId="4239974319" sldId="1434"/>
            <ac:picMk id="6" creationId="{60535886-2910-6355-6F5E-4813B6D75B5C}"/>
          </ac:picMkLst>
        </pc:picChg>
        <pc:picChg chg="add mod">
          <ac:chgData name="Yves Roblin" userId="34551148-8106-41e2-8265-859f4abb369c" providerId="ADAL" clId="{73FAF23A-E09C-45DD-904C-21A8D1682329}" dt="2026-03-22T13:57:23.338" v="1138" actId="1076"/>
          <ac:picMkLst>
            <pc:docMk/>
            <pc:sldMk cId="4239974319" sldId="1434"/>
            <ac:picMk id="12" creationId="{08F26097-F4EB-5AA5-40A0-83D8B95156E6}"/>
          </ac:picMkLst>
        </pc:picChg>
        <pc:picChg chg="add mod">
          <ac:chgData name="Yves Roblin" userId="34551148-8106-41e2-8265-859f4abb369c" providerId="ADAL" clId="{73FAF23A-E09C-45DD-904C-21A8D1682329}" dt="2026-03-22T13:55:19.336" v="1117" actId="1076"/>
          <ac:picMkLst>
            <pc:docMk/>
            <pc:sldMk cId="4239974319" sldId="1434"/>
            <ac:picMk id="18" creationId="{B6EE1D82-B311-F6DF-91D5-64DC021ABBD7}"/>
          </ac:picMkLst>
        </pc:picChg>
        <pc:picChg chg="add mod">
          <ac:chgData name="Yves Roblin" userId="34551148-8106-41e2-8265-859f4abb369c" providerId="ADAL" clId="{73FAF23A-E09C-45DD-904C-21A8D1682329}" dt="2026-03-22T13:56:12.097" v="1123" actId="1076"/>
          <ac:picMkLst>
            <pc:docMk/>
            <pc:sldMk cId="4239974319" sldId="1434"/>
            <ac:picMk id="22" creationId="{99F5278B-56F0-DAEF-7723-4050BC6EF445}"/>
          </ac:picMkLst>
        </pc:picChg>
        <pc:cxnChg chg="mod">
          <ac:chgData name="Yves Roblin" userId="34551148-8106-41e2-8265-859f4abb369c" providerId="ADAL" clId="{73FAF23A-E09C-45DD-904C-21A8D1682329}" dt="2026-03-22T13:56:31.075" v="1127" actId="1076"/>
          <ac:cxnSpMkLst>
            <pc:docMk/>
            <pc:sldMk cId="4239974319" sldId="1434"/>
            <ac:cxnSpMk id="9" creationId="{CDBB77FF-01F4-AB44-1860-7B6673C5CAE7}"/>
          </ac:cxnSpMkLst>
        </pc:cxnChg>
        <pc:cxnChg chg="del mod">
          <ac:chgData name="Yves Roblin" userId="34551148-8106-41e2-8265-859f4abb369c" providerId="ADAL" clId="{73FAF23A-E09C-45DD-904C-21A8D1682329}" dt="2026-03-22T13:55:06.899" v="1112" actId="478"/>
          <ac:cxnSpMkLst>
            <pc:docMk/>
            <pc:sldMk cId="4239974319" sldId="1434"/>
            <ac:cxnSpMk id="16" creationId="{B00D6D75-4FDB-69D0-2235-D6A9B13C48E0}"/>
          </ac:cxnSpMkLst>
        </pc:cxnChg>
        <pc:cxnChg chg="mod">
          <ac:chgData name="Yves Roblin" userId="34551148-8106-41e2-8265-859f4abb369c" providerId="ADAL" clId="{73FAF23A-E09C-45DD-904C-21A8D1682329}" dt="2026-03-22T13:57:35.220" v="1142" actId="14100"/>
          <ac:cxnSpMkLst>
            <pc:docMk/>
            <pc:sldMk cId="4239974319" sldId="1434"/>
            <ac:cxnSpMk id="17" creationId="{96492497-98C4-D6BE-49CC-E858165D2F79}"/>
          </ac:cxnSpMkLst>
        </pc:cxnChg>
        <pc:cxnChg chg="mod">
          <ac:chgData name="Yves Roblin" userId="34551148-8106-41e2-8265-859f4abb369c" providerId="ADAL" clId="{73FAF23A-E09C-45DD-904C-21A8D1682329}" dt="2026-03-22T13:57:28.117" v="1140" actId="14100"/>
          <ac:cxnSpMkLst>
            <pc:docMk/>
            <pc:sldMk cId="4239974319" sldId="1434"/>
            <ac:cxnSpMk id="19" creationId="{5834DBFF-04AC-4E5F-A1D8-B278E06CAC87}"/>
          </ac:cxnSpMkLst>
        </pc:cxnChg>
        <pc:cxnChg chg="add">
          <ac:chgData name="Yves Roblin" userId="34551148-8106-41e2-8265-859f4abb369c" providerId="ADAL" clId="{73FAF23A-E09C-45DD-904C-21A8D1682329}" dt="2026-03-22T13:57:44.191" v="1143" actId="11529"/>
          <ac:cxnSpMkLst>
            <pc:docMk/>
            <pc:sldMk cId="4239974319" sldId="1434"/>
            <ac:cxnSpMk id="26" creationId="{5668BB80-3F5F-A13D-BBD9-B3169ACA8730}"/>
          </ac:cxnSpMkLst>
        </pc:cxnChg>
      </pc:sldChg>
      <pc:sldChg chg="addSp delSp modSp add del mod ord">
        <pc:chgData name="Yves Roblin" userId="34551148-8106-41e2-8265-859f4abb369c" providerId="ADAL" clId="{73FAF23A-E09C-45DD-904C-21A8D1682329}" dt="2026-03-22T14:11:52.101" v="1390" actId="47"/>
        <pc:sldMkLst>
          <pc:docMk/>
          <pc:sldMk cId="600659054" sldId="1435"/>
        </pc:sldMkLst>
        <pc:spChg chg="del mod">
          <ac:chgData name="Yves Roblin" userId="34551148-8106-41e2-8265-859f4abb369c" providerId="ADAL" clId="{73FAF23A-E09C-45DD-904C-21A8D1682329}" dt="2026-03-22T14:07:07.767" v="1302" actId="478"/>
          <ac:spMkLst>
            <pc:docMk/>
            <pc:sldMk cId="600659054" sldId="1435"/>
            <ac:spMk id="2" creationId="{6CE53F27-1C0F-577F-2067-35083685DA1B}"/>
          </ac:spMkLst>
        </pc:spChg>
        <pc:spChg chg="del">
          <ac:chgData name="Yves Roblin" userId="34551148-8106-41e2-8265-859f4abb369c" providerId="ADAL" clId="{73FAF23A-E09C-45DD-904C-21A8D1682329}" dt="2026-03-22T14:07:12.302" v="1304" actId="478"/>
          <ac:spMkLst>
            <pc:docMk/>
            <pc:sldMk cId="600659054" sldId="1435"/>
            <ac:spMk id="3" creationId="{B8A355E0-0CAE-DD58-85C3-5010EEF4D254}"/>
          </ac:spMkLst>
        </pc:spChg>
        <pc:spChg chg="add del mod">
          <ac:chgData name="Yves Roblin" userId="34551148-8106-41e2-8265-859f4abb369c" providerId="ADAL" clId="{73FAF23A-E09C-45DD-904C-21A8D1682329}" dt="2026-03-22T14:07:10.245" v="1303" actId="478"/>
          <ac:spMkLst>
            <pc:docMk/>
            <pc:sldMk cId="600659054" sldId="1435"/>
            <ac:spMk id="6" creationId="{C541FB2B-B5F5-51BB-9597-5E4E060AAF75}"/>
          </ac:spMkLst>
        </pc:spChg>
        <pc:spChg chg="add del mod">
          <ac:chgData name="Yves Roblin" userId="34551148-8106-41e2-8265-859f4abb369c" providerId="ADAL" clId="{73FAF23A-E09C-45DD-904C-21A8D1682329}" dt="2026-03-22T14:07:14.666" v="1305" actId="478"/>
          <ac:spMkLst>
            <pc:docMk/>
            <pc:sldMk cId="600659054" sldId="1435"/>
            <ac:spMk id="8" creationId="{EE65933F-92EB-8F54-E122-9F54ED691892}"/>
          </ac:spMkLst>
        </pc:spChg>
        <pc:spChg chg="add del mod">
          <ac:chgData name="Yves Roblin" userId="34551148-8106-41e2-8265-859f4abb369c" providerId="ADAL" clId="{73FAF23A-E09C-45DD-904C-21A8D1682329}" dt="2026-03-22T14:07:38.343" v="1308" actId="478"/>
          <ac:spMkLst>
            <pc:docMk/>
            <pc:sldMk cId="600659054" sldId="1435"/>
            <ac:spMk id="9" creationId="{7A81DF4A-14BC-E427-877A-A4F974AE4188}"/>
          </ac:spMkLst>
        </pc:spChg>
        <pc:spChg chg="add del mod">
          <ac:chgData name="Yves Roblin" userId="34551148-8106-41e2-8265-859f4abb369c" providerId="ADAL" clId="{73FAF23A-E09C-45DD-904C-21A8D1682329}" dt="2026-03-22T14:07:38.343" v="1308" actId="478"/>
          <ac:spMkLst>
            <pc:docMk/>
            <pc:sldMk cId="600659054" sldId="1435"/>
            <ac:spMk id="10" creationId="{07FA3839-E9CE-2C15-BED0-2B2B68A37B01}"/>
          </ac:spMkLst>
        </pc:spChg>
        <pc:spChg chg="mod">
          <ac:chgData name="Yves Roblin" userId="34551148-8106-41e2-8265-859f4abb369c" providerId="ADAL" clId="{73FAF23A-E09C-45DD-904C-21A8D1682329}" dt="2026-03-22T14:10:22.851" v="1372" actId="207"/>
          <ac:spMkLst>
            <pc:docMk/>
            <pc:sldMk cId="600659054" sldId="1435"/>
            <ac:spMk id="12" creationId="{E9C846A7-258F-5DFC-EA4D-93B9085754FC}"/>
          </ac:spMkLst>
        </pc:spChg>
        <pc:spChg chg="mod">
          <ac:chgData name="Yves Roblin" userId="34551148-8106-41e2-8265-859f4abb369c" providerId="ADAL" clId="{73FAF23A-E09C-45DD-904C-21A8D1682329}" dt="2026-03-22T14:08:13.498" v="1310"/>
          <ac:spMkLst>
            <pc:docMk/>
            <pc:sldMk cId="600659054" sldId="1435"/>
            <ac:spMk id="16" creationId="{B6102A16-D310-E700-2AD1-4E39D10A2AAF}"/>
          </ac:spMkLst>
        </pc:spChg>
        <pc:spChg chg="mod">
          <ac:chgData name="Yves Roblin" userId="34551148-8106-41e2-8265-859f4abb369c" providerId="ADAL" clId="{73FAF23A-E09C-45DD-904C-21A8D1682329}" dt="2026-03-22T14:08:13.498" v="1310"/>
          <ac:spMkLst>
            <pc:docMk/>
            <pc:sldMk cId="600659054" sldId="1435"/>
            <ac:spMk id="19" creationId="{2E51AA20-45C1-61A5-53CD-C03BAD810B2E}"/>
          </ac:spMkLst>
        </pc:spChg>
        <pc:spChg chg="mod">
          <ac:chgData name="Yves Roblin" userId="34551148-8106-41e2-8265-859f4abb369c" providerId="ADAL" clId="{73FAF23A-E09C-45DD-904C-21A8D1682329}" dt="2026-03-22T14:08:13.498" v="1310"/>
          <ac:spMkLst>
            <pc:docMk/>
            <pc:sldMk cId="600659054" sldId="1435"/>
            <ac:spMk id="20" creationId="{31671A54-D0CF-8F7B-F9F8-6F3C26C13B64}"/>
          </ac:spMkLst>
        </pc:spChg>
        <pc:spChg chg="mod">
          <ac:chgData name="Yves Roblin" userId="34551148-8106-41e2-8265-859f4abb369c" providerId="ADAL" clId="{73FAF23A-E09C-45DD-904C-21A8D1682329}" dt="2026-03-22T14:08:13.498" v="1310"/>
          <ac:spMkLst>
            <pc:docMk/>
            <pc:sldMk cId="600659054" sldId="1435"/>
            <ac:spMk id="21" creationId="{8945F01A-B6AA-A62C-4147-80A5A0EE2C53}"/>
          </ac:spMkLst>
        </pc:spChg>
        <pc:spChg chg="mod">
          <ac:chgData name="Yves Roblin" userId="34551148-8106-41e2-8265-859f4abb369c" providerId="ADAL" clId="{73FAF23A-E09C-45DD-904C-21A8D1682329}" dt="2026-03-22T14:08:13.498" v="1310"/>
          <ac:spMkLst>
            <pc:docMk/>
            <pc:sldMk cId="600659054" sldId="1435"/>
            <ac:spMk id="25" creationId="{F660C994-C0BC-EB53-070C-085EFD5B694C}"/>
          </ac:spMkLst>
        </pc:spChg>
        <pc:spChg chg="mod">
          <ac:chgData name="Yves Roblin" userId="34551148-8106-41e2-8265-859f4abb369c" providerId="ADAL" clId="{73FAF23A-E09C-45DD-904C-21A8D1682329}" dt="2026-03-22T14:08:13.498" v="1310"/>
          <ac:spMkLst>
            <pc:docMk/>
            <pc:sldMk cId="600659054" sldId="1435"/>
            <ac:spMk id="26" creationId="{BF458002-1F64-D877-818B-AAC8DD81F40B}"/>
          </ac:spMkLst>
        </pc:spChg>
        <pc:spChg chg="mod">
          <ac:chgData name="Yves Roblin" userId="34551148-8106-41e2-8265-859f4abb369c" providerId="ADAL" clId="{73FAF23A-E09C-45DD-904C-21A8D1682329}" dt="2026-03-22T14:08:13.498" v="1310"/>
          <ac:spMkLst>
            <pc:docMk/>
            <pc:sldMk cId="600659054" sldId="1435"/>
            <ac:spMk id="27" creationId="{008B28C1-A61E-8B14-CA58-CF076DF6665D}"/>
          </ac:spMkLst>
        </pc:spChg>
        <pc:spChg chg="add del mod">
          <ac:chgData name="Yves Roblin" userId="34551148-8106-41e2-8265-859f4abb369c" providerId="ADAL" clId="{73FAF23A-E09C-45DD-904C-21A8D1682329}" dt="2026-03-22T14:08:54.553" v="1313" actId="478"/>
          <ac:spMkLst>
            <pc:docMk/>
            <pc:sldMk cId="600659054" sldId="1435"/>
            <ac:spMk id="29" creationId="{1D2DE4C2-4E5B-1077-FD15-1F04CEC19179}"/>
          </ac:spMkLst>
        </pc:spChg>
        <pc:spChg chg="add mod">
          <ac:chgData name="Yves Roblin" userId="34551148-8106-41e2-8265-859f4abb369c" providerId="ADAL" clId="{73FAF23A-E09C-45DD-904C-21A8D1682329}" dt="2026-03-22T14:09:19.532" v="1369" actId="1076"/>
          <ac:spMkLst>
            <pc:docMk/>
            <pc:sldMk cId="600659054" sldId="1435"/>
            <ac:spMk id="30" creationId="{CBB9F5F7-20BF-6DBE-2A9C-AF3F3EAEB2B2}"/>
          </ac:spMkLst>
        </pc:spChg>
        <pc:picChg chg="mod">
          <ac:chgData name="Yves Roblin" userId="34551148-8106-41e2-8265-859f4abb369c" providerId="ADAL" clId="{73FAF23A-E09C-45DD-904C-21A8D1682329}" dt="2026-03-22T14:08:13.498" v="1310"/>
          <ac:picMkLst>
            <pc:docMk/>
            <pc:sldMk cId="600659054" sldId="1435"/>
            <ac:picMk id="23" creationId="{A7B2DF08-A405-C7DF-B170-8F163267ACD3}"/>
          </ac:picMkLst>
        </pc:picChg>
        <pc:picChg chg="mod">
          <ac:chgData name="Yves Roblin" userId="34551148-8106-41e2-8265-859f4abb369c" providerId="ADAL" clId="{73FAF23A-E09C-45DD-904C-21A8D1682329}" dt="2026-03-22T14:08:13.498" v="1310"/>
          <ac:picMkLst>
            <pc:docMk/>
            <pc:sldMk cId="600659054" sldId="1435"/>
            <ac:picMk id="24" creationId="{1E2E47BA-AC5D-CD2D-236C-96205A24457F}"/>
          </ac:picMkLst>
        </pc:picChg>
      </pc:sldChg>
      <pc:sldChg chg="new del">
        <pc:chgData name="Yves Roblin" userId="34551148-8106-41e2-8265-859f4abb369c" providerId="ADAL" clId="{73FAF23A-E09C-45DD-904C-21A8D1682329}" dt="2026-03-22T14:10:45.721" v="1375" actId="47"/>
        <pc:sldMkLst>
          <pc:docMk/>
          <pc:sldMk cId="125493955" sldId="1436"/>
        </pc:sldMkLst>
      </pc:sldChg>
      <pc:sldChg chg="addSp delSp modSp add mod ord">
        <pc:chgData name="Yves Roblin" userId="34551148-8106-41e2-8265-859f4abb369c" providerId="ADAL" clId="{73FAF23A-E09C-45DD-904C-21A8D1682329}" dt="2026-03-22T14:12:21.097" v="1392"/>
        <pc:sldMkLst>
          <pc:docMk/>
          <pc:sldMk cId="1082933088" sldId="1436"/>
        </pc:sldMkLst>
        <pc:spChg chg="del">
          <ac:chgData name="Yves Roblin" userId="34551148-8106-41e2-8265-859f4abb369c" providerId="ADAL" clId="{73FAF23A-E09C-45DD-904C-21A8D1682329}" dt="2026-03-22T14:10:59.068" v="1379" actId="478"/>
          <ac:spMkLst>
            <pc:docMk/>
            <pc:sldMk cId="1082933088" sldId="1436"/>
            <ac:spMk id="2" creationId="{93B5D2F8-22F6-3250-D54C-56EE4691CA41}"/>
          </ac:spMkLst>
        </pc:spChg>
        <pc:spChg chg="del mod">
          <ac:chgData name="Yves Roblin" userId="34551148-8106-41e2-8265-859f4abb369c" providerId="ADAL" clId="{73FAF23A-E09C-45DD-904C-21A8D1682329}" dt="2026-03-22T14:10:57.467" v="1378" actId="478"/>
          <ac:spMkLst>
            <pc:docMk/>
            <pc:sldMk cId="1082933088" sldId="1436"/>
            <ac:spMk id="3" creationId="{0C45F9FF-CF3F-C30F-8B7C-E79FF44CAEE5}"/>
          </ac:spMkLst>
        </pc:spChg>
        <pc:spChg chg="add del mod">
          <ac:chgData name="Yves Roblin" userId="34551148-8106-41e2-8265-859f4abb369c" providerId="ADAL" clId="{73FAF23A-E09C-45DD-904C-21A8D1682329}" dt="2026-03-22T14:11:01.481" v="1380" actId="478"/>
          <ac:spMkLst>
            <pc:docMk/>
            <pc:sldMk cId="1082933088" sldId="1436"/>
            <ac:spMk id="6" creationId="{1B797081-4813-076E-0067-4B934692DB62}"/>
          </ac:spMkLst>
        </pc:spChg>
        <pc:spChg chg="add mod">
          <ac:chgData name="Yves Roblin" userId="34551148-8106-41e2-8265-859f4abb369c" providerId="ADAL" clId="{73FAF23A-E09C-45DD-904C-21A8D1682329}" dt="2026-03-22T14:11:41.055" v="1388"/>
          <ac:spMkLst>
            <pc:docMk/>
            <pc:sldMk cId="1082933088" sldId="1436"/>
            <ac:spMk id="9" creationId="{99D75F56-5B98-2134-F9BC-689AE9877A28}"/>
          </ac:spMkLst>
        </pc:spChg>
        <pc:picChg chg="add mod">
          <ac:chgData name="Yves Roblin" userId="34551148-8106-41e2-8265-859f4abb369c" providerId="ADAL" clId="{73FAF23A-E09C-45DD-904C-21A8D1682329}" dt="2026-03-22T14:11:13.245" v="1387" actId="1076"/>
          <ac:picMkLst>
            <pc:docMk/>
            <pc:sldMk cId="1082933088" sldId="1436"/>
            <ac:picMk id="8" creationId="{1D18E574-B223-752E-3DDC-B64C30199AE6}"/>
          </ac:picMkLst>
        </pc:picChg>
      </pc:sldChg>
      <pc:sldMasterChg chg="delSldLayout">
        <pc:chgData name="Yves Roblin" userId="34551148-8106-41e2-8265-859f4abb369c" providerId="ADAL" clId="{73FAF23A-E09C-45DD-904C-21A8D1682329}" dt="2026-03-22T14:11:48.635" v="1389" actId="47"/>
        <pc:sldMasterMkLst>
          <pc:docMk/>
          <pc:sldMasterMk cId="2876144142" sldId="2147483670"/>
        </pc:sldMasterMkLst>
        <pc:sldLayoutChg chg="del">
          <pc:chgData name="Yves Roblin" userId="34551148-8106-41e2-8265-859f4abb369c" providerId="ADAL" clId="{73FAF23A-E09C-45DD-904C-21A8D1682329}" dt="2026-03-22T13:58:19.194" v="1177" actId="47"/>
          <pc:sldLayoutMkLst>
            <pc:docMk/>
            <pc:sldMasterMk cId="2876144142" sldId="2147483670"/>
            <pc:sldLayoutMk cId="1508807989" sldId="2147483704"/>
          </pc:sldLayoutMkLst>
        </pc:sldLayoutChg>
        <pc:sldLayoutChg chg="del">
          <pc:chgData name="Yves Roblin" userId="34551148-8106-41e2-8265-859f4abb369c" providerId="ADAL" clId="{73FAF23A-E09C-45DD-904C-21A8D1682329}" dt="2026-03-22T14:11:48.635" v="1389" actId="47"/>
          <pc:sldLayoutMkLst>
            <pc:docMk/>
            <pc:sldMasterMk cId="2876144142" sldId="2147483670"/>
            <pc:sldLayoutMk cId="4052374230" sldId="214748370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DDC30C42-F1EA-EA44-9613-5E7947EE8325}" type="datetimeFigureOut">
              <a:rPr lang="en-US" smtClean="0"/>
              <a:pPr/>
              <a:t>3/22/2026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493BBF43-A868-D94C-A9CC-39C296714D2B}" type="slidenum">
              <a:rPr lang="en-US" smtClean="0"/>
              <a:pPr/>
              <a:t>‹#›</a:t>
            </a:fld>
            <a:endParaRPr lang="en-US" dirty="0"/>
          </a:p>
        </p:txBody>
      </p:sp>
    </p:spTree>
    <p:extLst>
      <p:ext uri="{BB962C8B-B14F-4D97-AF65-F5344CB8AC3E}">
        <p14:creationId xmlns:p14="http://schemas.microsoft.com/office/powerpoint/2010/main" val="3855674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6C7AA-86AD-BEB3-BF4C-54F9FAF3F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6DA5A-5942-5391-17F4-CC5604FF4D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894558-4C39-B51D-662D-EBC000912F26}"/>
              </a:ext>
            </a:extLst>
          </p:cNvPr>
          <p:cNvSpPr>
            <a:spLocks noGrp="1"/>
          </p:cNvSpPr>
          <p:nvPr>
            <p:ph type="body" idx="1"/>
          </p:nvPr>
        </p:nvSpPr>
        <p:spPr/>
        <p:txBody>
          <a:bodyPr/>
          <a:lstStyle/>
          <a:p>
            <a:r>
              <a:rPr lang="en-US" b="0" i="0" u="none" strike="noStrike">
                <a:solidFill>
                  <a:srgbClr val="000000"/>
                </a:solidFill>
                <a:effectLst/>
                <a:latin typeface="Arial" panose="020B0604020202020204" pitchFamily="34" charset="0"/>
                <a:cs typeface="Arial" panose="020B0604020202020204" pitchFamily="34" charset="0"/>
              </a:rPr>
              <a:t>Tip: Keep titles under 60 characters for readability</a:t>
            </a:r>
          </a:p>
          <a:p>
            <a:r>
              <a:rPr lang="en-US" b="0" i="0" u="none" strike="noStrike">
                <a:solidFill>
                  <a:srgbClr val="000000"/>
                </a:solidFill>
                <a:effectLst/>
                <a:latin typeface="Arial" panose="020B0604020202020204" pitchFamily="34" charset="0"/>
                <a:cs typeface="Arial" panose="020B0604020202020204" pitchFamily="34" charset="0"/>
              </a:rPr>
              <a:t>To change the photo: Right-click on photo and select change photo</a:t>
            </a:r>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3F6D029-F3FF-09D9-212B-90FD668CEB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1894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pPr/>
              <a:t>22</a:t>
            </a:fld>
            <a:endParaRPr lang="en-US" dirty="0"/>
          </a:p>
        </p:txBody>
      </p:sp>
    </p:spTree>
    <p:extLst>
      <p:ext uri="{BB962C8B-B14F-4D97-AF65-F5344CB8AC3E}">
        <p14:creationId xmlns:p14="http://schemas.microsoft.com/office/powerpoint/2010/main" val="69596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pPr/>
              <a:t>24</a:t>
            </a:fld>
            <a:endParaRPr lang="en-US" dirty="0"/>
          </a:p>
        </p:txBody>
      </p:sp>
    </p:spTree>
    <p:extLst>
      <p:ext uri="{BB962C8B-B14F-4D97-AF65-F5344CB8AC3E}">
        <p14:creationId xmlns:p14="http://schemas.microsoft.com/office/powerpoint/2010/main" val="2223598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positron source based on a high-energy electron driver beam works by sending the electron beam into a high-Z target, such as tungsten or tantalum, where the electrons first produce intense bremsstrahlung gamma rays as they are rapidly decelerated in the strong electric fields of the nuclei. Those gamma rays then interact with the same target material and, if their energy is above 1.022 MeV, can create electron-positron pairs. The result is a shower of secondary particles containing many positrons, along with electrons and photons</a:t>
            </a:r>
          </a:p>
        </p:txBody>
      </p:sp>
      <p:sp>
        <p:nvSpPr>
          <p:cNvPr id="4" name="Slide Number Placeholder 3"/>
          <p:cNvSpPr>
            <a:spLocks noGrp="1"/>
          </p:cNvSpPr>
          <p:nvPr>
            <p:ph type="sldNum" sz="quarter" idx="5"/>
          </p:nvPr>
        </p:nvSpPr>
        <p:spPr/>
        <p:txBody>
          <a:bodyPr/>
          <a:lstStyle/>
          <a:p>
            <a:fld id="{493BBF43-A868-D94C-A9CC-39C296714D2B}" type="slidenum">
              <a:rPr lang="en-US" smtClean="0"/>
              <a:pPr/>
              <a:t>5</a:t>
            </a:fld>
            <a:endParaRPr lang="en-US" dirty="0"/>
          </a:p>
        </p:txBody>
      </p:sp>
    </p:spTree>
    <p:extLst>
      <p:ext uri="{BB962C8B-B14F-4D97-AF65-F5344CB8AC3E}">
        <p14:creationId xmlns:p14="http://schemas.microsoft.com/office/powerpoint/2010/main" val="3019625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Optics design connecting LERF to CEBAF 12 GeV completed in 2025</a:t>
            </a:r>
          </a:p>
          <a:p>
            <a:r>
              <a:rPr lang="en-US" dirty="0"/>
              <a:t>Led by Salim </a:t>
            </a:r>
            <a:r>
              <a:rPr lang="en-US" dirty="0" err="1"/>
              <a:t>Ogur</a:t>
            </a:r>
            <a:r>
              <a:rPr lang="en-US" dirty="0"/>
              <a:t> (Grunder Fellow) with CASA colleagues</a:t>
            </a:r>
          </a:p>
          <a:p>
            <a:r>
              <a:rPr lang="en-US" dirty="0"/>
              <a:t>Documented in a </a:t>
            </a:r>
            <a:r>
              <a:rPr lang="en-US" dirty="0" err="1"/>
              <a:t>JLab</a:t>
            </a:r>
            <a:r>
              <a:rPr lang="en-US" dirty="0"/>
              <a:t> Technical Note and presented at FCC-ee peer workshops</a:t>
            </a:r>
          </a:p>
          <a:p>
            <a:r>
              <a:rPr lang="en-US" dirty="0"/>
              <a:t>Design transports 123 MeV e+ or 650 MeV e− using bipolar supplies</a:t>
            </a:r>
          </a:p>
          <a:p>
            <a:r>
              <a:rPr lang="en-US" dirty="0"/>
              <a:t>Large-emittance acceptance: </a:t>
            </a:r>
            <a:r>
              <a:rPr lang="el-GR" dirty="0"/>
              <a:t>ε</a:t>
            </a:r>
            <a:r>
              <a:rPr lang="en-US" dirty="0" err="1"/>
              <a:t>n,x</a:t>
            </a:r>
            <a:r>
              <a:rPr lang="en-US" dirty="0"/>
              <a:t> , </a:t>
            </a:r>
            <a:r>
              <a:rPr lang="el-GR" dirty="0"/>
              <a:t>ε</a:t>
            </a:r>
            <a:r>
              <a:rPr lang="en-US" dirty="0" err="1"/>
              <a:t>n,y</a:t>
            </a:r>
            <a:r>
              <a:rPr lang="en-US" dirty="0"/>
              <a:t> &lt; 100 </a:t>
            </a:r>
            <a:r>
              <a:rPr lang="en-US" dirty="0" err="1"/>
              <a:t>mm·mrad</a:t>
            </a:r>
            <a:r>
              <a:rPr lang="en-US" dirty="0"/>
              <a:t>, </a:t>
            </a:r>
            <a:r>
              <a:rPr lang="en-US" dirty="0" err="1"/>
              <a:t>dp</a:t>
            </a:r>
            <a:r>
              <a:rPr lang="en-US" dirty="0"/>
              <a:t>/p &lt; 5%, </a:t>
            </a:r>
            <a:r>
              <a:rPr lang="el-GR" dirty="0"/>
              <a:t>σ</a:t>
            </a:r>
            <a:r>
              <a:rPr lang="en-US" dirty="0"/>
              <a:t>z &lt; 1 mm</a:t>
            </a:r>
          </a:p>
          <a:p>
            <a:r>
              <a:rPr lang="en-US" dirty="0"/>
              <a:t>Dedicated transport lines with large-bore quads and low-dispersion optics</a:t>
            </a:r>
          </a:p>
          <a:p>
            <a:r>
              <a:rPr lang="en-US" dirty="0"/>
              <a:t>104 mm-ID quads (JLAB TN-06-029) accommodate 60 </a:t>
            </a:r>
            <a:r>
              <a:rPr lang="en-US" dirty="0" err="1"/>
              <a:t>mm·mrad</a:t>
            </a:r>
            <a:r>
              <a:rPr lang="en-US" dirty="0"/>
              <a:t> normalized emittance</a:t>
            </a:r>
          </a:p>
          <a:p>
            <a:r>
              <a:rPr lang="en-US" dirty="0"/>
              <a:t>Spin tracking performed end-to-end — no issues found</a:t>
            </a:r>
          </a:p>
          <a:p>
            <a:r>
              <a:rPr lang="en-US" dirty="0"/>
              <a:t>Very positive step forward; forms the basis of the conceptual design report</a:t>
            </a:r>
          </a:p>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pPr/>
              <a:t>11</a:t>
            </a:fld>
            <a:endParaRPr lang="en-US" dirty="0"/>
          </a:p>
        </p:txBody>
      </p:sp>
    </p:spTree>
    <p:extLst>
      <p:ext uri="{BB962C8B-B14F-4D97-AF65-F5344CB8AC3E}">
        <p14:creationId xmlns:p14="http://schemas.microsoft.com/office/powerpoint/2010/main" val="2034582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discussed the physics motivation and the concept. Now let’s look at how this translates in terms of R&amp;D.</a:t>
            </a:r>
          </a:p>
        </p:txBody>
      </p:sp>
      <p:sp>
        <p:nvSpPr>
          <p:cNvPr id="4" name="Slide Number Placeholder 3"/>
          <p:cNvSpPr>
            <a:spLocks noGrp="1"/>
          </p:cNvSpPr>
          <p:nvPr>
            <p:ph type="sldNum" sz="quarter" idx="5"/>
          </p:nvPr>
        </p:nvSpPr>
        <p:spPr/>
        <p:txBody>
          <a:bodyPr/>
          <a:lstStyle/>
          <a:p>
            <a:fld id="{493BBF43-A868-D94C-A9CC-39C296714D2B}" type="slidenum">
              <a:rPr lang="en-US" smtClean="0"/>
              <a:pPr/>
              <a:t>12</a:t>
            </a:fld>
            <a:endParaRPr lang="en-US" dirty="0"/>
          </a:p>
        </p:txBody>
      </p:sp>
    </p:spTree>
    <p:extLst>
      <p:ext uri="{BB962C8B-B14F-4D97-AF65-F5344CB8AC3E}">
        <p14:creationId xmlns:p14="http://schemas.microsoft.com/office/powerpoint/2010/main" val="1848941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pPr/>
              <a:t>13</a:t>
            </a:fld>
            <a:endParaRPr lang="en-US" dirty="0"/>
          </a:p>
        </p:txBody>
      </p:sp>
    </p:spTree>
    <p:extLst>
      <p:ext uri="{BB962C8B-B14F-4D97-AF65-F5344CB8AC3E}">
        <p14:creationId xmlns:p14="http://schemas.microsoft.com/office/powerpoint/2010/main" val="1241079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pPr/>
              <a:t>15</a:t>
            </a:fld>
            <a:endParaRPr lang="en-US" dirty="0"/>
          </a:p>
        </p:txBody>
      </p:sp>
    </p:spTree>
    <p:extLst>
      <p:ext uri="{BB962C8B-B14F-4D97-AF65-F5344CB8AC3E}">
        <p14:creationId xmlns:p14="http://schemas.microsoft.com/office/powerpoint/2010/main" val="2168130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CW or high-duty-factor positron sources, SRF is essential</a:t>
            </a:r>
          </a:p>
          <a:p>
            <a:r>
              <a:rPr lang="en-US" dirty="0"/>
              <a:t>Normal-conducting RF: prohibitive wall losses at high duty factor</a:t>
            </a:r>
          </a:p>
          <a:p>
            <a:r>
              <a:rPr lang="en-US" dirty="0"/>
              <a:t>High RF field gradient needed to capture and damp the large-emittance e+ beam quickly</a:t>
            </a:r>
          </a:p>
          <a:p>
            <a:r>
              <a:rPr lang="en-US" dirty="0"/>
              <a:t>Solenoids between SRF cavities confine the beam transversely during capture</a:t>
            </a:r>
          </a:p>
          <a:p>
            <a:r>
              <a:rPr lang="en-US" dirty="0"/>
              <a:t>Adiabatic damping reduces transverse emittance during acceleration</a:t>
            </a:r>
          </a:p>
          <a:p>
            <a:r>
              <a:rPr lang="en-US" dirty="0" err="1"/>
              <a:t>px</a:t>
            </a:r>
            <a:r>
              <a:rPr lang="en-US" dirty="0"/>
              <a:t> stays constant while </a:t>
            </a:r>
            <a:r>
              <a:rPr lang="en-US" dirty="0" err="1"/>
              <a:t>vx</a:t>
            </a:r>
            <a:r>
              <a:rPr lang="en-US" dirty="0"/>
              <a:t> decreases with increasing </a:t>
            </a:r>
            <a:r>
              <a:rPr lang="el-GR" dirty="0"/>
              <a:t>γ → </a:t>
            </a:r>
            <a:r>
              <a:rPr lang="en-US" dirty="0"/>
              <a:t>x' decreases → emittance damped</a:t>
            </a:r>
          </a:p>
          <a:p>
            <a:r>
              <a:rPr lang="en-US" dirty="0"/>
              <a:t>This is a key mechanism for making the positron beam acceptable to CEBAF</a:t>
            </a:r>
          </a:p>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pPr/>
              <a:t>17</a:t>
            </a:fld>
            <a:endParaRPr lang="en-US" dirty="0"/>
          </a:p>
        </p:txBody>
      </p:sp>
    </p:spTree>
    <p:extLst>
      <p:ext uri="{BB962C8B-B14F-4D97-AF65-F5344CB8AC3E}">
        <p14:creationId xmlns:p14="http://schemas.microsoft.com/office/powerpoint/2010/main" val="4085943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6812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markers in bottom right plot mean quantity is unknown in other plane, e.g. measured transverse data point has unknown </a:t>
            </a:r>
            <a:r>
              <a:rPr lang="en-US" dirty="0" err="1"/>
              <a:t>dp</a:t>
            </a:r>
            <a:r>
              <a:rPr lang="en-US" dirty="0"/>
              <a:t>/p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3991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BF14DA4-6BD3-41D0-ED7B-F5CF63D8E02B}"/>
              </a:ext>
            </a:extLst>
          </p:cNvPr>
          <p:cNvSpPr>
            <a:spLocks noGrp="1"/>
          </p:cNvSpPr>
          <p:nvPr>
            <p:ph type="pic" sz="quarter" idx="12"/>
          </p:nvPr>
        </p:nvSpPr>
        <p:spPr>
          <a:xfrm>
            <a:off x="5387975" y="0"/>
            <a:ext cx="6804025"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8C9795D8-36C7-9AC6-7BB0-2FA187F49B59}"/>
              </a:ext>
            </a:extLst>
          </p:cNvPr>
          <p:cNvSpPr>
            <a:spLocks noGrp="1"/>
          </p:cNvSpPr>
          <p:nvPr>
            <p:ph type="ctrTitle"/>
          </p:nvPr>
        </p:nvSpPr>
        <p:spPr>
          <a:xfrm>
            <a:off x="331417" y="2125014"/>
            <a:ext cx="6297984" cy="919032"/>
          </a:xfrm>
        </p:spPr>
        <p:txBody>
          <a:bodyPr anchor="b">
            <a:noAutofit/>
          </a:bodyPr>
          <a:lstStyle>
            <a:lvl1pPr algn="l">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A76DAF6-7FAD-3329-1F2F-26D428433E30}"/>
              </a:ext>
            </a:extLst>
          </p:cNvPr>
          <p:cNvSpPr>
            <a:spLocks noGrp="1"/>
          </p:cNvSpPr>
          <p:nvPr>
            <p:ph type="subTitle" idx="1"/>
          </p:nvPr>
        </p:nvSpPr>
        <p:spPr>
          <a:xfrm>
            <a:off x="331416" y="3047266"/>
            <a:ext cx="6559241" cy="529861"/>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12">
            <a:extLst>
              <a:ext uri="{FF2B5EF4-FFF2-40B4-BE49-F238E27FC236}">
                <a16:creationId xmlns:a16="http://schemas.microsoft.com/office/drawing/2014/main" id="{25E06F63-AE6B-E540-C04D-8905B2EFD5BF}"/>
              </a:ext>
            </a:extLst>
          </p:cNvPr>
          <p:cNvSpPr>
            <a:spLocks noGrp="1"/>
          </p:cNvSpPr>
          <p:nvPr>
            <p:ph type="body" sz="quarter" idx="10"/>
          </p:nvPr>
        </p:nvSpPr>
        <p:spPr>
          <a:xfrm>
            <a:off x="1096963" y="4244658"/>
            <a:ext cx="5999008" cy="529861"/>
          </a:xfr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
        <p:nvSpPr>
          <p:cNvPr id="16" name="Text Placeholder 15">
            <a:extLst>
              <a:ext uri="{FF2B5EF4-FFF2-40B4-BE49-F238E27FC236}">
                <a16:creationId xmlns:a16="http://schemas.microsoft.com/office/drawing/2014/main" id="{2BCBF152-3CD9-3B8D-5C6A-83D9FE6F56E6}"/>
              </a:ext>
            </a:extLst>
          </p:cNvPr>
          <p:cNvSpPr>
            <a:spLocks noGrp="1"/>
          </p:cNvSpPr>
          <p:nvPr>
            <p:ph type="body" sz="quarter" idx="11"/>
          </p:nvPr>
        </p:nvSpPr>
        <p:spPr>
          <a:xfrm>
            <a:off x="1096963" y="4775200"/>
            <a:ext cx="5999162" cy="501650"/>
          </a:xfr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Tree>
    <p:extLst>
      <p:ext uri="{BB962C8B-B14F-4D97-AF65-F5344CB8AC3E}">
        <p14:creationId xmlns:p14="http://schemas.microsoft.com/office/powerpoint/2010/main" val="3194607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ody Slide - 1 Right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8" name="Picture 7">
            <a:extLst>
              <a:ext uri="{FF2B5EF4-FFF2-40B4-BE49-F238E27FC236}">
                <a16:creationId xmlns:a16="http://schemas.microsoft.com/office/drawing/2014/main" id="{9425B193-7653-FA58-7C69-56865C4DF7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0" name="Title 1">
            <a:extLst>
              <a:ext uri="{FF2B5EF4-FFF2-40B4-BE49-F238E27FC236}">
                <a16:creationId xmlns:a16="http://schemas.microsoft.com/office/drawing/2014/main" id="{9A65267B-D68D-AD5F-98C2-6810944CC185}"/>
              </a:ext>
            </a:extLst>
          </p:cNvPr>
          <p:cNvSpPr>
            <a:spLocks noGrp="1"/>
          </p:cNvSpPr>
          <p:nvPr>
            <p:ph type="title"/>
          </p:nvPr>
        </p:nvSpPr>
        <p:spPr>
          <a:xfrm>
            <a:off x="309093" y="531951"/>
            <a:ext cx="5785319" cy="678664"/>
          </a:xfrm>
        </p:spPr>
        <p:txBody>
          <a:bodyPr anchor="b">
            <a:noAutofit/>
          </a:bodyPr>
          <a:lstStyle>
            <a:lvl1pPr>
              <a:defRPr sz="3200">
                <a:solidFill>
                  <a:schemeClr val="tx2"/>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0D2211A-9B16-224E-FFC5-4225BAB41AB0}"/>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Footer Placeholder 5">
            <a:extLst>
              <a:ext uri="{FF2B5EF4-FFF2-40B4-BE49-F238E27FC236}">
                <a16:creationId xmlns:a16="http://schemas.microsoft.com/office/drawing/2014/main" id="{AA5FB620-142D-2BE0-8116-9FAAA7F693F3}"/>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8" name="Slide Number Placeholder 6">
            <a:extLst>
              <a:ext uri="{FF2B5EF4-FFF2-40B4-BE49-F238E27FC236}">
                <a16:creationId xmlns:a16="http://schemas.microsoft.com/office/drawing/2014/main" id="{85A35A3C-EFCE-E977-5D10-513BA05CDEAB}"/>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2" name="Date Placeholder 4">
            <a:extLst>
              <a:ext uri="{FF2B5EF4-FFF2-40B4-BE49-F238E27FC236}">
                <a16:creationId xmlns:a16="http://schemas.microsoft.com/office/drawing/2014/main" id="{FD481F92-CD79-AD15-7CA5-87C78AC695BF}"/>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CAADF119-FBE4-4B30-887E-7063E5FE77D4}" type="datetime1">
              <a:rPr lang="en-US" smtClean="0"/>
              <a:t>3/22/2026</a:t>
            </a:fld>
            <a:endParaRPr lang="en-US" dirty="0"/>
          </a:p>
        </p:txBody>
      </p:sp>
      <p:pic>
        <p:nvPicPr>
          <p:cNvPr id="13" name="Picture 12">
            <a:extLst>
              <a:ext uri="{FF2B5EF4-FFF2-40B4-BE49-F238E27FC236}">
                <a16:creationId xmlns:a16="http://schemas.microsoft.com/office/drawing/2014/main" id="{EDB17564-960C-4BE2-AE3B-9E042530BC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869138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ody Slide - No Photo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FC8732-2197-B9C7-FC84-CA5395C650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1" name="Title 1">
            <a:extLst>
              <a:ext uri="{FF2B5EF4-FFF2-40B4-BE49-F238E27FC236}">
                <a16:creationId xmlns:a16="http://schemas.microsoft.com/office/drawing/2014/main" id="{99465704-2370-60F7-6005-D0288DFD87A0}"/>
              </a:ext>
            </a:extLst>
          </p:cNvPr>
          <p:cNvSpPr>
            <a:spLocks noGrp="1"/>
          </p:cNvSpPr>
          <p:nvPr>
            <p:ph type="title"/>
          </p:nvPr>
        </p:nvSpPr>
        <p:spPr>
          <a:xfrm>
            <a:off x="309093" y="531951"/>
            <a:ext cx="11044707" cy="678664"/>
          </a:xfrm>
        </p:spPr>
        <p:txBody>
          <a:bodyPr anchor="b">
            <a:noAutofit/>
          </a:bodyPr>
          <a:lstStyle>
            <a:lvl1pPr>
              <a:defRPr sz="3200">
                <a:solidFill>
                  <a:schemeClr val="tx2"/>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D0A29258-15C1-6FB2-52AC-108985A071C8}"/>
              </a:ext>
            </a:extLst>
          </p:cNvPr>
          <p:cNvSpPr>
            <a:spLocks noGrp="1"/>
          </p:cNvSpPr>
          <p:nvPr>
            <p:ph type="body" sz="half" idx="2"/>
          </p:nvPr>
        </p:nvSpPr>
        <p:spPr>
          <a:xfrm>
            <a:off x="309094" y="1319201"/>
            <a:ext cx="5682288" cy="489143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3">
            <a:extLst>
              <a:ext uri="{FF2B5EF4-FFF2-40B4-BE49-F238E27FC236}">
                <a16:creationId xmlns:a16="http://schemas.microsoft.com/office/drawing/2014/main" id="{7E85E37D-8958-2DEE-18A0-03962A83466E}"/>
              </a:ext>
            </a:extLst>
          </p:cNvPr>
          <p:cNvSpPr>
            <a:spLocks noGrp="1"/>
          </p:cNvSpPr>
          <p:nvPr>
            <p:ph type="body" sz="half" idx="13"/>
          </p:nvPr>
        </p:nvSpPr>
        <p:spPr>
          <a:xfrm>
            <a:off x="6110467" y="1322610"/>
            <a:ext cx="5682289" cy="489143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Footer Placeholder 5">
            <a:extLst>
              <a:ext uri="{FF2B5EF4-FFF2-40B4-BE49-F238E27FC236}">
                <a16:creationId xmlns:a16="http://schemas.microsoft.com/office/drawing/2014/main" id="{6FBE509B-CE41-57EF-59C3-275E43C033A4}"/>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4" name="Slide Number Placeholder 6">
            <a:extLst>
              <a:ext uri="{FF2B5EF4-FFF2-40B4-BE49-F238E27FC236}">
                <a16:creationId xmlns:a16="http://schemas.microsoft.com/office/drawing/2014/main" id="{944E86B8-08A1-6B0A-9E8F-1A2C0252563D}"/>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1AE111C8-7DEA-F7D8-15DA-EC66E6103A5D}"/>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8ABF4FA7-1E5E-4092-8A64-2F16A7152577}" type="datetime1">
              <a:rPr lang="en-US" smtClean="0"/>
              <a:t>3/22/2026</a:t>
            </a:fld>
            <a:endParaRPr lang="en-US" dirty="0"/>
          </a:p>
        </p:txBody>
      </p:sp>
      <p:pic>
        <p:nvPicPr>
          <p:cNvPr id="14" name="Picture 13">
            <a:extLst>
              <a:ext uri="{FF2B5EF4-FFF2-40B4-BE49-F238E27FC236}">
                <a16:creationId xmlns:a16="http://schemas.microsoft.com/office/drawing/2014/main" id="{1D72F205-0884-4182-ADD8-D44EB48258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2911454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ody Slide - Slate Two Photo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309093" y="531951"/>
            <a:ext cx="5785319" cy="678664"/>
          </a:xfrm>
        </p:spPr>
        <p:txBody>
          <a:bodyPr anchor="b">
            <a:noAutofit/>
          </a:bodyPr>
          <a:lstStyle>
            <a:lvl1pP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549107"/>
            <a:ext cx="5945204" cy="27639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09093" y="1319201"/>
            <a:ext cx="5785319" cy="4891433"/>
          </a:xfrm>
        </p:spPr>
        <p:txBody>
          <a:bodyPr>
            <a:no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descr="Logo, company name&#10;&#10;Description automatically generated">
            <a:extLst>
              <a:ext uri="{FF2B5EF4-FFF2-40B4-BE49-F238E27FC236}">
                <a16:creationId xmlns:a16="http://schemas.microsoft.com/office/drawing/2014/main" id="{59AD2392-E6B3-D73D-424E-42A0157E1C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9331" y="-12193"/>
            <a:ext cx="1474015" cy="574180"/>
          </a:xfrm>
          <a:prstGeom prst="rect">
            <a:avLst/>
          </a:prstGeom>
        </p:spPr>
      </p:pic>
      <p:sp>
        <p:nvSpPr>
          <p:cNvPr id="9" name="Picture Placeholder 2">
            <a:extLst>
              <a:ext uri="{FF2B5EF4-FFF2-40B4-BE49-F238E27FC236}">
                <a16:creationId xmlns:a16="http://schemas.microsoft.com/office/drawing/2014/main" id="{02C1D150-46A5-C3E3-0093-1693429B2A69}"/>
              </a:ext>
            </a:extLst>
          </p:cNvPr>
          <p:cNvSpPr>
            <a:spLocks noGrp="1"/>
          </p:cNvSpPr>
          <p:nvPr>
            <p:ph type="pic" idx="13"/>
          </p:nvPr>
        </p:nvSpPr>
        <p:spPr>
          <a:xfrm>
            <a:off x="6246796" y="3446653"/>
            <a:ext cx="5945204" cy="27639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Footer Placeholder 5">
            <a:extLst>
              <a:ext uri="{FF2B5EF4-FFF2-40B4-BE49-F238E27FC236}">
                <a16:creationId xmlns:a16="http://schemas.microsoft.com/office/drawing/2014/main" id="{DF46FADE-5392-BCFC-BAD6-D700EFBD77D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solidFill>
                  <a:schemeClr val="bg1"/>
                </a:solidFill>
                <a:latin typeface="Arial" panose="020B0604020202020204" pitchFamily="34" charset="0"/>
              </a:defRPr>
            </a:lvl1pPr>
          </a:lstStyle>
          <a:p>
            <a:endParaRPr lang="en-US" dirty="0"/>
          </a:p>
        </p:txBody>
      </p:sp>
      <p:sp>
        <p:nvSpPr>
          <p:cNvPr id="12" name="Slide Number Placeholder 6">
            <a:extLst>
              <a:ext uri="{FF2B5EF4-FFF2-40B4-BE49-F238E27FC236}">
                <a16:creationId xmlns:a16="http://schemas.microsoft.com/office/drawing/2014/main" id="{4B37EFF6-260E-A1F5-FF79-F0ABEF7A2E0F}"/>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solidFill>
                  <a:schemeClr val="bg1"/>
                </a:solidFill>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A871D8BB-52A9-22B5-DB17-DA5C2307245D}"/>
              </a:ext>
            </a:extLst>
          </p:cNvPr>
          <p:cNvSpPr>
            <a:spLocks noGrp="1"/>
          </p:cNvSpPr>
          <p:nvPr>
            <p:ph type="dt" sz="half" idx="10"/>
          </p:nvPr>
        </p:nvSpPr>
        <p:spPr>
          <a:xfrm>
            <a:off x="311726" y="6330592"/>
            <a:ext cx="2743200" cy="365125"/>
          </a:xfrm>
          <a:prstGeom prst="rect">
            <a:avLst/>
          </a:prstGeom>
        </p:spPr>
        <p:txBody>
          <a:bodyPr anchor="ctr"/>
          <a:lstStyle>
            <a:lvl1pPr>
              <a:defRPr sz="1000">
                <a:solidFill>
                  <a:schemeClr val="bg1"/>
                </a:solidFill>
                <a:latin typeface="Arial" panose="020B0604020202020204" pitchFamily="34" charset="0"/>
              </a:defRPr>
            </a:lvl1pPr>
          </a:lstStyle>
          <a:p>
            <a:fld id="{84D608DB-8471-438C-96F2-BF69B78E0782}" type="datetime1">
              <a:rPr lang="en-US" smtClean="0"/>
              <a:t>3/22/2026</a:t>
            </a:fld>
            <a:endParaRPr lang="en-US" dirty="0"/>
          </a:p>
        </p:txBody>
      </p:sp>
      <p:pic>
        <p:nvPicPr>
          <p:cNvPr id="13" name="Picture 12" descr="Logo, company name&#10;&#10;Description automatically generated">
            <a:extLst>
              <a:ext uri="{FF2B5EF4-FFF2-40B4-BE49-F238E27FC236}">
                <a16:creationId xmlns:a16="http://schemas.microsoft.com/office/drawing/2014/main" id="{D19EE4BA-CD94-40C8-BA88-88F35B10B1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69331" y="-12193"/>
            <a:ext cx="1474015" cy="574180"/>
          </a:xfrm>
          <a:prstGeom prst="rect">
            <a:avLst/>
          </a:prstGeom>
        </p:spPr>
      </p:pic>
    </p:spTree>
    <p:extLst>
      <p:ext uri="{BB962C8B-B14F-4D97-AF65-F5344CB8AC3E}">
        <p14:creationId xmlns:p14="http://schemas.microsoft.com/office/powerpoint/2010/main" val="517032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ody Slide - Grey ">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itle 1">
            <a:extLst>
              <a:ext uri="{FF2B5EF4-FFF2-40B4-BE49-F238E27FC236}">
                <a16:creationId xmlns:a16="http://schemas.microsoft.com/office/drawing/2014/main" id="{9A65267B-D68D-AD5F-98C2-6810944CC185}"/>
              </a:ext>
            </a:extLst>
          </p:cNvPr>
          <p:cNvSpPr>
            <a:spLocks noGrp="1"/>
          </p:cNvSpPr>
          <p:nvPr>
            <p:ph type="title"/>
          </p:nvPr>
        </p:nvSpPr>
        <p:spPr>
          <a:xfrm>
            <a:off x="309093" y="531951"/>
            <a:ext cx="5785319" cy="678664"/>
          </a:xfrm>
        </p:spPr>
        <p:txBody>
          <a:bodyPr anchor="b">
            <a:noAutofit/>
          </a:bodyPr>
          <a:lstStyle>
            <a:lvl1pPr>
              <a:defRPr sz="3200">
                <a:solidFill>
                  <a:schemeClr val="bg1"/>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0D2211A-9B16-224E-FFC5-4225BAB41AB0}"/>
              </a:ext>
            </a:extLst>
          </p:cNvPr>
          <p:cNvSpPr>
            <a:spLocks noGrp="1"/>
          </p:cNvSpPr>
          <p:nvPr>
            <p:ph type="body" sz="half" idx="2"/>
          </p:nvPr>
        </p:nvSpPr>
        <p:spPr>
          <a:xfrm>
            <a:off x="309093" y="1319201"/>
            <a:ext cx="5785319" cy="4891433"/>
          </a:xfrm>
        </p:spPr>
        <p:txBody>
          <a:bodyPr>
            <a:no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4" name="Picture 3">
            <a:extLst>
              <a:ext uri="{FF2B5EF4-FFF2-40B4-BE49-F238E27FC236}">
                <a16:creationId xmlns:a16="http://schemas.microsoft.com/office/drawing/2014/main" id="{0B903C67-DC6F-088A-9EA9-D734508F8D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8" name="Footer Placeholder 5">
            <a:extLst>
              <a:ext uri="{FF2B5EF4-FFF2-40B4-BE49-F238E27FC236}">
                <a16:creationId xmlns:a16="http://schemas.microsoft.com/office/drawing/2014/main" id="{77E5CE1A-809C-DEBF-5077-24C3A3D42D8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9" name="Slide Number Placeholder 6">
            <a:extLst>
              <a:ext uri="{FF2B5EF4-FFF2-40B4-BE49-F238E27FC236}">
                <a16:creationId xmlns:a16="http://schemas.microsoft.com/office/drawing/2014/main" id="{6A59512F-10DA-5515-E4C4-B98127B24853}"/>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E38FEC5F-8621-2ECE-218F-2628960DE6C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A52F8196-A714-4021-8525-BBF3DB1CC2B9}" type="datetime1">
              <a:rPr lang="en-US" smtClean="0"/>
              <a:t>3/22/2026</a:t>
            </a:fld>
            <a:endParaRPr lang="en-US" dirty="0"/>
          </a:p>
        </p:txBody>
      </p:sp>
      <p:pic>
        <p:nvPicPr>
          <p:cNvPr id="12" name="Picture 11">
            <a:extLst>
              <a:ext uri="{FF2B5EF4-FFF2-40B4-BE49-F238E27FC236}">
                <a16:creationId xmlns:a16="http://schemas.microsoft.com/office/drawing/2014/main" id="{CFCFCA19-01CD-4B66-B389-82A12968C5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054860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es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7" y="2759119"/>
            <a:ext cx="10053033" cy="880970"/>
          </a:xfrm>
        </p:spPr>
        <p:txBody>
          <a:bodyPr>
            <a:noAutofit/>
          </a:bodyPr>
          <a:lstStyle>
            <a:lvl1pPr algn="ctr">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3A830D66-7C16-31AC-766A-71753A6062A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77059" y="6170055"/>
            <a:ext cx="1728303" cy="495265"/>
          </a:xfrm>
          <a:prstGeom prst="rect">
            <a:avLst/>
          </a:prstGeom>
        </p:spPr>
      </p:pic>
    </p:spTree>
    <p:extLst>
      <p:ext uri="{BB962C8B-B14F-4D97-AF65-F5344CB8AC3E}">
        <p14:creationId xmlns:p14="http://schemas.microsoft.com/office/powerpoint/2010/main" val="4026302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ntro Slid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272737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dy Slide - One item">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625C33B-E0CB-3D46-9D0E-81845337739C}"/>
              </a:ext>
            </a:extLst>
          </p:cNvPr>
          <p:cNvSpPr>
            <a:spLocks noGrp="1"/>
          </p:cNvSpPr>
          <p:nvPr>
            <p:ph type="ftr" sz="quarter" idx="11"/>
          </p:nvPr>
        </p:nvSpPr>
        <p:spPr>
          <a:xfrm>
            <a:off x="4038600" y="6330592"/>
            <a:ext cx="4114800" cy="365125"/>
          </a:xfrm>
          <a:prstGeom prst="rect">
            <a:avLst/>
          </a:prstGeom>
        </p:spPr>
        <p:txBody>
          <a:bodyPr anchor="ctr" anchorCtr="0"/>
          <a:lstStyle>
            <a:lvl1pPr algn="ctr">
              <a:defRPr sz="1400">
                <a:latin typeface="Arial" panose="020B0604020202020204" pitchFamily="34" charset="0"/>
              </a:defRPr>
            </a:lvl1pPr>
          </a:lstStyle>
          <a:p>
            <a:endParaRPr lang="en-US"/>
          </a:p>
        </p:txBody>
      </p:sp>
      <p:sp>
        <p:nvSpPr>
          <p:cNvPr id="7" name="Slide Number Placeholder 6">
            <a:extLst>
              <a:ext uri="{FF2B5EF4-FFF2-40B4-BE49-F238E27FC236}">
                <a16:creationId xmlns:a16="http://schemas.microsoft.com/office/drawing/2014/main" id="{A94E25E4-5B52-F70B-5E1A-F65D7D46186D}"/>
              </a:ext>
            </a:extLst>
          </p:cNvPr>
          <p:cNvSpPr>
            <a:spLocks noGrp="1"/>
          </p:cNvSpPr>
          <p:nvPr>
            <p:ph type="sldNum" sz="quarter" idx="12"/>
          </p:nvPr>
        </p:nvSpPr>
        <p:spPr>
          <a:xfrm>
            <a:off x="9144000" y="6330592"/>
            <a:ext cx="2743200" cy="365125"/>
          </a:xfrm>
          <a:prstGeom prst="rect">
            <a:avLst/>
          </a:prstGeom>
        </p:spPr>
        <p:txBody>
          <a:bodyPr anchor="ctr"/>
          <a:lstStyle>
            <a:lvl1pPr algn="r">
              <a:defRPr sz="1400">
                <a:latin typeface="Arial" panose="020B0604020202020204" pitchFamily="34" charset="0"/>
              </a:defRPr>
            </a:lvl1pPr>
          </a:lstStyle>
          <a:p>
            <a:fld id="{7D1BE87E-F0DE-A44C-894B-E142BEB21E42}" type="slidenum">
              <a:rPr lang="en-US" smtClean="0"/>
              <a:pPr/>
              <a:t>‹#›</a:t>
            </a:fld>
            <a:endParaRPr lang="en-US"/>
          </a:p>
        </p:txBody>
      </p:sp>
      <p:pic>
        <p:nvPicPr>
          <p:cNvPr id="8" name="Picture 7">
            <a:extLst>
              <a:ext uri="{FF2B5EF4-FFF2-40B4-BE49-F238E27FC236}">
                <a16:creationId xmlns:a16="http://schemas.microsoft.com/office/drawing/2014/main" id="{5058F0D3-C01F-3256-0218-65AF71F759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73F0606B-4EF8-C644-338C-2B63D06C1FA4}"/>
              </a:ext>
            </a:extLst>
          </p:cNvPr>
          <p:cNvSpPr>
            <a:spLocks noGrp="1"/>
          </p:cNvSpPr>
          <p:nvPr>
            <p:ph type="title"/>
          </p:nvPr>
        </p:nvSpPr>
        <p:spPr>
          <a:xfrm>
            <a:off x="359999" y="504000"/>
            <a:ext cx="11160000" cy="678664"/>
          </a:xfrm>
        </p:spPr>
        <p:txBody>
          <a:bodyPr anchor="b">
            <a:noAutofit/>
          </a:bodyPr>
          <a:lstStyle>
            <a:lvl1pPr>
              <a:defRPr sz="3200">
                <a:solidFill>
                  <a:schemeClr val="accent1"/>
                </a:solidFill>
              </a:defRPr>
            </a:lvl1pPr>
          </a:lstStyle>
          <a:p>
            <a:r>
              <a:rPr lang="en-US"/>
              <a:t>Click to edit Master title style</a:t>
            </a:r>
          </a:p>
        </p:txBody>
      </p:sp>
      <p:sp>
        <p:nvSpPr>
          <p:cNvPr id="2" name="Date Placeholder 4">
            <a:extLst>
              <a:ext uri="{FF2B5EF4-FFF2-40B4-BE49-F238E27FC236}">
                <a16:creationId xmlns:a16="http://schemas.microsoft.com/office/drawing/2014/main" id="{C31EC031-12D9-ECFF-D858-559CF0816D2A}"/>
              </a:ext>
            </a:extLst>
          </p:cNvPr>
          <p:cNvSpPr>
            <a:spLocks noGrp="1"/>
          </p:cNvSpPr>
          <p:nvPr>
            <p:ph type="dt" sz="half" idx="10"/>
          </p:nvPr>
        </p:nvSpPr>
        <p:spPr>
          <a:xfrm>
            <a:off x="311726" y="6330592"/>
            <a:ext cx="2743200" cy="365125"/>
          </a:xfrm>
          <a:prstGeom prst="rect">
            <a:avLst/>
          </a:prstGeom>
        </p:spPr>
        <p:txBody>
          <a:bodyPr anchor="ctr"/>
          <a:lstStyle>
            <a:lvl1pPr>
              <a:defRPr sz="1400">
                <a:latin typeface="Arial" panose="020B0604020202020204" pitchFamily="34" charset="0"/>
              </a:defRPr>
            </a:lvl1pPr>
          </a:lstStyle>
          <a:p>
            <a:endParaRPr lang="en-US"/>
          </a:p>
        </p:txBody>
      </p:sp>
      <p:pic>
        <p:nvPicPr>
          <p:cNvPr id="11" name="Picture 10">
            <a:extLst>
              <a:ext uri="{FF2B5EF4-FFF2-40B4-BE49-F238E27FC236}">
                <a16:creationId xmlns:a16="http://schemas.microsoft.com/office/drawing/2014/main" id="{3E176E9F-8359-4E77-8769-BF761EF6ED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2" name="Content Placeholder 11">
            <a:extLst>
              <a:ext uri="{FF2B5EF4-FFF2-40B4-BE49-F238E27FC236}">
                <a16:creationId xmlns:a16="http://schemas.microsoft.com/office/drawing/2014/main" id="{F18163C0-5C5C-7004-B6DD-43D9F9F88626}"/>
              </a:ext>
            </a:extLst>
          </p:cNvPr>
          <p:cNvSpPr>
            <a:spLocks noGrp="1"/>
          </p:cNvSpPr>
          <p:nvPr>
            <p:ph sz="quarter" idx="13"/>
          </p:nvPr>
        </p:nvSpPr>
        <p:spPr>
          <a:xfrm>
            <a:off x="359999" y="1332000"/>
            <a:ext cx="11159999"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7598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dy Slide - Two item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625C33B-E0CB-3D46-9D0E-81845337739C}"/>
              </a:ext>
            </a:extLst>
          </p:cNvPr>
          <p:cNvSpPr>
            <a:spLocks noGrp="1"/>
          </p:cNvSpPr>
          <p:nvPr>
            <p:ph type="ftr" sz="quarter" idx="11"/>
          </p:nvPr>
        </p:nvSpPr>
        <p:spPr>
          <a:xfrm>
            <a:off x="4038600" y="6330592"/>
            <a:ext cx="4114800" cy="365125"/>
          </a:xfrm>
          <a:prstGeom prst="rect">
            <a:avLst/>
          </a:prstGeom>
        </p:spPr>
        <p:txBody>
          <a:bodyPr anchor="ctr" anchorCtr="0"/>
          <a:lstStyle>
            <a:lvl1pPr algn="ctr">
              <a:defRPr sz="1400">
                <a:latin typeface="Arial" panose="020B0604020202020204" pitchFamily="34" charset="0"/>
              </a:defRPr>
            </a:lvl1pPr>
          </a:lstStyle>
          <a:p>
            <a:endParaRPr lang="en-US"/>
          </a:p>
        </p:txBody>
      </p:sp>
      <p:sp>
        <p:nvSpPr>
          <p:cNvPr id="7" name="Slide Number Placeholder 6">
            <a:extLst>
              <a:ext uri="{FF2B5EF4-FFF2-40B4-BE49-F238E27FC236}">
                <a16:creationId xmlns:a16="http://schemas.microsoft.com/office/drawing/2014/main" id="{A94E25E4-5B52-F70B-5E1A-F65D7D46186D}"/>
              </a:ext>
            </a:extLst>
          </p:cNvPr>
          <p:cNvSpPr>
            <a:spLocks noGrp="1"/>
          </p:cNvSpPr>
          <p:nvPr>
            <p:ph type="sldNum" sz="quarter" idx="12"/>
          </p:nvPr>
        </p:nvSpPr>
        <p:spPr>
          <a:xfrm>
            <a:off x="9144000" y="6330592"/>
            <a:ext cx="2743200" cy="365125"/>
          </a:xfrm>
          <a:prstGeom prst="rect">
            <a:avLst/>
          </a:prstGeom>
        </p:spPr>
        <p:txBody>
          <a:bodyPr anchor="ctr"/>
          <a:lstStyle>
            <a:lvl1pPr algn="r">
              <a:defRPr sz="1400">
                <a:latin typeface="Arial" panose="020B0604020202020204" pitchFamily="34" charset="0"/>
              </a:defRPr>
            </a:lvl1pPr>
          </a:lstStyle>
          <a:p>
            <a:fld id="{7D1BE87E-F0DE-A44C-894B-E142BEB21E42}" type="slidenum">
              <a:rPr lang="en-US" smtClean="0"/>
              <a:pPr/>
              <a:t>‹#›</a:t>
            </a:fld>
            <a:endParaRPr lang="en-US"/>
          </a:p>
        </p:txBody>
      </p:sp>
      <p:pic>
        <p:nvPicPr>
          <p:cNvPr id="8" name="Picture 7">
            <a:extLst>
              <a:ext uri="{FF2B5EF4-FFF2-40B4-BE49-F238E27FC236}">
                <a16:creationId xmlns:a16="http://schemas.microsoft.com/office/drawing/2014/main" id="{5058F0D3-C01F-3256-0218-65AF71F759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73F0606B-4EF8-C644-338C-2B63D06C1FA4}"/>
              </a:ext>
            </a:extLst>
          </p:cNvPr>
          <p:cNvSpPr>
            <a:spLocks noGrp="1"/>
          </p:cNvSpPr>
          <p:nvPr>
            <p:ph type="title"/>
          </p:nvPr>
        </p:nvSpPr>
        <p:spPr>
          <a:xfrm>
            <a:off x="359999" y="504000"/>
            <a:ext cx="11160000" cy="678664"/>
          </a:xfrm>
        </p:spPr>
        <p:txBody>
          <a:bodyPr anchor="b">
            <a:noAutofit/>
          </a:bodyPr>
          <a:lstStyle>
            <a:lvl1pPr>
              <a:defRPr sz="3200">
                <a:solidFill>
                  <a:schemeClr val="accent1"/>
                </a:solidFill>
              </a:defRPr>
            </a:lvl1pPr>
          </a:lstStyle>
          <a:p>
            <a:r>
              <a:rPr lang="en-US"/>
              <a:t>Click to edit Master title style</a:t>
            </a:r>
          </a:p>
        </p:txBody>
      </p:sp>
      <p:sp>
        <p:nvSpPr>
          <p:cNvPr id="2" name="Date Placeholder 4">
            <a:extLst>
              <a:ext uri="{FF2B5EF4-FFF2-40B4-BE49-F238E27FC236}">
                <a16:creationId xmlns:a16="http://schemas.microsoft.com/office/drawing/2014/main" id="{C31EC031-12D9-ECFF-D858-559CF0816D2A}"/>
              </a:ext>
            </a:extLst>
          </p:cNvPr>
          <p:cNvSpPr>
            <a:spLocks noGrp="1"/>
          </p:cNvSpPr>
          <p:nvPr>
            <p:ph type="dt" sz="half" idx="10"/>
          </p:nvPr>
        </p:nvSpPr>
        <p:spPr>
          <a:xfrm>
            <a:off x="311726" y="6330592"/>
            <a:ext cx="2743200" cy="365125"/>
          </a:xfrm>
          <a:prstGeom prst="rect">
            <a:avLst/>
          </a:prstGeom>
        </p:spPr>
        <p:txBody>
          <a:bodyPr anchor="ctr"/>
          <a:lstStyle>
            <a:lvl1pPr>
              <a:defRPr sz="1400">
                <a:latin typeface="Arial" panose="020B0604020202020204" pitchFamily="34" charset="0"/>
              </a:defRPr>
            </a:lvl1pPr>
          </a:lstStyle>
          <a:p>
            <a:endParaRPr lang="en-US"/>
          </a:p>
        </p:txBody>
      </p:sp>
      <p:pic>
        <p:nvPicPr>
          <p:cNvPr id="11" name="Picture 10">
            <a:extLst>
              <a:ext uri="{FF2B5EF4-FFF2-40B4-BE49-F238E27FC236}">
                <a16:creationId xmlns:a16="http://schemas.microsoft.com/office/drawing/2014/main" id="{3E176E9F-8359-4E77-8769-BF761EF6ED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2" name="Content Placeholder 11">
            <a:extLst>
              <a:ext uri="{FF2B5EF4-FFF2-40B4-BE49-F238E27FC236}">
                <a16:creationId xmlns:a16="http://schemas.microsoft.com/office/drawing/2014/main" id="{F18163C0-5C5C-7004-B6DD-43D9F9F88626}"/>
              </a:ext>
            </a:extLst>
          </p:cNvPr>
          <p:cNvSpPr>
            <a:spLocks noGrp="1"/>
          </p:cNvSpPr>
          <p:nvPr>
            <p:ph sz="quarter" idx="13"/>
          </p:nvPr>
        </p:nvSpPr>
        <p:spPr>
          <a:xfrm>
            <a:off x="360000" y="1332000"/>
            <a:ext cx="5400000"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a:extLst>
              <a:ext uri="{FF2B5EF4-FFF2-40B4-BE49-F238E27FC236}">
                <a16:creationId xmlns:a16="http://schemas.microsoft.com/office/drawing/2014/main" id="{FCAF3A03-E95D-F50D-E054-235087BAE886}"/>
              </a:ext>
            </a:extLst>
          </p:cNvPr>
          <p:cNvSpPr>
            <a:spLocks noGrp="1"/>
          </p:cNvSpPr>
          <p:nvPr>
            <p:ph sz="quarter" idx="14"/>
          </p:nvPr>
        </p:nvSpPr>
        <p:spPr>
          <a:xfrm>
            <a:off x="6120000" y="1332000"/>
            <a:ext cx="5400000"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50857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dy Slide - 1 - 2/2 item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625C33B-E0CB-3D46-9D0E-81845337739C}"/>
              </a:ext>
            </a:extLst>
          </p:cNvPr>
          <p:cNvSpPr>
            <a:spLocks noGrp="1"/>
          </p:cNvSpPr>
          <p:nvPr>
            <p:ph type="ftr" sz="quarter" idx="11"/>
          </p:nvPr>
        </p:nvSpPr>
        <p:spPr>
          <a:xfrm>
            <a:off x="4038600" y="6330592"/>
            <a:ext cx="4114800" cy="365125"/>
          </a:xfrm>
          <a:prstGeom prst="rect">
            <a:avLst/>
          </a:prstGeom>
        </p:spPr>
        <p:txBody>
          <a:bodyPr anchor="ctr" anchorCtr="0"/>
          <a:lstStyle>
            <a:lvl1pPr algn="ctr">
              <a:defRPr sz="1400">
                <a:latin typeface="Arial" panose="020B0604020202020204" pitchFamily="34" charset="0"/>
              </a:defRPr>
            </a:lvl1pPr>
          </a:lstStyle>
          <a:p>
            <a:endParaRPr lang="en-US"/>
          </a:p>
        </p:txBody>
      </p:sp>
      <p:sp>
        <p:nvSpPr>
          <p:cNvPr id="7" name="Slide Number Placeholder 6">
            <a:extLst>
              <a:ext uri="{FF2B5EF4-FFF2-40B4-BE49-F238E27FC236}">
                <a16:creationId xmlns:a16="http://schemas.microsoft.com/office/drawing/2014/main" id="{A94E25E4-5B52-F70B-5E1A-F65D7D46186D}"/>
              </a:ext>
            </a:extLst>
          </p:cNvPr>
          <p:cNvSpPr>
            <a:spLocks noGrp="1"/>
          </p:cNvSpPr>
          <p:nvPr>
            <p:ph type="sldNum" sz="quarter" idx="12"/>
          </p:nvPr>
        </p:nvSpPr>
        <p:spPr>
          <a:xfrm>
            <a:off x="9144000" y="6330592"/>
            <a:ext cx="2743200" cy="365125"/>
          </a:xfrm>
          <a:prstGeom prst="rect">
            <a:avLst/>
          </a:prstGeom>
        </p:spPr>
        <p:txBody>
          <a:bodyPr anchor="ctr"/>
          <a:lstStyle>
            <a:lvl1pPr algn="r">
              <a:defRPr sz="1400">
                <a:latin typeface="Arial" panose="020B0604020202020204" pitchFamily="34" charset="0"/>
              </a:defRPr>
            </a:lvl1pPr>
          </a:lstStyle>
          <a:p>
            <a:fld id="{7D1BE87E-F0DE-A44C-894B-E142BEB21E42}" type="slidenum">
              <a:rPr lang="en-US" smtClean="0"/>
              <a:pPr/>
              <a:t>‹#›</a:t>
            </a:fld>
            <a:endParaRPr lang="en-US"/>
          </a:p>
        </p:txBody>
      </p:sp>
      <p:pic>
        <p:nvPicPr>
          <p:cNvPr id="8" name="Picture 7">
            <a:extLst>
              <a:ext uri="{FF2B5EF4-FFF2-40B4-BE49-F238E27FC236}">
                <a16:creationId xmlns:a16="http://schemas.microsoft.com/office/drawing/2014/main" id="{5058F0D3-C01F-3256-0218-65AF71F759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73F0606B-4EF8-C644-338C-2B63D06C1FA4}"/>
              </a:ext>
            </a:extLst>
          </p:cNvPr>
          <p:cNvSpPr>
            <a:spLocks noGrp="1"/>
          </p:cNvSpPr>
          <p:nvPr>
            <p:ph type="title"/>
          </p:nvPr>
        </p:nvSpPr>
        <p:spPr>
          <a:xfrm>
            <a:off x="359999" y="504000"/>
            <a:ext cx="11160000" cy="678664"/>
          </a:xfrm>
        </p:spPr>
        <p:txBody>
          <a:bodyPr anchor="b">
            <a:noAutofit/>
          </a:bodyPr>
          <a:lstStyle>
            <a:lvl1pPr>
              <a:defRPr sz="3200">
                <a:solidFill>
                  <a:schemeClr val="accent1"/>
                </a:solidFill>
              </a:defRPr>
            </a:lvl1pPr>
          </a:lstStyle>
          <a:p>
            <a:r>
              <a:rPr lang="en-US"/>
              <a:t>Click to edit Master title style</a:t>
            </a:r>
          </a:p>
        </p:txBody>
      </p:sp>
      <p:sp>
        <p:nvSpPr>
          <p:cNvPr id="2" name="Date Placeholder 4">
            <a:extLst>
              <a:ext uri="{FF2B5EF4-FFF2-40B4-BE49-F238E27FC236}">
                <a16:creationId xmlns:a16="http://schemas.microsoft.com/office/drawing/2014/main" id="{C31EC031-12D9-ECFF-D858-559CF0816D2A}"/>
              </a:ext>
            </a:extLst>
          </p:cNvPr>
          <p:cNvSpPr>
            <a:spLocks noGrp="1"/>
          </p:cNvSpPr>
          <p:nvPr>
            <p:ph type="dt" sz="half" idx="10"/>
          </p:nvPr>
        </p:nvSpPr>
        <p:spPr>
          <a:xfrm>
            <a:off x="311726" y="6330592"/>
            <a:ext cx="2743200" cy="365125"/>
          </a:xfrm>
          <a:prstGeom prst="rect">
            <a:avLst/>
          </a:prstGeom>
        </p:spPr>
        <p:txBody>
          <a:bodyPr anchor="ctr"/>
          <a:lstStyle>
            <a:lvl1pPr>
              <a:defRPr sz="1400">
                <a:latin typeface="Arial" panose="020B0604020202020204" pitchFamily="34" charset="0"/>
              </a:defRPr>
            </a:lvl1pPr>
          </a:lstStyle>
          <a:p>
            <a:endParaRPr lang="en-US"/>
          </a:p>
        </p:txBody>
      </p:sp>
      <p:pic>
        <p:nvPicPr>
          <p:cNvPr id="11" name="Picture 10">
            <a:extLst>
              <a:ext uri="{FF2B5EF4-FFF2-40B4-BE49-F238E27FC236}">
                <a16:creationId xmlns:a16="http://schemas.microsoft.com/office/drawing/2014/main" id="{3E176E9F-8359-4E77-8769-BF761EF6ED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2" name="Content Placeholder 11">
            <a:extLst>
              <a:ext uri="{FF2B5EF4-FFF2-40B4-BE49-F238E27FC236}">
                <a16:creationId xmlns:a16="http://schemas.microsoft.com/office/drawing/2014/main" id="{F18163C0-5C5C-7004-B6DD-43D9F9F88626}"/>
              </a:ext>
            </a:extLst>
          </p:cNvPr>
          <p:cNvSpPr>
            <a:spLocks noGrp="1"/>
          </p:cNvSpPr>
          <p:nvPr>
            <p:ph sz="quarter" idx="13"/>
          </p:nvPr>
        </p:nvSpPr>
        <p:spPr>
          <a:xfrm>
            <a:off x="360000" y="1332000"/>
            <a:ext cx="5400000"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a:extLst>
              <a:ext uri="{FF2B5EF4-FFF2-40B4-BE49-F238E27FC236}">
                <a16:creationId xmlns:a16="http://schemas.microsoft.com/office/drawing/2014/main" id="{FCAF3A03-E95D-F50D-E054-235087BAE886}"/>
              </a:ext>
            </a:extLst>
          </p:cNvPr>
          <p:cNvSpPr>
            <a:spLocks noGrp="1"/>
          </p:cNvSpPr>
          <p:nvPr>
            <p:ph sz="quarter" idx="14"/>
          </p:nvPr>
        </p:nvSpPr>
        <p:spPr>
          <a:xfrm>
            <a:off x="6120000" y="1332000"/>
            <a:ext cx="5400000" cy="234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1">
            <a:extLst>
              <a:ext uri="{FF2B5EF4-FFF2-40B4-BE49-F238E27FC236}">
                <a16:creationId xmlns:a16="http://schemas.microsoft.com/office/drawing/2014/main" id="{7BCF5B20-A887-5263-B9C8-F2AEA14A8815}"/>
              </a:ext>
            </a:extLst>
          </p:cNvPr>
          <p:cNvSpPr>
            <a:spLocks noGrp="1"/>
          </p:cNvSpPr>
          <p:nvPr>
            <p:ph sz="quarter" idx="15"/>
          </p:nvPr>
        </p:nvSpPr>
        <p:spPr>
          <a:xfrm>
            <a:off x="6119999" y="3852000"/>
            <a:ext cx="5400000" cy="234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180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BF14DA4-6BD3-41D0-ED7B-F5CF63D8E02B}"/>
              </a:ext>
            </a:extLst>
          </p:cNvPr>
          <p:cNvSpPr>
            <a:spLocks noGrp="1"/>
          </p:cNvSpPr>
          <p:nvPr>
            <p:ph type="pic" sz="quarter" idx="12"/>
          </p:nvPr>
        </p:nvSpPr>
        <p:spPr>
          <a:xfrm>
            <a:off x="5387975" y="0"/>
            <a:ext cx="6804025" cy="6858000"/>
          </a:xfrm>
        </p:spPr>
        <p:txBody>
          <a:bodyPr/>
          <a:lstStyle/>
          <a:p>
            <a:r>
              <a:rPr lang="en-US"/>
              <a:t>Click icon to add picture</a:t>
            </a:r>
          </a:p>
        </p:txBody>
      </p:sp>
      <p:sp>
        <p:nvSpPr>
          <p:cNvPr id="2" name="Title 1">
            <a:extLst>
              <a:ext uri="{FF2B5EF4-FFF2-40B4-BE49-F238E27FC236}">
                <a16:creationId xmlns:a16="http://schemas.microsoft.com/office/drawing/2014/main" id="{8C9795D8-36C7-9AC6-7BB0-2FA187F49B59}"/>
              </a:ext>
            </a:extLst>
          </p:cNvPr>
          <p:cNvSpPr>
            <a:spLocks noGrp="1"/>
          </p:cNvSpPr>
          <p:nvPr>
            <p:ph type="ctrTitle"/>
          </p:nvPr>
        </p:nvSpPr>
        <p:spPr>
          <a:xfrm>
            <a:off x="331417" y="2125014"/>
            <a:ext cx="6297984" cy="919032"/>
          </a:xfrm>
        </p:spPr>
        <p:txBody>
          <a:bodyPr anchor="b">
            <a:noAutofit/>
          </a:bodyPr>
          <a:lstStyle>
            <a:lvl1pPr algn="l">
              <a:defRPr lang="en-US" sz="3200" b="1" i="0" kern="1200" baseline="0" dirty="0">
                <a:solidFill>
                  <a:schemeClr val="accent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A76DAF6-7FAD-3329-1F2F-26D428433E30}"/>
              </a:ext>
            </a:extLst>
          </p:cNvPr>
          <p:cNvSpPr>
            <a:spLocks noGrp="1"/>
          </p:cNvSpPr>
          <p:nvPr>
            <p:ph type="subTitle" idx="1"/>
          </p:nvPr>
        </p:nvSpPr>
        <p:spPr>
          <a:xfrm>
            <a:off x="331416" y="3047266"/>
            <a:ext cx="6559241" cy="529861"/>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12">
            <a:extLst>
              <a:ext uri="{FF2B5EF4-FFF2-40B4-BE49-F238E27FC236}">
                <a16:creationId xmlns:a16="http://schemas.microsoft.com/office/drawing/2014/main" id="{25E06F63-AE6B-E540-C04D-8905B2EFD5BF}"/>
              </a:ext>
            </a:extLst>
          </p:cNvPr>
          <p:cNvSpPr>
            <a:spLocks noGrp="1"/>
          </p:cNvSpPr>
          <p:nvPr>
            <p:ph type="body" sz="quarter" idx="10"/>
          </p:nvPr>
        </p:nvSpPr>
        <p:spPr>
          <a:xfrm>
            <a:off x="1096963" y="4244658"/>
            <a:ext cx="5999008" cy="529861"/>
          </a:xfr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
        <p:nvSpPr>
          <p:cNvPr id="16" name="Text Placeholder 15">
            <a:extLst>
              <a:ext uri="{FF2B5EF4-FFF2-40B4-BE49-F238E27FC236}">
                <a16:creationId xmlns:a16="http://schemas.microsoft.com/office/drawing/2014/main" id="{2BCBF152-3CD9-3B8D-5C6A-83D9FE6F56E6}"/>
              </a:ext>
            </a:extLst>
          </p:cNvPr>
          <p:cNvSpPr>
            <a:spLocks noGrp="1"/>
          </p:cNvSpPr>
          <p:nvPr>
            <p:ph type="body" sz="quarter" idx="11"/>
          </p:nvPr>
        </p:nvSpPr>
        <p:spPr>
          <a:xfrm>
            <a:off x="1096963" y="4775200"/>
            <a:ext cx="5999162" cy="501650"/>
          </a:xfr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
        <p:nvSpPr>
          <p:cNvPr id="4" name="Slide Number Placeholder 3">
            <a:extLst>
              <a:ext uri="{FF2B5EF4-FFF2-40B4-BE49-F238E27FC236}">
                <a16:creationId xmlns:a16="http://schemas.microsoft.com/office/drawing/2014/main" id="{A44E3142-D574-05CC-7956-CB92B32ED274}"/>
              </a:ext>
            </a:extLst>
          </p:cNvPr>
          <p:cNvSpPr>
            <a:spLocks noGrp="1"/>
          </p:cNvSpPr>
          <p:nvPr>
            <p:ph type="sldNum" sz="quarter" idx="13"/>
          </p:nvPr>
        </p:nvSpPr>
        <p:spPr/>
        <p:txBody>
          <a:bodyPr/>
          <a:lstStyle/>
          <a:p>
            <a:fld id="{753F9866-9D6A-4E48-8AAE-F0F10B4380FA}" type="slidenum">
              <a:rPr lang="en-US" smtClean="0"/>
              <a:pPr/>
              <a:t>‹#›</a:t>
            </a:fld>
            <a:endParaRPr lang="en-US"/>
          </a:p>
        </p:txBody>
      </p:sp>
    </p:spTree>
    <p:extLst>
      <p:ext uri="{BB962C8B-B14F-4D97-AF65-F5344CB8AC3E}">
        <p14:creationId xmlns:p14="http://schemas.microsoft.com/office/powerpoint/2010/main" val="3959946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ransition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3573632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ransition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p>
        </p:txBody>
      </p:sp>
    </p:spTree>
    <p:extLst>
      <p:ext uri="{BB962C8B-B14F-4D97-AF65-F5344CB8AC3E}">
        <p14:creationId xmlns:p14="http://schemas.microsoft.com/office/powerpoint/2010/main" val="281706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ody Slide - 2 Photo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309093" y="531951"/>
            <a:ext cx="5785319" cy="678664"/>
          </a:xfrm>
        </p:spPr>
        <p:txBody>
          <a:bodyPr anchor="b">
            <a:noAutofit/>
          </a:bodyPr>
          <a:lstStyle>
            <a:lvl1pPr>
              <a:defRPr sz="3200">
                <a:solidFill>
                  <a:schemeClr val="accent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549107"/>
            <a:ext cx="5945204" cy="2763982"/>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Picture Placeholder 2">
            <a:extLst>
              <a:ext uri="{FF2B5EF4-FFF2-40B4-BE49-F238E27FC236}">
                <a16:creationId xmlns:a16="http://schemas.microsoft.com/office/drawing/2014/main" id="{02C1D150-46A5-C3E3-0093-1693429B2A69}"/>
              </a:ext>
            </a:extLst>
          </p:cNvPr>
          <p:cNvSpPr>
            <a:spLocks noGrp="1"/>
          </p:cNvSpPr>
          <p:nvPr>
            <p:ph type="pic" idx="13"/>
          </p:nvPr>
        </p:nvSpPr>
        <p:spPr>
          <a:xfrm>
            <a:off x="6246796" y="3446653"/>
            <a:ext cx="5945204" cy="2763982"/>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Date Placeholder 4">
            <a:extLst>
              <a:ext uri="{FF2B5EF4-FFF2-40B4-BE49-F238E27FC236}">
                <a16:creationId xmlns:a16="http://schemas.microsoft.com/office/drawing/2014/main" id="{A6C8BEAD-C13B-93F9-6676-CE56FFBEEBF2}"/>
              </a:ext>
            </a:extLst>
          </p:cNvPr>
          <p:cNvSpPr>
            <a:spLocks noGrp="1"/>
          </p:cNvSpPr>
          <p:nvPr>
            <p:ph type="dt" sz="half" idx="10"/>
          </p:nvPr>
        </p:nvSpPr>
        <p:spPr>
          <a:xfrm>
            <a:off x="311726" y="6330592"/>
            <a:ext cx="2743200" cy="365125"/>
          </a:xfrm>
          <a:prstGeom prst="rect">
            <a:avLst/>
          </a:prstGeom>
        </p:spPr>
        <p:txBody>
          <a:bodyPr anchor="ctr"/>
          <a:lstStyle>
            <a:lvl1pPr>
              <a:defRPr sz="1400">
                <a:latin typeface="Arial" panose="020B0604020202020204" pitchFamily="34" charset="0"/>
              </a:defRPr>
            </a:lvl1pPr>
          </a:lstStyle>
          <a:p>
            <a:endParaRPr lang="en-US"/>
          </a:p>
        </p:txBody>
      </p:sp>
      <p:sp>
        <p:nvSpPr>
          <p:cNvPr id="11" name="Footer Placeholder 5">
            <a:extLst>
              <a:ext uri="{FF2B5EF4-FFF2-40B4-BE49-F238E27FC236}">
                <a16:creationId xmlns:a16="http://schemas.microsoft.com/office/drawing/2014/main" id="{9B986840-5762-4DAF-7AD9-5F837D0622DE}"/>
              </a:ext>
            </a:extLst>
          </p:cNvPr>
          <p:cNvSpPr>
            <a:spLocks noGrp="1"/>
          </p:cNvSpPr>
          <p:nvPr>
            <p:ph type="ftr" sz="quarter" idx="11"/>
          </p:nvPr>
        </p:nvSpPr>
        <p:spPr>
          <a:xfrm>
            <a:off x="4038600" y="6330592"/>
            <a:ext cx="4114800" cy="365125"/>
          </a:xfrm>
          <a:prstGeom prst="rect">
            <a:avLst/>
          </a:prstGeom>
        </p:spPr>
        <p:txBody>
          <a:bodyPr anchor="ctr"/>
          <a:lstStyle>
            <a:lvl1pPr algn="ctr">
              <a:defRPr sz="1400">
                <a:latin typeface="Arial" panose="020B0604020202020204" pitchFamily="34" charset="0"/>
              </a:defRPr>
            </a:lvl1pPr>
          </a:lstStyle>
          <a:p>
            <a:endParaRPr lang="en-US"/>
          </a:p>
        </p:txBody>
      </p:sp>
      <p:sp>
        <p:nvSpPr>
          <p:cNvPr id="13" name="Slide Number Placeholder 6">
            <a:extLst>
              <a:ext uri="{FF2B5EF4-FFF2-40B4-BE49-F238E27FC236}">
                <a16:creationId xmlns:a16="http://schemas.microsoft.com/office/drawing/2014/main" id="{1E2F678D-103F-49D4-B531-CA075474F3D0}"/>
              </a:ext>
            </a:extLst>
          </p:cNvPr>
          <p:cNvSpPr>
            <a:spLocks noGrp="1"/>
          </p:cNvSpPr>
          <p:nvPr>
            <p:ph type="sldNum" sz="quarter" idx="12"/>
          </p:nvPr>
        </p:nvSpPr>
        <p:spPr>
          <a:xfrm>
            <a:off x="9140371" y="6330592"/>
            <a:ext cx="2743200" cy="365125"/>
          </a:xfrm>
          <a:prstGeom prst="rect">
            <a:avLst/>
          </a:prstGeom>
        </p:spPr>
        <p:txBody>
          <a:bodyPr anchor="ctr"/>
          <a:lstStyle>
            <a:lvl1pPr algn="r">
              <a:defRPr sz="1400">
                <a:latin typeface="Arial" panose="020B0604020202020204" pitchFamily="34" charset="0"/>
              </a:defRPr>
            </a:lvl1pPr>
          </a:lstStyle>
          <a:p>
            <a:fld id="{7D1BE87E-F0DE-A44C-894B-E142BEB21E42}" type="slidenum">
              <a:rPr lang="en-US" smtClean="0"/>
              <a:pPr/>
              <a:t>‹#›</a:t>
            </a:fld>
            <a:endParaRPr lang="en-US"/>
          </a:p>
        </p:txBody>
      </p:sp>
      <p:pic>
        <p:nvPicPr>
          <p:cNvPr id="12" name="Picture 11">
            <a:extLst>
              <a:ext uri="{FF2B5EF4-FFF2-40B4-BE49-F238E27FC236}">
                <a16:creationId xmlns:a16="http://schemas.microsoft.com/office/drawing/2014/main" id="{FB721D4D-BA71-46BF-9E11-753BC33668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2743913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ody Slide - Top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0" y="8195"/>
            <a:ext cx="12192000" cy="3420804"/>
          </a:xfrm>
        </p:spPr>
        <p:txBody>
          <a:bodyPr/>
          <a:lstStyle>
            <a:lvl1pPr marL="0" indent="0">
              <a:buNone/>
              <a:defRPr lang="en-US" sz="3200" b="1" i="0" kern="1200" baseline="0">
                <a:solidFill>
                  <a:schemeClr val="accent1"/>
                </a:solidFill>
                <a:latin typeface="Arial" panose="020B0604020202020204" pitchFamily="34" charset="0"/>
                <a:ea typeface="+mj-ea"/>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35924" y="3666870"/>
            <a:ext cx="5642016" cy="2414481"/>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718A1B46-8C31-1942-9CDD-F244EA45E1A6}"/>
              </a:ext>
            </a:extLst>
          </p:cNvPr>
          <p:cNvSpPr>
            <a:spLocks noGrp="1"/>
          </p:cNvSpPr>
          <p:nvPr>
            <p:ph type="body" sz="half" idx="13"/>
          </p:nvPr>
        </p:nvSpPr>
        <p:spPr>
          <a:xfrm>
            <a:off x="6103516" y="3666870"/>
            <a:ext cx="5642016" cy="2414481"/>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itle 1">
            <a:extLst>
              <a:ext uri="{FF2B5EF4-FFF2-40B4-BE49-F238E27FC236}">
                <a16:creationId xmlns:a16="http://schemas.microsoft.com/office/drawing/2014/main" id="{E2D036AA-9340-745D-7ECF-2C66965EE75A}"/>
              </a:ext>
            </a:extLst>
          </p:cNvPr>
          <p:cNvSpPr>
            <a:spLocks noGrp="1"/>
          </p:cNvSpPr>
          <p:nvPr>
            <p:ph type="title" hasCustomPrompt="1"/>
          </p:nvPr>
        </p:nvSpPr>
        <p:spPr>
          <a:xfrm>
            <a:off x="1" y="531951"/>
            <a:ext cx="6094412" cy="678664"/>
          </a:xfrm>
        </p:spPr>
        <p:txBody>
          <a:bodyPr anchor="b">
            <a:noAutofit/>
          </a:bodyPr>
          <a:lstStyle>
            <a:lvl1pPr>
              <a:defRPr sz="3200">
                <a:solidFill>
                  <a:schemeClr val="bg1"/>
                </a:solidFill>
              </a:defRPr>
            </a:lvl1pPr>
          </a:lstStyle>
          <a:p>
            <a:r>
              <a:rPr lang="en-US"/>
              <a:t>  Click to edit Master title style</a:t>
            </a:r>
          </a:p>
        </p:txBody>
      </p:sp>
      <p:sp>
        <p:nvSpPr>
          <p:cNvPr id="8" name="Footer Placeholder 5">
            <a:extLst>
              <a:ext uri="{FF2B5EF4-FFF2-40B4-BE49-F238E27FC236}">
                <a16:creationId xmlns:a16="http://schemas.microsoft.com/office/drawing/2014/main" id="{E2354D38-C6CF-E355-ADC2-9780C4F402FB}"/>
              </a:ext>
            </a:extLst>
          </p:cNvPr>
          <p:cNvSpPr>
            <a:spLocks noGrp="1"/>
          </p:cNvSpPr>
          <p:nvPr>
            <p:ph type="ftr" sz="quarter" idx="11"/>
          </p:nvPr>
        </p:nvSpPr>
        <p:spPr>
          <a:xfrm>
            <a:off x="4038600" y="6330592"/>
            <a:ext cx="4114800" cy="365125"/>
          </a:xfrm>
          <a:prstGeom prst="rect">
            <a:avLst/>
          </a:prstGeom>
        </p:spPr>
        <p:txBody>
          <a:bodyPr anchor="ctr"/>
          <a:lstStyle>
            <a:lvl1pPr algn="ctr">
              <a:defRPr sz="1400">
                <a:latin typeface="Arial" panose="020B0604020202020204" pitchFamily="34" charset="0"/>
              </a:defRPr>
            </a:lvl1pPr>
          </a:lstStyle>
          <a:p>
            <a:endParaRPr lang="en-US"/>
          </a:p>
        </p:txBody>
      </p:sp>
      <p:sp>
        <p:nvSpPr>
          <p:cNvPr id="10" name="Slide Number Placeholder 6">
            <a:extLst>
              <a:ext uri="{FF2B5EF4-FFF2-40B4-BE49-F238E27FC236}">
                <a16:creationId xmlns:a16="http://schemas.microsoft.com/office/drawing/2014/main" id="{24DF5B5C-0FB6-281B-79D1-3AAEEBC738BC}"/>
              </a:ext>
            </a:extLst>
          </p:cNvPr>
          <p:cNvSpPr>
            <a:spLocks noGrp="1"/>
          </p:cNvSpPr>
          <p:nvPr>
            <p:ph type="sldNum" sz="quarter" idx="12"/>
          </p:nvPr>
        </p:nvSpPr>
        <p:spPr>
          <a:xfrm>
            <a:off x="9144000" y="6330592"/>
            <a:ext cx="2743200" cy="365125"/>
          </a:xfrm>
          <a:prstGeom prst="rect">
            <a:avLst/>
          </a:prstGeom>
        </p:spPr>
        <p:txBody>
          <a:bodyPr anchor="ctr"/>
          <a:lstStyle>
            <a:lvl1pPr algn="r">
              <a:defRPr sz="1400">
                <a:latin typeface="Arial" panose="020B0604020202020204" pitchFamily="34" charset="0"/>
              </a:defRPr>
            </a:lvl1pPr>
          </a:lstStyle>
          <a:p>
            <a:fld id="{7D1BE87E-F0DE-A44C-894B-E142BEB21E42}" type="slidenum">
              <a:rPr lang="en-US" smtClean="0"/>
              <a:pPr/>
              <a:t>‹#›</a:t>
            </a:fld>
            <a:endParaRPr lang="en-US"/>
          </a:p>
        </p:txBody>
      </p:sp>
      <p:sp>
        <p:nvSpPr>
          <p:cNvPr id="7" name="Date Placeholder 4">
            <a:extLst>
              <a:ext uri="{FF2B5EF4-FFF2-40B4-BE49-F238E27FC236}">
                <a16:creationId xmlns:a16="http://schemas.microsoft.com/office/drawing/2014/main" id="{CE744EEC-877B-6658-1AF3-402C4637D614}"/>
              </a:ext>
            </a:extLst>
          </p:cNvPr>
          <p:cNvSpPr>
            <a:spLocks noGrp="1"/>
          </p:cNvSpPr>
          <p:nvPr>
            <p:ph type="dt" sz="half" idx="10"/>
          </p:nvPr>
        </p:nvSpPr>
        <p:spPr>
          <a:xfrm>
            <a:off x="311726" y="6330592"/>
            <a:ext cx="2743200" cy="365125"/>
          </a:xfrm>
          <a:prstGeom prst="rect">
            <a:avLst/>
          </a:prstGeom>
        </p:spPr>
        <p:txBody>
          <a:bodyPr anchor="ctr"/>
          <a:lstStyle>
            <a:lvl1pPr>
              <a:defRPr sz="1400">
                <a:latin typeface="Arial" panose="020B0604020202020204" pitchFamily="34" charset="0"/>
              </a:defRPr>
            </a:lvl1pPr>
          </a:lstStyle>
          <a:p>
            <a:endParaRPr lang="en-US"/>
          </a:p>
        </p:txBody>
      </p:sp>
    </p:spTree>
    <p:extLst>
      <p:ext uri="{BB962C8B-B14F-4D97-AF65-F5344CB8AC3E}">
        <p14:creationId xmlns:p14="http://schemas.microsoft.com/office/powerpoint/2010/main" val="29322074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ody Slide - 1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lang="en-US" sz="3200" b="1" i="0" kern="1200" baseline="0">
                <a:solidFill>
                  <a:schemeClr val="accent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A4AF7EA1-AC10-6B34-7D70-18A57ABFF35E}"/>
              </a:ext>
            </a:extLst>
          </p:cNvPr>
          <p:cNvSpPr>
            <a:spLocks noGrp="1"/>
          </p:cNvSpPr>
          <p:nvPr>
            <p:ph type="ftr" sz="quarter" idx="11"/>
          </p:nvPr>
        </p:nvSpPr>
        <p:spPr>
          <a:xfrm>
            <a:off x="4038600" y="6330592"/>
            <a:ext cx="4114800" cy="365125"/>
          </a:xfrm>
          <a:prstGeom prst="rect">
            <a:avLst/>
          </a:prstGeom>
        </p:spPr>
        <p:txBody>
          <a:bodyPr anchor="ctr"/>
          <a:lstStyle>
            <a:lvl1pPr algn="ctr">
              <a:defRPr sz="1400">
                <a:latin typeface="Arial" panose="020B0604020202020204" pitchFamily="34" charset="0"/>
              </a:defRPr>
            </a:lvl1pPr>
          </a:lstStyle>
          <a:p>
            <a:endParaRPr lang="en-US"/>
          </a:p>
        </p:txBody>
      </p:sp>
      <p:sp>
        <p:nvSpPr>
          <p:cNvPr id="11" name="Slide Number Placeholder 6">
            <a:extLst>
              <a:ext uri="{FF2B5EF4-FFF2-40B4-BE49-F238E27FC236}">
                <a16:creationId xmlns:a16="http://schemas.microsoft.com/office/drawing/2014/main" id="{0B83816E-8201-5044-F359-AFD3FCE21AAF}"/>
              </a:ext>
            </a:extLst>
          </p:cNvPr>
          <p:cNvSpPr>
            <a:spLocks noGrp="1"/>
          </p:cNvSpPr>
          <p:nvPr>
            <p:ph type="sldNum" sz="quarter" idx="12"/>
          </p:nvPr>
        </p:nvSpPr>
        <p:spPr>
          <a:xfrm>
            <a:off x="9144000" y="6330592"/>
            <a:ext cx="2743200" cy="365125"/>
          </a:xfrm>
          <a:prstGeom prst="rect">
            <a:avLst/>
          </a:prstGeom>
        </p:spPr>
        <p:txBody>
          <a:bodyPr anchor="ctr"/>
          <a:lstStyle>
            <a:lvl1pPr algn="r">
              <a:defRPr sz="1400">
                <a:latin typeface="Arial" panose="020B0604020202020204" pitchFamily="34" charset="0"/>
              </a:defRPr>
            </a:lvl1pPr>
          </a:lstStyle>
          <a:p>
            <a:fld id="{7D1BE87E-F0DE-A44C-894B-E142BEB21E42}" type="slidenum">
              <a:rPr lang="en-US" smtClean="0"/>
              <a:pPr/>
              <a:t>‹#›</a:t>
            </a:fld>
            <a:endParaRPr lang="en-US"/>
          </a:p>
        </p:txBody>
      </p:sp>
      <p:sp>
        <p:nvSpPr>
          <p:cNvPr id="5" name="Date Placeholder 4">
            <a:extLst>
              <a:ext uri="{FF2B5EF4-FFF2-40B4-BE49-F238E27FC236}">
                <a16:creationId xmlns:a16="http://schemas.microsoft.com/office/drawing/2014/main" id="{9E8CE785-B03D-6A9D-B2E7-6E9D526B228A}"/>
              </a:ext>
            </a:extLst>
          </p:cNvPr>
          <p:cNvSpPr>
            <a:spLocks noGrp="1"/>
          </p:cNvSpPr>
          <p:nvPr>
            <p:ph type="dt" sz="half" idx="10"/>
          </p:nvPr>
        </p:nvSpPr>
        <p:spPr>
          <a:xfrm>
            <a:off x="311726" y="6330592"/>
            <a:ext cx="2743200" cy="365125"/>
          </a:xfrm>
          <a:prstGeom prst="rect">
            <a:avLst/>
          </a:prstGeom>
        </p:spPr>
        <p:txBody>
          <a:bodyPr anchor="ctr"/>
          <a:lstStyle>
            <a:lvl1pPr>
              <a:defRPr sz="1400">
                <a:latin typeface="Arial" panose="020B0604020202020204" pitchFamily="34" charset="0"/>
              </a:defRPr>
            </a:lvl1pPr>
          </a:lstStyle>
          <a:p>
            <a:endParaRPr lang="en-US"/>
          </a:p>
        </p:txBody>
      </p:sp>
      <p:pic>
        <p:nvPicPr>
          <p:cNvPr id="12" name="Picture 11">
            <a:extLst>
              <a:ext uri="{FF2B5EF4-FFF2-40B4-BE49-F238E27FC236}">
                <a16:creationId xmlns:a16="http://schemas.microsoft.com/office/drawing/2014/main" id="{66869AEF-C002-4444-8791-56AEEFBFD8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623843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ody Slide - Circular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20496" y="531951"/>
            <a:ext cx="5971504" cy="56786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lang="en-US" sz="3200" b="1" i="0" kern="1200" baseline="0">
                <a:solidFill>
                  <a:schemeClr val="accent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EF6ADE35-BF0E-DF23-D913-1DAA8CCD67A7}"/>
              </a:ext>
            </a:extLst>
          </p:cNvPr>
          <p:cNvSpPr>
            <a:spLocks noGrp="1"/>
          </p:cNvSpPr>
          <p:nvPr>
            <p:ph type="ftr" sz="quarter" idx="11"/>
          </p:nvPr>
        </p:nvSpPr>
        <p:spPr>
          <a:xfrm>
            <a:off x="4038600" y="6330592"/>
            <a:ext cx="4114800" cy="365125"/>
          </a:xfrm>
          <a:prstGeom prst="rect">
            <a:avLst/>
          </a:prstGeom>
        </p:spPr>
        <p:txBody>
          <a:bodyPr anchor="ctr"/>
          <a:lstStyle>
            <a:lvl1pPr algn="ctr">
              <a:defRPr sz="1400">
                <a:latin typeface="Arial" panose="020B0604020202020204" pitchFamily="34" charset="0"/>
              </a:defRPr>
            </a:lvl1pPr>
          </a:lstStyle>
          <a:p>
            <a:endParaRPr lang="en-US"/>
          </a:p>
        </p:txBody>
      </p:sp>
      <p:sp>
        <p:nvSpPr>
          <p:cNvPr id="11" name="Slide Number Placeholder 6">
            <a:extLst>
              <a:ext uri="{FF2B5EF4-FFF2-40B4-BE49-F238E27FC236}">
                <a16:creationId xmlns:a16="http://schemas.microsoft.com/office/drawing/2014/main" id="{BB898288-99FE-E6BE-FBE5-A3D4DE28F293}"/>
              </a:ext>
            </a:extLst>
          </p:cNvPr>
          <p:cNvSpPr>
            <a:spLocks noGrp="1"/>
          </p:cNvSpPr>
          <p:nvPr>
            <p:ph type="sldNum" sz="quarter" idx="12"/>
          </p:nvPr>
        </p:nvSpPr>
        <p:spPr>
          <a:xfrm>
            <a:off x="9144000" y="6330592"/>
            <a:ext cx="2743200" cy="365125"/>
          </a:xfrm>
          <a:prstGeom prst="rect">
            <a:avLst/>
          </a:prstGeom>
        </p:spPr>
        <p:txBody>
          <a:bodyPr anchor="ctr"/>
          <a:lstStyle>
            <a:lvl1pPr algn="r">
              <a:defRPr sz="1400">
                <a:latin typeface="Arial" panose="020B0604020202020204" pitchFamily="34" charset="0"/>
              </a:defRPr>
            </a:lvl1pPr>
          </a:lstStyle>
          <a:p>
            <a:fld id="{7D1BE87E-F0DE-A44C-894B-E142BEB21E42}" type="slidenum">
              <a:rPr lang="en-US" smtClean="0"/>
              <a:pPr/>
              <a:t>‹#›</a:t>
            </a:fld>
            <a:endParaRPr lang="en-US"/>
          </a:p>
        </p:txBody>
      </p:sp>
      <p:sp>
        <p:nvSpPr>
          <p:cNvPr id="5" name="Date Placeholder 4">
            <a:extLst>
              <a:ext uri="{FF2B5EF4-FFF2-40B4-BE49-F238E27FC236}">
                <a16:creationId xmlns:a16="http://schemas.microsoft.com/office/drawing/2014/main" id="{7F636C01-DAC5-C8E5-E590-A408A6BB4550}"/>
              </a:ext>
            </a:extLst>
          </p:cNvPr>
          <p:cNvSpPr>
            <a:spLocks noGrp="1"/>
          </p:cNvSpPr>
          <p:nvPr>
            <p:ph type="dt" sz="half" idx="10"/>
          </p:nvPr>
        </p:nvSpPr>
        <p:spPr>
          <a:xfrm>
            <a:off x="311726" y="6330592"/>
            <a:ext cx="2743200" cy="365125"/>
          </a:xfrm>
          <a:prstGeom prst="rect">
            <a:avLst/>
          </a:prstGeom>
        </p:spPr>
        <p:txBody>
          <a:bodyPr anchor="ctr"/>
          <a:lstStyle>
            <a:lvl1pPr>
              <a:defRPr sz="1400">
                <a:latin typeface="Arial" panose="020B0604020202020204" pitchFamily="34" charset="0"/>
              </a:defRPr>
            </a:lvl1pPr>
          </a:lstStyle>
          <a:p>
            <a:endParaRPr lang="en-US"/>
          </a:p>
        </p:txBody>
      </p:sp>
      <p:pic>
        <p:nvPicPr>
          <p:cNvPr id="12" name="Picture 11">
            <a:extLst>
              <a:ext uri="{FF2B5EF4-FFF2-40B4-BE49-F238E27FC236}">
                <a16:creationId xmlns:a16="http://schemas.microsoft.com/office/drawing/2014/main" id="{86F161EE-76CC-45E3-AC2B-F55638E717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685277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ody Slide - No Photos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625C33B-E0CB-3D46-9D0E-81845337739C}"/>
              </a:ext>
            </a:extLst>
          </p:cNvPr>
          <p:cNvSpPr>
            <a:spLocks noGrp="1"/>
          </p:cNvSpPr>
          <p:nvPr>
            <p:ph type="ftr" sz="quarter" idx="11"/>
          </p:nvPr>
        </p:nvSpPr>
        <p:spPr>
          <a:xfrm>
            <a:off x="4038600" y="6330592"/>
            <a:ext cx="4114800" cy="365125"/>
          </a:xfrm>
          <a:prstGeom prst="rect">
            <a:avLst/>
          </a:prstGeom>
        </p:spPr>
        <p:txBody>
          <a:bodyPr anchor="ctr" anchorCtr="0"/>
          <a:lstStyle>
            <a:lvl1pPr algn="ctr">
              <a:defRPr sz="1400">
                <a:latin typeface="Arial" panose="020B0604020202020204" pitchFamily="34" charset="0"/>
              </a:defRPr>
            </a:lvl1pPr>
          </a:lstStyle>
          <a:p>
            <a:endParaRPr lang="en-US"/>
          </a:p>
        </p:txBody>
      </p:sp>
      <p:sp>
        <p:nvSpPr>
          <p:cNvPr id="7" name="Slide Number Placeholder 6">
            <a:extLst>
              <a:ext uri="{FF2B5EF4-FFF2-40B4-BE49-F238E27FC236}">
                <a16:creationId xmlns:a16="http://schemas.microsoft.com/office/drawing/2014/main" id="{A94E25E4-5B52-F70B-5E1A-F65D7D46186D}"/>
              </a:ext>
            </a:extLst>
          </p:cNvPr>
          <p:cNvSpPr>
            <a:spLocks noGrp="1"/>
          </p:cNvSpPr>
          <p:nvPr>
            <p:ph type="sldNum" sz="quarter" idx="12"/>
          </p:nvPr>
        </p:nvSpPr>
        <p:spPr>
          <a:xfrm>
            <a:off x="9144000" y="6330592"/>
            <a:ext cx="2743200" cy="365125"/>
          </a:xfrm>
          <a:prstGeom prst="rect">
            <a:avLst/>
          </a:prstGeom>
        </p:spPr>
        <p:txBody>
          <a:bodyPr anchor="ctr"/>
          <a:lstStyle>
            <a:lvl1pPr algn="r">
              <a:defRPr sz="1400">
                <a:latin typeface="Arial" panose="020B0604020202020204" pitchFamily="34" charset="0"/>
              </a:defRPr>
            </a:lvl1pPr>
          </a:lstStyle>
          <a:p>
            <a:fld id="{7D1BE87E-F0DE-A44C-894B-E142BEB21E42}" type="slidenum">
              <a:rPr lang="en-US" smtClean="0"/>
              <a:pPr/>
              <a:t>‹#›</a:t>
            </a:fld>
            <a:endParaRPr lang="en-US"/>
          </a:p>
        </p:txBody>
      </p:sp>
      <p:pic>
        <p:nvPicPr>
          <p:cNvPr id="8" name="Picture 7">
            <a:extLst>
              <a:ext uri="{FF2B5EF4-FFF2-40B4-BE49-F238E27FC236}">
                <a16:creationId xmlns:a16="http://schemas.microsoft.com/office/drawing/2014/main" id="{5058F0D3-C01F-3256-0218-65AF71F759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73F0606B-4EF8-C644-338C-2B63D06C1FA4}"/>
              </a:ext>
            </a:extLst>
          </p:cNvPr>
          <p:cNvSpPr>
            <a:spLocks noGrp="1"/>
          </p:cNvSpPr>
          <p:nvPr>
            <p:ph type="title"/>
          </p:nvPr>
        </p:nvSpPr>
        <p:spPr>
          <a:xfrm>
            <a:off x="309093" y="531951"/>
            <a:ext cx="11044707" cy="678664"/>
          </a:xfrm>
        </p:spPr>
        <p:txBody>
          <a:bodyPr anchor="b">
            <a:noAutofit/>
          </a:bodyPr>
          <a:lstStyle>
            <a:lvl1pPr>
              <a:defRPr sz="3200">
                <a:solidFill>
                  <a:schemeClr val="accent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73B0BD89-A704-0E29-46BD-5C54BB3971DB}"/>
              </a:ext>
            </a:extLst>
          </p:cNvPr>
          <p:cNvSpPr>
            <a:spLocks noGrp="1"/>
          </p:cNvSpPr>
          <p:nvPr>
            <p:ph type="body" sz="half" idx="2"/>
          </p:nvPr>
        </p:nvSpPr>
        <p:spPr>
          <a:xfrm>
            <a:off x="309094" y="1319201"/>
            <a:ext cx="11044706" cy="4891433"/>
          </a:xfrm>
        </p:spPr>
        <p:txBody>
          <a:bodyPr>
            <a:no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Date Placeholder 4">
            <a:extLst>
              <a:ext uri="{FF2B5EF4-FFF2-40B4-BE49-F238E27FC236}">
                <a16:creationId xmlns:a16="http://schemas.microsoft.com/office/drawing/2014/main" id="{C31EC031-12D9-ECFF-D858-559CF0816D2A}"/>
              </a:ext>
            </a:extLst>
          </p:cNvPr>
          <p:cNvSpPr>
            <a:spLocks noGrp="1"/>
          </p:cNvSpPr>
          <p:nvPr>
            <p:ph type="dt" sz="half" idx="10"/>
          </p:nvPr>
        </p:nvSpPr>
        <p:spPr>
          <a:xfrm>
            <a:off x="311726" y="6330592"/>
            <a:ext cx="2743200" cy="365125"/>
          </a:xfrm>
          <a:prstGeom prst="rect">
            <a:avLst/>
          </a:prstGeom>
        </p:spPr>
        <p:txBody>
          <a:bodyPr anchor="ctr"/>
          <a:lstStyle>
            <a:lvl1pPr>
              <a:defRPr sz="1400">
                <a:latin typeface="Arial" panose="020B0604020202020204" pitchFamily="34" charset="0"/>
              </a:defRPr>
            </a:lvl1pPr>
          </a:lstStyle>
          <a:p>
            <a:endParaRPr lang="en-US"/>
          </a:p>
        </p:txBody>
      </p:sp>
      <p:pic>
        <p:nvPicPr>
          <p:cNvPr id="11" name="Picture 10">
            <a:extLst>
              <a:ext uri="{FF2B5EF4-FFF2-40B4-BE49-F238E27FC236}">
                <a16:creationId xmlns:a16="http://schemas.microsoft.com/office/drawing/2014/main" id="{3E176E9F-8359-4E77-8769-BF761EF6ED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4273663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ody Slide - Chart ">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61F1912-9CBC-18CD-A6E2-D8584EE6F30A}"/>
              </a:ext>
            </a:extLst>
          </p:cNvPr>
          <p:cNvSpPr>
            <a:spLocks noGrp="1"/>
          </p:cNvSpPr>
          <p:nvPr>
            <p:ph sz="half" idx="2"/>
          </p:nvPr>
        </p:nvSpPr>
        <p:spPr>
          <a:xfrm>
            <a:off x="374062" y="1424693"/>
            <a:ext cx="5798137" cy="3804129"/>
          </a:xfrm>
        </p:spPr>
        <p:txBody>
          <a:bodyPr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78444A-CE1E-BF31-5D75-39569219C363}"/>
              </a:ext>
            </a:extLst>
          </p:cNvPr>
          <p:cNvSpPr>
            <a:spLocks noGrp="1"/>
          </p:cNvSpPr>
          <p:nvPr>
            <p:ph type="body" sz="quarter" idx="3"/>
          </p:nvPr>
        </p:nvSpPr>
        <p:spPr>
          <a:xfrm>
            <a:off x="6336406" y="1424694"/>
            <a:ext cx="5018982" cy="4422313"/>
          </a:xfrm>
        </p:spPr>
        <p:txBody>
          <a:bodyPr anchor="t">
            <a:noAutofit/>
          </a:bodyPr>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0" name="Picture 9">
            <a:extLst>
              <a:ext uri="{FF2B5EF4-FFF2-40B4-BE49-F238E27FC236}">
                <a16:creationId xmlns:a16="http://schemas.microsoft.com/office/drawing/2014/main" id="{C7FC8732-2197-B9C7-FC84-CA5395C650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3" name="Title 1">
            <a:extLst>
              <a:ext uri="{FF2B5EF4-FFF2-40B4-BE49-F238E27FC236}">
                <a16:creationId xmlns:a16="http://schemas.microsoft.com/office/drawing/2014/main" id="{0D9F4886-7D05-5680-AF1E-08F9985969FE}"/>
              </a:ext>
            </a:extLst>
          </p:cNvPr>
          <p:cNvSpPr>
            <a:spLocks noGrp="1"/>
          </p:cNvSpPr>
          <p:nvPr>
            <p:ph type="title"/>
          </p:nvPr>
        </p:nvSpPr>
        <p:spPr>
          <a:xfrm>
            <a:off x="309093" y="531951"/>
            <a:ext cx="11044707" cy="678664"/>
          </a:xfrm>
        </p:spPr>
        <p:txBody>
          <a:bodyPr vert="horz" lIns="91440" tIns="45720" rIns="91440" bIns="45720" rtlCol="0" anchor="b">
            <a:noAutofit/>
          </a:bodyPr>
          <a:lstStyle>
            <a:lvl1pPr>
              <a:defRPr lang="en-US" sz="3200" dirty="0">
                <a:solidFill>
                  <a:schemeClr val="accent1"/>
                </a:solidFill>
              </a:defRPr>
            </a:lvl1pPr>
          </a:lstStyle>
          <a:p>
            <a:pPr lvl="0"/>
            <a:r>
              <a:rPr lang="en-US"/>
              <a:t>Click to edit Master title style</a:t>
            </a:r>
          </a:p>
        </p:txBody>
      </p:sp>
      <p:sp>
        <p:nvSpPr>
          <p:cNvPr id="3" name="Footer Placeholder 5">
            <a:extLst>
              <a:ext uri="{FF2B5EF4-FFF2-40B4-BE49-F238E27FC236}">
                <a16:creationId xmlns:a16="http://schemas.microsoft.com/office/drawing/2014/main" id="{C475642F-9965-9846-0682-55C7C6944A0B}"/>
              </a:ext>
            </a:extLst>
          </p:cNvPr>
          <p:cNvSpPr>
            <a:spLocks noGrp="1"/>
          </p:cNvSpPr>
          <p:nvPr>
            <p:ph type="ftr" sz="quarter" idx="11"/>
          </p:nvPr>
        </p:nvSpPr>
        <p:spPr>
          <a:xfrm>
            <a:off x="4038600" y="6330592"/>
            <a:ext cx="4114800" cy="365125"/>
          </a:xfrm>
          <a:prstGeom prst="rect">
            <a:avLst/>
          </a:prstGeom>
        </p:spPr>
        <p:txBody>
          <a:bodyPr anchor="ctr"/>
          <a:lstStyle>
            <a:lvl1pPr algn="ctr">
              <a:defRPr sz="1400">
                <a:latin typeface="Arial" panose="020B0604020202020204" pitchFamily="34" charset="0"/>
              </a:defRPr>
            </a:lvl1pPr>
          </a:lstStyle>
          <a:p>
            <a:endParaRPr lang="en-US"/>
          </a:p>
        </p:txBody>
      </p:sp>
      <p:sp>
        <p:nvSpPr>
          <p:cNvPr id="6" name="Slide Number Placeholder 6">
            <a:extLst>
              <a:ext uri="{FF2B5EF4-FFF2-40B4-BE49-F238E27FC236}">
                <a16:creationId xmlns:a16="http://schemas.microsoft.com/office/drawing/2014/main" id="{7914D833-6B3E-46B1-EDE5-A7FD64C91958}"/>
              </a:ext>
            </a:extLst>
          </p:cNvPr>
          <p:cNvSpPr>
            <a:spLocks noGrp="1"/>
          </p:cNvSpPr>
          <p:nvPr>
            <p:ph type="sldNum" sz="quarter" idx="12"/>
          </p:nvPr>
        </p:nvSpPr>
        <p:spPr>
          <a:xfrm>
            <a:off x="9144000" y="6330592"/>
            <a:ext cx="2743200" cy="365125"/>
          </a:xfrm>
          <a:prstGeom prst="rect">
            <a:avLst/>
          </a:prstGeom>
        </p:spPr>
        <p:txBody>
          <a:bodyPr anchor="ctr"/>
          <a:lstStyle>
            <a:lvl1pPr algn="r">
              <a:defRPr sz="1400">
                <a:latin typeface="Arial" panose="020B0604020202020204" pitchFamily="34" charset="0"/>
              </a:defRPr>
            </a:lvl1pPr>
          </a:lstStyle>
          <a:p>
            <a:fld id="{7D1BE87E-F0DE-A44C-894B-E142BEB21E42}" type="slidenum">
              <a:rPr lang="en-US" smtClean="0"/>
              <a:pPr/>
              <a:t>‹#›</a:t>
            </a:fld>
            <a:endParaRPr lang="en-US"/>
          </a:p>
        </p:txBody>
      </p:sp>
      <p:sp>
        <p:nvSpPr>
          <p:cNvPr id="7" name="Date Placeholder 4">
            <a:extLst>
              <a:ext uri="{FF2B5EF4-FFF2-40B4-BE49-F238E27FC236}">
                <a16:creationId xmlns:a16="http://schemas.microsoft.com/office/drawing/2014/main" id="{0EA70E93-BE46-91B7-C94B-CF452506D78D}"/>
              </a:ext>
            </a:extLst>
          </p:cNvPr>
          <p:cNvSpPr>
            <a:spLocks noGrp="1"/>
          </p:cNvSpPr>
          <p:nvPr>
            <p:ph type="dt" sz="half" idx="10"/>
          </p:nvPr>
        </p:nvSpPr>
        <p:spPr>
          <a:xfrm>
            <a:off x="311726" y="6330592"/>
            <a:ext cx="2743200" cy="365125"/>
          </a:xfrm>
          <a:prstGeom prst="rect">
            <a:avLst/>
          </a:prstGeom>
        </p:spPr>
        <p:txBody>
          <a:bodyPr anchor="ctr"/>
          <a:lstStyle>
            <a:lvl1pPr>
              <a:defRPr sz="1400">
                <a:latin typeface="Arial" panose="020B0604020202020204" pitchFamily="34" charset="0"/>
              </a:defRPr>
            </a:lvl1pPr>
          </a:lstStyle>
          <a:p>
            <a:endParaRPr lang="en-US"/>
          </a:p>
        </p:txBody>
      </p:sp>
      <p:pic>
        <p:nvPicPr>
          <p:cNvPr id="12" name="Picture 11">
            <a:extLst>
              <a:ext uri="{FF2B5EF4-FFF2-40B4-BE49-F238E27FC236}">
                <a16:creationId xmlns:a16="http://schemas.microsoft.com/office/drawing/2014/main" id="{18C10AA7-5409-41F3-BC4E-22F426FB6B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293465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Body Slide - 1 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5679584" y="674221"/>
            <a:ext cx="6057364" cy="716698"/>
          </a:xfrm>
        </p:spPr>
        <p:txBody>
          <a:bodyPr anchor="t">
            <a:noAutofit/>
          </a:bodyPr>
          <a:lstStyle>
            <a:lvl1pPr>
              <a:defRPr sz="3200">
                <a:solidFill>
                  <a:schemeClr val="tx2"/>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1" y="659082"/>
            <a:ext cx="5550795" cy="34492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5679584" y="1560773"/>
            <a:ext cx="6057364" cy="465909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9425B193-7653-FA58-7C69-56865C4DF7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1" name="Footer Placeholder 5">
            <a:extLst>
              <a:ext uri="{FF2B5EF4-FFF2-40B4-BE49-F238E27FC236}">
                <a16:creationId xmlns:a16="http://schemas.microsoft.com/office/drawing/2014/main" id="{B1BBB6AD-F5E7-2C7D-F208-959FE1C6444F}"/>
              </a:ext>
            </a:extLst>
          </p:cNvPr>
          <p:cNvSpPr>
            <a:spLocks noGrp="1"/>
          </p:cNvSpPr>
          <p:nvPr>
            <p:ph type="ftr" sz="quarter" idx="11"/>
          </p:nvPr>
        </p:nvSpPr>
        <p:spPr>
          <a:xfrm>
            <a:off x="4038600" y="6330592"/>
            <a:ext cx="4114800" cy="365125"/>
          </a:xfrm>
          <a:prstGeom prst="rect">
            <a:avLst/>
          </a:prstGeom>
        </p:spPr>
        <p:txBody>
          <a:bodyPr anchor="ctr"/>
          <a:lstStyle>
            <a:lvl1pPr algn="ctr">
              <a:defRPr sz="1400">
                <a:latin typeface="Arial" panose="020B0604020202020204" pitchFamily="34" charset="0"/>
              </a:defRPr>
            </a:lvl1pPr>
          </a:lstStyle>
          <a:p>
            <a:endParaRPr lang="en-US"/>
          </a:p>
        </p:txBody>
      </p:sp>
      <p:sp>
        <p:nvSpPr>
          <p:cNvPr id="12" name="Slide Number Placeholder 6">
            <a:extLst>
              <a:ext uri="{FF2B5EF4-FFF2-40B4-BE49-F238E27FC236}">
                <a16:creationId xmlns:a16="http://schemas.microsoft.com/office/drawing/2014/main" id="{E6658A98-A780-C524-1137-D3BF53A55A60}"/>
              </a:ext>
            </a:extLst>
          </p:cNvPr>
          <p:cNvSpPr>
            <a:spLocks noGrp="1"/>
          </p:cNvSpPr>
          <p:nvPr>
            <p:ph type="sldNum" sz="quarter" idx="12"/>
          </p:nvPr>
        </p:nvSpPr>
        <p:spPr>
          <a:xfrm>
            <a:off x="9144000" y="6330592"/>
            <a:ext cx="2743200" cy="365125"/>
          </a:xfrm>
          <a:prstGeom prst="rect">
            <a:avLst/>
          </a:prstGeom>
        </p:spPr>
        <p:txBody>
          <a:bodyPr anchor="ctr"/>
          <a:lstStyle>
            <a:lvl1pPr algn="r">
              <a:defRPr sz="1400">
                <a:latin typeface="Arial" panose="020B0604020202020204" pitchFamily="34" charset="0"/>
              </a:defRPr>
            </a:lvl1pPr>
          </a:lstStyle>
          <a:p>
            <a:fld id="{7D1BE87E-F0DE-A44C-894B-E142BEB21E42}" type="slidenum">
              <a:rPr lang="en-US" smtClean="0"/>
              <a:pPr/>
              <a:t>‹#›</a:t>
            </a:fld>
            <a:endParaRPr lang="en-US"/>
          </a:p>
        </p:txBody>
      </p:sp>
      <p:sp>
        <p:nvSpPr>
          <p:cNvPr id="5" name="Date Placeholder 4">
            <a:extLst>
              <a:ext uri="{FF2B5EF4-FFF2-40B4-BE49-F238E27FC236}">
                <a16:creationId xmlns:a16="http://schemas.microsoft.com/office/drawing/2014/main" id="{8791057C-FA10-F5DE-B4C8-C3931D750C81}"/>
              </a:ext>
            </a:extLst>
          </p:cNvPr>
          <p:cNvSpPr>
            <a:spLocks noGrp="1"/>
          </p:cNvSpPr>
          <p:nvPr>
            <p:ph type="dt" sz="half" idx="10"/>
          </p:nvPr>
        </p:nvSpPr>
        <p:spPr>
          <a:xfrm>
            <a:off x="311726" y="6330592"/>
            <a:ext cx="2743200" cy="365125"/>
          </a:xfrm>
          <a:prstGeom prst="rect">
            <a:avLst/>
          </a:prstGeom>
        </p:spPr>
        <p:txBody>
          <a:bodyPr anchor="ctr"/>
          <a:lstStyle>
            <a:lvl1pPr>
              <a:defRPr sz="1400">
                <a:latin typeface="Arial" panose="020B0604020202020204" pitchFamily="34" charset="0"/>
              </a:defRPr>
            </a:lvl1pPr>
          </a:lstStyle>
          <a:p>
            <a:endParaRPr lang="en-US"/>
          </a:p>
        </p:txBody>
      </p:sp>
      <p:pic>
        <p:nvPicPr>
          <p:cNvPr id="13" name="Picture 12">
            <a:extLst>
              <a:ext uri="{FF2B5EF4-FFF2-40B4-BE49-F238E27FC236}">
                <a16:creationId xmlns:a16="http://schemas.microsoft.com/office/drawing/2014/main" id="{C1C835BB-5A9A-4887-AD28-9C7DC0F815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275829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ody Slide - 1 Right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8" name="Picture 7">
            <a:extLst>
              <a:ext uri="{FF2B5EF4-FFF2-40B4-BE49-F238E27FC236}">
                <a16:creationId xmlns:a16="http://schemas.microsoft.com/office/drawing/2014/main" id="{9425B193-7653-FA58-7C69-56865C4DF7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0" name="Title 1">
            <a:extLst>
              <a:ext uri="{FF2B5EF4-FFF2-40B4-BE49-F238E27FC236}">
                <a16:creationId xmlns:a16="http://schemas.microsoft.com/office/drawing/2014/main" id="{9A65267B-D68D-AD5F-98C2-6810944CC185}"/>
              </a:ext>
            </a:extLst>
          </p:cNvPr>
          <p:cNvSpPr>
            <a:spLocks noGrp="1"/>
          </p:cNvSpPr>
          <p:nvPr>
            <p:ph type="title"/>
          </p:nvPr>
        </p:nvSpPr>
        <p:spPr>
          <a:xfrm>
            <a:off x="309093" y="531951"/>
            <a:ext cx="5785319" cy="678664"/>
          </a:xfrm>
        </p:spPr>
        <p:txBody>
          <a:bodyPr anchor="b">
            <a:noAutofit/>
          </a:bodyPr>
          <a:lstStyle>
            <a:lvl1pPr>
              <a:defRPr sz="3200">
                <a:solidFill>
                  <a:schemeClr val="tx2"/>
                </a:solidFill>
              </a:defRPr>
            </a:lvl1pPr>
          </a:lstStyle>
          <a:p>
            <a:r>
              <a:rPr lang="en-US"/>
              <a:t>Click to edit Master title style</a:t>
            </a:r>
          </a:p>
        </p:txBody>
      </p:sp>
      <p:sp>
        <p:nvSpPr>
          <p:cNvPr id="11" name="Text Placeholder 3">
            <a:extLst>
              <a:ext uri="{FF2B5EF4-FFF2-40B4-BE49-F238E27FC236}">
                <a16:creationId xmlns:a16="http://schemas.microsoft.com/office/drawing/2014/main" id="{80D2211A-9B16-224E-FFC5-4225BAB41AB0}"/>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Footer Placeholder 5">
            <a:extLst>
              <a:ext uri="{FF2B5EF4-FFF2-40B4-BE49-F238E27FC236}">
                <a16:creationId xmlns:a16="http://schemas.microsoft.com/office/drawing/2014/main" id="{AA5FB620-142D-2BE0-8116-9FAAA7F693F3}"/>
              </a:ext>
            </a:extLst>
          </p:cNvPr>
          <p:cNvSpPr>
            <a:spLocks noGrp="1"/>
          </p:cNvSpPr>
          <p:nvPr>
            <p:ph type="ftr" sz="quarter" idx="11"/>
          </p:nvPr>
        </p:nvSpPr>
        <p:spPr>
          <a:xfrm>
            <a:off x="4038600" y="6330592"/>
            <a:ext cx="4114800" cy="365125"/>
          </a:xfrm>
          <a:prstGeom prst="rect">
            <a:avLst/>
          </a:prstGeom>
        </p:spPr>
        <p:txBody>
          <a:bodyPr anchor="ctr"/>
          <a:lstStyle>
            <a:lvl1pPr algn="ctr">
              <a:defRPr sz="1400">
                <a:latin typeface="Arial" panose="020B0604020202020204" pitchFamily="34" charset="0"/>
              </a:defRPr>
            </a:lvl1pPr>
          </a:lstStyle>
          <a:p>
            <a:endParaRPr lang="en-US"/>
          </a:p>
        </p:txBody>
      </p:sp>
      <p:sp>
        <p:nvSpPr>
          <p:cNvPr id="18" name="Slide Number Placeholder 6">
            <a:extLst>
              <a:ext uri="{FF2B5EF4-FFF2-40B4-BE49-F238E27FC236}">
                <a16:creationId xmlns:a16="http://schemas.microsoft.com/office/drawing/2014/main" id="{85A35A3C-EFCE-E977-5D10-513BA05CDEAB}"/>
              </a:ext>
            </a:extLst>
          </p:cNvPr>
          <p:cNvSpPr>
            <a:spLocks noGrp="1"/>
          </p:cNvSpPr>
          <p:nvPr>
            <p:ph type="sldNum" sz="quarter" idx="12"/>
          </p:nvPr>
        </p:nvSpPr>
        <p:spPr>
          <a:xfrm>
            <a:off x="9144000" y="6330592"/>
            <a:ext cx="2743200" cy="365125"/>
          </a:xfrm>
          <a:prstGeom prst="rect">
            <a:avLst/>
          </a:prstGeom>
        </p:spPr>
        <p:txBody>
          <a:bodyPr anchor="ctr"/>
          <a:lstStyle>
            <a:lvl1pPr algn="r">
              <a:defRPr sz="1400">
                <a:latin typeface="Arial" panose="020B0604020202020204" pitchFamily="34" charset="0"/>
              </a:defRPr>
            </a:lvl1pPr>
          </a:lstStyle>
          <a:p>
            <a:fld id="{7D1BE87E-F0DE-A44C-894B-E142BEB21E42}" type="slidenum">
              <a:rPr lang="en-US" smtClean="0"/>
              <a:pPr/>
              <a:t>‹#›</a:t>
            </a:fld>
            <a:endParaRPr lang="en-US"/>
          </a:p>
        </p:txBody>
      </p:sp>
      <p:sp>
        <p:nvSpPr>
          <p:cNvPr id="2" name="Date Placeholder 4">
            <a:extLst>
              <a:ext uri="{FF2B5EF4-FFF2-40B4-BE49-F238E27FC236}">
                <a16:creationId xmlns:a16="http://schemas.microsoft.com/office/drawing/2014/main" id="{FD481F92-CD79-AD15-7CA5-87C78AC695BF}"/>
              </a:ext>
            </a:extLst>
          </p:cNvPr>
          <p:cNvSpPr>
            <a:spLocks noGrp="1"/>
          </p:cNvSpPr>
          <p:nvPr>
            <p:ph type="dt" sz="half" idx="10"/>
          </p:nvPr>
        </p:nvSpPr>
        <p:spPr>
          <a:xfrm>
            <a:off x="311726" y="6330592"/>
            <a:ext cx="2743200" cy="365125"/>
          </a:xfrm>
          <a:prstGeom prst="rect">
            <a:avLst/>
          </a:prstGeom>
        </p:spPr>
        <p:txBody>
          <a:bodyPr anchor="ctr"/>
          <a:lstStyle>
            <a:lvl1pPr>
              <a:defRPr sz="1400">
                <a:latin typeface="Arial" panose="020B0604020202020204" pitchFamily="34" charset="0"/>
              </a:defRPr>
            </a:lvl1pPr>
          </a:lstStyle>
          <a:p>
            <a:endParaRPr lang="en-US"/>
          </a:p>
        </p:txBody>
      </p:sp>
      <p:pic>
        <p:nvPicPr>
          <p:cNvPr id="13" name="Picture 12">
            <a:extLst>
              <a:ext uri="{FF2B5EF4-FFF2-40B4-BE49-F238E27FC236}">
                <a16:creationId xmlns:a16="http://schemas.microsoft.com/office/drawing/2014/main" id="{EDB17564-960C-4BE2-AE3B-9E042530BC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24518683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ody Slide - No Photo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FC8732-2197-B9C7-FC84-CA5395C650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1" name="Title 1">
            <a:extLst>
              <a:ext uri="{FF2B5EF4-FFF2-40B4-BE49-F238E27FC236}">
                <a16:creationId xmlns:a16="http://schemas.microsoft.com/office/drawing/2014/main" id="{99465704-2370-60F7-6005-D0288DFD87A0}"/>
              </a:ext>
            </a:extLst>
          </p:cNvPr>
          <p:cNvSpPr>
            <a:spLocks noGrp="1"/>
          </p:cNvSpPr>
          <p:nvPr>
            <p:ph type="title"/>
          </p:nvPr>
        </p:nvSpPr>
        <p:spPr>
          <a:xfrm>
            <a:off x="309093" y="531951"/>
            <a:ext cx="11044707" cy="678664"/>
          </a:xfrm>
        </p:spPr>
        <p:txBody>
          <a:bodyPr anchor="b">
            <a:noAutofit/>
          </a:bodyPr>
          <a:lstStyle>
            <a:lvl1pPr>
              <a:defRPr sz="3200">
                <a:solidFill>
                  <a:schemeClr val="tx2"/>
                </a:solidFill>
              </a:defRPr>
            </a:lvl1pPr>
          </a:lstStyle>
          <a:p>
            <a:r>
              <a:rPr lang="en-US"/>
              <a:t>Click to edit Master title style</a:t>
            </a:r>
          </a:p>
        </p:txBody>
      </p:sp>
      <p:sp>
        <p:nvSpPr>
          <p:cNvPr id="12" name="Text Placeholder 3">
            <a:extLst>
              <a:ext uri="{FF2B5EF4-FFF2-40B4-BE49-F238E27FC236}">
                <a16:creationId xmlns:a16="http://schemas.microsoft.com/office/drawing/2014/main" id="{D0A29258-15C1-6FB2-52AC-108985A071C8}"/>
              </a:ext>
            </a:extLst>
          </p:cNvPr>
          <p:cNvSpPr>
            <a:spLocks noGrp="1"/>
          </p:cNvSpPr>
          <p:nvPr>
            <p:ph type="body" sz="half" idx="2"/>
          </p:nvPr>
        </p:nvSpPr>
        <p:spPr>
          <a:xfrm>
            <a:off x="309094" y="1319201"/>
            <a:ext cx="5682288" cy="489143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3">
            <a:extLst>
              <a:ext uri="{FF2B5EF4-FFF2-40B4-BE49-F238E27FC236}">
                <a16:creationId xmlns:a16="http://schemas.microsoft.com/office/drawing/2014/main" id="{7E85E37D-8958-2DEE-18A0-03962A83466E}"/>
              </a:ext>
            </a:extLst>
          </p:cNvPr>
          <p:cNvSpPr>
            <a:spLocks noGrp="1"/>
          </p:cNvSpPr>
          <p:nvPr>
            <p:ph type="body" sz="half" idx="13"/>
          </p:nvPr>
        </p:nvSpPr>
        <p:spPr>
          <a:xfrm>
            <a:off x="6110467" y="1322610"/>
            <a:ext cx="5682289" cy="489143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Footer Placeholder 5">
            <a:extLst>
              <a:ext uri="{FF2B5EF4-FFF2-40B4-BE49-F238E27FC236}">
                <a16:creationId xmlns:a16="http://schemas.microsoft.com/office/drawing/2014/main" id="{6FBE509B-CE41-57EF-59C3-275E43C033A4}"/>
              </a:ext>
            </a:extLst>
          </p:cNvPr>
          <p:cNvSpPr>
            <a:spLocks noGrp="1"/>
          </p:cNvSpPr>
          <p:nvPr>
            <p:ph type="ftr" sz="quarter" idx="11"/>
          </p:nvPr>
        </p:nvSpPr>
        <p:spPr>
          <a:xfrm>
            <a:off x="4038600" y="6330592"/>
            <a:ext cx="4114800" cy="365125"/>
          </a:xfrm>
          <a:prstGeom prst="rect">
            <a:avLst/>
          </a:prstGeom>
        </p:spPr>
        <p:txBody>
          <a:bodyPr anchor="ctr"/>
          <a:lstStyle>
            <a:lvl1pPr algn="ctr">
              <a:defRPr sz="1400">
                <a:latin typeface="Arial" panose="020B0604020202020204" pitchFamily="34" charset="0"/>
              </a:defRPr>
            </a:lvl1pPr>
          </a:lstStyle>
          <a:p>
            <a:endParaRPr lang="en-US"/>
          </a:p>
        </p:txBody>
      </p:sp>
      <p:sp>
        <p:nvSpPr>
          <p:cNvPr id="4" name="Slide Number Placeholder 6">
            <a:extLst>
              <a:ext uri="{FF2B5EF4-FFF2-40B4-BE49-F238E27FC236}">
                <a16:creationId xmlns:a16="http://schemas.microsoft.com/office/drawing/2014/main" id="{944E86B8-08A1-6B0A-9E8F-1A2C0252563D}"/>
              </a:ext>
            </a:extLst>
          </p:cNvPr>
          <p:cNvSpPr>
            <a:spLocks noGrp="1"/>
          </p:cNvSpPr>
          <p:nvPr>
            <p:ph type="sldNum" sz="quarter" idx="12"/>
          </p:nvPr>
        </p:nvSpPr>
        <p:spPr>
          <a:xfrm>
            <a:off x="9144000" y="6330592"/>
            <a:ext cx="2743200" cy="365125"/>
          </a:xfrm>
          <a:prstGeom prst="rect">
            <a:avLst/>
          </a:prstGeom>
        </p:spPr>
        <p:txBody>
          <a:bodyPr anchor="ctr"/>
          <a:lstStyle>
            <a:lvl1pPr algn="r">
              <a:defRPr sz="1400">
                <a:latin typeface="Arial" panose="020B0604020202020204" pitchFamily="34" charset="0"/>
              </a:defRPr>
            </a:lvl1pPr>
          </a:lstStyle>
          <a:p>
            <a:fld id="{7D1BE87E-F0DE-A44C-894B-E142BEB21E42}" type="slidenum">
              <a:rPr lang="en-US" smtClean="0"/>
              <a:pPr/>
              <a:t>‹#›</a:t>
            </a:fld>
            <a:endParaRPr lang="en-US"/>
          </a:p>
        </p:txBody>
      </p:sp>
      <p:sp>
        <p:nvSpPr>
          <p:cNvPr id="5" name="Date Placeholder 4">
            <a:extLst>
              <a:ext uri="{FF2B5EF4-FFF2-40B4-BE49-F238E27FC236}">
                <a16:creationId xmlns:a16="http://schemas.microsoft.com/office/drawing/2014/main" id="{1AE111C8-7DEA-F7D8-15DA-EC66E6103A5D}"/>
              </a:ext>
            </a:extLst>
          </p:cNvPr>
          <p:cNvSpPr>
            <a:spLocks noGrp="1"/>
          </p:cNvSpPr>
          <p:nvPr>
            <p:ph type="dt" sz="half" idx="10"/>
          </p:nvPr>
        </p:nvSpPr>
        <p:spPr>
          <a:xfrm>
            <a:off x="311726" y="6330592"/>
            <a:ext cx="2743200" cy="365125"/>
          </a:xfrm>
          <a:prstGeom prst="rect">
            <a:avLst/>
          </a:prstGeom>
        </p:spPr>
        <p:txBody>
          <a:bodyPr anchor="ctr"/>
          <a:lstStyle>
            <a:lvl1pPr>
              <a:defRPr sz="1400">
                <a:latin typeface="Arial" panose="020B0604020202020204" pitchFamily="34" charset="0"/>
              </a:defRPr>
            </a:lvl1pPr>
          </a:lstStyle>
          <a:p>
            <a:endParaRPr lang="en-US"/>
          </a:p>
        </p:txBody>
      </p:sp>
      <p:pic>
        <p:nvPicPr>
          <p:cNvPr id="14" name="Picture 13">
            <a:extLst>
              <a:ext uri="{FF2B5EF4-FFF2-40B4-BE49-F238E27FC236}">
                <a16:creationId xmlns:a16="http://schemas.microsoft.com/office/drawing/2014/main" id="{1D72F205-0884-4182-ADD8-D44EB48258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2196200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ody Slide - 2 Photo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309093" y="531951"/>
            <a:ext cx="5785319" cy="678664"/>
          </a:xfrm>
        </p:spPr>
        <p:txBody>
          <a:bodyPr anchor="b">
            <a:noAutofit/>
          </a:bodyPr>
          <a:lstStyle>
            <a:lvl1pPr>
              <a:defRPr sz="3200">
                <a:solidFill>
                  <a:schemeClr val="accent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549107"/>
            <a:ext cx="5945204" cy="2763982"/>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Picture Placeholder 2">
            <a:extLst>
              <a:ext uri="{FF2B5EF4-FFF2-40B4-BE49-F238E27FC236}">
                <a16:creationId xmlns:a16="http://schemas.microsoft.com/office/drawing/2014/main" id="{02C1D150-46A5-C3E3-0093-1693429B2A69}"/>
              </a:ext>
            </a:extLst>
          </p:cNvPr>
          <p:cNvSpPr>
            <a:spLocks noGrp="1"/>
          </p:cNvSpPr>
          <p:nvPr>
            <p:ph type="pic" idx="13"/>
          </p:nvPr>
        </p:nvSpPr>
        <p:spPr>
          <a:xfrm>
            <a:off x="6246796" y="3446653"/>
            <a:ext cx="5945204" cy="2763982"/>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Date Placeholder 4">
            <a:extLst>
              <a:ext uri="{FF2B5EF4-FFF2-40B4-BE49-F238E27FC236}">
                <a16:creationId xmlns:a16="http://schemas.microsoft.com/office/drawing/2014/main" id="{A6C8BEAD-C13B-93F9-6676-CE56FFBEEBF2}"/>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EDB80F63-0339-4821-9425-EEBDE7EE0A50}" type="datetime1">
              <a:rPr lang="en-US" smtClean="0"/>
              <a:t>3/22/2026</a:t>
            </a:fld>
            <a:endParaRPr lang="en-US" dirty="0"/>
          </a:p>
        </p:txBody>
      </p:sp>
      <p:sp>
        <p:nvSpPr>
          <p:cNvPr id="11" name="Footer Placeholder 5">
            <a:extLst>
              <a:ext uri="{FF2B5EF4-FFF2-40B4-BE49-F238E27FC236}">
                <a16:creationId xmlns:a16="http://schemas.microsoft.com/office/drawing/2014/main" id="{9B986840-5762-4DAF-7AD9-5F837D0622DE}"/>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3" name="Slide Number Placeholder 6">
            <a:extLst>
              <a:ext uri="{FF2B5EF4-FFF2-40B4-BE49-F238E27FC236}">
                <a16:creationId xmlns:a16="http://schemas.microsoft.com/office/drawing/2014/main" id="{1E2F678D-103F-49D4-B531-CA075474F3D0}"/>
              </a:ext>
            </a:extLst>
          </p:cNvPr>
          <p:cNvSpPr>
            <a:spLocks noGrp="1"/>
          </p:cNvSpPr>
          <p:nvPr>
            <p:ph type="sldNum" sz="quarter" idx="12"/>
          </p:nvPr>
        </p:nvSpPr>
        <p:spPr>
          <a:xfrm>
            <a:off x="9140371"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pic>
        <p:nvPicPr>
          <p:cNvPr id="12" name="Picture 11">
            <a:extLst>
              <a:ext uri="{FF2B5EF4-FFF2-40B4-BE49-F238E27FC236}">
                <a16:creationId xmlns:a16="http://schemas.microsoft.com/office/drawing/2014/main" id="{FB721D4D-BA71-46BF-9E11-753BC33668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4032023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ody Slide - Slate Two Photo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309093" y="531951"/>
            <a:ext cx="5785319" cy="678664"/>
          </a:xfrm>
        </p:spPr>
        <p:txBody>
          <a:bodyPr anchor="b">
            <a:noAutofit/>
          </a:bodyPr>
          <a:lstStyle>
            <a:lvl1pPr>
              <a:defRPr sz="320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549107"/>
            <a:ext cx="5945204" cy="27639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09093" y="1319201"/>
            <a:ext cx="5785319" cy="4891433"/>
          </a:xfrm>
        </p:spPr>
        <p:txBody>
          <a:bodyPr>
            <a:no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descr="Logo, company name&#10;&#10;Description automatically generated">
            <a:extLst>
              <a:ext uri="{FF2B5EF4-FFF2-40B4-BE49-F238E27FC236}">
                <a16:creationId xmlns:a16="http://schemas.microsoft.com/office/drawing/2014/main" id="{59AD2392-E6B3-D73D-424E-42A0157E1C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9331" y="-12193"/>
            <a:ext cx="1474015" cy="574180"/>
          </a:xfrm>
          <a:prstGeom prst="rect">
            <a:avLst/>
          </a:prstGeom>
        </p:spPr>
      </p:pic>
      <p:sp>
        <p:nvSpPr>
          <p:cNvPr id="9" name="Picture Placeholder 2">
            <a:extLst>
              <a:ext uri="{FF2B5EF4-FFF2-40B4-BE49-F238E27FC236}">
                <a16:creationId xmlns:a16="http://schemas.microsoft.com/office/drawing/2014/main" id="{02C1D150-46A5-C3E3-0093-1693429B2A69}"/>
              </a:ext>
            </a:extLst>
          </p:cNvPr>
          <p:cNvSpPr>
            <a:spLocks noGrp="1"/>
          </p:cNvSpPr>
          <p:nvPr>
            <p:ph type="pic" idx="13"/>
          </p:nvPr>
        </p:nvSpPr>
        <p:spPr>
          <a:xfrm>
            <a:off x="6246796" y="3446653"/>
            <a:ext cx="5945204" cy="27639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Footer Placeholder 5">
            <a:extLst>
              <a:ext uri="{FF2B5EF4-FFF2-40B4-BE49-F238E27FC236}">
                <a16:creationId xmlns:a16="http://schemas.microsoft.com/office/drawing/2014/main" id="{DF46FADE-5392-BCFC-BAD6-D700EFBD77D7}"/>
              </a:ext>
            </a:extLst>
          </p:cNvPr>
          <p:cNvSpPr>
            <a:spLocks noGrp="1"/>
          </p:cNvSpPr>
          <p:nvPr>
            <p:ph type="ftr" sz="quarter" idx="11"/>
          </p:nvPr>
        </p:nvSpPr>
        <p:spPr>
          <a:xfrm>
            <a:off x="4038600" y="6330592"/>
            <a:ext cx="4114800" cy="365125"/>
          </a:xfrm>
          <a:prstGeom prst="rect">
            <a:avLst/>
          </a:prstGeom>
        </p:spPr>
        <p:txBody>
          <a:bodyPr anchor="ctr"/>
          <a:lstStyle>
            <a:lvl1pPr algn="ctr">
              <a:defRPr sz="1400">
                <a:solidFill>
                  <a:schemeClr val="bg1"/>
                </a:solidFill>
                <a:latin typeface="Arial" panose="020B0604020202020204" pitchFamily="34" charset="0"/>
              </a:defRPr>
            </a:lvl1pPr>
          </a:lstStyle>
          <a:p>
            <a:endParaRPr lang="en-US"/>
          </a:p>
        </p:txBody>
      </p:sp>
      <p:sp>
        <p:nvSpPr>
          <p:cNvPr id="12" name="Slide Number Placeholder 6">
            <a:extLst>
              <a:ext uri="{FF2B5EF4-FFF2-40B4-BE49-F238E27FC236}">
                <a16:creationId xmlns:a16="http://schemas.microsoft.com/office/drawing/2014/main" id="{4B37EFF6-260E-A1F5-FF79-F0ABEF7A2E0F}"/>
              </a:ext>
            </a:extLst>
          </p:cNvPr>
          <p:cNvSpPr>
            <a:spLocks noGrp="1"/>
          </p:cNvSpPr>
          <p:nvPr>
            <p:ph type="sldNum" sz="quarter" idx="12"/>
          </p:nvPr>
        </p:nvSpPr>
        <p:spPr>
          <a:xfrm>
            <a:off x="9144000" y="6330592"/>
            <a:ext cx="2743200" cy="365125"/>
          </a:xfrm>
          <a:prstGeom prst="rect">
            <a:avLst/>
          </a:prstGeom>
        </p:spPr>
        <p:txBody>
          <a:bodyPr anchor="ctr"/>
          <a:lstStyle>
            <a:lvl1pPr algn="r">
              <a:defRPr sz="1400">
                <a:solidFill>
                  <a:schemeClr val="bg1"/>
                </a:solidFill>
                <a:latin typeface="Arial" panose="020B0604020202020204" pitchFamily="34" charset="0"/>
              </a:defRPr>
            </a:lvl1pPr>
          </a:lstStyle>
          <a:p>
            <a:fld id="{7D1BE87E-F0DE-A44C-894B-E142BEB21E42}" type="slidenum">
              <a:rPr lang="en-US" smtClean="0"/>
              <a:pPr/>
              <a:t>‹#›</a:t>
            </a:fld>
            <a:endParaRPr lang="en-US"/>
          </a:p>
        </p:txBody>
      </p:sp>
      <p:sp>
        <p:nvSpPr>
          <p:cNvPr id="5" name="Date Placeholder 4">
            <a:extLst>
              <a:ext uri="{FF2B5EF4-FFF2-40B4-BE49-F238E27FC236}">
                <a16:creationId xmlns:a16="http://schemas.microsoft.com/office/drawing/2014/main" id="{A871D8BB-52A9-22B5-DB17-DA5C2307245D}"/>
              </a:ext>
            </a:extLst>
          </p:cNvPr>
          <p:cNvSpPr>
            <a:spLocks noGrp="1"/>
          </p:cNvSpPr>
          <p:nvPr>
            <p:ph type="dt" sz="half" idx="10"/>
          </p:nvPr>
        </p:nvSpPr>
        <p:spPr>
          <a:xfrm>
            <a:off x="311726" y="6330592"/>
            <a:ext cx="2743200" cy="365125"/>
          </a:xfrm>
          <a:prstGeom prst="rect">
            <a:avLst/>
          </a:prstGeom>
        </p:spPr>
        <p:txBody>
          <a:bodyPr anchor="ctr"/>
          <a:lstStyle>
            <a:lvl1pPr>
              <a:defRPr sz="1400">
                <a:solidFill>
                  <a:schemeClr val="bg1"/>
                </a:solidFill>
                <a:latin typeface="Arial" panose="020B0604020202020204" pitchFamily="34" charset="0"/>
              </a:defRPr>
            </a:lvl1pPr>
          </a:lstStyle>
          <a:p>
            <a:endParaRPr lang="en-US"/>
          </a:p>
        </p:txBody>
      </p:sp>
      <p:pic>
        <p:nvPicPr>
          <p:cNvPr id="13" name="Picture 12" descr="Logo, company name&#10;&#10;Description automatically generated">
            <a:extLst>
              <a:ext uri="{FF2B5EF4-FFF2-40B4-BE49-F238E27FC236}">
                <a16:creationId xmlns:a16="http://schemas.microsoft.com/office/drawing/2014/main" id="{D19EE4BA-CD94-40C8-BA88-88F35B10B1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69331" y="-12193"/>
            <a:ext cx="1474015" cy="574180"/>
          </a:xfrm>
          <a:prstGeom prst="rect">
            <a:avLst/>
          </a:prstGeom>
        </p:spPr>
      </p:pic>
    </p:spTree>
    <p:extLst>
      <p:ext uri="{BB962C8B-B14F-4D97-AF65-F5344CB8AC3E}">
        <p14:creationId xmlns:p14="http://schemas.microsoft.com/office/powerpoint/2010/main" val="348086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ody Slide - Grey ">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itle 1">
            <a:extLst>
              <a:ext uri="{FF2B5EF4-FFF2-40B4-BE49-F238E27FC236}">
                <a16:creationId xmlns:a16="http://schemas.microsoft.com/office/drawing/2014/main" id="{9A65267B-D68D-AD5F-98C2-6810944CC185}"/>
              </a:ext>
            </a:extLst>
          </p:cNvPr>
          <p:cNvSpPr>
            <a:spLocks noGrp="1"/>
          </p:cNvSpPr>
          <p:nvPr>
            <p:ph type="title"/>
          </p:nvPr>
        </p:nvSpPr>
        <p:spPr>
          <a:xfrm>
            <a:off x="309093" y="531951"/>
            <a:ext cx="5785319" cy="678664"/>
          </a:xfrm>
        </p:spPr>
        <p:txBody>
          <a:bodyPr anchor="b">
            <a:noAutofit/>
          </a:bodyPr>
          <a:lstStyle>
            <a:lvl1pPr>
              <a:defRPr sz="3200">
                <a:solidFill>
                  <a:schemeClr val="bg1"/>
                </a:solidFill>
              </a:defRPr>
            </a:lvl1pPr>
          </a:lstStyle>
          <a:p>
            <a:r>
              <a:rPr lang="en-US"/>
              <a:t>Click to edit Master title style</a:t>
            </a:r>
          </a:p>
        </p:txBody>
      </p:sp>
      <p:sp>
        <p:nvSpPr>
          <p:cNvPr id="11" name="Text Placeholder 3">
            <a:extLst>
              <a:ext uri="{FF2B5EF4-FFF2-40B4-BE49-F238E27FC236}">
                <a16:creationId xmlns:a16="http://schemas.microsoft.com/office/drawing/2014/main" id="{80D2211A-9B16-224E-FFC5-4225BAB41AB0}"/>
              </a:ext>
            </a:extLst>
          </p:cNvPr>
          <p:cNvSpPr>
            <a:spLocks noGrp="1"/>
          </p:cNvSpPr>
          <p:nvPr>
            <p:ph type="body" sz="half" idx="2"/>
          </p:nvPr>
        </p:nvSpPr>
        <p:spPr>
          <a:xfrm>
            <a:off x="309093" y="1319201"/>
            <a:ext cx="5785319" cy="4891433"/>
          </a:xfrm>
        </p:spPr>
        <p:txBody>
          <a:bodyPr>
            <a:no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4" name="Picture 3">
            <a:extLst>
              <a:ext uri="{FF2B5EF4-FFF2-40B4-BE49-F238E27FC236}">
                <a16:creationId xmlns:a16="http://schemas.microsoft.com/office/drawing/2014/main" id="{0B903C67-DC6F-088A-9EA9-D734508F8D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8" name="Footer Placeholder 5">
            <a:extLst>
              <a:ext uri="{FF2B5EF4-FFF2-40B4-BE49-F238E27FC236}">
                <a16:creationId xmlns:a16="http://schemas.microsoft.com/office/drawing/2014/main" id="{77E5CE1A-809C-DEBF-5077-24C3A3D42D87}"/>
              </a:ext>
            </a:extLst>
          </p:cNvPr>
          <p:cNvSpPr>
            <a:spLocks noGrp="1"/>
          </p:cNvSpPr>
          <p:nvPr>
            <p:ph type="ftr" sz="quarter" idx="11"/>
          </p:nvPr>
        </p:nvSpPr>
        <p:spPr>
          <a:xfrm>
            <a:off x="4038600" y="6330592"/>
            <a:ext cx="4114800" cy="365125"/>
          </a:xfrm>
          <a:prstGeom prst="rect">
            <a:avLst/>
          </a:prstGeom>
        </p:spPr>
        <p:txBody>
          <a:bodyPr anchor="ctr"/>
          <a:lstStyle>
            <a:lvl1pPr algn="ctr">
              <a:defRPr sz="1400">
                <a:latin typeface="Arial" panose="020B0604020202020204" pitchFamily="34" charset="0"/>
              </a:defRPr>
            </a:lvl1pPr>
          </a:lstStyle>
          <a:p>
            <a:endParaRPr lang="en-US"/>
          </a:p>
        </p:txBody>
      </p:sp>
      <p:sp>
        <p:nvSpPr>
          <p:cNvPr id="9" name="Slide Number Placeholder 6">
            <a:extLst>
              <a:ext uri="{FF2B5EF4-FFF2-40B4-BE49-F238E27FC236}">
                <a16:creationId xmlns:a16="http://schemas.microsoft.com/office/drawing/2014/main" id="{6A59512F-10DA-5515-E4C4-B98127B24853}"/>
              </a:ext>
            </a:extLst>
          </p:cNvPr>
          <p:cNvSpPr>
            <a:spLocks noGrp="1"/>
          </p:cNvSpPr>
          <p:nvPr>
            <p:ph type="sldNum" sz="quarter" idx="12"/>
          </p:nvPr>
        </p:nvSpPr>
        <p:spPr>
          <a:xfrm>
            <a:off x="9144000" y="6330592"/>
            <a:ext cx="2743200" cy="365125"/>
          </a:xfrm>
          <a:prstGeom prst="rect">
            <a:avLst/>
          </a:prstGeom>
        </p:spPr>
        <p:txBody>
          <a:bodyPr anchor="ctr"/>
          <a:lstStyle>
            <a:lvl1pPr algn="r">
              <a:defRPr sz="1400">
                <a:latin typeface="Arial" panose="020B0604020202020204" pitchFamily="34" charset="0"/>
              </a:defRPr>
            </a:lvl1pPr>
          </a:lstStyle>
          <a:p>
            <a:fld id="{7D1BE87E-F0DE-A44C-894B-E142BEB21E42}" type="slidenum">
              <a:rPr lang="en-US" smtClean="0"/>
              <a:pPr/>
              <a:t>‹#›</a:t>
            </a:fld>
            <a:endParaRPr lang="en-US"/>
          </a:p>
        </p:txBody>
      </p:sp>
      <p:sp>
        <p:nvSpPr>
          <p:cNvPr id="5" name="Date Placeholder 4">
            <a:extLst>
              <a:ext uri="{FF2B5EF4-FFF2-40B4-BE49-F238E27FC236}">
                <a16:creationId xmlns:a16="http://schemas.microsoft.com/office/drawing/2014/main" id="{E38FEC5F-8621-2ECE-218F-2628960DE6CA}"/>
              </a:ext>
            </a:extLst>
          </p:cNvPr>
          <p:cNvSpPr>
            <a:spLocks noGrp="1"/>
          </p:cNvSpPr>
          <p:nvPr>
            <p:ph type="dt" sz="half" idx="10"/>
          </p:nvPr>
        </p:nvSpPr>
        <p:spPr>
          <a:xfrm>
            <a:off x="311726" y="6330592"/>
            <a:ext cx="2743200" cy="365125"/>
          </a:xfrm>
          <a:prstGeom prst="rect">
            <a:avLst/>
          </a:prstGeom>
        </p:spPr>
        <p:txBody>
          <a:bodyPr anchor="ctr"/>
          <a:lstStyle>
            <a:lvl1pPr>
              <a:defRPr sz="1400">
                <a:latin typeface="Arial" panose="020B0604020202020204" pitchFamily="34" charset="0"/>
              </a:defRPr>
            </a:lvl1pPr>
          </a:lstStyle>
          <a:p>
            <a:endParaRPr lang="en-US"/>
          </a:p>
        </p:txBody>
      </p:sp>
      <p:pic>
        <p:nvPicPr>
          <p:cNvPr id="12" name="Picture 11">
            <a:extLst>
              <a:ext uri="{FF2B5EF4-FFF2-40B4-BE49-F238E27FC236}">
                <a16:creationId xmlns:a16="http://schemas.microsoft.com/office/drawing/2014/main" id="{CFCFCA19-01CD-4B66-B389-82A12968C5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2130455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es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7" y="2759119"/>
            <a:ext cx="10053033" cy="880970"/>
          </a:xfrm>
        </p:spPr>
        <p:txBody>
          <a:bodyPr>
            <a:noAutofit/>
          </a:bodyPr>
          <a:lstStyle>
            <a:lvl1pPr algn="ctr">
              <a:defRPr/>
            </a:lvl1pPr>
          </a:lstStyle>
          <a:p>
            <a:r>
              <a:rPr lang="en-US"/>
              <a:t>Click to edit Master title style</a:t>
            </a:r>
          </a:p>
        </p:txBody>
      </p:sp>
      <p:pic>
        <p:nvPicPr>
          <p:cNvPr id="4" name="Picture 3">
            <a:extLst>
              <a:ext uri="{FF2B5EF4-FFF2-40B4-BE49-F238E27FC236}">
                <a16:creationId xmlns:a16="http://schemas.microsoft.com/office/drawing/2014/main" id="{3A830D66-7C16-31AC-766A-71753A6062A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77059" y="6170055"/>
            <a:ext cx="1728303" cy="495265"/>
          </a:xfrm>
          <a:prstGeom prst="rect">
            <a:avLst/>
          </a:prstGeom>
        </p:spPr>
      </p:pic>
    </p:spTree>
    <p:extLst>
      <p:ext uri="{BB962C8B-B14F-4D97-AF65-F5344CB8AC3E}">
        <p14:creationId xmlns:p14="http://schemas.microsoft.com/office/powerpoint/2010/main" val="38050383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Intro Slid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p>
        </p:txBody>
      </p:sp>
    </p:spTree>
    <p:extLst>
      <p:ext uri="{BB962C8B-B14F-4D97-AF65-F5344CB8AC3E}">
        <p14:creationId xmlns:p14="http://schemas.microsoft.com/office/powerpoint/2010/main" val="3400943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ody Slide - Top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0" y="8195"/>
            <a:ext cx="12192000" cy="34208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35924" y="3666870"/>
            <a:ext cx="5642016" cy="2414481"/>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718A1B46-8C31-1942-9CDD-F244EA45E1A6}"/>
              </a:ext>
            </a:extLst>
          </p:cNvPr>
          <p:cNvSpPr>
            <a:spLocks noGrp="1"/>
          </p:cNvSpPr>
          <p:nvPr>
            <p:ph type="body" sz="half" idx="13"/>
          </p:nvPr>
        </p:nvSpPr>
        <p:spPr>
          <a:xfrm>
            <a:off x="6103516" y="3666870"/>
            <a:ext cx="5642016" cy="2414481"/>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itle 1">
            <a:extLst>
              <a:ext uri="{FF2B5EF4-FFF2-40B4-BE49-F238E27FC236}">
                <a16:creationId xmlns:a16="http://schemas.microsoft.com/office/drawing/2014/main" id="{E2D036AA-9340-745D-7ECF-2C66965EE75A}"/>
              </a:ext>
            </a:extLst>
          </p:cNvPr>
          <p:cNvSpPr>
            <a:spLocks noGrp="1"/>
          </p:cNvSpPr>
          <p:nvPr>
            <p:ph type="title" hasCustomPrompt="1"/>
          </p:nvPr>
        </p:nvSpPr>
        <p:spPr>
          <a:xfrm>
            <a:off x="1" y="531951"/>
            <a:ext cx="6094412" cy="678664"/>
          </a:xfrm>
        </p:spPr>
        <p:txBody>
          <a:bodyPr anchor="b">
            <a:noAutofit/>
          </a:bodyPr>
          <a:lstStyle>
            <a:lvl1pPr>
              <a:defRPr sz="3200">
                <a:solidFill>
                  <a:schemeClr val="bg1"/>
                </a:solidFill>
              </a:defRPr>
            </a:lvl1pPr>
          </a:lstStyle>
          <a:p>
            <a:r>
              <a:rPr lang="en-US" dirty="0"/>
              <a:t>  Click to edit Master title style</a:t>
            </a:r>
          </a:p>
        </p:txBody>
      </p:sp>
      <p:sp>
        <p:nvSpPr>
          <p:cNvPr id="8" name="Footer Placeholder 5">
            <a:extLst>
              <a:ext uri="{FF2B5EF4-FFF2-40B4-BE49-F238E27FC236}">
                <a16:creationId xmlns:a16="http://schemas.microsoft.com/office/drawing/2014/main" id="{E2354D38-C6CF-E355-ADC2-9780C4F402FB}"/>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0" name="Slide Number Placeholder 6">
            <a:extLst>
              <a:ext uri="{FF2B5EF4-FFF2-40B4-BE49-F238E27FC236}">
                <a16:creationId xmlns:a16="http://schemas.microsoft.com/office/drawing/2014/main" id="{24DF5B5C-0FB6-281B-79D1-3AAEEBC738BC}"/>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7" name="Date Placeholder 4">
            <a:extLst>
              <a:ext uri="{FF2B5EF4-FFF2-40B4-BE49-F238E27FC236}">
                <a16:creationId xmlns:a16="http://schemas.microsoft.com/office/drawing/2014/main" id="{CE744EEC-877B-6658-1AF3-402C4637D614}"/>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9AD7FFB5-2B44-4A61-A840-20A8B411001D}" type="datetime1">
              <a:rPr lang="en-US" smtClean="0"/>
              <a:t>3/22/2026</a:t>
            </a:fld>
            <a:endParaRPr lang="en-US" dirty="0"/>
          </a:p>
        </p:txBody>
      </p:sp>
    </p:spTree>
    <p:extLst>
      <p:ext uri="{BB962C8B-B14F-4D97-AF65-F5344CB8AC3E}">
        <p14:creationId xmlns:p14="http://schemas.microsoft.com/office/powerpoint/2010/main" val="286951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ody Slide - 1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sz="3200">
                <a:solidFill>
                  <a:schemeClr val="tx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A4AF7EA1-AC10-6B34-7D70-18A57ABFF35E}"/>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1" name="Slide Number Placeholder 6">
            <a:extLst>
              <a:ext uri="{FF2B5EF4-FFF2-40B4-BE49-F238E27FC236}">
                <a16:creationId xmlns:a16="http://schemas.microsoft.com/office/drawing/2014/main" id="{0B83816E-8201-5044-F359-AFD3FCE21AAF}"/>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9E8CE785-B03D-6A9D-B2E7-6E9D526B228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41AFAF23-1F56-4840-A737-495C4921DE94}" type="datetime1">
              <a:rPr lang="en-US" smtClean="0"/>
              <a:t>3/22/2026</a:t>
            </a:fld>
            <a:endParaRPr lang="en-US" dirty="0"/>
          </a:p>
        </p:txBody>
      </p:sp>
      <p:pic>
        <p:nvPicPr>
          <p:cNvPr id="12" name="Picture 11">
            <a:extLst>
              <a:ext uri="{FF2B5EF4-FFF2-40B4-BE49-F238E27FC236}">
                <a16:creationId xmlns:a16="http://schemas.microsoft.com/office/drawing/2014/main" id="{66869AEF-C002-4444-8791-56AEEFBFD8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3823483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ody Slide - Circular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20496" y="531951"/>
            <a:ext cx="5971504" cy="56786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sz="3200">
                <a:solidFill>
                  <a:schemeClr val="tx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EF6ADE35-BF0E-DF23-D913-1DAA8CCD67A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1" name="Slide Number Placeholder 6">
            <a:extLst>
              <a:ext uri="{FF2B5EF4-FFF2-40B4-BE49-F238E27FC236}">
                <a16:creationId xmlns:a16="http://schemas.microsoft.com/office/drawing/2014/main" id="{BB898288-99FE-E6BE-FBE5-A3D4DE28F293}"/>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7F636C01-DAC5-C8E5-E590-A408A6BB4550}"/>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8063D29F-10D7-4725-BF37-BCBE1D282228}" type="datetime1">
              <a:rPr lang="en-US" smtClean="0"/>
              <a:t>3/22/2026</a:t>
            </a:fld>
            <a:endParaRPr lang="en-US" dirty="0"/>
          </a:p>
        </p:txBody>
      </p:sp>
      <p:pic>
        <p:nvPicPr>
          <p:cNvPr id="12" name="Picture 11">
            <a:extLst>
              <a:ext uri="{FF2B5EF4-FFF2-40B4-BE49-F238E27FC236}">
                <a16:creationId xmlns:a16="http://schemas.microsoft.com/office/drawing/2014/main" id="{86F161EE-76CC-45E3-AC2B-F55638E717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577891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ody Slide - No Photos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625C33B-E0CB-3D46-9D0E-81845337739C}"/>
              </a:ext>
            </a:extLst>
          </p:cNvPr>
          <p:cNvSpPr>
            <a:spLocks noGrp="1"/>
          </p:cNvSpPr>
          <p:nvPr>
            <p:ph type="ftr" sz="quarter" idx="11"/>
          </p:nvPr>
        </p:nvSpPr>
        <p:spPr>
          <a:xfrm>
            <a:off x="4038600" y="6330592"/>
            <a:ext cx="4114800" cy="365125"/>
          </a:xfrm>
          <a:prstGeom prst="rect">
            <a:avLst/>
          </a:prstGeom>
        </p:spPr>
        <p:txBody>
          <a:bodyPr anchor="ctr" anchorCtr="0"/>
          <a:lstStyle>
            <a:lvl1pPr algn="ctr">
              <a:defRPr sz="1000">
                <a:latin typeface="Arial" panose="020B0604020202020204" pitchFamily="34" charset="0"/>
              </a:defRPr>
            </a:lvl1pPr>
          </a:lstStyle>
          <a:p>
            <a:endParaRPr lang="en-US" dirty="0"/>
          </a:p>
        </p:txBody>
      </p:sp>
      <p:sp>
        <p:nvSpPr>
          <p:cNvPr id="7" name="Slide Number Placeholder 6">
            <a:extLst>
              <a:ext uri="{FF2B5EF4-FFF2-40B4-BE49-F238E27FC236}">
                <a16:creationId xmlns:a16="http://schemas.microsoft.com/office/drawing/2014/main" id="{A94E25E4-5B52-F70B-5E1A-F65D7D46186D}"/>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pic>
        <p:nvPicPr>
          <p:cNvPr id="8" name="Picture 7">
            <a:extLst>
              <a:ext uri="{FF2B5EF4-FFF2-40B4-BE49-F238E27FC236}">
                <a16:creationId xmlns:a16="http://schemas.microsoft.com/office/drawing/2014/main" id="{5058F0D3-C01F-3256-0218-65AF71F759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73F0606B-4EF8-C644-338C-2B63D06C1FA4}"/>
              </a:ext>
            </a:extLst>
          </p:cNvPr>
          <p:cNvSpPr>
            <a:spLocks noGrp="1"/>
          </p:cNvSpPr>
          <p:nvPr>
            <p:ph type="title"/>
          </p:nvPr>
        </p:nvSpPr>
        <p:spPr>
          <a:xfrm>
            <a:off x="309093" y="531951"/>
            <a:ext cx="11044707" cy="678664"/>
          </a:xfrm>
        </p:spPr>
        <p:txBody>
          <a:bodyPr anchor="b">
            <a:noAutofit/>
          </a:bodyPr>
          <a:lstStyle>
            <a:lvl1pPr>
              <a:defRPr sz="3200">
                <a:solidFill>
                  <a:schemeClr val="accent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73B0BD89-A704-0E29-46BD-5C54BB3971DB}"/>
              </a:ext>
            </a:extLst>
          </p:cNvPr>
          <p:cNvSpPr>
            <a:spLocks noGrp="1"/>
          </p:cNvSpPr>
          <p:nvPr>
            <p:ph type="body" sz="half" idx="2"/>
          </p:nvPr>
        </p:nvSpPr>
        <p:spPr>
          <a:xfrm>
            <a:off x="309094" y="1319201"/>
            <a:ext cx="11044706" cy="4891433"/>
          </a:xfrm>
        </p:spPr>
        <p:txBody>
          <a:bodyPr>
            <a:no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Date Placeholder 4">
            <a:extLst>
              <a:ext uri="{FF2B5EF4-FFF2-40B4-BE49-F238E27FC236}">
                <a16:creationId xmlns:a16="http://schemas.microsoft.com/office/drawing/2014/main" id="{C31EC031-12D9-ECFF-D858-559CF0816D2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65A77A9B-52E9-4C6D-837D-58A3F8540DC7}" type="datetime1">
              <a:rPr lang="en-US" smtClean="0"/>
              <a:t>3/22/2026</a:t>
            </a:fld>
            <a:endParaRPr lang="en-US" dirty="0"/>
          </a:p>
        </p:txBody>
      </p:sp>
      <p:pic>
        <p:nvPicPr>
          <p:cNvPr id="11" name="Picture 10">
            <a:extLst>
              <a:ext uri="{FF2B5EF4-FFF2-40B4-BE49-F238E27FC236}">
                <a16:creationId xmlns:a16="http://schemas.microsoft.com/office/drawing/2014/main" id="{3E176E9F-8359-4E77-8769-BF761EF6ED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700409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ody Slide - Chart ">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61F1912-9CBC-18CD-A6E2-D8584EE6F30A}"/>
              </a:ext>
            </a:extLst>
          </p:cNvPr>
          <p:cNvSpPr>
            <a:spLocks noGrp="1"/>
          </p:cNvSpPr>
          <p:nvPr>
            <p:ph sz="half" idx="2"/>
          </p:nvPr>
        </p:nvSpPr>
        <p:spPr>
          <a:xfrm>
            <a:off x="374062" y="1424693"/>
            <a:ext cx="5798137" cy="3804129"/>
          </a:xfrm>
        </p:spPr>
        <p:txBody>
          <a:bodyPr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278444A-CE1E-BF31-5D75-39569219C363}"/>
              </a:ext>
            </a:extLst>
          </p:cNvPr>
          <p:cNvSpPr>
            <a:spLocks noGrp="1"/>
          </p:cNvSpPr>
          <p:nvPr>
            <p:ph type="body" sz="quarter" idx="3"/>
          </p:nvPr>
        </p:nvSpPr>
        <p:spPr>
          <a:xfrm>
            <a:off x="6336406" y="1424694"/>
            <a:ext cx="5018982" cy="4422313"/>
          </a:xfrm>
        </p:spPr>
        <p:txBody>
          <a:bodyPr anchor="t">
            <a:noAutofit/>
          </a:bodyPr>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0" name="Picture 9">
            <a:extLst>
              <a:ext uri="{FF2B5EF4-FFF2-40B4-BE49-F238E27FC236}">
                <a16:creationId xmlns:a16="http://schemas.microsoft.com/office/drawing/2014/main" id="{C7FC8732-2197-B9C7-FC84-CA5395C650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3" name="Title 1">
            <a:extLst>
              <a:ext uri="{FF2B5EF4-FFF2-40B4-BE49-F238E27FC236}">
                <a16:creationId xmlns:a16="http://schemas.microsoft.com/office/drawing/2014/main" id="{0D9F4886-7D05-5680-AF1E-08F9985969FE}"/>
              </a:ext>
            </a:extLst>
          </p:cNvPr>
          <p:cNvSpPr>
            <a:spLocks noGrp="1"/>
          </p:cNvSpPr>
          <p:nvPr>
            <p:ph type="title"/>
          </p:nvPr>
        </p:nvSpPr>
        <p:spPr>
          <a:xfrm>
            <a:off x="309093" y="531951"/>
            <a:ext cx="11044707" cy="678664"/>
          </a:xfrm>
        </p:spPr>
        <p:txBody>
          <a:bodyPr anchor="b">
            <a:noAutofit/>
          </a:bodyPr>
          <a:lstStyle>
            <a:lvl1pPr>
              <a:defRPr sz="3200">
                <a:solidFill>
                  <a:schemeClr val="tx2"/>
                </a:solidFill>
              </a:defRPr>
            </a:lvl1pPr>
          </a:lstStyle>
          <a:p>
            <a:r>
              <a:rPr lang="en-US"/>
              <a:t>Click to edit Master title style</a:t>
            </a:r>
            <a:endParaRPr lang="en-US" dirty="0"/>
          </a:p>
        </p:txBody>
      </p:sp>
      <p:sp>
        <p:nvSpPr>
          <p:cNvPr id="3" name="Footer Placeholder 5">
            <a:extLst>
              <a:ext uri="{FF2B5EF4-FFF2-40B4-BE49-F238E27FC236}">
                <a16:creationId xmlns:a16="http://schemas.microsoft.com/office/drawing/2014/main" id="{C475642F-9965-9846-0682-55C7C6944A0B}"/>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6" name="Slide Number Placeholder 6">
            <a:extLst>
              <a:ext uri="{FF2B5EF4-FFF2-40B4-BE49-F238E27FC236}">
                <a16:creationId xmlns:a16="http://schemas.microsoft.com/office/drawing/2014/main" id="{7914D833-6B3E-46B1-EDE5-A7FD64C91958}"/>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7" name="Date Placeholder 4">
            <a:extLst>
              <a:ext uri="{FF2B5EF4-FFF2-40B4-BE49-F238E27FC236}">
                <a16:creationId xmlns:a16="http://schemas.microsoft.com/office/drawing/2014/main" id="{0EA70E93-BE46-91B7-C94B-CF452506D78D}"/>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74AC1CC6-0B45-432C-B9F8-F3C20CF98313}" type="datetime1">
              <a:rPr lang="en-US" smtClean="0"/>
              <a:t>3/22/2026</a:t>
            </a:fld>
            <a:endParaRPr lang="en-US" dirty="0"/>
          </a:p>
        </p:txBody>
      </p:sp>
      <p:pic>
        <p:nvPicPr>
          <p:cNvPr id="12" name="Picture 11">
            <a:extLst>
              <a:ext uri="{FF2B5EF4-FFF2-40B4-BE49-F238E27FC236}">
                <a16:creationId xmlns:a16="http://schemas.microsoft.com/office/drawing/2014/main" id="{18C10AA7-5409-41F3-BC4E-22F426FB6B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867838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ody Slide - 1 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5679584" y="674221"/>
            <a:ext cx="6057364" cy="716698"/>
          </a:xfrm>
        </p:spPr>
        <p:txBody>
          <a:bodyPr anchor="t">
            <a:noAutofit/>
          </a:bodyPr>
          <a:lstStyle>
            <a:lvl1pPr>
              <a:defRPr sz="3200">
                <a:solidFill>
                  <a:schemeClr val="tx2"/>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1" y="659082"/>
            <a:ext cx="5550795" cy="34492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5679584" y="1560773"/>
            <a:ext cx="6057364" cy="465909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9425B193-7653-FA58-7C69-56865C4DF7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1" name="Footer Placeholder 5">
            <a:extLst>
              <a:ext uri="{FF2B5EF4-FFF2-40B4-BE49-F238E27FC236}">
                <a16:creationId xmlns:a16="http://schemas.microsoft.com/office/drawing/2014/main" id="{B1BBB6AD-F5E7-2C7D-F208-959FE1C6444F}"/>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2" name="Slide Number Placeholder 6">
            <a:extLst>
              <a:ext uri="{FF2B5EF4-FFF2-40B4-BE49-F238E27FC236}">
                <a16:creationId xmlns:a16="http://schemas.microsoft.com/office/drawing/2014/main" id="{E6658A98-A780-C524-1137-D3BF53A55A60}"/>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8791057C-FA10-F5DE-B4C8-C3931D750C81}"/>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480ED2E1-3D77-48DC-8AFF-0FC8EA98F3DB}" type="datetime1">
              <a:rPr lang="en-US" smtClean="0"/>
              <a:t>3/22/2026</a:t>
            </a:fld>
            <a:endParaRPr lang="en-US" dirty="0"/>
          </a:p>
        </p:txBody>
      </p:sp>
      <p:pic>
        <p:nvPicPr>
          <p:cNvPr id="13" name="Picture 12">
            <a:extLst>
              <a:ext uri="{FF2B5EF4-FFF2-40B4-BE49-F238E27FC236}">
                <a16:creationId xmlns:a16="http://schemas.microsoft.com/office/drawing/2014/main" id="{C1C835BB-5A9A-4887-AD28-9C7DC0F815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2643647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BD8159-AD9B-885B-18F2-9B7C42B96B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315885B-F131-1373-A6B2-E992A159BA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FEC86D55-AA86-4418-BC5F-C51768C252B9}"/>
              </a:ext>
            </a:extLst>
          </p:cNvPr>
          <p:cNvSpPr>
            <a:spLocks noGrp="1"/>
          </p:cNvSpPr>
          <p:nvPr>
            <p:ph type="sldNum" sz="quarter" idx="4"/>
          </p:nvPr>
        </p:nvSpPr>
        <p:spPr>
          <a:xfrm>
            <a:off x="9144000" y="6356350"/>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753F9866-9D6A-4E48-8AAE-F0F10B4380FA}" type="slidenum">
              <a:rPr lang="en-US" smtClean="0"/>
              <a:pPr/>
              <a:t>‹#›</a:t>
            </a:fld>
            <a:endParaRPr lang="en-US" dirty="0"/>
          </a:p>
        </p:txBody>
      </p:sp>
    </p:spTree>
    <p:extLst>
      <p:ext uri="{BB962C8B-B14F-4D97-AF65-F5344CB8AC3E}">
        <p14:creationId xmlns:p14="http://schemas.microsoft.com/office/powerpoint/2010/main" val="287614414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50" r:id="rId15"/>
  </p:sldLayoutIdLst>
  <p:hf hdr="0"/>
  <p:txStyles>
    <p:titleStyle>
      <a:lvl1pPr algn="l" defTabSz="914400" rtl="0" eaLnBrk="1" latinLnBrk="0" hangingPunct="1">
        <a:lnSpc>
          <a:spcPct val="90000"/>
        </a:lnSpc>
        <a:spcBef>
          <a:spcPct val="0"/>
        </a:spcBef>
        <a:buNone/>
        <a:defRPr sz="4400" b="1" i="0" kern="1200"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BD8159-AD9B-885B-18F2-9B7C42B96B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15885B-F131-1373-A6B2-E992A159BA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FEC86D55-AA86-4418-BC5F-C51768C252B9}"/>
              </a:ext>
            </a:extLst>
          </p:cNvPr>
          <p:cNvSpPr>
            <a:spLocks noGrp="1"/>
          </p:cNvSpPr>
          <p:nvPr>
            <p:ph type="sldNum" sz="quarter" idx="4"/>
          </p:nvPr>
        </p:nvSpPr>
        <p:spPr>
          <a:xfrm>
            <a:off x="9144000" y="6356350"/>
            <a:ext cx="2743200" cy="365125"/>
          </a:xfrm>
          <a:prstGeom prst="rect">
            <a:avLst/>
          </a:prstGeom>
        </p:spPr>
        <p:txBody>
          <a:bodyPr vert="horz" lIns="91440" tIns="45720" rIns="91440" bIns="45720" rtlCol="0" anchor="ctr"/>
          <a:lstStyle>
            <a:lvl1pPr algn="r">
              <a:defRPr sz="1400">
                <a:solidFill>
                  <a:schemeClr val="tx1"/>
                </a:solidFill>
                <a:latin typeface="Arial" panose="020B0604020202020204" pitchFamily="34" charset="0"/>
                <a:cs typeface="Arial" panose="020B0604020202020204" pitchFamily="34" charset="0"/>
              </a:defRPr>
            </a:lvl1pPr>
          </a:lstStyle>
          <a:p>
            <a:fld id="{753F9866-9D6A-4E48-8AAE-F0F10B4380FA}" type="slidenum">
              <a:rPr lang="en-US" smtClean="0"/>
              <a:pPr/>
              <a:t>‹#›</a:t>
            </a:fld>
            <a:endParaRPr lang="en-US"/>
          </a:p>
        </p:txBody>
      </p:sp>
    </p:spTree>
    <p:extLst>
      <p:ext uri="{BB962C8B-B14F-4D97-AF65-F5344CB8AC3E}">
        <p14:creationId xmlns:p14="http://schemas.microsoft.com/office/powerpoint/2010/main" val="214291398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Lst>
  <p:hf hdr="0" ftr="0" dt="0"/>
  <p:txStyles>
    <p:titleStyle>
      <a:lvl1pPr algn="l" defTabSz="914400" rtl="0" eaLnBrk="1" latinLnBrk="0" hangingPunct="1">
        <a:lnSpc>
          <a:spcPct val="90000"/>
        </a:lnSpc>
        <a:spcBef>
          <a:spcPct val="0"/>
        </a:spcBef>
        <a:buNone/>
        <a:defRPr lang="en-US" sz="3200" b="1" i="0" kern="1200" baseline="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18706-BE92-5674-8ED0-33DF2CC72419}"/>
            </a:ext>
          </a:extLst>
        </p:cNvPr>
        <p:cNvGrpSpPr/>
        <p:nvPr/>
      </p:nvGrpSpPr>
      <p:grpSpPr>
        <a:xfrm>
          <a:off x="0" y="0"/>
          <a:ext cx="0" cy="0"/>
          <a:chOff x="0" y="0"/>
          <a:chExt cx="0" cy="0"/>
        </a:xfrm>
      </p:grpSpPr>
      <p:pic>
        <p:nvPicPr>
          <p:cNvPr id="35" name="Picture Placeholder 34" descr="A close-up of a machine&#10;&#10;Description automatically generated with low confidence">
            <a:extLst>
              <a:ext uri="{FF2B5EF4-FFF2-40B4-BE49-F238E27FC236}">
                <a16:creationId xmlns:a16="http://schemas.microsoft.com/office/drawing/2014/main" id="{F4A7F67A-F711-D40B-01C6-A6770706EF77}"/>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pic>
        <p:nvPicPr>
          <p:cNvPr id="13" name="Picture 12">
            <a:extLst>
              <a:ext uri="{FF2B5EF4-FFF2-40B4-BE49-F238E27FC236}">
                <a16:creationId xmlns:a16="http://schemas.microsoft.com/office/drawing/2014/main" id="{4D2A7D87-594F-52B2-2EA3-D41B34B42A5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0"/>
            <a:ext cx="8663937" cy="6860009"/>
          </a:xfrm>
          <a:prstGeom prst="rect">
            <a:avLst/>
          </a:prstGeom>
        </p:spPr>
      </p:pic>
      <p:sp>
        <p:nvSpPr>
          <p:cNvPr id="2" name="Title 1">
            <a:extLst>
              <a:ext uri="{FF2B5EF4-FFF2-40B4-BE49-F238E27FC236}">
                <a16:creationId xmlns:a16="http://schemas.microsoft.com/office/drawing/2014/main" id="{7AAC87CA-8223-4766-DC0C-EF69FC2823DF}"/>
              </a:ext>
            </a:extLst>
          </p:cNvPr>
          <p:cNvSpPr>
            <a:spLocks noGrp="1"/>
          </p:cNvSpPr>
          <p:nvPr>
            <p:ph type="ctrTitle"/>
          </p:nvPr>
        </p:nvSpPr>
        <p:spPr>
          <a:xfrm>
            <a:off x="331416" y="2125014"/>
            <a:ext cx="8155761" cy="919032"/>
          </a:xfrm>
        </p:spPr>
        <p:txBody>
          <a:bodyPr>
            <a:noAutofit/>
          </a:bodyPr>
          <a:lstStyle/>
          <a:p>
            <a:br>
              <a:rPr lang="en-US" dirty="0"/>
            </a:br>
            <a:r>
              <a:rPr lang="en-US" dirty="0"/>
              <a:t>Ce</a:t>
            </a:r>
            <a:r>
              <a:rPr lang="en-US" baseline="30000" dirty="0"/>
              <a:t>+</a:t>
            </a:r>
            <a:r>
              <a:rPr lang="en-US" dirty="0"/>
              <a:t>BAF: Positron Program  at Jefferson Lab</a:t>
            </a:r>
          </a:p>
        </p:txBody>
      </p:sp>
      <p:sp>
        <p:nvSpPr>
          <p:cNvPr id="30" name="Text Placeholder 29">
            <a:extLst>
              <a:ext uri="{FF2B5EF4-FFF2-40B4-BE49-F238E27FC236}">
                <a16:creationId xmlns:a16="http://schemas.microsoft.com/office/drawing/2014/main" id="{B1FD6E6E-8348-06B4-85C7-15104B0D78ED}"/>
              </a:ext>
            </a:extLst>
          </p:cNvPr>
          <p:cNvSpPr>
            <a:spLocks noGrp="1"/>
          </p:cNvSpPr>
          <p:nvPr>
            <p:ph type="body" sz="quarter" idx="10"/>
          </p:nvPr>
        </p:nvSpPr>
        <p:spPr/>
        <p:txBody>
          <a:bodyPr/>
          <a:lstStyle/>
          <a:p>
            <a:r>
              <a:rPr lang="en-US" dirty="0"/>
              <a:t>03/23/2026</a:t>
            </a:r>
            <a:endParaRPr lang="en-US" sz="2400" dirty="0"/>
          </a:p>
          <a:p>
            <a:endParaRPr lang="en-US" dirty="0"/>
          </a:p>
        </p:txBody>
      </p:sp>
      <p:sp>
        <p:nvSpPr>
          <p:cNvPr id="31" name="Text Placeholder 30">
            <a:extLst>
              <a:ext uri="{FF2B5EF4-FFF2-40B4-BE49-F238E27FC236}">
                <a16:creationId xmlns:a16="http://schemas.microsoft.com/office/drawing/2014/main" id="{3CEEBFA1-2D11-2C9E-5C4A-9C08BAE97DCE}"/>
              </a:ext>
            </a:extLst>
          </p:cNvPr>
          <p:cNvSpPr>
            <a:spLocks noGrp="1"/>
          </p:cNvSpPr>
          <p:nvPr>
            <p:ph type="body" sz="quarter" idx="11"/>
          </p:nvPr>
        </p:nvSpPr>
        <p:spPr/>
        <p:txBody>
          <a:bodyPr/>
          <a:lstStyle/>
          <a:p>
            <a:r>
              <a:rPr lang="en-US" dirty="0"/>
              <a:t>Yves R. Roblin and the Ce</a:t>
            </a:r>
            <a:r>
              <a:rPr lang="en-US" baseline="30000" dirty="0"/>
              <a:t>+</a:t>
            </a:r>
            <a:r>
              <a:rPr lang="en-US" dirty="0"/>
              <a:t>BAF team</a:t>
            </a:r>
            <a:endParaRPr lang="en-US" sz="2400" dirty="0"/>
          </a:p>
          <a:p>
            <a:endParaRPr lang="en-US" dirty="0"/>
          </a:p>
        </p:txBody>
      </p:sp>
    </p:spTree>
    <p:extLst>
      <p:ext uri="{BB962C8B-B14F-4D97-AF65-F5344CB8AC3E}">
        <p14:creationId xmlns:p14="http://schemas.microsoft.com/office/powerpoint/2010/main" val="1993848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28D23-4F06-488C-C765-9EF3B6FFB6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0A3D23-9673-9BAC-9AA8-2D5BBC5B9382}"/>
              </a:ext>
            </a:extLst>
          </p:cNvPr>
          <p:cNvSpPr>
            <a:spLocks noGrp="1"/>
          </p:cNvSpPr>
          <p:nvPr>
            <p:ph type="title"/>
          </p:nvPr>
        </p:nvSpPr>
        <p:spPr/>
        <p:txBody>
          <a:bodyPr/>
          <a:lstStyle/>
          <a:p>
            <a:pPr algn="ctr"/>
            <a:r>
              <a:rPr lang="en-US" dirty="0"/>
              <a:t>Using a Double Bend Achromat</a:t>
            </a:r>
            <a:endParaRPr dirty="0"/>
          </a:p>
        </p:txBody>
      </p:sp>
      <p:sp>
        <p:nvSpPr>
          <p:cNvPr id="4" name="Slide Number Placeholder 3">
            <a:extLst>
              <a:ext uri="{FF2B5EF4-FFF2-40B4-BE49-F238E27FC236}">
                <a16:creationId xmlns:a16="http://schemas.microsoft.com/office/drawing/2014/main" id="{3CF33FDD-572B-B3D9-BE0C-45787ED777E9}"/>
              </a:ext>
            </a:extLst>
          </p:cNvPr>
          <p:cNvSpPr>
            <a:spLocks noGrp="1"/>
          </p:cNvSpPr>
          <p:nvPr>
            <p:ph type="sldNum" sz="quarter" idx="12"/>
          </p:nvPr>
        </p:nvSpPr>
        <p:spPr/>
        <p:txBody>
          <a:bodyPr/>
          <a:lstStyle/>
          <a:p>
            <a:fld id="{7D1BE87E-F0DE-A44C-894B-E142BEB21E42}" type="slidenum">
              <a:rPr lang="en-US" smtClean="0"/>
              <a:pPr/>
              <a:t>10</a:t>
            </a:fld>
            <a:endParaRPr lang="en-US" dirty="0"/>
          </a:p>
        </p:txBody>
      </p:sp>
      <p:pic>
        <p:nvPicPr>
          <p:cNvPr id="5" name="Content Placeholder 6" descr="A picture containing text, screenshot, colorfulness, line&#10;&#10;Description automatically generated">
            <a:extLst>
              <a:ext uri="{FF2B5EF4-FFF2-40B4-BE49-F238E27FC236}">
                <a16:creationId xmlns:a16="http://schemas.microsoft.com/office/drawing/2014/main" id="{33653BBC-1424-4891-7E66-05C10C3D3171}"/>
              </a:ext>
            </a:extLst>
          </p:cNvPr>
          <p:cNvPicPr>
            <a:picLocks noChangeAspect="1"/>
          </p:cNvPicPr>
          <p:nvPr/>
        </p:nvPicPr>
        <p:blipFill>
          <a:blip r:embed="rId2"/>
          <a:stretch>
            <a:fillRect/>
          </a:stretch>
        </p:blipFill>
        <p:spPr>
          <a:xfrm>
            <a:off x="3073023" y="1807851"/>
            <a:ext cx="8462962" cy="4387803"/>
          </a:xfrm>
          <a:prstGeom prst="rect">
            <a:avLst/>
          </a:prstGeom>
        </p:spPr>
      </p:pic>
      <p:pic>
        <p:nvPicPr>
          <p:cNvPr id="6" name="Picture 5">
            <a:extLst>
              <a:ext uri="{FF2B5EF4-FFF2-40B4-BE49-F238E27FC236}">
                <a16:creationId xmlns:a16="http://schemas.microsoft.com/office/drawing/2014/main" id="{540C979B-7B69-826F-9142-5EFD156C392E}"/>
              </a:ext>
            </a:extLst>
          </p:cNvPr>
          <p:cNvPicPr>
            <a:picLocks noChangeAspect="1"/>
          </p:cNvPicPr>
          <p:nvPr/>
        </p:nvPicPr>
        <p:blipFill>
          <a:blip r:embed="rId3"/>
          <a:stretch>
            <a:fillRect/>
          </a:stretch>
        </p:blipFill>
        <p:spPr>
          <a:xfrm>
            <a:off x="656015" y="1210615"/>
            <a:ext cx="2131117" cy="1549108"/>
          </a:xfrm>
          <a:prstGeom prst="rect">
            <a:avLst/>
          </a:prstGeom>
        </p:spPr>
      </p:pic>
    </p:spTree>
    <p:extLst>
      <p:ext uri="{BB962C8B-B14F-4D97-AF65-F5344CB8AC3E}">
        <p14:creationId xmlns:p14="http://schemas.microsoft.com/office/powerpoint/2010/main" val="541463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4CFFA2-FEED-F4EC-2576-AE1A49D7F415}"/>
              </a:ext>
            </a:extLst>
          </p:cNvPr>
          <p:cNvSpPr>
            <a:spLocks noGrp="1"/>
          </p:cNvSpPr>
          <p:nvPr>
            <p:ph type="sldNum" sz="quarter" idx="12"/>
          </p:nvPr>
        </p:nvSpPr>
        <p:spPr/>
        <p:txBody>
          <a:bodyPr/>
          <a:lstStyle/>
          <a:p>
            <a:fld id="{7D1BE87E-F0DE-A44C-894B-E142BEB21E42}" type="slidenum">
              <a:rPr lang="en-US" smtClean="0"/>
              <a:pPr/>
              <a:t>11</a:t>
            </a:fld>
            <a:endParaRPr lang="en-US" dirty="0"/>
          </a:p>
        </p:txBody>
      </p:sp>
      <p:sp>
        <p:nvSpPr>
          <p:cNvPr id="4" name="Title 3">
            <a:extLst>
              <a:ext uri="{FF2B5EF4-FFF2-40B4-BE49-F238E27FC236}">
                <a16:creationId xmlns:a16="http://schemas.microsoft.com/office/drawing/2014/main" id="{20AF7789-45D6-F6AC-0F41-40CD198D606D}"/>
              </a:ext>
            </a:extLst>
          </p:cNvPr>
          <p:cNvSpPr>
            <a:spLocks noGrp="1"/>
          </p:cNvSpPr>
          <p:nvPr>
            <p:ph type="title"/>
          </p:nvPr>
        </p:nvSpPr>
        <p:spPr>
          <a:xfrm>
            <a:off x="309094" y="241226"/>
            <a:ext cx="11044707" cy="678664"/>
          </a:xfrm>
        </p:spPr>
        <p:txBody>
          <a:bodyPr/>
          <a:lstStyle/>
          <a:p>
            <a:pPr algn="ctr"/>
            <a:r>
              <a:rPr lang="en-US" dirty="0">
                <a:solidFill>
                  <a:srgbClr val="FF0000"/>
                </a:solidFill>
              </a:rPr>
              <a:t>Multiparticle Tracking with 123 MeV e+ Beam to Hall C</a:t>
            </a:r>
            <a:endParaRPr lang="en-US" dirty="0"/>
          </a:p>
        </p:txBody>
      </p:sp>
      <p:pic>
        <p:nvPicPr>
          <p:cNvPr id="7" name="Picture 6">
            <a:extLst>
              <a:ext uri="{FF2B5EF4-FFF2-40B4-BE49-F238E27FC236}">
                <a16:creationId xmlns:a16="http://schemas.microsoft.com/office/drawing/2014/main" id="{EF1EE91B-F30F-7D77-21F4-DD493F3202C5}"/>
              </a:ext>
            </a:extLst>
          </p:cNvPr>
          <p:cNvPicPr>
            <a:picLocks noChangeAspect="1"/>
          </p:cNvPicPr>
          <p:nvPr/>
        </p:nvPicPr>
        <p:blipFill>
          <a:blip r:embed="rId3"/>
          <a:stretch>
            <a:fillRect/>
          </a:stretch>
        </p:blipFill>
        <p:spPr>
          <a:xfrm>
            <a:off x="7812055" y="1028071"/>
            <a:ext cx="3260337" cy="2255307"/>
          </a:xfrm>
          <a:prstGeom prst="rect">
            <a:avLst/>
          </a:prstGeom>
        </p:spPr>
      </p:pic>
      <p:pic>
        <p:nvPicPr>
          <p:cNvPr id="8" name="Picture 7">
            <a:extLst>
              <a:ext uri="{FF2B5EF4-FFF2-40B4-BE49-F238E27FC236}">
                <a16:creationId xmlns:a16="http://schemas.microsoft.com/office/drawing/2014/main" id="{01AFE09E-8769-602A-FDB5-1580B06D597D}"/>
              </a:ext>
            </a:extLst>
          </p:cNvPr>
          <p:cNvPicPr>
            <a:picLocks noChangeAspect="1"/>
          </p:cNvPicPr>
          <p:nvPr/>
        </p:nvPicPr>
        <p:blipFill>
          <a:blip r:embed="rId4"/>
          <a:stretch>
            <a:fillRect/>
          </a:stretch>
        </p:blipFill>
        <p:spPr>
          <a:xfrm>
            <a:off x="4318391" y="3391561"/>
            <a:ext cx="3221178" cy="2231139"/>
          </a:xfrm>
          <a:prstGeom prst="rect">
            <a:avLst/>
          </a:prstGeom>
        </p:spPr>
      </p:pic>
      <p:pic>
        <p:nvPicPr>
          <p:cNvPr id="9" name="Picture 8">
            <a:extLst>
              <a:ext uri="{FF2B5EF4-FFF2-40B4-BE49-F238E27FC236}">
                <a16:creationId xmlns:a16="http://schemas.microsoft.com/office/drawing/2014/main" id="{9F5DE7FE-82FC-24AE-160C-D3BC283FC57D}"/>
              </a:ext>
            </a:extLst>
          </p:cNvPr>
          <p:cNvPicPr>
            <a:picLocks noChangeAspect="1"/>
          </p:cNvPicPr>
          <p:nvPr/>
        </p:nvPicPr>
        <p:blipFill>
          <a:blip r:embed="rId5"/>
          <a:stretch>
            <a:fillRect/>
          </a:stretch>
        </p:blipFill>
        <p:spPr>
          <a:xfrm>
            <a:off x="4318392" y="1028072"/>
            <a:ext cx="3221177" cy="2255307"/>
          </a:xfrm>
          <a:prstGeom prst="rect">
            <a:avLst/>
          </a:prstGeom>
        </p:spPr>
      </p:pic>
      <p:pic>
        <p:nvPicPr>
          <p:cNvPr id="10" name="Picture 9">
            <a:extLst>
              <a:ext uri="{FF2B5EF4-FFF2-40B4-BE49-F238E27FC236}">
                <a16:creationId xmlns:a16="http://schemas.microsoft.com/office/drawing/2014/main" id="{1A4E3923-A3E8-0D6A-D0D7-A98664E76310}"/>
              </a:ext>
            </a:extLst>
          </p:cNvPr>
          <p:cNvPicPr>
            <a:picLocks noChangeAspect="1"/>
          </p:cNvPicPr>
          <p:nvPr/>
        </p:nvPicPr>
        <p:blipFill>
          <a:blip r:embed="rId6"/>
          <a:stretch>
            <a:fillRect/>
          </a:stretch>
        </p:blipFill>
        <p:spPr>
          <a:xfrm>
            <a:off x="7812054" y="3429000"/>
            <a:ext cx="3260338" cy="2254947"/>
          </a:xfrm>
          <a:prstGeom prst="rect">
            <a:avLst/>
          </a:prstGeom>
        </p:spPr>
      </p:pic>
      <p:graphicFrame>
        <p:nvGraphicFramePr>
          <p:cNvPr id="11" name="Table 10">
            <a:extLst>
              <a:ext uri="{FF2B5EF4-FFF2-40B4-BE49-F238E27FC236}">
                <a16:creationId xmlns:a16="http://schemas.microsoft.com/office/drawing/2014/main" id="{5ECB9B8A-214E-4C3D-4051-6D379E95D0AD}"/>
              </a:ext>
            </a:extLst>
          </p:cNvPr>
          <p:cNvGraphicFramePr>
            <a:graphicFrameLocks noGrp="1"/>
          </p:cNvGraphicFramePr>
          <p:nvPr>
            <p:extLst>
              <p:ext uri="{D42A27DB-BD31-4B8C-83A1-F6EECF244321}">
                <p14:modId xmlns:p14="http://schemas.microsoft.com/office/powerpoint/2010/main" val="324411805"/>
              </p:ext>
            </p:extLst>
          </p:nvPr>
        </p:nvGraphicFramePr>
        <p:xfrm>
          <a:off x="417841" y="4346979"/>
          <a:ext cx="3519316" cy="2348738"/>
        </p:xfrm>
        <a:graphic>
          <a:graphicData uri="http://schemas.openxmlformats.org/drawingml/2006/table">
            <a:tbl>
              <a:tblPr/>
              <a:tblGrid>
                <a:gridCol w="1791847">
                  <a:extLst>
                    <a:ext uri="{9D8B030D-6E8A-4147-A177-3AD203B41FA5}">
                      <a16:colId xmlns:a16="http://schemas.microsoft.com/office/drawing/2014/main" val="1768983922"/>
                    </a:ext>
                  </a:extLst>
                </a:gridCol>
                <a:gridCol w="858370">
                  <a:extLst>
                    <a:ext uri="{9D8B030D-6E8A-4147-A177-3AD203B41FA5}">
                      <a16:colId xmlns:a16="http://schemas.microsoft.com/office/drawing/2014/main" val="134549839"/>
                    </a:ext>
                  </a:extLst>
                </a:gridCol>
                <a:gridCol w="869099">
                  <a:extLst>
                    <a:ext uri="{9D8B030D-6E8A-4147-A177-3AD203B41FA5}">
                      <a16:colId xmlns:a16="http://schemas.microsoft.com/office/drawing/2014/main" val="1124185620"/>
                    </a:ext>
                  </a:extLst>
                </a:gridCol>
              </a:tblGrid>
              <a:tr h="318734">
                <a:tc>
                  <a:txBody>
                    <a:bodyPr/>
                    <a:lstStyle/>
                    <a:p>
                      <a:pPr algn="l" fontAlgn="auto">
                        <a:lnSpc>
                          <a:spcPts val="1950"/>
                        </a:lnSpc>
                      </a:pPr>
                      <a:r>
                        <a:rPr lang="en-US" sz="1600" b="1" i="0" dirty="0">
                          <a:solidFill>
                            <a:srgbClr val="FFFFFF"/>
                          </a:solidFill>
                          <a:effectLst/>
                          <a:latin typeface="Calibri" panose="020F0502020204030204" pitchFamily="34" charset="0"/>
                        </a:rPr>
                        <a:t>​</a:t>
                      </a: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36195" cap="flat" cmpd="sng" algn="ctr">
                      <a:solidFill>
                        <a:srgbClr val="FFFFFF"/>
                      </a:solidFill>
                      <a:prstDash val="solid"/>
                      <a:round/>
                      <a:headEnd type="none" w="med" len="med"/>
                      <a:tailEnd type="none" w="med" len="med"/>
                    </a:lnB>
                    <a:solidFill>
                      <a:srgbClr val="BE1D1D"/>
                    </a:solidFill>
                  </a:tcPr>
                </a:tc>
                <a:tc>
                  <a:txBody>
                    <a:bodyPr/>
                    <a:lstStyle/>
                    <a:p>
                      <a:pPr algn="ctr" fontAlgn="base">
                        <a:lnSpc>
                          <a:spcPts val="1950"/>
                        </a:lnSpc>
                      </a:pPr>
                      <a:r>
                        <a:rPr lang="en-US" sz="1600" b="1" i="0" dirty="0">
                          <a:solidFill>
                            <a:srgbClr val="FFFFFF"/>
                          </a:solidFill>
                          <a:effectLst/>
                          <a:latin typeface="Calibri" panose="020F0502020204030204" pitchFamily="34" charset="0"/>
                        </a:rPr>
                        <a:t>Simul.​</a:t>
                      </a:r>
                      <a:endParaRPr lang="en-US" b="1" i="0" dirty="0">
                        <a:solidFill>
                          <a:srgbClr val="FFFFFF"/>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36195" cap="flat" cmpd="sng" algn="ctr">
                      <a:solidFill>
                        <a:srgbClr val="FFFFFF"/>
                      </a:solidFill>
                      <a:prstDash val="solid"/>
                      <a:round/>
                      <a:headEnd type="none" w="med" len="med"/>
                      <a:tailEnd type="none" w="med" len="med"/>
                    </a:lnB>
                    <a:solidFill>
                      <a:srgbClr val="BE1D1D"/>
                    </a:solidFill>
                  </a:tcPr>
                </a:tc>
                <a:tc>
                  <a:txBody>
                    <a:bodyPr/>
                    <a:lstStyle/>
                    <a:p>
                      <a:pPr algn="ctr" fontAlgn="base">
                        <a:lnSpc>
                          <a:spcPts val="1950"/>
                        </a:lnSpc>
                      </a:pPr>
                      <a:r>
                        <a:rPr lang="en-US" sz="1600" b="1" i="0">
                          <a:solidFill>
                            <a:srgbClr val="FFFFFF"/>
                          </a:solidFill>
                          <a:effectLst/>
                          <a:latin typeface="Calibri" panose="020F0502020204030204" pitchFamily="34" charset="0"/>
                        </a:rPr>
                        <a:t>Goal​</a:t>
                      </a:r>
                      <a:endParaRPr lang="en-US" b="1" i="0">
                        <a:solidFill>
                          <a:srgbClr val="FFFFFF"/>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36195" cap="flat" cmpd="sng" algn="ctr">
                      <a:solidFill>
                        <a:srgbClr val="FFFFFF"/>
                      </a:solidFill>
                      <a:prstDash val="solid"/>
                      <a:round/>
                      <a:headEnd type="none" w="med" len="med"/>
                      <a:tailEnd type="none" w="med" len="med"/>
                    </a:lnB>
                    <a:solidFill>
                      <a:srgbClr val="BE1D1D"/>
                    </a:solidFill>
                  </a:tcPr>
                </a:tc>
                <a:extLst>
                  <a:ext uri="{0D108BD9-81ED-4DB2-BD59-A6C34878D82A}">
                    <a16:rowId xmlns:a16="http://schemas.microsoft.com/office/drawing/2014/main" val="1615520197"/>
                  </a:ext>
                </a:extLst>
              </a:tr>
              <a:tr h="318734">
                <a:tc>
                  <a:txBody>
                    <a:bodyPr/>
                    <a:lstStyle/>
                    <a:p>
                      <a:pPr algn="l" fontAlgn="base">
                        <a:lnSpc>
                          <a:spcPts val="1950"/>
                        </a:lnSpc>
                      </a:pPr>
                      <a:r>
                        <a:rPr lang="en-US" sz="1600" b="0" i="0">
                          <a:solidFill>
                            <a:srgbClr val="000000"/>
                          </a:solidFill>
                          <a:effectLst/>
                          <a:latin typeface="Calibri" panose="020F0502020204030204" pitchFamily="34" charset="0"/>
                        </a:rPr>
                        <a:t>Energy [MeV]​</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E8CCCC"/>
                    </a:solidFill>
                  </a:tcPr>
                </a:tc>
                <a:tc gridSpan="2">
                  <a:txBody>
                    <a:bodyPr/>
                    <a:lstStyle/>
                    <a:p>
                      <a:pPr algn="ctr" fontAlgn="base">
                        <a:lnSpc>
                          <a:spcPts val="1950"/>
                        </a:lnSpc>
                      </a:pPr>
                      <a:r>
                        <a:rPr lang="en-US" sz="1600" b="0" i="0">
                          <a:solidFill>
                            <a:srgbClr val="000000"/>
                          </a:solidFill>
                          <a:effectLst/>
                          <a:latin typeface="Calibri" panose="020F0502020204030204" pitchFamily="34" charset="0"/>
                        </a:rPr>
                        <a:t>123​</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E8CCCC"/>
                    </a:solidFill>
                  </a:tcPr>
                </a:tc>
                <a:tc hMerge="1">
                  <a:txBody>
                    <a:bodyPr/>
                    <a:lstStyle/>
                    <a:p>
                      <a:endParaRPr lang="en-US"/>
                    </a:p>
                  </a:txBody>
                  <a:tcPr/>
                </a:tc>
                <a:extLst>
                  <a:ext uri="{0D108BD9-81ED-4DB2-BD59-A6C34878D82A}">
                    <a16:rowId xmlns:a16="http://schemas.microsoft.com/office/drawing/2014/main" val="3978514533"/>
                  </a:ext>
                </a:extLst>
              </a:tr>
              <a:tr h="318734">
                <a:tc>
                  <a:txBody>
                    <a:bodyPr/>
                    <a:lstStyle/>
                    <a:p>
                      <a:pPr algn="l" fontAlgn="base">
                        <a:lnSpc>
                          <a:spcPts val="1950"/>
                        </a:lnSpc>
                      </a:pPr>
                      <a:r>
                        <a:rPr lang="en-US" sz="1600" b="0" i="0">
                          <a:solidFill>
                            <a:srgbClr val="000000"/>
                          </a:solidFill>
                          <a:effectLst/>
                          <a:latin typeface="Calibri" panose="020F0502020204030204" pitchFamily="34" charset="0"/>
                        </a:rPr>
                        <a:t>Current [nA]​</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F4E7E7"/>
                    </a:solidFill>
                  </a:tcPr>
                </a:tc>
                <a:tc>
                  <a:txBody>
                    <a:bodyPr/>
                    <a:lstStyle/>
                    <a:p>
                      <a:pPr algn="ctr" fontAlgn="base">
                        <a:lnSpc>
                          <a:spcPts val="1950"/>
                        </a:lnSpc>
                      </a:pPr>
                      <a:r>
                        <a:rPr lang="en-US" sz="1600" b="0" i="0">
                          <a:solidFill>
                            <a:srgbClr val="008000"/>
                          </a:solidFill>
                          <a:effectLst/>
                          <a:latin typeface="Calibri" panose="020F0502020204030204" pitchFamily="34" charset="0"/>
                        </a:rPr>
                        <a:t>170</a:t>
                      </a:r>
                      <a:r>
                        <a:rPr lang="en-US" sz="1600" b="0" i="0">
                          <a:solidFill>
                            <a:srgbClr val="000000"/>
                          </a:solidFill>
                          <a:effectLst/>
                          <a:latin typeface="Calibri" panose="020F0502020204030204" pitchFamily="34" charset="0"/>
                        </a:rPr>
                        <a:t>​</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F4E7E7"/>
                    </a:solidFill>
                  </a:tcPr>
                </a:tc>
                <a:tc>
                  <a:txBody>
                    <a:bodyPr/>
                    <a:lstStyle/>
                    <a:p>
                      <a:pPr algn="ctr" fontAlgn="base">
                        <a:lnSpc>
                          <a:spcPts val="1950"/>
                        </a:lnSpc>
                      </a:pPr>
                      <a:r>
                        <a:rPr lang="en-US" sz="1600" b="0" i="0">
                          <a:solidFill>
                            <a:srgbClr val="000000"/>
                          </a:solidFill>
                          <a:effectLst/>
                          <a:latin typeface="Calibri" panose="020F0502020204030204" pitchFamily="34" charset="0"/>
                        </a:rPr>
                        <a:t>&gt; 50​</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F4E7E7"/>
                    </a:solidFill>
                  </a:tcPr>
                </a:tc>
                <a:extLst>
                  <a:ext uri="{0D108BD9-81ED-4DB2-BD59-A6C34878D82A}">
                    <a16:rowId xmlns:a16="http://schemas.microsoft.com/office/drawing/2014/main" val="141139200"/>
                  </a:ext>
                </a:extLst>
              </a:tr>
              <a:tr h="318734">
                <a:tc>
                  <a:txBody>
                    <a:bodyPr/>
                    <a:lstStyle/>
                    <a:p>
                      <a:pPr algn="l" fontAlgn="base">
                        <a:lnSpc>
                          <a:spcPts val="1950"/>
                        </a:lnSpc>
                      </a:pPr>
                      <a:r>
                        <a:rPr lang="en-US" sz="1600" b="0" i="0">
                          <a:solidFill>
                            <a:srgbClr val="000000"/>
                          </a:solidFill>
                          <a:effectLst/>
                          <a:latin typeface="Calibri" panose="020F0502020204030204" pitchFamily="34" charset="0"/>
                        </a:rPr>
                        <a:t>Polarization [%]​</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E8CCCC"/>
                    </a:solidFill>
                  </a:tcPr>
                </a:tc>
                <a:tc>
                  <a:txBody>
                    <a:bodyPr/>
                    <a:lstStyle/>
                    <a:p>
                      <a:pPr algn="ctr" fontAlgn="base">
                        <a:lnSpc>
                          <a:spcPts val="1950"/>
                        </a:lnSpc>
                      </a:pPr>
                      <a:r>
                        <a:rPr lang="en-US" sz="1600" b="0" i="0">
                          <a:solidFill>
                            <a:srgbClr val="008000"/>
                          </a:solidFill>
                          <a:effectLst/>
                          <a:latin typeface="Calibri" panose="020F0502020204030204" pitchFamily="34" charset="0"/>
                        </a:rPr>
                        <a:t>65</a:t>
                      </a:r>
                      <a:r>
                        <a:rPr lang="en-US" sz="1600" b="0" i="0">
                          <a:solidFill>
                            <a:srgbClr val="000000"/>
                          </a:solidFill>
                          <a:effectLst/>
                          <a:latin typeface="Calibri" panose="020F0502020204030204" pitchFamily="34" charset="0"/>
                        </a:rPr>
                        <a:t>​</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E8CCCC"/>
                    </a:solidFill>
                  </a:tcPr>
                </a:tc>
                <a:tc>
                  <a:txBody>
                    <a:bodyPr/>
                    <a:lstStyle/>
                    <a:p>
                      <a:pPr algn="ctr" fontAlgn="base">
                        <a:lnSpc>
                          <a:spcPts val="1950"/>
                        </a:lnSpc>
                      </a:pPr>
                      <a:r>
                        <a:rPr lang="en-US" sz="1600" b="0" i="0" dirty="0">
                          <a:solidFill>
                            <a:srgbClr val="000000"/>
                          </a:solidFill>
                          <a:effectLst/>
                          <a:latin typeface="Calibri" panose="020F0502020204030204" pitchFamily="34" charset="0"/>
                        </a:rPr>
                        <a:t>&gt; 60​</a:t>
                      </a:r>
                      <a:endParaRPr lang="en-US" b="0" i="0" dirty="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E8CCCC"/>
                    </a:solidFill>
                  </a:tcPr>
                </a:tc>
                <a:extLst>
                  <a:ext uri="{0D108BD9-81ED-4DB2-BD59-A6C34878D82A}">
                    <a16:rowId xmlns:a16="http://schemas.microsoft.com/office/drawing/2014/main" val="1616109999"/>
                  </a:ext>
                </a:extLst>
              </a:tr>
              <a:tr h="318734">
                <a:tc>
                  <a:txBody>
                    <a:bodyPr/>
                    <a:lstStyle/>
                    <a:p>
                      <a:pPr algn="l" fontAlgn="base">
                        <a:lnSpc>
                          <a:spcPts val="1950"/>
                        </a:lnSpc>
                      </a:pPr>
                      <a:r>
                        <a:rPr lang="en-US" sz="1600" b="0" i="0">
                          <a:solidFill>
                            <a:srgbClr val="000000"/>
                          </a:solidFill>
                          <a:effectLst/>
                          <a:latin typeface="Calibri" panose="020F0502020204030204" pitchFamily="34" charset="0"/>
                        </a:rPr>
                        <a:t>[%]​</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F4E7E7"/>
                    </a:solidFill>
                  </a:tcPr>
                </a:tc>
                <a:tc>
                  <a:txBody>
                    <a:bodyPr/>
                    <a:lstStyle/>
                    <a:p>
                      <a:pPr algn="ctr" fontAlgn="base">
                        <a:lnSpc>
                          <a:spcPts val="1950"/>
                        </a:lnSpc>
                      </a:pPr>
                      <a:r>
                        <a:rPr lang="en-US" sz="1600" b="0" i="0">
                          <a:solidFill>
                            <a:srgbClr val="008000"/>
                          </a:solidFill>
                          <a:effectLst/>
                          <a:latin typeface="Calibri" panose="020F0502020204030204" pitchFamily="34" charset="0"/>
                        </a:rPr>
                        <a:t>0.6</a:t>
                      </a:r>
                      <a:r>
                        <a:rPr lang="en-US" sz="1600" b="0" i="0">
                          <a:solidFill>
                            <a:srgbClr val="000000"/>
                          </a:solidFill>
                          <a:effectLst/>
                          <a:latin typeface="Calibri" panose="020F0502020204030204" pitchFamily="34" charset="0"/>
                        </a:rPr>
                        <a:t>​</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F4E7E7"/>
                    </a:solidFill>
                  </a:tcPr>
                </a:tc>
                <a:tc>
                  <a:txBody>
                    <a:bodyPr/>
                    <a:lstStyle/>
                    <a:p>
                      <a:pPr algn="ctr" fontAlgn="base">
                        <a:lnSpc>
                          <a:spcPts val="1950"/>
                        </a:lnSpc>
                      </a:pPr>
                      <a:r>
                        <a:rPr lang="en-US" sz="1600" b="0" i="0">
                          <a:solidFill>
                            <a:srgbClr val="000000"/>
                          </a:solidFill>
                          <a:effectLst/>
                          <a:latin typeface="Calibri" panose="020F0502020204030204" pitchFamily="34" charset="0"/>
                        </a:rPr>
                        <a:t>&lt; 1​</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F4E7E7"/>
                    </a:solidFill>
                  </a:tcPr>
                </a:tc>
                <a:extLst>
                  <a:ext uri="{0D108BD9-81ED-4DB2-BD59-A6C34878D82A}">
                    <a16:rowId xmlns:a16="http://schemas.microsoft.com/office/drawing/2014/main" val="892725603"/>
                  </a:ext>
                </a:extLst>
              </a:tr>
              <a:tr h="318734">
                <a:tc>
                  <a:txBody>
                    <a:bodyPr/>
                    <a:lstStyle/>
                    <a:p>
                      <a:pPr algn="l" fontAlgn="base">
                        <a:lnSpc>
                          <a:spcPts val="1950"/>
                        </a:lnSpc>
                      </a:pPr>
                      <a:r>
                        <a:rPr lang="en-US" sz="1600" b="0" i="0">
                          <a:solidFill>
                            <a:srgbClr val="000000"/>
                          </a:solidFill>
                          <a:effectLst/>
                          <a:latin typeface="Calibri" panose="020F0502020204030204" pitchFamily="34" charset="0"/>
                        </a:rPr>
                        <a:t>[ps]​</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E8CCCC"/>
                    </a:solidFill>
                  </a:tcPr>
                </a:tc>
                <a:tc>
                  <a:txBody>
                    <a:bodyPr/>
                    <a:lstStyle/>
                    <a:p>
                      <a:pPr algn="ctr" fontAlgn="base">
                        <a:lnSpc>
                          <a:spcPts val="1950"/>
                        </a:lnSpc>
                      </a:pPr>
                      <a:r>
                        <a:rPr lang="en-US" sz="1600" b="0" i="0">
                          <a:solidFill>
                            <a:srgbClr val="008000"/>
                          </a:solidFill>
                          <a:effectLst/>
                          <a:latin typeface="Calibri" panose="020F0502020204030204" pitchFamily="34" charset="0"/>
                        </a:rPr>
                        <a:t>2</a:t>
                      </a:r>
                      <a:r>
                        <a:rPr lang="en-US" sz="1600" b="0" i="0">
                          <a:solidFill>
                            <a:srgbClr val="000000"/>
                          </a:solidFill>
                          <a:effectLst/>
                          <a:latin typeface="Calibri" panose="020F0502020204030204" pitchFamily="34" charset="0"/>
                        </a:rPr>
                        <a:t>​</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E8CCCC"/>
                    </a:solidFill>
                  </a:tcPr>
                </a:tc>
                <a:tc>
                  <a:txBody>
                    <a:bodyPr/>
                    <a:lstStyle/>
                    <a:p>
                      <a:pPr algn="ctr" fontAlgn="base">
                        <a:lnSpc>
                          <a:spcPts val="1950"/>
                        </a:lnSpc>
                      </a:pPr>
                      <a:r>
                        <a:rPr lang="en-US" sz="1600" b="0" i="0">
                          <a:solidFill>
                            <a:srgbClr val="000000"/>
                          </a:solidFill>
                          <a:effectLst/>
                          <a:latin typeface="Calibri" panose="020F0502020204030204" pitchFamily="34" charset="0"/>
                        </a:rPr>
                        <a:t>&lt; 4​</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E8CCCC"/>
                    </a:solidFill>
                  </a:tcPr>
                </a:tc>
                <a:extLst>
                  <a:ext uri="{0D108BD9-81ED-4DB2-BD59-A6C34878D82A}">
                    <a16:rowId xmlns:a16="http://schemas.microsoft.com/office/drawing/2014/main" val="1224716528"/>
                  </a:ext>
                </a:extLst>
              </a:tr>
              <a:tr h="318734">
                <a:tc>
                  <a:txBody>
                    <a:bodyPr/>
                    <a:lstStyle/>
                    <a:p>
                      <a:pPr algn="l" fontAlgn="base">
                        <a:lnSpc>
                          <a:spcPts val="1950"/>
                        </a:lnSpc>
                      </a:pPr>
                      <a:r>
                        <a:rPr lang="en-US" sz="1600" b="0" i="0">
                          <a:solidFill>
                            <a:srgbClr val="000000"/>
                          </a:solidFill>
                          <a:effectLst/>
                          <a:latin typeface="Calibri" panose="020F0502020204030204" pitchFamily="34" charset="0"/>
                        </a:rPr>
                        <a:t>[m·rad]​</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F4E7E7"/>
                    </a:solidFill>
                  </a:tcPr>
                </a:tc>
                <a:tc>
                  <a:txBody>
                    <a:bodyPr/>
                    <a:lstStyle/>
                    <a:p>
                      <a:pPr algn="ctr" fontAlgn="base">
                        <a:lnSpc>
                          <a:spcPts val="1950"/>
                        </a:lnSpc>
                      </a:pPr>
                      <a:r>
                        <a:rPr lang="en-US" sz="1600" b="0" i="0">
                          <a:solidFill>
                            <a:srgbClr val="C00000"/>
                          </a:solidFill>
                          <a:effectLst/>
                          <a:latin typeface="Calibri" panose="020F0502020204030204" pitchFamily="34" charset="0"/>
                        </a:rPr>
                        <a:t>1.5e-3</a:t>
                      </a:r>
                      <a:r>
                        <a:rPr lang="en-US" sz="1600" b="0" i="0">
                          <a:solidFill>
                            <a:srgbClr val="000000"/>
                          </a:solidFill>
                          <a:effectLst/>
                          <a:latin typeface="Calibri" panose="020F0502020204030204" pitchFamily="34" charset="0"/>
                        </a:rPr>
                        <a:t>​</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F4E7E7"/>
                    </a:solidFill>
                  </a:tcPr>
                </a:tc>
                <a:tc>
                  <a:txBody>
                    <a:bodyPr/>
                    <a:lstStyle/>
                    <a:p>
                      <a:pPr algn="ctr" fontAlgn="base">
                        <a:lnSpc>
                          <a:spcPts val="1950"/>
                        </a:lnSpc>
                      </a:pPr>
                      <a:r>
                        <a:rPr lang="en-US" sz="1600" b="0" i="0" dirty="0">
                          <a:solidFill>
                            <a:srgbClr val="000000"/>
                          </a:solidFill>
                          <a:effectLst/>
                          <a:latin typeface="Calibri" panose="020F0502020204030204" pitchFamily="34" charset="0"/>
                        </a:rPr>
                        <a:t>&lt; 4e-5</a:t>
                      </a:r>
                      <a:r>
                        <a:rPr lang="en-US" sz="1600" b="0" i="0" dirty="0">
                          <a:solidFill>
                            <a:srgbClr val="000000"/>
                          </a:solidFill>
                          <a:effectLst/>
                          <a:highlight>
                            <a:srgbClr val="FFFF00"/>
                          </a:highlight>
                          <a:latin typeface="Calibri" panose="020F0502020204030204" pitchFamily="34" charset="0"/>
                        </a:rPr>
                        <a:t>​</a:t>
                      </a:r>
                      <a:endParaRPr lang="en-US" b="0" i="0" dirty="0">
                        <a:solidFill>
                          <a:srgbClr val="000000"/>
                        </a:solidFill>
                        <a:effectLst/>
                        <a:highlight>
                          <a:srgbClr val="FFFF00"/>
                        </a:highligh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F4E7E7"/>
                    </a:solidFill>
                  </a:tcPr>
                </a:tc>
                <a:extLst>
                  <a:ext uri="{0D108BD9-81ED-4DB2-BD59-A6C34878D82A}">
                    <a16:rowId xmlns:a16="http://schemas.microsoft.com/office/drawing/2014/main" val="1294716226"/>
                  </a:ext>
                </a:extLst>
              </a:tr>
            </a:tbl>
          </a:graphicData>
        </a:graphic>
      </p:graphicFrame>
      <p:pic>
        <p:nvPicPr>
          <p:cNvPr id="12" name="Picture 11">
            <a:extLst>
              <a:ext uri="{FF2B5EF4-FFF2-40B4-BE49-F238E27FC236}">
                <a16:creationId xmlns:a16="http://schemas.microsoft.com/office/drawing/2014/main" id="{F4914A8B-7793-0C71-8D84-464DAABBAD72}"/>
              </a:ext>
            </a:extLst>
          </p:cNvPr>
          <p:cNvPicPr>
            <a:picLocks noChangeAspect="1"/>
          </p:cNvPicPr>
          <p:nvPr/>
        </p:nvPicPr>
        <p:blipFill>
          <a:blip r:embed="rId7"/>
          <a:stretch>
            <a:fillRect/>
          </a:stretch>
        </p:blipFill>
        <p:spPr>
          <a:xfrm>
            <a:off x="309093" y="1028072"/>
            <a:ext cx="3736813" cy="3032860"/>
          </a:xfrm>
          <a:prstGeom prst="rect">
            <a:avLst/>
          </a:prstGeom>
        </p:spPr>
      </p:pic>
      <p:sp>
        <p:nvSpPr>
          <p:cNvPr id="13" name="TextBox 12">
            <a:extLst>
              <a:ext uri="{FF2B5EF4-FFF2-40B4-BE49-F238E27FC236}">
                <a16:creationId xmlns:a16="http://schemas.microsoft.com/office/drawing/2014/main" id="{C8543CF5-1645-E56B-6782-9220C76BC9D8}"/>
              </a:ext>
            </a:extLst>
          </p:cNvPr>
          <p:cNvSpPr txBox="1"/>
          <p:nvPr/>
        </p:nvSpPr>
        <p:spPr>
          <a:xfrm>
            <a:off x="4318391" y="5999967"/>
            <a:ext cx="7434151" cy="400110"/>
          </a:xfrm>
          <a:prstGeom prst="rect">
            <a:avLst/>
          </a:prstGeom>
          <a:noFill/>
        </p:spPr>
        <p:txBody>
          <a:bodyPr wrap="none" rtlCol="0">
            <a:spAutoFit/>
          </a:bodyPr>
          <a:lstStyle/>
          <a:p>
            <a:r>
              <a:rPr lang="en-US" sz="2000" dirty="0">
                <a:solidFill>
                  <a:srgbClr val="FF0000"/>
                </a:solidFill>
              </a:rPr>
              <a:t>Particle bunch tracking as well as spin tracking validate current design</a:t>
            </a:r>
          </a:p>
        </p:txBody>
      </p:sp>
      <p:sp>
        <p:nvSpPr>
          <p:cNvPr id="14" name="TextBox 13">
            <a:extLst>
              <a:ext uri="{FF2B5EF4-FFF2-40B4-BE49-F238E27FC236}">
                <a16:creationId xmlns:a16="http://schemas.microsoft.com/office/drawing/2014/main" id="{5CDB8403-23DE-2921-224A-CEDCF46B0256}"/>
              </a:ext>
            </a:extLst>
          </p:cNvPr>
          <p:cNvSpPr txBox="1"/>
          <p:nvPr/>
        </p:nvSpPr>
        <p:spPr>
          <a:xfrm>
            <a:off x="10965220" y="5665620"/>
            <a:ext cx="808939" cy="369332"/>
          </a:xfrm>
          <a:prstGeom prst="rect">
            <a:avLst/>
          </a:prstGeom>
          <a:noFill/>
        </p:spPr>
        <p:txBody>
          <a:bodyPr wrap="none" rtlCol="0">
            <a:spAutoFit/>
          </a:bodyPr>
          <a:lstStyle/>
          <a:p>
            <a:r>
              <a:rPr lang="en-US" dirty="0" err="1"/>
              <a:t>S.Ogur</a:t>
            </a:r>
            <a:endParaRPr lang="en-US" dirty="0"/>
          </a:p>
        </p:txBody>
      </p:sp>
    </p:spTree>
    <p:extLst>
      <p:ext uri="{BB962C8B-B14F-4D97-AF65-F5344CB8AC3E}">
        <p14:creationId xmlns:p14="http://schemas.microsoft.com/office/powerpoint/2010/main" val="413783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6" presetClass="entr" presetSubtype="37"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par>
                                <p:cTn id="11" presetID="16" presetClass="entr" presetSubtype="37"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par>
                                <p:cTn id="14" presetID="16" presetClass="entr" presetSubtype="37"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t>R&amp;D in Five Critical Areas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t>Target R&amp;D: Solid Rotating Tungsten Target</a:t>
            </a:r>
          </a:p>
        </p:txBody>
      </p:sp>
      <p:sp>
        <p:nvSpPr>
          <p:cNvPr id="3" name="Text Placeholder 2"/>
          <p:cNvSpPr>
            <a:spLocks noGrp="1"/>
          </p:cNvSpPr>
          <p:nvPr>
            <p:ph type="body" sz="half" idx="2"/>
          </p:nvPr>
        </p:nvSpPr>
        <p:spPr/>
        <p:txBody>
          <a:bodyPr wrap="square"/>
          <a:lstStyle/>
          <a:p>
            <a:r>
              <a:rPr sz="1600" b="1" dirty="0"/>
              <a:t>DOE NP 'Futures' funded a solid rotating target prototype</a:t>
            </a:r>
          </a:p>
          <a:p>
            <a:pPr lvl="1"/>
            <a:r>
              <a:rPr sz="1600" dirty="0"/>
              <a:t>Designer: Silviu Covrig + team</a:t>
            </a:r>
          </a:p>
          <a:p>
            <a:r>
              <a:rPr sz="1600" b="1" dirty="0"/>
              <a:t>Technical parameters under study</a:t>
            </a:r>
          </a:p>
          <a:p>
            <a:pPr lvl="1"/>
            <a:r>
              <a:rPr sz="1600" dirty="0"/>
              <a:t>~40 cm target diameter, 2 Hz rotation frequency</a:t>
            </a:r>
          </a:p>
          <a:p>
            <a:pPr lvl="1"/>
            <a:r>
              <a:rPr sz="1600" dirty="0"/>
              <a:t>8 mm water channel radius, 0.3 kg/s water mass flow rate (1.5 m/s)</a:t>
            </a:r>
          </a:p>
          <a:p>
            <a:pPr lvl="1"/>
            <a:r>
              <a:rPr sz="1600" dirty="0"/>
              <a:t>Motion mechanism: stable rotation in vacuum up to 10 Hz via ferrofluid feedthrough</a:t>
            </a:r>
          </a:p>
          <a:p>
            <a:pPr lvl="1"/>
            <a:r>
              <a:rPr sz="1600" dirty="0"/>
              <a:t>Target disk sandwiched between copper frames, bolted together</a:t>
            </a:r>
          </a:p>
          <a:p>
            <a:r>
              <a:rPr sz="1600" b="1" dirty="0"/>
              <a:t>Key challenges: deposited power, radiation damage, thermal fatigue</a:t>
            </a:r>
          </a:p>
          <a:p>
            <a:r>
              <a:rPr sz="1600" b="1" dirty="0"/>
              <a:t>Project progress: CFD 75%, engineering 30%, fabrication 5%</a:t>
            </a:r>
          </a:p>
          <a:p>
            <a:pPr lvl="1"/>
            <a:r>
              <a:rPr sz="1600" dirty="0"/>
              <a:t>Vacuum + thermal testing using high-power laser at LERF planned </a:t>
            </a:r>
            <a:br>
              <a:rPr lang="en-US" sz="1600" dirty="0"/>
            </a:br>
            <a:r>
              <a:rPr sz="1600" dirty="0"/>
              <a:t>for later this year</a:t>
            </a:r>
          </a:p>
        </p:txBody>
      </p:sp>
      <p:pic>
        <p:nvPicPr>
          <p:cNvPr id="4" name="Picture 3">
            <a:extLst>
              <a:ext uri="{FF2B5EF4-FFF2-40B4-BE49-F238E27FC236}">
                <a16:creationId xmlns:a16="http://schemas.microsoft.com/office/drawing/2014/main" id="{6922E335-C68C-11F4-8408-3C55A35E491C}"/>
              </a:ext>
            </a:extLst>
          </p:cNvPr>
          <p:cNvPicPr>
            <a:picLocks noChangeAspect="1"/>
          </p:cNvPicPr>
          <p:nvPr/>
        </p:nvPicPr>
        <p:blipFill>
          <a:blip r:embed="rId3"/>
          <a:stretch>
            <a:fillRect/>
          </a:stretch>
        </p:blipFill>
        <p:spPr>
          <a:xfrm>
            <a:off x="7571256" y="3429000"/>
            <a:ext cx="4197350" cy="3106215"/>
          </a:xfrm>
          <a:prstGeom prst="rect">
            <a:avLst/>
          </a:prstGeom>
        </p:spPr>
      </p:pic>
      <p:sp>
        <p:nvSpPr>
          <p:cNvPr id="5" name="Slide Number Placeholder 4">
            <a:extLst>
              <a:ext uri="{FF2B5EF4-FFF2-40B4-BE49-F238E27FC236}">
                <a16:creationId xmlns:a16="http://schemas.microsoft.com/office/drawing/2014/main" id="{2658B5E1-375E-A874-E1B4-A203F93DC2D4}"/>
              </a:ext>
            </a:extLst>
          </p:cNvPr>
          <p:cNvSpPr>
            <a:spLocks noGrp="1"/>
          </p:cNvSpPr>
          <p:nvPr>
            <p:ph type="sldNum" sz="quarter" idx="12"/>
          </p:nvPr>
        </p:nvSpPr>
        <p:spPr/>
        <p:txBody>
          <a:bodyPr/>
          <a:lstStyle/>
          <a:p>
            <a:fld id="{7D1BE87E-F0DE-A44C-894B-E142BEB21E42}" type="slidenum">
              <a:rPr lang="en-US" smtClean="0"/>
              <a:pPr/>
              <a:t>13</a:t>
            </a:fld>
            <a:endParaRPr lang="en-US" dirty="0"/>
          </a:p>
        </p:txBody>
      </p:sp>
      <p:sp>
        <p:nvSpPr>
          <p:cNvPr id="7" name="TextBox 6">
            <a:extLst>
              <a:ext uri="{FF2B5EF4-FFF2-40B4-BE49-F238E27FC236}">
                <a16:creationId xmlns:a16="http://schemas.microsoft.com/office/drawing/2014/main" id="{9159413D-156D-BDFE-9E02-D99ECDFF192D}"/>
              </a:ext>
            </a:extLst>
          </p:cNvPr>
          <p:cNvSpPr txBox="1"/>
          <p:nvPr/>
        </p:nvSpPr>
        <p:spPr>
          <a:xfrm>
            <a:off x="838200" y="5354133"/>
            <a:ext cx="6096000" cy="523220"/>
          </a:xfrm>
          <a:prstGeom prst="rect">
            <a:avLst/>
          </a:prstGeom>
          <a:noFill/>
        </p:spPr>
        <p:txBody>
          <a:bodyPr wrap="square">
            <a:spAutoFit/>
          </a:bodyPr>
          <a:lstStyle/>
          <a:p>
            <a:r>
              <a:rPr lang="en-US" sz="1800" b="1" dirty="0"/>
              <a:t> </a:t>
            </a:r>
            <a:r>
              <a:rPr lang="en-US" sz="2800" b="1" dirty="0">
                <a:latin typeface="Arial" panose="020B0604020202020204" pitchFamily="34" charset="0"/>
                <a:cs typeface="Arial" panose="020B0604020202020204" pitchFamily="34" charset="0"/>
              </a:rPr>
              <a:t>See Talk By  S. Covrig</a:t>
            </a:r>
            <a:endParaRPr lang="en-US" sz="2800" dirty="0">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t>Target R&amp;D: Liquid Metal Jet Target</a:t>
            </a:r>
          </a:p>
        </p:txBody>
      </p:sp>
      <p:sp>
        <p:nvSpPr>
          <p:cNvPr id="3" name="Text Placeholder 2"/>
          <p:cNvSpPr>
            <a:spLocks noGrp="1"/>
          </p:cNvSpPr>
          <p:nvPr>
            <p:ph type="body" sz="half" idx="2"/>
          </p:nvPr>
        </p:nvSpPr>
        <p:spPr>
          <a:xfrm>
            <a:off x="309094" y="1621721"/>
            <a:ext cx="9025956" cy="4891433"/>
          </a:xfrm>
        </p:spPr>
        <p:txBody>
          <a:bodyPr wrap="square"/>
          <a:lstStyle/>
          <a:p>
            <a:r>
              <a:rPr sz="1600" b="1" dirty="0"/>
              <a:t>DOE SBIR Phase II (</a:t>
            </a:r>
            <a:r>
              <a:rPr sz="1600" b="1" dirty="0" err="1"/>
              <a:t>Xelera</a:t>
            </a:r>
            <a:r>
              <a:rPr sz="1600" b="1" dirty="0"/>
              <a:t> Research) — working prototype demonstrated</a:t>
            </a:r>
          </a:p>
          <a:p>
            <a:pPr lvl="1"/>
            <a:r>
              <a:rPr sz="1600" dirty="0"/>
              <a:t>Windowless liquid jet of </a:t>
            </a:r>
            <a:r>
              <a:rPr sz="1600" dirty="0" err="1"/>
              <a:t>GaInSn</a:t>
            </a:r>
            <a:r>
              <a:rPr sz="1600" dirty="0"/>
              <a:t> (gallium-indium-tin eutectic, liquid at room T)</a:t>
            </a:r>
          </a:p>
          <a:p>
            <a:pPr lvl="1"/>
            <a:r>
              <a:rPr sz="1600" dirty="0"/>
              <a:t>3 mm thick × 10 mm wide jet at high velocity</a:t>
            </a:r>
          </a:p>
          <a:p>
            <a:pPr lvl="1"/>
            <a:r>
              <a:rPr sz="1600" dirty="0"/>
              <a:t>Heat extracted via water-cooled heat exchanger — capable of absorbing 10s of kW</a:t>
            </a:r>
          </a:p>
          <a:p>
            <a:r>
              <a:rPr sz="1600" b="1" dirty="0"/>
              <a:t>Recent progress (FY25–FY26)</a:t>
            </a:r>
          </a:p>
          <a:p>
            <a:pPr lvl="1"/>
            <a:r>
              <a:rPr sz="1600" dirty="0"/>
              <a:t>No-cost extension approved by DOE for extended testing phase</a:t>
            </a:r>
          </a:p>
          <a:p>
            <a:pPr lvl="1"/>
            <a:r>
              <a:rPr sz="1600" dirty="0"/>
              <a:t>Constructing final transportable system for delivery to </a:t>
            </a:r>
            <a:r>
              <a:rPr sz="1600" dirty="0" err="1"/>
              <a:t>JLab</a:t>
            </a:r>
            <a:r>
              <a:rPr sz="1600" dirty="0"/>
              <a:t> this spring</a:t>
            </a:r>
          </a:p>
          <a:p>
            <a:pPr lvl="1"/>
            <a:r>
              <a:rPr sz="1600" dirty="0"/>
              <a:t>Vacuum consistently below 1×10⁻⁸ Torr in lab testing</a:t>
            </a:r>
          </a:p>
          <a:p>
            <a:pPr lvl="1"/>
            <a:r>
              <a:rPr sz="1600" dirty="0"/>
              <a:t>Negligible impact from magnetic fields confirmed</a:t>
            </a:r>
          </a:p>
          <a:p>
            <a:pPr lvl="1"/>
            <a:r>
              <a:rPr sz="1600" dirty="0"/>
              <a:t>Long-duration runs (24–36 hours) in progress; EPICS controls in development</a:t>
            </a:r>
          </a:p>
          <a:p>
            <a:r>
              <a:rPr sz="1600" b="1" dirty="0"/>
              <a:t>Next step: irradiation with &gt;50 kW / 10 MeV beam at LERF</a:t>
            </a:r>
            <a:endParaRPr lang="en-US" sz="1600" b="1" dirty="0"/>
          </a:p>
          <a:p>
            <a:endParaRPr lang="en-US" sz="1600" b="1" dirty="0"/>
          </a:p>
          <a:p>
            <a:r>
              <a:rPr lang="en-US" sz="2800" b="1" dirty="0"/>
              <a:t>                  See Talk By K. Smolenski</a:t>
            </a:r>
          </a:p>
          <a:p>
            <a:endParaRPr sz="1600" b="1" dirty="0"/>
          </a:p>
        </p:txBody>
      </p:sp>
      <p:pic>
        <p:nvPicPr>
          <p:cNvPr id="4" name="Picture 3">
            <a:extLst>
              <a:ext uri="{FF2B5EF4-FFF2-40B4-BE49-F238E27FC236}">
                <a16:creationId xmlns:a16="http://schemas.microsoft.com/office/drawing/2014/main" id="{DD9610B8-E4C8-C602-57FA-4F4A7DAB4CC3}"/>
              </a:ext>
            </a:extLst>
          </p:cNvPr>
          <p:cNvPicPr>
            <a:picLocks noChangeAspect="1"/>
          </p:cNvPicPr>
          <p:nvPr/>
        </p:nvPicPr>
        <p:blipFill>
          <a:blip r:embed="rId2"/>
          <a:stretch>
            <a:fillRect/>
          </a:stretch>
        </p:blipFill>
        <p:spPr>
          <a:xfrm>
            <a:off x="9335050" y="1439158"/>
            <a:ext cx="2547856" cy="4246427"/>
          </a:xfrm>
          <a:prstGeom prst="rect">
            <a:avLst/>
          </a:prstGeom>
        </p:spPr>
      </p:pic>
      <p:sp>
        <p:nvSpPr>
          <p:cNvPr id="6" name="Slide Number Placeholder 5">
            <a:extLst>
              <a:ext uri="{FF2B5EF4-FFF2-40B4-BE49-F238E27FC236}">
                <a16:creationId xmlns:a16="http://schemas.microsoft.com/office/drawing/2014/main" id="{092F211C-6474-C04E-A20F-06C7F6B86837}"/>
              </a:ext>
            </a:extLst>
          </p:cNvPr>
          <p:cNvSpPr>
            <a:spLocks noGrp="1"/>
          </p:cNvSpPr>
          <p:nvPr>
            <p:ph type="sldNum" sz="quarter" idx="12"/>
          </p:nvPr>
        </p:nvSpPr>
        <p:spPr/>
        <p:txBody>
          <a:bodyPr/>
          <a:lstStyle/>
          <a:p>
            <a:fld id="{7D1BE87E-F0DE-A44C-894B-E142BEB21E42}" type="slidenum">
              <a:rPr lang="en-US" smtClean="0"/>
              <a:pPr/>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C330B-5CAB-1DE7-90FE-F117188343E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3F27154-85B4-04A1-6538-47204BFF2387}"/>
              </a:ext>
            </a:extLst>
          </p:cNvPr>
          <p:cNvSpPr>
            <a:spLocks noGrp="1"/>
          </p:cNvSpPr>
          <p:nvPr>
            <p:ph type="title"/>
          </p:nvPr>
        </p:nvSpPr>
        <p:spPr>
          <a:xfrm>
            <a:off x="220196" y="270899"/>
            <a:ext cx="11044706" cy="952834"/>
          </a:xfrm>
        </p:spPr>
        <p:txBody>
          <a:bodyPr/>
          <a:lstStyle/>
          <a:p>
            <a:pPr algn="ctr"/>
            <a:r>
              <a:rPr lang="en-US" sz="2800" dirty="0"/>
              <a:t>R30-5: a 200 keV </a:t>
            </a:r>
            <a:r>
              <a:rPr lang="en-US" sz="2800" dirty="0" err="1"/>
              <a:t>photogun</a:t>
            </a:r>
            <a:r>
              <a:rPr lang="en-US" sz="2800" dirty="0"/>
              <a:t> optimized for high charge lifetime</a:t>
            </a:r>
            <a:br>
              <a:rPr lang="en-US" sz="2800" dirty="0"/>
            </a:br>
            <a:endParaRPr lang="en-US" sz="2800" dirty="0"/>
          </a:p>
        </p:txBody>
      </p:sp>
      <p:pic>
        <p:nvPicPr>
          <p:cNvPr id="6" name="Picture 5">
            <a:extLst>
              <a:ext uri="{FF2B5EF4-FFF2-40B4-BE49-F238E27FC236}">
                <a16:creationId xmlns:a16="http://schemas.microsoft.com/office/drawing/2014/main" id="{33833049-AEAF-76BE-AB2E-58F6F7112E14}"/>
              </a:ext>
            </a:extLst>
          </p:cNvPr>
          <p:cNvPicPr>
            <a:picLocks noChangeAspect="1"/>
          </p:cNvPicPr>
          <p:nvPr/>
        </p:nvPicPr>
        <p:blipFill>
          <a:blip r:embed="rId3"/>
          <a:stretch>
            <a:fillRect/>
          </a:stretch>
        </p:blipFill>
        <p:spPr>
          <a:xfrm>
            <a:off x="2369459" y="1223733"/>
            <a:ext cx="6083313" cy="4280065"/>
          </a:xfrm>
          <a:prstGeom prst="rect">
            <a:avLst/>
          </a:prstGeom>
        </p:spPr>
      </p:pic>
      <p:sp>
        <p:nvSpPr>
          <p:cNvPr id="12" name="Slide Number Placeholder 11">
            <a:extLst>
              <a:ext uri="{FF2B5EF4-FFF2-40B4-BE49-F238E27FC236}">
                <a16:creationId xmlns:a16="http://schemas.microsoft.com/office/drawing/2014/main" id="{C1550AF6-E5A6-52DF-8D2E-1AF8AB5D1E64}"/>
              </a:ext>
            </a:extLst>
          </p:cNvPr>
          <p:cNvSpPr>
            <a:spLocks noGrp="1"/>
          </p:cNvSpPr>
          <p:nvPr>
            <p:ph type="sldNum" sz="quarter" idx="12"/>
          </p:nvPr>
        </p:nvSpPr>
        <p:spPr/>
        <p:txBody>
          <a:bodyPr/>
          <a:lstStyle/>
          <a:p>
            <a:fld id="{7D1BE87E-F0DE-A44C-894B-E142BEB21E42}" type="slidenum">
              <a:rPr lang="en-US" smtClean="0"/>
              <a:pPr/>
              <a:t>15</a:t>
            </a:fld>
            <a:endParaRPr lang="en-US" dirty="0"/>
          </a:p>
        </p:txBody>
      </p:sp>
      <p:sp>
        <p:nvSpPr>
          <p:cNvPr id="2" name="TextBox 1">
            <a:extLst>
              <a:ext uri="{FF2B5EF4-FFF2-40B4-BE49-F238E27FC236}">
                <a16:creationId xmlns:a16="http://schemas.microsoft.com/office/drawing/2014/main" id="{24CD9293-F760-DE9F-FA38-4853E11EE549}"/>
              </a:ext>
            </a:extLst>
          </p:cNvPr>
          <p:cNvSpPr txBox="1"/>
          <p:nvPr/>
        </p:nvSpPr>
        <p:spPr>
          <a:xfrm>
            <a:off x="3403600" y="5807372"/>
            <a:ext cx="504917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See Talk By M. Bruker</a:t>
            </a:r>
          </a:p>
        </p:txBody>
      </p:sp>
    </p:spTree>
    <p:extLst>
      <p:ext uri="{BB962C8B-B14F-4D97-AF65-F5344CB8AC3E}">
        <p14:creationId xmlns:p14="http://schemas.microsoft.com/office/powerpoint/2010/main" val="2570330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t>CW </a:t>
            </a:r>
            <a:r>
              <a:rPr lang="en-US" dirty="0"/>
              <a:t>positron </a:t>
            </a:r>
            <a:r>
              <a:rPr dirty="0"/>
              <a:t>Injector: Generation 2 Design</a:t>
            </a:r>
          </a:p>
        </p:txBody>
      </p:sp>
      <p:sp>
        <p:nvSpPr>
          <p:cNvPr id="3" name="Text Placeholder 2"/>
          <p:cNvSpPr>
            <a:spLocks noGrp="1"/>
          </p:cNvSpPr>
          <p:nvPr>
            <p:ph type="body" sz="half" idx="2"/>
          </p:nvPr>
        </p:nvSpPr>
        <p:spPr>
          <a:xfrm>
            <a:off x="423394" y="1331901"/>
            <a:ext cx="11044706" cy="4891433"/>
          </a:xfrm>
        </p:spPr>
        <p:txBody>
          <a:bodyPr wrap="square"/>
          <a:lstStyle/>
          <a:p>
            <a:pPr algn="ctr"/>
            <a:endParaRPr lang="en-US" sz="1600" b="1" dirty="0"/>
          </a:p>
          <a:p>
            <a:pPr algn="ctr"/>
            <a:endParaRPr lang="en-US" sz="1600" b="1" dirty="0"/>
          </a:p>
          <a:p>
            <a:pPr algn="ctr"/>
            <a:r>
              <a:rPr sz="1600" b="1" dirty="0"/>
              <a:t>Realistic Generation 2 model developed (based on SLC, ILC, FCC-ee concepts)</a:t>
            </a:r>
          </a:p>
          <a:p>
            <a:pPr lvl="1" algn="ctr"/>
            <a:r>
              <a:rPr sz="1600" dirty="0"/>
              <a:t>Led by Andriy Ushakov </a:t>
            </a:r>
            <a:br>
              <a:rPr lang="en-US" sz="1600" dirty="0"/>
            </a:br>
            <a:r>
              <a:rPr sz="1600" dirty="0"/>
              <a:t>Documented in </a:t>
            </a:r>
            <a:r>
              <a:rPr sz="1600" dirty="0" err="1"/>
              <a:t>JLab</a:t>
            </a:r>
            <a:r>
              <a:rPr sz="1600" dirty="0"/>
              <a:t> Technical Note; presented at LDRD reviews and workshops</a:t>
            </a:r>
          </a:p>
          <a:p>
            <a:pPr lvl="1" algn="ctr"/>
            <a:r>
              <a:rPr sz="1600" dirty="0"/>
              <a:t>Components: polarized e− source → high-Z target → normal-conducting capture cavity</a:t>
            </a:r>
          </a:p>
          <a:p>
            <a:pPr lvl="1" algn="ctr"/>
            <a:r>
              <a:rPr sz="1600" dirty="0"/>
              <a:t>→ quarter-wave transformer → transport to CEBAF</a:t>
            </a:r>
          </a:p>
          <a:p>
            <a:pPr algn="ctr"/>
            <a:r>
              <a:rPr sz="1600" b="1" dirty="0"/>
              <a:t>Key challenge identified: emittance–yield tradeoff unfavorable by ~50×</a:t>
            </a:r>
          </a:p>
          <a:p>
            <a:pPr lvl="1" algn="ctr"/>
            <a:r>
              <a:rPr sz="1600" dirty="0"/>
              <a:t>At 130 MeV, 1 mA, 4 mm W target: normalized emittance ~50× too large</a:t>
            </a:r>
          </a:p>
          <a:p>
            <a:pPr lvl="1" algn="ctr"/>
            <a:r>
              <a:rPr sz="1600" dirty="0"/>
              <a:t>Extensive CFD simulations (Covrig) underway to probe limits on beam size</a:t>
            </a:r>
          </a:p>
          <a:p>
            <a:pPr algn="ctr"/>
            <a:r>
              <a:rPr sz="1600" b="1" dirty="0"/>
              <a:t>FY26 pivot: evaluate improvements via higher beam energy, smaller spot, thinner target</a:t>
            </a:r>
          </a:p>
          <a:p>
            <a:pPr lvl="1" algn="ctr"/>
            <a:r>
              <a:rPr sz="1600" dirty="0"/>
              <a:t>Synergy with 22 GeV upgrade motivates Universal Electron Injector at LERF (3-pass SRF)</a:t>
            </a:r>
            <a:r>
              <a:rPr lang="en-US" sz="1600" dirty="0"/>
              <a:t>,</a:t>
            </a:r>
            <a:br>
              <a:rPr lang="en-US" sz="1600" dirty="0"/>
            </a:br>
            <a:r>
              <a:rPr lang="en-US" sz="2800" b="1" dirty="0"/>
              <a:t>See next Talk By Alex Bogacz </a:t>
            </a:r>
            <a:endParaRPr sz="2800" b="1" dirty="0"/>
          </a:p>
        </p:txBody>
      </p:sp>
      <p:sp>
        <p:nvSpPr>
          <p:cNvPr id="4" name="Slide Number Placeholder 3">
            <a:extLst>
              <a:ext uri="{FF2B5EF4-FFF2-40B4-BE49-F238E27FC236}">
                <a16:creationId xmlns:a16="http://schemas.microsoft.com/office/drawing/2014/main" id="{E56CDECE-E8EB-E3E7-3B89-C3B98CE6646B}"/>
              </a:ext>
            </a:extLst>
          </p:cNvPr>
          <p:cNvSpPr>
            <a:spLocks noGrp="1"/>
          </p:cNvSpPr>
          <p:nvPr>
            <p:ph type="sldNum" sz="quarter" idx="12"/>
          </p:nvPr>
        </p:nvSpPr>
        <p:spPr/>
        <p:txBody>
          <a:bodyPr/>
          <a:lstStyle/>
          <a:p>
            <a:fld id="{7D1BE87E-F0DE-A44C-894B-E142BEB21E42}" type="slidenum">
              <a:rPr lang="en-US" smtClean="0"/>
              <a:p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2D93D-735E-4556-E14B-BF3876B8BC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B852CB-65E2-34D8-D65C-1814057E92F9}"/>
              </a:ext>
            </a:extLst>
          </p:cNvPr>
          <p:cNvSpPr>
            <a:spLocks noGrp="1"/>
          </p:cNvSpPr>
          <p:nvPr>
            <p:ph type="title"/>
          </p:nvPr>
        </p:nvSpPr>
        <p:spPr>
          <a:xfrm>
            <a:off x="194793" y="0"/>
            <a:ext cx="11044707" cy="678664"/>
          </a:xfrm>
        </p:spPr>
        <p:txBody>
          <a:bodyPr/>
          <a:lstStyle/>
          <a:p>
            <a:pPr algn="ctr"/>
            <a:r>
              <a:rPr lang="en-US" dirty="0"/>
              <a:t>Schematic Layout of Positron Injector for Ce</a:t>
            </a:r>
            <a:r>
              <a:rPr lang="en-US" baseline="30000" dirty="0"/>
              <a:t>+</a:t>
            </a:r>
            <a:r>
              <a:rPr lang="en-US" dirty="0"/>
              <a:t>BAF</a:t>
            </a:r>
            <a:endParaRPr dirty="0"/>
          </a:p>
        </p:txBody>
      </p:sp>
      <p:grpSp>
        <p:nvGrpSpPr>
          <p:cNvPr id="7" name="Group 6">
            <a:extLst>
              <a:ext uri="{FF2B5EF4-FFF2-40B4-BE49-F238E27FC236}">
                <a16:creationId xmlns:a16="http://schemas.microsoft.com/office/drawing/2014/main" id="{FDC3A4EE-1BE8-333B-1904-F0D38F9F1072}"/>
              </a:ext>
            </a:extLst>
          </p:cNvPr>
          <p:cNvGrpSpPr/>
          <p:nvPr/>
        </p:nvGrpSpPr>
        <p:grpSpPr>
          <a:xfrm>
            <a:off x="1652242" y="832517"/>
            <a:ext cx="2987801" cy="2031242"/>
            <a:chOff x="1847204" y="800470"/>
            <a:chExt cx="2154164" cy="1399200"/>
          </a:xfrm>
        </p:grpSpPr>
        <p:pic>
          <p:nvPicPr>
            <p:cNvPr id="8" name="Picture 7">
              <a:extLst>
                <a:ext uri="{FF2B5EF4-FFF2-40B4-BE49-F238E27FC236}">
                  <a16:creationId xmlns:a16="http://schemas.microsoft.com/office/drawing/2014/main" id="{2FE9F02D-6692-B892-F046-A6CE3978312D}"/>
                </a:ext>
              </a:extLst>
            </p:cNvPr>
            <p:cNvPicPr>
              <a:picLocks noChangeAspect="1"/>
            </p:cNvPicPr>
            <p:nvPr/>
          </p:nvPicPr>
          <p:blipFill>
            <a:blip r:embed="rId3"/>
            <a:stretch>
              <a:fillRect/>
            </a:stretch>
          </p:blipFill>
          <p:spPr>
            <a:xfrm>
              <a:off x="1847204" y="800470"/>
              <a:ext cx="2154164" cy="1399200"/>
            </a:xfrm>
            <a:prstGeom prst="rect">
              <a:avLst/>
            </a:prstGeom>
          </p:spPr>
        </p:pic>
        <p:sp>
          <p:nvSpPr>
            <p:cNvPr id="9" name="Rectangle 8">
              <a:extLst>
                <a:ext uri="{FF2B5EF4-FFF2-40B4-BE49-F238E27FC236}">
                  <a16:creationId xmlns:a16="http://schemas.microsoft.com/office/drawing/2014/main" id="{462819E5-51DC-9073-A84F-8E957F39A0C5}"/>
                </a:ext>
              </a:extLst>
            </p:cNvPr>
            <p:cNvSpPr/>
            <p:nvPr/>
          </p:nvSpPr>
          <p:spPr>
            <a:xfrm>
              <a:off x="2191544" y="1313741"/>
              <a:ext cx="314325" cy="14236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96FEE1D8-7C84-030F-6052-DFC1D9614957}"/>
                </a:ext>
              </a:extLst>
            </p:cNvPr>
            <p:cNvCxnSpPr>
              <a:cxnSpLocks/>
            </p:cNvCxnSpPr>
            <p:nvPr/>
          </p:nvCxnSpPr>
          <p:spPr>
            <a:xfrm flipH="1">
              <a:off x="2505869" y="1135884"/>
              <a:ext cx="284956" cy="1760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1D46D9F-BF9E-1D01-9495-207145DE992E}"/>
                </a:ext>
              </a:extLst>
            </p:cNvPr>
            <p:cNvSpPr/>
            <p:nvPr/>
          </p:nvSpPr>
          <p:spPr>
            <a:xfrm>
              <a:off x="2182918" y="869186"/>
              <a:ext cx="1750800" cy="284693"/>
            </a:xfrm>
            <a:prstGeom prst="rect">
              <a:avLst/>
            </a:prstGeom>
          </p:spPr>
          <p:txBody>
            <a:bodyPr wrap="none">
              <a:spAutoFit/>
            </a:bodyPr>
            <a:lstStyle/>
            <a:p>
              <a:r>
                <a:rPr lang="en-US" sz="1250" dirty="0">
                  <a:solidFill>
                    <a:srgbClr val="000000"/>
                  </a:solidFill>
                </a:rPr>
                <a:t>Select Energy Range</a:t>
              </a:r>
              <a:endParaRPr lang="en-US" sz="1250" dirty="0"/>
            </a:p>
          </p:txBody>
        </p:sp>
      </p:grpSp>
      <p:sp>
        <p:nvSpPr>
          <p:cNvPr id="12" name="TextBox 11">
            <a:extLst>
              <a:ext uri="{FF2B5EF4-FFF2-40B4-BE49-F238E27FC236}">
                <a16:creationId xmlns:a16="http://schemas.microsoft.com/office/drawing/2014/main" id="{1308F8FA-1E64-C0F9-A4B2-A5F90ED3C3B8}"/>
              </a:ext>
            </a:extLst>
          </p:cNvPr>
          <p:cNvSpPr txBox="1"/>
          <p:nvPr/>
        </p:nvSpPr>
        <p:spPr>
          <a:xfrm>
            <a:off x="1185915" y="4962742"/>
            <a:ext cx="4464470" cy="1323439"/>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BS: bucking solenoid</a:t>
            </a:r>
          </a:p>
          <a:p>
            <a:r>
              <a:rPr lang="en-US" sz="1600" dirty="0">
                <a:latin typeface="Arial" panose="020B0604020202020204" pitchFamily="34" charset="0"/>
                <a:cs typeface="Arial" panose="020B0604020202020204" pitchFamily="34" charset="0"/>
              </a:rPr>
              <a:t>T: conversion target</a:t>
            </a:r>
          </a:p>
          <a:p>
            <a:r>
              <a:rPr lang="en-US" sz="1600" dirty="0">
                <a:latin typeface="Arial" panose="020B0604020202020204" pitchFamily="34" charset="0"/>
                <a:cs typeface="Arial" panose="020B0604020202020204" pitchFamily="34" charset="0"/>
              </a:rPr>
              <a:t>S1,S2: solenoids of capture system</a:t>
            </a:r>
          </a:p>
          <a:p>
            <a:r>
              <a:rPr lang="en-US" sz="1600" dirty="0">
                <a:latin typeface="Arial" panose="020B0604020202020204" pitchFamily="34" charset="0"/>
                <a:cs typeface="Arial" panose="020B0604020202020204" pitchFamily="34" charset="0"/>
              </a:rPr>
              <a:t>SH: shielding </a:t>
            </a:r>
          </a:p>
          <a:p>
            <a:r>
              <a:rPr lang="en-US" sz="1600" dirty="0">
                <a:latin typeface="Arial" panose="020B0604020202020204" pitchFamily="34" charset="0"/>
                <a:cs typeface="Arial" panose="020B0604020202020204" pitchFamily="34" charset="0"/>
              </a:rPr>
              <a:t>NC RF: normal conducting capture cavity</a:t>
            </a:r>
          </a:p>
        </p:txBody>
      </p:sp>
      <p:grpSp>
        <p:nvGrpSpPr>
          <p:cNvPr id="13" name="Group 12">
            <a:extLst>
              <a:ext uri="{FF2B5EF4-FFF2-40B4-BE49-F238E27FC236}">
                <a16:creationId xmlns:a16="http://schemas.microsoft.com/office/drawing/2014/main" id="{4ACC0FAF-A27F-C6E4-06CC-215F78AF0154}"/>
              </a:ext>
            </a:extLst>
          </p:cNvPr>
          <p:cNvGrpSpPr/>
          <p:nvPr/>
        </p:nvGrpSpPr>
        <p:grpSpPr>
          <a:xfrm>
            <a:off x="8089173" y="843661"/>
            <a:ext cx="3232759" cy="2020097"/>
            <a:chOff x="9603494" y="843662"/>
            <a:chExt cx="2239137" cy="1399199"/>
          </a:xfrm>
        </p:grpSpPr>
        <p:pic>
          <p:nvPicPr>
            <p:cNvPr id="14" name="Picture 13">
              <a:extLst>
                <a:ext uri="{FF2B5EF4-FFF2-40B4-BE49-F238E27FC236}">
                  <a16:creationId xmlns:a16="http://schemas.microsoft.com/office/drawing/2014/main" id="{5A63D068-79D5-EFFD-D13B-1FB0403DEF61}"/>
                </a:ext>
              </a:extLst>
            </p:cNvPr>
            <p:cNvPicPr>
              <a:picLocks noChangeAspect="1"/>
            </p:cNvPicPr>
            <p:nvPr/>
          </p:nvPicPr>
          <p:blipFill>
            <a:blip r:embed="rId4"/>
            <a:stretch>
              <a:fillRect/>
            </a:stretch>
          </p:blipFill>
          <p:spPr>
            <a:xfrm>
              <a:off x="9603494" y="843662"/>
              <a:ext cx="2239137" cy="1399199"/>
            </a:xfrm>
            <a:prstGeom prst="rect">
              <a:avLst/>
            </a:prstGeom>
          </p:spPr>
        </p:pic>
        <p:sp>
          <p:nvSpPr>
            <p:cNvPr id="15" name="Rectangle 14">
              <a:extLst>
                <a:ext uri="{FF2B5EF4-FFF2-40B4-BE49-F238E27FC236}">
                  <a16:creationId xmlns:a16="http://schemas.microsoft.com/office/drawing/2014/main" id="{2B379232-098A-49CE-4ABD-C502D6EF0760}"/>
                </a:ext>
              </a:extLst>
            </p:cNvPr>
            <p:cNvSpPr/>
            <p:nvPr/>
          </p:nvSpPr>
          <p:spPr>
            <a:xfrm>
              <a:off x="10263967" y="1398533"/>
              <a:ext cx="1119217" cy="477054"/>
            </a:xfrm>
            <a:prstGeom prst="rect">
              <a:avLst/>
            </a:prstGeom>
          </p:spPr>
          <p:txBody>
            <a:bodyPr wrap="none">
              <a:spAutoFit/>
            </a:bodyPr>
            <a:lstStyle/>
            <a:p>
              <a:pPr algn="ctr"/>
              <a:r>
                <a:rPr lang="en-US" sz="1250" dirty="0">
                  <a:solidFill>
                    <a:srgbClr val="000000"/>
                  </a:solidFill>
                </a:rPr>
                <a:t>E = 123 MeV</a:t>
              </a:r>
            </a:p>
            <a:p>
              <a:pPr algn="ctr"/>
              <a:r>
                <a:rPr lang="el-GR" sz="1250" dirty="0">
                  <a:solidFill>
                    <a:srgbClr val="000000"/>
                  </a:solidFill>
                </a:rPr>
                <a:t>σ</a:t>
              </a:r>
              <a:r>
                <a:rPr lang="el-GR" sz="1250" baseline="-25000" dirty="0">
                  <a:solidFill>
                    <a:srgbClr val="000000"/>
                  </a:solidFill>
                </a:rPr>
                <a:t>Δ</a:t>
              </a:r>
              <a:r>
                <a:rPr lang="en-US" sz="1250" baseline="-25000" dirty="0">
                  <a:solidFill>
                    <a:srgbClr val="000000"/>
                  </a:solidFill>
                </a:rPr>
                <a:t>E/E</a:t>
              </a:r>
              <a:r>
                <a:rPr lang="en-US" sz="1250" dirty="0">
                  <a:solidFill>
                    <a:srgbClr val="000000"/>
                  </a:solidFill>
                </a:rPr>
                <a:t> &lt; 1%</a:t>
              </a:r>
              <a:endParaRPr lang="en-US" sz="1250" dirty="0"/>
            </a:p>
          </p:txBody>
        </p:sp>
      </p:grpSp>
      <p:grpSp>
        <p:nvGrpSpPr>
          <p:cNvPr id="16" name="Group 15">
            <a:extLst>
              <a:ext uri="{FF2B5EF4-FFF2-40B4-BE49-F238E27FC236}">
                <a16:creationId xmlns:a16="http://schemas.microsoft.com/office/drawing/2014/main" id="{81DC04ED-E08E-6B4A-D66D-A1C0DA496CCA}"/>
              </a:ext>
            </a:extLst>
          </p:cNvPr>
          <p:cNvGrpSpPr/>
          <p:nvPr/>
        </p:nvGrpSpPr>
        <p:grpSpPr>
          <a:xfrm>
            <a:off x="764257" y="2073561"/>
            <a:ext cx="10663486" cy="2771496"/>
            <a:chOff x="764257" y="1430837"/>
            <a:chExt cx="10663486" cy="2771496"/>
          </a:xfrm>
        </p:grpSpPr>
        <p:pic>
          <p:nvPicPr>
            <p:cNvPr id="17" name="Graphic 16">
              <a:extLst>
                <a:ext uri="{FF2B5EF4-FFF2-40B4-BE49-F238E27FC236}">
                  <a16:creationId xmlns:a16="http://schemas.microsoft.com/office/drawing/2014/main" id="{0F8BB980-40E1-49BB-C03C-5EC163B696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4257" y="1430837"/>
              <a:ext cx="10663486" cy="2771496"/>
            </a:xfrm>
            <a:prstGeom prst="rect">
              <a:avLst/>
            </a:prstGeom>
          </p:spPr>
        </p:pic>
        <p:grpSp>
          <p:nvGrpSpPr>
            <p:cNvPr id="18" name="Group 17">
              <a:extLst>
                <a:ext uri="{FF2B5EF4-FFF2-40B4-BE49-F238E27FC236}">
                  <a16:creationId xmlns:a16="http://schemas.microsoft.com/office/drawing/2014/main" id="{D17BAB73-C8EB-FA4E-3333-D504648DAA32}"/>
                </a:ext>
              </a:extLst>
            </p:cNvPr>
            <p:cNvGrpSpPr/>
            <p:nvPr/>
          </p:nvGrpSpPr>
          <p:grpSpPr>
            <a:xfrm>
              <a:off x="3264777" y="2316766"/>
              <a:ext cx="46370" cy="1075149"/>
              <a:chOff x="3264777" y="2316766"/>
              <a:chExt cx="46370" cy="1075149"/>
            </a:xfrm>
          </p:grpSpPr>
          <p:sp>
            <p:nvSpPr>
              <p:cNvPr id="22" name="Freeform: Shape 21">
                <a:extLst>
                  <a:ext uri="{FF2B5EF4-FFF2-40B4-BE49-F238E27FC236}">
                    <a16:creationId xmlns:a16="http://schemas.microsoft.com/office/drawing/2014/main" id="{29355F40-C310-9E8A-31B4-B3E842666980}"/>
                  </a:ext>
                </a:extLst>
              </p:cNvPr>
              <p:cNvSpPr/>
              <p:nvPr/>
            </p:nvSpPr>
            <p:spPr>
              <a:xfrm>
                <a:off x="3264777" y="3124217"/>
                <a:ext cx="46370" cy="267698"/>
              </a:xfrm>
              <a:custGeom>
                <a:avLst/>
                <a:gdLst>
                  <a:gd name="connsiteX0" fmla="*/ 0 w 46370"/>
                  <a:gd name="connsiteY0" fmla="*/ 133669 h 267698"/>
                  <a:gd name="connsiteX1" fmla="*/ 0 w 46370"/>
                  <a:gd name="connsiteY1" fmla="*/ 133669 h 267698"/>
                  <a:gd name="connsiteX2" fmla="*/ 365 w 46370"/>
                  <a:gd name="connsiteY2" fmla="*/ 116375 h 267698"/>
                  <a:gd name="connsiteX3" fmla="*/ 730 w 46370"/>
                  <a:gd name="connsiteY3" fmla="*/ 99081 h 267698"/>
                  <a:gd name="connsiteX4" fmla="*/ 1826 w 46370"/>
                  <a:gd name="connsiteY4" fmla="*/ 82507 h 267698"/>
                  <a:gd name="connsiteX5" fmla="*/ 3286 w 46370"/>
                  <a:gd name="connsiteY5" fmla="*/ 66654 h 267698"/>
                  <a:gd name="connsiteX6" fmla="*/ 4747 w 46370"/>
                  <a:gd name="connsiteY6" fmla="*/ 52243 h 267698"/>
                  <a:gd name="connsiteX7" fmla="*/ 6937 w 46370"/>
                  <a:gd name="connsiteY7" fmla="*/ 38912 h 267698"/>
                  <a:gd name="connsiteX8" fmla="*/ 9128 w 46370"/>
                  <a:gd name="connsiteY8" fmla="*/ 27382 h 267698"/>
                  <a:gd name="connsiteX9" fmla="*/ 11684 w 46370"/>
                  <a:gd name="connsiteY9" fmla="*/ 17654 h 267698"/>
                  <a:gd name="connsiteX10" fmla="*/ 14240 w 46370"/>
                  <a:gd name="connsiteY10" fmla="*/ 10088 h 267698"/>
                  <a:gd name="connsiteX11" fmla="*/ 17161 w 46370"/>
                  <a:gd name="connsiteY11" fmla="*/ 4684 h 267698"/>
                  <a:gd name="connsiteX12" fmla="*/ 18621 w 46370"/>
                  <a:gd name="connsiteY12" fmla="*/ 2522 h 267698"/>
                  <a:gd name="connsiteX13" fmla="*/ 20082 w 46370"/>
                  <a:gd name="connsiteY13" fmla="*/ 1081 h 267698"/>
                  <a:gd name="connsiteX14" fmla="*/ 21908 w 46370"/>
                  <a:gd name="connsiteY14" fmla="*/ 360 h 267698"/>
                  <a:gd name="connsiteX15" fmla="*/ 23368 w 46370"/>
                  <a:gd name="connsiteY15" fmla="*/ 0 h 267698"/>
                  <a:gd name="connsiteX16" fmla="*/ 23368 w 46370"/>
                  <a:gd name="connsiteY16" fmla="*/ 0 h 267698"/>
                  <a:gd name="connsiteX17" fmla="*/ 24829 w 46370"/>
                  <a:gd name="connsiteY17" fmla="*/ 360 h 267698"/>
                  <a:gd name="connsiteX18" fmla="*/ 26289 w 46370"/>
                  <a:gd name="connsiteY18" fmla="*/ 1081 h 267698"/>
                  <a:gd name="connsiteX19" fmla="*/ 27750 w 46370"/>
                  <a:gd name="connsiteY19" fmla="*/ 2522 h 267698"/>
                  <a:gd name="connsiteX20" fmla="*/ 29210 w 46370"/>
                  <a:gd name="connsiteY20" fmla="*/ 4684 h 267698"/>
                  <a:gd name="connsiteX21" fmla="*/ 32131 w 46370"/>
                  <a:gd name="connsiteY21" fmla="*/ 10088 h 267698"/>
                  <a:gd name="connsiteX22" fmla="*/ 34687 w 46370"/>
                  <a:gd name="connsiteY22" fmla="*/ 17654 h 267698"/>
                  <a:gd name="connsiteX23" fmla="*/ 37243 w 46370"/>
                  <a:gd name="connsiteY23" fmla="*/ 27382 h 267698"/>
                  <a:gd name="connsiteX24" fmla="*/ 39434 w 46370"/>
                  <a:gd name="connsiteY24" fmla="*/ 38912 h 267698"/>
                  <a:gd name="connsiteX25" fmla="*/ 41624 w 46370"/>
                  <a:gd name="connsiteY25" fmla="*/ 52243 h 267698"/>
                  <a:gd name="connsiteX26" fmla="*/ 43085 w 46370"/>
                  <a:gd name="connsiteY26" fmla="*/ 66654 h 267698"/>
                  <a:gd name="connsiteX27" fmla="*/ 44545 w 46370"/>
                  <a:gd name="connsiteY27" fmla="*/ 82507 h 267698"/>
                  <a:gd name="connsiteX28" fmla="*/ 45641 w 46370"/>
                  <a:gd name="connsiteY28" fmla="*/ 99081 h 267698"/>
                  <a:gd name="connsiteX29" fmla="*/ 46006 w 46370"/>
                  <a:gd name="connsiteY29" fmla="*/ 116375 h 267698"/>
                  <a:gd name="connsiteX30" fmla="*/ 46371 w 46370"/>
                  <a:gd name="connsiteY30" fmla="*/ 133669 h 267698"/>
                  <a:gd name="connsiteX31" fmla="*/ 46371 w 46370"/>
                  <a:gd name="connsiteY31" fmla="*/ 133669 h 267698"/>
                  <a:gd name="connsiteX32" fmla="*/ 46371 w 46370"/>
                  <a:gd name="connsiteY32" fmla="*/ 133669 h 267698"/>
                  <a:gd name="connsiteX33" fmla="*/ 46006 w 46370"/>
                  <a:gd name="connsiteY33" fmla="*/ 150963 h 267698"/>
                  <a:gd name="connsiteX34" fmla="*/ 45641 w 46370"/>
                  <a:gd name="connsiteY34" fmla="*/ 168257 h 267698"/>
                  <a:gd name="connsiteX35" fmla="*/ 44545 w 46370"/>
                  <a:gd name="connsiteY35" fmla="*/ 184831 h 267698"/>
                  <a:gd name="connsiteX36" fmla="*/ 43085 w 46370"/>
                  <a:gd name="connsiteY36" fmla="*/ 200683 h 267698"/>
                  <a:gd name="connsiteX37" fmla="*/ 41624 w 46370"/>
                  <a:gd name="connsiteY37" fmla="*/ 215095 h 267698"/>
                  <a:gd name="connsiteX38" fmla="*/ 39434 w 46370"/>
                  <a:gd name="connsiteY38" fmla="*/ 228426 h 267698"/>
                  <a:gd name="connsiteX39" fmla="*/ 37243 w 46370"/>
                  <a:gd name="connsiteY39" fmla="*/ 239955 h 267698"/>
                  <a:gd name="connsiteX40" fmla="*/ 34687 w 46370"/>
                  <a:gd name="connsiteY40" fmla="*/ 249683 h 267698"/>
                  <a:gd name="connsiteX41" fmla="*/ 32131 w 46370"/>
                  <a:gd name="connsiteY41" fmla="*/ 257250 h 267698"/>
                  <a:gd name="connsiteX42" fmla="*/ 29210 w 46370"/>
                  <a:gd name="connsiteY42" fmla="*/ 263014 h 267698"/>
                  <a:gd name="connsiteX43" fmla="*/ 27750 w 46370"/>
                  <a:gd name="connsiteY43" fmla="*/ 265176 h 267698"/>
                  <a:gd name="connsiteX44" fmla="*/ 26289 w 46370"/>
                  <a:gd name="connsiteY44" fmla="*/ 266617 h 267698"/>
                  <a:gd name="connsiteX45" fmla="*/ 24829 w 46370"/>
                  <a:gd name="connsiteY45" fmla="*/ 267338 h 267698"/>
                  <a:gd name="connsiteX46" fmla="*/ 23368 w 46370"/>
                  <a:gd name="connsiteY46" fmla="*/ 267698 h 267698"/>
                  <a:gd name="connsiteX47" fmla="*/ 23368 w 46370"/>
                  <a:gd name="connsiteY47" fmla="*/ 267698 h 267698"/>
                  <a:gd name="connsiteX48" fmla="*/ 21908 w 46370"/>
                  <a:gd name="connsiteY48" fmla="*/ 267338 h 267698"/>
                  <a:gd name="connsiteX49" fmla="*/ 20082 w 46370"/>
                  <a:gd name="connsiteY49" fmla="*/ 266617 h 267698"/>
                  <a:gd name="connsiteX50" fmla="*/ 18621 w 46370"/>
                  <a:gd name="connsiteY50" fmla="*/ 265176 h 267698"/>
                  <a:gd name="connsiteX51" fmla="*/ 17161 w 46370"/>
                  <a:gd name="connsiteY51" fmla="*/ 263014 h 267698"/>
                  <a:gd name="connsiteX52" fmla="*/ 14240 w 46370"/>
                  <a:gd name="connsiteY52" fmla="*/ 257250 h 267698"/>
                  <a:gd name="connsiteX53" fmla="*/ 11684 w 46370"/>
                  <a:gd name="connsiteY53" fmla="*/ 249683 h 267698"/>
                  <a:gd name="connsiteX54" fmla="*/ 9128 w 46370"/>
                  <a:gd name="connsiteY54" fmla="*/ 239955 h 267698"/>
                  <a:gd name="connsiteX55" fmla="*/ 6937 w 46370"/>
                  <a:gd name="connsiteY55" fmla="*/ 228426 h 267698"/>
                  <a:gd name="connsiteX56" fmla="*/ 4747 w 46370"/>
                  <a:gd name="connsiteY56" fmla="*/ 215095 h 267698"/>
                  <a:gd name="connsiteX57" fmla="*/ 3286 w 46370"/>
                  <a:gd name="connsiteY57" fmla="*/ 200683 h 267698"/>
                  <a:gd name="connsiteX58" fmla="*/ 1826 w 46370"/>
                  <a:gd name="connsiteY58" fmla="*/ 184831 h 267698"/>
                  <a:gd name="connsiteX59" fmla="*/ 730 w 46370"/>
                  <a:gd name="connsiteY59" fmla="*/ 168257 h 267698"/>
                  <a:gd name="connsiteX60" fmla="*/ 365 w 46370"/>
                  <a:gd name="connsiteY60" fmla="*/ 150963 h 267698"/>
                  <a:gd name="connsiteX61" fmla="*/ 0 w 46370"/>
                  <a:gd name="connsiteY61" fmla="*/ 133669 h 267698"/>
                  <a:gd name="connsiteX62" fmla="*/ 0 w 46370"/>
                  <a:gd name="connsiteY62" fmla="*/ 133669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6370" h="267698">
                    <a:moveTo>
                      <a:pt x="0" y="133669"/>
                    </a:moveTo>
                    <a:lnTo>
                      <a:pt x="0" y="133669"/>
                    </a:lnTo>
                    <a:lnTo>
                      <a:pt x="365" y="116375"/>
                    </a:lnTo>
                    <a:lnTo>
                      <a:pt x="730" y="99081"/>
                    </a:lnTo>
                    <a:lnTo>
                      <a:pt x="1826" y="82507"/>
                    </a:lnTo>
                    <a:lnTo>
                      <a:pt x="3286" y="66654"/>
                    </a:lnTo>
                    <a:lnTo>
                      <a:pt x="4747" y="52243"/>
                    </a:lnTo>
                    <a:lnTo>
                      <a:pt x="6937" y="38912"/>
                    </a:lnTo>
                    <a:lnTo>
                      <a:pt x="9128" y="27382"/>
                    </a:lnTo>
                    <a:lnTo>
                      <a:pt x="11684" y="17654"/>
                    </a:lnTo>
                    <a:lnTo>
                      <a:pt x="14240" y="10088"/>
                    </a:lnTo>
                    <a:lnTo>
                      <a:pt x="17161" y="4684"/>
                    </a:lnTo>
                    <a:lnTo>
                      <a:pt x="18621" y="2522"/>
                    </a:lnTo>
                    <a:lnTo>
                      <a:pt x="20082" y="1081"/>
                    </a:lnTo>
                    <a:lnTo>
                      <a:pt x="21908" y="360"/>
                    </a:lnTo>
                    <a:lnTo>
                      <a:pt x="23368" y="0"/>
                    </a:lnTo>
                    <a:lnTo>
                      <a:pt x="23368" y="0"/>
                    </a:lnTo>
                    <a:lnTo>
                      <a:pt x="24829" y="360"/>
                    </a:lnTo>
                    <a:lnTo>
                      <a:pt x="26289" y="1081"/>
                    </a:lnTo>
                    <a:lnTo>
                      <a:pt x="27750" y="2522"/>
                    </a:lnTo>
                    <a:lnTo>
                      <a:pt x="29210" y="4684"/>
                    </a:lnTo>
                    <a:lnTo>
                      <a:pt x="32131" y="10088"/>
                    </a:lnTo>
                    <a:lnTo>
                      <a:pt x="34687" y="17654"/>
                    </a:lnTo>
                    <a:lnTo>
                      <a:pt x="37243" y="27382"/>
                    </a:lnTo>
                    <a:lnTo>
                      <a:pt x="39434" y="38912"/>
                    </a:lnTo>
                    <a:lnTo>
                      <a:pt x="41624" y="52243"/>
                    </a:lnTo>
                    <a:lnTo>
                      <a:pt x="43085" y="66654"/>
                    </a:lnTo>
                    <a:lnTo>
                      <a:pt x="44545" y="82507"/>
                    </a:lnTo>
                    <a:lnTo>
                      <a:pt x="45641" y="99081"/>
                    </a:lnTo>
                    <a:lnTo>
                      <a:pt x="46006" y="116375"/>
                    </a:lnTo>
                    <a:lnTo>
                      <a:pt x="46371" y="133669"/>
                    </a:lnTo>
                    <a:lnTo>
                      <a:pt x="46371" y="133669"/>
                    </a:lnTo>
                    <a:lnTo>
                      <a:pt x="46371" y="133669"/>
                    </a:lnTo>
                    <a:lnTo>
                      <a:pt x="46006" y="150963"/>
                    </a:lnTo>
                    <a:lnTo>
                      <a:pt x="45641" y="168257"/>
                    </a:lnTo>
                    <a:lnTo>
                      <a:pt x="44545" y="184831"/>
                    </a:lnTo>
                    <a:lnTo>
                      <a:pt x="43085" y="200683"/>
                    </a:lnTo>
                    <a:lnTo>
                      <a:pt x="41624" y="215095"/>
                    </a:lnTo>
                    <a:lnTo>
                      <a:pt x="39434" y="228426"/>
                    </a:lnTo>
                    <a:lnTo>
                      <a:pt x="37243" y="239955"/>
                    </a:lnTo>
                    <a:lnTo>
                      <a:pt x="34687" y="249683"/>
                    </a:lnTo>
                    <a:lnTo>
                      <a:pt x="32131" y="257250"/>
                    </a:lnTo>
                    <a:lnTo>
                      <a:pt x="29210" y="263014"/>
                    </a:lnTo>
                    <a:lnTo>
                      <a:pt x="27750" y="265176"/>
                    </a:lnTo>
                    <a:lnTo>
                      <a:pt x="26289" y="266617"/>
                    </a:lnTo>
                    <a:lnTo>
                      <a:pt x="24829" y="267338"/>
                    </a:lnTo>
                    <a:lnTo>
                      <a:pt x="23368" y="267698"/>
                    </a:lnTo>
                    <a:lnTo>
                      <a:pt x="23368" y="267698"/>
                    </a:lnTo>
                    <a:lnTo>
                      <a:pt x="21908" y="267338"/>
                    </a:lnTo>
                    <a:lnTo>
                      <a:pt x="20082" y="266617"/>
                    </a:lnTo>
                    <a:lnTo>
                      <a:pt x="18621" y="265176"/>
                    </a:lnTo>
                    <a:lnTo>
                      <a:pt x="17161" y="263014"/>
                    </a:lnTo>
                    <a:lnTo>
                      <a:pt x="14240" y="257250"/>
                    </a:lnTo>
                    <a:lnTo>
                      <a:pt x="11684" y="249683"/>
                    </a:lnTo>
                    <a:lnTo>
                      <a:pt x="9128" y="239955"/>
                    </a:lnTo>
                    <a:lnTo>
                      <a:pt x="6937" y="228426"/>
                    </a:lnTo>
                    <a:lnTo>
                      <a:pt x="4747" y="215095"/>
                    </a:lnTo>
                    <a:lnTo>
                      <a:pt x="3286" y="200683"/>
                    </a:lnTo>
                    <a:lnTo>
                      <a:pt x="1826" y="184831"/>
                    </a:lnTo>
                    <a:lnTo>
                      <a:pt x="730" y="168257"/>
                    </a:lnTo>
                    <a:lnTo>
                      <a:pt x="365" y="150963"/>
                    </a:lnTo>
                    <a:lnTo>
                      <a:pt x="0" y="133669"/>
                    </a:lnTo>
                    <a:lnTo>
                      <a:pt x="0" y="133669"/>
                    </a:lnTo>
                    <a:close/>
                  </a:path>
                </a:pathLst>
              </a:custGeom>
              <a:solidFill>
                <a:srgbClr val="BE1D1D">
                  <a:alpha val="50000"/>
                </a:srgbClr>
              </a:solidFill>
              <a:ln w="10305" cap="flat">
                <a:noFill/>
                <a:prstDash val="solid"/>
                <a:round/>
              </a:ln>
            </p:spPr>
            <p:txBody>
              <a:bodyPr rtlCol="0" anchor="ctr"/>
              <a:lstStyle/>
              <a:p>
                <a:endParaRPr lang="en-US"/>
              </a:p>
            </p:txBody>
          </p:sp>
          <p:sp>
            <p:nvSpPr>
              <p:cNvPr id="23" name="Freeform: Shape 22">
                <a:extLst>
                  <a:ext uri="{FF2B5EF4-FFF2-40B4-BE49-F238E27FC236}">
                    <a16:creationId xmlns:a16="http://schemas.microsoft.com/office/drawing/2014/main" id="{476169AA-DCE9-6F8F-6651-DAE38F430D2F}"/>
                  </a:ext>
                </a:extLst>
              </p:cNvPr>
              <p:cNvSpPr/>
              <p:nvPr/>
            </p:nvSpPr>
            <p:spPr>
              <a:xfrm>
                <a:off x="3264777" y="3124217"/>
                <a:ext cx="46370" cy="267698"/>
              </a:xfrm>
              <a:custGeom>
                <a:avLst/>
                <a:gdLst>
                  <a:gd name="connsiteX0" fmla="*/ 0 w 46370"/>
                  <a:gd name="connsiteY0" fmla="*/ 133669 h 267698"/>
                  <a:gd name="connsiteX1" fmla="*/ 0 w 46370"/>
                  <a:gd name="connsiteY1" fmla="*/ 133669 h 267698"/>
                  <a:gd name="connsiteX2" fmla="*/ 3286 w 46370"/>
                  <a:gd name="connsiteY2" fmla="*/ 66654 h 267698"/>
                  <a:gd name="connsiteX3" fmla="*/ 11684 w 46370"/>
                  <a:gd name="connsiteY3" fmla="*/ 17654 h 267698"/>
                  <a:gd name="connsiteX4" fmla="*/ 23368 w 46370"/>
                  <a:gd name="connsiteY4" fmla="*/ 0 h 267698"/>
                  <a:gd name="connsiteX5" fmla="*/ 23368 w 46370"/>
                  <a:gd name="connsiteY5" fmla="*/ 0 h 267698"/>
                  <a:gd name="connsiteX6" fmla="*/ 34687 w 46370"/>
                  <a:gd name="connsiteY6" fmla="*/ 17654 h 267698"/>
                  <a:gd name="connsiteX7" fmla="*/ 43085 w 46370"/>
                  <a:gd name="connsiteY7" fmla="*/ 66654 h 267698"/>
                  <a:gd name="connsiteX8" fmla="*/ 46371 w 46370"/>
                  <a:gd name="connsiteY8" fmla="*/ 133669 h 267698"/>
                  <a:gd name="connsiteX9" fmla="*/ 46371 w 46370"/>
                  <a:gd name="connsiteY9" fmla="*/ 133669 h 267698"/>
                  <a:gd name="connsiteX10" fmla="*/ 46371 w 46370"/>
                  <a:gd name="connsiteY10" fmla="*/ 133669 h 267698"/>
                  <a:gd name="connsiteX11" fmla="*/ 43085 w 46370"/>
                  <a:gd name="connsiteY11" fmla="*/ 200683 h 267698"/>
                  <a:gd name="connsiteX12" fmla="*/ 34687 w 46370"/>
                  <a:gd name="connsiteY12" fmla="*/ 249683 h 267698"/>
                  <a:gd name="connsiteX13" fmla="*/ 23368 w 46370"/>
                  <a:gd name="connsiteY13" fmla="*/ 267698 h 267698"/>
                  <a:gd name="connsiteX14" fmla="*/ 23368 w 46370"/>
                  <a:gd name="connsiteY14" fmla="*/ 267698 h 267698"/>
                  <a:gd name="connsiteX15" fmla="*/ 11684 w 46370"/>
                  <a:gd name="connsiteY15" fmla="*/ 249683 h 267698"/>
                  <a:gd name="connsiteX16" fmla="*/ 3286 w 46370"/>
                  <a:gd name="connsiteY16" fmla="*/ 200683 h 267698"/>
                  <a:gd name="connsiteX17" fmla="*/ 0 w 46370"/>
                  <a:gd name="connsiteY17" fmla="*/ 133669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370" h="267698">
                    <a:moveTo>
                      <a:pt x="0" y="133669"/>
                    </a:moveTo>
                    <a:lnTo>
                      <a:pt x="0" y="133669"/>
                    </a:lnTo>
                    <a:cubicBezTo>
                      <a:pt x="0" y="110250"/>
                      <a:pt x="1095" y="87191"/>
                      <a:pt x="3286" y="66654"/>
                    </a:cubicBezTo>
                    <a:cubicBezTo>
                      <a:pt x="5112" y="46478"/>
                      <a:pt x="8033" y="29544"/>
                      <a:pt x="11684" y="17654"/>
                    </a:cubicBezTo>
                    <a:cubicBezTo>
                      <a:pt x="14970" y="6125"/>
                      <a:pt x="18987" y="0"/>
                      <a:pt x="23368" y="0"/>
                    </a:cubicBezTo>
                    <a:lnTo>
                      <a:pt x="23368" y="0"/>
                    </a:lnTo>
                    <a:cubicBezTo>
                      <a:pt x="27384" y="0"/>
                      <a:pt x="31401" y="6125"/>
                      <a:pt x="34687" y="17654"/>
                    </a:cubicBezTo>
                    <a:cubicBezTo>
                      <a:pt x="38338" y="29544"/>
                      <a:pt x="41259" y="46478"/>
                      <a:pt x="43085" y="66654"/>
                    </a:cubicBezTo>
                    <a:cubicBezTo>
                      <a:pt x="45276" y="87191"/>
                      <a:pt x="46371" y="110250"/>
                      <a:pt x="46371" y="133669"/>
                    </a:cubicBezTo>
                    <a:lnTo>
                      <a:pt x="46371" y="133669"/>
                    </a:lnTo>
                    <a:lnTo>
                      <a:pt x="46371" y="133669"/>
                    </a:lnTo>
                    <a:cubicBezTo>
                      <a:pt x="46371" y="157088"/>
                      <a:pt x="45276" y="180147"/>
                      <a:pt x="43085" y="200683"/>
                    </a:cubicBezTo>
                    <a:cubicBezTo>
                      <a:pt x="41259" y="220860"/>
                      <a:pt x="38338" y="237794"/>
                      <a:pt x="34687" y="249683"/>
                    </a:cubicBezTo>
                    <a:cubicBezTo>
                      <a:pt x="31401" y="261213"/>
                      <a:pt x="27384" y="267698"/>
                      <a:pt x="23368" y="267698"/>
                    </a:cubicBezTo>
                    <a:lnTo>
                      <a:pt x="23368" y="267698"/>
                    </a:lnTo>
                    <a:cubicBezTo>
                      <a:pt x="18987" y="267698"/>
                      <a:pt x="14970" y="261213"/>
                      <a:pt x="11684" y="249683"/>
                    </a:cubicBezTo>
                    <a:cubicBezTo>
                      <a:pt x="8033" y="237794"/>
                      <a:pt x="5112" y="220860"/>
                      <a:pt x="3286" y="200683"/>
                    </a:cubicBezTo>
                    <a:cubicBezTo>
                      <a:pt x="1095" y="180147"/>
                      <a:pt x="0" y="157088"/>
                      <a:pt x="0" y="133669"/>
                    </a:cubicBezTo>
                    <a:close/>
                  </a:path>
                </a:pathLst>
              </a:custGeom>
              <a:noFill/>
              <a:ln w="12779" cap="flat">
                <a:solidFill>
                  <a:srgbClr val="BE1D1D"/>
                </a:solidFill>
                <a:prstDash val="solid"/>
                <a:round/>
              </a:ln>
            </p:spPr>
            <p:txBody>
              <a:bodyPr rtlCol="0" anchor="ctr"/>
              <a:lstStyle/>
              <a:p>
                <a:endParaRPr lang="en-US"/>
              </a:p>
            </p:txBody>
          </p:sp>
          <p:cxnSp>
            <p:nvCxnSpPr>
              <p:cNvPr id="24" name="Straight Arrow Connector 23">
                <a:extLst>
                  <a:ext uri="{FF2B5EF4-FFF2-40B4-BE49-F238E27FC236}">
                    <a16:creationId xmlns:a16="http://schemas.microsoft.com/office/drawing/2014/main" id="{DC61FB2E-2EA9-6029-2238-AD1286AADB8C}"/>
                  </a:ext>
                </a:extLst>
              </p:cNvPr>
              <p:cNvCxnSpPr>
                <a:cxnSpLocks/>
                <a:stCxn id="23" idx="4"/>
              </p:cNvCxnSpPr>
              <p:nvPr/>
            </p:nvCxnSpPr>
            <p:spPr>
              <a:xfrm flipV="1">
                <a:off x="3288145" y="2316766"/>
                <a:ext cx="0" cy="80745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Freeform: Shape 18">
              <a:extLst>
                <a:ext uri="{FF2B5EF4-FFF2-40B4-BE49-F238E27FC236}">
                  <a16:creationId xmlns:a16="http://schemas.microsoft.com/office/drawing/2014/main" id="{46837D5E-A94C-9B53-228F-641A501A1950}"/>
                </a:ext>
              </a:extLst>
            </p:cNvPr>
            <p:cNvSpPr/>
            <p:nvPr/>
          </p:nvSpPr>
          <p:spPr>
            <a:xfrm>
              <a:off x="11265777" y="3130567"/>
              <a:ext cx="46370" cy="267698"/>
            </a:xfrm>
            <a:custGeom>
              <a:avLst/>
              <a:gdLst>
                <a:gd name="connsiteX0" fmla="*/ 0 w 46370"/>
                <a:gd name="connsiteY0" fmla="*/ 133669 h 267698"/>
                <a:gd name="connsiteX1" fmla="*/ 0 w 46370"/>
                <a:gd name="connsiteY1" fmla="*/ 133669 h 267698"/>
                <a:gd name="connsiteX2" fmla="*/ 365 w 46370"/>
                <a:gd name="connsiteY2" fmla="*/ 116375 h 267698"/>
                <a:gd name="connsiteX3" fmla="*/ 730 w 46370"/>
                <a:gd name="connsiteY3" fmla="*/ 99081 h 267698"/>
                <a:gd name="connsiteX4" fmla="*/ 1826 w 46370"/>
                <a:gd name="connsiteY4" fmla="*/ 82507 h 267698"/>
                <a:gd name="connsiteX5" fmla="*/ 3286 w 46370"/>
                <a:gd name="connsiteY5" fmla="*/ 66654 h 267698"/>
                <a:gd name="connsiteX6" fmla="*/ 4747 w 46370"/>
                <a:gd name="connsiteY6" fmla="*/ 52243 h 267698"/>
                <a:gd name="connsiteX7" fmla="*/ 6937 w 46370"/>
                <a:gd name="connsiteY7" fmla="*/ 38912 h 267698"/>
                <a:gd name="connsiteX8" fmla="*/ 9128 w 46370"/>
                <a:gd name="connsiteY8" fmla="*/ 27382 h 267698"/>
                <a:gd name="connsiteX9" fmla="*/ 11684 w 46370"/>
                <a:gd name="connsiteY9" fmla="*/ 17654 h 267698"/>
                <a:gd name="connsiteX10" fmla="*/ 14240 w 46370"/>
                <a:gd name="connsiteY10" fmla="*/ 10088 h 267698"/>
                <a:gd name="connsiteX11" fmla="*/ 17161 w 46370"/>
                <a:gd name="connsiteY11" fmla="*/ 4684 h 267698"/>
                <a:gd name="connsiteX12" fmla="*/ 18621 w 46370"/>
                <a:gd name="connsiteY12" fmla="*/ 2522 h 267698"/>
                <a:gd name="connsiteX13" fmla="*/ 20082 w 46370"/>
                <a:gd name="connsiteY13" fmla="*/ 1081 h 267698"/>
                <a:gd name="connsiteX14" fmla="*/ 21908 w 46370"/>
                <a:gd name="connsiteY14" fmla="*/ 360 h 267698"/>
                <a:gd name="connsiteX15" fmla="*/ 23368 w 46370"/>
                <a:gd name="connsiteY15" fmla="*/ 0 h 267698"/>
                <a:gd name="connsiteX16" fmla="*/ 23368 w 46370"/>
                <a:gd name="connsiteY16" fmla="*/ 0 h 267698"/>
                <a:gd name="connsiteX17" fmla="*/ 24829 w 46370"/>
                <a:gd name="connsiteY17" fmla="*/ 360 h 267698"/>
                <a:gd name="connsiteX18" fmla="*/ 26289 w 46370"/>
                <a:gd name="connsiteY18" fmla="*/ 1081 h 267698"/>
                <a:gd name="connsiteX19" fmla="*/ 27750 w 46370"/>
                <a:gd name="connsiteY19" fmla="*/ 2522 h 267698"/>
                <a:gd name="connsiteX20" fmla="*/ 29210 w 46370"/>
                <a:gd name="connsiteY20" fmla="*/ 4684 h 267698"/>
                <a:gd name="connsiteX21" fmla="*/ 32131 w 46370"/>
                <a:gd name="connsiteY21" fmla="*/ 10088 h 267698"/>
                <a:gd name="connsiteX22" fmla="*/ 34687 w 46370"/>
                <a:gd name="connsiteY22" fmla="*/ 17654 h 267698"/>
                <a:gd name="connsiteX23" fmla="*/ 37243 w 46370"/>
                <a:gd name="connsiteY23" fmla="*/ 27382 h 267698"/>
                <a:gd name="connsiteX24" fmla="*/ 39434 w 46370"/>
                <a:gd name="connsiteY24" fmla="*/ 38912 h 267698"/>
                <a:gd name="connsiteX25" fmla="*/ 41624 w 46370"/>
                <a:gd name="connsiteY25" fmla="*/ 52243 h 267698"/>
                <a:gd name="connsiteX26" fmla="*/ 43085 w 46370"/>
                <a:gd name="connsiteY26" fmla="*/ 66654 h 267698"/>
                <a:gd name="connsiteX27" fmla="*/ 44545 w 46370"/>
                <a:gd name="connsiteY27" fmla="*/ 82507 h 267698"/>
                <a:gd name="connsiteX28" fmla="*/ 45641 w 46370"/>
                <a:gd name="connsiteY28" fmla="*/ 99081 h 267698"/>
                <a:gd name="connsiteX29" fmla="*/ 46006 w 46370"/>
                <a:gd name="connsiteY29" fmla="*/ 116375 h 267698"/>
                <a:gd name="connsiteX30" fmla="*/ 46371 w 46370"/>
                <a:gd name="connsiteY30" fmla="*/ 133669 h 267698"/>
                <a:gd name="connsiteX31" fmla="*/ 46371 w 46370"/>
                <a:gd name="connsiteY31" fmla="*/ 133669 h 267698"/>
                <a:gd name="connsiteX32" fmla="*/ 46371 w 46370"/>
                <a:gd name="connsiteY32" fmla="*/ 133669 h 267698"/>
                <a:gd name="connsiteX33" fmla="*/ 46006 w 46370"/>
                <a:gd name="connsiteY33" fmla="*/ 150963 h 267698"/>
                <a:gd name="connsiteX34" fmla="*/ 45641 w 46370"/>
                <a:gd name="connsiteY34" fmla="*/ 168257 h 267698"/>
                <a:gd name="connsiteX35" fmla="*/ 44545 w 46370"/>
                <a:gd name="connsiteY35" fmla="*/ 184831 h 267698"/>
                <a:gd name="connsiteX36" fmla="*/ 43085 w 46370"/>
                <a:gd name="connsiteY36" fmla="*/ 200683 h 267698"/>
                <a:gd name="connsiteX37" fmla="*/ 41624 w 46370"/>
                <a:gd name="connsiteY37" fmla="*/ 215095 h 267698"/>
                <a:gd name="connsiteX38" fmla="*/ 39434 w 46370"/>
                <a:gd name="connsiteY38" fmla="*/ 228426 h 267698"/>
                <a:gd name="connsiteX39" fmla="*/ 37243 w 46370"/>
                <a:gd name="connsiteY39" fmla="*/ 239955 h 267698"/>
                <a:gd name="connsiteX40" fmla="*/ 34687 w 46370"/>
                <a:gd name="connsiteY40" fmla="*/ 249683 h 267698"/>
                <a:gd name="connsiteX41" fmla="*/ 32131 w 46370"/>
                <a:gd name="connsiteY41" fmla="*/ 257250 h 267698"/>
                <a:gd name="connsiteX42" fmla="*/ 29210 w 46370"/>
                <a:gd name="connsiteY42" fmla="*/ 263014 h 267698"/>
                <a:gd name="connsiteX43" fmla="*/ 27750 w 46370"/>
                <a:gd name="connsiteY43" fmla="*/ 265176 h 267698"/>
                <a:gd name="connsiteX44" fmla="*/ 26289 w 46370"/>
                <a:gd name="connsiteY44" fmla="*/ 266617 h 267698"/>
                <a:gd name="connsiteX45" fmla="*/ 24829 w 46370"/>
                <a:gd name="connsiteY45" fmla="*/ 267338 h 267698"/>
                <a:gd name="connsiteX46" fmla="*/ 23368 w 46370"/>
                <a:gd name="connsiteY46" fmla="*/ 267698 h 267698"/>
                <a:gd name="connsiteX47" fmla="*/ 23368 w 46370"/>
                <a:gd name="connsiteY47" fmla="*/ 267698 h 267698"/>
                <a:gd name="connsiteX48" fmla="*/ 21908 w 46370"/>
                <a:gd name="connsiteY48" fmla="*/ 267338 h 267698"/>
                <a:gd name="connsiteX49" fmla="*/ 20082 w 46370"/>
                <a:gd name="connsiteY49" fmla="*/ 266617 h 267698"/>
                <a:gd name="connsiteX50" fmla="*/ 18621 w 46370"/>
                <a:gd name="connsiteY50" fmla="*/ 265176 h 267698"/>
                <a:gd name="connsiteX51" fmla="*/ 17161 w 46370"/>
                <a:gd name="connsiteY51" fmla="*/ 263014 h 267698"/>
                <a:gd name="connsiteX52" fmla="*/ 14240 w 46370"/>
                <a:gd name="connsiteY52" fmla="*/ 257250 h 267698"/>
                <a:gd name="connsiteX53" fmla="*/ 11684 w 46370"/>
                <a:gd name="connsiteY53" fmla="*/ 249683 h 267698"/>
                <a:gd name="connsiteX54" fmla="*/ 9128 w 46370"/>
                <a:gd name="connsiteY54" fmla="*/ 239955 h 267698"/>
                <a:gd name="connsiteX55" fmla="*/ 6937 w 46370"/>
                <a:gd name="connsiteY55" fmla="*/ 228426 h 267698"/>
                <a:gd name="connsiteX56" fmla="*/ 4747 w 46370"/>
                <a:gd name="connsiteY56" fmla="*/ 215095 h 267698"/>
                <a:gd name="connsiteX57" fmla="*/ 3286 w 46370"/>
                <a:gd name="connsiteY57" fmla="*/ 200683 h 267698"/>
                <a:gd name="connsiteX58" fmla="*/ 1826 w 46370"/>
                <a:gd name="connsiteY58" fmla="*/ 184831 h 267698"/>
                <a:gd name="connsiteX59" fmla="*/ 730 w 46370"/>
                <a:gd name="connsiteY59" fmla="*/ 168257 h 267698"/>
                <a:gd name="connsiteX60" fmla="*/ 365 w 46370"/>
                <a:gd name="connsiteY60" fmla="*/ 150963 h 267698"/>
                <a:gd name="connsiteX61" fmla="*/ 0 w 46370"/>
                <a:gd name="connsiteY61" fmla="*/ 133669 h 267698"/>
                <a:gd name="connsiteX62" fmla="*/ 0 w 46370"/>
                <a:gd name="connsiteY62" fmla="*/ 133669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6370" h="267698">
                  <a:moveTo>
                    <a:pt x="0" y="133669"/>
                  </a:moveTo>
                  <a:lnTo>
                    <a:pt x="0" y="133669"/>
                  </a:lnTo>
                  <a:lnTo>
                    <a:pt x="365" y="116375"/>
                  </a:lnTo>
                  <a:lnTo>
                    <a:pt x="730" y="99081"/>
                  </a:lnTo>
                  <a:lnTo>
                    <a:pt x="1826" y="82507"/>
                  </a:lnTo>
                  <a:lnTo>
                    <a:pt x="3286" y="66654"/>
                  </a:lnTo>
                  <a:lnTo>
                    <a:pt x="4747" y="52243"/>
                  </a:lnTo>
                  <a:lnTo>
                    <a:pt x="6937" y="38912"/>
                  </a:lnTo>
                  <a:lnTo>
                    <a:pt x="9128" y="27382"/>
                  </a:lnTo>
                  <a:lnTo>
                    <a:pt x="11684" y="17654"/>
                  </a:lnTo>
                  <a:lnTo>
                    <a:pt x="14240" y="10088"/>
                  </a:lnTo>
                  <a:lnTo>
                    <a:pt x="17161" y="4684"/>
                  </a:lnTo>
                  <a:lnTo>
                    <a:pt x="18621" y="2522"/>
                  </a:lnTo>
                  <a:lnTo>
                    <a:pt x="20082" y="1081"/>
                  </a:lnTo>
                  <a:lnTo>
                    <a:pt x="21908" y="360"/>
                  </a:lnTo>
                  <a:lnTo>
                    <a:pt x="23368" y="0"/>
                  </a:lnTo>
                  <a:lnTo>
                    <a:pt x="23368" y="0"/>
                  </a:lnTo>
                  <a:lnTo>
                    <a:pt x="24829" y="360"/>
                  </a:lnTo>
                  <a:lnTo>
                    <a:pt x="26289" y="1081"/>
                  </a:lnTo>
                  <a:lnTo>
                    <a:pt x="27750" y="2522"/>
                  </a:lnTo>
                  <a:lnTo>
                    <a:pt x="29210" y="4684"/>
                  </a:lnTo>
                  <a:lnTo>
                    <a:pt x="32131" y="10088"/>
                  </a:lnTo>
                  <a:lnTo>
                    <a:pt x="34687" y="17654"/>
                  </a:lnTo>
                  <a:lnTo>
                    <a:pt x="37243" y="27382"/>
                  </a:lnTo>
                  <a:lnTo>
                    <a:pt x="39434" y="38912"/>
                  </a:lnTo>
                  <a:lnTo>
                    <a:pt x="41624" y="52243"/>
                  </a:lnTo>
                  <a:lnTo>
                    <a:pt x="43085" y="66654"/>
                  </a:lnTo>
                  <a:lnTo>
                    <a:pt x="44545" y="82507"/>
                  </a:lnTo>
                  <a:lnTo>
                    <a:pt x="45641" y="99081"/>
                  </a:lnTo>
                  <a:lnTo>
                    <a:pt x="46006" y="116375"/>
                  </a:lnTo>
                  <a:lnTo>
                    <a:pt x="46371" y="133669"/>
                  </a:lnTo>
                  <a:lnTo>
                    <a:pt x="46371" y="133669"/>
                  </a:lnTo>
                  <a:lnTo>
                    <a:pt x="46371" y="133669"/>
                  </a:lnTo>
                  <a:lnTo>
                    <a:pt x="46006" y="150963"/>
                  </a:lnTo>
                  <a:lnTo>
                    <a:pt x="45641" y="168257"/>
                  </a:lnTo>
                  <a:lnTo>
                    <a:pt x="44545" y="184831"/>
                  </a:lnTo>
                  <a:lnTo>
                    <a:pt x="43085" y="200683"/>
                  </a:lnTo>
                  <a:lnTo>
                    <a:pt x="41624" y="215095"/>
                  </a:lnTo>
                  <a:lnTo>
                    <a:pt x="39434" y="228426"/>
                  </a:lnTo>
                  <a:lnTo>
                    <a:pt x="37243" y="239955"/>
                  </a:lnTo>
                  <a:lnTo>
                    <a:pt x="34687" y="249683"/>
                  </a:lnTo>
                  <a:lnTo>
                    <a:pt x="32131" y="257250"/>
                  </a:lnTo>
                  <a:lnTo>
                    <a:pt x="29210" y="263014"/>
                  </a:lnTo>
                  <a:lnTo>
                    <a:pt x="27750" y="265176"/>
                  </a:lnTo>
                  <a:lnTo>
                    <a:pt x="26289" y="266617"/>
                  </a:lnTo>
                  <a:lnTo>
                    <a:pt x="24829" y="267338"/>
                  </a:lnTo>
                  <a:lnTo>
                    <a:pt x="23368" y="267698"/>
                  </a:lnTo>
                  <a:lnTo>
                    <a:pt x="23368" y="267698"/>
                  </a:lnTo>
                  <a:lnTo>
                    <a:pt x="21908" y="267338"/>
                  </a:lnTo>
                  <a:lnTo>
                    <a:pt x="20082" y="266617"/>
                  </a:lnTo>
                  <a:lnTo>
                    <a:pt x="18621" y="265176"/>
                  </a:lnTo>
                  <a:lnTo>
                    <a:pt x="17161" y="263014"/>
                  </a:lnTo>
                  <a:lnTo>
                    <a:pt x="14240" y="257250"/>
                  </a:lnTo>
                  <a:lnTo>
                    <a:pt x="11684" y="249683"/>
                  </a:lnTo>
                  <a:lnTo>
                    <a:pt x="9128" y="239955"/>
                  </a:lnTo>
                  <a:lnTo>
                    <a:pt x="6937" y="228426"/>
                  </a:lnTo>
                  <a:lnTo>
                    <a:pt x="4747" y="215095"/>
                  </a:lnTo>
                  <a:lnTo>
                    <a:pt x="3286" y="200683"/>
                  </a:lnTo>
                  <a:lnTo>
                    <a:pt x="1826" y="184831"/>
                  </a:lnTo>
                  <a:lnTo>
                    <a:pt x="730" y="168257"/>
                  </a:lnTo>
                  <a:lnTo>
                    <a:pt x="365" y="150963"/>
                  </a:lnTo>
                  <a:lnTo>
                    <a:pt x="0" y="133669"/>
                  </a:lnTo>
                  <a:lnTo>
                    <a:pt x="0" y="133669"/>
                  </a:lnTo>
                  <a:close/>
                </a:path>
              </a:pathLst>
            </a:custGeom>
            <a:solidFill>
              <a:srgbClr val="BE1D1D">
                <a:alpha val="50000"/>
              </a:srgbClr>
            </a:solidFill>
            <a:ln w="10305" cap="flat">
              <a:noFill/>
              <a:prstDash val="solid"/>
              <a:round/>
            </a:ln>
          </p:spPr>
          <p:txBody>
            <a:bodyPr rtlCol="0" anchor="ctr"/>
            <a:lstStyle/>
            <a:p>
              <a:endParaRPr lang="en-US"/>
            </a:p>
          </p:txBody>
        </p:sp>
        <p:sp>
          <p:nvSpPr>
            <p:cNvPr id="20" name="Freeform: Shape 19">
              <a:extLst>
                <a:ext uri="{FF2B5EF4-FFF2-40B4-BE49-F238E27FC236}">
                  <a16:creationId xmlns:a16="http://schemas.microsoft.com/office/drawing/2014/main" id="{FBD86E49-AA84-B308-B89C-87FF1236E1AC}"/>
                </a:ext>
              </a:extLst>
            </p:cNvPr>
            <p:cNvSpPr/>
            <p:nvPr/>
          </p:nvSpPr>
          <p:spPr>
            <a:xfrm>
              <a:off x="11265777" y="3130567"/>
              <a:ext cx="46370" cy="267698"/>
            </a:xfrm>
            <a:custGeom>
              <a:avLst/>
              <a:gdLst>
                <a:gd name="connsiteX0" fmla="*/ 0 w 46370"/>
                <a:gd name="connsiteY0" fmla="*/ 133669 h 267698"/>
                <a:gd name="connsiteX1" fmla="*/ 0 w 46370"/>
                <a:gd name="connsiteY1" fmla="*/ 133669 h 267698"/>
                <a:gd name="connsiteX2" fmla="*/ 3286 w 46370"/>
                <a:gd name="connsiteY2" fmla="*/ 66654 h 267698"/>
                <a:gd name="connsiteX3" fmla="*/ 11684 w 46370"/>
                <a:gd name="connsiteY3" fmla="*/ 17654 h 267698"/>
                <a:gd name="connsiteX4" fmla="*/ 23368 w 46370"/>
                <a:gd name="connsiteY4" fmla="*/ 0 h 267698"/>
                <a:gd name="connsiteX5" fmla="*/ 23368 w 46370"/>
                <a:gd name="connsiteY5" fmla="*/ 0 h 267698"/>
                <a:gd name="connsiteX6" fmla="*/ 34687 w 46370"/>
                <a:gd name="connsiteY6" fmla="*/ 17654 h 267698"/>
                <a:gd name="connsiteX7" fmla="*/ 43085 w 46370"/>
                <a:gd name="connsiteY7" fmla="*/ 66654 h 267698"/>
                <a:gd name="connsiteX8" fmla="*/ 46371 w 46370"/>
                <a:gd name="connsiteY8" fmla="*/ 133669 h 267698"/>
                <a:gd name="connsiteX9" fmla="*/ 46371 w 46370"/>
                <a:gd name="connsiteY9" fmla="*/ 133669 h 267698"/>
                <a:gd name="connsiteX10" fmla="*/ 46371 w 46370"/>
                <a:gd name="connsiteY10" fmla="*/ 133669 h 267698"/>
                <a:gd name="connsiteX11" fmla="*/ 43085 w 46370"/>
                <a:gd name="connsiteY11" fmla="*/ 200683 h 267698"/>
                <a:gd name="connsiteX12" fmla="*/ 34687 w 46370"/>
                <a:gd name="connsiteY12" fmla="*/ 249683 h 267698"/>
                <a:gd name="connsiteX13" fmla="*/ 23368 w 46370"/>
                <a:gd name="connsiteY13" fmla="*/ 267698 h 267698"/>
                <a:gd name="connsiteX14" fmla="*/ 23368 w 46370"/>
                <a:gd name="connsiteY14" fmla="*/ 267698 h 267698"/>
                <a:gd name="connsiteX15" fmla="*/ 11684 w 46370"/>
                <a:gd name="connsiteY15" fmla="*/ 249683 h 267698"/>
                <a:gd name="connsiteX16" fmla="*/ 3286 w 46370"/>
                <a:gd name="connsiteY16" fmla="*/ 200683 h 267698"/>
                <a:gd name="connsiteX17" fmla="*/ 0 w 46370"/>
                <a:gd name="connsiteY17" fmla="*/ 133669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370" h="267698">
                  <a:moveTo>
                    <a:pt x="0" y="133669"/>
                  </a:moveTo>
                  <a:lnTo>
                    <a:pt x="0" y="133669"/>
                  </a:lnTo>
                  <a:cubicBezTo>
                    <a:pt x="0" y="110250"/>
                    <a:pt x="1095" y="87191"/>
                    <a:pt x="3286" y="66654"/>
                  </a:cubicBezTo>
                  <a:cubicBezTo>
                    <a:pt x="5112" y="46478"/>
                    <a:pt x="8033" y="29544"/>
                    <a:pt x="11684" y="17654"/>
                  </a:cubicBezTo>
                  <a:cubicBezTo>
                    <a:pt x="14970" y="6125"/>
                    <a:pt x="18987" y="0"/>
                    <a:pt x="23368" y="0"/>
                  </a:cubicBezTo>
                  <a:lnTo>
                    <a:pt x="23368" y="0"/>
                  </a:lnTo>
                  <a:cubicBezTo>
                    <a:pt x="27384" y="0"/>
                    <a:pt x="31401" y="6125"/>
                    <a:pt x="34687" y="17654"/>
                  </a:cubicBezTo>
                  <a:cubicBezTo>
                    <a:pt x="38338" y="29544"/>
                    <a:pt x="41259" y="46478"/>
                    <a:pt x="43085" y="66654"/>
                  </a:cubicBezTo>
                  <a:cubicBezTo>
                    <a:pt x="45276" y="87191"/>
                    <a:pt x="46371" y="110250"/>
                    <a:pt x="46371" y="133669"/>
                  </a:cubicBezTo>
                  <a:lnTo>
                    <a:pt x="46371" y="133669"/>
                  </a:lnTo>
                  <a:lnTo>
                    <a:pt x="46371" y="133669"/>
                  </a:lnTo>
                  <a:cubicBezTo>
                    <a:pt x="46371" y="157088"/>
                    <a:pt x="45276" y="180147"/>
                    <a:pt x="43085" y="200683"/>
                  </a:cubicBezTo>
                  <a:cubicBezTo>
                    <a:pt x="41259" y="220860"/>
                    <a:pt x="38338" y="237794"/>
                    <a:pt x="34687" y="249683"/>
                  </a:cubicBezTo>
                  <a:cubicBezTo>
                    <a:pt x="31401" y="261213"/>
                    <a:pt x="27384" y="267698"/>
                    <a:pt x="23368" y="267698"/>
                  </a:cubicBezTo>
                  <a:lnTo>
                    <a:pt x="23368" y="267698"/>
                  </a:lnTo>
                  <a:cubicBezTo>
                    <a:pt x="18987" y="267698"/>
                    <a:pt x="14970" y="261213"/>
                    <a:pt x="11684" y="249683"/>
                  </a:cubicBezTo>
                  <a:cubicBezTo>
                    <a:pt x="8033" y="237794"/>
                    <a:pt x="5112" y="220860"/>
                    <a:pt x="3286" y="200683"/>
                  </a:cubicBezTo>
                  <a:cubicBezTo>
                    <a:pt x="1095" y="180147"/>
                    <a:pt x="0" y="157088"/>
                    <a:pt x="0" y="133669"/>
                  </a:cubicBezTo>
                  <a:close/>
                </a:path>
              </a:pathLst>
            </a:custGeom>
            <a:noFill/>
            <a:ln w="12779" cap="flat">
              <a:solidFill>
                <a:srgbClr val="BE1D1D"/>
              </a:solidFill>
              <a:prstDash val="solid"/>
              <a:round/>
            </a:ln>
          </p:spPr>
          <p:txBody>
            <a:bodyPr rtlCol="0" anchor="ctr"/>
            <a:lstStyle/>
            <a:p>
              <a:endParaRPr lang="en-US"/>
            </a:p>
          </p:txBody>
        </p:sp>
        <p:cxnSp>
          <p:nvCxnSpPr>
            <p:cNvPr id="21" name="Straight Arrow Connector 20">
              <a:extLst>
                <a:ext uri="{FF2B5EF4-FFF2-40B4-BE49-F238E27FC236}">
                  <a16:creationId xmlns:a16="http://schemas.microsoft.com/office/drawing/2014/main" id="{F27EDF68-0B67-7F57-5B31-CD8F319745D6}"/>
                </a:ext>
              </a:extLst>
            </p:cNvPr>
            <p:cNvCxnSpPr>
              <a:cxnSpLocks/>
              <a:stCxn id="20" idx="4"/>
            </p:cNvCxnSpPr>
            <p:nvPr/>
          </p:nvCxnSpPr>
          <p:spPr>
            <a:xfrm flipH="1" flipV="1">
              <a:off x="10591800" y="2242861"/>
              <a:ext cx="697345" cy="887706"/>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1B355AF8-3544-21B7-26CA-76C4F3C977BA}"/>
              </a:ext>
            </a:extLst>
          </p:cNvPr>
          <p:cNvSpPr txBox="1"/>
          <p:nvPr/>
        </p:nvSpPr>
        <p:spPr>
          <a:xfrm>
            <a:off x="6830731" y="4962742"/>
            <a:ext cx="4464470" cy="1077218"/>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MS1,MS2: matching sections</a:t>
            </a:r>
          </a:p>
          <a:p>
            <a:r>
              <a:rPr lang="en-US" sz="1600" dirty="0">
                <a:latin typeface="Arial" panose="020B0604020202020204" pitchFamily="34" charset="0"/>
                <a:cs typeface="Arial" panose="020B0604020202020204" pitchFamily="34" charset="0"/>
              </a:rPr>
              <a:t>D1-D4: dipoles</a:t>
            </a:r>
          </a:p>
          <a:p>
            <a:r>
              <a:rPr lang="en-US" sz="1600" dirty="0">
                <a:latin typeface="Arial" panose="020B0604020202020204" pitchFamily="34" charset="0"/>
                <a:cs typeface="Arial" panose="020B0604020202020204" pitchFamily="34" charset="0"/>
              </a:rPr>
              <a:t>C1-C5: beam collimators</a:t>
            </a:r>
          </a:p>
          <a:p>
            <a:r>
              <a:rPr lang="en-US" sz="1600" dirty="0">
                <a:latin typeface="Arial" panose="020B0604020202020204" pitchFamily="34" charset="0"/>
                <a:cs typeface="Arial" panose="020B0604020202020204" pitchFamily="34" charset="0"/>
              </a:rPr>
              <a:t>SRF Module: CEBAF C75 module</a:t>
            </a:r>
          </a:p>
        </p:txBody>
      </p:sp>
      <p:sp>
        <p:nvSpPr>
          <p:cNvPr id="26" name="TextBox 25">
            <a:extLst>
              <a:ext uri="{FF2B5EF4-FFF2-40B4-BE49-F238E27FC236}">
                <a16:creationId xmlns:a16="http://schemas.microsoft.com/office/drawing/2014/main" id="{009BD44A-11E5-DB6E-2DC0-C2C97F2ECA01}"/>
              </a:ext>
            </a:extLst>
          </p:cNvPr>
          <p:cNvSpPr txBox="1"/>
          <p:nvPr/>
        </p:nvSpPr>
        <p:spPr>
          <a:xfrm>
            <a:off x="8432340" y="6336662"/>
            <a:ext cx="1220783" cy="369332"/>
          </a:xfrm>
          <a:prstGeom prst="rect">
            <a:avLst/>
          </a:prstGeom>
          <a:noFill/>
        </p:spPr>
        <p:txBody>
          <a:bodyPr wrap="none" rtlCol="0">
            <a:spAutoFit/>
          </a:bodyPr>
          <a:lstStyle/>
          <a:p>
            <a:r>
              <a:rPr lang="en-US" dirty="0"/>
              <a:t>A. Ushakov</a:t>
            </a:r>
          </a:p>
        </p:txBody>
      </p:sp>
      <p:sp>
        <p:nvSpPr>
          <p:cNvPr id="27" name="Slide Number Placeholder 26">
            <a:extLst>
              <a:ext uri="{FF2B5EF4-FFF2-40B4-BE49-F238E27FC236}">
                <a16:creationId xmlns:a16="http://schemas.microsoft.com/office/drawing/2014/main" id="{93F7487F-F65A-F33D-9F87-38A3B1C6369E}"/>
              </a:ext>
            </a:extLst>
          </p:cNvPr>
          <p:cNvSpPr>
            <a:spLocks noGrp="1"/>
          </p:cNvSpPr>
          <p:nvPr>
            <p:ph type="sldNum" sz="quarter" idx="12"/>
          </p:nvPr>
        </p:nvSpPr>
        <p:spPr/>
        <p:txBody>
          <a:bodyPr/>
          <a:lstStyle/>
          <a:p>
            <a:fld id="{7D1BE87E-F0DE-A44C-894B-E142BEB21E42}" type="slidenum">
              <a:rPr lang="en-US" smtClean="0"/>
              <a:pPr/>
              <a:t>17</a:t>
            </a:fld>
            <a:endParaRPr lang="en-US" dirty="0"/>
          </a:p>
        </p:txBody>
      </p:sp>
    </p:spTree>
    <p:extLst>
      <p:ext uri="{BB962C8B-B14F-4D97-AF65-F5344CB8AC3E}">
        <p14:creationId xmlns:p14="http://schemas.microsoft.com/office/powerpoint/2010/main" val="2853075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AA0F5-ABF6-9892-6F00-2CFD99A7CE0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5F1A49-8D7D-2D45-A8B1-614CA30FCDFE}"/>
              </a:ext>
            </a:extLst>
          </p:cNvPr>
          <p:cNvSpPr>
            <a:spLocks noGrp="1"/>
          </p:cNvSpPr>
          <p:nvPr>
            <p:ph type="sldNum" sz="quarter" idx="12"/>
          </p:nvPr>
        </p:nvSpPr>
        <p:spPr/>
        <p:txBody>
          <a:bodyPr/>
          <a:lstStyle/>
          <a:p>
            <a:fld id="{7D1BE87E-F0DE-A44C-894B-E142BEB21E42}" type="slidenum">
              <a:rPr lang="en-US" smtClean="0"/>
              <a:pPr/>
              <a:t>18</a:t>
            </a:fld>
            <a:endParaRPr lang="en-US" dirty="0"/>
          </a:p>
        </p:txBody>
      </p:sp>
      <p:pic>
        <p:nvPicPr>
          <p:cNvPr id="8" name="Picture 7" descr="A picture containing graphical user interface&#10;&#10;AI-generated content may be incorrect.">
            <a:extLst>
              <a:ext uri="{FF2B5EF4-FFF2-40B4-BE49-F238E27FC236}">
                <a16:creationId xmlns:a16="http://schemas.microsoft.com/office/drawing/2014/main" id="{1D18E574-B223-752E-3DDC-B64C30199AE6}"/>
              </a:ext>
            </a:extLst>
          </p:cNvPr>
          <p:cNvPicPr>
            <a:picLocks noChangeAspect="1"/>
          </p:cNvPicPr>
          <p:nvPr/>
        </p:nvPicPr>
        <p:blipFill>
          <a:blip r:embed="rId2"/>
          <a:stretch>
            <a:fillRect/>
          </a:stretch>
        </p:blipFill>
        <p:spPr>
          <a:xfrm>
            <a:off x="559778" y="906462"/>
            <a:ext cx="10711118" cy="5606692"/>
          </a:xfrm>
          <a:prstGeom prst="rect">
            <a:avLst/>
          </a:prstGeom>
        </p:spPr>
      </p:pic>
      <p:sp>
        <p:nvSpPr>
          <p:cNvPr id="9" name="Title 1">
            <a:extLst>
              <a:ext uri="{FF2B5EF4-FFF2-40B4-BE49-F238E27FC236}">
                <a16:creationId xmlns:a16="http://schemas.microsoft.com/office/drawing/2014/main" id="{99D75F56-5B98-2134-F9BC-689AE9877A28}"/>
              </a:ext>
            </a:extLst>
          </p:cNvPr>
          <p:cNvSpPr>
            <a:spLocks noGrp="1"/>
          </p:cNvSpPr>
          <p:nvPr>
            <p:ph type="title"/>
          </p:nvPr>
        </p:nvSpPr>
        <p:spPr>
          <a:xfrm>
            <a:off x="220193" y="41850"/>
            <a:ext cx="11044707" cy="678664"/>
          </a:xfrm>
        </p:spPr>
        <p:txBody>
          <a:bodyPr/>
          <a:lstStyle/>
          <a:p>
            <a:pPr algn="ctr"/>
            <a:r>
              <a:rPr lang="en-US" dirty="0"/>
              <a:t>Conceptual Development SRF CW capture</a:t>
            </a:r>
            <a:endParaRPr dirty="0"/>
          </a:p>
        </p:txBody>
      </p:sp>
    </p:spTree>
    <p:extLst>
      <p:ext uri="{BB962C8B-B14F-4D97-AF65-F5344CB8AC3E}">
        <p14:creationId xmlns:p14="http://schemas.microsoft.com/office/powerpoint/2010/main" val="1082933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t>Large-Emittance Beam Transport</a:t>
            </a:r>
          </a:p>
        </p:txBody>
      </p:sp>
      <p:sp>
        <p:nvSpPr>
          <p:cNvPr id="3" name="Text Placeholder 2"/>
          <p:cNvSpPr>
            <a:spLocks noGrp="1"/>
          </p:cNvSpPr>
          <p:nvPr>
            <p:ph type="body" sz="half" idx="2"/>
          </p:nvPr>
        </p:nvSpPr>
        <p:spPr/>
        <p:txBody>
          <a:bodyPr wrap="square"/>
          <a:lstStyle/>
          <a:p>
            <a:pPr algn="ctr"/>
            <a:endParaRPr lang="en-US" sz="1600" b="1" dirty="0"/>
          </a:p>
          <a:p>
            <a:pPr algn="ctr"/>
            <a:r>
              <a:rPr sz="1600" b="1" dirty="0"/>
              <a:t>Core challenge: e+ beam emittance is 10s–100s× larger than typical CEBAF e− beam</a:t>
            </a:r>
          </a:p>
          <a:p>
            <a:pPr lvl="1" algn="ctr"/>
            <a:r>
              <a:rPr sz="1600" dirty="0"/>
              <a:t>Transverse normalized emittance: up to 40 </a:t>
            </a:r>
            <a:r>
              <a:rPr sz="1600" dirty="0" err="1"/>
              <a:t>mm·mrad</a:t>
            </a:r>
            <a:r>
              <a:rPr sz="1600" dirty="0"/>
              <a:t> vs. &lt;1 </a:t>
            </a:r>
            <a:r>
              <a:rPr sz="1600" dirty="0" err="1"/>
              <a:t>mm·mrad</a:t>
            </a:r>
            <a:r>
              <a:rPr sz="1600" dirty="0"/>
              <a:t> for normal e−</a:t>
            </a:r>
          </a:p>
          <a:p>
            <a:pPr lvl="1" algn="ctr"/>
            <a:r>
              <a:rPr sz="1600" dirty="0"/>
              <a:t>Energy spread: up to ±1% vs. &lt;0.1% for typical CEBAF operation</a:t>
            </a:r>
          </a:p>
          <a:p>
            <a:pPr lvl="1" algn="ctr"/>
            <a:r>
              <a:rPr sz="1600" dirty="0"/>
              <a:t>Up to 40 </a:t>
            </a:r>
            <a:r>
              <a:rPr sz="1600" dirty="0" err="1"/>
              <a:t>mm·mrad</a:t>
            </a:r>
            <a:r>
              <a:rPr sz="1600" dirty="0"/>
              <a:t> must be injected and survive to NL arc</a:t>
            </a:r>
          </a:p>
          <a:p>
            <a:pPr algn="ctr"/>
            <a:r>
              <a:rPr sz="1600" b="1" dirty="0"/>
              <a:t>Design solutions</a:t>
            </a:r>
          </a:p>
          <a:p>
            <a:pPr lvl="1" algn="ctr"/>
            <a:r>
              <a:rPr sz="1600" dirty="0"/>
              <a:t>Dedicated transport lines with large-bore quadrupoles (104 mm ID, JLAB TN-06-029)</a:t>
            </a:r>
          </a:p>
          <a:p>
            <a:pPr lvl="1" algn="ctr"/>
            <a:r>
              <a:rPr sz="1600" dirty="0"/>
              <a:t>Low-dispersion DBA optics in the LERF-to-CEBAF transport line</a:t>
            </a:r>
          </a:p>
          <a:p>
            <a:pPr algn="ctr"/>
            <a:endParaRPr lang="en-US" sz="1600" b="1" dirty="0"/>
          </a:p>
          <a:p>
            <a:endParaRPr lang="en-US" sz="1600" b="1" dirty="0"/>
          </a:p>
          <a:p>
            <a:r>
              <a:rPr sz="2400" b="1" dirty="0"/>
              <a:t>Degrader experiment: probing CEBAF acceptance directly with degraded e− beams</a:t>
            </a:r>
          </a:p>
        </p:txBody>
      </p:sp>
      <p:sp>
        <p:nvSpPr>
          <p:cNvPr id="4" name="Slide Number Placeholder 3">
            <a:extLst>
              <a:ext uri="{FF2B5EF4-FFF2-40B4-BE49-F238E27FC236}">
                <a16:creationId xmlns:a16="http://schemas.microsoft.com/office/drawing/2014/main" id="{702324CA-440D-5945-2663-677B2D370FF9}"/>
              </a:ext>
            </a:extLst>
          </p:cNvPr>
          <p:cNvSpPr>
            <a:spLocks noGrp="1"/>
          </p:cNvSpPr>
          <p:nvPr>
            <p:ph type="sldNum" sz="quarter" idx="12"/>
          </p:nvPr>
        </p:nvSpPr>
        <p:spPr/>
        <p:txBody>
          <a:bodyPr/>
          <a:lstStyle/>
          <a:p>
            <a:fld id="{7D1BE87E-F0DE-A44C-894B-E142BEB21E42}" type="slidenum">
              <a:rPr lang="en-US" smtClean="0"/>
              <a:pPr/>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t>Talk Outline</a:t>
            </a:r>
          </a:p>
        </p:txBody>
      </p:sp>
      <p:sp>
        <p:nvSpPr>
          <p:cNvPr id="3" name="Text Placeholder 2"/>
          <p:cNvSpPr>
            <a:spLocks noGrp="1"/>
          </p:cNvSpPr>
          <p:nvPr>
            <p:ph type="body" sz="half" idx="2"/>
          </p:nvPr>
        </p:nvSpPr>
        <p:spPr/>
        <p:txBody>
          <a:bodyPr wrap="square"/>
          <a:lstStyle/>
          <a:p>
            <a:pPr algn="ctr"/>
            <a:r>
              <a:rPr sz="1600" b="1" dirty="0"/>
              <a:t>Motivation: Why polarized positrons at </a:t>
            </a:r>
            <a:r>
              <a:rPr sz="1600" b="1" dirty="0" err="1"/>
              <a:t>JLab</a:t>
            </a:r>
            <a:r>
              <a:rPr sz="1600" b="1" dirty="0"/>
              <a:t>?</a:t>
            </a:r>
          </a:p>
          <a:p>
            <a:pPr lvl="1" algn="ctr"/>
            <a:r>
              <a:rPr sz="1600" dirty="0"/>
              <a:t>Approved physics experiments</a:t>
            </a:r>
          </a:p>
          <a:p>
            <a:pPr lvl="1" algn="ctr"/>
            <a:r>
              <a:rPr sz="1600" dirty="0"/>
              <a:t>Two-Photon Exchange, Nuclear Structure, BSM</a:t>
            </a:r>
          </a:p>
          <a:p>
            <a:pPr algn="ctr"/>
            <a:r>
              <a:rPr sz="1600" b="1" dirty="0"/>
              <a:t>The Ce</a:t>
            </a:r>
            <a:r>
              <a:rPr sz="1600" b="1" baseline="30000" dirty="0"/>
              <a:t>+</a:t>
            </a:r>
            <a:r>
              <a:rPr sz="1600" b="1" dirty="0"/>
              <a:t>BAF Concept</a:t>
            </a:r>
          </a:p>
          <a:p>
            <a:pPr lvl="1" algn="ctr"/>
            <a:r>
              <a:rPr sz="1600" dirty="0" err="1"/>
              <a:t>PEPPo</a:t>
            </a:r>
            <a:r>
              <a:rPr sz="1600" dirty="0"/>
              <a:t> technique — polarized positron production</a:t>
            </a:r>
          </a:p>
          <a:p>
            <a:pPr lvl="1" algn="ctr"/>
            <a:r>
              <a:rPr sz="1600" dirty="0"/>
              <a:t>LERF as a positron injector for CEBAF</a:t>
            </a:r>
          </a:p>
          <a:p>
            <a:pPr lvl="1" algn="ctr"/>
            <a:r>
              <a:rPr sz="1600" dirty="0"/>
              <a:t>Optics design connecting LERF to CEBAF 12 GeV</a:t>
            </a:r>
          </a:p>
          <a:p>
            <a:pPr algn="ctr"/>
            <a:r>
              <a:rPr sz="1600" b="1" dirty="0"/>
              <a:t>R&amp;D Progress in Five Critical Areas</a:t>
            </a:r>
          </a:p>
          <a:p>
            <a:pPr lvl="1" algn="ctr"/>
            <a:r>
              <a:rPr lang="en-US" sz="1600" dirty="0"/>
              <a:t>Solid rotating target &amp; liquid metal jet target</a:t>
            </a:r>
          </a:p>
          <a:p>
            <a:pPr lvl="1" algn="ctr"/>
            <a:r>
              <a:rPr lang="en-US" sz="1600" dirty="0"/>
              <a:t>High-intensity polarized electron gun (R30-5)</a:t>
            </a:r>
          </a:p>
          <a:p>
            <a:pPr lvl="1" algn="ctr"/>
            <a:r>
              <a:rPr sz="1600" dirty="0"/>
              <a:t>CW injector design — Generation 2</a:t>
            </a:r>
          </a:p>
          <a:p>
            <a:pPr lvl="1" algn="ctr"/>
            <a:r>
              <a:rPr sz="1600" dirty="0"/>
              <a:t>SRF capture cavity concept</a:t>
            </a:r>
          </a:p>
          <a:p>
            <a:pPr lvl="1" algn="ctr"/>
            <a:r>
              <a:rPr sz="1600" dirty="0"/>
              <a:t>Large-emittance beam transport &amp; degrader experiment</a:t>
            </a:r>
          </a:p>
          <a:p>
            <a:pPr algn="ctr"/>
            <a:r>
              <a:rPr sz="1600" b="1" dirty="0"/>
              <a:t>LERF Test Facility</a:t>
            </a:r>
          </a:p>
          <a:p>
            <a:pPr algn="ctr"/>
            <a:r>
              <a:rPr sz="1600" b="1" dirty="0"/>
              <a:t>Path Forward</a:t>
            </a:r>
          </a:p>
        </p:txBody>
      </p:sp>
      <p:sp>
        <p:nvSpPr>
          <p:cNvPr id="4" name="Slide Number Placeholder 3">
            <a:extLst>
              <a:ext uri="{FF2B5EF4-FFF2-40B4-BE49-F238E27FC236}">
                <a16:creationId xmlns:a16="http://schemas.microsoft.com/office/drawing/2014/main" id="{61E37DE8-67A5-742C-C0D4-2CB259505135}"/>
              </a:ext>
            </a:extLst>
          </p:cNvPr>
          <p:cNvSpPr>
            <a:spLocks noGrp="1"/>
          </p:cNvSpPr>
          <p:nvPr>
            <p:ph type="sldNum" sz="quarter" idx="12"/>
          </p:nvPr>
        </p:nvSpPr>
        <p:spPr/>
        <p:txBody>
          <a:bodyPr/>
          <a:lstStyle/>
          <a:p>
            <a:fld id="{7D1BE87E-F0DE-A44C-894B-E142BEB21E42}"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8D2BEA-9FB1-4368-FA2E-C61479275273}"/>
              </a:ext>
            </a:extLst>
          </p:cNvPr>
          <p:cNvSpPr>
            <a:spLocks noGrp="1"/>
          </p:cNvSpPr>
          <p:nvPr>
            <p:ph type="title"/>
          </p:nvPr>
        </p:nvSpPr>
        <p:spPr>
          <a:xfrm>
            <a:off x="360000" y="116703"/>
            <a:ext cx="11160000" cy="678664"/>
          </a:xfrm>
        </p:spPr>
        <p:txBody>
          <a:bodyPr/>
          <a:lstStyle/>
          <a:p>
            <a:pPr algn="ctr"/>
            <a:r>
              <a:rPr lang="en-US" dirty="0"/>
              <a:t>Degraded beams</a:t>
            </a:r>
          </a:p>
        </p:txBody>
      </p:sp>
      <p:sp>
        <p:nvSpPr>
          <p:cNvPr id="8" name="Content Placeholder 7">
            <a:extLst>
              <a:ext uri="{FF2B5EF4-FFF2-40B4-BE49-F238E27FC236}">
                <a16:creationId xmlns:a16="http://schemas.microsoft.com/office/drawing/2014/main" id="{2C87C8BB-A9F5-32E2-B3A6-BAC2DB7AF43B}"/>
              </a:ext>
            </a:extLst>
          </p:cNvPr>
          <p:cNvSpPr>
            <a:spLocks noGrp="1"/>
          </p:cNvSpPr>
          <p:nvPr>
            <p:ph sz="quarter" idx="13"/>
          </p:nvPr>
        </p:nvSpPr>
        <p:spPr>
          <a:xfrm>
            <a:off x="360000" y="962846"/>
            <a:ext cx="11469011" cy="2819445"/>
          </a:xfrm>
        </p:spPr>
        <p:txBody>
          <a:bodyPr>
            <a:normAutofit/>
          </a:bodyPr>
          <a:lstStyle/>
          <a:p>
            <a:pPr algn="just"/>
            <a:r>
              <a:rPr lang="en-US" sz="1800" dirty="0"/>
              <a:t>The intensity of the positron beam depends on the extent of the beam size (emittance), bunch length, and energy spread at the target</a:t>
            </a:r>
          </a:p>
          <a:p>
            <a:pPr algn="just"/>
            <a:r>
              <a:rPr lang="en-US" sz="1800" dirty="0"/>
              <a:t>It is especially important to quantify the acceptance of CEBAF at injection and through the first pass, as beam properties improve with acceleration</a:t>
            </a:r>
          </a:p>
          <a:p>
            <a:pPr algn="just"/>
            <a:r>
              <a:rPr lang="en-US" sz="1800" dirty="0"/>
              <a:t>An LDRD project (FY22-FY24) funded the design, construction and installation of an e- beam degrader in the CEBAF injector to test these limits in conjunction with nominal e- beams</a:t>
            </a:r>
          </a:p>
          <a:p>
            <a:pPr algn="just"/>
            <a:r>
              <a:rPr lang="en-US" sz="1800" dirty="0"/>
              <a:t>The degrader device consists of targets to degrade e- beam phase space; two collimating apertures to limit transverse emittance; and solenoid to match to the rest of the CEBAF injector</a:t>
            </a:r>
          </a:p>
        </p:txBody>
      </p:sp>
      <p:sp>
        <p:nvSpPr>
          <p:cNvPr id="6" name="Rectangle 5">
            <a:extLst>
              <a:ext uri="{FF2B5EF4-FFF2-40B4-BE49-F238E27FC236}">
                <a16:creationId xmlns:a16="http://schemas.microsoft.com/office/drawing/2014/main" id="{609BB996-4A9C-EA60-8BD1-573393ACF33D}"/>
              </a:ext>
            </a:extLst>
          </p:cNvPr>
          <p:cNvSpPr/>
          <p:nvPr/>
        </p:nvSpPr>
        <p:spPr>
          <a:xfrm>
            <a:off x="0" y="0"/>
            <a:ext cx="19431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9" name="Picture 10">
            <a:extLst>
              <a:ext uri="{FF2B5EF4-FFF2-40B4-BE49-F238E27FC236}">
                <a16:creationId xmlns:a16="http://schemas.microsoft.com/office/drawing/2014/main" id="{605B40FE-6ACA-EF93-FB5A-80011A24C68D}"/>
              </a:ext>
            </a:extLst>
          </p:cNvPr>
          <p:cNvPicPr>
            <a:picLocks noChangeAspect="1"/>
          </p:cNvPicPr>
          <p:nvPr/>
        </p:nvPicPr>
        <p:blipFill>
          <a:blip r:embed="rId3"/>
          <a:srcRect l="30802" t="30313" r="35319" b="23515"/>
          <a:stretch/>
        </p:blipFill>
        <p:spPr>
          <a:xfrm>
            <a:off x="1387612" y="3850185"/>
            <a:ext cx="1050544" cy="2340000"/>
          </a:xfrm>
          <a:prstGeom prst="rect">
            <a:avLst/>
          </a:prstGeom>
        </p:spPr>
      </p:pic>
      <p:pic>
        <p:nvPicPr>
          <p:cNvPr id="42" name="Picture 41">
            <a:extLst>
              <a:ext uri="{FF2B5EF4-FFF2-40B4-BE49-F238E27FC236}">
                <a16:creationId xmlns:a16="http://schemas.microsoft.com/office/drawing/2014/main" id="{FA42A06E-D252-BDB6-D465-509E80036FB3}"/>
              </a:ext>
            </a:extLst>
          </p:cNvPr>
          <p:cNvPicPr>
            <a:picLocks noChangeAspect="1"/>
          </p:cNvPicPr>
          <p:nvPr/>
        </p:nvPicPr>
        <p:blipFill>
          <a:blip r:embed="rId4"/>
          <a:stretch>
            <a:fillRect/>
          </a:stretch>
        </p:blipFill>
        <p:spPr>
          <a:xfrm>
            <a:off x="2815388" y="3753270"/>
            <a:ext cx="6390295" cy="2628585"/>
          </a:xfrm>
          <a:prstGeom prst="rect">
            <a:avLst/>
          </a:prstGeom>
        </p:spPr>
      </p:pic>
      <p:sp>
        <p:nvSpPr>
          <p:cNvPr id="13" name="CuadroTexto 5">
            <a:extLst>
              <a:ext uri="{FF2B5EF4-FFF2-40B4-BE49-F238E27FC236}">
                <a16:creationId xmlns:a16="http://schemas.microsoft.com/office/drawing/2014/main" id="{D84EFD18-FDFE-4CF6-AA59-0C844D5DE2AF}"/>
              </a:ext>
            </a:extLst>
          </p:cNvPr>
          <p:cNvSpPr txBox="1"/>
          <p:nvPr/>
        </p:nvSpPr>
        <p:spPr>
          <a:xfrm>
            <a:off x="2815388" y="6404461"/>
            <a:ext cx="61316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Degrader device installed in CEBAF injector</a:t>
            </a:r>
          </a:p>
        </p:txBody>
      </p:sp>
      <p:sp>
        <p:nvSpPr>
          <p:cNvPr id="14" name="CuadroTexto 5">
            <a:extLst>
              <a:ext uri="{FF2B5EF4-FFF2-40B4-BE49-F238E27FC236}">
                <a16:creationId xmlns:a16="http://schemas.microsoft.com/office/drawing/2014/main" id="{1AB6E281-205E-4D8D-A845-EB0ED112310D}"/>
              </a:ext>
            </a:extLst>
          </p:cNvPr>
          <p:cNvSpPr txBox="1"/>
          <p:nvPr/>
        </p:nvSpPr>
        <p:spPr>
          <a:xfrm>
            <a:off x="973318" y="6256674"/>
            <a:ext cx="187913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Target ladder</a:t>
            </a:r>
          </a:p>
        </p:txBody>
      </p:sp>
      <p:pic>
        <p:nvPicPr>
          <p:cNvPr id="15" name="Picture 14">
            <a:extLst>
              <a:ext uri="{FF2B5EF4-FFF2-40B4-BE49-F238E27FC236}">
                <a16:creationId xmlns:a16="http://schemas.microsoft.com/office/drawing/2014/main" id="{D0312333-FED8-4829-8E2E-9A2AC4BEC82C}"/>
              </a:ext>
            </a:extLst>
          </p:cNvPr>
          <p:cNvPicPr>
            <a:picLocks noChangeAspect="1"/>
          </p:cNvPicPr>
          <p:nvPr/>
        </p:nvPicPr>
        <p:blipFill>
          <a:blip r:embed="rId5"/>
          <a:stretch>
            <a:fillRect/>
          </a:stretch>
        </p:blipFill>
        <p:spPr>
          <a:xfrm>
            <a:off x="9337745" y="3949770"/>
            <a:ext cx="1304667" cy="2102247"/>
          </a:xfrm>
          <a:prstGeom prst="rect">
            <a:avLst/>
          </a:prstGeom>
        </p:spPr>
      </p:pic>
      <p:sp>
        <p:nvSpPr>
          <p:cNvPr id="16" name="CuadroTexto 5">
            <a:extLst>
              <a:ext uri="{FF2B5EF4-FFF2-40B4-BE49-F238E27FC236}">
                <a16:creationId xmlns:a16="http://schemas.microsoft.com/office/drawing/2014/main" id="{2061909E-363E-49E7-96F4-9D267D2F784D}"/>
              </a:ext>
            </a:extLst>
          </p:cNvPr>
          <p:cNvSpPr txBox="1"/>
          <p:nvPr/>
        </p:nvSpPr>
        <p:spPr>
          <a:xfrm>
            <a:off x="9050513" y="6168170"/>
            <a:ext cx="187913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Aperture</a:t>
            </a:r>
          </a:p>
        </p:txBody>
      </p:sp>
      <p:sp>
        <p:nvSpPr>
          <p:cNvPr id="2" name="TextBox 1">
            <a:extLst>
              <a:ext uri="{FF2B5EF4-FFF2-40B4-BE49-F238E27FC236}">
                <a16:creationId xmlns:a16="http://schemas.microsoft.com/office/drawing/2014/main" id="{5DB4056A-6F04-C23F-3BF5-132AD7BA70DB}"/>
              </a:ext>
            </a:extLst>
          </p:cNvPr>
          <p:cNvSpPr txBox="1"/>
          <p:nvPr/>
        </p:nvSpPr>
        <p:spPr>
          <a:xfrm>
            <a:off x="10150278" y="6468989"/>
            <a:ext cx="1277655" cy="369332"/>
          </a:xfrm>
          <a:prstGeom prst="rect">
            <a:avLst/>
          </a:prstGeom>
          <a:noFill/>
        </p:spPr>
        <p:txBody>
          <a:bodyPr wrap="square" rtlCol="0">
            <a:spAutoFit/>
          </a:bodyPr>
          <a:lstStyle/>
          <a:p>
            <a:r>
              <a:rPr lang="en-US" dirty="0"/>
              <a:t>Amy Sy </a:t>
            </a:r>
          </a:p>
        </p:txBody>
      </p:sp>
    </p:spTree>
    <p:extLst>
      <p:ext uri="{BB962C8B-B14F-4D97-AF65-F5344CB8AC3E}">
        <p14:creationId xmlns:p14="http://schemas.microsoft.com/office/powerpoint/2010/main" val="3080388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8D2BEA-9FB1-4368-FA2E-C61479275273}"/>
              </a:ext>
            </a:extLst>
          </p:cNvPr>
          <p:cNvSpPr>
            <a:spLocks noGrp="1"/>
          </p:cNvSpPr>
          <p:nvPr>
            <p:ph type="title"/>
          </p:nvPr>
        </p:nvSpPr>
        <p:spPr>
          <a:xfrm>
            <a:off x="360000" y="116703"/>
            <a:ext cx="11660204" cy="678664"/>
          </a:xfrm>
        </p:spPr>
        <p:txBody>
          <a:bodyPr/>
          <a:lstStyle/>
          <a:p>
            <a:r>
              <a:rPr lang="en-US" dirty="0"/>
              <a:t>Degraded beams – Commissioning and Experiment</a:t>
            </a:r>
          </a:p>
        </p:txBody>
      </p:sp>
      <p:sp>
        <p:nvSpPr>
          <p:cNvPr id="8" name="Content Placeholder 7">
            <a:extLst>
              <a:ext uri="{FF2B5EF4-FFF2-40B4-BE49-F238E27FC236}">
                <a16:creationId xmlns:a16="http://schemas.microsoft.com/office/drawing/2014/main" id="{2C87C8BB-A9F5-32E2-B3A6-BAC2DB7AF43B}"/>
              </a:ext>
            </a:extLst>
          </p:cNvPr>
          <p:cNvSpPr>
            <a:spLocks noGrp="1"/>
          </p:cNvSpPr>
          <p:nvPr>
            <p:ph sz="quarter" idx="13"/>
          </p:nvPr>
        </p:nvSpPr>
        <p:spPr>
          <a:xfrm>
            <a:off x="360000" y="962846"/>
            <a:ext cx="5874545" cy="5110150"/>
          </a:xfrm>
        </p:spPr>
        <p:txBody>
          <a:bodyPr>
            <a:normAutofit/>
          </a:bodyPr>
          <a:lstStyle/>
          <a:p>
            <a:pPr algn="just"/>
            <a:r>
              <a:rPr lang="en-US" sz="1800" dirty="0"/>
              <a:t>Degrader device commissioning and first degraded beams during FY25 physics run</a:t>
            </a:r>
          </a:p>
          <a:p>
            <a:pPr algn="just"/>
            <a:r>
              <a:rPr lang="en-US" sz="1800" dirty="0"/>
              <a:t>Initial emittance measurements of degraded beams show reasonable agreement with simulation</a:t>
            </a:r>
          </a:p>
          <a:p>
            <a:pPr algn="just"/>
            <a:r>
              <a:rPr lang="en-US" sz="1800" dirty="0"/>
              <a:t>Measurements during upcoming FY26 physics run will focus on characterization of degraded beams and transport beyond injector</a:t>
            </a:r>
          </a:p>
          <a:p>
            <a:pPr algn="just"/>
            <a:endParaRPr lang="en-US" sz="1800" dirty="0"/>
          </a:p>
        </p:txBody>
      </p:sp>
      <p:sp>
        <p:nvSpPr>
          <p:cNvPr id="6" name="Rectangle 5">
            <a:extLst>
              <a:ext uri="{FF2B5EF4-FFF2-40B4-BE49-F238E27FC236}">
                <a16:creationId xmlns:a16="http://schemas.microsoft.com/office/drawing/2014/main" id="{609BB996-4A9C-EA60-8BD1-573393ACF33D}"/>
              </a:ext>
            </a:extLst>
          </p:cNvPr>
          <p:cNvSpPr/>
          <p:nvPr/>
        </p:nvSpPr>
        <p:spPr>
          <a:xfrm>
            <a:off x="0" y="0"/>
            <a:ext cx="19431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3739A67E-5FC8-4692-B63A-08E4E70584CB}"/>
              </a:ext>
            </a:extLst>
          </p:cNvPr>
          <p:cNvPicPr>
            <a:picLocks noChangeAspect="1"/>
          </p:cNvPicPr>
          <p:nvPr/>
        </p:nvPicPr>
        <p:blipFill>
          <a:blip r:embed="rId3"/>
          <a:stretch>
            <a:fillRect/>
          </a:stretch>
        </p:blipFill>
        <p:spPr>
          <a:xfrm>
            <a:off x="6487840" y="1315489"/>
            <a:ext cx="5598867" cy="1610591"/>
          </a:xfrm>
          <a:prstGeom prst="rect">
            <a:avLst/>
          </a:prstGeom>
        </p:spPr>
      </p:pic>
      <p:sp>
        <p:nvSpPr>
          <p:cNvPr id="9" name="TextBox 8">
            <a:extLst>
              <a:ext uri="{FF2B5EF4-FFF2-40B4-BE49-F238E27FC236}">
                <a16:creationId xmlns:a16="http://schemas.microsoft.com/office/drawing/2014/main" id="{149FC3D0-45AE-46C8-B31F-77BEFCAB0134}"/>
              </a:ext>
            </a:extLst>
          </p:cNvPr>
          <p:cNvSpPr txBox="1"/>
          <p:nvPr/>
        </p:nvSpPr>
        <p:spPr>
          <a:xfrm>
            <a:off x="6600308" y="946157"/>
            <a:ext cx="54863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Degraded beams on view screen in CEBAF injector</a:t>
            </a:r>
          </a:p>
        </p:txBody>
      </p:sp>
      <p:sp>
        <p:nvSpPr>
          <p:cNvPr id="18" name="TextBox 17">
            <a:extLst>
              <a:ext uri="{FF2B5EF4-FFF2-40B4-BE49-F238E27FC236}">
                <a16:creationId xmlns:a16="http://schemas.microsoft.com/office/drawing/2014/main" id="{7F0354D3-466F-457C-96F8-B61C4D2DECA8}"/>
              </a:ext>
            </a:extLst>
          </p:cNvPr>
          <p:cNvSpPr txBox="1"/>
          <p:nvPr/>
        </p:nvSpPr>
        <p:spPr>
          <a:xfrm>
            <a:off x="648661" y="3708339"/>
            <a:ext cx="62012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Quadrupole scans vs simulation using 1 </a:t>
            </a:r>
            <a:r>
              <a:rPr kumimoji="0" lang="el-G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μ</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 carbon target</a:t>
            </a:r>
          </a:p>
        </p:txBody>
      </p:sp>
      <p:grpSp>
        <p:nvGrpSpPr>
          <p:cNvPr id="26" name="Group 25">
            <a:extLst>
              <a:ext uri="{FF2B5EF4-FFF2-40B4-BE49-F238E27FC236}">
                <a16:creationId xmlns:a16="http://schemas.microsoft.com/office/drawing/2014/main" id="{39A3E69A-1804-402B-A556-6B077B9B0229}"/>
              </a:ext>
            </a:extLst>
          </p:cNvPr>
          <p:cNvGrpSpPr/>
          <p:nvPr/>
        </p:nvGrpSpPr>
        <p:grpSpPr>
          <a:xfrm>
            <a:off x="7288245" y="3446202"/>
            <a:ext cx="4443738" cy="2837872"/>
            <a:chOff x="7202162" y="3512128"/>
            <a:chExt cx="5155711" cy="3328922"/>
          </a:xfrm>
        </p:grpSpPr>
        <p:pic>
          <p:nvPicPr>
            <p:cNvPr id="17" name="Picture 16">
              <a:extLst>
                <a:ext uri="{FF2B5EF4-FFF2-40B4-BE49-F238E27FC236}">
                  <a16:creationId xmlns:a16="http://schemas.microsoft.com/office/drawing/2014/main" id="{5C6C5C48-E7E0-4084-A554-95627BE614ED}"/>
                </a:ext>
              </a:extLst>
            </p:cNvPr>
            <p:cNvPicPr>
              <a:picLocks noChangeAspect="1"/>
            </p:cNvPicPr>
            <p:nvPr/>
          </p:nvPicPr>
          <p:blipFill rotWithShape="1">
            <a:blip r:embed="rId4"/>
            <a:srcRect t="11583" r="5138" b="5700"/>
            <a:stretch/>
          </p:blipFill>
          <p:spPr>
            <a:xfrm>
              <a:off x="7202162" y="3649287"/>
              <a:ext cx="4880527" cy="3191763"/>
            </a:xfrm>
            <a:prstGeom prst="rect">
              <a:avLst/>
            </a:prstGeom>
          </p:spPr>
        </p:pic>
        <p:sp>
          <p:nvSpPr>
            <p:cNvPr id="20" name="TextBox 19">
              <a:extLst>
                <a:ext uri="{FF2B5EF4-FFF2-40B4-BE49-F238E27FC236}">
                  <a16:creationId xmlns:a16="http://schemas.microsoft.com/office/drawing/2014/main" id="{8C4D8E44-1CB3-4F82-BA3C-3194C5C987A9}"/>
                </a:ext>
              </a:extLst>
            </p:cNvPr>
            <p:cNvSpPr txBox="1"/>
            <p:nvPr/>
          </p:nvSpPr>
          <p:spPr>
            <a:xfrm>
              <a:off x="11682534" y="3512128"/>
              <a:ext cx="6753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Goal</a:t>
              </a:r>
            </a:p>
          </p:txBody>
        </p:sp>
        <p:sp>
          <p:nvSpPr>
            <p:cNvPr id="21" name="Star: 5 Points 20">
              <a:extLst>
                <a:ext uri="{FF2B5EF4-FFF2-40B4-BE49-F238E27FC236}">
                  <a16:creationId xmlns:a16="http://schemas.microsoft.com/office/drawing/2014/main" id="{E8E45193-C688-4BD6-922B-178DFA71EA98}"/>
                </a:ext>
              </a:extLst>
            </p:cNvPr>
            <p:cNvSpPr/>
            <p:nvPr/>
          </p:nvSpPr>
          <p:spPr>
            <a:xfrm>
              <a:off x="11604303" y="3766852"/>
              <a:ext cx="274320" cy="282634"/>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4D3E4D00-684D-48AC-AC1F-B680565E5234}"/>
              </a:ext>
            </a:extLst>
          </p:cNvPr>
          <p:cNvGrpSpPr/>
          <p:nvPr/>
        </p:nvGrpSpPr>
        <p:grpSpPr>
          <a:xfrm>
            <a:off x="258659" y="4077671"/>
            <a:ext cx="3466505" cy="2599879"/>
            <a:chOff x="258659" y="4077671"/>
            <a:chExt cx="3466505" cy="2599879"/>
          </a:xfrm>
        </p:grpSpPr>
        <p:pic>
          <p:nvPicPr>
            <p:cNvPr id="13" name="Picture 12">
              <a:extLst>
                <a:ext uri="{FF2B5EF4-FFF2-40B4-BE49-F238E27FC236}">
                  <a16:creationId xmlns:a16="http://schemas.microsoft.com/office/drawing/2014/main" id="{C637E55F-7260-4662-9B6F-FEF02123E18A}"/>
                </a:ext>
              </a:extLst>
            </p:cNvPr>
            <p:cNvPicPr>
              <a:picLocks noChangeAspect="1"/>
            </p:cNvPicPr>
            <p:nvPr/>
          </p:nvPicPr>
          <p:blipFill>
            <a:blip r:embed="rId5"/>
            <a:stretch>
              <a:fillRect/>
            </a:stretch>
          </p:blipFill>
          <p:spPr>
            <a:xfrm>
              <a:off x="258659" y="4077671"/>
              <a:ext cx="3466505" cy="2599879"/>
            </a:xfrm>
            <a:prstGeom prst="rect">
              <a:avLst/>
            </a:prstGeom>
          </p:spPr>
        </p:pic>
        <p:sp>
          <p:nvSpPr>
            <p:cNvPr id="22" name="TextBox 21">
              <a:extLst>
                <a:ext uri="{FF2B5EF4-FFF2-40B4-BE49-F238E27FC236}">
                  <a16:creationId xmlns:a16="http://schemas.microsoft.com/office/drawing/2014/main" id="{EA1EF9B2-696B-4458-A138-B22ECC0DE90E}"/>
                </a:ext>
              </a:extLst>
            </p:cNvPr>
            <p:cNvSpPr txBox="1"/>
            <p:nvPr/>
          </p:nvSpPr>
          <p:spPr>
            <a:xfrm>
              <a:off x="1733702" y="4226059"/>
              <a:ext cx="8819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IHA0L08</a:t>
              </a:r>
            </a:p>
          </p:txBody>
        </p:sp>
      </p:grpSp>
      <p:grpSp>
        <p:nvGrpSpPr>
          <p:cNvPr id="25" name="Group 24">
            <a:extLst>
              <a:ext uri="{FF2B5EF4-FFF2-40B4-BE49-F238E27FC236}">
                <a16:creationId xmlns:a16="http://schemas.microsoft.com/office/drawing/2014/main" id="{26092971-9646-42A6-AF4E-424042DB041F}"/>
              </a:ext>
            </a:extLst>
          </p:cNvPr>
          <p:cNvGrpSpPr/>
          <p:nvPr/>
        </p:nvGrpSpPr>
        <p:grpSpPr>
          <a:xfrm>
            <a:off x="3773452" y="4077671"/>
            <a:ext cx="3466505" cy="2599879"/>
            <a:chOff x="3773452" y="4077671"/>
            <a:chExt cx="3466505" cy="2599879"/>
          </a:xfrm>
        </p:grpSpPr>
        <p:pic>
          <p:nvPicPr>
            <p:cNvPr id="15" name="Picture 14">
              <a:extLst>
                <a:ext uri="{FF2B5EF4-FFF2-40B4-BE49-F238E27FC236}">
                  <a16:creationId xmlns:a16="http://schemas.microsoft.com/office/drawing/2014/main" id="{1F9516D0-11BC-4ABC-A986-45C28A75524C}"/>
                </a:ext>
              </a:extLst>
            </p:cNvPr>
            <p:cNvPicPr>
              <a:picLocks noChangeAspect="1"/>
            </p:cNvPicPr>
            <p:nvPr/>
          </p:nvPicPr>
          <p:blipFill>
            <a:blip r:embed="rId6"/>
            <a:stretch>
              <a:fillRect/>
            </a:stretch>
          </p:blipFill>
          <p:spPr>
            <a:xfrm>
              <a:off x="3773452" y="4077671"/>
              <a:ext cx="3466505" cy="2599879"/>
            </a:xfrm>
            <a:prstGeom prst="rect">
              <a:avLst/>
            </a:prstGeom>
          </p:spPr>
        </p:pic>
        <p:sp>
          <p:nvSpPr>
            <p:cNvPr id="23" name="TextBox 22">
              <a:extLst>
                <a:ext uri="{FF2B5EF4-FFF2-40B4-BE49-F238E27FC236}">
                  <a16:creationId xmlns:a16="http://schemas.microsoft.com/office/drawing/2014/main" id="{0AA5A80C-8EA7-4728-8BFE-93144B8B2AE0}"/>
                </a:ext>
              </a:extLst>
            </p:cNvPr>
            <p:cNvSpPr txBox="1"/>
            <p:nvPr/>
          </p:nvSpPr>
          <p:spPr>
            <a:xfrm>
              <a:off x="5264556" y="4222370"/>
              <a:ext cx="8819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IHA0L09</a:t>
              </a:r>
            </a:p>
          </p:txBody>
        </p:sp>
      </p:grpSp>
      <p:sp>
        <p:nvSpPr>
          <p:cNvPr id="19" name="TextBox 18">
            <a:extLst>
              <a:ext uri="{FF2B5EF4-FFF2-40B4-BE49-F238E27FC236}">
                <a16:creationId xmlns:a16="http://schemas.microsoft.com/office/drawing/2014/main" id="{F4BCF3BC-5B6E-4A33-A611-E75F1EA58336}"/>
              </a:ext>
            </a:extLst>
          </p:cNvPr>
          <p:cNvSpPr txBox="1"/>
          <p:nvPr/>
        </p:nvSpPr>
        <p:spPr>
          <a:xfrm>
            <a:off x="7641617" y="2926080"/>
            <a:ext cx="32913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Degraded beam phase space for injection to NL</a:t>
            </a:r>
          </a:p>
        </p:txBody>
      </p:sp>
      <p:sp>
        <p:nvSpPr>
          <p:cNvPr id="2" name="TextBox 1">
            <a:extLst>
              <a:ext uri="{FF2B5EF4-FFF2-40B4-BE49-F238E27FC236}">
                <a16:creationId xmlns:a16="http://schemas.microsoft.com/office/drawing/2014/main" id="{7186C33A-8125-2D1F-488C-BBCE82C0536A}"/>
              </a:ext>
            </a:extLst>
          </p:cNvPr>
          <p:cNvSpPr txBox="1"/>
          <p:nvPr/>
        </p:nvSpPr>
        <p:spPr>
          <a:xfrm>
            <a:off x="10742549" y="6371965"/>
            <a:ext cx="1277655" cy="369332"/>
          </a:xfrm>
          <a:prstGeom prst="rect">
            <a:avLst/>
          </a:prstGeom>
          <a:noFill/>
        </p:spPr>
        <p:txBody>
          <a:bodyPr wrap="square" rtlCol="0">
            <a:spAutoFit/>
          </a:bodyPr>
          <a:lstStyle/>
          <a:p>
            <a:r>
              <a:rPr lang="en-US" dirty="0"/>
              <a:t>Amy Sy </a:t>
            </a:r>
          </a:p>
        </p:txBody>
      </p:sp>
    </p:spTree>
    <p:extLst>
      <p:ext uri="{BB962C8B-B14F-4D97-AF65-F5344CB8AC3E}">
        <p14:creationId xmlns:p14="http://schemas.microsoft.com/office/powerpoint/2010/main" val="2520803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t>Degrader Results: FY25 Measurements &amp; FY26 Plans</a:t>
            </a:r>
          </a:p>
        </p:txBody>
      </p:sp>
      <p:sp>
        <p:nvSpPr>
          <p:cNvPr id="3" name="Text Placeholder 2"/>
          <p:cNvSpPr>
            <a:spLocks noGrp="1"/>
          </p:cNvSpPr>
          <p:nvPr>
            <p:ph type="body" sz="half" idx="2"/>
          </p:nvPr>
        </p:nvSpPr>
        <p:spPr/>
        <p:txBody>
          <a:bodyPr wrap="square"/>
          <a:lstStyle/>
          <a:p>
            <a:pPr algn="ctr"/>
            <a:endParaRPr lang="en-US" sz="1600" b="1" dirty="0"/>
          </a:p>
          <a:p>
            <a:pPr algn="ctr"/>
            <a:endParaRPr lang="en-US" sz="1600" b="1" dirty="0"/>
          </a:p>
          <a:p>
            <a:pPr algn="ctr"/>
            <a:r>
              <a:rPr sz="1600" b="1" dirty="0"/>
              <a:t>FY25 — First commissioning and degraded beam runs</a:t>
            </a:r>
          </a:p>
          <a:p>
            <a:pPr lvl="1" algn="ctr"/>
            <a:r>
              <a:rPr sz="1600" dirty="0"/>
              <a:t>Degraded beams visible on view screens in CEBAF injector</a:t>
            </a:r>
          </a:p>
          <a:p>
            <a:pPr lvl="1" algn="ctr"/>
            <a:r>
              <a:rPr sz="1600" dirty="0"/>
              <a:t>Quadrupole scans match simulation predictions (1 </a:t>
            </a:r>
            <a:r>
              <a:rPr sz="1600" dirty="0" err="1"/>
              <a:t>μm</a:t>
            </a:r>
            <a:r>
              <a:rPr sz="1600" dirty="0"/>
              <a:t> carbon target)</a:t>
            </a:r>
          </a:p>
          <a:p>
            <a:pPr lvl="1" algn="ctr"/>
            <a:r>
              <a:rPr sz="1600" dirty="0"/>
              <a:t>~13 </a:t>
            </a:r>
            <a:r>
              <a:rPr sz="1600" dirty="0" err="1"/>
              <a:t>mm·mrad</a:t>
            </a:r>
            <a:r>
              <a:rPr sz="1600" dirty="0"/>
              <a:t> degraded beam transported to NL demonstrated</a:t>
            </a:r>
          </a:p>
          <a:p>
            <a:pPr lvl="1" algn="ctr"/>
            <a:r>
              <a:rPr sz="1600" dirty="0"/>
              <a:t>Critical harp repaired during SAM shutdown — enables quantitative emittance measurement</a:t>
            </a:r>
          </a:p>
          <a:p>
            <a:pPr algn="ctr"/>
            <a:r>
              <a:rPr sz="1600" b="1" dirty="0"/>
              <a:t>FY26 plans — quantitative characterization beyond injector</a:t>
            </a:r>
          </a:p>
          <a:p>
            <a:pPr lvl="1" algn="ctr"/>
            <a:r>
              <a:rPr sz="1600" dirty="0"/>
              <a:t>Objective: transport degraded beam through NL and into ARC1 (to 1R)</a:t>
            </a:r>
          </a:p>
          <a:p>
            <a:pPr lvl="1" algn="ctr"/>
            <a:r>
              <a:rPr sz="1600" dirty="0"/>
              <a:t>Use repaired wire scanner for quantitative phase-space study</a:t>
            </a:r>
          </a:p>
          <a:p>
            <a:pPr lvl="1" algn="ctr"/>
            <a:r>
              <a:rPr sz="1600" dirty="0"/>
              <a:t>Map CEBAF acceptance as function of emittance and momentum spread</a:t>
            </a:r>
          </a:p>
          <a:p>
            <a:pPr lvl="1" algn="ctr"/>
            <a:r>
              <a:rPr sz="1600" dirty="0"/>
              <a:t>Results will directly inform Ce+BAF injector design parameters</a:t>
            </a:r>
          </a:p>
          <a:p>
            <a:pPr algn="ctr"/>
            <a:r>
              <a:rPr sz="1600" b="1" dirty="0"/>
              <a:t>Significance: first direct experimental confirmation of CEBAF large-emittance acceptance</a:t>
            </a:r>
          </a:p>
        </p:txBody>
      </p:sp>
      <p:sp>
        <p:nvSpPr>
          <p:cNvPr id="4" name="TextBox 3">
            <a:extLst>
              <a:ext uri="{FF2B5EF4-FFF2-40B4-BE49-F238E27FC236}">
                <a16:creationId xmlns:a16="http://schemas.microsoft.com/office/drawing/2014/main" id="{4C6798C3-1E62-A4C6-AC37-E00C6CDDD7AF}"/>
              </a:ext>
            </a:extLst>
          </p:cNvPr>
          <p:cNvSpPr txBox="1"/>
          <p:nvPr/>
        </p:nvSpPr>
        <p:spPr>
          <a:xfrm>
            <a:off x="10361843" y="6488668"/>
            <a:ext cx="1277655" cy="369332"/>
          </a:xfrm>
          <a:prstGeom prst="rect">
            <a:avLst/>
          </a:prstGeom>
          <a:noFill/>
        </p:spPr>
        <p:txBody>
          <a:bodyPr wrap="square" rtlCol="0">
            <a:spAutoFit/>
          </a:bodyPr>
          <a:lstStyle/>
          <a:p>
            <a:r>
              <a:rPr lang="en-US" dirty="0"/>
              <a:t>Amy Sy </a:t>
            </a:r>
          </a:p>
        </p:txBody>
      </p:sp>
      <p:sp>
        <p:nvSpPr>
          <p:cNvPr id="5" name="Slide Number Placeholder 4">
            <a:extLst>
              <a:ext uri="{FF2B5EF4-FFF2-40B4-BE49-F238E27FC236}">
                <a16:creationId xmlns:a16="http://schemas.microsoft.com/office/drawing/2014/main" id="{941CB464-63F0-8625-0184-D484173E76F0}"/>
              </a:ext>
            </a:extLst>
          </p:cNvPr>
          <p:cNvSpPr>
            <a:spLocks noGrp="1"/>
          </p:cNvSpPr>
          <p:nvPr>
            <p:ph type="sldNum" sz="quarter" idx="12"/>
          </p:nvPr>
        </p:nvSpPr>
        <p:spPr/>
        <p:txBody>
          <a:bodyPr/>
          <a:lstStyle/>
          <a:p>
            <a:fld id="{7D1BE87E-F0DE-A44C-894B-E142BEB21E42}" type="slidenum">
              <a:rPr lang="en-US" smtClean="0"/>
              <a:pPr/>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t>LERF: The R&amp;D Testbed</a:t>
            </a:r>
          </a:p>
        </p:txBody>
      </p:sp>
      <p:sp>
        <p:nvSpPr>
          <p:cNvPr id="3" name="Text Placeholder 2"/>
          <p:cNvSpPr>
            <a:spLocks noGrp="1"/>
          </p:cNvSpPr>
          <p:nvPr>
            <p:ph type="body" sz="half" idx="2"/>
          </p:nvPr>
        </p:nvSpPr>
        <p:spPr/>
        <p:txBody>
          <a:bodyPr wrap="square"/>
          <a:lstStyle/>
          <a:p>
            <a:endParaRPr lang="en-US" sz="1600" b="1" dirty="0"/>
          </a:p>
          <a:p>
            <a:pPr algn="ctr"/>
            <a:r>
              <a:rPr sz="1600" b="1" dirty="0"/>
              <a:t>LERF (Low Energy Research Facility) — the old FEL injector</a:t>
            </a:r>
            <a:endParaRPr lang="en-US" sz="1600" b="1" dirty="0"/>
          </a:p>
          <a:p>
            <a:pPr algn="ctr"/>
            <a:endParaRPr sz="1600" b="1" dirty="0"/>
          </a:p>
          <a:p>
            <a:pPr lvl="1" algn="ctr"/>
            <a:r>
              <a:rPr sz="1600" dirty="0"/>
              <a:t>Plan: restore to 100 kW / 10 MeV e− capability for target and e+ R&amp;D</a:t>
            </a:r>
          </a:p>
          <a:p>
            <a:pPr lvl="1" algn="ctr"/>
            <a:r>
              <a:rPr sz="1600" dirty="0"/>
              <a:t>Year 1: install CEBAF-style load-lock gun and drive laser (FY25)</a:t>
            </a:r>
          </a:p>
          <a:p>
            <a:pPr lvl="1" algn="ctr"/>
            <a:r>
              <a:rPr sz="1600" dirty="0"/>
              <a:t>Year 2: install repaired QCM and commission 10 MeV beam</a:t>
            </a:r>
          </a:p>
          <a:p>
            <a:pPr lvl="1" algn="ctr"/>
            <a:r>
              <a:rPr sz="1600" dirty="0"/>
              <a:t>Year 3: target testing and e+ production demonstration</a:t>
            </a:r>
            <a:endParaRPr lang="en-US" sz="1600" dirty="0"/>
          </a:p>
          <a:p>
            <a:pPr lvl="1" algn="ctr"/>
            <a:endParaRPr lang="en-US" sz="1600" dirty="0"/>
          </a:p>
          <a:p>
            <a:pPr lvl="1" algn="ctr"/>
            <a:endParaRPr lang="en-US" sz="1600" dirty="0"/>
          </a:p>
          <a:p>
            <a:pPr lvl="1" algn="ctr"/>
            <a:endParaRPr sz="1600" dirty="0"/>
          </a:p>
          <a:p>
            <a:pPr algn="ctr"/>
            <a:r>
              <a:rPr sz="1600" b="1" dirty="0"/>
              <a:t>Current status: CEBAF-style gun installed (FY25)</a:t>
            </a:r>
          </a:p>
          <a:p>
            <a:pPr lvl="1" algn="ctr"/>
            <a:r>
              <a:rPr sz="1600" dirty="0"/>
              <a:t>Ongoing: SRF quarter + RF refurbishment understood but unfunded</a:t>
            </a:r>
          </a:p>
          <a:p>
            <a:pPr lvl="1" algn="ctr"/>
            <a:r>
              <a:rPr sz="1600" dirty="0"/>
              <a:t>FEL gun/PS restoration delayed due to reduced staffing</a:t>
            </a:r>
          </a:p>
        </p:txBody>
      </p:sp>
      <p:sp>
        <p:nvSpPr>
          <p:cNvPr id="4" name="Slide Number Placeholder 3">
            <a:extLst>
              <a:ext uri="{FF2B5EF4-FFF2-40B4-BE49-F238E27FC236}">
                <a16:creationId xmlns:a16="http://schemas.microsoft.com/office/drawing/2014/main" id="{6F573F7B-B6F1-556D-FEE4-8A28A6AC8DBB}"/>
              </a:ext>
            </a:extLst>
          </p:cNvPr>
          <p:cNvSpPr>
            <a:spLocks noGrp="1"/>
          </p:cNvSpPr>
          <p:nvPr>
            <p:ph type="sldNum" sz="quarter" idx="12"/>
          </p:nvPr>
        </p:nvSpPr>
        <p:spPr/>
        <p:txBody>
          <a:bodyPr/>
          <a:lstStyle/>
          <a:p>
            <a:fld id="{7D1BE87E-F0DE-A44C-894B-E142BEB21E42}" type="slidenum">
              <a:rPr lang="en-US" smtClean="0"/>
              <a:pPr/>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167" y="359654"/>
            <a:ext cx="10053033" cy="880970"/>
          </a:xfrm>
        </p:spPr>
        <p:txBody>
          <a:bodyPr/>
          <a:lstStyle/>
          <a:p>
            <a:r>
              <a:rPr dirty="0">
                <a:solidFill>
                  <a:srgbClr val="FF0000"/>
                </a:solidFill>
              </a:rPr>
              <a:t>Summary &amp; Path Forward</a:t>
            </a:r>
          </a:p>
        </p:txBody>
      </p:sp>
      <p:sp>
        <p:nvSpPr>
          <p:cNvPr id="3" name="TextBox 2"/>
          <p:cNvSpPr txBox="1"/>
          <p:nvPr/>
        </p:nvSpPr>
        <p:spPr>
          <a:xfrm>
            <a:off x="1161066" y="1608089"/>
            <a:ext cx="10053032" cy="4170372"/>
          </a:xfrm>
          <a:prstGeom prst="rect">
            <a:avLst/>
          </a:prstGeom>
          <a:noFill/>
        </p:spPr>
        <p:txBody>
          <a:bodyPr wrap="square">
            <a:spAutoFit/>
          </a:bodyPr>
          <a:lstStyle/>
          <a:p>
            <a:pPr>
              <a:spcBef>
                <a:spcPts val="600"/>
              </a:spcBef>
            </a:pPr>
            <a:r>
              <a:rPr sz="2000" dirty="0"/>
              <a:t>• The Ce</a:t>
            </a:r>
            <a:r>
              <a:rPr sz="2000" baseline="30000" dirty="0"/>
              <a:t>+</a:t>
            </a:r>
            <a:r>
              <a:rPr sz="2000" dirty="0"/>
              <a:t>BAF concept is sound — a CW, polarized e+ injector to CEBAF can be built</a:t>
            </a:r>
            <a:endParaRPr lang="en-US" sz="2000" dirty="0"/>
          </a:p>
          <a:p>
            <a:pPr>
              <a:spcBef>
                <a:spcPts val="600"/>
              </a:spcBef>
            </a:pPr>
            <a:endParaRPr sz="2000" dirty="0"/>
          </a:p>
          <a:p>
            <a:pPr>
              <a:spcBef>
                <a:spcPts val="600"/>
              </a:spcBef>
            </a:pPr>
            <a:r>
              <a:rPr sz="2000" dirty="0"/>
              <a:t>• Generation 2 model identified a 50× emittance challenge → FY26 focus on CFD + SRF capture</a:t>
            </a:r>
            <a:endParaRPr lang="en-US" sz="2000" dirty="0"/>
          </a:p>
          <a:p>
            <a:pPr>
              <a:spcBef>
                <a:spcPts val="600"/>
              </a:spcBef>
            </a:pPr>
            <a:endParaRPr sz="2000" dirty="0"/>
          </a:p>
          <a:p>
            <a:pPr>
              <a:spcBef>
                <a:spcPts val="600"/>
              </a:spcBef>
            </a:pPr>
            <a:r>
              <a:rPr sz="2000" dirty="0"/>
              <a:t>• Three prototype projects (mA gun, solid target, liquid jet) all progressing, results in 6–12 months</a:t>
            </a:r>
          </a:p>
          <a:p>
            <a:pPr>
              <a:spcBef>
                <a:spcPts val="600"/>
              </a:spcBef>
            </a:pPr>
            <a:r>
              <a:rPr sz="2000" dirty="0"/>
              <a:t>• Degrader experiment provides first direct data on CEBAF large-emittance acceptance</a:t>
            </a:r>
            <a:endParaRPr lang="en-US" sz="2000" dirty="0"/>
          </a:p>
          <a:p>
            <a:pPr>
              <a:spcBef>
                <a:spcPts val="600"/>
              </a:spcBef>
            </a:pPr>
            <a:endParaRPr sz="2000" dirty="0"/>
          </a:p>
          <a:p>
            <a:pPr>
              <a:spcBef>
                <a:spcPts val="600"/>
              </a:spcBef>
            </a:pPr>
            <a:r>
              <a:rPr sz="2000" dirty="0"/>
              <a:t>• LEEPP workshop (this </a:t>
            </a:r>
            <a:r>
              <a:rPr lang="en-US" sz="2000" dirty="0"/>
              <a:t>week</a:t>
            </a:r>
            <a:r>
              <a:rPr sz="2000" dirty="0"/>
              <a:t>!) aims to build broad community support for e± physics at </a:t>
            </a:r>
            <a:r>
              <a:rPr sz="2000" dirty="0" err="1"/>
              <a:t>J</a:t>
            </a:r>
            <a:r>
              <a:rPr lang="en-US" sz="2000" dirty="0" err="1"/>
              <a:t>l</a:t>
            </a:r>
            <a:r>
              <a:rPr sz="2000" dirty="0" err="1"/>
              <a:t>ab</a:t>
            </a:r>
            <a:endParaRPr lang="en-US" sz="2000" dirty="0"/>
          </a:p>
          <a:p>
            <a:pPr>
              <a:spcBef>
                <a:spcPts val="600"/>
              </a:spcBef>
            </a:pPr>
            <a:endParaRPr sz="2000" dirty="0"/>
          </a:p>
          <a:p>
            <a:pPr>
              <a:spcBef>
                <a:spcPts val="600"/>
              </a:spcBef>
            </a:pPr>
            <a:r>
              <a:rPr sz="2000" dirty="0"/>
              <a:t>• Next milestones: FY26 degrader run to 1R, liquid jet delivery, solid target thermal test at LERF</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093" y="176351"/>
            <a:ext cx="11044707" cy="678664"/>
          </a:xfrm>
        </p:spPr>
        <p:txBody>
          <a:bodyPr/>
          <a:lstStyle/>
          <a:p>
            <a:pPr algn="ctr"/>
            <a:r>
              <a:rPr dirty="0"/>
              <a:t>Science Case: Why Positrons at Jefferson Lab?</a:t>
            </a:r>
          </a:p>
        </p:txBody>
      </p:sp>
      <p:sp>
        <p:nvSpPr>
          <p:cNvPr id="3" name="Text Placeholder 2"/>
          <p:cNvSpPr>
            <a:spLocks noGrp="1"/>
          </p:cNvSpPr>
          <p:nvPr>
            <p:ph type="body" sz="half" idx="2"/>
          </p:nvPr>
        </p:nvSpPr>
        <p:spPr/>
        <p:txBody>
          <a:bodyPr wrap="square"/>
          <a:lstStyle/>
          <a:p>
            <a:pPr algn="ctr"/>
            <a:r>
              <a:rPr sz="1600" b="1" dirty="0"/>
              <a:t>Jefferson Lab is uniquely positioned to provide CW, polarized </a:t>
            </a:r>
            <a:r>
              <a:rPr lang="en-US" sz="1600" b="1" dirty="0"/>
              <a:t>(and unpolarized) </a:t>
            </a:r>
            <a:r>
              <a:rPr sz="1600" b="1" dirty="0"/>
              <a:t>positron beams</a:t>
            </a:r>
          </a:p>
          <a:p>
            <a:pPr algn="ctr"/>
            <a:r>
              <a:rPr sz="1600" b="1" dirty="0"/>
              <a:t>Two-Photon Exchange (TPE)</a:t>
            </a:r>
          </a:p>
          <a:p>
            <a:pPr lvl="1" algn="ctr"/>
            <a:r>
              <a:rPr sz="1600" dirty="0"/>
              <a:t>Resolve the proton form-factor discrepancy between Rosenbluth and polarization methods</a:t>
            </a:r>
          </a:p>
          <a:p>
            <a:pPr lvl="1" algn="ctr"/>
            <a:r>
              <a:rPr sz="1600" dirty="0"/>
              <a:t>Requires simultaneous e+ and e− beams — only possible at </a:t>
            </a:r>
            <a:r>
              <a:rPr sz="1600" dirty="0" err="1"/>
              <a:t>JLab</a:t>
            </a:r>
            <a:endParaRPr sz="1600" dirty="0"/>
          </a:p>
          <a:p>
            <a:pPr algn="ctr"/>
            <a:r>
              <a:rPr sz="1600" b="1" dirty="0"/>
              <a:t>Nuclear Structure</a:t>
            </a:r>
          </a:p>
          <a:p>
            <a:pPr lvl="1" algn="ctr"/>
            <a:r>
              <a:rPr sz="1600" dirty="0"/>
              <a:t>Time-like form factors, deeply virtual Compton scattering with e+</a:t>
            </a:r>
          </a:p>
          <a:p>
            <a:pPr lvl="1" algn="ctr"/>
            <a:r>
              <a:rPr sz="1600" dirty="0"/>
              <a:t>Unique access to sea quark distributions</a:t>
            </a:r>
          </a:p>
          <a:p>
            <a:pPr algn="ctr"/>
            <a:r>
              <a:rPr sz="1600" b="1" dirty="0"/>
              <a:t>Beyond the Standard Model</a:t>
            </a:r>
          </a:p>
          <a:p>
            <a:pPr lvl="1" algn="ctr"/>
            <a:r>
              <a:rPr sz="1600" dirty="0"/>
              <a:t>Lepton universality tests, dark photon searches</a:t>
            </a:r>
          </a:p>
          <a:p>
            <a:pPr algn="ctr"/>
            <a:r>
              <a:rPr sz="1600" b="1" dirty="0"/>
              <a:t>~250 physicists from 70 institutions (PWG) supporting the science case</a:t>
            </a:r>
          </a:p>
          <a:p>
            <a:pPr algn="ctr"/>
            <a:r>
              <a:rPr sz="1600" b="1" dirty="0"/>
              <a:t>PAC has approved multiple experiments requiring polarized positron beams</a:t>
            </a:r>
          </a:p>
        </p:txBody>
      </p:sp>
      <p:sp>
        <p:nvSpPr>
          <p:cNvPr id="4" name="Slide Number Placeholder 3">
            <a:extLst>
              <a:ext uri="{FF2B5EF4-FFF2-40B4-BE49-F238E27FC236}">
                <a16:creationId xmlns:a16="http://schemas.microsoft.com/office/drawing/2014/main" id="{BFABDECE-7A63-85EC-F131-EA96166F7762}"/>
              </a:ext>
            </a:extLst>
          </p:cNvPr>
          <p:cNvSpPr>
            <a:spLocks noGrp="1"/>
          </p:cNvSpPr>
          <p:nvPr>
            <p:ph type="sldNum" sz="quarter" idx="12"/>
          </p:nvPr>
        </p:nvSpPr>
        <p:spPr/>
        <p:txBody>
          <a:bodyPr/>
          <a:lstStyle/>
          <a:p>
            <a:fld id="{7D1BE87E-F0DE-A44C-894B-E142BEB21E42}" type="slidenum">
              <a:rPr lang="en-US" smtClean="0"/>
              <a:pPr/>
              <a:t>3</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7E077D-FD19-DC78-6217-08BC3D0DC903}"/>
              </a:ext>
            </a:extLst>
          </p:cNvPr>
          <p:cNvSpPr>
            <a:spLocks noGrp="1"/>
          </p:cNvSpPr>
          <p:nvPr>
            <p:ph type="sldNum" sz="quarter" idx="12"/>
          </p:nvPr>
        </p:nvSpPr>
        <p:spPr/>
        <p:txBody>
          <a:bodyPr/>
          <a:lstStyle/>
          <a:p>
            <a:fld id="{7D1BE87E-F0DE-A44C-894B-E142BEB21E42}" type="slidenum">
              <a:rPr lang="en-US" smtClean="0"/>
              <a:pPr/>
              <a:t>4</a:t>
            </a:fld>
            <a:endParaRPr lang="en-US" dirty="0"/>
          </a:p>
        </p:txBody>
      </p:sp>
      <p:sp>
        <p:nvSpPr>
          <p:cNvPr id="4" name="Title 3">
            <a:extLst>
              <a:ext uri="{FF2B5EF4-FFF2-40B4-BE49-F238E27FC236}">
                <a16:creationId xmlns:a16="http://schemas.microsoft.com/office/drawing/2014/main" id="{FCF0E351-D59F-8967-138B-2F493D806365}"/>
              </a:ext>
            </a:extLst>
          </p:cNvPr>
          <p:cNvSpPr>
            <a:spLocks noGrp="1"/>
          </p:cNvSpPr>
          <p:nvPr>
            <p:ph type="title"/>
          </p:nvPr>
        </p:nvSpPr>
        <p:spPr>
          <a:xfrm>
            <a:off x="309094" y="162283"/>
            <a:ext cx="11044707" cy="678664"/>
          </a:xfrm>
        </p:spPr>
        <p:txBody>
          <a:bodyPr/>
          <a:lstStyle/>
          <a:p>
            <a:pPr algn="ctr"/>
            <a:r>
              <a:rPr lang="en-US" dirty="0"/>
              <a:t>The Ce</a:t>
            </a:r>
            <a:r>
              <a:rPr lang="en-US" baseline="30000" dirty="0"/>
              <a:t>+</a:t>
            </a:r>
            <a:r>
              <a:rPr lang="en-US" dirty="0"/>
              <a:t>BAF program</a:t>
            </a:r>
          </a:p>
        </p:txBody>
      </p:sp>
      <p:pic>
        <p:nvPicPr>
          <p:cNvPr id="7" name="Picture 6">
            <a:extLst>
              <a:ext uri="{FF2B5EF4-FFF2-40B4-BE49-F238E27FC236}">
                <a16:creationId xmlns:a16="http://schemas.microsoft.com/office/drawing/2014/main" id="{2AA0DA9A-1C57-0BAE-12B0-816E255E004B}"/>
              </a:ext>
            </a:extLst>
          </p:cNvPr>
          <p:cNvPicPr>
            <a:picLocks noChangeAspect="1"/>
          </p:cNvPicPr>
          <p:nvPr/>
        </p:nvPicPr>
        <p:blipFill>
          <a:blip r:embed="rId2"/>
          <a:stretch>
            <a:fillRect/>
          </a:stretch>
        </p:blipFill>
        <p:spPr>
          <a:xfrm>
            <a:off x="1079499" y="1000969"/>
            <a:ext cx="9427047" cy="5329623"/>
          </a:xfrm>
          <a:prstGeom prst="rect">
            <a:avLst/>
          </a:prstGeom>
        </p:spPr>
      </p:pic>
    </p:spTree>
    <p:extLst>
      <p:ext uri="{BB962C8B-B14F-4D97-AF65-F5344CB8AC3E}">
        <p14:creationId xmlns:p14="http://schemas.microsoft.com/office/powerpoint/2010/main" val="3170926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A7CA317-4F4D-DFB0-320A-A5893AD7FFBF}"/>
              </a:ext>
            </a:extLst>
          </p:cNvPr>
          <p:cNvSpPr>
            <a:spLocks noGrp="1"/>
          </p:cNvSpPr>
          <p:nvPr>
            <p:ph type="sldNum" sz="quarter" idx="12"/>
          </p:nvPr>
        </p:nvSpPr>
        <p:spPr/>
        <p:txBody>
          <a:bodyPr/>
          <a:lstStyle/>
          <a:p>
            <a:fld id="{7D1BE87E-F0DE-A44C-894B-E142BEB21E42}" type="slidenum">
              <a:rPr lang="en-US" smtClean="0"/>
              <a:pPr/>
              <a:t>5</a:t>
            </a:fld>
            <a:endParaRPr lang="en-US" dirty="0"/>
          </a:p>
        </p:txBody>
      </p:sp>
      <p:sp>
        <p:nvSpPr>
          <p:cNvPr id="7" name="Title 1">
            <a:extLst>
              <a:ext uri="{FF2B5EF4-FFF2-40B4-BE49-F238E27FC236}">
                <a16:creationId xmlns:a16="http://schemas.microsoft.com/office/drawing/2014/main" id="{BEBE9EB5-CFE6-C178-5CFF-D47895CDB37A}"/>
              </a:ext>
            </a:extLst>
          </p:cNvPr>
          <p:cNvSpPr>
            <a:spLocks noGrp="1"/>
          </p:cNvSpPr>
          <p:nvPr>
            <p:ph type="title"/>
          </p:nvPr>
        </p:nvSpPr>
        <p:spPr>
          <a:xfrm>
            <a:off x="107092" y="527987"/>
            <a:ext cx="11780108" cy="487490"/>
          </a:xfrm>
        </p:spPr>
        <p:txBody>
          <a:bodyPr>
            <a:noAutofit/>
          </a:bodyPr>
          <a:lstStyle/>
          <a:p>
            <a:r>
              <a:rPr lang="en-US" sz="3600" dirty="0"/>
              <a:t>Polarized Electrons for </a:t>
            </a:r>
            <a:r>
              <a:rPr lang="en-US" sz="3600" dirty="0">
                <a:solidFill>
                  <a:srgbClr val="FF0000"/>
                </a:solidFill>
              </a:rPr>
              <a:t>Polarized</a:t>
            </a:r>
            <a:r>
              <a:rPr lang="en-US" sz="3600" dirty="0"/>
              <a:t> </a:t>
            </a:r>
            <a:r>
              <a:rPr lang="en-US" sz="3600" dirty="0">
                <a:solidFill>
                  <a:srgbClr val="FF0000"/>
                </a:solidFill>
              </a:rPr>
              <a:t>Positrons</a:t>
            </a:r>
            <a:r>
              <a:rPr lang="en-US" sz="3600" dirty="0"/>
              <a:t> (</a:t>
            </a:r>
            <a:r>
              <a:rPr lang="en-US" sz="3600" dirty="0" err="1"/>
              <a:t>PEPPo</a:t>
            </a:r>
            <a:r>
              <a:rPr lang="en-US" sz="3600" dirty="0"/>
              <a:t>) </a:t>
            </a:r>
          </a:p>
        </p:txBody>
      </p:sp>
      <p:pic>
        <p:nvPicPr>
          <p:cNvPr id="8" name="Content Placeholder 7">
            <a:extLst>
              <a:ext uri="{FF2B5EF4-FFF2-40B4-BE49-F238E27FC236}">
                <a16:creationId xmlns:a16="http://schemas.microsoft.com/office/drawing/2014/main" id="{68724E03-9E8E-6121-4570-31A1519283C9}"/>
              </a:ext>
            </a:extLst>
          </p:cNvPr>
          <p:cNvPicPr>
            <a:picLocks noChangeAspect="1"/>
          </p:cNvPicPr>
          <p:nvPr/>
        </p:nvPicPr>
        <p:blipFill>
          <a:blip r:embed="rId3"/>
          <a:stretch>
            <a:fillRect/>
          </a:stretch>
        </p:blipFill>
        <p:spPr>
          <a:xfrm>
            <a:off x="7848600" y="1069750"/>
            <a:ext cx="3721100" cy="5154412"/>
          </a:xfrm>
          <a:prstGeom prst="rect">
            <a:avLst/>
          </a:prstGeom>
        </p:spPr>
      </p:pic>
      <p:pic>
        <p:nvPicPr>
          <p:cNvPr id="9" name="Picture Placeholder 7" descr="C:\Documents and Settings\grames\Desktop\images\install_111222\photo.JPG">
            <a:extLst>
              <a:ext uri="{FF2B5EF4-FFF2-40B4-BE49-F238E27FC236}">
                <a16:creationId xmlns:a16="http://schemas.microsoft.com/office/drawing/2014/main" id="{9F6E7371-6FF2-F2E4-D24D-7EBE0E7E2426}"/>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t="4482" b="4482"/>
          <a:stretch>
            <a:fillRect/>
          </a:stretch>
        </p:blipFill>
        <p:spPr bwMode="auto">
          <a:xfrm>
            <a:off x="438303" y="1237666"/>
            <a:ext cx="6768396" cy="4625071"/>
          </a:xfrm>
          <a:prstGeom prst="rect">
            <a:avLst/>
          </a:prstGeom>
          <a:noFill/>
          <a:ln w="25400">
            <a:solidFill>
              <a:schemeClr val="accent4">
                <a:lumMod val="50000"/>
                <a:lumOff val="50000"/>
              </a:schemeClr>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C5BA4257-725B-EEF7-185D-C696383663D1}"/>
              </a:ext>
            </a:extLst>
          </p:cNvPr>
          <p:cNvSpPr txBox="1"/>
          <p:nvPr/>
        </p:nvSpPr>
        <p:spPr>
          <a:xfrm>
            <a:off x="311726" y="5960681"/>
            <a:ext cx="6123482" cy="369332"/>
          </a:xfrm>
          <a:prstGeom prst="rect">
            <a:avLst/>
          </a:prstGeom>
          <a:noFill/>
        </p:spPr>
        <p:txBody>
          <a:bodyPr wrap="square">
            <a:spAutoFit/>
          </a:bodyPr>
          <a:lstStyle/>
          <a:p>
            <a:r>
              <a:rPr lang="en-US" dirty="0"/>
              <a:t>Photo of the </a:t>
            </a:r>
            <a:r>
              <a:rPr lang="en-US" dirty="0" err="1"/>
              <a:t>PEPPo</a:t>
            </a:r>
            <a:r>
              <a:rPr lang="en-US" dirty="0"/>
              <a:t> setup in the injector area of CEBAF.</a:t>
            </a:r>
          </a:p>
        </p:txBody>
      </p:sp>
    </p:spTree>
    <p:extLst>
      <p:ext uri="{BB962C8B-B14F-4D97-AF65-F5344CB8AC3E}">
        <p14:creationId xmlns:p14="http://schemas.microsoft.com/office/powerpoint/2010/main" val="1504378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361B7D-3A0A-AA6D-6B55-6815DE6FB959}"/>
              </a:ext>
            </a:extLst>
          </p:cNvPr>
          <p:cNvSpPr>
            <a:spLocks noGrp="1"/>
          </p:cNvSpPr>
          <p:nvPr>
            <p:ph type="sldNum" sz="quarter" idx="12"/>
          </p:nvPr>
        </p:nvSpPr>
        <p:spPr/>
        <p:txBody>
          <a:bodyPr/>
          <a:lstStyle/>
          <a:p>
            <a:fld id="{7D1BE87E-F0DE-A44C-894B-E142BEB21E42}" type="slidenum">
              <a:rPr lang="en-US" smtClean="0"/>
              <a:pPr/>
              <a:t>6</a:t>
            </a:fld>
            <a:endParaRPr lang="en-US" dirty="0"/>
          </a:p>
        </p:txBody>
      </p:sp>
      <p:sp>
        <p:nvSpPr>
          <p:cNvPr id="4" name="Title 3">
            <a:extLst>
              <a:ext uri="{FF2B5EF4-FFF2-40B4-BE49-F238E27FC236}">
                <a16:creationId xmlns:a16="http://schemas.microsoft.com/office/drawing/2014/main" id="{4DE949F7-6445-9CC5-29D6-76687EB902B9}"/>
              </a:ext>
            </a:extLst>
          </p:cNvPr>
          <p:cNvSpPr>
            <a:spLocks noGrp="1"/>
          </p:cNvSpPr>
          <p:nvPr>
            <p:ph type="title"/>
          </p:nvPr>
        </p:nvSpPr>
        <p:spPr>
          <a:xfrm>
            <a:off x="295275" y="324927"/>
            <a:ext cx="11044707" cy="678664"/>
          </a:xfrm>
        </p:spPr>
        <p:txBody>
          <a:bodyPr/>
          <a:lstStyle/>
          <a:p>
            <a:pPr algn="ctr"/>
            <a:r>
              <a:rPr lang="en-US" dirty="0"/>
              <a:t>Positron generation for polarized vs unpolarized</a:t>
            </a:r>
          </a:p>
        </p:txBody>
      </p:sp>
      <p:pic>
        <p:nvPicPr>
          <p:cNvPr id="7" name="Picture 6">
            <a:extLst>
              <a:ext uri="{FF2B5EF4-FFF2-40B4-BE49-F238E27FC236}">
                <a16:creationId xmlns:a16="http://schemas.microsoft.com/office/drawing/2014/main" id="{20E04743-6024-CEF4-93B0-26B20AAD4232}"/>
              </a:ext>
            </a:extLst>
          </p:cNvPr>
          <p:cNvPicPr>
            <a:picLocks noChangeAspect="1"/>
          </p:cNvPicPr>
          <p:nvPr/>
        </p:nvPicPr>
        <p:blipFill rotWithShape="1">
          <a:blip r:embed="rId2"/>
          <a:srcRect r="69072"/>
          <a:stretch/>
        </p:blipFill>
        <p:spPr>
          <a:xfrm>
            <a:off x="5272302" y="2370335"/>
            <a:ext cx="2589329" cy="2662415"/>
          </a:xfrm>
          <a:prstGeom prst="rect">
            <a:avLst/>
          </a:prstGeom>
        </p:spPr>
      </p:pic>
      <p:pic>
        <p:nvPicPr>
          <p:cNvPr id="8" name="Picture 7">
            <a:extLst>
              <a:ext uri="{FF2B5EF4-FFF2-40B4-BE49-F238E27FC236}">
                <a16:creationId xmlns:a16="http://schemas.microsoft.com/office/drawing/2014/main" id="{5EE2EC75-7EA7-BE6C-8C39-1EDAA29AFBDB}"/>
              </a:ext>
            </a:extLst>
          </p:cNvPr>
          <p:cNvPicPr>
            <a:picLocks noChangeAspect="1"/>
          </p:cNvPicPr>
          <p:nvPr/>
        </p:nvPicPr>
        <p:blipFill rotWithShape="1">
          <a:blip r:embed="rId3"/>
          <a:srcRect l="6906" t="7645" r="55159" b="66707"/>
          <a:stretch/>
        </p:blipFill>
        <p:spPr>
          <a:xfrm>
            <a:off x="5699730" y="1632225"/>
            <a:ext cx="1917941" cy="701240"/>
          </a:xfrm>
          <a:prstGeom prst="rect">
            <a:avLst/>
          </a:prstGeom>
        </p:spPr>
      </p:pic>
      <p:pic>
        <p:nvPicPr>
          <p:cNvPr id="9" name="Picture 8">
            <a:extLst>
              <a:ext uri="{FF2B5EF4-FFF2-40B4-BE49-F238E27FC236}">
                <a16:creationId xmlns:a16="http://schemas.microsoft.com/office/drawing/2014/main" id="{E5A92E08-C192-0CDC-DC5F-AA358DDFF87A}"/>
              </a:ext>
            </a:extLst>
          </p:cNvPr>
          <p:cNvPicPr>
            <a:picLocks noChangeAspect="1"/>
          </p:cNvPicPr>
          <p:nvPr/>
        </p:nvPicPr>
        <p:blipFill rotWithShape="1">
          <a:blip r:embed="rId3"/>
          <a:srcRect l="51210" t="6599" r="4694" b="67753"/>
          <a:stretch/>
        </p:blipFill>
        <p:spPr>
          <a:xfrm>
            <a:off x="8168220" y="1632225"/>
            <a:ext cx="2229431" cy="701240"/>
          </a:xfrm>
          <a:prstGeom prst="rect">
            <a:avLst/>
          </a:prstGeom>
        </p:spPr>
      </p:pic>
      <p:pic>
        <p:nvPicPr>
          <p:cNvPr id="10" name="Picture 9">
            <a:extLst>
              <a:ext uri="{FF2B5EF4-FFF2-40B4-BE49-F238E27FC236}">
                <a16:creationId xmlns:a16="http://schemas.microsoft.com/office/drawing/2014/main" id="{EBC15ED1-C33C-DFC5-5838-20B008740CDC}"/>
              </a:ext>
            </a:extLst>
          </p:cNvPr>
          <p:cNvPicPr>
            <a:picLocks noChangeAspect="1"/>
          </p:cNvPicPr>
          <p:nvPr/>
        </p:nvPicPr>
        <p:blipFill>
          <a:blip r:embed="rId4"/>
          <a:stretch>
            <a:fillRect/>
          </a:stretch>
        </p:blipFill>
        <p:spPr>
          <a:xfrm>
            <a:off x="1613770" y="2413282"/>
            <a:ext cx="3395612" cy="2796695"/>
          </a:xfrm>
          <a:prstGeom prst="rect">
            <a:avLst/>
          </a:prstGeom>
        </p:spPr>
      </p:pic>
      <p:pic>
        <p:nvPicPr>
          <p:cNvPr id="11" name="Picture 10">
            <a:extLst>
              <a:ext uri="{FF2B5EF4-FFF2-40B4-BE49-F238E27FC236}">
                <a16:creationId xmlns:a16="http://schemas.microsoft.com/office/drawing/2014/main" id="{2F7F0A00-518F-48BB-EB3E-5A483D87E1F0}"/>
              </a:ext>
            </a:extLst>
          </p:cNvPr>
          <p:cNvPicPr>
            <a:picLocks noChangeAspect="1"/>
          </p:cNvPicPr>
          <p:nvPr/>
        </p:nvPicPr>
        <p:blipFill rotWithShape="1">
          <a:blip r:embed="rId2"/>
          <a:srcRect l="69072" t="294" b="-294"/>
          <a:stretch/>
        </p:blipFill>
        <p:spPr>
          <a:xfrm>
            <a:off x="7988271" y="2370335"/>
            <a:ext cx="2589329" cy="2662415"/>
          </a:xfrm>
          <a:prstGeom prst="rect">
            <a:avLst/>
          </a:prstGeom>
        </p:spPr>
      </p:pic>
      <p:sp>
        <p:nvSpPr>
          <p:cNvPr id="12" name="TextBox 11">
            <a:extLst>
              <a:ext uri="{FF2B5EF4-FFF2-40B4-BE49-F238E27FC236}">
                <a16:creationId xmlns:a16="http://schemas.microsoft.com/office/drawing/2014/main" id="{2490AB3D-B431-F007-812E-F0FF05CA0B6D}"/>
              </a:ext>
            </a:extLst>
          </p:cNvPr>
          <p:cNvSpPr txBox="1"/>
          <p:nvPr/>
        </p:nvSpPr>
        <p:spPr>
          <a:xfrm>
            <a:off x="2002259" y="2175957"/>
            <a:ext cx="2458090" cy="323165"/>
          </a:xfrm>
          <a:prstGeom prst="rect">
            <a:avLst/>
          </a:prstGeom>
          <a:noFill/>
        </p:spPr>
        <p:txBody>
          <a:bodyPr wrap="square" rtlCol="0">
            <a:spAutoFit/>
          </a:bodyPr>
          <a:lstStyle/>
          <a:p>
            <a:pPr algn="ctr"/>
            <a:r>
              <a:rPr lang="en-US" sz="1500" dirty="0">
                <a:latin typeface="Arial" panose="020B0604020202020204" pitchFamily="34" charset="0"/>
                <a:cs typeface="Arial" panose="020B0604020202020204" pitchFamily="34" charset="0"/>
              </a:rPr>
              <a:t>e</a:t>
            </a:r>
            <a:r>
              <a:rPr lang="en-US" sz="1500" baseline="30000" dirty="0">
                <a:latin typeface="Arial" panose="020B0604020202020204" pitchFamily="34" charset="0"/>
                <a:cs typeface="Arial" panose="020B0604020202020204" pitchFamily="34" charset="0"/>
              </a:rPr>
              <a:t>+</a:t>
            </a:r>
            <a:r>
              <a:rPr lang="en-US" sz="1500" dirty="0">
                <a:latin typeface="Arial" panose="020B0604020202020204" pitchFamily="34" charset="0"/>
                <a:cs typeface="Arial" panose="020B0604020202020204" pitchFamily="34" charset="0"/>
              </a:rPr>
              <a:t> Polarization vs Energy</a:t>
            </a:r>
          </a:p>
        </p:txBody>
      </p:sp>
      <p:pic>
        <p:nvPicPr>
          <p:cNvPr id="13" name="Picture 12">
            <a:extLst>
              <a:ext uri="{FF2B5EF4-FFF2-40B4-BE49-F238E27FC236}">
                <a16:creationId xmlns:a16="http://schemas.microsoft.com/office/drawing/2014/main" id="{0BCB835C-453B-A1ED-9DF4-A3C383533078}"/>
              </a:ext>
            </a:extLst>
          </p:cNvPr>
          <p:cNvPicPr>
            <a:picLocks noChangeAspect="1"/>
          </p:cNvPicPr>
          <p:nvPr/>
        </p:nvPicPr>
        <p:blipFill>
          <a:blip r:embed="rId5"/>
          <a:stretch>
            <a:fillRect/>
          </a:stretch>
        </p:blipFill>
        <p:spPr>
          <a:xfrm>
            <a:off x="6566966" y="3249206"/>
            <a:ext cx="693125" cy="458634"/>
          </a:xfrm>
          <a:prstGeom prst="rect">
            <a:avLst/>
          </a:prstGeom>
        </p:spPr>
      </p:pic>
      <p:cxnSp>
        <p:nvCxnSpPr>
          <p:cNvPr id="14" name="Straight Arrow Connector 13">
            <a:extLst>
              <a:ext uri="{FF2B5EF4-FFF2-40B4-BE49-F238E27FC236}">
                <a16:creationId xmlns:a16="http://schemas.microsoft.com/office/drawing/2014/main" id="{D56F475D-EE51-834B-BAE4-FA133D18CFC2}"/>
              </a:ext>
            </a:extLst>
          </p:cNvPr>
          <p:cNvCxnSpPr/>
          <p:nvPr/>
        </p:nvCxnSpPr>
        <p:spPr>
          <a:xfrm>
            <a:off x="6193012" y="4373037"/>
            <a:ext cx="0" cy="327745"/>
          </a:xfrm>
          <a:prstGeom prst="straightConnector1">
            <a:avLst/>
          </a:prstGeom>
          <a:ln w="19050">
            <a:solidFill>
              <a:srgbClr val="FF0000"/>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F820333-D355-C4F8-5ED2-4C6633A8046C}"/>
              </a:ext>
            </a:extLst>
          </p:cNvPr>
          <p:cNvCxnSpPr/>
          <p:nvPr/>
        </p:nvCxnSpPr>
        <p:spPr>
          <a:xfrm flipH="1">
            <a:off x="5442246" y="4373036"/>
            <a:ext cx="750766" cy="0"/>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CBFB6E1-4A58-7C2D-8041-21E4BDC8285D}"/>
              </a:ext>
            </a:extLst>
          </p:cNvPr>
          <p:cNvCxnSpPr>
            <a:cxnSpLocks/>
          </p:cNvCxnSpPr>
          <p:nvPr/>
        </p:nvCxnSpPr>
        <p:spPr>
          <a:xfrm flipH="1">
            <a:off x="8209027" y="3990382"/>
            <a:ext cx="1136220" cy="0"/>
          </a:xfrm>
          <a:prstGeom prst="straightConnector1">
            <a:avLst/>
          </a:prstGeom>
          <a:ln w="19050">
            <a:solidFill>
              <a:srgbClr val="FF0000"/>
            </a:solidFill>
            <a:prstDash val="dash"/>
            <a:headEnd type="none"/>
            <a:tailEnd type="stealth"/>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C665D91-DD97-BB55-BF69-098025BECC44}"/>
              </a:ext>
            </a:extLst>
          </p:cNvPr>
          <p:cNvCxnSpPr>
            <a:cxnSpLocks/>
          </p:cNvCxnSpPr>
          <p:nvPr/>
        </p:nvCxnSpPr>
        <p:spPr>
          <a:xfrm>
            <a:off x="9345246" y="3990382"/>
            <a:ext cx="0" cy="654188"/>
          </a:xfrm>
          <a:prstGeom prst="straightConnector1">
            <a:avLst/>
          </a:prstGeom>
          <a:ln w="19050">
            <a:solidFill>
              <a:srgbClr val="FF0000"/>
            </a:solidFill>
            <a:prstDash val="dash"/>
            <a:tailEnd type="stealth"/>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7A10922-B17F-8206-F6FD-AB6027A489CD}"/>
              </a:ext>
            </a:extLst>
          </p:cNvPr>
          <p:cNvSpPr/>
          <p:nvPr/>
        </p:nvSpPr>
        <p:spPr>
          <a:xfrm>
            <a:off x="7512733" y="2649789"/>
            <a:ext cx="80690" cy="92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9281B215-D0FC-7445-FCD8-3B8F9FE5F7A4}"/>
              </a:ext>
            </a:extLst>
          </p:cNvPr>
          <p:cNvSpPr txBox="1"/>
          <p:nvPr/>
        </p:nvSpPr>
        <p:spPr>
          <a:xfrm>
            <a:off x="5089244" y="2452792"/>
            <a:ext cx="323165" cy="637354"/>
          </a:xfrm>
          <a:prstGeom prst="rect">
            <a:avLst/>
          </a:prstGeom>
          <a:noFill/>
        </p:spPr>
        <p:txBody>
          <a:bodyPr vert="vert270" wrap="none" rtlCol="0">
            <a:spAutoFit/>
          </a:bodyPr>
          <a:lstStyle/>
          <a:p>
            <a:r>
              <a:rPr lang="en-US" sz="900" b="1" dirty="0">
                <a:latin typeface="Arial" panose="020B0604020202020204" pitchFamily="34" charset="0"/>
                <a:cs typeface="Arial" panose="020B0604020202020204" pitchFamily="34" charset="0"/>
              </a:rPr>
              <a:t>Efficiency</a:t>
            </a:r>
          </a:p>
        </p:txBody>
      </p:sp>
      <p:sp>
        <p:nvSpPr>
          <p:cNvPr id="20" name="TextBox 19">
            <a:extLst>
              <a:ext uri="{FF2B5EF4-FFF2-40B4-BE49-F238E27FC236}">
                <a16:creationId xmlns:a16="http://schemas.microsoft.com/office/drawing/2014/main" id="{B6320878-DD01-8D92-BA89-582C7B825F5F}"/>
              </a:ext>
            </a:extLst>
          </p:cNvPr>
          <p:cNvSpPr txBox="1"/>
          <p:nvPr/>
        </p:nvSpPr>
        <p:spPr>
          <a:xfrm>
            <a:off x="7845074" y="2453916"/>
            <a:ext cx="323165" cy="329577"/>
          </a:xfrm>
          <a:prstGeom prst="rect">
            <a:avLst/>
          </a:prstGeom>
          <a:noFill/>
        </p:spPr>
        <p:txBody>
          <a:bodyPr vert="vert270" wrap="none" rtlCol="0">
            <a:spAutoFit/>
          </a:bodyPr>
          <a:lstStyle/>
          <a:p>
            <a:r>
              <a:rPr lang="en-US" sz="900" b="1" dirty="0" err="1">
                <a:latin typeface="Arial" panose="020B0604020202020204" pitchFamily="34" charset="0"/>
                <a:cs typeface="Arial" panose="020B0604020202020204" pitchFamily="34" charset="0"/>
              </a:rPr>
              <a:t>FoM</a:t>
            </a:r>
            <a:endParaRPr lang="en-US" sz="900" b="1"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03E80C5E-D391-A602-0A06-74F975E2256F}"/>
              </a:ext>
            </a:extLst>
          </p:cNvPr>
          <p:cNvSpPr/>
          <p:nvPr/>
        </p:nvSpPr>
        <p:spPr>
          <a:xfrm>
            <a:off x="10142343" y="2600353"/>
            <a:ext cx="277070" cy="1657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extBox 21">
            <a:extLst>
              <a:ext uri="{FF2B5EF4-FFF2-40B4-BE49-F238E27FC236}">
                <a16:creationId xmlns:a16="http://schemas.microsoft.com/office/drawing/2014/main" id="{D7CEA1BB-6140-995E-A9C8-A89F0B2A3F63}"/>
              </a:ext>
            </a:extLst>
          </p:cNvPr>
          <p:cNvSpPr txBox="1"/>
          <p:nvPr/>
        </p:nvSpPr>
        <p:spPr>
          <a:xfrm rot="5400000">
            <a:off x="6751946" y="2324504"/>
            <a:ext cx="323165" cy="693460"/>
          </a:xfrm>
          <a:prstGeom prst="rect">
            <a:avLst/>
          </a:prstGeom>
          <a:noFill/>
        </p:spPr>
        <p:txBody>
          <a:bodyPr vert="vert270" wrap="none" rtlCol="0">
            <a:spAutoFit/>
          </a:bodyPr>
          <a:lstStyle/>
          <a:p>
            <a:r>
              <a:rPr lang="en-US" sz="900" b="1" dirty="0">
                <a:latin typeface="Arial" panose="020B0604020202020204" pitchFamily="34" charset="0"/>
                <a:cs typeface="Arial" panose="020B0604020202020204" pitchFamily="34" charset="0"/>
              </a:rPr>
              <a:t>120 MeV e</a:t>
            </a:r>
            <a:r>
              <a:rPr lang="en-US" sz="900" b="1" baseline="30000" dirty="0">
                <a:latin typeface="Arial" panose="020B0604020202020204" pitchFamily="34" charset="0"/>
                <a:cs typeface="Arial" panose="020B0604020202020204" pitchFamily="34" charset="0"/>
              </a:rPr>
              <a:t>‒</a:t>
            </a:r>
          </a:p>
        </p:txBody>
      </p:sp>
      <p:sp>
        <p:nvSpPr>
          <p:cNvPr id="23" name="TextBox 22">
            <a:extLst>
              <a:ext uri="{FF2B5EF4-FFF2-40B4-BE49-F238E27FC236}">
                <a16:creationId xmlns:a16="http://schemas.microsoft.com/office/drawing/2014/main" id="{32BB3374-2965-7043-FE48-D3330D23DB46}"/>
              </a:ext>
            </a:extLst>
          </p:cNvPr>
          <p:cNvSpPr txBox="1"/>
          <p:nvPr/>
        </p:nvSpPr>
        <p:spPr>
          <a:xfrm rot="5400000">
            <a:off x="6751946" y="2144804"/>
            <a:ext cx="323165" cy="1361911"/>
          </a:xfrm>
          <a:prstGeom prst="rect">
            <a:avLst/>
          </a:prstGeom>
          <a:noFill/>
        </p:spPr>
        <p:txBody>
          <a:bodyPr vert="vert270" wrap="none" rtlCol="0">
            <a:spAutoFit/>
          </a:bodyPr>
          <a:lstStyle/>
          <a:p>
            <a:r>
              <a:rPr lang="en-US" sz="900" b="1" dirty="0">
                <a:latin typeface="Arial" panose="020B0604020202020204" pitchFamily="34" charset="0"/>
                <a:cs typeface="Arial" panose="020B0604020202020204" pitchFamily="34" charset="0"/>
              </a:rPr>
              <a:t>4 mm Tungsten Target </a:t>
            </a:r>
            <a:endParaRPr lang="en-US" sz="900" b="1" baseline="30000"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DAAFAB2A-618C-CC35-CE49-845C8E8DCBF7}"/>
              </a:ext>
            </a:extLst>
          </p:cNvPr>
          <p:cNvSpPr/>
          <p:nvPr/>
        </p:nvSpPr>
        <p:spPr>
          <a:xfrm>
            <a:off x="7407389" y="4938970"/>
            <a:ext cx="58825" cy="79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232CDED4-D47D-72B2-46B0-CD47BD9CEC1E}"/>
              </a:ext>
            </a:extLst>
          </p:cNvPr>
          <p:cNvSpPr/>
          <p:nvPr/>
        </p:nvSpPr>
        <p:spPr>
          <a:xfrm>
            <a:off x="10171756" y="4922091"/>
            <a:ext cx="58825" cy="79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a:extLst>
              <a:ext uri="{FF2B5EF4-FFF2-40B4-BE49-F238E27FC236}">
                <a16:creationId xmlns:a16="http://schemas.microsoft.com/office/drawing/2014/main" id="{5DD5A2ED-D1BE-274B-4EC7-AE03DA7CBED6}"/>
              </a:ext>
            </a:extLst>
          </p:cNvPr>
          <p:cNvSpPr/>
          <p:nvPr/>
        </p:nvSpPr>
        <p:spPr>
          <a:xfrm>
            <a:off x="9705862" y="4882346"/>
            <a:ext cx="58825" cy="79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34D135C1-1A31-FA21-0B79-E3844F78F78F}"/>
              </a:ext>
            </a:extLst>
          </p:cNvPr>
          <p:cNvSpPr/>
          <p:nvPr/>
        </p:nvSpPr>
        <p:spPr>
          <a:xfrm>
            <a:off x="6941496" y="4899225"/>
            <a:ext cx="58825" cy="79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215C3288-0A01-79A9-D6E0-FC74E702BEFF}"/>
              </a:ext>
            </a:extLst>
          </p:cNvPr>
          <p:cNvSpPr/>
          <p:nvPr/>
        </p:nvSpPr>
        <p:spPr>
          <a:xfrm>
            <a:off x="6872166" y="4855351"/>
            <a:ext cx="210689" cy="242374"/>
          </a:xfrm>
          <a:prstGeom prst="rect">
            <a:avLst/>
          </a:prstGeom>
        </p:spPr>
        <p:txBody>
          <a:bodyPr wrap="square">
            <a:spAutoFit/>
          </a:bodyPr>
          <a:lstStyle/>
          <a:p>
            <a:r>
              <a:rPr lang="en-US" sz="450" b="1" dirty="0">
                <a:latin typeface="Arial" panose="020B0604020202020204" pitchFamily="34" charset="0"/>
                <a:cs typeface="Arial" panose="020B0604020202020204" pitchFamily="34" charset="0"/>
              </a:rPr>
              <a:t>e</a:t>
            </a:r>
            <a:r>
              <a:rPr lang="en-US" sz="525" b="1" baseline="30000" dirty="0">
                <a:latin typeface="Arial" panose="020B0604020202020204" pitchFamily="34" charset="0"/>
                <a:cs typeface="Arial" panose="020B0604020202020204" pitchFamily="34" charset="0"/>
              </a:rPr>
              <a:t>+</a:t>
            </a:r>
            <a:endParaRPr lang="en-US" sz="525" dirty="0"/>
          </a:p>
        </p:txBody>
      </p:sp>
      <p:sp>
        <p:nvSpPr>
          <p:cNvPr id="29" name="Rectangle 28">
            <a:extLst>
              <a:ext uri="{FF2B5EF4-FFF2-40B4-BE49-F238E27FC236}">
                <a16:creationId xmlns:a16="http://schemas.microsoft.com/office/drawing/2014/main" id="{92227F00-7914-5C38-6CCD-53E3782F419A}"/>
              </a:ext>
            </a:extLst>
          </p:cNvPr>
          <p:cNvSpPr/>
          <p:nvPr/>
        </p:nvSpPr>
        <p:spPr>
          <a:xfrm>
            <a:off x="7342389" y="4865032"/>
            <a:ext cx="210689" cy="230832"/>
          </a:xfrm>
          <a:prstGeom prst="rect">
            <a:avLst/>
          </a:prstGeom>
        </p:spPr>
        <p:txBody>
          <a:bodyPr wrap="square">
            <a:spAutoFit/>
          </a:bodyPr>
          <a:lstStyle/>
          <a:p>
            <a:r>
              <a:rPr lang="en-US" sz="450" b="1" dirty="0">
                <a:latin typeface="Arial" panose="020B0604020202020204" pitchFamily="34" charset="0"/>
                <a:cs typeface="Arial" panose="020B0604020202020204" pitchFamily="34" charset="0"/>
              </a:rPr>
              <a:t>e</a:t>
            </a:r>
            <a:r>
              <a:rPr lang="en-US" sz="450" b="1" baseline="30000" dirty="0">
                <a:latin typeface="Arial" panose="020B0604020202020204" pitchFamily="34" charset="0"/>
                <a:cs typeface="Arial" panose="020B0604020202020204" pitchFamily="34" charset="0"/>
              </a:rPr>
              <a:t>‒</a:t>
            </a:r>
            <a:endParaRPr lang="en-US" sz="450" dirty="0"/>
          </a:p>
        </p:txBody>
      </p:sp>
      <p:sp>
        <p:nvSpPr>
          <p:cNvPr id="30" name="Rectangle 29">
            <a:extLst>
              <a:ext uri="{FF2B5EF4-FFF2-40B4-BE49-F238E27FC236}">
                <a16:creationId xmlns:a16="http://schemas.microsoft.com/office/drawing/2014/main" id="{AA12F6D9-9646-C7F1-8EB4-A43E2905638B}"/>
              </a:ext>
            </a:extLst>
          </p:cNvPr>
          <p:cNvSpPr/>
          <p:nvPr/>
        </p:nvSpPr>
        <p:spPr>
          <a:xfrm>
            <a:off x="10107256" y="4852822"/>
            <a:ext cx="210689" cy="230832"/>
          </a:xfrm>
          <a:prstGeom prst="rect">
            <a:avLst/>
          </a:prstGeom>
        </p:spPr>
        <p:txBody>
          <a:bodyPr wrap="square">
            <a:spAutoFit/>
          </a:bodyPr>
          <a:lstStyle/>
          <a:p>
            <a:r>
              <a:rPr lang="en-US" sz="450" b="1" dirty="0">
                <a:latin typeface="Arial" panose="020B0604020202020204" pitchFamily="34" charset="0"/>
                <a:cs typeface="Arial" panose="020B0604020202020204" pitchFamily="34" charset="0"/>
              </a:rPr>
              <a:t>e</a:t>
            </a:r>
            <a:r>
              <a:rPr lang="en-US" sz="450" b="1" baseline="30000" dirty="0">
                <a:latin typeface="Arial" panose="020B0604020202020204" pitchFamily="34" charset="0"/>
                <a:cs typeface="Arial" panose="020B0604020202020204" pitchFamily="34" charset="0"/>
              </a:rPr>
              <a:t>‒</a:t>
            </a:r>
            <a:endParaRPr lang="en-US" sz="450" dirty="0"/>
          </a:p>
        </p:txBody>
      </p:sp>
      <p:sp>
        <p:nvSpPr>
          <p:cNvPr id="31" name="Rectangle 30">
            <a:extLst>
              <a:ext uri="{FF2B5EF4-FFF2-40B4-BE49-F238E27FC236}">
                <a16:creationId xmlns:a16="http://schemas.microsoft.com/office/drawing/2014/main" id="{04F5469B-EE68-3270-9F9E-241291B2D7C3}"/>
              </a:ext>
            </a:extLst>
          </p:cNvPr>
          <p:cNvSpPr/>
          <p:nvPr/>
        </p:nvSpPr>
        <p:spPr>
          <a:xfrm>
            <a:off x="9638361" y="4851499"/>
            <a:ext cx="210689" cy="242374"/>
          </a:xfrm>
          <a:prstGeom prst="rect">
            <a:avLst/>
          </a:prstGeom>
        </p:spPr>
        <p:txBody>
          <a:bodyPr wrap="square">
            <a:spAutoFit/>
          </a:bodyPr>
          <a:lstStyle/>
          <a:p>
            <a:r>
              <a:rPr lang="en-US" sz="450" b="1" dirty="0">
                <a:latin typeface="Arial" panose="020B0604020202020204" pitchFamily="34" charset="0"/>
                <a:cs typeface="Arial" panose="020B0604020202020204" pitchFamily="34" charset="0"/>
              </a:rPr>
              <a:t>e</a:t>
            </a:r>
            <a:r>
              <a:rPr lang="en-US" sz="525" b="1" baseline="30000" dirty="0">
                <a:latin typeface="Arial" panose="020B0604020202020204" pitchFamily="34" charset="0"/>
                <a:cs typeface="Arial" panose="020B0604020202020204" pitchFamily="34" charset="0"/>
              </a:rPr>
              <a:t>+</a:t>
            </a:r>
            <a:endParaRPr lang="en-US" sz="525" dirty="0"/>
          </a:p>
        </p:txBody>
      </p:sp>
      <p:sp>
        <p:nvSpPr>
          <p:cNvPr id="32" name="Rectangle 31">
            <a:extLst>
              <a:ext uri="{FF2B5EF4-FFF2-40B4-BE49-F238E27FC236}">
                <a16:creationId xmlns:a16="http://schemas.microsoft.com/office/drawing/2014/main" id="{C14B304E-72D6-6239-CB76-A5D6F3B8A44E}"/>
              </a:ext>
            </a:extLst>
          </p:cNvPr>
          <p:cNvSpPr/>
          <p:nvPr/>
        </p:nvSpPr>
        <p:spPr>
          <a:xfrm>
            <a:off x="5442247" y="5058787"/>
            <a:ext cx="5054805" cy="507831"/>
          </a:xfrm>
          <a:prstGeom prst="rect">
            <a:avLst/>
          </a:prstGeom>
        </p:spPr>
        <p:txBody>
          <a:bodyPr wrap="square">
            <a:spAutoFit/>
          </a:bodyPr>
          <a:lstStyle/>
          <a:p>
            <a:pPr algn="ctr"/>
            <a:r>
              <a:rPr lang="en-US" sz="1350" dirty="0">
                <a:latin typeface="Arial" panose="020B0604020202020204" pitchFamily="34" charset="0"/>
                <a:cs typeface="Arial" panose="020B0604020202020204" pitchFamily="34" charset="0"/>
              </a:rPr>
              <a:t>Positron beamline has to be designed </a:t>
            </a:r>
            <a:br>
              <a:rPr lang="en-US" sz="1350" dirty="0">
                <a:latin typeface="Arial" panose="020B0604020202020204" pitchFamily="34" charset="0"/>
                <a:cs typeface="Arial" panose="020B0604020202020204" pitchFamily="34" charset="0"/>
              </a:rPr>
            </a:br>
            <a:r>
              <a:rPr lang="en-US" sz="1350" dirty="0">
                <a:latin typeface="Arial" panose="020B0604020202020204" pitchFamily="34" charset="0"/>
                <a:cs typeface="Arial" panose="020B0604020202020204" pitchFamily="34" charset="0"/>
              </a:rPr>
              <a:t>for efficient capture and transport of e</a:t>
            </a:r>
            <a:r>
              <a:rPr lang="en-US" sz="1350" baseline="30000" dirty="0">
                <a:latin typeface="Arial" panose="020B0604020202020204" pitchFamily="34" charset="0"/>
                <a:cs typeface="Arial" panose="020B0604020202020204" pitchFamily="34" charset="0"/>
              </a:rPr>
              <a:t>+</a:t>
            </a:r>
            <a:r>
              <a:rPr lang="en-US" sz="1350" dirty="0">
                <a:latin typeface="Arial" panose="020B0604020202020204" pitchFamily="34" charset="0"/>
                <a:cs typeface="Arial" panose="020B0604020202020204" pitchFamily="34" charset="0"/>
              </a:rPr>
              <a:t> with different energies</a:t>
            </a:r>
          </a:p>
        </p:txBody>
      </p:sp>
    </p:spTree>
    <p:extLst>
      <p:ext uri="{BB962C8B-B14F-4D97-AF65-F5344CB8AC3E}">
        <p14:creationId xmlns:p14="http://schemas.microsoft.com/office/powerpoint/2010/main" val="2213032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t>Ce</a:t>
            </a:r>
            <a:r>
              <a:rPr baseline="30000" dirty="0"/>
              <a:t>+</a:t>
            </a:r>
            <a:r>
              <a:rPr dirty="0"/>
              <a:t>BAF: The Concept</a:t>
            </a:r>
          </a:p>
        </p:txBody>
      </p:sp>
      <p:sp>
        <p:nvSpPr>
          <p:cNvPr id="3" name="Text Placeholder 2"/>
          <p:cNvSpPr>
            <a:spLocks noGrp="1"/>
          </p:cNvSpPr>
          <p:nvPr>
            <p:ph type="body" sz="half" idx="2"/>
          </p:nvPr>
        </p:nvSpPr>
        <p:spPr/>
        <p:txBody>
          <a:bodyPr wrap="square"/>
          <a:lstStyle/>
          <a:p>
            <a:pPr algn="ctr"/>
            <a:r>
              <a:rPr sz="1600" b="1" dirty="0"/>
              <a:t>Goal: deliver 123 MeV polarized positrons to the CEBAF 12 GeV accelerator</a:t>
            </a:r>
            <a:endParaRPr lang="en-US" sz="1600" b="1" dirty="0"/>
          </a:p>
          <a:p>
            <a:pPr algn="ctr"/>
            <a:endParaRPr sz="1600" b="1" dirty="0"/>
          </a:p>
          <a:p>
            <a:pPr algn="ctr"/>
            <a:r>
              <a:rPr sz="1600" b="1" dirty="0"/>
              <a:t>Exploit the Low Energy Research Facility (LERF) as a positron injector</a:t>
            </a:r>
            <a:br>
              <a:rPr lang="en-US" sz="1600" b="1" dirty="0"/>
            </a:br>
            <a:endParaRPr sz="1600" b="1" dirty="0"/>
          </a:p>
          <a:p>
            <a:pPr lvl="1" algn="ctr"/>
            <a:r>
              <a:rPr sz="1600" dirty="0"/>
              <a:t>LERF</a:t>
            </a:r>
            <a:r>
              <a:rPr lang="en-US" sz="1600" dirty="0"/>
              <a:t> can </a:t>
            </a:r>
            <a:r>
              <a:rPr sz="1600" dirty="0"/>
              <a:t>house a SRF </a:t>
            </a:r>
            <a:r>
              <a:rPr lang="en-US" sz="1600" dirty="0"/>
              <a:t>linac (See Next talk by A. Bogacz)</a:t>
            </a:r>
          </a:p>
          <a:p>
            <a:pPr lvl="1" algn="ctr"/>
            <a:r>
              <a:rPr lang="en-US" sz="1600" b="1" dirty="0"/>
              <a:t>Can be used as a R&amp;D area for developing various things (target, capture, gun )</a:t>
            </a:r>
          </a:p>
          <a:p>
            <a:pPr lvl="1" algn="ctr"/>
            <a:endParaRPr lang="en-US" sz="1600" b="1" dirty="0"/>
          </a:p>
          <a:p>
            <a:pPr lvl="1"/>
            <a:endParaRPr lang="en-US" sz="1600" dirty="0"/>
          </a:p>
          <a:p>
            <a:pPr lvl="1"/>
            <a:r>
              <a:rPr lang="en-US" sz="1600" dirty="0"/>
              <a:t>                                 1)</a:t>
            </a:r>
            <a:r>
              <a:rPr sz="1600" dirty="0"/>
              <a:t>1 mA C</a:t>
            </a:r>
            <a:r>
              <a:rPr lang="en-US" sz="1600" dirty="0"/>
              <a:t>W electron gun to produce </a:t>
            </a:r>
            <a:r>
              <a:rPr sz="1600" dirty="0"/>
              <a:t>polarized positron beam</a:t>
            </a:r>
            <a:r>
              <a:rPr lang="en-US" sz="1600" dirty="0"/>
              <a:t>s</a:t>
            </a:r>
          </a:p>
          <a:p>
            <a:pPr lvl="1"/>
            <a:r>
              <a:rPr lang="en-US" sz="1600" dirty="0"/>
              <a:t>                                 2)</a:t>
            </a:r>
            <a:r>
              <a:rPr sz="1600" dirty="0"/>
              <a:t>build positron source and LERF-to-CEBAF beamline</a:t>
            </a:r>
            <a:endParaRPr lang="en-US" sz="1600" dirty="0"/>
          </a:p>
          <a:p>
            <a:endParaRPr lang="en-US" sz="1600" b="1" dirty="0"/>
          </a:p>
          <a:p>
            <a:pPr algn="ctr"/>
            <a:r>
              <a:rPr sz="1600" b="1" dirty="0"/>
              <a:t>Plan designed to ramp up as EIC project cost ramps down</a:t>
            </a:r>
          </a:p>
        </p:txBody>
      </p:sp>
      <p:sp>
        <p:nvSpPr>
          <p:cNvPr id="4" name="Slide Number Placeholder 3">
            <a:extLst>
              <a:ext uri="{FF2B5EF4-FFF2-40B4-BE49-F238E27FC236}">
                <a16:creationId xmlns:a16="http://schemas.microsoft.com/office/drawing/2014/main" id="{E432876D-C440-BCF5-FCCE-4D622AB19833}"/>
              </a:ext>
            </a:extLst>
          </p:cNvPr>
          <p:cNvSpPr>
            <a:spLocks noGrp="1"/>
          </p:cNvSpPr>
          <p:nvPr>
            <p:ph type="sldNum" sz="quarter" idx="12"/>
          </p:nvPr>
        </p:nvSpPr>
        <p:spPr/>
        <p:txBody>
          <a:bodyPr/>
          <a:lstStyle/>
          <a:p>
            <a:fld id="{7D1BE87E-F0DE-A44C-894B-E142BEB21E42}" type="slidenum">
              <a:rPr lang="en-US" smtClean="0"/>
              <a:pPr/>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6539DB-C7AB-BE17-EE4D-FC0D92555696}"/>
              </a:ext>
            </a:extLst>
          </p:cNvPr>
          <p:cNvSpPr>
            <a:spLocks noGrp="1"/>
          </p:cNvSpPr>
          <p:nvPr>
            <p:ph type="sldNum" sz="quarter" idx="12"/>
          </p:nvPr>
        </p:nvSpPr>
        <p:spPr/>
        <p:txBody>
          <a:bodyPr/>
          <a:lstStyle/>
          <a:p>
            <a:fld id="{7D1BE87E-F0DE-A44C-894B-E142BEB21E42}" type="slidenum">
              <a:rPr lang="en-US" smtClean="0"/>
              <a:pPr/>
              <a:t>8</a:t>
            </a:fld>
            <a:endParaRPr lang="en-US" dirty="0"/>
          </a:p>
        </p:txBody>
      </p:sp>
      <p:sp>
        <p:nvSpPr>
          <p:cNvPr id="4" name="Title 3">
            <a:extLst>
              <a:ext uri="{FF2B5EF4-FFF2-40B4-BE49-F238E27FC236}">
                <a16:creationId xmlns:a16="http://schemas.microsoft.com/office/drawing/2014/main" id="{26ED8740-BA21-2369-F7BC-2B20007A1525}"/>
              </a:ext>
            </a:extLst>
          </p:cNvPr>
          <p:cNvSpPr>
            <a:spLocks noGrp="1"/>
          </p:cNvSpPr>
          <p:nvPr>
            <p:ph type="title"/>
          </p:nvPr>
        </p:nvSpPr>
        <p:spPr>
          <a:xfrm>
            <a:off x="414020" y="164136"/>
            <a:ext cx="11044707" cy="678664"/>
          </a:xfrm>
        </p:spPr>
        <p:txBody>
          <a:bodyPr/>
          <a:lstStyle/>
          <a:p>
            <a:pPr algn="ctr"/>
            <a:r>
              <a:rPr lang="en-US" dirty="0"/>
              <a:t>Turning the LERF into a Positron Injector Facility</a:t>
            </a:r>
          </a:p>
        </p:txBody>
      </p:sp>
      <p:grpSp>
        <p:nvGrpSpPr>
          <p:cNvPr id="7" name="Group 6">
            <a:extLst>
              <a:ext uri="{FF2B5EF4-FFF2-40B4-BE49-F238E27FC236}">
                <a16:creationId xmlns:a16="http://schemas.microsoft.com/office/drawing/2014/main" id="{F4CC995E-0E61-75A5-5699-2C8EE248D12E}"/>
              </a:ext>
            </a:extLst>
          </p:cNvPr>
          <p:cNvGrpSpPr/>
          <p:nvPr/>
        </p:nvGrpSpPr>
        <p:grpSpPr>
          <a:xfrm>
            <a:off x="1119046" y="1286194"/>
            <a:ext cx="9307654" cy="4911405"/>
            <a:chOff x="406623" y="1443849"/>
            <a:chExt cx="11173116" cy="4825279"/>
          </a:xfrm>
        </p:grpSpPr>
        <p:pic>
          <p:nvPicPr>
            <p:cNvPr id="8" name="Picture 7">
              <a:extLst>
                <a:ext uri="{FF2B5EF4-FFF2-40B4-BE49-F238E27FC236}">
                  <a16:creationId xmlns:a16="http://schemas.microsoft.com/office/drawing/2014/main" id="{0402D1C9-46D3-9692-ED1D-5B83711ED9D8}"/>
                </a:ext>
              </a:extLst>
            </p:cNvPr>
            <p:cNvPicPr>
              <a:picLocks noChangeAspect="1"/>
            </p:cNvPicPr>
            <p:nvPr/>
          </p:nvPicPr>
          <p:blipFill>
            <a:blip r:embed="rId2"/>
            <a:stretch>
              <a:fillRect/>
            </a:stretch>
          </p:blipFill>
          <p:spPr>
            <a:xfrm>
              <a:off x="406623" y="1443849"/>
              <a:ext cx="11173116" cy="4565514"/>
            </a:xfrm>
            <a:prstGeom prst="rect">
              <a:avLst/>
            </a:prstGeom>
          </p:spPr>
        </p:pic>
        <p:pic>
          <p:nvPicPr>
            <p:cNvPr id="9" name="Picture 8">
              <a:extLst>
                <a:ext uri="{FF2B5EF4-FFF2-40B4-BE49-F238E27FC236}">
                  <a16:creationId xmlns:a16="http://schemas.microsoft.com/office/drawing/2014/main" id="{90B1D24F-F30F-F793-5970-B59425DAE5D0}"/>
                </a:ext>
              </a:extLst>
            </p:cNvPr>
            <p:cNvPicPr>
              <a:picLocks noChangeAspect="1"/>
            </p:cNvPicPr>
            <p:nvPr/>
          </p:nvPicPr>
          <p:blipFill>
            <a:blip r:embed="rId3"/>
            <a:stretch>
              <a:fillRect/>
            </a:stretch>
          </p:blipFill>
          <p:spPr>
            <a:xfrm>
              <a:off x="6533666" y="3642007"/>
              <a:ext cx="1198767" cy="897420"/>
            </a:xfrm>
            <a:prstGeom prst="rect">
              <a:avLst/>
            </a:prstGeom>
          </p:spPr>
        </p:pic>
        <p:cxnSp>
          <p:nvCxnSpPr>
            <p:cNvPr id="10" name="Straight Arrow Connector 9">
              <a:extLst>
                <a:ext uri="{FF2B5EF4-FFF2-40B4-BE49-F238E27FC236}">
                  <a16:creationId xmlns:a16="http://schemas.microsoft.com/office/drawing/2014/main" id="{BF2C1C5F-83CD-C568-9767-1DAE25653251}"/>
                </a:ext>
              </a:extLst>
            </p:cNvPr>
            <p:cNvCxnSpPr>
              <a:cxnSpLocks/>
            </p:cNvCxnSpPr>
            <p:nvPr/>
          </p:nvCxnSpPr>
          <p:spPr>
            <a:xfrm flipV="1">
              <a:off x="7561132" y="4006491"/>
              <a:ext cx="699687" cy="84226"/>
            </a:xfrm>
            <a:prstGeom prst="straightConnector1">
              <a:avLst/>
            </a:prstGeom>
            <a:ln w="2222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3BE09E1-B661-B855-BC70-E95FB099C32F}"/>
                </a:ext>
              </a:extLst>
            </p:cNvPr>
            <p:cNvCxnSpPr>
              <a:cxnSpLocks/>
            </p:cNvCxnSpPr>
            <p:nvPr/>
          </p:nvCxnSpPr>
          <p:spPr>
            <a:xfrm flipH="1" flipV="1">
              <a:off x="3158213" y="4461240"/>
              <a:ext cx="6318200" cy="1256516"/>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Arc 11">
              <a:extLst>
                <a:ext uri="{FF2B5EF4-FFF2-40B4-BE49-F238E27FC236}">
                  <a16:creationId xmlns:a16="http://schemas.microsoft.com/office/drawing/2014/main" id="{E3CAF04B-1AD0-7872-081F-E5BA0F0C89C0}"/>
                </a:ext>
              </a:extLst>
            </p:cNvPr>
            <p:cNvSpPr/>
            <p:nvPr/>
          </p:nvSpPr>
          <p:spPr>
            <a:xfrm rot="12140723">
              <a:off x="2657124" y="1876298"/>
              <a:ext cx="1719812" cy="2640484"/>
            </a:xfrm>
            <a:prstGeom prst="arc">
              <a:avLst>
                <a:gd name="adj1" fmla="val 16200000"/>
                <a:gd name="adj2" fmla="val 21416227"/>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3" name="Arc 12">
              <a:extLst>
                <a:ext uri="{FF2B5EF4-FFF2-40B4-BE49-F238E27FC236}">
                  <a16:creationId xmlns:a16="http://schemas.microsoft.com/office/drawing/2014/main" id="{8D8E40CF-7915-5758-E776-BA067765BEBD}"/>
                </a:ext>
              </a:extLst>
            </p:cNvPr>
            <p:cNvSpPr/>
            <p:nvPr/>
          </p:nvSpPr>
          <p:spPr>
            <a:xfrm rot="17192783">
              <a:off x="2583995" y="1888490"/>
              <a:ext cx="2983263" cy="2844983"/>
            </a:xfrm>
            <a:prstGeom prst="arc">
              <a:avLst>
                <a:gd name="adj1" fmla="val 16200000"/>
                <a:gd name="adj2" fmla="val 21416227"/>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4" name="TextBox 13">
              <a:extLst>
                <a:ext uri="{FF2B5EF4-FFF2-40B4-BE49-F238E27FC236}">
                  <a16:creationId xmlns:a16="http://schemas.microsoft.com/office/drawing/2014/main" id="{A42AB7DD-D115-4E32-677B-93EF1AFA37A4}"/>
                </a:ext>
              </a:extLst>
            </p:cNvPr>
            <p:cNvSpPr txBox="1"/>
            <p:nvPr/>
          </p:nvSpPr>
          <p:spPr>
            <a:xfrm>
              <a:off x="5355388" y="1523824"/>
              <a:ext cx="1101156" cy="400109"/>
            </a:xfrm>
            <a:prstGeom prst="rect">
              <a:avLst/>
            </a:prstGeom>
            <a:noFill/>
          </p:spPr>
          <p:txBody>
            <a:bodyPr wrap="none" rtlCol="0">
              <a:spAutoFit/>
            </a:bodyPr>
            <a:lstStyle/>
            <a:p>
              <a:r>
                <a:rPr lang="en-US" sz="1350" b="1" i="1" dirty="0">
                  <a:solidFill>
                    <a:srgbClr val="FF0000"/>
                  </a:solidFill>
                </a:rPr>
                <a:t>123 MeV</a:t>
              </a:r>
            </a:p>
          </p:txBody>
        </p:sp>
        <p:sp>
          <p:nvSpPr>
            <p:cNvPr id="15" name="Arc 14">
              <a:extLst>
                <a:ext uri="{FF2B5EF4-FFF2-40B4-BE49-F238E27FC236}">
                  <a16:creationId xmlns:a16="http://schemas.microsoft.com/office/drawing/2014/main" id="{9B49A657-F29A-1978-4F5E-5597293F1750}"/>
                </a:ext>
              </a:extLst>
            </p:cNvPr>
            <p:cNvSpPr/>
            <p:nvPr/>
          </p:nvSpPr>
          <p:spPr>
            <a:xfrm rot="6442035">
              <a:off x="9070358" y="4175081"/>
              <a:ext cx="1303520" cy="1836508"/>
            </a:xfrm>
            <a:prstGeom prst="arc">
              <a:avLst>
                <a:gd name="adj1" fmla="val 16200000"/>
                <a:gd name="adj2" fmla="val 21416227"/>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6" name="TextBox 15">
              <a:extLst>
                <a:ext uri="{FF2B5EF4-FFF2-40B4-BE49-F238E27FC236}">
                  <a16:creationId xmlns:a16="http://schemas.microsoft.com/office/drawing/2014/main" id="{72BF3EC0-98C2-C20F-52E1-4DA4B81EA645}"/>
                </a:ext>
              </a:extLst>
            </p:cNvPr>
            <p:cNvSpPr txBox="1"/>
            <p:nvPr/>
          </p:nvSpPr>
          <p:spPr>
            <a:xfrm>
              <a:off x="6424791" y="3027234"/>
              <a:ext cx="1800933" cy="677108"/>
            </a:xfrm>
            <a:prstGeom prst="rect">
              <a:avLst/>
            </a:prstGeom>
            <a:noFill/>
          </p:spPr>
          <p:txBody>
            <a:bodyPr wrap="square" rtlCol="0">
              <a:spAutoFit/>
            </a:bodyPr>
            <a:lstStyle/>
            <a:p>
              <a:r>
                <a:rPr lang="en-US" sz="1350" dirty="0">
                  <a:solidFill>
                    <a:srgbClr val="7030A0"/>
                  </a:solidFill>
                </a:rPr>
                <a:t>Build e</a:t>
              </a:r>
              <a:r>
                <a:rPr lang="en-US" sz="1350" baseline="30000" dirty="0">
                  <a:solidFill>
                    <a:srgbClr val="7030A0"/>
                  </a:solidFill>
                </a:rPr>
                <a:t>+</a:t>
              </a:r>
              <a:r>
                <a:rPr lang="en-US" sz="1350" dirty="0">
                  <a:solidFill>
                    <a:srgbClr val="7030A0"/>
                  </a:solidFill>
                </a:rPr>
                <a:t> injector at the LERF</a:t>
              </a:r>
            </a:p>
          </p:txBody>
        </p:sp>
        <p:sp>
          <p:nvSpPr>
            <p:cNvPr id="17" name="TextBox 16">
              <a:extLst>
                <a:ext uri="{FF2B5EF4-FFF2-40B4-BE49-F238E27FC236}">
                  <a16:creationId xmlns:a16="http://schemas.microsoft.com/office/drawing/2014/main" id="{4DB2751B-9ABF-77DD-5EB6-57D9B81C09CE}"/>
                </a:ext>
              </a:extLst>
            </p:cNvPr>
            <p:cNvSpPr txBox="1"/>
            <p:nvPr/>
          </p:nvSpPr>
          <p:spPr>
            <a:xfrm>
              <a:off x="9618730" y="3444386"/>
              <a:ext cx="1741953" cy="954108"/>
            </a:xfrm>
            <a:prstGeom prst="rect">
              <a:avLst/>
            </a:prstGeom>
            <a:noFill/>
          </p:spPr>
          <p:txBody>
            <a:bodyPr wrap="square" rtlCol="0">
              <a:spAutoFit/>
            </a:bodyPr>
            <a:lstStyle/>
            <a:p>
              <a:r>
                <a:rPr lang="en-US" sz="1350" dirty="0">
                  <a:solidFill>
                    <a:srgbClr val="7030A0"/>
                  </a:solidFill>
                </a:rPr>
                <a:t>Build new LERF to CEBAF tunnel</a:t>
              </a:r>
            </a:p>
          </p:txBody>
        </p:sp>
        <p:cxnSp>
          <p:nvCxnSpPr>
            <p:cNvPr id="18" name="Straight Arrow Connector 17">
              <a:extLst>
                <a:ext uri="{FF2B5EF4-FFF2-40B4-BE49-F238E27FC236}">
                  <a16:creationId xmlns:a16="http://schemas.microsoft.com/office/drawing/2014/main" id="{182768C7-9A72-CDB7-2702-306458FCBD91}"/>
                </a:ext>
              </a:extLst>
            </p:cNvPr>
            <p:cNvCxnSpPr>
              <a:cxnSpLocks/>
            </p:cNvCxnSpPr>
            <p:nvPr/>
          </p:nvCxnSpPr>
          <p:spPr>
            <a:xfrm>
              <a:off x="4509219" y="1809785"/>
              <a:ext cx="1254756" cy="245781"/>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6A28632-EA02-2805-C552-79AA3C4846B8}"/>
                </a:ext>
              </a:extLst>
            </p:cNvPr>
            <p:cNvSpPr txBox="1"/>
            <p:nvPr/>
          </p:nvSpPr>
          <p:spPr>
            <a:xfrm>
              <a:off x="2216946" y="5315020"/>
              <a:ext cx="2292273" cy="954108"/>
            </a:xfrm>
            <a:prstGeom prst="rect">
              <a:avLst/>
            </a:prstGeom>
            <a:noFill/>
          </p:spPr>
          <p:txBody>
            <a:bodyPr wrap="square" rtlCol="0">
              <a:spAutoFit/>
            </a:bodyPr>
            <a:lstStyle/>
            <a:p>
              <a:r>
                <a:rPr lang="en-US" sz="1350" dirty="0">
                  <a:solidFill>
                    <a:srgbClr val="7030A0"/>
                  </a:solidFill>
                </a:rPr>
                <a:t>Build new transport line along South </a:t>
              </a:r>
              <a:r>
                <a:rPr lang="en-US" sz="1350" dirty="0" err="1">
                  <a:solidFill>
                    <a:srgbClr val="7030A0"/>
                  </a:solidFill>
                </a:rPr>
                <a:t>Linac</a:t>
              </a:r>
              <a:r>
                <a:rPr lang="en-US" sz="1350" dirty="0">
                  <a:solidFill>
                    <a:srgbClr val="7030A0"/>
                  </a:solidFill>
                </a:rPr>
                <a:t> and West Arc</a:t>
              </a:r>
            </a:p>
          </p:txBody>
        </p:sp>
        <p:cxnSp>
          <p:nvCxnSpPr>
            <p:cNvPr id="20" name="Straight Arrow Connector 19">
              <a:extLst>
                <a:ext uri="{FF2B5EF4-FFF2-40B4-BE49-F238E27FC236}">
                  <a16:creationId xmlns:a16="http://schemas.microsoft.com/office/drawing/2014/main" id="{E9F1EA38-7D5D-CC76-514C-366CFE84CBB6}"/>
                </a:ext>
              </a:extLst>
            </p:cNvPr>
            <p:cNvCxnSpPr>
              <a:cxnSpLocks/>
              <a:stCxn id="17" idx="2"/>
            </p:cNvCxnSpPr>
            <p:nvPr/>
          </p:nvCxnSpPr>
          <p:spPr>
            <a:xfrm flipH="1">
              <a:off x="10382987" y="4398494"/>
              <a:ext cx="106720" cy="190736"/>
            </a:xfrm>
            <a:prstGeom prst="straightConnector1">
              <a:avLst/>
            </a:prstGeom>
            <a:ln w="2222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24FABC3-AC3D-9C7B-5689-04DC7943D755}"/>
                </a:ext>
              </a:extLst>
            </p:cNvPr>
            <p:cNvCxnSpPr>
              <a:cxnSpLocks/>
            </p:cNvCxnSpPr>
            <p:nvPr/>
          </p:nvCxnSpPr>
          <p:spPr>
            <a:xfrm flipV="1">
              <a:off x="3369924" y="5065178"/>
              <a:ext cx="1588406" cy="225871"/>
            </a:xfrm>
            <a:prstGeom prst="straightConnector1">
              <a:avLst/>
            </a:prstGeom>
            <a:ln w="2222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99D9CAB-11DF-19CB-A5EE-559C3DC7428C}"/>
                </a:ext>
              </a:extLst>
            </p:cNvPr>
            <p:cNvCxnSpPr>
              <a:cxnSpLocks/>
            </p:cNvCxnSpPr>
            <p:nvPr/>
          </p:nvCxnSpPr>
          <p:spPr>
            <a:xfrm flipH="1" flipV="1">
              <a:off x="2854861" y="3310981"/>
              <a:ext cx="515063" cy="1985730"/>
            </a:xfrm>
            <a:prstGeom prst="straightConnector1">
              <a:avLst/>
            </a:prstGeom>
            <a:ln w="2222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BA2EE3D-4575-4EE9-EB6E-A8BA16370947}"/>
                </a:ext>
              </a:extLst>
            </p:cNvPr>
            <p:cNvCxnSpPr>
              <a:cxnSpLocks/>
            </p:cNvCxnSpPr>
            <p:nvPr/>
          </p:nvCxnSpPr>
          <p:spPr>
            <a:xfrm flipV="1">
              <a:off x="4744024" y="2250412"/>
              <a:ext cx="891719" cy="259903"/>
            </a:xfrm>
            <a:prstGeom prst="straightConnector1">
              <a:avLst/>
            </a:prstGeom>
            <a:ln w="2222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0F56C71-A3ED-C7CF-7FF8-26FED2E47D8C}"/>
                </a:ext>
              </a:extLst>
            </p:cNvPr>
            <p:cNvSpPr txBox="1"/>
            <p:nvPr/>
          </p:nvSpPr>
          <p:spPr>
            <a:xfrm>
              <a:off x="3794544" y="2444150"/>
              <a:ext cx="2394907" cy="954108"/>
            </a:xfrm>
            <a:prstGeom prst="rect">
              <a:avLst/>
            </a:prstGeom>
            <a:noFill/>
          </p:spPr>
          <p:txBody>
            <a:bodyPr wrap="square" rtlCol="0">
              <a:spAutoFit/>
            </a:bodyPr>
            <a:lstStyle/>
            <a:p>
              <a:r>
                <a:rPr lang="en-US" sz="1350" dirty="0">
                  <a:solidFill>
                    <a:srgbClr val="7030A0"/>
                  </a:solidFill>
                </a:rPr>
                <a:t>Inject e</a:t>
              </a:r>
              <a:r>
                <a:rPr lang="en-US" sz="1350" baseline="30000" dirty="0">
                  <a:solidFill>
                    <a:srgbClr val="7030A0"/>
                  </a:solidFill>
                </a:rPr>
                <a:t>+</a:t>
              </a:r>
              <a:r>
                <a:rPr lang="en-US" sz="1350" dirty="0">
                  <a:solidFill>
                    <a:srgbClr val="7030A0"/>
                  </a:solidFill>
                </a:rPr>
                <a:t> into North </a:t>
              </a:r>
              <a:r>
                <a:rPr lang="en-US" sz="1350" dirty="0" err="1">
                  <a:solidFill>
                    <a:srgbClr val="7030A0"/>
                  </a:solidFill>
                </a:rPr>
                <a:t>Linac</a:t>
              </a:r>
              <a:r>
                <a:rPr lang="en-US" sz="1350" dirty="0">
                  <a:solidFill>
                    <a:srgbClr val="7030A0"/>
                  </a:solidFill>
                </a:rPr>
                <a:t> to usual 12 GeV (w/ magnets reversed)</a:t>
              </a:r>
            </a:p>
          </p:txBody>
        </p:sp>
        <p:sp>
          <p:nvSpPr>
            <p:cNvPr id="25" name="TextBox 24">
              <a:extLst>
                <a:ext uri="{FF2B5EF4-FFF2-40B4-BE49-F238E27FC236}">
                  <a16:creationId xmlns:a16="http://schemas.microsoft.com/office/drawing/2014/main" id="{2E207AE3-5BFA-85A8-BB15-4EA7913C49A4}"/>
                </a:ext>
              </a:extLst>
            </p:cNvPr>
            <p:cNvSpPr txBox="1"/>
            <p:nvPr/>
          </p:nvSpPr>
          <p:spPr>
            <a:xfrm>
              <a:off x="8541382" y="4389908"/>
              <a:ext cx="1101156" cy="400109"/>
            </a:xfrm>
            <a:prstGeom prst="rect">
              <a:avLst/>
            </a:prstGeom>
            <a:noFill/>
          </p:spPr>
          <p:txBody>
            <a:bodyPr wrap="none" rtlCol="0">
              <a:spAutoFit/>
            </a:bodyPr>
            <a:lstStyle/>
            <a:p>
              <a:r>
                <a:rPr lang="en-US" sz="1350" b="1" i="1" dirty="0">
                  <a:solidFill>
                    <a:srgbClr val="FF0000"/>
                  </a:solidFill>
                </a:rPr>
                <a:t>123 MeV</a:t>
              </a:r>
            </a:p>
          </p:txBody>
        </p:sp>
        <p:sp>
          <p:nvSpPr>
            <p:cNvPr id="26" name="Arc 25">
              <a:extLst>
                <a:ext uri="{FF2B5EF4-FFF2-40B4-BE49-F238E27FC236}">
                  <a16:creationId xmlns:a16="http://schemas.microsoft.com/office/drawing/2014/main" id="{ED49E15A-D408-0872-5965-518476BA5BAA}"/>
                </a:ext>
              </a:extLst>
            </p:cNvPr>
            <p:cNvSpPr/>
            <p:nvPr/>
          </p:nvSpPr>
          <p:spPr>
            <a:xfrm rot="1186160">
              <a:off x="9250206" y="4578653"/>
              <a:ext cx="1427296" cy="1088873"/>
            </a:xfrm>
            <a:prstGeom prst="arc">
              <a:avLst>
                <a:gd name="adj1" fmla="val 16200000"/>
                <a:gd name="adj2" fmla="val 21416227"/>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27" name="Straight Arrow Connector 26">
              <a:extLst>
                <a:ext uri="{FF2B5EF4-FFF2-40B4-BE49-F238E27FC236}">
                  <a16:creationId xmlns:a16="http://schemas.microsoft.com/office/drawing/2014/main" id="{F4564BFA-5414-5B4B-AA54-9D82CD19D0CD}"/>
                </a:ext>
              </a:extLst>
            </p:cNvPr>
            <p:cNvCxnSpPr>
              <a:cxnSpLocks/>
            </p:cNvCxnSpPr>
            <p:nvPr/>
          </p:nvCxnSpPr>
          <p:spPr>
            <a:xfrm>
              <a:off x="9407797" y="4338349"/>
              <a:ext cx="766514" cy="207522"/>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77896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469C6-86D2-1F97-48B0-D188B6A0D3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D3452D-CF48-0136-BF09-7E96C0E2858C}"/>
              </a:ext>
            </a:extLst>
          </p:cNvPr>
          <p:cNvSpPr>
            <a:spLocks noGrp="1"/>
          </p:cNvSpPr>
          <p:nvPr>
            <p:ph type="title"/>
          </p:nvPr>
        </p:nvSpPr>
        <p:spPr>
          <a:xfrm>
            <a:off x="301586" y="158888"/>
            <a:ext cx="11044707" cy="678664"/>
          </a:xfrm>
        </p:spPr>
        <p:txBody>
          <a:bodyPr/>
          <a:lstStyle/>
          <a:p>
            <a:pPr algn="ctr"/>
            <a:r>
              <a:rPr lang="en-US" dirty="0"/>
              <a:t>Transporting Large emittance beam</a:t>
            </a:r>
            <a:endParaRPr dirty="0"/>
          </a:p>
        </p:txBody>
      </p:sp>
      <p:sp>
        <p:nvSpPr>
          <p:cNvPr id="4" name="Slide Number Placeholder 3">
            <a:extLst>
              <a:ext uri="{FF2B5EF4-FFF2-40B4-BE49-F238E27FC236}">
                <a16:creationId xmlns:a16="http://schemas.microsoft.com/office/drawing/2014/main" id="{38EFC6A2-F7C4-E51F-A035-88A7337FD55B}"/>
              </a:ext>
            </a:extLst>
          </p:cNvPr>
          <p:cNvSpPr>
            <a:spLocks noGrp="1"/>
          </p:cNvSpPr>
          <p:nvPr>
            <p:ph type="sldNum" sz="quarter" idx="12"/>
          </p:nvPr>
        </p:nvSpPr>
        <p:spPr/>
        <p:txBody>
          <a:bodyPr/>
          <a:lstStyle/>
          <a:p>
            <a:fld id="{7D1BE87E-F0DE-A44C-894B-E142BEB21E42}" type="slidenum">
              <a:rPr lang="en-US" smtClean="0"/>
              <a:pPr/>
              <a:t>9</a:t>
            </a:fld>
            <a:endParaRPr lang="en-US" dirty="0"/>
          </a:p>
        </p:txBody>
      </p:sp>
      <p:sp>
        <p:nvSpPr>
          <p:cNvPr id="3" name="Rectangle 2">
            <a:extLst>
              <a:ext uri="{FF2B5EF4-FFF2-40B4-BE49-F238E27FC236}">
                <a16:creationId xmlns:a16="http://schemas.microsoft.com/office/drawing/2014/main" id="{BAED56DF-7FB3-9B83-85B6-CB55A26547B3}"/>
              </a:ext>
            </a:extLst>
          </p:cNvPr>
          <p:cNvSpPr/>
          <p:nvPr/>
        </p:nvSpPr>
        <p:spPr bwMode="auto">
          <a:xfrm>
            <a:off x="704913" y="3708536"/>
            <a:ext cx="4693638" cy="948566"/>
          </a:xfrm>
          <a:prstGeom prst="rect">
            <a:avLst/>
          </a:prstGeom>
          <a:gradFill flip="none" rotWithShape="1">
            <a:gsLst>
              <a:gs pos="0">
                <a:srgbClr val="FFF200">
                  <a:alpha val="33000"/>
                </a:srgbClr>
              </a:gs>
              <a:gs pos="50000">
                <a:srgbClr val="FF7A00">
                  <a:alpha val="62000"/>
                </a:srgbClr>
              </a:gs>
              <a:gs pos="75000">
                <a:srgbClr val="FF0300">
                  <a:alpha val="48000"/>
                </a:srgbClr>
              </a:gs>
              <a:gs pos="100000">
                <a:srgbClr val="4D0808">
                  <a:alpha val="24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3200" b="1" dirty="0">
              <a:latin typeface="Times New Roman" pitchFamily="18" charset="0"/>
            </a:endParaRPr>
          </a:p>
        </p:txBody>
      </p:sp>
      <p:sp>
        <p:nvSpPr>
          <p:cNvPr id="7" name="Rectangle 6">
            <a:extLst>
              <a:ext uri="{FF2B5EF4-FFF2-40B4-BE49-F238E27FC236}">
                <a16:creationId xmlns:a16="http://schemas.microsoft.com/office/drawing/2014/main" id="{36F964BA-4B03-A10C-991E-14AAC59DDD5B}"/>
              </a:ext>
            </a:extLst>
          </p:cNvPr>
          <p:cNvSpPr/>
          <p:nvPr/>
        </p:nvSpPr>
        <p:spPr bwMode="auto">
          <a:xfrm>
            <a:off x="731790" y="1100098"/>
            <a:ext cx="4693638" cy="2608437"/>
          </a:xfrm>
          <a:prstGeom prst="rect">
            <a:avLst/>
          </a:prstGeom>
          <a:gradFill flip="none" rotWithShape="1">
            <a:gsLst>
              <a:gs pos="0">
                <a:schemeClr val="accent1">
                  <a:tint val="66000"/>
                  <a:satMod val="160000"/>
                  <a:alpha val="47000"/>
                </a:schemeClr>
              </a:gs>
              <a:gs pos="35000">
                <a:schemeClr val="accent1">
                  <a:tint val="44500"/>
                  <a:satMod val="160000"/>
                  <a:alpha val="48000"/>
                </a:schemeClr>
              </a:gs>
              <a:gs pos="77000">
                <a:schemeClr val="accent1">
                  <a:tint val="44500"/>
                  <a:satMod val="160000"/>
                  <a:alpha val="44000"/>
                </a:schemeClr>
              </a:gs>
              <a:gs pos="100000">
                <a:schemeClr val="accent1">
                  <a:tint val="23500"/>
                  <a:satMod val="160000"/>
                </a:scheme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3200" b="1">
              <a:latin typeface="Times New Roman" pitchFamily="18" charset="0"/>
            </a:endParaRPr>
          </a:p>
        </p:txBody>
      </p:sp>
      <p:graphicFrame>
        <p:nvGraphicFramePr>
          <p:cNvPr id="8" name="Group 303">
            <a:extLst>
              <a:ext uri="{FF2B5EF4-FFF2-40B4-BE49-F238E27FC236}">
                <a16:creationId xmlns:a16="http://schemas.microsoft.com/office/drawing/2014/main" id="{9172551C-3D48-9D73-8EAE-56CA96EF5E82}"/>
              </a:ext>
            </a:extLst>
          </p:cNvPr>
          <p:cNvGraphicFramePr>
            <a:graphicFrameLocks noGrp="1"/>
          </p:cNvGraphicFramePr>
          <p:nvPr>
            <p:extLst>
              <p:ext uri="{D42A27DB-BD31-4B8C-83A1-F6EECF244321}">
                <p14:modId xmlns:p14="http://schemas.microsoft.com/office/powerpoint/2010/main" val="109747"/>
              </p:ext>
            </p:extLst>
          </p:nvPr>
        </p:nvGraphicFramePr>
        <p:xfrm>
          <a:off x="704913" y="1100098"/>
          <a:ext cx="4693638" cy="3537085"/>
        </p:xfrm>
        <a:graphic>
          <a:graphicData uri="http://schemas.openxmlformats.org/drawingml/2006/table">
            <a:tbl>
              <a:tblPr/>
              <a:tblGrid>
                <a:gridCol w="1001309">
                  <a:extLst>
                    <a:ext uri="{9D8B030D-6E8A-4147-A177-3AD203B41FA5}">
                      <a16:colId xmlns:a16="http://schemas.microsoft.com/office/drawing/2014/main" val="20000"/>
                    </a:ext>
                  </a:extLst>
                </a:gridCol>
                <a:gridCol w="1345510">
                  <a:extLst>
                    <a:ext uri="{9D8B030D-6E8A-4147-A177-3AD203B41FA5}">
                      <a16:colId xmlns:a16="http://schemas.microsoft.com/office/drawing/2014/main" val="20001"/>
                    </a:ext>
                  </a:extLst>
                </a:gridCol>
                <a:gridCol w="1174155">
                  <a:extLst>
                    <a:ext uri="{9D8B030D-6E8A-4147-A177-3AD203B41FA5}">
                      <a16:colId xmlns:a16="http://schemas.microsoft.com/office/drawing/2014/main" val="20002"/>
                    </a:ext>
                  </a:extLst>
                </a:gridCol>
                <a:gridCol w="1172664">
                  <a:extLst>
                    <a:ext uri="{9D8B030D-6E8A-4147-A177-3AD203B41FA5}">
                      <a16:colId xmlns:a16="http://schemas.microsoft.com/office/drawing/2014/main" val="20003"/>
                    </a:ext>
                  </a:extLst>
                </a:gridCol>
              </a:tblGrid>
              <a:tr h="474344">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Times" pitchFamily="18" charset="0"/>
                          <a:cs typeface="Times New Roman" pitchFamily="18" charset="0"/>
                        </a:rPr>
                        <a:t>Area</a:t>
                      </a:r>
                      <a:r>
                        <a:rPr kumimoji="0" lang="en-US" sz="1050" b="0" i="0" u="none" strike="noStrike" cap="none" normalizeH="0" baseline="0">
                          <a:ln>
                            <a:noFill/>
                          </a:ln>
                          <a:solidFill>
                            <a:schemeClr val="tx1"/>
                          </a:solidFill>
                          <a:effectLst/>
                          <a:latin typeface="Arial" pitchFamily="34" charset="0"/>
                        </a:rPr>
                        <a:t> </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lang="en-US" sz="1050" b="0" i="0" u="none" strike="noStrike" cap="none" normalizeH="0" baseline="0">
                          <a:ln>
                            <a:noFill/>
                          </a:ln>
                          <a:solidFill>
                            <a:schemeClr val="tx1"/>
                          </a:solidFill>
                          <a:effectLst/>
                          <a:latin typeface="Times New Roman"/>
                          <a:cs typeface="Times New Roman"/>
                          <a:sym typeface="Symbol" pitchFamily="18" charset="2"/>
                        </a:rPr>
                        <a:t>d</a:t>
                      </a:r>
                      <a:r>
                        <a:rPr lang="en-US" sz="1050" b="0" i="0" u="none" strike="noStrike" cap="none" normalizeH="0" baseline="0">
                          <a:ln>
                            <a:noFill/>
                          </a:ln>
                          <a:solidFill>
                            <a:schemeClr val="tx1"/>
                          </a:solidFill>
                          <a:effectLst/>
                          <a:latin typeface="Arial"/>
                          <a:cs typeface="Times New Roman"/>
                        </a:rPr>
                        <a:t>p</a:t>
                      </a:r>
                      <a:r>
                        <a:rPr kumimoji="0" lang="en-US" sz="1050" b="0" i="0" u="none" strike="noStrike" cap="none" normalizeH="0" baseline="0">
                          <a:ln>
                            <a:noFill/>
                          </a:ln>
                          <a:solidFill>
                            <a:schemeClr val="tx1"/>
                          </a:solidFill>
                          <a:effectLst/>
                          <a:latin typeface="Arial"/>
                          <a:cs typeface="Times New Roman"/>
                        </a:rPr>
                        <a:t>/p</a:t>
                      </a:r>
                    </a:p>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[x10</a:t>
                      </a:r>
                      <a:r>
                        <a:rPr kumimoji="0" lang="en-US" sz="1050" b="0" i="0" u="none" strike="noStrike" cap="none" normalizeH="0" baseline="30000">
                          <a:ln>
                            <a:noFill/>
                          </a:ln>
                          <a:solidFill>
                            <a:schemeClr val="tx1"/>
                          </a:solidFill>
                          <a:effectLst/>
                          <a:latin typeface="Arial" pitchFamily="34" charset="0"/>
                          <a:cs typeface="Times New Roman" pitchFamily="18" charset="0"/>
                        </a:rPr>
                        <a:t>-3</a:t>
                      </a:r>
                      <a:r>
                        <a:rPr kumimoji="0" lang="en-US" sz="1050" b="0" i="0" u="none" strike="noStrike" cap="none" normalizeH="0" baseline="0">
                          <a:ln>
                            <a:noFill/>
                          </a:ln>
                          <a:solidFill>
                            <a:schemeClr val="tx1"/>
                          </a:solidFill>
                          <a:effectLst/>
                          <a:latin typeface="Arial" pitchFamily="34" charset="0"/>
                          <a:cs typeface="Times New Roman" pitchFamily="18" charset="0"/>
                        </a:rPr>
                        <a:t>]</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lang="en-US" sz="1050" b="0" i="0" u="none" strike="noStrike" cap="none" normalizeH="0" baseline="0">
                          <a:ln>
                            <a:noFill/>
                          </a:ln>
                          <a:solidFill>
                            <a:schemeClr val="tx1"/>
                          </a:solidFill>
                          <a:effectLst/>
                          <a:latin typeface="Times New Roman"/>
                          <a:cs typeface="Times New Roman"/>
                        </a:rPr>
                        <a:t>emit</a:t>
                      </a:r>
                      <a:r>
                        <a:rPr lang="en-US" sz="1050" b="0" i="0" u="none" strike="noStrike" cap="none" normalizeH="0" baseline="-30000">
                          <a:ln>
                            <a:noFill/>
                          </a:ln>
                          <a:solidFill>
                            <a:schemeClr val="tx1"/>
                          </a:solidFill>
                          <a:effectLst/>
                          <a:latin typeface="Arial"/>
                          <a:cs typeface="Times New Roman"/>
                        </a:rPr>
                        <a:t>x</a:t>
                      </a:r>
                      <a:endParaRPr kumimoji="0" lang="en-US" sz="1050" b="0" i="0" u="none" strike="noStrike" cap="none" normalizeH="0" baseline="-30000">
                        <a:ln>
                          <a:noFill/>
                        </a:ln>
                        <a:solidFill>
                          <a:schemeClr val="tx1"/>
                        </a:solidFill>
                        <a:effectLst/>
                        <a:latin typeface="Arial" pitchFamily="34" charset="0"/>
                        <a:cs typeface="Times New Roman" pitchFamily="18" charset="0"/>
                      </a:endParaRPr>
                    </a:p>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[nm]</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lang="en-US" sz="1050" b="0" i="0" u="none" strike="noStrike" cap="none" normalizeH="0" baseline="0">
                          <a:ln>
                            <a:noFill/>
                          </a:ln>
                          <a:solidFill>
                            <a:schemeClr val="tx1"/>
                          </a:solidFill>
                          <a:effectLst/>
                          <a:latin typeface="Times New Roman"/>
                          <a:cs typeface="Times New Roman"/>
                        </a:rPr>
                        <a:t>emit</a:t>
                      </a:r>
                      <a:r>
                        <a:rPr lang="en-US" sz="1050" b="0" i="0" u="none" strike="noStrike" cap="none" normalizeH="0" baseline="-30000">
                          <a:ln>
                            <a:noFill/>
                          </a:ln>
                          <a:solidFill>
                            <a:schemeClr val="tx1"/>
                          </a:solidFill>
                          <a:effectLst/>
                          <a:latin typeface="Arial"/>
                          <a:cs typeface="Times New Roman"/>
                        </a:rPr>
                        <a:t>y</a:t>
                      </a:r>
                      <a:endParaRPr kumimoji="0" lang="en-US" sz="1050" b="0" i="0" u="none" strike="noStrike" cap="none" normalizeH="0" baseline="-30000">
                        <a:ln>
                          <a:noFill/>
                        </a:ln>
                        <a:solidFill>
                          <a:schemeClr val="tx1"/>
                        </a:solidFill>
                        <a:effectLst/>
                        <a:latin typeface="Arial" pitchFamily="34" charset="0"/>
                        <a:cs typeface="Times New Roman" pitchFamily="18" charset="0"/>
                      </a:endParaRPr>
                    </a:p>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[nm]</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4174">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Chicane</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10</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500</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500</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02591">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Arc 1</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1</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50</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50</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02591">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Arc 2</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0.53</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26.8</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26.6</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02591">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Arc 3</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0.36</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dirty="0">
                          <a:ln>
                            <a:noFill/>
                          </a:ln>
                          <a:solidFill>
                            <a:schemeClr val="tx1"/>
                          </a:solidFill>
                          <a:effectLst/>
                          <a:latin typeface="Arial" pitchFamily="34" charset="0"/>
                          <a:cs typeface="Times New Roman" pitchFamily="18" charset="0"/>
                        </a:rPr>
                        <a:t>19</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18.6</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02591">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Arc 4</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0.27</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dirty="0">
                          <a:ln>
                            <a:noFill/>
                          </a:ln>
                          <a:solidFill>
                            <a:schemeClr val="tx1"/>
                          </a:solidFill>
                          <a:effectLst/>
                          <a:latin typeface="Arial" pitchFamily="34" charset="0"/>
                          <a:cs typeface="Times New Roman" pitchFamily="18" charset="0"/>
                        </a:rPr>
                        <a:t>14.5</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13.8</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02591">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Arc 5</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0.22</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dirty="0">
                          <a:ln>
                            <a:noFill/>
                          </a:ln>
                          <a:solidFill>
                            <a:schemeClr val="tx1"/>
                          </a:solidFill>
                          <a:effectLst/>
                          <a:latin typeface="Arial" pitchFamily="34" charset="0"/>
                          <a:cs typeface="Times New Roman" pitchFamily="18" charset="0"/>
                        </a:rPr>
                        <a:t>12</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11.2</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02591">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Arc 6</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0.19</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10</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9.5</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02591">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Arc 7</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0.17</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8.9</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8.35</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02591">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Arc 8</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0.16</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8.36</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7.38</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02591">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Arc 9</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0.16</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8.4</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dirty="0">
                          <a:ln>
                            <a:noFill/>
                          </a:ln>
                          <a:solidFill>
                            <a:schemeClr val="tx1"/>
                          </a:solidFill>
                          <a:effectLst/>
                          <a:latin typeface="Arial" pitchFamily="34" charset="0"/>
                          <a:cs typeface="Times New Roman" pitchFamily="18" charset="0"/>
                        </a:rPr>
                        <a:t>6.8</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64174">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MYAAT01</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0.18</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a:ln>
                            <a:noFill/>
                          </a:ln>
                          <a:solidFill>
                            <a:schemeClr val="tx1"/>
                          </a:solidFill>
                          <a:effectLst/>
                          <a:latin typeface="Arial" pitchFamily="34" charset="0"/>
                          <a:cs typeface="Times New Roman" pitchFamily="18" charset="0"/>
                        </a:rPr>
                        <a:t>9.13</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sz="1050" b="0" i="0" u="none" strike="noStrike" cap="none" normalizeH="0" baseline="0" dirty="0">
                          <a:ln>
                            <a:noFill/>
                          </a:ln>
                          <a:solidFill>
                            <a:schemeClr val="tx1"/>
                          </a:solidFill>
                          <a:effectLst/>
                          <a:latin typeface="Arial" pitchFamily="34" charset="0"/>
                          <a:cs typeface="Times New Roman" pitchFamily="18" charset="0"/>
                        </a:rPr>
                        <a:t>6.19</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cxnSp>
        <p:nvCxnSpPr>
          <p:cNvPr id="9" name="Straight Arrow Connector 8">
            <a:extLst>
              <a:ext uri="{FF2B5EF4-FFF2-40B4-BE49-F238E27FC236}">
                <a16:creationId xmlns:a16="http://schemas.microsoft.com/office/drawing/2014/main" id="{CDBB77FF-01F4-AB44-1860-7B6673C5CAE7}"/>
              </a:ext>
            </a:extLst>
          </p:cNvPr>
          <p:cNvCxnSpPr>
            <a:cxnSpLocks/>
          </p:cNvCxnSpPr>
          <p:nvPr/>
        </p:nvCxnSpPr>
        <p:spPr bwMode="auto">
          <a:xfrm flipH="1">
            <a:off x="3089496" y="3665447"/>
            <a:ext cx="2758579" cy="870086"/>
          </a:xfrm>
          <a:prstGeom prst="straightConnector1">
            <a:avLst/>
          </a:prstGeom>
          <a:noFill/>
          <a:ln w="9525" cap="flat" cmpd="sng" algn="ctr">
            <a:noFill/>
            <a:prstDash val="solid"/>
            <a:round/>
            <a:headEnd type="none" w="med" len="med"/>
            <a:tailEnd type="arrow"/>
          </a:ln>
          <a:effectLst/>
        </p:spPr>
      </p:cxnSp>
      <p:sp>
        <p:nvSpPr>
          <p:cNvPr id="10" name="Right Arrow 14">
            <a:extLst>
              <a:ext uri="{FF2B5EF4-FFF2-40B4-BE49-F238E27FC236}">
                <a16:creationId xmlns:a16="http://schemas.microsoft.com/office/drawing/2014/main" id="{95E1A80A-D0E3-A0E4-6E9F-F1106AA6A076}"/>
              </a:ext>
            </a:extLst>
          </p:cNvPr>
          <p:cNvSpPr/>
          <p:nvPr/>
        </p:nvSpPr>
        <p:spPr bwMode="auto">
          <a:xfrm rot="5400000">
            <a:off x="5255616" y="3928751"/>
            <a:ext cx="821431" cy="381000"/>
          </a:xfrm>
          <a:prstGeom prst="rightArrow">
            <a:avLst/>
          </a:prstGeom>
          <a:gradFill flip="none" rotWithShape="1">
            <a:gsLst>
              <a:gs pos="0">
                <a:srgbClr val="FFF200"/>
              </a:gs>
              <a:gs pos="45000">
                <a:srgbClr val="FF7A00"/>
              </a:gs>
              <a:gs pos="70000">
                <a:srgbClr val="FF0300"/>
              </a:gs>
              <a:gs pos="100000">
                <a:srgbClr val="4D0808"/>
              </a:gs>
            </a:gsLst>
            <a:lin ang="54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3200" b="1">
              <a:latin typeface="Times New Roman" pitchFamily="18" charset="0"/>
            </a:endParaRPr>
          </a:p>
        </p:txBody>
      </p:sp>
      <p:sp>
        <p:nvSpPr>
          <p:cNvPr id="11" name="Right Arrow 16">
            <a:extLst>
              <a:ext uri="{FF2B5EF4-FFF2-40B4-BE49-F238E27FC236}">
                <a16:creationId xmlns:a16="http://schemas.microsoft.com/office/drawing/2014/main" id="{D50F91F2-CD63-F407-3E38-2980DB02DCAE}"/>
              </a:ext>
            </a:extLst>
          </p:cNvPr>
          <p:cNvSpPr/>
          <p:nvPr/>
        </p:nvSpPr>
        <p:spPr bwMode="auto">
          <a:xfrm rot="5400000">
            <a:off x="4775392" y="2250044"/>
            <a:ext cx="1892966" cy="381000"/>
          </a:xfrm>
          <a:prstGeom prst="rightArrow">
            <a:avLst/>
          </a:prstGeom>
          <a:gradFill flip="none" rotWithShape="1">
            <a:gsLst>
              <a:gs pos="0">
                <a:srgbClr val="5E9EFF"/>
              </a:gs>
              <a:gs pos="39999">
                <a:srgbClr val="85C2FF"/>
              </a:gs>
              <a:gs pos="70000">
                <a:srgbClr val="C4D6EB"/>
              </a:gs>
              <a:gs pos="100000">
                <a:srgbClr val="FFEBFA"/>
              </a:gs>
            </a:gsLst>
            <a:lin ang="5400000" scaled="0"/>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3200" b="1">
              <a:latin typeface="Times New Roman" pitchFamily="18" charset="0"/>
            </a:endParaRPr>
          </a:p>
        </p:txBody>
      </p:sp>
      <p:pic>
        <p:nvPicPr>
          <p:cNvPr id="12" name="Picture 11">
            <a:extLst>
              <a:ext uri="{FF2B5EF4-FFF2-40B4-BE49-F238E27FC236}">
                <a16:creationId xmlns:a16="http://schemas.microsoft.com/office/drawing/2014/main" id="{08F26097-F4EB-5AA5-40A0-83D8B95156E6}"/>
              </a:ext>
            </a:extLst>
          </p:cNvPr>
          <p:cNvPicPr>
            <a:picLocks noChangeAspect="1"/>
          </p:cNvPicPr>
          <p:nvPr/>
        </p:nvPicPr>
        <p:blipFill>
          <a:blip r:embed="rId2"/>
          <a:stretch>
            <a:fillRect/>
          </a:stretch>
        </p:blipFill>
        <p:spPr>
          <a:xfrm>
            <a:off x="5069028" y="4719859"/>
            <a:ext cx="1874491" cy="1552689"/>
          </a:xfrm>
          <a:prstGeom prst="rect">
            <a:avLst/>
          </a:prstGeom>
        </p:spPr>
      </p:pic>
      <p:sp>
        <p:nvSpPr>
          <p:cNvPr id="13" name="TextBox 12">
            <a:extLst>
              <a:ext uri="{FF2B5EF4-FFF2-40B4-BE49-F238E27FC236}">
                <a16:creationId xmlns:a16="http://schemas.microsoft.com/office/drawing/2014/main" id="{0ADF5D01-35A7-0294-CE93-A97A99D46FD8}"/>
              </a:ext>
            </a:extLst>
          </p:cNvPr>
          <p:cNvSpPr txBox="1"/>
          <p:nvPr/>
        </p:nvSpPr>
        <p:spPr>
          <a:xfrm flipH="1">
            <a:off x="5597806" y="1105942"/>
            <a:ext cx="1239545" cy="369332"/>
          </a:xfrm>
          <a:prstGeom prst="rect">
            <a:avLst/>
          </a:prstGeom>
          <a:noFill/>
        </p:spPr>
        <p:txBody>
          <a:bodyPr wrap="square" rtlCol="0">
            <a:spAutoFit/>
          </a:bodyPr>
          <a:lstStyle/>
          <a:p>
            <a:r>
              <a:rPr lang="en-US" dirty="0"/>
              <a:t>damping</a:t>
            </a:r>
          </a:p>
        </p:txBody>
      </p:sp>
      <p:sp>
        <p:nvSpPr>
          <p:cNvPr id="14" name="TextBox 13">
            <a:extLst>
              <a:ext uri="{FF2B5EF4-FFF2-40B4-BE49-F238E27FC236}">
                <a16:creationId xmlns:a16="http://schemas.microsoft.com/office/drawing/2014/main" id="{ED5694DE-DCBF-3108-167A-5DB820BF0084}"/>
              </a:ext>
            </a:extLst>
          </p:cNvPr>
          <p:cNvSpPr txBox="1"/>
          <p:nvPr/>
        </p:nvSpPr>
        <p:spPr>
          <a:xfrm flipH="1">
            <a:off x="5985432" y="3523869"/>
            <a:ext cx="1239545" cy="369332"/>
          </a:xfrm>
          <a:prstGeom prst="rect">
            <a:avLst/>
          </a:prstGeom>
          <a:noFill/>
        </p:spPr>
        <p:txBody>
          <a:bodyPr wrap="square" rtlCol="0">
            <a:spAutoFit/>
          </a:bodyPr>
          <a:lstStyle/>
          <a:p>
            <a:r>
              <a:rPr lang="en-US" dirty="0"/>
              <a:t>Sync rad.</a:t>
            </a:r>
          </a:p>
        </p:txBody>
      </p:sp>
      <p:sp>
        <p:nvSpPr>
          <p:cNvPr id="15" name="TextBox 14">
            <a:extLst>
              <a:ext uri="{FF2B5EF4-FFF2-40B4-BE49-F238E27FC236}">
                <a16:creationId xmlns:a16="http://schemas.microsoft.com/office/drawing/2014/main" id="{864C5912-EE4F-B251-6ED8-D7B422C45A03}"/>
              </a:ext>
            </a:extLst>
          </p:cNvPr>
          <p:cNvSpPr txBox="1"/>
          <p:nvPr/>
        </p:nvSpPr>
        <p:spPr>
          <a:xfrm>
            <a:off x="7921969" y="4317679"/>
            <a:ext cx="2550563" cy="2308324"/>
          </a:xfrm>
          <a:prstGeom prst="rect">
            <a:avLst/>
          </a:prstGeom>
          <a:noFill/>
        </p:spPr>
        <p:txBody>
          <a:bodyPr wrap="square" rtlCol="0">
            <a:spAutoFit/>
          </a:bodyPr>
          <a:lstStyle/>
          <a:p>
            <a:pPr marL="285750" indent="-285750">
              <a:buFont typeface="Arial" panose="020B0604020202020204" pitchFamily="34" charset="0"/>
              <a:buChar char="•"/>
            </a:pPr>
            <a:r>
              <a:rPr lang="en-US" dirty="0"/>
              <a:t>Low dispersion optics in ARC1/ARC2</a:t>
            </a:r>
          </a:p>
          <a:p>
            <a:pPr marL="285750" indent="-285750">
              <a:buFont typeface="Arial" panose="020B0604020202020204" pitchFamily="34" charset="0"/>
              <a:buChar char="•"/>
            </a:pPr>
            <a:r>
              <a:rPr lang="en-US" dirty="0"/>
              <a:t>Design optics similar to low emittance rings (n-bend achromats) from LERF to CEBAF</a:t>
            </a:r>
          </a:p>
          <a:p>
            <a:pPr marL="285750" indent="-285750">
              <a:buFont typeface="Arial" panose="020B0604020202020204" pitchFamily="34" charset="0"/>
              <a:buChar char="•"/>
            </a:pPr>
            <a:r>
              <a:rPr lang="en-US" dirty="0"/>
              <a:t>Use larger bore quadrupoles</a:t>
            </a:r>
          </a:p>
        </p:txBody>
      </p:sp>
      <p:cxnSp>
        <p:nvCxnSpPr>
          <p:cNvPr id="17" name="Straight Arrow Connector 16">
            <a:extLst>
              <a:ext uri="{FF2B5EF4-FFF2-40B4-BE49-F238E27FC236}">
                <a16:creationId xmlns:a16="http://schemas.microsoft.com/office/drawing/2014/main" id="{96492497-98C4-D6BE-49CC-E858165D2F79}"/>
              </a:ext>
            </a:extLst>
          </p:cNvPr>
          <p:cNvCxnSpPr>
            <a:cxnSpLocks/>
          </p:cNvCxnSpPr>
          <p:nvPr/>
        </p:nvCxnSpPr>
        <p:spPr>
          <a:xfrm flipH="1">
            <a:off x="7063486" y="5052296"/>
            <a:ext cx="1195114" cy="940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Content Placeholder 6">
            <a:extLst>
              <a:ext uri="{FF2B5EF4-FFF2-40B4-BE49-F238E27FC236}">
                <a16:creationId xmlns:a16="http://schemas.microsoft.com/office/drawing/2014/main" id="{B6EE1D82-B311-F6DF-91D5-64DC021ABBD7}"/>
              </a:ext>
            </a:extLst>
          </p:cNvPr>
          <p:cNvPicPr>
            <a:picLocks noChangeAspect="1"/>
          </p:cNvPicPr>
          <p:nvPr/>
        </p:nvPicPr>
        <p:blipFill>
          <a:blip r:embed="rId3"/>
          <a:stretch>
            <a:fillRect/>
          </a:stretch>
        </p:blipFill>
        <p:spPr>
          <a:xfrm>
            <a:off x="7063486" y="1100099"/>
            <a:ext cx="4726321" cy="2713388"/>
          </a:xfrm>
          <a:prstGeom prst="rect">
            <a:avLst/>
          </a:prstGeom>
        </p:spPr>
      </p:pic>
      <p:cxnSp>
        <p:nvCxnSpPr>
          <p:cNvPr id="19" name="Straight Arrow Connector 18">
            <a:extLst>
              <a:ext uri="{FF2B5EF4-FFF2-40B4-BE49-F238E27FC236}">
                <a16:creationId xmlns:a16="http://schemas.microsoft.com/office/drawing/2014/main" id="{5834DBFF-04AC-4E5F-A1D8-B278E06CAC87}"/>
              </a:ext>
            </a:extLst>
          </p:cNvPr>
          <p:cNvCxnSpPr>
            <a:cxnSpLocks/>
          </p:cNvCxnSpPr>
          <p:nvPr/>
        </p:nvCxnSpPr>
        <p:spPr>
          <a:xfrm flipH="1">
            <a:off x="3695700" y="6318724"/>
            <a:ext cx="3945121" cy="36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2" name="Picture 6" descr="largeborequad-3d.png">
            <a:extLst>
              <a:ext uri="{FF2B5EF4-FFF2-40B4-BE49-F238E27FC236}">
                <a16:creationId xmlns:a16="http://schemas.microsoft.com/office/drawing/2014/main" id="{99F5278B-56F0-DAEF-7723-4050BC6EF445}"/>
              </a:ext>
            </a:extLst>
          </p:cNvPr>
          <p:cNvPicPr>
            <a:picLocks noChangeAspect="1"/>
          </p:cNvPicPr>
          <p:nvPr/>
        </p:nvPicPr>
        <p:blipFill>
          <a:blip r:embed="rId4"/>
          <a:stretch>
            <a:fillRect/>
          </a:stretch>
        </p:blipFill>
        <p:spPr>
          <a:xfrm>
            <a:off x="704913" y="5052296"/>
            <a:ext cx="2777943" cy="1552689"/>
          </a:xfrm>
          <a:prstGeom prst="rect">
            <a:avLst/>
          </a:prstGeom>
        </p:spPr>
      </p:pic>
      <p:cxnSp>
        <p:nvCxnSpPr>
          <p:cNvPr id="26" name="Straight Arrow Connector 25">
            <a:extLst>
              <a:ext uri="{FF2B5EF4-FFF2-40B4-BE49-F238E27FC236}">
                <a16:creationId xmlns:a16="http://schemas.microsoft.com/office/drawing/2014/main" id="{5668BB80-3F5F-A13D-BBD9-B3169ACA8730}"/>
              </a:ext>
            </a:extLst>
          </p:cNvPr>
          <p:cNvCxnSpPr/>
          <p:nvPr/>
        </p:nvCxnSpPr>
        <p:spPr>
          <a:xfrm flipV="1">
            <a:off x="8750300" y="3813487"/>
            <a:ext cx="0" cy="504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974319"/>
      </p:ext>
    </p:extLst>
  </p:cSld>
  <p:clrMapOvr>
    <a:masterClrMapping/>
  </p:clrMapOvr>
</p:sld>
</file>

<file path=ppt/theme/theme1.xml><?xml version="1.0" encoding="utf-8"?>
<a:theme xmlns:a="http://schemas.openxmlformats.org/drawingml/2006/main" name="Jefferson Lab Theme 1">
  <a:themeElements>
    <a:clrScheme name="JLab Color Theme 1">
      <a:dk1>
        <a:srgbClr val="000000"/>
      </a:dk1>
      <a:lt1>
        <a:srgbClr val="FFFFFF"/>
      </a:lt1>
      <a:dk2>
        <a:srgbClr val="1C5068"/>
      </a:dk2>
      <a:lt2>
        <a:srgbClr val="8397A9"/>
      </a:lt2>
      <a:accent1>
        <a:srgbClr val="C31230"/>
      </a:accent1>
      <a:accent2>
        <a:srgbClr val="10A1AF"/>
      </a:accent2>
      <a:accent3>
        <a:srgbClr val="5E5E5E"/>
      </a:accent3>
      <a:accent4>
        <a:srgbClr val="821282"/>
      </a:accent4>
      <a:accent5>
        <a:srgbClr val="385723"/>
      </a:accent5>
      <a:accent6>
        <a:srgbClr val="BF9000"/>
      </a:accent6>
      <a:hlink>
        <a:srgbClr val="1C5068"/>
      </a:hlink>
      <a:folHlink>
        <a:srgbClr val="10A1A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effersonLabTemplate_JG_2503.potx" id="{0B91708D-260C-43FE-B95D-40685459D144}" vid="{56D96D74-8733-4B8F-888A-9413823F2580}"/>
    </a:ext>
  </a:extLst>
</a:theme>
</file>

<file path=ppt/theme/theme2.xml><?xml version="1.0" encoding="utf-8"?>
<a:theme xmlns:a="http://schemas.openxmlformats.org/drawingml/2006/main" name="1_Jefferson Lab Theme 1">
  <a:themeElements>
    <a:clrScheme name="JLab Color Theme 1">
      <a:dk1>
        <a:srgbClr val="000000"/>
      </a:dk1>
      <a:lt1>
        <a:srgbClr val="FFFFFF"/>
      </a:lt1>
      <a:dk2>
        <a:srgbClr val="1C5068"/>
      </a:dk2>
      <a:lt2>
        <a:srgbClr val="8397A9"/>
      </a:lt2>
      <a:accent1>
        <a:srgbClr val="C31230"/>
      </a:accent1>
      <a:accent2>
        <a:srgbClr val="10A1AF"/>
      </a:accent2>
      <a:accent3>
        <a:srgbClr val="5E5E5E"/>
      </a:accent3>
      <a:accent4>
        <a:srgbClr val="821282"/>
      </a:accent4>
      <a:accent5>
        <a:srgbClr val="385723"/>
      </a:accent5>
      <a:accent6>
        <a:srgbClr val="BF9000"/>
      </a:accent6>
      <a:hlink>
        <a:srgbClr val="1C5068"/>
      </a:hlink>
      <a:folHlink>
        <a:srgbClr val="10A1A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effersonLabTemplate_JG_2503" id="{3B269B79-482B-CB48-8F1B-DE1E93D1D15C}" vid="{F7CB5D91-9C74-4C48-B8C9-8E1FE7F854B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b4d7ee1f-4fb3-4f06-9037-2b5b522042ab}" enabled="0" method="" siteId="{b4d7ee1f-4fb3-4f06-9037-2b5b522042ab}" removed="1"/>
</clbl:labelList>
</file>

<file path=docProps/app.xml><?xml version="1.0" encoding="utf-8"?>
<Properties xmlns="http://schemas.openxmlformats.org/officeDocument/2006/extended-properties" xmlns:vt="http://schemas.openxmlformats.org/officeDocument/2006/docPropsVTypes">
  <Template/>
  <TotalTime>10031</TotalTime>
  <Words>2179</Words>
  <Application>Microsoft Office PowerPoint</Application>
  <PresentationFormat>Widescreen</PresentationFormat>
  <Paragraphs>324</Paragraphs>
  <Slides>24</Slides>
  <Notes>11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Calibri</vt:lpstr>
      <vt:lpstr>Arial</vt:lpstr>
      <vt:lpstr>Times</vt:lpstr>
      <vt:lpstr>Times New Roman</vt:lpstr>
      <vt:lpstr>Jefferson Lab Theme 1</vt:lpstr>
      <vt:lpstr>1_Jefferson Lab Theme 1</vt:lpstr>
      <vt:lpstr> Ce+BAF: Positron Program  at Jefferson Lab</vt:lpstr>
      <vt:lpstr>Talk Outline</vt:lpstr>
      <vt:lpstr>Science Case: Why Positrons at Jefferson Lab?</vt:lpstr>
      <vt:lpstr>The Ce+BAF program</vt:lpstr>
      <vt:lpstr>Polarized Electrons for Polarized Positrons (PEPPo) </vt:lpstr>
      <vt:lpstr>Positron generation for polarized vs unpolarized</vt:lpstr>
      <vt:lpstr>Ce+BAF: The Concept</vt:lpstr>
      <vt:lpstr>Turning the LERF into a Positron Injector Facility</vt:lpstr>
      <vt:lpstr>Transporting Large emittance beam</vt:lpstr>
      <vt:lpstr>Using a Double Bend Achromat</vt:lpstr>
      <vt:lpstr>Multiparticle Tracking with 123 MeV e+ Beam to Hall C</vt:lpstr>
      <vt:lpstr>R&amp;D in Five Critical Areas</vt:lpstr>
      <vt:lpstr>Target R&amp;D: Solid Rotating Tungsten Target</vt:lpstr>
      <vt:lpstr>Target R&amp;D: Liquid Metal Jet Target</vt:lpstr>
      <vt:lpstr>R30-5: a 200 keV photogun optimized for high charge lifetime </vt:lpstr>
      <vt:lpstr>CW positron Injector: Generation 2 Design</vt:lpstr>
      <vt:lpstr>Schematic Layout of Positron Injector for Ce+BAF</vt:lpstr>
      <vt:lpstr>Conceptual Development SRF CW capture</vt:lpstr>
      <vt:lpstr>Large-Emittance Beam Transport</vt:lpstr>
      <vt:lpstr>Degraded beams</vt:lpstr>
      <vt:lpstr>Degraded beams – Commissioning and Experiment</vt:lpstr>
      <vt:lpstr>Degrader Results: FY25 Measurements &amp; FY26 Plans</vt:lpstr>
      <vt:lpstr>LERF: The R&amp;D Testbed</vt:lpstr>
      <vt:lpstr>Summary &amp; Path Forward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Joanna Griffin</dc:creator>
  <cp:lastModifiedBy>Yves Roblin</cp:lastModifiedBy>
  <cp:revision>3</cp:revision>
  <cp:lastPrinted>2024-11-21T18:51:38Z</cp:lastPrinted>
  <dcterms:created xsi:type="dcterms:W3CDTF">2025-03-04T14:28:54Z</dcterms:created>
  <dcterms:modified xsi:type="dcterms:W3CDTF">2026-03-22T14:27:07Z</dcterms:modified>
</cp:coreProperties>
</file>