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5504" r:id="rId2"/>
    <p:sldId id="5502" r:id="rId3"/>
    <p:sldId id="5478" r:id="rId4"/>
    <p:sldId id="5497" r:id="rId5"/>
    <p:sldId id="5512" r:id="rId6"/>
    <p:sldId id="5499" r:id="rId7"/>
    <p:sldId id="5480" r:id="rId8"/>
    <p:sldId id="5501" r:id="rId9"/>
    <p:sldId id="5479" r:id="rId10"/>
    <p:sldId id="5503" r:id="rId11"/>
    <p:sldId id="5510" r:id="rId12"/>
    <p:sldId id="5498" r:id="rId13"/>
    <p:sldId id="5509" r:id="rId14"/>
    <p:sldId id="5508" r:id="rId15"/>
    <p:sldId id="5513" r:id="rId16"/>
    <p:sldId id="5507" r:id="rId17"/>
    <p:sldId id="5511" r:id="rId18"/>
    <p:sldId id="55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99FF"/>
    <a:srgbClr val="CCECFF"/>
    <a:srgbClr val="CCFF99"/>
    <a:srgbClr val="FF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457" autoAdjust="0"/>
  </p:normalViewPr>
  <p:slideViewPr>
    <p:cSldViewPr snapToGrid="0" snapToObjects="1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5192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March 23, 2026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March 23, 2026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March 23, 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31,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7.emf"/><Relationship Id="rId26" Type="http://schemas.openxmlformats.org/officeDocument/2006/relationships/image" Target="../media/image35.emf"/><Relationship Id="rId21" Type="http://schemas.openxmlformats.org/officeDocument/2006/relationships/image" Target="../media/image30.emf"/><Relationship Id="rId34" Type="http://schemas.openxmlformats.org/officeDocument/2006/relationships/image" Target="../media/image43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17" Type="http://schemas.openxmlformats.org/officeDocument/2006/relationships/image" Target="../media/image26.emf"/><Relationship Id="rId25" Type="http://schemas.openxmlformats.org/officeDocument/2006/relationships/image" Target="../media/image34.emf"/><Relationship Id="rId33" Type="http://schemas.openxmlformats.org/officeDocument/2006/relationships/image" Target="../media/image42.png"/><Relationship Id="rId2" Type="http://schemas.openxmlformats.org/officeDocument/2006/relationships/image" Target="../media/image11.emf"/><Relationship Id="rId16" Type="http://schemas.openxmlformats.org/officeDocument/2006/relationships/image" Target="../media/image25.emf"/><Relationship Id="rId20" Type="http://schemas.openxmlformats.org/officeDocument/2006/relationships/image" Target="../media/image29.emf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24" Type="http://schemas.openxmlformats.org/officeDocument/2006/relationships/image" Target="../media/image33.emf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emf"/><Relationship Id="rId15" Type="http://schemas.openxmlformats.org/officeDocument/2006/relationships/image" Target="../media/image24.emf"/><Relationship Id="rId23" Type="http://schemas.openxmlformats.org/officeDocument/2006/relationships/image" Target="../media/image32.emf"/><Relationship Id="rId28" Type="http://schemas.openxmlformats.org/officeDocument/2006/relationships/image" Target="../media/image37.emf"/><Relationship Id="rId36" Type="http://schemas.openxmlformats.org/officeDocument/2006/relationships/image" Target="../media/image45.png"/><Relationship Id="rId10" Type="http://schemas.openxmlformats.org/officeDocument/2006/relationships/image" Target="../media/image19.emf"/><Relationship Id="rId19" Type="http://schemas.openxmlformats.org/officeDocument/2006/relationships/image" Target="../media/image28.emf"/><Relationship Id="rId31" Type="http://schemas.openxmlformats.org/officeDocument/2006/relationships/image" Target="../media/image40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emf"/><Relationship Id="rId22" Type="http://schemas.openxmlformats.org/officeDocument/2006/relationships/image" Target="../media/image31.emf"/><Relationship Id="rId27" Type="http://schemas.openxmlformats.org/officeDocument/2006/relationships/image" Target="../media/image36.emf"/><Relationship Id="rId30" Type="http://schemas.openxmlformats.org/officeDocument/2006/relationships/image" Target="../media/image39.emf"/><Relationship Id="rId35" Type="http://schemas.openxmlformats.org/officeDocument/2006/relationships/image" Target="../media/image44.png"/><Relationship Id="rId8" Type="http://schemas.openxmlformats.org/officeDocument/2006/relationships/image" Target="../media/image17.emf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B1EF029D-9CDA-4A04-AE81-ABDDBB52AA0C}"/>
              </a:ext>
            </a:extLst>
          </p:cNvPr>
          <p:cNvSpPr txBox="1">
            <a:spLocks/>
          </p:cNvSpPr>
          <p:nvPr/>
        </p:nvSpPr>
        <p:spPr>
          <a:xfrm>
            <a:off x="144820" y="276949"/>
            <a:ext cx="12047180" cy="61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‘Universal Injector’ at LERF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 Layout and Optics Architecture* 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7BCF865-BD0C-46D4-AF9C-2339EB456517}"/>
              </a:ext>
            </a:extLst>
          </p:cNvPr>
          <p:cNvSpPr txBox="1">
            <a:spLocks/>
          </p:cNvSpPr>
          <p:nvPr/>
        </p:nvSpPr>
        <p:spPr>
          <a:xfrm>
            <a:off x="235760" y="1559088"/>
            <a:ext cx="6385054" cy="238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</a:rPr>
              <a:t>Developing a </a:t>
            </a:r>
            <a:r>
              <a:rPr lang="en-US" dirty="0">
                <a:solidFill>
                  <a:srgbClr val="002060"/>
                </a:solidFill>
              </a:rPr>
              <a:t>compact 3-pass injector design within the LERF vault, which would serve both the 22 GeV CEBAF and the positron program; being synergistic with electron source required to produce positrons for </a:t>
            </a:r>
            <a:r>
              <a:rPr lang="en-US" dirty="0" err="1">
                <a:solidFill>
                  <a:srgbClr val="002060"/>
                </a:solidFill>
              </a:rPr>
              <a:t>Ce</a:t>
            </a:r>
            <a:r>
              <a:rPr lang="en-US" baseline="30000" dirty="0" err="1">
                <a:solidFill>
                  <a:srgbClr val="002060"/>
                </a:solidFill>
              </a:rPr>
              <a:t>+</a:t>
            </a:r>
            <a:r>
              <a:rPr lang="en-US" dirty="0" err="1">
                <a:solidFill>
                  <a:srgbClr val="002060"/>
                </a:solidFill>
              </a:rPr>
              <a:t>BAF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lnSpc>
                <a:spcPts val="3300"/>
              </a:lnSpc>
              <a:spcBef>
                <a:spcPts val="600"/>
              </a:spcBef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D1D0A86-CA91-44D0-8C16-8AF52C1A7976}"/>
              </a:ext>
            </a:extLst>
          </p:cNvPr>
          <p:cNvSpPr txBox="1">
            <a:spLocks/>
          </p:cNvSpPr>
          <p:nvPr/>
        </p:nvSpPr>
        <p:spPr>
          <a:xfrm>
            <a:off x="235760" y="3963651"/>
            <a:ext cx="4264578" cy="12575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</a:rPr>
              <a:t>Alex Bogacz </a:t>
            </a:r>
          </a:p>
          <a:p>
            <a:r>
              <a:rPr lang="en-US" sz="2000" spc="-1" dirty="0">
                <a:solidFill>
                  <a:srgbClr val="002060"/>
                </a:solidFill>
                <a:latin typeface="Arial"/>
              </a:rPr>
              <a:t>Accelerator Physics Group Leader 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E5E75D1-B296-4ED8-9EEC-866624878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387371"/>
              </p:ext>
            </p:extLst>
          </p:nvPr>
        </p:nvGraphicFramePr>
        <p:xfrm>
          <a:off x="8967883" y="5105235"/>
          <a:ext cx="3144698" cy="167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506235" imgH="2031879" progId="Paint.Picture">
                  <p:embed/>
                </p:oleObj>
              </mc:Choice>
              <mc:Fallback>
                <p:oleObj name="Bitmap Image" r:id="rId2" imgW="3506235" imgH="2031879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67883" y="5105235"/>
                        <a:ext cx="3144698" cy="167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452E0065-A785-447E-8385-581CDFAF358B}"/>
              </a:ext>
            </a:extLst>
          </p:cNvPr>
          <p:cNvGrpSpPr/>
          <p:nvPr/>
        </p:nvGrpSpPr>
        <p:grpSpPr>
          <a:xfrm>
            <a:off x="-306358" y="5374450"/>
            <a:ext cx="6078823" cy="914400"/>
            <a:chOff x="-306358" y="5187719"/>
            <a:chExt cx="6078823" cy="914400"/>
          </a:xfrm>
        </p:grpSpPr>
        <p:graphicFrame>
          <p:nvGraphicFramePr>
            <p:cNvPr id="79" name="Content Placeholder 5">
              <a:extLst>
                <a:ext uri="{FF2B5EF4-FFF2-40B4-BE49-F238E27FC236}">
                  <a16:creationId xmlns:a16="http://schemas.microsoft.com/office/drawing/2014/main" id="{CE491A01-5782-42B8-BF11-503F6E07F0D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22385447"/>
                </p:ext>
              </p:extLst>
            </p:nvPr>
          </p:nvGraphicFramePr>
          <p:xfrm>
            <a:off x="-306358" y="5187719"/>
            <a:ext cx="6078823" cy="914400"/>
          </p:xfrm>
          <a:graphic>
            <a:graphicData uri="http://schemas.openxmlformats.org/drawingml/2006/table">
              <a:tbl>
                <a:tblPr/>
                <a:tblGrid>
                  <a:gridCol w="470591">
                    <a:extLst>
                      <a:ext uri="{9D8B030D-6E8A-4147-A177-3AD203B41FA5}">
                        <a16:colId xmlns:a16="http://schemas.microsoft.com/office/drawing/2014/main" val="1297280647"/>
                      </a:ext>
                    </a:extLst>
                  </a:gridCol>
                  <a:gridCol w="5608232">
                    <a:extLst>
                      <a:ext uri="{9D8B030D-6E8A-4147-A177-3AD203B41FA5}">
                        <a16:colId xmlns:a16="http://schemas.microsoft.com/office/drawing/2014/main" val="256307352"/>
                      </a:ext>
                    </a:extLst>
                  </a:gridCol>
                </a:tblGrid>
                <a:tr h="0">
                  <a:tc>
                    <a:txBody>
                      <a:bodyPr/>
                      <a:lstStyle/>
                      <a:p>
                        <a:pPr algn="just"/>
                        <a:endParaRPr lang="en-US" sz="1800" dirty="0">
                          <a:solidFill>
                            <a:srgbClr val="002060"/>
                          </a:solidFill>
                        </a:endParaRP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tc>
                    <a:txBody>
                      <a:bodyPr/>
                      <a:lstStyle/>
                      <a:p>
                        <a:pPr lvl="0" algn="just"/>
                        <a:r>
                          <a:rPr lang="en-US" sz="1800" dirty="0">
                            <a:solidFill>
                              <a:srgbClr val="002060"/>
                            </a:solidFill>
                          </a:rPr>
                          <a:t>S.A. Bogacz, M. Bruker, J. Grames, J. Gubeli, C. Hernandez-Garcia, K. Jordan, V. Lizarraga-Rubio, I. Neththikumara, S. Ogur, N. Sereno (JLAB) and A. Fomin (IJCLAB, Orsay)</a:t>
                        </a:r>
                      </a:p>
                    </a:txBody>
                    <a:tcPr anchor="ctr">
                      <a:lnL>
                        <a:noFill/>
                      </a:lnL>
                      <a:lnR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472895271"/>
                    </a:ext>
                  </a:extLst>
                </a:tr>
              </a:tbl>
            </a:graphicData>
          </a:graphic>
        </p:graphicFrame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1891697-182D-41B0-9385-1B7282934225}"/>
                </a:ext>
              </a:extLst>
            </p:cNvPr>
            <p:cNvCxnSpPr/>
            <p:nvPr/>
          </p:nvCxnSpPr>
          <p:spPr>
            <a:xfrm>
              <a:off x="98404" y="5221157"/>
              <a:ext cx="214770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DD6C5F-14B2-4865-99DB-1685185110A9}"/>
                </a:ext>
              </a:extLst>
            </p:cNvPr>
            <p:cNvSpPr txBox="1"/>
            <p:nvPr/>
          </p:nvSpPr>
          <p:spPr>
            <a:xfrm>
              <a:off x="9188" y="5199823"/>
              <a:ext cx="302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*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AF462C-E477-B23E-D84F-08B21D19FFC7}"/>
              </a:ext>
            </a:extLst>
          </p:cNvPr>
          <p:cNvGrpSpPr/>
          <p:nvPr/>
        </p:nvGrpSpPr>
        <p:grpSpPr>
          <a:xfrm>
            <a:off x="5476240" y="1391088"/>
            <a:ext cx="6537158" cy="4222558"/>
            <a:chOff x="5562442" y="1533328"/>
            <a:chExt cx="6268076" cy="39423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A9196-E32B-AD72-BD82-8F2A5DB66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2442" y="1533328"/>
              <a:ext cx="6268076" cy="3942317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3A2661-41BA-487E-A629-D63AE6AF4BC2}"/>
                </a:ext>
              </a:extLst>
            </p:cNvPr>
            <p:cNvSpPr txBox="1"/>
            <p:nvPr/>
          </p:nvSpPr>
          <p:spPr>
            <a:xfrm rot="18944152">
              <a:off x="9680346" y="1938403"/>
              <a:ext cx="817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8 MeV inj.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3740387-8B98-4D4F-8636-9F23CF162B79}"/>
                </a:ext>
              </a:extLst>
            </p:cNvPr>
            <p:cNvSpPr txBox="1"/>
            <p:nvPr/>
          </p:nvSpPr>
          <p:spPr>
            <a:xfrm rot="20262942">
              <a:off x="7317959" y="4271433"/>
              <a:ext cx="1162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222/437 MeV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67F23BE-7C94-4D7B-B7D8-898F435E1DB1}"/>
                </a:ext>
              </a:extLst>
            </p:cNvPr>
            <p:cNvSpPr txBox="1"/>
            <p:nvPr/>
          </p:nvSpPr>
          <p:spPr>
            <a:xfrm rot="20276771">
              <a:off x="8569452" y="3926397"/>
              <a:ext cx="12424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60"/>
                  </a:solidFill>
                </a:rPr>
                <a:t>Joe Gubeli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5AE899-C279-1D06-2255-6A8B4C47E23E}"/>
                </a:ext>
              </a:extLst>
            </p:cNvPr>
            <p:cNvSpPr txBox="1"/>
            <p:nvPr/>
          </p:nvSpPr>
          <p:spPr>
            <a:xfrm rot="20248854">
              <a:off x="10599849" y="3000395"/>
              <a:ext cx="11622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650 MeV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0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B1266-10AA-4C70-8F60-E4CD7787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00150"/>
            <a:ext cx="9867900" cy="44577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6321B39-C265-4947-9829-02E8331A74AC}"/>
              </a:ext>
            </a:extLst>
          </p:cNvPr>
          <p:cNvSpPr/>
          <p:nvPr/>
        </p:nvSpPr>
        <p:spPr>
          <a:xfrm>
            <a:off x="8199323" y="2734274"/>
            <a:ext cx="1686550" cy="545147"/>
          </a:xfrm>
          <a:prstGeom prst="rect">
            <a:avLst/>
          </a:prstGeom>
          <a:solidFill>
            <a:srgbClr val="CC99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A240C-DC0A-4A58-BF2E-7539124597ED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Layout – Racetrack (3-pass) including Extraction Lines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B7F52D-19B4-422F-90DA-F3928FAE0861}"/>
              </a:ext>
            </a:extLst>
          </p:cNvPr>
          <p:cNvCxnSpPr>
            <a:cxnSpLocks/>
          </p:cNvCxnSpPr>
          <p:nvPr/>
        </p:nvCxnSpPr>
        <p:spPr>
          <a:xfrm>
            <a:off x="9333422" y="1574800"/>
            <a:ext cx="0" cy="32665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70C40A-6CD6-4015-897A-ACAFBA0876B8}"/>
              </a:ext>
            </a:extLst>
          </p:cNvPr>
          <p:cNvCxnSpPr/>
          <p:nvPr/>
        </p:nvCxnSpPr>
        <p:spPr>
          <a:xfrm>
            <a:off x="8867955" y="4088921"/>
            <a:ext cx="46546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69EC1DE-05D3-429F-8AAF-DEE7A736EC52}"/>
              </a:ext>
            </a:extLst>
          </p:cNvPr>
          <p:cNvCxnSpPr/>
          <p:nvPr/>
        </p:nvCxnSpPr>
        <p:spPr>
          <a:xfrm>
            <a:off x="9335757" y="4088921"/>
            <a:ext cx="46546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EA42EDF-545F-4D5C-AADC-FDCC94A35A71}"/>
              </a:ext>
            </a:extLst>
          </p:cNvPr>
          <p:cNvCxnSpPr/>
          <p:nvPr/>
        </p:nvCxnSpPr>
        <p:spPr>
          <a:xfrm>
            <a:off x="3160143" y="4088921"/>
            <a:ext cx="46546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4BB036-9BC3-4C40-9F61-733F2B9CABA6}"/>
              </a:ext>
            </a:extLst>
          </p:cNvPr>
          <p:cNvSpPr txBox="1"/>
          <p:nvPr/>
        </p:nvSpPr>
        <p:spPr>
          <a:xfrm>
            <a:off x="3185842" y="1702155"/>
            <a:ext cx="414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Spr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1E38A-F5FB-44A1-97B4-772C72DBA19D}"/>
              </a:ext>
            </a:extLst>
          </p:cNvPr>
          <p:cNvSpPr txBox="1"/>
          <p:nvPr/>
        </p:nvSpPr>
        <p:spPr>
          <a:xfrm>
            <a:off x="8893654" y="1698712"/>
            <a:ext cx="414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C4FAD-75B3-4940-A533-BA5FF0376502}"/>
              </a:ext>
            </a:extLst>
          </p:cNvPr>
          <p:cNvSpPr txBox="1"/>
          <p:nvPr/>
        </p:nvSpPr>
        <p:spPr>
          <a:xfrm>
            <a:off x="9307722" y="3061562"/>
            <a:ext cx="414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Rec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FCEB29-D8D0-417B-A12D-4B85A6A61BFC}"/>
              </a:ext>
            </a:extLst>
          </p:cNvPr>
          <p:cNvGrpSpPr/>
          <p:nvPr/>
        </p:nvGrpSpPr>
        <p:grpSpPr>
          <a:xfrm>
            <a:off x="9885872" y="3190815"/>
            <a:ext cx="526211" cy="1450195"/>
            <a:chOff x="9885872" y="3190815"/>
            <a:chExt cx="526211" cy="14501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D32AF1C-8D3D-4443-9B7D-57876F530C27}"/>
                </a:ext>
              </a:extLst>
            </p:cNvPr>
            <p:cNvCxnSpPr/>
            <p:nvPr/>
          </p:nvCxnSpPr>
          <p:spPr>
            <a:xfrm>
              <a:off x="9885872" y="4641010"/>
              <a:ext cx="5118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87EB65-1859-4FB1-A54F-54AD047E4790}"/>
                </a:ext>
              </a:extLst>
            </p:cNvPr>
            <p:cNvCxnSpPr/>
            <p:nvPr/>
          </p:nvCxnSpPr>
          <p:spPr>
            <a:xfrm>
              <a:off x="9900249" y="3190815"/>
              <a:ext cx="5118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EB4E4-75E9-49C6-A4AB-513F321CE9C2}"/>
              </a:ext>
            </a:extLst>
          </p:cNvPr>
          <p:cNvGrpSpPr/>
          <p:nvPr/>
        </p:nvGrpSpPr>
        <p:grpSpPr>
          <a:xfrm>
            <a:off x="3762610" y="1773749"/>
            <a:ext cx="4394754" cy="115120"/>
            <a:chOff x="3762610" y="1773749"/>
            <a:chExt cx="4394754" cy="1151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3BA036-D8AB-4F57-8E64-078E89847B0D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B941895-DCAE-40BA-AFDF-2A5588438979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97AFEAA-DF32-4E5D-8D3A-F0F0012CF5C6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6B9B16-D11A-438C-8889-0E502237FAF3}"/>
              </a:ext>
            </a:extLst>
          </p:cNvPr>
          <p:cNvGrpSpPr/>
          <p:nvPr/>
        </p:nvGrpSpPr>
        <p:grpSpPr>
          <a:xfrm>
            <a:off x="3742480" y="4577344"/>
            <a:ext cx="4394754" cy="115120"/>
            <a:chOff x="3762610" y="1773749"/>
            <a:chExt cx="4394754" cy="1151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4F365C-3E6A-467C-9CAD-2E2E27C4CD0A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4FF0015-F1D5-49E8-8D81-20C828E4AC65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4AD5F7B-FD9A-4E5C-B675-3C59855D0F00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3C5A2-203E-449C-8C19-0279DC35F873}"/>
              </a:ext>
            </a:extLst>
          </p:cNvPr>
          <p:cNvCxnSpPr>
            <a:cxnSpLocks/>
          </p:cNvCxnSpPr>
          <p:nvPr/>
        </p:nvCxnSpPr>
        <p:spPr>
          <a:xfrm>
            <a:off x="3736729" y="4641019"/>
            <a:ext cx="44148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791F76-60CE-44C1-9F7F-45A8747935F3}"/>
              </a:ext>
            </a:extLst>
          </p:cNvPr>
          <p:cNvSpPr txBox="1"/>
          <p:nvPr/>
        </p:nvSpPr>
        <p:spPr>
          <a:xfrm>
            <a:off x="9809877" y="4694052"/>
            <a:ext cx="1170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222/437/650 MeV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F1DB18-A329-423E-A4C1-9E1ED835AC3E}"/>
              </a:ext>
            </a:extLst>
          </p:cNvPr>
          <p:cNvGrpSpPr/>
          <p:nvPr/>
        </p:nvGrpSpPr>
        <p:grpSpPr>
          <a:xfrm>
            <a:off x="2424649" y="3922372"/>
            <a:ext cx="585991" cy="753867"/>
            <a:chOff x="2424649" y="3888142"/>
            <a:chExt cx="585991" cy="7538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68A7A4-B38B-4A11-AF12-2F84D3DFE995}"/>
                </a:ext>
              </a:extLst>
            </p:cNvPr>
            <p:cNvSpPr txBox="1"/>
            <p:nvPr/>
          </p:nvSpPr>
          <p:spPr>
            <a:xfrm>
              <a:off x="2424649" y="388814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A91676-B7D4-4AB0-8B16-B328D56C5E2E}"/>
                </a:ext>
              </a:extLst>
            </p:cNvPr>
            <p:cNvSpPr txBox="1"/>
            <p:nvPr/>
          </p:nvSpPr>
          <p:spPr>
            <a:xfrm>
              <a:off x="2424650" y="415673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549F9F-CAAB-4405-A436-F631B1F0AAD2}"/>
                </a:ext>
              </a:extLst>
            </p:cNvPr>
            <p:cNvSpPr txBox="1"/>
            <p:nvPr/>
          </p:nvSpPr>
          <p:spPr>
            <a:xfrm>
              <a:off x="2424651" y="4411177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C86D58-6796-49C8-B750-D22968810578}"/>
              </a:ext>
            </a:extLst>
          </p:cNvPr>
          <p:cNvGrpSpPr/>
          <p:nvPr/>
        </p:nvGrpSpPr>
        <p:grpSpPr>
          <a:xfrm>
            <a:off x="4808251" y="3924751"/>
            <a:ext cx="755330" cy="714097"/>
            <a:chOff x="4818031" y="3914971"/>
            <a:chExt cx="755330" cy="7140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C34A17-ED74-46BD-B472-DE1AA78FAF28}"/>
                </a:ext>
              </a:extLst>
            </p:cNvPr>
            <p:cNvSpPr txBox="1"/>
            <p:nvPr/>
          </p:nvSpPr>
          <p:spPr>
            <a:xfrm>
              <a:off x="4832701" y="3914971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0A7AE-77CF-4A7C-9A03-B361FB9F5BC6}"/>
                </a:ext>
              </a:extLst>
            </p:cNvPr>
            <p:cNvSpPr txBox="1"/>
            <p:nvPr/>
          </p:nvSpPr>
          <p:spPr>
            <a:xfrm>
              <a:off x="4832701" y="4171402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43CF3-A04B-4A6A-A25A-0E56739C7B1D}"/>
                </a:ext>
              </a:extLst>
            </p:cNvPr>
            <p:cNvSpPr txBox="1"/>
            <p:nvPr/>
          </p:nvSpPr>
          <p:spPr>
            <a:xfrm>
              <a:off x="4818031" y="4398236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1FE590-361D-41A8-B11A-4025043F7688}"/>
              </a:ext>
            </a:extLst>
          </p:cNvPr>
          <p:cNvGrpSpPr/>
          <p:nvPr/>
        </p:nvGrpSpPr>
        <p:grpSpPr>
          <a:xfrm>
            <a:off x="9694405" y="3929641"/>
            <a:ext cx="585990" cy="487343"/>
            <a:chOff x="9474355" y="3895411"/>
            <a:chExt cx="585990" cy="4873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437995-B821-4893-8034-54E97900A842}"/>
                </a:ext>
              </a:extLst>
            </p:cNvPr>
            <p:cNvSpPr txBox="1"/>
            <p:nvPr/>
          </p:nvSpPr>
          <p:spPr>
            <a:xfrm>
              <a:off x="9474356" y="3895411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7F8DAB-E2BB-40C9-BB8F-33F624BC3920}"/>
                </a:ext>
              </a:extLst>
            </p:cNvPr>
            <p:cNvSpPr txBox="1"/>
            <p:nvPr/>
          </p:nvSpPr>
          <p:spPr>
            <a:xfrm>
              <a:off x="9474355" y="415192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8B9951-3AF8-4059-914D-027FAA3E5D21}"/>
              </a:ext>
            </a:extLst>
          </p:cNvPr>
          <p:cNvGrpSpPr/>
          <p:nvPr/>
        </p:nvGrpSpPr>
        <p:grpSpPr>
          <a:xfrm>
            <a:off x="4126247" y="1713195"/>
            <a:ext cx="3583023" cy="240460"/>
            <a:chOff x="4126247" y="1713195"/>
            <a:chExt cx="3583023" cy="2404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C767D5-A44F-450E-AF08-EB7EC44DE8AF}"/>
                </a:ext>
              </a:extLst>
            </p:cNvPr>
            <p:cNvSpPr txBox="1"/>
            <p:nvPr/>
          </p:nvSpPr>
          <p:spPr>
            <a:xfrm>
              <a:off x="4126247" y="1713195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DCA5E9-7A99-4094-A3F2-2ACB4EC32C57}"/>
                </a:ext>
              </a:extLst>
            </p:cNvPr>
            <p:cNvSpPr txBox="1"/>
            <p:nvPr/>
          </p:nvSpPr>
          <p:spPr>
            <a:xfrm>
              <a:off x="5837990" y="1718009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F2A4A3-AE47-4F95-A81F-1323439B970C}"/>
                </a:ext>
              </a:extLst>
            </p:cNvPr>
            <p:cNvSpPr txBox="1"/>
            <p:nvPr/>
          </p:nvSpPr>
          <p:spPr>
            <a:xfrm>
              <a:off x="7279859" y="1722823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62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0104 -0.3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0.00013 -0.3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00039 -0.13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10" grpId="0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A240C-DC0A-4A58-BF2E-7539124597ED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Extraction Lines</a:t>
            </a:r>
            <a:endParaRPr lang="en-US" sz="3200" b="0" dirty="0">
              <a:solidFill>
                <a:srgbClr val="00206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9C31D47D-BAF1-4ECA-9AC1-F1CAC512F33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2884" r="12929" b="2131"/>
          <a:stretch/>
        </p:blipFill>
        <p:spPr bwMode="auto">
          <a:xfrm>
            <a:off x="1329993" y="1303984"/>
            <a:ext cx="9063258" cy="4568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68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8FB-A955-4283-8AD4-CCDB2878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Extraction Lines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40CFDB3-223C-4AFB-BEBA-9162360783E7}"/>
              </a:ext>
            </a:extLst>
          </p:cNvPr>
          <p:cNvGrpSpPr/>
          <p:nvPr/>
        </p:nvGrpSpPr>
        <p:grpSpPr>
          <a:xfrm>
            <a:off x="609334" y="944670"/>
            <a:ext cx="9817588" cy="1923742"/>
            <a:chOff x="609334" y="944670"/>
            <a:chExt cx="9817588" cy="19237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01E9B45-EF5F-457B-8464-BEC2D23BA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5077" y="944670"/>
              <a:ext cx="8661845" cy="192374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F5A496-6554-47B7-B1CF-8395A62C0385}"/>
                </a:ext>
              </a:extLst>
            </p:cNvPr>
            <p:cNvSpPr txBox="1"/>
            <p:nvPr/>
          </p:nvSpPr>
          <p:spPr>
            <a:xfrm>
              <a:off x="609334" y="1670404"/>
              <a:ext cx="94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222 MeV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FAD00-297F-4D2D-A52C-7A26709B6BB5}"/>
                </a:ext>
              </a:extLst>
            </p:cNvPr>
            <p:cNvSpPr txBox="1"/>
            <p:nvPr/>
          </p:nvSpPr>
          <p:spPr>
            <a:xfrm>
              <a:off x="2243282" y="963987"/>
              <a:ext cx="3159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Four rectangular bends: 33 cm, 1.6 Tesla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D20FC67-FF3C-40DE-90B8-13D55B68743C}"/>
                </a:ext>
              </a:extLst>
            </p:cNvPr>
            <p:cNvGrpSpPr/>
            <p:nvPr/>
          </p:nvGrpSpPr>
          <p:grpSpPr>
            <a:xfrm>
              <a:off x="1724763" y="1096066"/>
              <a:ext cx="227056" cy="1538039"/>
              <a:chOff x="1724763" y="1096066"/>
              <a:chExt cx="227056" cy="153803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8092A6-7FD6-41CB-AD60-A82B32D2BB05}"/>
                  </a:ext>
                </a:extLst>
              </p:cNvPr>
              <p:cNvSpPr/>
              <p:nvPr/>
            </p:nvSpPr>
            <p:spPr>
              <a:xfrm>
                <a:off x="1724763" y="1096066"/>
                <a:ext cx="227056" cy="315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2533AE-7EBA-4FF2-8155-3A2772194144}"/>
                  </a:ext>
                </a:extLst>
              </p:cNvPr>
              <p:cNvSpPr/>
              <p:nvPr/>
            </p:nvSpPr>
            <p:spPr>
              <a:xfrm>
                <a:off x="1724763" y="2318573"/>
                <a:ext cx="227056" cy="315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62B07F-D751-4753-B3D7-62D3BEF74F6B}"/>
              </a:ext>
            </a:extLst>
          </p:cNvPr>
          <p:cNvGrpSpPr/>
          <p:nvPr/>
        </p:nvGrpSpPr>
        <p:grpSpPr>
          <a:xfrm>
            <a:off x="558758" y="2729423"/>
            <a:ext cx="9868165" cy="1981302"/>
            <a:chOff x="558758" y="2729423"/>
            <a:chExt cx="9868165" cy="19813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66A9985-7B53-4839-B65C-E79D91055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9007" y="2729423"/>
              <a:ext cx="8727916" cy="19813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B2FE49-615C-4718-8008-363E8D44ADB4}"/>
                </a:ext>
              </a:extLst>
            </p:cNvPr>
            <p:cNvSpPr txBox="1"/>
            <p:nvPr/>
          </p:nvSpPr>
          <p:spPr>
            <a:xfrm>
              <a:off x="558758" y="3418624"/>
              <a:ext cx="9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437 MeV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A6E4EA-EB5B-4319-BB4A-BC59DCFFA808}"/>
                </a:ext>
              </a:extLst>
            </p:cNvPr>
            <p:cNvSpPr txBox="1"/>
            <p:nvPr/>
          </p:nvSpPr>
          <p:spPr>
            <a:xfrm>
              <a:off x="2138104" y="2762334"/>
              <a:ext cx="3159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Four rectangular bends: 66 cm, 1.6 Tesla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B96774-8368-4D4A-A230-3A4467C10748}"/>
                </a:ext>
              </a:extLst>
            </p:cNvPr>
            <p:cNvGrpSpPr/>
            <p:nvPr/>
          </p:nvGrpSpPr>
          <p:grpSpPr>
            <a:xfrm>
              <a:off x="1691500" y="2874921"/>
              <a:ext cx="227056" cy="1582336"/>
              <a:chOff x="1724763" y="1051769"/>
              <a:chExt cx="227056" cy="158233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D27DBBD-C4BC-4EC5-BE8D-FEEA26CE6ACB}"/>
                  </a:ext>
                </a:extLst>
              </p:cNvPr>
              <p:cNvSpPr/>
              <p:nvPr/>
            </p:nvSpPr>
            <p:spPr>
              <a:xfrm>
                <a:off x="1724763" y="1051769"/>
                <a:ext cx="227056" cy="315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256BB3-8567-4C23-89E6-1923AEAD6CD5}"/>
                  </a:ext>
                </a:extLst>
              </p:cNvPr>
              <p:cNvSpPr/>
              <p:nvPr/>
            </p:nvSpPr>
            <p:spPr>
              <a:xfrm>
                <a:off x="1724763" y="2318573"/>
                <a:ext cx="227056" cy="315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F221CC-E343-42C9-A649-C42CBB94ED5F}"/>
              </a:ext>
            </a:extLst>
          </p:cNvPr>
          <p:cNvGrpSpPr/>
          <p:nvPr/>
        </p:nvGrpSpPr>
        <p:grpSpPr>
          <a:xfrm>
            <a:off x="512896" y="4552575"/>
            <a:ext cx="9847955" cy="1981302"/>
            <a:chOff x="512896" y="4552575"/>
            <a:chExt cx="9847955" cy="19813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C1DF1E-E66F-4F0B-A11B-F13BD3EB4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9006" y="4552575"/>
              <a:ext cx="8661845" cy="198130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698C10-6B23-4DF9-A71B-A9D83E517751}"/>
                </a:ext>
              </a:extLst>
            </p:cNvPr>
            <p:cNvSpPr txBox="1"/>
            <p:nvPr/>
          </p:nvSpPr>
          <p:spPr>
            <a:xfrm>
              <a:off x="512896" y="5207580"/>
              <a:ext cx="9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650 MeV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32C7EC-541A-4C0D-8227-B04DDB5C3AC7}"/>
                </a:ext>
              </a:extLst>
            </p:cNvPr>
            <p:cNvSpPr txBox="1"/>
            <p:nvPr/>
          </p:nvSpPr>
          <p:spPr>
            <a:xfrm>
              <a:off x="2148828" y="4592876"/>
              <a:ext cx="31594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Four rectangular bends: 99 cm, 1.6 Tesla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375E5C-3967-4719-BAB3-56ECBC87F650}"/>
                </a:ext>
              </a:extLst>
            </p:cNvPr>
            <p:cNvGrpSpPr/>
            <p:nvPr/>
          </p:nvGrpSpPr>
          <p:grpSpPr>
            <a:xfrm>
              <a:off x="1656207" y="4710725"/>
              <a:ext cx="227056" cy="1582336"/>
              <a:chOff x="1724763" y="1051769"/>
              <a:chExt cx="227056" cy="158233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739257A-5EA2-4428-B1E2-9346854FFC2E}"/>
                  </a:ext>
                </a:extLst>
              </p:cNvPr>
              <p:cNvSpPr/>
              <p:nvPr/>
            </p:nvSpPr>
            <p:spPr>
              <a:xfrm>
                <a:off x="1724763" y="1051769"/>
                <a:ext cx="227056" cy="315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3E20628-4D80-4FB7-A6AB-70E701520308}"/>
                  </a:ext>
                </a:extLst>
              </p:cNvPr>
              <p:cNvSpPr/>
              <p:nvPr/>
            </p:nvSpPr>
            <p:spPr>
              <a:xfrm>
                <a:off x="1724763" y="2318573"/>
                <a:ext cx="227056" cy="3155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9012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B1266-10AA-4C70-8F60-E4CD7787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00150"/>
            <a:ext cx="9867900" cy="44577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A240C-DC0A-4A58-BF2E-7539124597ED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Layout – Racetrack with combined Extraction Lines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FCEB29-D8D0-417B-A12D-4B85A6A61BFC}"/>
              </a:ext>
            </a:extLst>
          </p:cNvPr>
          <p:cNvGrpSpPr/>
          <p:nvPr/>
        </p:nvGrpSpPr>
        <p:grpSpPr>
          <a:xfrm>
            <a:off x="9885872" y="3190815"/>
            <a:ext cx="526211" cy="1450195"/>
            <a:chOff x="9885872" y="3190815"/>
            <a:chExt cx="526211" cy="14501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D32AF1C-8D3D-4443-9B7D-57876F530C27}"/>
                </a:ext>
              </a:extLst>
            </p:cNvPr>
            <p:cNvCxnSpPr/>
            <p:nvPr/>
          </p:nvCxnSpPr>
          <p:spPr>
            <a:xfrm>
              <a:off x="9885872" y="4641010"/>
              <a:ext cx="5118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87EB65-1859-4FB1-A54F-54AD047E4790}"/>
                </a:ext>
              </a:extLst>
            </p:cNvPr>
            <p:cNvCxnSpPr/>
            <p:nvPr/>
          </p:nvCxnSpPr>
          <p:spPr>
            <a:xfrm>
              <a:off x="9900249" y="3190815"/>
              <a:ext cx="5118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EB4E4-75E9-49C6-A4AB-513F321CE9C2}"/>
              </a:ext>
            </a:extLst>
          </p:cNvPr>
          <p:cNvGrpSpPr/>
          <p:nvPr/>
        </p:nvGrpSpPr>
        <p:grpSpPr>
          <a:xfrm>
            <a:off x="3762610" y="1773749"/>
            <a:ext cx="4394754" cy="115120"/>
            <a:chOff x="3762610" y="1773749"/>
            <a:chExt cx="4394754" cy="1151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3BA036-D8AB-4F57-8E64-078E89847B0D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B941895-DCAE-40BA-AFDF-2A5588438979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97AFEAA-DF32-4E5D-8D3A-F0F0012CF5C6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6B9B16-D11A-438C-8889-0E502237FAF3}"/>
              </a:ext>
            </a:extLst>
          </p:cNvPr>
          <p:cNvGrpSpPr/>
          <p:nvPr/>
        </p:nvGrpSpPr>
        <p:grpSpPr>
          <a:xfrm>
            <a:off x="3742480" y="4577344"/>
            <a:ext cx="4394754" cy="115120"/>
            <a:chOff x="3762610" y="1773749"/>
            <a:chExt cx="4394754" cy="1151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4F365C-3E6A-467C-9CAD-2E2E27C4CD0A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4FF0015-F1D5-49E8-8D81-20C828E4AC65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4AD5F7B-FD9A-4E5C-B675-3C59855D0F00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3C5A2-203E-449C-8C19-0279DC35F873}"/>
              </a:ext>
            </a:extLst>
          </p:cNvPr>
          <p:cNvCxnSpPr>
            <a:cxnSpLocks/>
          </p:cNvCxnSpPr>
          <p:nvPr/>
        </p:nvCxnSpPr>
        <p:spPr>
          <a:xfrm>
            <a:off x="3736729" y="4641019"/>
            <a:ext cx="44148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791F76-60CE-44C1-9F7F-45A8747935F3}"/>
              </a:ext>
            </a:extLst>
          </p:cNvPr>
          <p:cNvSpPr txBox="1"/>
          <p:nvPr/>
        </p:nvSpPr>
        <p:spPr>
          <a:xfrm>
            <a:off x="9809877" y="4694052"/>
            <a:ext cx="1170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222/437/650 MeV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F1DB18-A329-423E-A4C1-9E1ED835AC3E}"/>
              </a:ext>
            </a:extLst>
          </p:cNvPr>
          <p:cNvGrpSpPr/>
          <p:nvPr/>
        </p:nvGrpSpPr>
        <p:grpSpPr>
          <a:xfrm>
            <a:off x="2424649" y="3922372"/>
            <a:ext cx="585991" cy="753867"/>
            <a:chOff x="2424649" y="3888142"/>
            <a:chExt cx="585991" cy="7538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68A7A4-B38B-4A11-AF12-2F84D3DFE995}"/>
                </a:ext>
              </a:extLst>
            </p:cNvPr>
            <p:cNvSpPr txBox="1"/>
            <p:nvPr/>
          </p:nvSpPr>
          <p:spPr>
            <a:xfrm>
              <a:off x="2424649" y="388814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A91676-B7D4-4AB0-8B16-B328D56C5E2E}"/>
                </a:ext>
              </a:extLst>
            </p:cNvPr>
            <p:cNvSpPr txBox="1"/>
            <p:nvPr/>
          </p:nvSpPr>
          <p:spPr>
            <a:xfrm>
              <a:off x="2424650" y="415673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549F9F-CAAB-4405-A436-F631B1F0AAD2}"/>
                </a:ext>
              </a:extLst>
            </p:cNvPr>
            <p:cNvSpPr txBox="1"/>
            <p:nvPr/>
          </p:nvSpPr>
          <p:spPr>
            <a:xfrm>
              <a:off x="2424651" y="4411177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C86D58-6796-49C8-B750-D22968810578}"/>
              </a:ext>
            </a:extLst>
          </p:cNvPr>
          <p:cNvGrpSpPr/>
          <p:nvPr/>
        </p:nvGrpSpPr>
        <p:grpSpPr>
          <a:xfrm>
            <a:off x="4808251" y="3924751"/>
            <a:ext cx="755330" cy="714097"/>
            <a:chOff x="4818031" y="3914971"/>
            <a:chExt cx="755330" cy="7140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C34A17-ED74-46BD-B472-DE1AA78FAF28}"/>
                </a:ext>
              </a:extLst>
            </p:cNvPr>
            <p:cNvSpPr txBox="1"/>
            <p:nvPr/>
          </p:nvSpPr>
          <p:spPr>
            <a:xfrm>
              <a:off x="4832701" y="3914971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0A7AE-77CF-4A7C-9A03-B361FB9F5BC6}"/>
                </a:ext>
              </a:extLst>
            </p:cNvPr>
            <p:cNvSpPr txBox="1"/>
            <p:nvPr/>
          </p:nvSpPr>
          <p:spPr>
            <a:xfrm>
              <a:off x="4832701" y="4171402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43CF3-A04B-4A6A-A25A-0E56739C7B1D}"/>
                </a:ext>
              </a:extLst>
            </p:cNvPr>
            <p:cNvSpPr txBox="1"/>
            <p:nvPr/>
          </p:nvSpPr>
          <p:spPr>
            <a:xfrm>
              <a:off x="4818031" y="4398236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1FE590-361D-41A8-B11A-4025043F7688}"/>
              </a:ext>
            </a:extLst>
          </p:cNvPr>
          <p:cNvGrpSpPr/>
          <p:nvPr/>
        </p:nvGrpSpPr>
        <p:grpSpPr>
          <a:xfrm>
            <a:off x="9694405" y="3929641"/>
            <a:ext cx="585990" cy="487343"/>
            <a:chOff x="9474355" y="3895411"/>
            <a:chExt cx="585990" cy="4873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437995-B821-4893-8034-54E97900A842}"/>
                </a:ext>
              </a:extLst>
            </p:cNvPr>
            <p:cNvSpPr txBox="1"/>
            <p:nvPr/>
          </p:nvSpPr>
          <p:spPr>
            <a:xfrm>
              <a:off x="9474356" y="3895411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7F8DAB-E2BB-40C9-BB8F-33F624BC3920}"/>
                </a:ext>
              </a:extLst>
            </p:cNvPr>
            <p:cNvSpPr txBox="1"/>
            <p:nvPr/>
          </p:nvSpPr>
          <p:spPr>
            <a:xfrm>
              <a:off x="9474355" y="415192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8B9951-3AF8-4059-914D-027FAA3E5D21}"/>
              </a:ext>
            </a:extLst>
          </p:cNvPr>
          <p:cNvGrpSpPr/>
          <p:nvPr/>
        </p:nvGrpSpPr>
        <p:grpSpPr>
          <a:xfrm>
            <a:off x="4126247" y="1713195"/>
            <a:ext cx="3583023" cy="240460"/>
            <a:chOff x="4126247" y="1713195"/>
            <a:chExt cx="3583023" cy="2404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C767D5-A44F-450E-AF08-EB7EC44DE8AF}"/>
                </a:ext>
              </a:extLst>
            </p:cNvPr>
            <p:cNvSpPr txBox="1"/>
            <p:nvPr/>
          </p:nvSpPr>
          <p:spPr>
            <a:xfrm>
              <a:off x="4126247" y="1713195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DCA5E9-7A99-4094-A3F2-2ACB4EC32C57}"/>
                </a:ext>
              </a:extLst>
            </p:cNvPr>
            <p:cNvSpPr txBox="1"/>
            <p:nvPr/>
          </p:nvSpPr>
          <p:spPr>
            <a:xfrm>
              <a:off x="5837990" y="1718009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F2A4A3-AE47-4F95-A81F-1323439B970C}"/>
                </a:ext>
              </a:extLst>
            </p:cNvPr>
            <p:cNvSpPr txBox="1"/>
            <p:nvPr/>
          </p:nvSpPr>
          <p:spPr>
            <a:xfrm>
              <a:off x="7279859" y="1722823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186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95FBA-5B7F-48F4-85F6-D5D025CE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1200150"/>
            <a:ext cx="9867900" cy="44577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A240C-DC0A-4A58-BF2E-7539124597ED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Layout – Racetrack with separated Extraction Lines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FCEB29-D8D0-417B-A12D-4B85A6A61BFC}"/>
              </a:ext>
            </a:extLst>
          </p:cNvPr>
          <p:cNvGrpSpPr/>
          <p:nvPr/>
        </p:nvGrpSpPr>
        <p:grpSpPr>
          <a:xfrm>
            <a:off x="9885872" y="3190815"/>
            <a:ext cx="526211" cy="1450195"/>
            <a:chOff x="9885872" y="3190815"/>
            <a:chExt cx="526211" cy="145019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D32AF1C-8D3D-4443-9B7D-57876F530C27}"/>
                </a:ext>
              </a:extLst>
            </p:cNvPr>
            <p:cNvCxnSpPr/>
            <p:nvPr/>
          </p:nvCxnSpPr>
          <p:spPr>
            <a:xfrm>
              <a:off x="9885872" y="4641010"/>
              <a:ext cx="5118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087EB65-1859-4FB1-A54F-54AD047E4790}"/>
                </a:ext>
              </a:extLst>
            </p:cNvPr>
            <p:cNvCxnSpPr/>
            <p:nvPr/>
          </p:nvCxnSpPr>
          <p:spPr>
            <a:xfrm>
              <a:off x="9900249" y="3190815"/>
              <a:ext cx="511834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EB4E4-75E9-49C6-A4AB-513F321CE9C2}"/>
              </a:ext>
            </a:extLst>
          </p:cNvPr>
          <p:cNvGrpSpPr/>
          <p:nvPr/>
        </p:nvGrpSpPr>
        <p:grpSpPr>
          <a:xfrm>
            <a:off x="3762610" y="1773749"/>
            <a:ext cx="4394754" cy="115120"/>
            <a:chOff x="3762610" y="1773749"/>
            <a:chExt cx="4394754" cy="11512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33BA036-D8AB-4F57-8E64-078E89847B0D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B941895-DCAE-40BA-AFDF-2A5588438979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97AFEAA-DF32-4E5D-8D3A-F0F0012CF5C6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6B9B16-D11A-438C-8889-0E502237FAF3}"/>
              </a:ext>
            </a:extLst>
          </p:cNvPr>
          <p:cNvGrpSpPr/>
          <p:nvPr/>
        </p:nvGrpSpPr>
        <p:grpSpPr>
          <a:xfrm>
            <a:off x="3742480" y="4577344"/>
            <a:ext cx="4394754" cy="115120"/>
            <a:chOff x="3762610" y="1773749"/>
            <a:chExt cx="4394754" cy="11512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24F365C-3E6A-467C-9CAD-2E2E27C4CD0A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4FF0015-F1D5-49E8-8D81-20C828E4AC65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4AD5F7B-FD9A-4E5C-B675-3C59855D0F00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63C5A2-203E-449C-8C19-0279DC35F873}"/>
              </a:ext>
            </a:extLst>
          </p:cNvPr>
          <p:cNvCxnSpPr>
            <a:cxnSpLocks/>
          </p:cNvCxnSpPr>
          <p:nvPr/>
        </p:nvCxnSpPr>
        <p:spPr>
          <a:xfrm>
            <a:off x="3736729" y="4641019"/>
            <a:ext cx="44148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791F76-60CE-44C1-9F7F-45A8747935F3}"/>
              </a:ext>
            </a:extLst>
          </p:cNvPr>
          <p:cNvSpPr txBox="1"/>
          <p:nvPr/>
        </p:nvSpPr>
        <p:spPr>
          <a:xfrm>
            <a:off x="3915010" y="3233035"/>
            <a:ext cx="1170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222/437 MeV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F1DB18-A329-423E-A4C1-9E1ED835AC3E}"/>
              </a:ext>
            </a:extLst>
          </p:cNvPr>
          <p:cNvGrpSpPr/>
          <p:nvPr/>
        </p:nvGrpSpPr>
        <p:grpSpPr>
          <a:xfrm>
            <a:off x="2424649" y="3922372"/>
            <a:ext cx="585991" cy="753867"/>
            <a:chOff x="2424649" y="3888142"/>
            <a:chExt cx="585991" cy="7538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68A7A4-B38B-4A11-AF12-2F84D3DFE995}"/>
                </a:ext>
              </a:extLst>
            </p:cNvPr>
            <p:cNvSpPr txBox="1"/>
            <p:nvPr/>
          </p:nvSpPr>
          <p:spPr>
            <a:xfrm>
              <a:off x="2424649" y="388814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A91676-B7D4-4AB0-8B16-B328D56C5E2E}"/>
                </a:ext>
              </a:extLst>
            </p:cNvPr>
            <p:cNvSpPr txBox="1"/>
            <p:nvPr/>
          </p:nvSpPr>
          <p:spPr>
            <a:xfrm>
              <a:off x="2424650" y="415673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6549F9F-CAAB-4405-A436-F631B1F0AAD2}"/>
                </a:ext>
              </a:extLst>
            </p:cNvPr>
            <p:cNvSpPr txBox="1"/>
            <p:nvPr/>
          </p:nvSpPr>
          <p:spPr>
            <a:xfrm>
              <a:off x="2424651" y="4411177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4C86D58-6796-49C8-B750-D22968810578}"/>
              </a:ext>
            </a:extLst>
          </p:cNvPr>
          <p:cNvGrpSpPr/>
          <p:nvPr/>
        </p:nvGrpSpPr>
        <p:grpSpPr>
          <a:xfrm>
            <a:off x="4808251" y="3924751"/>
            <a:ext cx="755330" cy="714097"/>
            <a:chOff x="4818031" y="3914971"/>
            <a:chExt cx="755330" cy="7140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C34A17-ED74-46BD-B472-DE1AA78FAF28}"/>
                </a:ext>
              </a:extLst>
            </p:cNvPr>
            <p:cNvSpPr txBox="1"/>
            <p:nvPr/>
          </p:nvSpPr>
          <p:spPr>
            <a:xfrm>
              <a:off x="4832701" y="3914971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0A7AE-77CF-4A7C-9A03-B361FB9F5BC6}"/>
                </a:ext>
              </a:extLst>
            </p:cNvPr>
            <p:cNvSpPr txBox="1"/>
            <p:nvPr/>
          </p:nvSpPr>
          <p:spPr>
            <a:xfrm>
              <a:off x="4832701" y="4171402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643CF3-A04B-4A6A-A25A-0E56739C7B1D}"/>
                </a:ext>
              </a:extLst>
            </p:cNvPr>
            <p:cNvSpPr txBox="1"/>
            <p:nvPr/>
          </p:nvSpPr>
          <p:spPr>
            <a:xfrm>
              <a:off x="4818031" y="4398236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1FE590-361D-41A8-B11A-4025043F7688}"/>
              </a:ext>
            </a:extLst>
          </p:cNvPr>
          <p:cNvGrpSpPr/>
          <p:nvPr/>
        </p:nvGrpSpPr>
        <p:grpSpPr>
          <a:xfrm>
            <a:off x="9694405" y="3929641"/>
            <a:ext cx="585990" cy="487343"/>
            <a:chOff x="9474355" y="3895411"/>
            <a:chExt cx="585990" cy="4873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437995-B821-4893-8034-54E97900A842}"/>
                </a:ext>
              </a:extLst>
            </p:cNvPr>
            <p:cNvSpPr txBox="1"/>
            <p:nvPr/>
          </p:nvSpPr>
          <p:spPr>
            <a:xfrm>
              <a:off x="9474356" y="3895411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97F8DAB-E2BB-40C9-BB8F-33F624BC3920}"/>
                </a:ext>
              </a:extLst>
            </p:cNvPr>
            <p:cNvSpPr txBox="1"/>
            <p:nvPr/>
          </p:nvSpPr>
          <p:spPr>
            <a:xfrm>
              <a:off x="9474355" y="415192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F8B9951-3AF8-4059-914D-027FAA3E5D21}"/>
              </a:ext>
            </a:extLst>
          </p:cNvPr>
          <p:cNvGrpSpPr/>
          <p:nvPr/>
        </p:nvGrpSpPr>
        <p:grpSpPr>
          <a:xfrm>
            <a:off x="4126247" y="1713195"/>
            <a:ext cx="3583023" cy="240460"/>
            <a:chOff x="4126247" y="1713195"/>
            <a:chExt cx="3583023" cy="2404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C767D5-A44F-450E-AF08-EB7EC44DE8AF}"/>
                </a:ext>
              </a:extLst>
            </p:cNvPr>
            <p:cNvSpPr txBox="1"/>
            <p:nvPr/>
          </p:nvSpPr>
          <p:spPr>
            <a:xfrm>
              <a:off x="4126247" y="1713195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DCA5E9-7A99-4094-A3F2-2ACB4EC32C57}"/>
                </a:ext>
              </a:extLst>
            </p:cNvPr>
            <p:cNvSpPr txBox="1"/>
            <p:nvPr/>
          </p:nvSpPr>
          <p:spPr>
            <a:xfrm>
              <a:off x="5837990" y="1718009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5F2A4A3-AE47-4F95-A81F-1323439B970C}"/>
                </a:ext>
              </a:extLst>
            </p:cNvPr>
            <p:cNvSpPr txBox="1"/>
            <p:nvPr/>
          </p:nvSpPr>
          <p:spPr>
            <a:xfrm>
              <a:off x="7279859" y="1722823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69ABA3-1D4F-47B0-81C6-3CAA6A21742D}"/>
              </a:ext>
            </a:extLst>
          </p:cNvPr>
          <p:cNvCxnSpPr/>
          <p:nvPr/>
        </p:nvCxnSpPr>
        <p:spPr>
          <a:xfrm>
            <a:off x="4591790" y="3190815"/>
            <a:ext cx="511834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D4BD8F6-806A-4914-A10C-E1DA53463E5F}"/>
              </a:ext>
            </a:extLst>
          </p:cNvPr>
          <p:cNvSpPr txBox="1"/>
          <p:nvPr/>
        </p:nvSpPr>
        <p:spPr>
          <a:xfrm>
            <a:off x="9624309" y="3243857"/>
            <a:ext cx="656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650 MeV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416F7E2-6504-4DB3-909A-F3F82379CF18}"/>
              </a:ext>
            </a:extLst>
          </p:cNvPr>
          <p:cNvSpPr txBox="1"/>
          <p:nvPr/>
        </p:nvSpPr>
        <p:spPr>
          <a:xfrm>
            <a:off x="4039887" y="4709872"/>
            <a:ext cx="1170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222/437 MeV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06821CA-F623-4799-9E26-904CCD681BC3}"/>
              </a:ext>
            </a:extLst>
          </p:cNvPr>
          <p:cNvSpPr txBox="1"/>
          <p:nvPr/>
        </p:nvSpPr>
        <p:spPr>
          <a:xfrm>
            <a:off x="9652278" y="4664319"/>
            <a:ext cx="656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650 MeV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9588D8F-3150-4180-957D-3F0026C345D4}"/>
              </a:ext>
            </a:extLst>
          </p:cNvPr>
          <p:cNvCxnSpPr>
            <a:cxnSpLocks/>
          </p:cNvCxnSpPr>
          <p:nvPr/>
        </p:nvCxnSpPr>
        <p:spPr>
          <a:xfrm flipV="1">
            <a:off x="5107280" y="3190815"/>
            <a:ext cx="4410207" cy="1147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04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A0ED1-F5CA-887B-0A9D-AF1E6F57B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83020CB-BD14-1DD0-7D18-8B436949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461840-CB1B-1207-8F9B-E62CBBE81C2C}"/>
              </a:ext>
            </a:extLst>
          </p:cNvPr>
          <p:cNvSpPr txBox="1"/>
          <p:nvPr/>
        </p:nvSpPr>
        <p:spPr>
          <a:xfrm>
            <a:off x="7735536" y="4818349"/>
            <a:ext cx="1242429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Joe Gubeli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F3347-6D5A-ABA5-CE5A-8FE5294B0032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Layout – Racetrack with separated Extraction Lines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EA7A45-EFCA-1BE4-0D2D-76FB10D10518}"/>
              </a:ext>
            </a:extLst>
          </p:cNvPr>
          <p:cNvGrpSpPr/>
          <p:nvPr/>
        </p:nvGrpSpPr>
        <p:grpSpPr>
          <a:xfrm>
            <a:off x="325119" y="1640719"/>
            <a:ext cx="11755126" cy="3782119"/>
            <a:chOff x="325119" y="1640719"/>
            <a:chExt cx="11755126" cy="37821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7E908E-0C58-3AE1-CBCD-AD595FE2FABB}"/>
                </a:ext>
              </a:extLst>
            </p:cNvPr>
            <p:cNvGrpSpPr/>
            <p:nvPr/>
          </p:nvGrpSpPr>
          <p:grpSpPr>
            <a:xfrm>
              <a:off x="325119" y="1640719"/>
              <a:ext cx="11755126" cy="3782119"/>
              <a:chOff x="325119" y="758213"/>
              <a:chExt cx="11755126" cy="3782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8705017-0D42-9FE7-D864-B7582DFED3F4}"/>
                  </a:ext>
                </a:extLst>
              </p:cNvPr>
              <p:cNvGrpSpPr/>
              <p:nvPr/>
            </p:nvGrpSpPr>
            <p:grpSpPr>
              <a:xfrm>
                <a:off x="325119" y="758213"/>
                <a:ext cx="11755126" cy="3782119"/>
                <a:chOff x="325119" y="1927800"/>
                <a:chExt cx="11755126" cy="3782119"/>
              </a:xfrm>
            </p:grpSpPr>
            <p:pic>
              <p:nvPicPr>
                <p:cNvPr id="5" name="Picture 3">
                  <a:extLst>
                    <a:ext uri="{FF2B5EF4-FFF2-40B4-BE49-F238E27FC236}">
                      <a16:creationId xmlns:a16="http://schemas.microsoft.com/office/drawing/2014/main" id="{83D4339E-3F66-9CAD-BE9D-579668A49D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5119" y="3520440"/>
                  <a:ext cx="5433151" cy="21894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Picture 4">
                  <a:extLst>
                    <a:ext uri="{FF2B5EF4-FFF2-40B4-BE49-F238E27FC236}">
                      <a16:creationId xmlns:a16="http://schemas.microsoft.com/office/drawing/2014/main" id="{DD5160A0-EEF7-830A-D5C7-11C7BE5436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64964" y="1927800"/>
                  <a:ext cx="5415281" cy="23374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50B310F-89F8-16ED-0D82-9995ACDD524A}"/>
                    </a:ext>
                  </a:extLst>
                </p:cNvPr>
                <p:cNvSpPr/>
                <p:nvPr/>
              </p:nvSpPr>
              <p:spPr>
                <a:xfrm rot="20664234">
                  <a:off x="4682479" y="3310766"/>
                  <a:ext cx="1301286" cy="3803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D87A338-7C90-0F1E-3635-0A06F62A2A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4149" y="3230949"/>
                <a:ext cx="539163" cy="74429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C20EDA5-A172-8644-71DC-5209E1725D4B}"/>
                  </a:ext>
                </a:extLst>
              </p:cNvPr>
              <p:cNvSpPr txBox="1"/>
              <p:nvPr/>
            </p:nvSpPr>
            <p:spPr>
              <a:xfrm>
                <a:off x="2142120" y="3429000"/>
                <a:ext cx="6864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7.57 m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C4F854-73DA-3FEC-71D6-306ECA3598BC}"/>
                </a:ext>
              </a:extLst>
            </p:cNvPr>
            <p:cNvSpPr txBox="1"/>
            <p:nvPr/>
          </p:nvSpPr>
          <p:spPr>
            <a:xfrm>
              <a:off x="6095999" y="417782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 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5D72E2-0910-2FB9-0304-69D8BFB732ED}"/>
                </a:ext>
              </a:extLst>
            </p:cNvPr>
            <p:cNvCxnSpPr>
              <a:cxnSpLocks/>
            </p:cNvCxnSpPr>
            <p:nvPr/>
          </p:nvCxnSpPr>
          <p:spPr>
            <a:xfrm>
              <a:off x="5783493" y="4157725"/>
              <a:ext cx="242607" cy="61533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030206-93BC-960C-4302-B8BC8EF5C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5743" y="3253719"/>
              <a:ext cx="5931930" cy="165410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903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83FCE9-1771-1545-9608-DB50F1B601F5}"/>
              </a:ext>
            </a:extLst>
          </p:cNvPr>
          <p:cNvSpPr txBox="1">
            <a:spLocks/>
          </p:cNvSpPr>
          <p:nvPr/>
        </p:nvSpPr>
        <p:spPr>
          <a:xfrm>
            <a:off x="219795" y="129043"/>
            <a:ext cx="11884490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Universal Injector – ‘Combined vs Separated' Extraction Lines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D966B0-202E-35DF-8F78-41E8E92700E7}"/>
              </a:ext>
            </a:extLst>
          </p:cNvPr>
          <p:cNvGrpSpPr/>
          <p:nvPr/>
        </p:nvGrpSpPr>
        <p:grpSpPr>
          <a:xfrm>
            <a:off x="4654057" y="1581326"/>
            <a:ext cx="7351849" cy="4726159"/>
            <a:chOff x="4654057" y="1581326"/>
            <a:chExt cx="7351849" cy="47261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C9BE89-50EC-D6F2-19D7-51AD8F38B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448352">
              <a:off x="4654057" y="1683527"/>
              <a:ext cx="7351849" cy="46239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BE583-62DC-BC7A-20A9-63758E4F4CA0}"/>
                </a:ext>
              </a:extLst>
            </p:cNvPr>
            <p:cNvSpPr txBox="1"/>
            <p:nvPr/>
          </p:nvSpPr>
          <p:spPr>
            <a:xfrm rot="20161766">
              <a:off x="10596053" y="3316585"/>
              <a:ext cx="1221549" cy="25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650 MeV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F86FCC-E9A5-AFC5-6030-86459AE989E7}"/>
                </a:ext>
              </a:extLst>
            </p:cNvPr>
            <p:cNvSpPr txBox="1"/>
            <p:nvPr/>
          </p:nvSpPr>
          <p:spPr>
            <a:xfrm rot="20161766">
              <a:off x="6749575" y="5043680"/>
              <a:ext cx="1221549" cy="25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222/437 MeV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F1A247-65EA-2B19-DD2B-3871945FEACE}"/>
                </a:ext>
              </a:extLst>
            </p:cNvPr>
            <p:cNvSpPr txBox="1"/>
            <p:nvPr/>
          </p:nvSpPr>
          <p:spPr>
            <a:xfrm rot="18778077">
              <a:off x="9745514" y="1875757"/>
              <a:ext cx="852586" cy="26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8 MeV inj.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6BCD57-5920-843D-2848-A77E2789749E}"/>
              </a:ext>
            </a:extLst>
          </p:cNvPr>
          <p:cNvGrpSpPr/>
          <p:nvPr/>
        </p:nvGrpSpPr>
        <p:grpSpPr>
          <a:xfrm>
            <a:off x="219795" y="824581"/>
            <a:ext cx="7419259" cy="4509746"/>
            <a:chOff x="219795" y="824581"/>
            <a:chExt cx="7419259" cy="45097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4B2A466-3296-EEF8-28E8-59A80BBD4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795" y="824581"/>
              <a:ext cx="7419259" cy="450974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DDA7B9-AAB3-B302-7617-4CB5400A29D6}"/>
                </a:ext>
              </a:extLst>
            </p:cNvPr>
            <p:cNvSpPr txBox="1"/>
            <p:nvPr/>
          </p:nvSpPr>
          <p:spPr>
            <a:xfrm rot="20161766">
              <a:off x="6095174" y="2379643"/>
              <a:ext cx="1221549" cy="25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222/437/650 MeV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7034CD-9614-36DF-1AFE-64B0B1A78138}"/>
                </a:ext>
              </a:extLst>
            </p:cNvPr>
            <p:cNvSpPr txBox="1"/>
            <p:nvPr/>
          </p:nvSpPr>
          <p:spPr>
            <a:xfrm rot="18611163">
              <a:off x="5033820" y="1225711"/>
              <a:ext cx="852586" cy="26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8 MeV inj.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38E89B-D491-3E46-A8AB-6EC0166385D2}"/>
              </a:ext>
            </a:extLst>
          </p:cNvPr>
          <p:cNvSpPr txBox="1"/>
          <p:nvPr/>
        </p:nvSpPr>
        <p:spPr>
          <a:xfrm>
            <a:off x="9975662" y="5712429"/>
            <a:ext cx="1242429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Joe Gubeli</a:t>
            </a:r>
          </a:p>
        </p:txBody>
      </p:sp>
    </p:spTree>
    <p:extLst>
      <p:ext uri="{BB962C8B-B14F-4D97-AF65-F5344CB8AC3E}">
        <p14:creationId xmlns:p14="http://schemas.microsoft.com/office/powerpoint/2010/main" val="1147564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1E99-012A-B873-8FD8-302E91D3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64E38-FC16-5862-10FF-66B07A9A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kern="0" dirty="0">
                <a:latin typeface="Arial" panose="020B0604020202020204" pitchFamily="34" charset="0"/>
              </a:rPr>
              <a:t>Summary</a:t>
            </a:r>
            <a:endParaRPr lang="en-US" sz="32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475AA8D-C557-2250-8A7C-0C671C88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EBF5ECB-2A02-F7D5-89D7-CF0373849DA3}"/>
              </a:ext>
            </a:extLst>
          </p:cNvPr>
          <p:cNvSpPr txBox="1">
            <a:spLocks noChangeArrowheads="1"/>
          </p:cNvSpPr>
          <p:nvPr/>
        </p:nvSpPr>
        <p:spPr>
          <a:xfrm>
            <a:off x="647050" y="340220"/>
            <a:ext cx="10215744" cy="6177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200" dirty="0"/>
              <a:t>  </a:t>
            </a:r>
            <a:r>
              <a:rPr lang="en-US" altLang="en-US" sz="2200" dirty="0">
                <a:solidFill>
                  <a:srgbClr val="002060"/>
                </a:solidFill>
              </a:rPr>
              <a:t>‘Universal Injector’ -  Recirculating (3-pass) injector to 650 MeV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00" dirty="0">
                <a:solidFill>
                  <a:srgbClr val="7030A0"/>
                </a:solidFill>
              </a:rPr>
              <a:t>‘Three-bend’ Merger Optics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Isochronous, horizontal achromat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Independent tunability – ‘orthogonal knobs’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  <a:cs typeface="Calibri" panose="020F0502020204030204" pitchFamily="34" charset="0"/>
              </a:rPr>
              <a:t>Quadruplets added before and after the merger – tuning initial/final Twiss</a:t>
            </a:r>
            <a:endParaRPr lang="en-US" altLang="en-US" sz="1600" dirty="0">
              <a:solidFill>
                <a:srgbClr val="00990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00" dirty="0">
                <a:solidFill>
                  <a:srgbClr val="7030A0"/>
                </a:solidFill>
              </a:rPr>
              <a:t>Multi-pass Linacs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  <a:ea typeface="Calibri" panose="020F0502020204030204" pitchFamily="34" charset="0"/>
              </a:rPr>
              <a:t>Configured with there C-75 cryomodules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  <a:ea typeface="Calibri" panose="020F0502020204030204" pitchFamily="34" charset="0"/>
              </a:rPr>
              <a:t>Optics based on weakly focusing ‘drift linac’ (no quads between the cryomodules)</a:t>
            </a:r>
            <a:endParaRPr lang="en-US" altLang="en-US" sz="1600" dirty="0">
              <a:solidFill>
                <a:srgbClr val="00990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00" dirty="0">
                <a:solidFill>
                  <a:srgbClr val="7030A0"/>
                </a:solidFill>
              </a:rPr>
              <a:t>Switchyard Configuration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Compact ’two step’ </a:t>
            </a:r>
            <a:r>
              <a:rPr lang="en-US" altLang="en-US" sz="1600" dirty="0" err="1">
                <a:solidFill>
                  <a:srgbClr val="009900"/>
                </a:solidFill>
              </a:rPr>
              <a:t>Spr</a:t>
            </a:r>
            <a:r>
              <a:rPr lang="en-US" altLang="en-US" sz="1600" dirty="0">
                <a:solidFill>
                  <a:srgbClr val="009900"/>
                </a:solidFill>
              </a:rPr>
              <a:t>/Rec with 30 deg. 33 cm bends (vertical elevation by 45 + 45 cm)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900" dirty="0">
                <a:solidFill>
                  <a:srgbClr val="7030A0"/>
                </a:solidFill>
              </a:rPr>
              <a:t>Arc Optics Architecture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‘Six bend’ isochronous arcs – balanced M</a:t>
            </a:r>
            <a:r>
              <a:rPr lang="en-US" altLang="en-US" sz="1600" baseline="-25000" dirty="0">
                <a:solidFill>
                  <a:srgbClr val="009900"/>
                </a:solidFill>
              </a:rPr>
              <a:t>56</a:t>
            </a:r>
            <a:r>
              <a:rPr lang="en-US" altLang="en-US" sz="1600" dirty="0">
                <a:solidFill>
                  <a:srgbClr val="009900"/>
                </a:solidFill>
              </a:rPr>
              <a:t> 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Flexible Momentum Compaction Optics with orthogonal tunability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rgbClr val="009900"/>
                </a:solidFill>
              </a:rPr>
              <a:t>Lower/Higher energy (</a:t>
            </a:r>
            <a:r>
              <a:rPr lang="en-US" sz="1600" dirty="0">
                <a:solidFill>
                  <a:srgbClr val="009900"/>
                </a:solidFill>
              </a:rPr>
              <a:t>222/437/650 MeV</a:t>
            </a:r>
            <a:r>
              <a:rPr lang="en-US" altLang="en-US" sz="1600" dirty="0">
                <a:solidFill>
                  <a:srgbClr val="009900"/>
                </a:solidFill>
              </a:rPr>
              <a:t>) arcs configured with 33/66 cm sector bends ( 1.1 </a:t>
            </a:r>
            <a:r>
              <a:rPr lang="en-US" altLang="en-US" sz="1600" dirty="0">
                <a:solidFill>
                  <a:srgbClr val="009900"/>
                </a:solidFill>
                <a:latin typeface="Symbol" panose="05050102010706020507" pitchFamily="18" charset="2"/>
              </a:rPr>
              <a:t>-</a:t>
            </a:r>
            <a:r>
              <a:rPr lang="en-US" altLang="en-US" sz="1600" dirty="0">
                <a:solidFill>
                  <a:srgbClr val="009900"/>
                </a:solidFill>
              </a:rPr>
              <a:t> 1.6 Tesla)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endParaRPr lang="fr" sz="1900" dirty="0">
              <a:solidFill>
                <a:srgbClr val="7030A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7153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8FB-A955-4283-8AD4-CCDB2878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kern="0" dirty="0">
                <a:latin typeface="Arial" panose="020B0604020202020204" pitchFamily="34" charset="0"/>
              </a:rPr>
              <a:t>Summary </a:t>
            </a:r>
            <a:r>
              <a:rPr lang="en-US" sz="3200" kern="0" dirty="0">
                <a:latin typeface="Symbol" panose="05050102010706020507" pitchFamily="18" charset="2"/>
              </a:rPr>
              <a:t>-</a:t>
            </a:r>
            <a:r>
              <a:rPr lang="en-US" sz="3200" kern="0" dirty="0">
                <a:latin typeface="Arial" panose="020B0604020202020204" pitchFamily="34" charset="0"/>
              </a:rPr>
              <a:t> cont.</a:t>
            </a:r>
            <a:endParaRPr lang="en-US" sz="320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D75161C-D08D-43CC-8590-DF08FA934E84}"/>
              </a:ext>
            </a:extLst>
          </p:cNvPr>
          <p:cNvSpPr txBox="1">
            <a:spLocks noChangeArrowheads="1"/>
          </p:cNvSpPr>
          <p:nvPr/>
        </p:nvSpPr>
        <p:spPr>
          <a:xfrm>
            <a:off x="737202" y="384820"/>
            <a:ext cx="10215744" cy="6088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600" dirty="0"/>
              <a:t>  </a:t>
            </a:r>
            <a:r>
              <a:rPr lang="en-US" altLang="en-US" sz="2200" dirty="0">
                <a:solidFill>
                  <a:srgbClr val="002060"/>
                </a:solidFill>
              </a:rPr>
              <a:t>Recirculating 3-pass injector to 650 MeV – cont.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000" dirty="0">
                <a:solidFill>
                  <a:srgbClr val="7030A0"/>
                </a:solidFill>
              </a:rPr>
              <a:t>Straights</a:t>
            </a:r>
            <a:endParaRPr lang="en-US" altLang="en-US" sz="2000" dirty="0">
              <a:solidFill>
                <a:srgbClr val="009900"/>
              </a:solidFill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009900"/>
                </a:solidFill>
              </a:rPr>
              <a:t>Mirror-symmetric lines (</a:t>
            </a:r>
            <a:r>
              <a:rPr lang="en-US" sz="1800" dirty="0">
                <a:solidFill>
                  <a:srgbClr val="009900"/>
                </a:solidFill>
              </a:rPr>
              <a:t>at 222, 437 and 650 MeV</a:t>
            </a:r>
            <a:r>
              <a:rPr lang="en-US" altLang="en-US" sz="1800" dirty="0">
                <a:solidFill>
                  <a:srgbClr val="009900"/>
                </a:solidFill>
              </a:rPr>
              <a:t>) matched to the corresponding arcs</a:t>
            </a:r>
            <a:endParaRPr lang="en-US" sz="1800" dirty="0">
              <a:solidFill>
                <a:srgbClr val="009900"/>
              </a:solidFill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009900"/>
                </a:solidFill>
              </a:rPr>
              <a:t>Include initial bends of a horizonal extraction lines for </a:t>
            </a:r>
            <a:r>
              <a:rPr lang="en-US" sz="1800" dirty="0">
                <a:solidFill>
                  <a:srgbClr val="009900"/>
                </a:solidFill>
              </a:rPr>
              <a:t>1-, 2- and 3-pass beams respectively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009900"/>
                </a:solidFill>
              </a:rPr>
              <a:t>Accommodate pathlength correction ‘doglegs’ (in straights 1 and 2)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000" dirty="0">
                <a:solidFill>
                  <a:srgbClr val="7030A0"/>
                </a:solidFill>
              </a:rPr>
              <a:t>Extraction lines – combined or separated</a:t>
            </a:r>
            <a:endParaRPr lang="en-US" altLang="en-US" sz="2000" dirty="0">
              <a:solidFill>
                <a:srgbClr val="009900"/>
              </a:solidFill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009900"/>
                </a:solidFill>
              </a:rPr>
              <a:t>Allowing independent extraction of </a:t>
            </a:r>
            <a:r>
              <a:rPr lang="en-US" sz="1800" dirty="0">
                <a:solidFill>
                  <a:srgbClr val="009900"/>
                </a:solidFill>
              </a:rPr>
              <a:t>222, 437 and 650 MeV beams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800" dirty="0">
                <a:solidFill>
                  <a:srgbClr val="009900"/>
                </a:solidFill>
              </a:rPr>
              <a:t>Horizonal 2-step ‘jogs’ configured with (33/66/99 cm bends) followed by a vertical recombiner replica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600" dirty="0">
                <a:solidFill>
                  <a:srgbClr val="002060"/>
                </a:solidFill>
              </a:rPr>
              <a:t>  </a:t>
            </a:r>
            <a:r>
              <a:rPr lang="en-US" altLang="en-US" sz="2200" dirty="0">
                <a:solidFill>
                  <a:srgbClr val="002060"/>
                </a:solidFill>
              </a:rPr>
              <a:t>Lattice follow-ups (completed)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000" dirty="0">
                <a:solidFill>
                  <a:srgbClr val="7030A0"/>
                </a:solidFill>
              </a:rPr>
              <a:t>Compiled a DIMAD survey deck (centers of elements) to create a 3D rendering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000" dirty="0">
                <a:solidFill>
                  <a:srgbClr val="7030A0"/>
                </a:solidFill>
              </a:rPr>
              <a:t>Propagated complete lattice decks to MADX and ELEGANT platforms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600" dirty="0">
                <a:solidFill>
                  <a:srgbClr val="002060"/>
                </a:solidFill>
              </a:rPr>
              <a:t>  </a:t>
            </a:r>
            <a:r>
              <a:rPr lang="en-US" altLang="en-US" sz="2200" dirty="0">
                <a:solidFill>
                  <a:srgbClr val="002060"/>
                </a:solidFill>
              </a:rPr>
              <a:t>Design validation </a:t>
            </a:r>
            <a:r>
              <a:rPr lang="en-US" sz="2200" dirty="0">
                <a:solidFill>
                  <a:srgbClr val="002060"/>
                </a:solidFill>
              </a:rPr>
              <a:t>studies (ongoing)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Orbit correction with ELEGANT </a:t>
            </a:r>
            <a:endParaRPr lang="en-US" altLang="en-US" sz="2000" dirty="0">
              <a:solidFill>
                <a:srgbClr val="7030A0"/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Start-to-End tracking with errors (ELEGANT)</a:t>
            </a:r>
            <a:endParaRPr lang="en-US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2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75178D7-B683-470C-8B48-09198555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47" y="1465532"/>
            <a:ext cx="9867900" cy="4542166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A240C-DC0A-4A58-BF2E-7539124597ED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Layout – Racetrack (3-pass, including Merger)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70C40A-6CD6-4015-897A-ACAFBA0876B8}"/>
              </a:ext>
            </a:extLst>
          </p:cNvPr>
          <p:cNvCxnSpPr/>
          <p:nvPr/>
        </p:nvCxnSpPr>
        <p:spPr>
          <a:xfrm>
            <a:off x="8803565" y="4444521"/>
            <a:ext cx="46546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EA42EDF-545F-4D5C-AADC-FDCC94A35A71}"/>
              </a:ext>
            </a:extLst>
          </p:cNvPr>
          <p:cNvCxnSpPr/>
          <p:nvPr/>
        </p:nvCxnSpPr>
        <p:spPr>
          <a:xfrm>
            <a:off x="3153704" y="4444521"/>
            <a:ext cx="46546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4BB036-9BC3-4C40-9F61-733F2B9CABA6}"/>
              </a:ext>
            </a:extLst>
          </p:cNvPr>
          <p:cNvSpPr txBox="1"/>
          <p:nvPr/>
        </p:nvSpPr>
        <p:spPr>
          <a:xfrm>
            <a:off x="3185842" y="2054136"/>
            <a:ext cx="414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Spr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1E38A-F5FB-44A1-97B4-772C72DBA19D}"/>
              </a:ext>
            </a:extLst>
          </p:cNvPr>
          <p:cNvSpPr txBox="1"/>
          <p:nvPr/>
        </p:nvSpPr>
        <p:spPr>
          <a:xfrm>
            <a:off x="8834974" y="2065047"/>
            <a:ext cx="4140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Rec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1CE3A0-E1DC-4677-94CA-7E8DC2D81446}"/>
              </a:ext>
            </a:extLst>
          </p:cNvPr>
          <p:cNvGrpSpPr/>
          <p:nvPr/>
        </p:nvGrpSpPr>
        <p:grpSpPr>
          <a:xfrm>
            <a:off x="3762610" y="2129349"/>
            <a:ext cx="4394754" cy="115120"/>
            <a:chOff x="3762610" y="1773749"/>
            <a:chExt cx="4394754" cy="11512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167D37A-829B-4CCA-BFC7-2A75A0F5C796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A78F81B-2CC8-4F50-8D28-C906EF4763EB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94B5B82-724B-4B14-8B9B-C3E11091DC76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A239E0B-97E9-4A85-8C37-8A4A24D2E802}"/>
              </a:ext>
            </a:extLst>
          </p:cNvPr>
          <p:cNvGrpSpPr/>
          <p:nvPr/>
        </p:nvGrpSpPr>
        <p:grpSpPr>
          <a:xfrm>
            <a:off x="3766724" y="4912820"/>
            <a:ext cx="4394754" cy="115120"/>
            <a:chOff x="3762610" y="1773749"/>
            <a:chExt cx="4394754" cy="11512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65C22206-D435-45A2-9551-AF0DA1501A55}"/>
                </a:ext>
              </a:extLst>
            </p:cNvPr>
            <p:cNvSpPr/>
            <p:nvPr/>
          </p:nvSpPr>
          <p:spPr>
            <a:xfrm>
              <a:off x="3762610" y="1773749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E1AC5CF-0BBD-47A6-90EA-25FBF6D307F4}"/>
                </a:ext>
              </a:extLst>
            </p:cNvPr>
            <p:cNvSpPr/>
            <p:nvPr/>
          </p:nvSpPr>
          <p:spPr>
            <a:xfrm>
              <a:off x="5332069" y="1778291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0AFD7A6-D34A-48BF-B093-DBB9B4A03DAC}"/>
                </a:ext>
              </a:extLst>
            </p:cNvPr>
            <p:cNvSpPr/>
            <p:nvPr/>
          </p:nvSpPr>
          <p:spPr>
            <a:xfrm>
              <a:off x="6892539" y="1778600"/>
              <a:ext cx="1264825" cy="11026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C32F67-B873-4F9F-A115-E1C7DC26D10B}"/>
              </a:ext>
            </a:extLst>
          </p:cNvPr>
          <p:cNvCxnSpPr>
            <a:cxnSpLocks/>
          </p:cNvCxnSpPr>
          <p:nvPr/>
        </p:nvCxnSpPr>
        <p:spPr>
          <a:xfrm>
            <a:off x="3759733" y="4973615"/>
            <a:ext cx="441488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4741ED4-9650-4F9C-882C-53AD36DF7E85}"/>
              </a:ext>
            </a:extLst>
          </p:cNvPr>
          <p:cNvSpPr/>
          <p:nvPr/>
        </p:nvSpPr>
        <p:spPr>
          <a:xfrm>
            <a:off x="8308637" y="2001932"/>
            <a:ext cx="792051" cy="291500"/>
          </a:xfrm>
          <a:prstGeom prst="rect">
            <a:avLst/>
          </a:prstGeom>
          <a:solidFill>
            <a:srgbClr val="CC99FF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8AB3EE1-CDCA-4691-A15C-85B357609F05}"/>
              </a:ext>
            </a:extLst>
          </p:cNvPr>
          <p:cNvCxnSpPr/>
          <p:nvPr/>
        </p:nvCxnSpPr>
        <p:spPr>
          <a:xfrm>
            <a:off x="9172593" y="4970469"/>
            <a:ext cx="511834" cy="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1D7423-36E3-455E-8C0A-B407859EE2A7}"/>
              </a:ext>
            </a:extLst>
          </p:cNvPr>
          <p:cNvGrpSpPr/>
          <p:nvPr/>
        </p:nvGrpSpPr>
        <p:grpSpPr>
          <a:xfrm>
            <a:off x="9079684" y="1743795"/>
            <a:ext cx="1092417" cy="277372"/>
            <a:chOff x="9105440" y="1381756"/>
            <a:chExt cx="1092417" cy="2773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CE5F42-3BA6-489A-8BEE-CD59756DD4DE}"/>
                </a:ext>
              </a:extLst>
            </p:cNvPr>
            <p:cNvSpPr txBox="1"/>
            <p:nvPr/>
          </p:nvSpPr>
          <p:spPr>
            <a:xfrm rot="20635114">
              <a:off x="9146751" y="1381756"/>
              <a:ext cx="105110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8 MeV inj.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A4CE199-341A-4138-AB3A-FBE64106FB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5440" y="1573308"/>
              <a:ext cx="306387" cy="8582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E6218FC-86EA-40B5-9EE5-EF796136091C}"/>
              </a:ext>
            </a:extLst>
          </p:cNvPr>
          <p:cNvSpPr txBox="1"/>
          <p:nvPr/>
        </p:nvSpPr>
        <p:spPr>
          <a:xfrm>
            <a:off x="9632861" y="4860232"/>
            <a:ext cx="6333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650 MeV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7A90C-2AED-46DA-9019-E8DC355D2F11}"/>
              </a:ext>
            </a:extLst>
          </p:cNvPr>
          <p:cNvGrpSpPr/>
          <p:nvPr/>
        </p:nvGrpSpPr>
        <p:grpSpPr>
          <a:xfrm>
            <a:off x="2424649" y="4243742"/>
            <a:ext cx="585991" cy="753867"/>
            <a:chOff x="2424649" y="3888142"/>
            <a:chExt cx="585991" cy="7538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C275A8-81B5-48BE-98AA-713C8A61EABE}"/>
                </a:ext>
              </a:extLst>
            </p:cNvPr>
            <p:cNvSpPr txBox="1"/>
            <p:nvPr/>
          </p:nvSpPr>
          <p:spPr>
            <a:xfrm>
              <a:off x="2424649" y="388814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EF6B005-881D-4830-9843-27769658DCFC}"/>
                </a:ext>
              </a:extLst>
            </p:cNvPr>
            <p:cNvSpPr txBox="1"/>
            <p:nvPr/>
          </p:nvSpPr>
          <p:spPr>
            <a:xfrm>
              <a:off x="2424650" y="415673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994F88-D5CF-4ED3-A73D-7CF4CAECFAB6}"/>
                </a:ext>
              </a:extLst>
            </p:cNvPr>
            <p:cNvSpPr txBox="1"/>
            <p:nvPr/>
          </p:nvSpPr>
          <p:spPr>
            <a:xfrm>
              <a:off x="2424651" y="4411177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W_Arc</a:t>
              </a:r>
              <a:r>
                <a:rPr lang="en-US" sz="900" dirty="0"/>
                <a:t> 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9950DAD-5577-49D2-8E50-A98990479AA2}"/>
              </a:ext>
            </a:extLst>
          </p:cNvPr>
          <p:cNvGrpSpPr/>
          <p:nvPr/>
        </p:nvGrpSpPr>
        <p:grpSpPr>
          <a:xfrm>
            <a:off x="9474355" y="4251011"/>
            <a:ext cx="585990" cy="487343"/>
            <a:chOff x="9474355" y="3895411"/>
            <a:chExt cx="585990" cy="4873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BF80D9-8D10-4334-BA8C-72B6BE6C85AA}"/>
                </a:ext>
              </a:extLst>
            </p:cNvPr>
            <p:cNvSpPr txBox="1"/>
            <p:nvPr/>
          </p:nvSpPr>
          <p:spPr>
            <a:xfrm>
              <a:off x="9474356" y="3895411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85C3C24-C5EA-4CDA-B70B-9F707564F208}"/>
                </a:ext>
              </a:extLst>
            </p:cNvPr>
            <p:cNvSpPr txBox="1"/>
            <p:nvPr/>
          </p:nvSpPr>
          <p:spPr>
            <a:xfrm>
              <a:off x="9474355" y="4151922"/>
              <a:ext cx="5859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/>
                <a:t>E_Arc</a:t>
              </a:r>
              <a:r>
                <a:rPr lang="en-US" sz="900" dirty="0"/>
                <a:t> 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99D133-2836-4211-889D-191CCC09C9F8}"/>
              </a:ext>
            </a:extLst>
          </p:cNvPr>
          <p:cNvGrpSpPr/>
          <p:nvPr/>
        </p:nvGrpSpPr>
        <p:grpSpPr>
          <a:xfrm>
            <a:off x="4818031" y="4251011"/>
            <a:ext cx="755330" cy="743437"/>
            <a:chOff x="4818031" y="3895411"/>
            <a:chExt cx="755330" cy="74343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E01A66-A0C4-4FC0-A9D9-A653A7904197}"/>
                </a:ext>
              </a:extLst>
            </p:cNvPr>
            <p:cNvSpPr txBox="1"/>
            <p:nvPr/>
          </p:nvSpPr>
          <p:spPr>
            <a:xfrm>
              <a:off x="4832701" y="3895411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00D4003-263D-4F30-8468-20A8FB21CA51}"/>
                </a:ext>
              </a:extLst>
            </p:cNvPr>
            <p:cNvSpPr txBox="1"/>
            <p:nvPr/>
          </p:nvSpPr>
          <p:spPr>
            <a:xfrm>
              <a:off x="4832701" y="4156732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D9F0726-CE51-4A73-B2F8-C46695515074}"/>
                </a:ext>
              </a:extLst>
            </p:cNvPr>
            <p:cNvSpPr txBox="1"/>
            <p:nvPr/>
          </p:nvSpPr>
          <p:spPr>
            <a:xfrm>
              <a:off x="4818031" y="4408016"/>
              <a:ext cx="740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Straight 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C185C6-3BB8-427A-A5CE-FC9BB2AD4986}"/>
              </a:ext>
            </a:extLst>
          </p:cNvPr>
          <p:cNvGrpSpPr/>
          <p:nvPr/>
        </p:nvGrpSpPr>
        <p:grpSpPr>
          <a:xfrm>
            <a:off x="4126247" y="2068795"/>
            <a:ext cx="3583023" cy="240460"/>
            <a:chOff x="4126247" y="1713195"/>
            <a:chExt cx="3583023" cy="240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D37912-680A-4359-AEA5-15A4A964A7E3}"/>
                </a:ext>
              </a:extLst>
            </p:cNvPr>
            <p:cNvSpPr txBox="1"/>
            <p:nvPr/>
          </p:nvSpPr>
          <p:spPr>
            <a:xfrm>
              <a:off x="4126247" y="1713195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B1895D6-9DFF-4F88-9367-8A6159620485}"/>
                </a:ext>
              </a:extLst>
            </p:cNvPr>
            <p:cNvSpPr txBox="1"/>
            <p:nvPr/>
          </p:nvSpPr>
          <p:spPr>
            <a:xfrm>
              <a:off x="5837990" y="1718009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655F8F3-ADAD-4C97-A49B-D50B185C95F9}"/>
                </a:ext>
              </a:extLst>
            </p:cNvPr>
            <p:cNvSpPr txBox="1"/>
            <p:nvPr/>
          </p:nvSpPr>
          <p:spPr>
            <a:xfrm>
              <a:off x="7279859" y="1722823"/>
              <a:ext cx="42941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C-75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264ACF0-91C7-0DED-0BDA-C7B6FB6371DE}"/>
              </a:ext>
            </a:extLst>
          </p:cNvPr>
          <p:cNvSpPr txBox="1"/>
          <p:nvPr/>
        </p:nvSpPr>
        <p:spPr>
          <a:xfrm>
            <a:off x="3619172" y="1016455"/>
            <a:ext cx="4348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 MeV + 3 × 3 × 71.3 MeV = 650 MeV </a:t>
            </a:r>
          </a:p>
        </p:txBody>
      </p:sp>
    </p:spTree>
    <p:extLst>
      <p:ext uri="{BB962C8B-B14F-4D97-AF65-F5344CB8AC3E}">
        <p14:creationId xmlns:p14="http://schemas.microsoft.com/office/powerpoint/2010/main" val="85061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00105 -0.3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00013 -0.328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7" grpId="0" animBg="1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2A9CCEA-A7B0-6B7C-6D0E-85E348E0C4DA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Layout – Racetrack (3-pass) </a:t>
            </a:r>
            <a:endParaRPr lang="en-US" sz="3200" b="0" dirty="0">
              <a:solidFill>
                <a:srgbClr val="00206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71F69C-F7CB-A97F-76A5-04C3245FA245}"/>
              </a:ext>
            </a:extLst>
          </p:cNvPr>
          <p:cNvGrpSpPr/>
          <p:nvPr/>
        </p:nvGrpSpPr>
        <p:grpSpPr>
          <a:xfrm>
            <a:off x="325119" y="1927800"/>
            <a:ext cx="11755126" cy="3782119"/>
            <a:chOff x="325119" y="1927800"/>
            <a:chExt cx="11755126" cy="3782119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3E2C223D-728C-046D-8785-ECC238741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119" y="3520440"/>
              <a:ext cx="5433151" cy="218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F0A0D62F-0C81-EC32-F04F-D068B463E3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64" y="1927800"/>
              <a:ext cx="5415281" cy="2337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FB5246-0289-E9C1-23DD-2D860FF1F65C}"/>
                </a:ext>
              </a:extLst>
            </p:cNvPr>
            <p:cNvSpPr/>
            <p:nvPr/>
          </p:nvSpPr>
          <p:spPr>
            <a:xfrm rot="20664234">
              <a:off x="2630102" y="4939279"/>
              <a:ext cx="3338777" cy="64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88390C-9CA6-75EB-E740-3CB0D3147A0A}"/>
                </a:ext>
              </a:extLst>
            </p:cNvPr>
            <p:cNvSpPr/>
            <p:nvPr/>
          </p:nvSpPr>
          <p:spPr>
            <a:xfrm rot="20664234">
              <a:off x="8716890" y="3278782"/>
              <a:ext cx="3338777" cy="64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759D29-FF29-0048-D4E8-849724C9C827}"/>
                </a:ext>
              </a:extLst>
            </p:cNvPr>
            <p:cNvSpPr/>
            <p:nvPr/>
          </p:nvSpPr>
          <p:spPr>
            <a:xfrm rot="20664234">
              <a:off x="4682479" y="3309820"/>
              <a:ext cx="1301286" cy="380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3295C2-3BCB-EFB7-413C-546E9D056D55}"/>
              </a:ext>
            </a:extLst>
          </p:cNvPr>
          <p:cNvSpPr txBox="1"/>
          <p:nvPr/>
        </p:nvSpPr>
        <p:spPr>
          <a:xfrm>
            <a:off x="7735536" y="4818349"/>
            <a:ext cx="1242429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Joe Gubeli</a:t>
            </a:r>
          </a:p>
        </p:txBody>
      </p:sp>
    </p:spTree>
    <p:extLst>
      <p:ext uri="{BB962C8B-B14F-4D97-AF65-F5344CB8AC3E}">
        <p14:creationId xmlns:p14="http://schemas.microsoft.com/office/powerpoint/2010/main" val="695502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8255" y="6499968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9" name="Group 5">
            <a:extLst>
              <a:ext uri="{FF2B5EF4-FFF2-40B4-BE49-F238E27FC236}">
                <a16:creationId xmlns:a16="http://schemas.microsoft.com/office/drawing/2014/main" id="{8FA7FA74-CF54-42E6-B7A2-5DF67F737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3736" y="489476"/>
            <a:ext cx="9867900" cy="3822700"/>
            <a:chOff x="721" y="215"/>
            <a:chExt cx="6216" cy="2408"/>
          </a:xfrm>
        </p:grpSpPr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495832B0-082B-46F5-BB2B-A43BB7BDF0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1" y="215"/>
              <a:ext cx="6216" cy="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06">
              <a:extLst>
                <a:ext uri="{FF2B5EF4-FFF2-40B4-BE49-F238E27FC236}">
                  <a16:creationId xmlns:a16="http://schemas.microsoft.com/office/drawing/2014/main" id="{06998673-93FC-429B-AD92-108612D4D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1" y="215"/>
              <a:ext cx="6220" cy="2412"/>
              <a:chOff x="721" y="215"/>
              <a:chExt cx="6220" cy="2412"/>
            </a:xfrm>
          </p:grpSpPr>
          <p:sp>
            <p:nvSpPr>
              <p:cNvPr id="149" name="Rectangle 6">
                <a:extLst>
                  <a:ext uri="{FF2B5EF4-FFF2-40B4-BE49-F238E27FC236}">
                    <a16:creationId xmlns:a16="http://schemas.microsoft.com/office/drawing/2014/main" id="{09D1AD24-886E-48F7-9DAB-511A989D4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" y="2539"/>
                <a:ext cx="8" cy="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Line 7">
                <a:extLst>
                  <a:ext uri="{FF2B5EF4-FFF2-40B4-BE49-F238E27FC236}">
                    <a16:creationId xmlns:a16="http://schemas.microsoft.com/office/drawing/2014/main" id="{0A61F335-A12B-4496-BC1B-C16A06958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3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8">
                <a:extLst>
                  <a:ext uri="{FF2B5EF4-FFF2-40B4-BE49-F238E27FC236}">
                    <a16:creationId xmlns:a16="http://schemas.microsoft.com/office/drawing/2014/main" id="{F4867F9F-62FA-46D6-82AB-6D298F201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3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9">
                <a:extLst>
                  <a:ext uri="{FF2B5EF4-FFF2-40B4-BE49-F238E27FC236}">
                    <a16:creationId xmlns:a16="http://schemas.microsoft.com/office/drawing/2014/main" id="{1AF26B66-E4AA-4BB3-96E4-807CB2761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415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0">
                <a:extLst>
                  <a:ext uri="{FF2B5EF4-FFF2-40B4-BE49-F238E27FC236}">
                    <a16:creationId xmlns:a16="http://schemas.microsoft.com/office/drawing/2014/main" id="{AC172985-490D-4A11-A004-A3838AB9D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4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">
                <a:extLst>
                  <a:ext uri="{FF2B5EF4-FFF2-40B4-BE49-F238E27FC236}">
                    <a16:creationId xmlns:a16="http://schemas.microsoft.com/office/drawing/2014/main" id="{23658991-0C94-43F6-8D5D-BC50EECEB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516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2">
                <a:extLst>
                  <a:ext uri="{FF2B5EF4-FFF2-40B4-BE49-F238E27FC236}">
                    <a16:creationId xmlns:a16="http://schemas.microsoft.com/office/drawing/2014/main" id="{829E07FD-6D58-442E-A76E-1130FD13F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5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3">
                <a:extLst>
                  <a:ext uri="{FF2B5EF4-FFF2-40B4-BE49-F238E27FC236}">
                    <a16:creationId xmlns:a16="http://schemas.microsoft.com/office/drawing/2014/main" id="{C0B4B0DB-AFBA-426C-998F-36354D404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616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4">
                <a:extLst>
                  <a:ext uri="{FF2B5EF4-FFF2-40B4-BE49-F238E27FC236}">
                    <a16:creationId xmlns:a16="http://schemas.microsoft.com/office/drawing/2014/main" id="{343C21E6-9112-4653-91F7-B6DE56F4C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6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15">
                <a:extLst>
                  <a:ext uri="{FF2B5EF4-FFF2-40B4-BE49-F238E27FC236}">
                    <a16:creationId xmlns:a16="http://schemas.microsoft.com/office/drawing/2014/main" id="{4AEF1598-47EC-4582-94B8-589B10F62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716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6">
                <a:extLst>
                  <a:ext uri="{FF2B5EF4-FFF2-40B4-BE49-F238E27FC236}">
                    <a16:creationId xmlns:a16="http://schemas.microsoft.com/office/drawing/2014/main" id="{34D92BFB-98F0-40A9-9D0E-3E1D4952C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7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7">
                <a:extLst>
                  <a:ext uri="{FF2B5EF4-FFF2-40B4-BE49-F238E27FC236}">
                    <a16:creationId xmlns:a16="http://schemas.microsoft.com/office/drawing/2014/main" id="{57CE851D-844B-4B55-B251-013F0E845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816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8">
                <a:extLst>
                  <a:ext uri="{FF2B5EF4-FFF2-40B4-BE49-F238E27FC236}">
                    <a16:creationId xmlns:a16="http://schemas.microsoft.com/office/drawing/2014/main" id="{01C8ABB9-45AC-4E23-841B-93CD60346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8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9">
                <a:extLst>
                  <a:ext uri="{FF2B5EF4-FFF2-40B4-BE49-F238E27FC236}">
                    <a16:creationId xmlns:a16="http://schemas.microsoft.com/office/drawing/2014/main" id="{E5979FDB-A6B5-457C-BB0A-795924AD2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916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20">
                <a:extLst>
                  <a:ext uri="{FF2B5EF4-FFF2-40B4-BE49-F238E27FC236}">
                    <a16:creationId xmlns:a16="http://schemas.microsoft.com/office/drawing/2014/main" id="{B9FCF2AF-6DF4-4DA0-88E0-A79C04C85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9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1">
                <a:extLst>
                  <a:ext uri="{FF2B5EF4-FFF2-40B4-BE49-F238E27FC236}">
                    <a16:creationId xmlns:a16="http://schemas.microsoft.com/office/drawing/2014/main" id="{2FC7C6DD-1009-4CC9-BFC0-EBA87F0FA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016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22">
                <a:extLst>
                  <a:ext uri="{FF2B5EF4-FFF2-40B4-BE49-F238E27FC236}">
                    <a16:creationId xmlns:a16="http://schemas.microsoft.com/office/drawing/2014/main" id="{6A6A30A4-8856-4007-88EC-EDA7975E3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0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23">
                <a:extLst>
                  <a:ext uri="{FF2B5EF4-FFF2-40B4-BE49-F238E27FC236}">
                    <a16:creationId xmlns:a16="http://schemas.microsoft.com/office/drawing/2014/main" id="{E8629258-4EDC-4F69-BBD7-434452E26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1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24">
                <a:extLst>
                  <a:ext uri="{FF2B5EF4-FFF2-40B4-BE49-F238E27FC236}">
                    <a16:creationId xmlns:a16="http://schemas.microsoft.com/office/drawing/2014/main" id="{4E7F7CE0-3A06-46C7-AE59-AE70627D5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1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5">
                <a:extLst>
                  <a:ext uri="{FF2B5EF4-FFF2-40B4-BE49-F238E27FC236}">
                    <a16:creationId xmlns:a16="http://schemas.microsoft.com/office/drawing/2014/main" id="{0E3B6C3D-7880-4133-80D9-3DE7B1A8D6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2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26">
                <a:extLst>
                  <a:ext uri="{FF2B5EF4-FFF2-40B4-BE49-F238E27FC236}">
                    <a16:creationId xmlns:a16="http://schemas.microsoft.com/office/drawing/2014/main" id="{C4A56E2E-F46D-4DC1-A2E1-F39F73F71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2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27">
                <a:extLst>
                  <a:ext uri="{FF2B5EF4-FFF2-40B4-BE49-F238E27FC236}">
                    <a16:creationId xmlns:a16="http://schemas.microsoft.com/office/drawing/2014/main" id="{735C698B-5AE3-453E-A0C7-47A292F049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3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28">
                <a:extLst>
                  <a:ext uri="{FF2B5EF4-FFF2-40B4-BE49-F238E27FC236}">
                    <a16:creationId xmlns:a16="http://schemas.microsoft.com/office/drawing/2014/main" id="{CF46DFB5-2B5E-45C8-B2E0-E1B0F5035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3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29">
                <a:extLst>
                  <a:ext uri="{FF2B5EF4-FFF2-40B4-BE49-F238E27FC236}">
                    <a16:creationId xmlns:a16="http://schemas.microsoft.com/office/drawing/2014/main" id="{FA442541-ABBF-462F-B290-80D03A17F5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4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30">
                <a:extLst>
                  <a:ext uri="{FF2B5EF4-FFF2-40B4-BE49-F238E27FC236}">
                    <a16:creationId xmlns:a16="http://schemas.microsoft.com/office/drawing/2014/main" id="{6CD5DE2B-622F-475E-88E1-FE9F7D0C5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4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31">
                <a:extLst>
                  <a:ext uri="{FF2B5EF4-FFF2-40B4-BE49-F238E27FC236}">
                    <a16:creationId xmlns:a16="http://schemas.microsoft.com/office/drawing/2014/main" id="{74E79AE0-4281-4695-9255-4471B51B5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5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32">
                <a:extLst>
                  <a:ext uri="{FF2B5EF4-FFF2-40B4-BE49-F238E27FC236}">
                    <a16:creationId xmlns:a16="http://schemas.microsoft.com/office/drawing/2014/main" id="{475305E4-42A7-429D-8FF8-C9073A32CA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5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33">
                <a:extLst>
                  <a:ext uri="{FF2B5EF4-FFF2-40B4-BE49-F238E27FC236}">
                    <a16:creationId xmlns:a16="http://schemas.microsoft.com/office/drawing/2014/main" id="{5BEE5426-5AD0-42FA-AFB0-47DD10734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6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34">
                <a:extLst>
                  <a:ext uri="{FF2B5EF4-FFF2-40B4-BE49-F238E27FC236}">
                    <a16:creationId xmlns:a16="http://schemas.microsoft.com/office/drawing/2014/main" id="{BB112016-D5FB-43FA-94F8-136CDEA27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6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35">
                <a:extLst>
                  <a:ext uri="{FF2B5EF4-FFF2-40B4-BE49-F238E27FC236}">
                    <a16:creationId xmlns:a16="http://schemas.microsoft.com/office/drawing/2014/main" id="{C7A7431D-ABD0-4A59-AF2E-3CB790530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717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36">
                <a:extLst>
                  <a:ext uri="{FF2B5EF4-FFF2-40B4-BE49-F238E27FC236}">
                    <a16:creationId xmlns:a16="http://schemas.microsoft.com/office/drawing/2014/main" id="{C6F33119-B5FD-4CC0-B518-6798C94B6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7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37">
                <a:extLst>
                  <a:ext uri="{FF2B5EF4-FFF2-40B4-BE49-F238E27FC236}">
                    <a16:creationId xmlns:a16="http://schemas.microsoft.com/office/drawing/2014/main" id="{64B9AB90-E072-44B7-8E6B-E60954567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8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38">
                <a:extLst>
                  <a:ext uri="{FF2B5EF4-FFF2-40B4-BE49-F238E27FC236}">
                    <a16:creationId xmlns:a16="http://schemas.microsoft.com/office/drawing/2014/main" id="{EDF2BA2D-1367-4E45-8EED-23BC07CE5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8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39">
                <a:extLst>
                  <a:ext uri="{FF2B5EF4-FFF2-40B4-BE49-F238E27FC236}">
                    <a16:creationId xmlns:a16="http://schemas.microsoft.com/office/drawing/2014/main" id="{3D0B28D2-A59E-4660-B08E-D6641E127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19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40">
                <a:extLst>
                  <a:ext uri="{FF2B5EF4-FFF2-40B4-BE49-F238E27FC236}">
                    <a16:creationId xmlns:a16="http://schemas.microsoft.com/office/drawing/2014/main" id="{72F7BDA0-010E-4B0D-BF9A-5D3B9EB3A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19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41">
                <a:extLst>
                  <a:ext uri="{FF2B5EF4-FFF2-40B4-BE49-F238E27FC236}">
                    <a16:creationId xmlns:a16="http://schemas.microsoft.com/office/drawing/2014/main" id="{4EA2CE8E-8667-49F4-957B-543B79306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0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42">
                <a:extLst>
                  <a:ext uri="{FF2B5EF4-FFF2-40B4-BE49-F238E27FC236}">
                    <a16:creationId xmlns:a16="http://schemas.microsoft.com/office/drawing/2014/main" id="{87BE0EA9-BEAF-44EC-88A4-2DEBAAEE4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0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43">
                <a:extLst>
                  <a:ext uri="{FF2B5EF4-FFF2-40B4-BE49-F238E27FC236}">
                    <a16:creationId xmlns:a16="http://schemas.microsoft.com/office/drawing/2014/main" id="{0922B3D5-5D87-40FB-9719-2505E9A42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1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44">
                <a:extLst>
                  <a:ext uri="{FF2B5EF4-FFF2-40B4-BE49-F238E27FC236}">
                    <a16:creationId xmlns:a16="http://schemas.microsoft.com/office/drawing/2014/main" id="{E3DFCF8F-DAAC-4DAB-B599-CB62DA21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1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45">
                <a:extLst>
                  <a:ext uri="{FF2B5EF4-FFF2-40B4-BE49-F238E27FC236}">
                    <a16:creationId xmlns:a16="http://schemas.microsoft.com/office/drawing/2014/main" id="{A5AC2EC9-AE77-4AFC-8BBC-AE853880B3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2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46">
                <a:extLst>
                  <a:ext uri="{FF2B5EF4-FFF2-40B4-BE49-F238E27FC236}">
                    <a16:creationId xmlns:a16="http://schemas.microsoft.com/office/drawing/2014/main" id="{88731DDD-4D66-4971-97D3-30E34FB71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2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47">
                <a:extLst>
                  <a:ext uri="{FF2B5EF4-FFF2-40B4-BE49-F238E27FC236}">
                    <a16:creationId xmlns:a16="http://schemas.microsoft.com/office/drawing/2014/main" id="{479867BF-7331-4FC2-8974-8AC6614CB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318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48">
                <a:extLst>
                  <a:ext uri="{FF2B5EF4-FFF2-40B4-BE49-F238E27FC236}">
                    <a16:creationId xmlns:a16="http://schemas.microsoft.com/office/drawing/2014/main" id="{2F9F36AA-75B6-43D7-9771-4AF699AB0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3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4" name="Line 49">
                <a:extLst>
                  <a:ext uri="{FF2B5EF4-FFF2-40B4-BE49-F238E27FC236}">
                    <a16:creationId xmlns:a16="http://schemas.microsoft.com/office/drawing/2014/main" id="{5C33DC8A-0693-4DE6-9D91-B8761BCB2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419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5" name="Rectangle 50">
                <a:extLst>
                  <a:ext uri="{FF2B5EF4-FFF2-40B4-BE49-F238E27FC236}">
                    <a16:creationId xmlns:a16="http://schemas.microsoft.com/office/drawing/2014/main" id="{05B04951-427D-44A1-904B-A399AF519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419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6" name="Line 51">
                <a:extLst>
                  <a:ext uri="{FF2B5EF4-FFF2-40B4-BE49-F238E27FC236}">
                    <a16:creationId xmlns:a16="http://schemas.microsoft.com/office/drawing/2014/main" id="{CC8AAB95-6E43-4AE1-BADB-4CD5C1B80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519"/>
                <a:ext cx="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7" name="Rectangle 52">
                <a:extLst>
                  <a:ext uri="{FF2B5EF4-FFF2-40B4-BE49-F238E27FC236}">
                    <a16:creationId xmlns:a16="http://schemas.microsoft.com/office/drawing/2014/main" id="{77617CEA-3DAF-4051-B1EC-CC181F97A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519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8" name="Line 53">
                <a:extLst>
                  <a:ext uri="{FF2B5EF4-FFF2-40B4-BE49-F238E27FC236}">
                    <a16:creationId xmlns:a16="http://schemas.microsoft.com/office/drawing/2014/main" id="{17AF637F-B1A0-47B2-AAD7-697AB020F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9" name="Rectangle 54">
                <a:extLst>
                  <a:ext uri="{FF2B5EF4-FFF2-40B4-BE49-F238E27FC236}">
                    <a16:creationId xmlns:a16="http://schemas.microsoft.com/office/drawing/2014/main" id="{E8D761B0-1633-4433-92C6-55EC393F6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0" name="Line 55">
                <a:extLst>
                  <a:ext uri="{FF2B5EF4-FFF2-40B4-BE49-F238E27FC236}">
                    <a16:creationId xmlns:a16="http://schemas.microsoft.com/office/drawing/2014/main" id="{D860DAB2-C65A-49DA-A3FC-2C2BF4D1E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8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1" name="Rectangle 56">
                <a:extLst>
                  <a:ext uri="{FF2B5EF4-FFF2-40B4-BE49-F238E27FC236}">
                    <a16:creationId xmlns:a16="http://schemas.microsoft.com/office/drawing/2014/main" id="{965D5D0F-004E-47C1-9AA2-6B40391DF4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2" name="Line 57">
                <a:extLst>
                  <a:ext uri="{FF2B5EF4-FFF2-40B4-BE49-F238E27FC236}">
                    <a16:creationId xmlns:a16="http://schemas.microsoft.com/office/drawing/2014/main" id="{E038900A-66A7-47F4-8CF2-40978503E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3" name="Rectangle 58">
                <a:extLst>
                  <a:ext uri="{FF2B5EF4-FFF2-40B4-BE49-F238E27FC236}">
                    <a16:creationId xmlns:a16="http://schemas.microsoft.com/office/drawing/2014/main" id="{78B7CBA4-00D8-4084-9FA1-59F0DED11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4" name="Line 59">
                <a:extLst>
                  <a:ext uri="{FF2B5EF4-FFF2-40B4-BE49-F238E27FC236}">
                    <a16:creationId xmlns:a16="http://schemas.microsoft.com/office/drawing/2014/main" id="{A26B152D-2DD2-417C-8F4C-20E9E73F84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5" name="Rectangle 60">
                <a:extLst>
                  <a:ext uri="{FF2B5EF4-FFF2-40B4-BE49-F238E27FC236}">
                    <a16:creationId xmlns:a16="http://schemas.microsoft.com/office/drawing/2014/main" id="{E03AD208-6108-4FBC-9CFA-83A1A5A76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6" name="Line 61">
                <a:extLst>
                  <a:ext uri="{FF2B5EF4-FFF2-40B4-BE49-F238E27FC236}">
                    <a16:creationId xmlns:a16="http://schemas.microsoft.com/office/drawing/2014/main" id="{C3C5D7E4-AE6B-4832-90EB-4A074231A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2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7" name="Rectangle 62">
                <a:extLst>
                  <a:ext uri="{FF2B5EF4-FFF2-40B4-BE49-F238E27FC236}">
                    <a16:creationId xmlns:a16="http://schemas.microsoft.com/office/drawing/2014/main" id="{F1FF8262-7DC1-4569-B102-25B67F2E7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8" name="Line 63">
                <a:extLst>
                  <a:ext uri="{FF2B5EF4-FFF2-40B4-BE49-F238E27FC236}">
                    <a16:creationId xmlns:a16="http://schemas.microsoft.com/office/drawing/2014/main" id="{7D663446-6C02-4EC5-8615-0B95BAAA3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1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9" name="Rectangle 64">
                <a:extLst>
                  <a:ext uri="{FF2B5EF4-FFF2-40B4-BE49-F238E27FC236}">
                    <a16:creationId xmlns:a16="http://schemas.microsoft.com/office/drawing/2014/main" id="{81EDF289-C503-44F7-9AF4-864441B56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2" name="Line 65">
                <a:extLst>
                  <a:ext uri="{FF2B5EF4-FFF2-40B4-BE49-F238E27FC236}">
                    <a16:creationId xmlns:a16="http://schemas.microsoft.com/office/drawing/2014/main" id="{A446BE30-2B2F-4548-A5BF-4D04ACD9D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9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5" name="Rectangle 66">
                <a:extLst>
                  <a:ext uri="{FF2B5EF4-FFF2-40B4-BE49-F238E27FC236}">
                    <a16:creationId xmlns:a16="http://schemas.microsoft.com/office/drawing/2014/main" id="{BA7564C4-C82D-41E0-9EFD-D1BF06AA5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8" name="Line 67">
                <a:extLst>
                  <a:ext uri="{FF2B5EF4-FFF2-40B4-BE49-F238E27FC236}">
                    <a16:creationId xmlns:a16="http://schemas.microsoft.com/office/drawing/2014/main" id="{517E89A3-894F-4A97-A065-33B4915CF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7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1" name="Rectangle 68">
                <a:extLst>
                  <a:ext uri="{FF2B5EF4-FFF2-40B4-BE49-F238E27FC236}">
                    <a16:creationId xmlns:a16="http://schemas.microsoft.com/office/drawing/2014/main" id="{BC03F606-381A-4635-A434-391E8EA43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4" name="Line 69">
                <a:extLst>
                  <a:ext uri="{FF2B5EF4-FFF2-40B4-BE49-F238E27FC236}">
                    <a16:creationId xmlns:a16="http://schemas.microsoft.com/office/drawing/2014/main" id="{D4AF76F3-8D17-4352-B055-329212EA7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5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7" name="Rectangle 70">
                <a:extLst>
                  <a:ext uri="{FF2B5EF4-FFF2-40B4-BE49-F238E27FC236}">
                    <a16:creationId xmlns:a16="http://schemas.microsoft.com/office/drawing/2014/main" id="{AADC5654-D3AD-4A96-9455-790C14EBD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0" name="Line 71">
                <a:extLst>
                  <a:ext uri="{FF2B5EF4-FFF2-40B4-BE49-F238E27FC236}">
                    <a16:creationId xmlns:a16="http://schemas.microsoft.com/office/drawing/2014/main" id="{0C02040C-28F4-4414-B5C7-A31492B8D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3" name="Rectangle 72">
                <a:extLst>
                  <a:ext uri="{FF2B5EF4-FFF2-40B4-BE49-F238E27FC236}">
                    <a16:creationId xmlns:a16="http://schemas.microsoft.com/office/drawing/2014/main" id="{521ED09C-80D0-4952-B8A4-09D5E74A5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6" name="Line 73">
                <a:extLst>
                  <a:ext uri="{FF2B5EF4-FFF2-40B4-BE49-F238E27FC236}">
                    <a16:creationId xmlns:a16="http://schemas.microsoft.com/office/drawing/2014/main" id="{25DA1539-34DD-4AAC-AA30-ED45CD4693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9" name="Rectangle 74">
                <a:extLst>
                  <a:ext uri="{FF2B5EF4-FFF2-40B4-BE49-F238E27FC236}">
                    <a16:creationId xmlns:a16="http://schemas.microsoft.com/office/drawing/2014/main" id="{2AD1F8D8-33B3-4F61-A565-14F7A1FC6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2" name="Line 75">
                <a:extLst>
                  <a:ext uri="{FF2B5EF4-FFF2-40B4-BE49-F238E27FC236}">
                    <a16:creationId xmlns:a16="http://schemas.microsoft.com/office/drawing/2014/main" id="{F715E6B3-CE80-4F62-A0CF-18F0031E8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0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5" name="Rectangle 76">
                <a:extLst>
                  <a:ext uri="{FF2B5EF4-FFF2-40B4-BE49-F238E27FC236}">
                    <a16:creationId xmlns:a16="http://schemas.microsoft.com/office/drawing/2014/main" id="{D31FC8CE-C2F3-4660-952C-D03B86705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8" name="Line 77">
                <a:extLst>
                  <a:ext uri="{FF2B5EF4-FFF2-40B4-BE49-F238E27FC236}">
                    <a16:creationId xmlns:a16="http://schemas.microsoft.com/office/drawing/2014/main" id="{93C448D5-1F24-4BEC-A088-38DB4D36F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1" name="Rectangle 78">
                <a:extLst>
                  <a:ext uri="{FF2B5EF4-FFF2-40B4-BE49-F238E27FC236}">
                    <a16:creationId xmlns:a16="http://schemas.microsoft.com/office/drawing/2014/main" id="{40E68834-689C-43FB-875C-80F795FEBF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4" name="Line 79">
                <a:extLst>
                  <a:ext uri="{FF2B5EF4-FFF2-40B4-BE49-F238E27FC236}">
                    <a16:creationId xmlns:a16="http://schemas.microsoft.com/office/drawing/2014/main" id="{C07D00D3-0FE2-4FDE-81AA-BBB09A46A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7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5" name="Rectangle 80">
                <a:extLst>
                  <a:ext uri="{FF2B5EF4-FFF2-40B4-BE49-F238E27FC236}">
                    <a16:creationId xmlns:a16="http://schemas.microsoft.com/office/drawing/2014/main" id="{9672F884-9119-4C1A-92D6-9EDCCB635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7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6" name="Line 81">
                <a:extLst>
                  <a:ext uri="{FF2B5EF4-FFF2-40B4-BE49-F238E27FC236}">
                    <a16:creationId xmlns:a16="http://schemas.microsoft.com/office/drawing/2014/main" id="{911FFC50-9020-497D-864F-81C794E6D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5" y="215"/>
                <a:ext cx="0" cy="4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7" name="Rectangle 82">
                <a:extLst>
                  <a:ext uri="{FF2B5EF4-FFF2-40B4-BE49-F238E27FC236}">
                    <a16:creationId xmlns:a16="http://schemas.microsoft.com/office/drawing/2014/main" id="{393E5B7C-BA3E-4E14-BC68-5C183486A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5" y="2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8" name="Line 83">
                <a:extLst>
                  <a:ext uri="{FF2B5EF4-FFF2-40B4-BE49-F238E27FC236}">
                    <a16:creationId xmlns:a16="http://schemas.microsoft.com/office/drawing/2014/main" id="{33E86441-FC35-4EB8-853F-1C6F55434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15"/>
                <a:ext cx="1" cy="240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9" name="Rectangle 84">
                <a:extLst>
                  <a:ext uri="{FF2B5EF4-FFF2-40B4-BE49-F238E27FC236}">
                    <a16:creationId xmlns:a16="http://schemas.microsoft.com/office/drawing/2014/main" id="{6C831ECD-8C95-432B-AB34-0EE32C6F3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15"/>
                <a:ext cx="4" cy="241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0" name="Line 85">
                <a:extLst>
                  <a:ext uri="{FF2B5EF4-FFF2-40B4-BE49-F238E27FC236}">
                    <a16:creationId xmlns:a16="http://schemas.microsoft.com/office/drawing/2014/main" id="{7E782781-3B5F-4691-B5D9-16097143B0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9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1" name="Rectangle 86">
                <a:extLst>
                  <a:ext uri="{FF2B5EF4-FFF2-40B4-BE49-F238E27FC236}">
                    <a16:creationId xmlns:a16="http://schemas.microsoft.com/office/drawing/2014/main" id="{5176566B-6CC8-436E-8787-E1BFD7140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2" name="Line 87">
                <a:extLst>
                  <a:ext uri="{FF2B5EF4-FFF2-40B4-BE49-F238E27FC236}">
                    <a16:creationId xmlns:a16="http://schemas.microsoft.com/office/drawing/2014/main" id="{593A73C1-DF91-42A5-8678-6E754EC94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8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3" name="Rectangle 88">
                <a:extLst>
                  <a:ext uri="{FF2B5EF4-FFF2-40B4-BE49-F238E27FC236}">
                    <a16:creationId xmlns:a16="http://schemas.microsoft.com/office/drawing/2014/main" id="{4E5D9521-EBD1-4794-850F-D93335917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4" name="Line 89">
                <a:extLst>
                  <a:ext uri="{FF2B5EF4-FFF2-40B4-BE49-F238E27FC236}">
                    <a16:creationId xmlns:a16="http://schemas.microsoft.com/office/drawing/2014/main" id="{2EC9B192-9744-4DB7-A72C-1B087F81A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5" name="Rectangle 90">
                <a:extLst>
                  <a:ext uri="{FF2B5EF4-FFF2-40B4-BE49-F238E27FC236}">
                    <a16:creationId xmlns:a16="http://schemas.microsoft.com/office/drawing/2014/main" id="{7678AA01-5BE3-4F5F-B857-52F83B20D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6" name="Line 91">
                <a:extLst>
                  <a:ext uri="{FF2B5EF4-FFF2-40B4-BE49-F238E27FC236}">
                    <a16:creationId xmlns:a16="http://schemas.microsoft.com/office/drawing/2014/main" id="{37C112D4-D235-4089-A0A9-7855F38E1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4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7" name="Rectangle 92">
                <a:extLst>
                  <a:ext uri="{FF2B5EF4-FFF2-40B4-BE49-F238E27FC236}">
                    <a16:creationId xmlns:a16="http://schemas.microsoft.com/office/drawing/2014/main" id="{39221D23-8E3E-43CC-A381-E8637BF4E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4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8" name="Line 93">
                <a:extLst>
                  <a:ext uri="{FF2B5EF4-FFF2-40B4-BE49-F238E27FC236}">
                    <a16:creationId xmlns:a16="http://schemas.microsoft.com/office/drawing/2014/main" id="{7CB9C345-F48C-49F4-8B1B-BF341F8BF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2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9" name="Rectangle 94">
                <a:extLst>
                  <a:ext uri="{FF2B5EF4-FFF2-40B4-BE49-F238E27FC236}">
                    <a16:creationId xmlns:a16="http://schemas.microsoft.com/office/drawing/2014/main" id="{99FAC084-1401-4308-A307-CBEE581DE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2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0" name="Line 95">
                <a:extLst>
                  <a:ext uri="{FF2B5EF4-FFF2-40B4-BE49-F238E27FC236}">
                    <a16:creationId xmlns:a16="http://schemas.microsoft.com/office/drawing/2014/main" id="{AE019762-68F7-4701-BFF0-787B71AC91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1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1" name="Rectangle 96">
                <a:extLst>
                  <a:ext uri="{FF2B5EF4-FFF2-40B4-BE49-F238E27FC236}">
                    <a16:creationId xmlns:a16="http://schemas.microsoft.com/office/drawing/2014/main" id="{DBCA6EEC-F8BD-4F0D-B3C3-0B88F15FC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1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2" name="Line 97">
                <a:extLst>
                  <a:ext uri="{FF2B5EF4-FFF2-40B4-BE49-F238E27FC236}">
                    <a16:creationId xmlns:a16="http://schemas.microsoft.com/office/drawing/2014/main" id="{9708F030-6E0D-425E-9DD3-FC4DE7B6B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9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3" name="Rectangle 98">
                <a:extLst>
                  <a:ext uri="{FF2B5EF4-FFF2-40B4-BE49-F238E27FC236}">
                    <a16:creationId xmlns:a16="http://schemas.microsoft.com/office/drawing/2014/main" id="{EDD03027-FFB1-4E94-908A-7D0037397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9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4" name="Line 99">
                <a:extLst>
                  <a:ext uri="{FF2B5EF4-FFF2-40B4-BE49-F238E27FC236}">
                    <a16:creationId xmlns:a16="http://schemas.microsoft.com/office/drawing/2014/main" id="{A18F2CE1-76EA-4B70-9073-EB9550F06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7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5" name="Rectangle 100">
                <a:extLst>
                  <a:ext uri="{FF2B5EF4-FFF2-40B4-BE49-F238E27FC236}">
                    <a16:creationId xmlns:a16="http://schemas.microsoft.com/office/drawing/2014/main" id="{3C6D6109-358C-41AF-9FA1-2867C86F2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6" name="Line 101">
                <a:extLst>
                  <a:ext uri="{FF2B5EF4-FFF2-40B4-BE49-F238E27FC236}">
                    <a16:creationId xmlns:a16="http://schemas.microsoft.com/office/drawing/2014/main" id="{33026149-0501-45C0-A482-2A6B72A6F3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5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7" name="Rectangle 102">
                <a:extLst>
                  <a:ext uri="{FF2B5EF4-FFF2-40B4-BE49-F238E27FC236}">
                    <a16:creationId xmlns:a16="http://schemas.microsoft.com/office/drawing/2014/main" id="{C26895E9-35C5-400D-AEBB-25CB71749E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8" name="Line 103">
                <a:extLst>
                  <a:ext uri="{FF2B5EF4-FFF2-40B4-BE49-F238E27FC236}">
                    <a16:creationId xmlns:a16="http://schemas.microsoft.com/office/drawing/2014/main" id="{B5D53481-B6C3-45DC-A159-71E22D46C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9" name="Rectangle 104">
                <a:extLst>
                  <a:ext uri="{FF2B5EF4-FFF2-40B4-BE49-F238E27FC236}">
                    <a16:creationId xmlns:a16="http://schemas.microsoft.com/office/drawing/2014/main" id="{EA24F7E0-DAD4-49BE-B97E-633A5CE9C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4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0" name="Line 105">
                <a:extLst>
                  <a:ext uri="{FF2B5EF4-FFF2-40B4-BE49-F238E27FC236}">
                    <a16:creationId xmlns:a16="http://schemas.microsoft.com/office/drawing/2014/main" id="{7780457D-391E-4DFC-BDCA-17D6B31E6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2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1" name="Rectangle 106">
                <a:extLst>
                  <a:ext uri="{FF2B5EF4-FFF2-40B4-BE49-F238E27FC236}">
                    <a16:creationId xmlns:a16="http://schemas.microsoft.com/office/drawing/2014/main" id="{BB49EE2E-18B8-497E-90B5-11C2F19AD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2" name="Line 107">
                <a:extLst>
                  <a:ext uri="{FF2B5EF4-FFF2-40B4-BE49-F238E27FC236}">
                    <a16:creationId xmlns:a16="http://schemas.microsoft.com/office/drawing/2014/main" id="{B668CD9B-EE1C-4E5E-81C4-23FD72E337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0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3" name="Rectangle 108">
                <a:extLst>
                  <a:ext uri="{FF2B5EF4-FFF2-40B4-BE49-F238E27FC236}">
                    <a16:creationId xmlns:a16="http://schemas.microsoft.com/office/drawing/2014/main" id="{C77D5EFD-F82B-4E8D-82B4-95A24BE85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0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4" name="Line 109">
                <a:extLst>
                  <a:ext uri="{FF2B5EF4-FFF2-40B4-BE49-F238E27FC236}">
                    <a16:creationId xmlns:a16="http://schemas.microsoft.com/office/drawing/2014/main" id="{86F36492-D4C0-4F22-8D27-C985DB10C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8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5" name="Rectangle 110">
                <a:extLst>
                  <a:ext uri="{FF2B5EF4-FFF2-40B4-BE49-F238E27FC236}">
                    <a16:creationId xmlns:a16="http://schemas.microsoft.com/office/drawing/2014/main" id="{7575C862-C9C4-4648-AC44-5435830E6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8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6" name="Line 111">
                <a:extLst>
                  <a:ext uri="{FF2B5EF4-FFF2-40B4-BE49-F238E27FC236}">
                    <a16:creationId xmlns:a16="http://schemas.microsoft.com/office/drawing/2014/main" id="{3F8EE490-4B8A-483A-8F0F-220DDA513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7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7" name="Rectangle 112">
                <a:extLst>
                  <a:ext uri="{FF2B5EF4-FFF2-40B4-BE49-F238E27FC236}">
                    <a16:creationId xmlns:a16="http://schemas.microsoft.com/office/drawing/2014/main" id="{F55F2CAE-B67A-4D90-ABB9-11B42FFD6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7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8" name="Line 113">
                <a:extLst>
                  <a:ext uri="{FF2B5EF4-FFF2-40B4-BE49-F238E27FC236}">
                    <a16:creationId xmlns:a16="http://schemas.microsoft.com/office/drawing/2014/main" id="{C7AC3698-A8A6-4BB0-ABE1-179ACB0DC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5" y="262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9" name="Rectangle 114">
                <a:extLst>
                  <a:ext uri="{FF2B5EF4-FFF2-40B4-BE49-F238E27FC236}">
                    <a16:creationId xmlns:a16="http://schemas.microsoft.com/office/drawing/2014/main" id="{4F08CAF5-245C-4D10-A53E-45343FF66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5" y="2623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0" name="Line 115">
                <a:extLst>
                  <a:ext uri="{FF2B5EF4-FFF2-40B4-BE49-F238E27FC236}">
                    <a16:creationId xmlns:a16="http://schemas.microsoft.com/office/drawing/2014/main" id="{0FEB5737-4583-4880-B8E8-15BE625A8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3" y="215"/>
                <a:ext cx="1" cy="2408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1" name="Rectangle 116">
                <a:extLst>
                  <a:ext uri="{FF2B5EF4-FFF2-40B4-BE49-F238E27FC236}">
                    <a16:creationId xmlns:a16="http://schemas.microsoft.com/office/drawing/2014/main" id="{449F2C55-1118-4A32-B4BE-AFCD155AE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3" y="215"/>
                <a:ext cx="4" cy="2412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2" name="Line 117">
                <a:extLst>
                  <a:ext uri="{FF2B5EF4-FFF2-40B4-BE49-F238E27FC236}">
                    <a16:creationId xmlns:a16="http://schemas.microsoft.com/office/drawing/2014/main" id="{AA1616A0-3BDE-4AEF-B0D3-0CA131BE4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15"/>
                <a:ext cx="621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3" name="Rectangle 118">
                <a:extLst>
                  <a:ext uri="{FF2B5EF4-FFF2-40B4-BE49-F238E27FC236}">
                    <a16:creationId xmlns:a16="http://schemas.microsoft.com/office/drawing/2014/main" id="{4A9C8E97-010F-4AD5-8DA5-A52736D94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15"/>
                <a:ext cx="6220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4" name="Line 119">
                <a:extLst>
                  <a:ext uri="{FF2B5EF4-FFF2-40B4-BE49-F238E27FC236}">
                    <a16:creationId xmlns:a16="http://schemas.microsoft.com/office/drawing/2014/main" id="{4CB67874-C47A-47D4-9DBB-E74C98EB1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3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5" name="Rectangle 120">
                <a:extLst>
                  <a:ext uri="{FF2B5EF4-FFF2-40B4-BE49-F238E27FC236}">
                    <a16:creationId xmlns:a16="http://schemas.microsoft.com/office/drawing/2014/main" id="{AE08F621-E8F1-4BFB-BD89-70317A87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3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6" name="Line 121">
                <a:extLst>
                  <a:ext uri="{FF2B5EF4-FFF2-40B4-BE49-F238E27FC236}">
                    <a16:creationId xmlns:a16="http://schemas.microsoft.com/office/drawing/2014/main" id="{2EC6BF3C-A2A2-424B-9634-451D23595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41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7" name="Rectangle 122">
                <a:extLst>
                  <a:ext uri="{FF2B5EF4-FFF2-40B4-BE49-F238E27FC236}">
                    <a16:creationId xmlns:a16="http://schemas.microsoft.com/office/drawing/2014/main" id="{E19F69AF-7F8E-4832-BCCC-F9A6D75FE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415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8" name="Line 123">
                <a:extLst>
                  <a:ext uri="{FF2B5EF4-FFF2-40B4-BE49-F238E27FC236}">
                    <a16:creationId xmlns:a16="http://schemas.microsoft.com/office/drawing/2014/main" id="{E3C89519-91DE-447D-8242-690A23AEE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5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9" name="Rectangle 124">
                <a:extLst>
                  <a:ext uri="{FF2B5EF4-FFF2-40B4-BE49-F238E27FC236}">
                    <a16:creationId xmlns:a16="http://schemas.microsoft.com/office/drawing/2014/main" id="{DCE15BAE-082F-4AEA-AA1F-1D31183C6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5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0" name="Line 125">
                <a:extLst>
                  <a:ext uri="{FF2B5EF4-FFF2-40B4-BE49-F238E27FC236}">
                    <a16:creationId xmlns:a16="http://schemas.microsoft.com/office/drawing/2014/main" id="{6427472A-0492-42FF-98B7-EF290EB8B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6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1" name="Rectangle 126">
                <a:extLst>
                  <a:ext uri="{FF2B5EF4-FFF2-40B4-BE49-F238E27FC236}">
                    <a16:creationId xmlns:a16="http://schemas.microsoft.com/office/drawing/2014/main" id="{E0046710-8B17-48E0-9924-AE10A12E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6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2" name="Line 127">
                <a:extLst>
                  <a:ext uri="{FF2B5EF4-FFF2-40B4-BE49-F238E27FC236}">
                    <a16:creationId xmlns:a16="http://schemas.microsoft.com/office/drawing/2014/main" id="{67A63319-64B0-4752-819A-22764B94E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7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3" name="Rectangle 128">
                <a:extLst>
                  <a:ext uri="{FF2B5EF4-FFF2-40B4-BE49-F238E27FC236}">
                    <a16:creationId xmlns:a16="http://schemas.microsoft.com/office/drawing/2014/main" id="{1A346CEC-DA1F-4D47-9CFE-1AFB9A5D58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7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4" name="Line 129">
                <a:extLst>
                  <a:ext uri="{FF2B5EF4-FFF2-40B4-BE49-F238E27FC236}">
                    <a16:creationId xmlns:a16="http://schemas.microsoft.com/office/drawing/2014/main" id="{342EB1F5-96C1-409B-A27D-F23A5B25A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8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5" name="Rectangle 130">
                <a:extLst>
                  <a:ext uri="{FF2B5EF4-FFF2-40B4-BE49-F238E27FC236}">
                    <a16:creationId xmlns:a16="http://schemas.microsoft.com/office/drawing/2014/main" id="{0542CDCD-472D-42A4-8791-E3931A511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8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6" name="Line 131">
                <a:extLst>
                  <a:ext uri="{FF2B5EF4-FFF2-40B4-BE49-F238E27FC236}">
                    <a16:creationId xmlns:a16="http://schemas.microsoft.com/office/drawing/2014/main" id="{E2312C31-B89D-4328-88DF-65CF42501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9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7" name="Rectangle 132">
                <a:extLst>
                  <a:ext uri="{FF2B5EF4-FFF2-40B4-BE49-F238E27FC236}">
                    <a16:creationId xmlns:a16="http://schemas.microsoft.com/office/drawing/2014/main" id="{80733055-54C8-4465-9E20-8833CAD01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9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8" name="Line 133">
                <a:extLst>
                  <a:ext uri="{FF2B5EF4-FFF2-40B4-BE49-F238E27FC236}">
                    <a16:creationId xmlns:a16="http://schemas.microsoft.com/office/drawing/2014/main" id="{2326ACE8-69F1-41A6-8EB7-69CE408F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0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9" name="Rectangle 134">
                <a:extLst>
                  <a:ext uri="{FF2B5EF4-FFF2-40B4-BE49-F238E27FC236}">
                    <a16:creationId xmlns:a16="http://schemas.microsoft.com/office/drawing/2014/main" id="{E97FED3D-05C8-49E4-AB75-B5C9CA8EF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016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0" name="Line 135">
                <a:extLst>
                  <a:ext uri="{FF2B5EF4-FFF2-40B4-BE49-F238E27FC236}">
                    <a16:creationId xmlns:a16="http://schemas.microsoft.com/office/drawing/2014/main" id="{04F279BC-5C56-4A75-9A66-3A1D913449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1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1" name="Rectangle 136">
                <a:extLst>
                  <a:ext uri="{FF2B5EF4-FFF2-40B4-BE49-F238E27FC236}">
                    <a16:creationId xmlns:a16="http://schemas.microsoft.com/office/drawing/2014/main" id="{1D4CE1F6-83F1-4098-95BA-C3674400A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1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2" name="Line 137">
                <a:extLst>
                  <a:ext uri="{FF2B5EF4-FFF2-40B4-BE49-F238E27FC236}">
                    <a16:creationId xmlns:a16="http://schemas.microsoft.com/office/drawing/2014/main" id="{F17D3147-043C-4830-9580-512609E62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2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3" name="Rectangle 138">
                <a:extLst>
                  <a:ext uri="{FF2B5EF4-FFF2-40B4-BE49-F238E27FC236}">
                    <a16:creationId xmlns:a16="http://schemas.microsoft.com/office/drawing/2014/main" id="{D96D8DB2-F9EE-4D7A-823F-7D6542C32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2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4" name="Line 139">
                <a:extLst>
                  <a:ext uri="{FF2B5EF4-FFF2-40B4-BE49-F238E27FC236}">
                    <a16:creationId xmlns:a16="http://schemas.microsoft.com/office/drawing/2014/main" id="{92AE6381-B57B-4E70-BCD1-BB67A3B92F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3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5" name="Rectangle 140">
                <a:extLst>
                  <a:ext uri="{FF2B5EF4-FFF2-40B4-BE49-F238E27FC236}">
                    <a16:creationId xmlns:a16="http://schemas.microsoft.com/office/drawing/2014/main" id="{FAE179E7-2BB9-4C27-905F-B504EA035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3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6" name="Line 141">
                <a:extLst>
                  <a:ext uri="{FF2B5EF4-FFF2-40B4-BE49-F238E27FC236}">
                    <a16:creationId xmlns:a16="http://schemas.microsoft.com/office/drawing/2014/main" id="{F65F1BFE-B418-4C27-A786-340397839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4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7" name="Rectangle 142">
                <a:extLst>
                  <a:ext uri="{FF2B5EF4-FFF2-40B4-BE49-F238E27FC236}">
                    <a16:creationId xmlns:a16="http://schemas.microsoft.com/office/drawing/2014/main" id="{40D6A40A-6EAD-49EA-8406-5157A8D95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4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8" name="Line 143">
                <a:extLst>
                  <a:ext uri="{FF2B5EF4-FFF2-40B4-BE49-F238E27FC236}">
                    <a16:creationId xmlns:a16="http://schemas.microsoft.com/office/drawing/2014/main" id="{43D4125E-57B0-49F0-A386-91BC70201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5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9" name="Rectangle 144">
                <a:extLst>
                  <a:ext uri="{FF2B5EF4-FFF2-40B4-BE49-F238E27FC236}">
                    <a16:creationId xmlns:a16="http://schemas.microsoft.com/office/drawing/2014/main" id="{137920FF-E1B6-426A-9CF6-C62D6EB080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5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0" name="Line 145">
                <a:extLst>
                  <a:ext uri="{FF2B5EF4-FFF2-40B4-BE49-F238E27FC236}">
                    <a16:creationId xmlns:a16="http://schemas.microsoft.com/office/drawing/2014/main" id="{0750D8F2-A1A8-4108-9E1B-F831CFE0C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6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1" name="Rectangle 146">
                <a:extLst>
                  <a:ext uri="{FF2B5EF4-FFF2-40B4-BE49-F238E27FC236}">
                    <a16:creationId xmlns:a16="http://schemas.microsoft.com/office/drawing/2014/main" id="{71B7ECC9-2D5C-4C03-993B-8B904C396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6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2" name="Line 147">
                <a:extLst>
                  <a:ext uri="{FF2B5EF4-FFF2-40B4-BE49-F238E27FC236}">
                    <a16:creationId xmlns:a16="http://schemas.microsoft.com/office/drawing/2014/main" id="{E3ABEB8D-4F0C-4940-9831-4B8C55B40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71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3" name="Rectangle 148">
                <a:extLst>
                  <a:ext uri="{FF2B5EF4-FFF2-40B4-BE49-F238E27FC236}">
                    <a16:creationId xmlns:a16="http://schemas.microsoft.com/office/drawing/2014/main" id="{B1696B9D-5659-4C04-99AB-F7824F9D2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717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4" name="Line 149">
                <a:extLst>
                  <a:ext uri="{FF2B5EF4-FFF2-40B4-BE49-F238E27FC236}">
                    <a16:creationId xmlns:a16="http://schemas.microsoft.com/office/drawing/2014/main" id="{40E53D3F-E266-4DA4-B67F-0CD1BD01D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8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5" name="Rectangle 150">
                <a:extLst>
                  <a:ext uri="{FF2B5EF4-FFF2-40B4-BE49-F238E27FC236}">
                    <a16:creationId xmlns:a16="http://schemas.microsoft.com/office/drawing/2014/main" id="{5B7B5837-366C-40E2-BB07-0025AAF7A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8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6" name="Line 151">
                <a:extLst>
                  <a:ext uri="{FF2B5EF4-FFF2-40B4-BE49-F238E27FC236}">
                    <a16:creationId xmlns:a16="http://schemas.microsoft.com/office/drawing/2014/main" id="{C924076C-656F-4F6C-9556-2E804C9F5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19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7" name="Rectangle 152">
                <a:extLst>
                  <a:ext uri="{FF2B5EF4-FFF2-40B4-BE49-F238E27FC236}">
                    <a16:creationId xmlns:a16="http://schemas.microsoft.com/office/drawing/2014/main" id="{6E34E7DF-B249-4ED3-8979-13081AE4B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19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8" name="Line 153">
                <a:extLst>
                  <a:ext uri="{FF2B5EF4-FFF2-40B4-BE49-F238E27FC236}">
                    <a16:creationId xmlns:a16="http://schemas.microsoft.com/office/drawing/2014/main" id="{9AC6A5E3-546E-41EC-ADE8-3A70D2456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20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9" name="Rectangle 154">
                <a:extLst>
                  <a:ext uri="{FF2B5EF4-FFF2-40B4-BE49-F238E27FC236}">
                    <a16:creationId xmlns:a16="http://schemas.microsoft.com/office/drawing/2014/main" id="{D640061F-83CC-4783-8081-C066FF786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20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0" name="Line 155">
                <a:extLst>
                  <a:ext uri="{FF2B5EF4-FFF2-40B4-BE49-F238E27FC236}">
                    <a16:creationId xmlns:a16="http://schemas.microsoft.com/office/drawing/2014/main" id="{0AD331F1-8DAD-4C24-9B77-C805538F2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21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1" name="Rectangle 156">
                <a:extLst>
                  <a:ext uri="{FF2B5EF4-FFF2-40B4-BE49-F238E27FC236}">
                    <a16:creationId xmlns:a16="http://schemas.microsoft.com/office/drawing/2014/main" id="{6FFD815E-935D-4F9B-B041-A8EEA4E2C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21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2" name="Line 157">
                <a:extLst>
                  <a:ext uri="{FF2B5EF4-FFF2-40B4-BE49-F238E27FC236}">
                    <a16:creationId xmlns:a16="http://schemas.microsoft.com/office/drawing/2014/main" id="{D9E12D36-F90F-4160-8C0D-440E469A3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22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3" name="Rectangle 158">
                <a:extLst>
                  <a:ext uri="{FF2B5EF4-FFF2-40B4-BE49-F238E27FC236}">
                    <a16:creationId xmlns:a16="http://schemas.microsoft.com/office/drawing/2014/main" id="{DE4BF7DA-C080-42DB-A892-E3ABEA715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22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4" name="Line 159">
                <a:extLst>
                  <a:ext uri="{FF2B5EF4-FFF2-40B4-BE49-F238E27FC236}">
                    <a16:creationId xmlns:a16="http://schemas.microsoft.com/office/drawing/2014/main" id="{08D41EE2-E9ED-4786-A089-314BA4152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231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5" name="Rectangle 160">
                <a:extLst>
                  <a:ext uri="{FF2B5EF4-FFF2-40B4-BE49-F238E27FC236}">
                    <a16:creationId xmlns:a16="http://schemas.microsoft.com/office/drawing/2014/main" id="{F0E71BFE-FDEF-4FCA-BCCC-DB31212E1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2318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6" name="Line 161">
                <a:extLst>
                  <a:ext uri="{FF2B5EF4-FFF2-40B4-BE49-F238E27FC236}">
                    <a16:creationId xmlns:a16="http://schemas.microsoft.com/office/drawing/2014/main" id="{E5B2369C-0B03-4648-86F1-E90848746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24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7" name="Rectangle 162">
                <a:extLst>
                  <a:ext uri="{FF2B5EF4-FFF2-40B4-BE49-F238E27FC236}">
                    <a16:creationId xmlns:a16="http://schemas.microsoft.com/office/drawing/2014/main" id="{672C8357-F972-43FF-94FD-9468BF0B3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2419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8" name="Line 163">
                <a:extLst>
                  <a:ext uri="{FF2B5EF4-FFF2-40B4-BE49-F238E27FC236}">
                    <a16:creationId xmlns:a16="http://schemas.microsoft.com/office/drawing/2014/main" id="{E13866F7-1E21-48F2-8C1C-E7975F371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7" y="251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9" name="Rectangle 164">
                <a:extLst>
                  <a:ext uri="{FF2B5EF4-FFF2-40B4-BE49-F238E27FC236}">
                    <a16:creationId xmlns:a16="http://schemas.microsoft.com/office/drawing/2014/main" id="{04F9CC9A-D25C-4B57-B0BC-013C1C5B9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" y="2519"/>
                <a:ext cx="4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0" name="Line 165">
                <a:extLst>
                  <a:ext uri="{FF2B5EF4-FFF2-40B4-BE49-F238E27FC236}">
                    <a16:creationId xmlns:a16="http://schemas.microsoft.com/office/drawing/2014/main" id="{12CB66CC-4576-4F4D-A64D-23DCD2105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619"/>
                <a:ext cx="6216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1" name="Rectangle 166">
                <a:extLst>
                  <a:ext uri="{FF2B5EF4-FFF2-40B4-BE49-F238E27FC236}">
                    <a16:creationId xmlns:a16="http://schemas.microsoft.com/office/drawing/2014/main" id="{607A3D7C-C1E3-4BF9-85F1-117E2C0F5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" y="2619"/>
                <a:ext cx="6220" cy="4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2" name="Rectangle 167">
                <a:extLst>
                  <a:ext uri="{FF2B5EF4-FFF2-40B4-BE49-F238E27FC236}">
                    <a16:creationId xmlns:a16="http://schemas.microsoft.com/office/drawing/2014/main" id="{E87A0355-6FED-467B-87BD-5524A15F6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" y="686"/>
                <a:ext cx="5876" cy="12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3" name="Freeform 168">
                <a:extLst>
                  <a:ext uri="{FF2B5EF4-FFF2-40B4-BE49-F238E27FC236}">
                    <a16:creationId xmlns:a16="http://schemas.microsoft.com/office/drawing/2014/main" id="{2C4ED557-8708-427C-9701-1F8E68A1CD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790"/>
                <a:ext cx="5428" cy="1026"/>
              </a:xfrm>
              <a:custGeom>
                <a:avLst/>
                <a:gdLst>
                  <a:gd name="T0" fmla="*/ 0 w 5428"/>
                  <a:gd name="T1" fmla="*/ 1026 h 1026"/>
                  <a:gd name="T2" fmla="*/ 5428 w 5428"/>
                  <a:gd name="T3" fmla="*/ 1026 h 1026"/>
                  <a:gd name="T4" fmla="*/ 0 w 5428"/>
                  <a:gd name="T5" fmla="*/ 733 h 1026"/>
                  <a:gd name="T6" fmla="*/ 5428 w 5428"/>
                  <a:gd name="T7" fmla="*/ 733 h 1026"/>
                  <a:gd name="T8" fmla="*/ 0 w 5428"/>
                  <a:gd name="T9" fmla="*/ 589 h 1026"/>
                  <a:gd name="T10" fmla="*/ 5428 w 5428"/>
                  <a:gd name="T11" fmla="*/ 589 h 1026"/>
                  <a:gd name="T12" fmla="*/ 0 w 5428"/>
                  <a:gd name="T13" fmla="*/ 441 h 1026"/>
                  <a:gd name="T14" fmla="*/ 5428 w 5428"/>
                  <a:gd name="T15" fmla="*/ 441 h 1026"/>
                  <a:gd name="T16" fmla="*/ 0 w 5428"/>
                  <a:gd name="T17" fmla="*/ 296 h 1026"/>
                  <a:gd name="T18" fmla="*/ 5428 w 5428"/>
                  <a:gd name="T19" fmla="*/ 296 h 1026"/>
                  <a:gd name="T20" fmla="*/ 0 w 5428"/>
                  <a:gd name="T21" fmla="*/ 148 h 1026"/>
                  <a:gd name="T22" fmla="*/ 5428 w 5428"/>
                  <a:gd name="T23" fmla="*/ 148 h 1026"/>
                  <a:gd name="T24" fmla="*/ 0 w 5428"/>
                  <a:gd name="T25" fmla="*/ 0 h 1026"/>
                  <a:gd name="T26" fmla="*/ 5428 w 5428"/>
                  <a:gd name="T27" fmla="*/ 0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28" h="1026">
                    <a:moveTo>
                      <a:pt x="0" y="1026"/>
                    </a:moveTo>
                    <a:lnTo>
                      <a:pt x="5428" y="1026"/>
                    </a:lnTo>
                    <a:moveTo>
                      <a:pt x="0" y="733"/>
                    </a:moveTo>
                    <a:lnTo>
                      <a:pt x="5428" y="733"/>
                    </a:lnTo>
                    <a:moveTo>
                      <a:pt x="0" y="589"/>
                    </a:moveTo>
                    <a:lnTo>
                      <a:pt x="5428" y="589"/>
                    </a:lnTo>
                    <a:moveTo>
                      <a:pt x="0" y="441"/>
                    </a:moveTo>
                    <a:lnTo>
                      <a:pt x="5428" y="441"/>
                    </a:lnTo>
                    <a:moveTo>
                      <a:pt x="0" y="296"/>
                    </a:moveTo>
                    <a:lnTo>
                      <a:pt x="5428" y="296"/>
                    </a:lnTo>
                    <a:moveTo>
                      <a:pt x="0" y="148"/>
                    </a:moveTo>
                    <a:lnTo>
                      <a:pt x="5428" y="148"/>
                    </a:lnTo>
                    <a:moveTo>
                      <a:pt x="0" y="0"/>
                    </a:moveTo>
                    <a:lnTo>
                      <a:pt x="5428" y="0"/>
                    </a:lnTo>
                  </a:path>
                </a:pathLst>
              </a:custGeom>
              <a:noFill/>
              <a:ln w="1270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4" name="Freeform 169">
                <a:extLst>
                  <a:ext uri="{FF2B5EF4-FFF2-40B4-BE49-F238E27FC236}">
                    <a16:creationId xmlns:a16="http://schemas.microsoft.com/office/drawing/2014/main" id="{584849AE-B884-467B-AB52-55C57EDB3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790"/>
                <a:ext cx="4523" cy="1026"/>
              </a:xfrm>
              <a:custGeom>
                <a:avLst/>
                <a:gdLst>
                  <a:gd name="T0" fmla="*/ 0 w 4523"/>
                  <a:gd name="T1" fmla="*/ 0 h 1026"/>
                  <a:gd name="T2" fmla="*/ 0 w 4523"/>
                  <a:gd name="T3" fmla="*/ 1026 h 1026"/>
                  <a:gd name="T4" fmla="*/ 905 w 4523"/>
                  <a:gd name="T5" fmla="*/ 0 h 1026"/>
                  <a:gd name="T6" fmla="*/ 905 w 4523"/>
                  <a:gd name="T7" fmla="*/ 1026 h 1026"/>
                  <a:gd name="T8" fmla="*/ 1809 w 4523"/>
                  <a:gd name="T9" fmla="*/ 0 h 1026"/>
                  <a:gd name="T10" fmla="*/ 1809 w 4523"/>
                  <a:gd name="T11" fmla="*/ 1026 h 1026"/>
                  <a:gd name="T12" fmla="*/ 2714 w 4523"/>
                  <a:gd name="T13" fmla="*/ 0 h 1026"/>
                  <a:gd name="T14" fmla="*/ 2714 w 4523"/>
                  <a:gd name="T15" fmla="*/ 1026 h 1026"/>
                  <a:gd name="T16" fmla="*/ 3619 w 4523"/>
                  <a:gd name="T17" fmla="*/ 0 h 1026"/>
                  <a:gd name="T18" fmla="*/ 3619 w 4523"/>
                  <a:gd name="T19" fmla="*/ 1026 h 1026"/>
                  <a:gd name="T20" fmla="*/ 4523 w 4523"/>
                  <a:gd name="T21" fmla="*/ 0 h 1026"/>
                  <a:gd name="T22" fmla="*/ 4523 w 4523"/>
                  <a:gd name="T23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23" h="1026">
                    <a:moveTo>
                      <a:pt x="0" y="0"/>
                    </a:moveTo>
                    <a:lnTo>
                      <a:pt x="0" y="1026"/>
                    </a:lnTo>
                    <a:moveTo>
                      <a:pt x="905" y="0"/>
                    </a:moveTo>
                    <a:lnTo>
                      <a:pt x="905" y="1026"/>
                    </a:lnTo>
                    <a:moveTo>
                      <a:pt x="1809" y="0"/>
                    </a:moveTo>
                    <a:lnTo>
                      <a:pt x="1809" y="1026"/>
                    </a:lnTo>
                    <a:moveTo>
                      <a:pt x="2714" y="0"/>
                    </a:moveTo>
                    <a:lnTo>
                      <a:pt x="2714" y="1026"/>
                    </a:lnTo>
                    <a:moveTo>
                      <a:pt x="3619" y="0"/>
                    </a:moveTo>
                    <a:lnTo>
                      <a:pt x="3619" y="1026"/>
                    </a:lnTo>
                    <a:moveTo>
                      <a:pt x="4523" y="0"/>
                    </a:moveTo>
                    <a:lnTo>
                      <a:pt x="4523" y="1026"/>
                    </a:lnTo>
                  </a:path>
                </a:pathLst>
              </a:custGeom>
              <a:noFill/>
              <a:ln w="12700" cap="flat">
                <a:solidFill>
                  <a:srgbClr val="D9D9D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5" name="Line 170">
                <a:extLst>
                  <a:ext uri="{FF2B5EF4-FFF2-40B4-BE49-F238E27FC236}">
                    <a16:creationId xmlns:a16="http://schemas.microsoft.com/office/drawing/2014/main" id="{2823B7DA-3A79-43EF-8847-3ECD53CAA2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55" y="790"/>
                <a:ext cx="0" cy="1026"/>
              </a:xfrm>
              <a:prstGeom prst="line">
                <a:avLst/>
              </a:prstGeom>
              <a:noFill/>
              <a:ln w="1270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6" name="Line 171">
                <a:extLst>
                  <a:ext uri="{FF2B5EF4-FFF2-40B4-BE49-F238E27FC236}">
                    <a16:creationId xmlns:a16="http://schemas.microsoft.com/office/drawing/2014/main" id="{CE117DD7-87DF-40E9-8608-1E681E896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7" y="1671"/>
                <a:ext cx="5428" cy="0"/>
              </a:xfrm>
              <a:prstGeom prst="line">
                <a:avLst/>
              </a:prstGeom>
              <a:noFill/>
              <a:ln w="1270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7" name="Freeform 172">
                <a:extLst>
                  <a:ext uri="{FF2B5EF4-FFF2-40B4-BE49-F238E27FC236}">
                    <a16:creationId xmlns:a16="http://schemas.microsoft.com/office/drawing/2014/main" id="{FD887D3E-5AF9-4D0F-AE5E-3F55C0864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936"/>
                <a:ext cx="4603" cy="733"/>
              </a:xfrm>
              <a:custGeom>
                <a:avLst/>
                <a:gdLst>
                  <a:gd name="T0" fmla="*/ 4603 w 4603"/>
                  <a:gd name="T1" fmla="*/ 0 h 733"/>
                  <a:gd name="T2" fmla="*/ 4475 w 4603"/>
                  <a:gd name="T3" fmla="*/ 38 h 733"/>
                  <a:gd name="T4" fmla="*/ 4433 w 4603"/>
                  <a:gd name="T5" fmla="*/ 50 h 733"/>
                  <a:gd name="T6" fmla="*/ 4305 w 4603"/>
                  <a:gd name="T7" fmla="*/ 88 h 733"/>
                  <a:gd name="T8" fmla="*/ 4263 w 4603"/>
                  <a:gd name="T9" fmla="*/ 100 h 733"/>
                  <a:gd name="T10" fmla="*/ 3965 w 4603"/>
                  <a:gd name="T11" fmla="*/ 188 h 733"/>
                  <a:gd name="T12" fmla="*/ 3922 w 4603"/>
                  <a:gd name="T13" fmla="*/ 201 h 733"/>
                  <a:gd name="T14" fmla="*/ 3795 w 4603"/>
                  <a:gd name="T15" fmla="*/ 238 h 733"/>
                  <a:gd name="T16" fmla="*/ 3752 w 4603"/>
                  <a:gd name="T17" fmla="*/ 251 h 733"/>
                  <a:gd name="T18" fmla="*/ 3625 w 4603"/>
                  <a:gd name="T19" fmla="*/ 288 h 733"/>
                  <a:gd name="T20" fmla="*/ 3625 w 4603"/>
                  <a:gd name="T21" fmla="*/ 288 h 733"/>
                  <a:gd name="T22" fmla="*/ 3489 w 4603"/>
                  <a:gd name="T23" fmla="*/ 307 h 733"/>
                  <a:gd name="T24" fmla="*/ 3489 w 4603"/>
                  <a:gd name="T25" fmla="*/ 307 h 733"/>
                  <a:gd name="T26" fmla="*/ 3217 w 4603"/>
                  <a:gd name="T27" fmla="*/ 307 h 733"/>
                  <a:gd name="T28" fmla="*/ 3172 w 4603"/>
                  <a:gd name="T29" fmla="*/ 307 h 733"/>
                  <a:gd name="T30" fmla="*/ 2900 w 4603"/>
                  <a:gd name="T31" fmla="*/ 307 h 733"/>
                  <a:gd name="T32" fmla="*/ 2629 w 4603"/>
                  <a:gd name="T33" fmla="*/ 307 h 733"/>
                  <a:gd name="T34" fmla="*/ 2629 w 4603"/>
                  <a:gd name="T35" fmla="*/ 307 h 733"/>
                  <a:gd name="T36" fmla="*/ 2495 w 4603"/>
                  <a:gd name="T37" fmla="*/ 326 h 733"/>
                  <a:gd name="T38" fmla="*/ 2495 w 4603"/>
                  <a:gd name="T39" fmla="*/ 326 h 733"/>
                  <a:gd name="T40" fmla="*/ 2240 w 4603"/>
                  <a:gd name="T41" fmla="*/ 401 h 733"/>
                  <a:gd name="T42" fmla="*/ 2198 w 4603"/>
                  <a:gd name="T43" fmla="*/ 414 h 733"/>
                  <a:gd name="T44" fmla="*/ 1900 w 4603"/>
                  <a:gd name="T45" fmla="*/ 502 h 733"/>
                  <a:gd name="T46" fmla="*/ 1857 w 4603"/>
                  <a:gd name="T47" fmla="*/ 514 h 733"/>
                  <a:gd name="T48" fmla="*/ 1560 w 4603"/>
                  <a:gd name="T49" fmla="*/ 602 h 733"/>
                  <a:gd name="T50" fmla="*/ 1517 w 4603"/>
                  <a:gd name="T51" fmla="*/ 614 h 733"/>
                  <a:gd name="T52" fmla="*/ 1177 w 4603"/>
                  <a:gd name="T53" fmla="*/ 714 h 733"/>
                  <a:gd name="T54" fmla="*/ 1177 w 4603"/>
                  <a:gd name="T55" fmla="*/ 714 h 733"/>
                  <a:gd name="T56" fmla="*/ 1041 w 4603"/>
                  <a:gd name="T57" fmla="*/ 733 h 733"/>
                  <a:gd name="T58" fmla="*/ 1041 w 4603"/>
                  <a:gd name="T59" fmla="*/ 733 h 733"/>
                  <a:gd name="T60" fmla="*/ 905 w 4603"/>
                  <a:gd name="T61" fmla="*/ 733 h 733"/>
                  <a:gd name="T62" fmla="*/ 860 w 4603"/>
                  <a:gd name="T63" fmla="*/ 733 h 733"/>
                  <a:gd name="T64" fmla="*/ 724 w 4603"/>
                  <a:gd name="T65" fmla="*/ 733 h 733"/>
                  <a:gd name="T66" fmla="*/ 679 w 4603"/>
                  <a:gd name="T67" fmla="*/ 733 h 733"/>
                  <a:gd name="T68" fmla="*/ 362 w 4603"/>
                  <a:gd name="T69" fmla="*/ 733 h 733"/>
                  <a:gd name="T70" fmla="*/ 317 w 4603"/>
                  <a:gd name="T71" fmla="*/ 733 h 733"/>
                  <a:gd name="T72" fmla="*/ 181 w 4603"/>
                  <a:gd name="T73" fmla="*/ 733 h 733"/>
                  <a:gd name="T74" fmla="*/ 136 w 4603"/>
                  <a:gd name="T75" fmla="*/ 733 h 733"/>
                  <a:gd name="T76" fmla="*/ 0 w 4603"/>
                  <a:gd name="T77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3" h="733">
                    <a:moveTo>
                      <a:pt x="4603" y="0"/>
                    </a:moveTo>
                    <a:cubicBezTo>
                      <a:pt x="4560" y="13"/>
                      <a:pt x="4504" y="30"/>
                      <a:pt x="4475" y="38"/>
                    </a:cubicBezTo>
                    <a:cubicBezTo>
                      <a:pt x="4454" y="44"/>
                      <a:pt x="4454" y="44"/>
                      <a:pt x="4433" y="50"/>
                    </a:cubicBezTo>
                    <a:cubicBezTo>
                      <a:pt x="4404" y="59"/>
                      <a:pt x="4334" y="80"/>
                      <a:pt x="4305" y="88"/>
                    </a:cubicBezTo>
                    <a:cubicBezTo>
                      <a:pt x="4295" y="91"/>
                      <a:pt x="4284" y="94"/>
                      <a:pt x="4263" y="100"/>
                    </a:cubicBezTo>
                    <a:cubicBezTo>
                      <a:pt x="4206" y="117"/>
                      <a:pt x="4022" y="171"/>
                      <a:pt x="3965" y="188"/>
                    </a:cubicBezTo>
                    <a:cubicBezTo>
                      <a:pt x="3944" y="194"/>
                      <a:pt x="3933" y="197"/>
                      <a:pt x="3922" y="201"/>
                    </a:cubicBezTo>
                    <a:cubicBezTo>
                      <a:pt x="3894" y="209"/>
                      <a:pt x="3823" y="230"/>
                      <a:pt x="3795" y="238"/>
                    </a:cubicBezTo>
                    <a:cubicBezTo>
                      <a:pt x="3774" y="244"/>
                      <a:pt x="3774" y="244"/>
                      <a:pt x="3752" y="251"/>
                    </a:cubicBezTo>
                    <a:cubicBezTo>
                      <a:pt x="3724" y="259"/>
                      <a:pt x="3646" y="282"/>
                      <a:pt x="3625" y="288"/>
                    </a:cubicBezTo>
                    <a:cubicBezTo>
                      <a:pt x="3625" y="288"/>
                      <a:pt x="3625" y="288"/>
                      <a:pt x="3625" y="288"/>
                    </a:cubicBezTo>
                    <a:cubicBezTo>
                      <a:pt x="3602" y="291"/>
                      <a:pt x="3512" y="304"/>
                      <a:pt x="3489" y="307"/>
                    </a:cubicBezTo>
                    <a:cubicBezTo>
                      <a:pt x="3489" y="307"/>
                      <a:pt x="3489" y="307"/>
                      <a:pt x="3489" y="307"/>
                    </a:cubicBezTo>
                    <a:cubicBezTo>
                      <a:pt x="3444" y="307"/>
                      <a:pt x="3270" y="307"/>
                      <a:pt x="3217" y="307"/>
                    </a:cubicBezTo>
                    <a:cubicBezTo>
                      <a:pt x="3195" y="307"/>
                      <a:pt x="3195" y="307"/>
                      <a:pt x="3172" y="307"/>
                    </a:cubicBezTo>
                    <a:cubicBezTo>
                      <a:pt x="3119" y="307"/>
                      <a:pt x="2991" y="307"/>
                      <a:pt x="2900" y="307"/>
                    </a:cubicBezTo>
                    <a:cubicBezTo>
                      <a:pt x="2810" y="307"/>
                      <a:pt x="2674" y="307"/>
                      <a:pt x="2629" y="307"/>
                    </a:cubicBezTo>
                    <a:cubicBezTo>
                      <a:pt x="2629" y="307"/>
                      <a:pt x="2629" y="307"/>
                      <a:pt x="2629" y="307"/>
                    </a:cubicBezTo>
                    <a:cubicBezTo>
                      <a:pt x="2607" y="310"/>
                      <a:pt x="2517" y="323"/>
                      <a:pt x="2495" y="326"/>
                    </a:cubicBezTo>
                    <a:cubicBezTo>
                      <a:pt x="2495" y="326"/>
                      <a:pt x="2495" y="326"/>
                      <a:pt x="2495" y="326"/>
                    </a:cubicBezTo>
                    <a:cubicBezTo>
                      <a:pt x="2453" y="339"/>
                      <a:pt x="2290" y="387"/>
                      <a:pt x="2240" y="401"/>
                    </a:cubicBezTo>
                    <a:cubicBezTo>
                      <a:pt x="2222" y="407"/>
                      <a:pt x="2219" y="408"/>
                      <a:pt x="2198" y="414"/>
                    </a:cubicBezTo>
                    <a:cubicBezTo>
                      <a:pt x="2141" y="431"/>
                      <a:pt x="1957" y="485"/>
                      <a:pt x="1900" y="502"/>
                    </a:cubicBezTo>
                    <a:cubicBezTo>
                      <a:pt x="1879" y="508"/>
                      <a:pt x="1879" y="508"/>
                      <a:pt x="1857" y="514"/>
                    </a:cubicBezTo>
                    <a:cubicBezTo>
                      <a:pt x="1801" y="531"/>
                      <a:pt x="1616" y="585"/>
                      <a:pt x="1560" y="602"/>
                    </a:cubicBezTo>
                    <a:cubicBezTo>
                      <a:pt x="1541" y="607"/>
                      <a:pt x="1538" y="608"/>
                      <a:pt x="1517" y="614"/>
                    </a:cubicBezTo>
                    <a:cubicBezTo>
                      <a:pt x="1453" y="633"/>
                      <a:pt x="1233" y="698"/>
                      <a:pt x="1177" y="714"/>
                    </a:cubicBezTo>
                    <a:cubicBezTo>
                      <a:pt x="1177" y="714"/>
                      <a:pt x="1177" y="714"/>
                      <a:pt x="1177" y="714"/>
                    </a:cubicBezTo>
                    <a:cubicBezTo>
                      <a:pt x="1154" y="717"/>
                      <a:pt x="1064" y="730"/>
                      <a:pt x="1041" y="733"/>
                    </a:cubicBezTo>
                    <a:cubicBezTo>
                      <a:pt x="1041" y="733"/>
                      <a:pt x="1041" y="733"/>
                      <a:pt x="1041" y="733"/>
                    </a:cubicBezTo>
                    <a:cubicBezTo>
                      <a:pt x="1018" y="733"/>
                      <a:pt x="935" y="733"/>
                      <a:pt x="905" y="733"/>
                    </a:cubicBezTo>
                    <a:cubicBezTo>
                      <a:pt x="883" y="733"/>
                      <a:pt x="883" y="733"/>
                      <a:pt x="860" y="733"/>
                    </a:cubicBezTo>
                    <a:cubicBezTo>
                      <a:pt x="830" y="733"/>
                      <a:pt x="754" y="733"/>
                      <a:pt x="724" y="733"/>
                    </a:cubicBezTo>
                    <a:cubicBezTo>
                      <a:pt x="713" y="733"/>
                      <a:pt x="702" y="733"/>
                      <a:pt x="679" y="733"/>
                    </a:cubicBezTo>
                    <a:cubicBezTo>
                      <a:pt x="618" y="733"/>
                      <a:pt x="422" y="733"/>
                      <a:pt x="362" y="733"/>
                    </a:cubicBezTo>
                    <a:cubicBezTo>
                      <a:pt x="339" y="733"/>
                      <a:pt x="328" y="733"/>
                      <a:pt x="317" y="733"/>
                    </a:cubicBezTo>
                    <a:cubicBezTo>
                      <a:pt x="287" y="733"/>
                      <a:pt x="211" y="733"/>
                      <a:pt x="181" y="733"/>
                    </a:cubicBezTo>
                    <a:cubicBezTo>
                      <a:pt x="158" y="733"/>
                      <a:pt x="158" y="733"/>
                      <a:pt x="136" y="733"/>
                    </a:cubicBezTo>
                    <a:cubicBezTo>
                      <a:pt x="106" y="733"/>
                      <a:pt x="23" y="733"/>
                      <a:pt x="0" y="733"/>
                    </a:cubicBezTo>
                  </a:path>
                </a:pathLst>
              </a:custGeom>
              <a:noFill/>
              <a:ln w="31750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8" name="Freeform 173">
                <a:extLst>
                  <a:ext uri="{FF2B5EF4-FFF2-40B4-BE49-F238E27FC236}">
                    <a16:creationId xmlns:a16="http://schemas.microsoft.com/office/drawing/2014/main" id="{0DC23CAD-98E2-4CD7-ABEF-876FA856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92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9" name="Freeform 174">
                <a:extLst>
                  <a:ext uri="{FF2B5EF4-FFF2-40B4-BE49-F238E27FC236}">
                    <a16:creationId xmlns:a16="http://schemas.microsoft.com/office/drawing/2014/main" id="{D458048C-99C8-43DB-9280-832581FE8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3" y="92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0" name="Freeform 175">
                <a:extLst>
                  <a:ext uri="{FF2B5EF4-FFF2-40B4-BE49-F238E27FC236}">
                    <a16:creationId xmlns:a16="http://schemas.microsoft.com/office/drawing/2014/main" id="{CCB978F6-1A4B-483D-ABBD-0C4F97ECA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" y="9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1" name="Freeform 176">
                <a:extLst>
                  <a:ext uri="{FF2B5EF4-FFF2-40B4-BE49-F238E27FC236}">
                    <a16:creationId xmlns:a16="http://schemas.microsoft.com/office/drawing/2014/main" id="{633E10BE-F5F9-426B-958D-72576A0EA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9" y="962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" name="Freeform 177">
                <a:extLst>
                  <a:ext uri="{FF2B5EF4-FFF2-40B4-BE49-F238E27FC236}">
                    <a16:creationId xmlns:a16="http://schemas.microsoft.com/office/drawing/2014/main" id="{BF20DA47-069A-4C40-8E3C-DE2A3BAB9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" y="97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" name="Freeform 178">
                <a:extLst>
                  <a:ext uri="{FF2B5EF4-FFF2-40B4-BE49-F238E27FC236}">
                    <a16:creationId xmlns:a16="http://schemas.microsoft.com/office/drawing/2014/main" id="{670F582C-3D33-47D2-8FF4-B4D08E800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5" y="974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4" name="Freeform 179">
                <a:extLst>
                  <a:ext uri="{FF2B5EF4-FFF2-40B4-BE49-F238E27FC236}">
                    <a16:creationId xmlns:a16="http://schemas.microsoft.com/office/drawing/2014/main" id="{BE210A60-726C-40C0-9D0D-FCE8CAFF8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7" y="101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5" name="Freeform 180">
                <a:extLst>
                  <a:ext uri="{FF2B5EF4-FFF2-40B4-BE49-F238E27FC236}">
                    <a16:creationId xmlns:a16="http://schemas.microsoft.com/office/drawing/2014/main" id="{B4BCEB01-B199-4BDE-BEEB-B27A00F5A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7" y="1010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6" name="Freeform 181">
                <a:extLst>
                  <a:ext uri="{FF2B5EF4-FFF2-40B4-BE49-F238E27FC236}">
                    <a16:creationId xmlns:a16="http://schemas.microsoft.com/office/drawing/2014/main" id="{23365027-5173-473C-9D1F-70F14BD1D3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" y="102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7" name="Freeform 182">
                <a:extLst>
                  <a:ext uri="{FF2B5EF4-FFF2-40B4-BE49-F238E27FC236}">
                    <a16:creationId xmlns:a16="http://schemas.microsoft.com/office/drawing/2014/main" id="{49F5EA57-5F15-4633-BF1C-BE060685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" y="1026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8" name="Freeform 183">
                <a:extLst>
                  <a:ext uri="{FF2B5EF4-FFF2-40B4-BE49-F238E27FC236}">
                    <a16:creationId xmlns:a16="http://schemas.microsoft.com/office/drawing/2014/main" id="{94E5BB6F-B78B-4351-BCBB-C4CC0E48C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" y="1110"/>
                <a:ext cx="24" cy="25"/>
              </a:xfrm>
              <a:custGeom>
                <a:avLst/>
                <a:gdLst>
                  <a:gd name="T0" fmla="*/ 12 w 24"/>
                  <a:gd name="T1" fmla="*/ 0 h 25"/>
                  <a:gd name="T2" fmla="*/ 24 w 24"/>
                  <a:gd name="T3" fmla="*/ 13 h 25"/>
                  <a:gd name="T4" fmla="*/ 12 w 24"/>
                  <a:gd name="T5" fmla="*/ 25 h 25"/>
                  <a:gd name="T6" fmla="*/ 0 w 24"/>
                  <a:gd name="T7" fmla="*/ 13 h 25"/>
                  <a:gd name="T8" fmla="*/ 12 w 2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9" name="Freeform 184">
                <a:extLst>
                  <a:ext uri="{FF2B5EF4-FFF2-40B4-BE49-F238E27FC236}">
                    <a16:creationId xmlns:a16="http://schemas.microsoft.com/office/drawing/2014/main" id="{D547A2CA-22F2-47AE-A26C-9E2395BF9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6" y="1110"/>
                <a:ext cx="24" cy="25"/>
              </a:xfrm>
              <a:custGeom>
                <a:avLst/>
                <a:gdLst>
                  <a:gd name="T0" fmla="*/ 12 w 24"/>
                  <a:gd name="T1" fmla="*/ 0 h 25"/>
                  <a:gd name="T2" fmla="*/ 24 w 24"/>
                  <a:gd name="T3" fmla="*/ 13 h 25"/>
                  <a:gd name="T4" fmla="*/ 12 w 24"/>
                  <a:gd name="T5" fmla="*/ 25 h 25"/>
                  <a:gd name="T6" fmla="*/ 0 w 24"/>
                  <a:gd name="T7" fmla="*/ 13 h 25"/>
                  <a:gd name="T8" fmla="*/ 12 w 2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lnTo>
                      <a:pt x="24" y="13"/>
                    </a:lnTo>
                    <a:lnTo>
                      <a:pt x="12" y="25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0" name="Freeform 185">
                <a:extLst>
                  <a:ext uri="{FF2B5EF4-FFF2-40B4-BE49-F238E27FC236}">
                    <a16:creationId xmlns:a16="http://schemas.microsoft.com/office/drawing/2014/main" id="{595CD1AC-F2F9-4F16-8A83-814B67397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" y="112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1" name="Freeform 186">
                <a:extLst>
                  <a:ext uri="{FF2B5EF4-FFF2-40B4-BE49-F238E27FC236}">
                    <a16:creationId xmlns:a16="http://schemas.microsoft.com/office/drawing/2014/main" id="{78CD9D51-A26F-4510-8606-0EA965823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" y="1127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2" name="Freeform 187">
                <a:extLst>
                  <a:ext uri="{FF2B5EF4-FFF2-40B4-BE49-F238E27FC236}">
                    <a16:creationId xmlns:a16="http://schemas.microsoft.com/office/drawing/2014/main" id="{01B8B129-9864-4D97-A34F-F113221BE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" y="116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3" name="Freeform 188">
                <a:extLst>
                  <a:ext uri="{FF2B5EF4-FFF2-40B4-BE49-F238E27FC236}">
                    <a16:creationId xmlns:a16="http://schemas.microsoft.com/office/drawing/2014/main" id="{11CF58B2-F10E-4040-8E92-C83A7BBAE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8" y="1163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4" name="Freeform 189">
                <a:extLst>
                  <a:ext uri="{FF2B5EF4-FFF2-40B4-BE49-F238E27FC236}">
                    <a16:creationId xmlns:a16="http://schemas.microsoft.com/office/drawing/2014/main" id="{C0A121BB-78D9-4837-BA17-15D10E8EE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11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5" name="Freeform 190">
                <a:extLst>
                  <a:ext uri="{FF2B5EF4-FFF2-40B4-BE49-F238E27FC236}">
                    <a16:creationId xmlns:a16="http://schemas.microsoft.com/office/drawing/2014/main" id="{E40A7C8A-2B2D-4AD3-9D7D-D28F47CB2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4" y="1175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6" name="Freeform 191">
                <a:extLst>
                  <a:ext uri="{FF2B5EF4-FFF2-40B4-BE49-F238E27FC236}">
                    <a16:creationId xmlns:a16="http://schemas.microsoft.com/office/drawing/2014/main" id="{DBF0B06C-CA13-4DBA-9832-8D71D80B4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121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7" name="Freeform 192">
                <a:extLst>
                  <a:ext uri="{FF2B5EF4-FFF2-40B4-BE49-F238E27FC236}">
                    <a16:creationId xmlns:a16="http://schemas.microsoft.com/office/drawing/2014/main" id="{AF6738B1-A34E-4DD1-9A08-08FC532CC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121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8" name="Freeform 193">
                <a:extLst>
                  <a:ext uri="{FF2B5EF4-FFF2-40B4-BE49-F238E27FC236}">
                    <a16:creationId xmlns:a16="http://schemas.microsoft.com/office/drawing/2014/main" id="{ECA8BE54-EDD4-485D-BCEE-85EC81315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121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9" name="Freeform 194">
                <a:extLst>
                  <a:ext uri="{FF2B5EF4-FFF2-40B4-BE49-F238E27FC236}">
                    <a16:creationId xmlns:a16="http://schemas.microsoft.com/office/drawing/2014/main" id="{4EF4895A-B062-4565-ABFA-F5E35EC5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6" y="121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0" name="Freeform 195">
                <a:extLst>
                  <a:ext uri="{FF2B5EF4-FFF2-40B4-BE49-F238E27FC236}">
                    <a16:creationId xmlns:a16="http://schemas.microsoft.com/office/drawing/2014/main" id="{09A9B3C0-8039-4682-B0C4-BF8CE3372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0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1" name="Freeform 196">
                <a:extLst>
                  <a:ext uri="{FF2B5EF4-FFF2-40B4-BE49-F238E27FC236}">
                    <a16:creationId xmlns:a16="http://schemas.microsoft.com/office/drawing/2014/main" id="{AA23513E-2939-4D6B-A073-FAFC0B0F8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0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2" name="Freeform 197">
                <a:extLst>
                  <a:ext uri="{FF2B5EF4-FFF2-40B4-BE49-F238E27FC236}">
                    <a16:creationId xmlns:a16="http://schemas.microsoft.com/office/drawing/2014/main" id="{9F32BB0C-7737-4644-B840-DD6E858F4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0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3" name="Freeform 198">
                <a:extLst>
                  <a:ext uri="{FF2B5EF4-FFF2-40B4-BE49-F238E27FC236}">
                    <a16:creationId xmlns:a16="http://schemas.microsoft.com/office/drawing/2014/main" id="{5B735E97-8267-4118-A66A-F2AA9E759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0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4" name="Freeform 199">
                <a:extLst>
                  <a:ext uri="{FF2B5EF4-FFF2-40B4-BE49-F238E27FC236}">
                    <a16:creationId xmlns:a16="http://schemas.microsoft.com/office/drawing/2014/main" id="{BDA55D36-3092-4F47-8901-1215E4BAC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5" name="Freeform 200">
                <a:extLst>
                  <a:ext uri="{FF2B5EF4-FFF2-40B4-BE49-F238E27FC236}">
                    <a16:creationId xmlns:a16="http://schemas.microsoft.com/office/drawing/2014/main" id="{F33F6403-337D-48EA-BCAA-01BE80BB1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6" name="Freeform 201">
                <a:extLst>
                  <a:ext uri="{FF2B5EF4-FFF2-40B4-BE49-F238E27FC236}">
                    <a16:creationId xmlns:a16="http://schemas.microsoft.com/office/drawing/2014/main" id="{BCD6BF95-7744-4C7D-9F39-6EB52277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7" name="Freeform 202">
                <a:extLst>
                  <a:ext uri="{FF2B5EF4-FFF2-40B4-BE49-F238E27FC236}">
                    <a16:creationId xmlns:a16="http://schemas.microsoft.com/office/drawing/2014/main" id="{5199B588-BAAB-46B9-B584-69C129EF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4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8" name="Freeform 203">
                <a:extLst>
                  <a:ext uri="{FF2B5EF4-FFF2-40B4-BE49-F238E27FC236}">
                    <a16:creationId xmlns:a16="http://schemas.microsoft.com/office/drawing/2014/main" id="{CAB8F338-D7DC-4FC1-B8E0-C78022364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9" name="Freeform 204">
                <a:extLst>
                  <a:ext uri="{FF2B5EF4-FFF2-40B4-BE49-F238E27FC236}">
                    <a16:creationId xmlns:a16="http://schemas.microsoft.com/office/drawing/2014/main" id="{983F3629-797D-4A21-BAAE-EEF87901B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2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0" name="Freeform 205">
                <a:extLst>
                  <a:ext uri="{FF2B5EF4-FFF2-40B4-BE49-F238E27FC236}">
                    <a16:creationId xmlns:a16="http://schemas.microsoft.com/office/drawing/2014/main" id="{D72EAD78-A0B7-44AA-82A7-9D1218EB5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1231"/>
                <a:ext cx="24" cy="24"/>
              </a:xfrm>
              <a:custGeom>
                <a:avLst/>
                <a:gdLst>
                  <a:gd name="T0" fmla="*/ 12 w 24"/>
                  <a:gd name="T1" fmla="*/ 0 h 24"/>
                  <a:gd name="T2" fmla="*/ 24 w 24"/>
                  <a:gd name="T3" fmla="*/ 12 h 24"/>
                  <a:gd name="T4" fmla="*/ 12 w 24"/>
                  <a:gd name="T5" fmla="*/ 24 h 24"/>
                  <a:gd name="T6" fmla="*/ 0 w 24"/>
                  <a:gd name="T7" fmla="*/ 12 h 24"/>
                  <a:gd name="T8" fmla="*/ 12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lnTo>
                      <a:pt x="24" y="12"/>
                    </a:lnTo>
                    <a:lnTo>
                      <a:pt x="12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Freeform 207">
              <a:extLst>
                <a:ext uri="{FF2B5EF4-FFF2-40B4-BE49-F238E27FC236}">
                  <a16:creationId xmlns:a16="http://schemas.microsoft.com/office/drawing/2014/main" id="{E81FB868-BB4D-46D7-995C-87F8BD23A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23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8">
              <a:extLst>
                <a:ext uri="{FF2B5EF4-FFF2-40B4-BE49-F238E27FC236}">
                  <a16:creationId xmlns:a16="http://schemas.microsoft.com/office/drawing/2014/main" id="{9FF1907D-FEAB-449A-9B09-23408C037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23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09">
              <a:extLst>
                <a:ext uri="{FF2B5EF4-FFF2-40B4-BE49-F238E27FC236}">
                  <a16:creationId xmlns:a16="http://schemas.microsoft.com/office/drawing/2014/main" id="{2224F266-A3A0-48A8-858A-C0FD77F7B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123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0">
              <a:extLst>
                <a:ext uri="{FF2B5EF4-FFF2-40B4-BE49-F238E27FC236}">
                  <a16:creationId xmlns:a16="http://schemas.microsoft.com/office/drawing/2014/main" id="{F43C2D95-3233-40E0-9074-B55AB75B4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5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1">
              <a:extLst>
                <a:ext uri="{FF2B5EF4-FFF2-40B4-BE49-F238E27FC236}">
                  <a16:creationId xmlns:a16="http://schemas.microsoft.com/office/drawing/2014/main" id="{3B0EE519-07CB-4F6A-9625-DDC5A73A4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5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2">
              <a:extLst>
                <a:ext uri="{FF2B5EF4-FFF2-40B4-BE49-F238E27FC236}">
                  <a16:creationId xmlns:a16="http://schemas.microsoft.com/office/drawing/2014/main" id="{07499DB6-3084-4A55-81C6-4F7325C95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5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3">
              <a:extLst>
                <a:ext uri="{FF2B5EF4-FFF2-40B4-BE49-F238E27FC236}">
                  <a16:creationId xmlns:a16="http://schemas.microsoft.com/office/drawing/2014/main" id="{EDCEAD2A-7AD2-4CFE-9EC0-120ED0F6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51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4">
              <a:extLst>
                <a:ext uri="{FF2B5EF4-FFF2-40B4-BE49-F238E27FC236}">
                  <a16:creationId xmlns:a16="http://schemas.microsoft.com/office/drawing/2014/main" id="{5B9657F6-8F42-48AE-8483-0D3841FF4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132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5">
              <a:extLst>
                <a:ext uri="{FF2B5EF4-FFF2-40B4-BE49-F238E27FC236}">
                  <a16:creationId xmlns:a16="http://schemas.microsoft.com/office/drawing/2014/main" id="{E9D0BF29-D0D1-47FD-9529-01ABD3F6B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132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6">
              <a:extLst>
                <a:ext uri="{FF2B5EF4-FFF2-40B4-BE49-F238E27FC236}">
                  <a16:creationId xmlns:a16="http://schemas.microsoft.com/office/drawing/2014/main" id="{5E85BD9F-0DC3-4223-B3A0-04217A2E3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13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17">
              <a:extLst>
                <a:ext uri="{FF2B5EF4-FFF2-40B4-BE49-F238E27FC236}">
                  <a16:creationId xmlns:a16="http://schemas.microsoft.com/office/drawing/2014/main" id="{B3F7A78A-FB26-443A-8A7F-3EEDA356D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" y="13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18">
              <a:extLst>
                <a:ext uri="{FF2B5EF4-FFF2-40B4-BE49-F238E27FC236}">
                  <a16:creationId xmlns:a16="http://schemas.microsoft.com/office/drawing/2014/main" id="{F901BA1F-4C4D-4DC9-9272-33DBE5563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42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9">
              <a:extLst>
                <a:ext uri="{FF2B5EF4-FFF2-40B4-BE49-F238E27FC236}">
                  <a16:creationId xmlns:a16="http://schemas.microsoft.com/office/drawing/2014/main" id="{41EB504B-87D7-4821-B843-ABDA0F1F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42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0">
              <a:extLst>
                <a:ext uri="{FF2B5EF4-FFF2-40B4-BE49-F238E27FC236}">
                  <a16:creationId xmlns:a16="http://schemas.microsoft.com/office/drawing/2014/main" id="{5D3653D3-3EC6-41BF-A156-D927D472A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4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1">
              <a:extLst>
                <a:ext uri="{FF2B5EF4-FFF2-40B4-BE49-F238E27FC236}">
                  <a16:creationId xmlns:a16="http://schemas.microsoft.com/office/drawing/2014/main" id="{0E9E85F4-2CF1-4D41-A640-E53B44701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14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22">
              <a:extLst>
                <a:ext uri="{FF2B5EF4-FFF2-40B4-BE49-F238E27FC236}">
                  <a16:creationId xmlns:a16="http://schemas.microsoft.com/office/drawing/2014/main" id="{A24FE106-0509-4DDB-8BC7-D16B4292B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52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23">
              <a:extLst>
                <a:ext uri="{FF2B5EF4-FFF2-40B4-BE49-F238E27FC236}">
                  <a16:creationId xmlns:a16="http://schemas.microsoft.com/office/drawing/2014/main" id="{8BB368C0-3A1B-4CDC-8AE2-A7D7C6A7E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527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24">
              <a:extLst>
                <a:ext uri="{FF2B5EF4-FFF2-40B4-BE49-F238E27FC236}">
                  <a16:creationId xmlns:a16="http://schemas.microsoft.com/office/drawing/2014/main" id="{4E353CFD-9DBD-43FA-8CF9-3FCD6E12D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5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25">
              <a:extLst>
                <a:ext uri="{FF2B5EF4-FFF2-40B4-BE49-F238E27FC236}">
                  <a16:creationId xmlns:a16="http://schemas.microsoft.com/office/drawing/2014/main" id="{06C15B39-9B8C-4B6E-87A7-8131B5BCE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15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26">
              <a:extLst>
                <a:ext uri="{FF2B5EF4-FFF2-40B4-BE49-F238E27FC236}">
                  <a16:creationId xmlns:a16="http://schemas.microsoft.com/office/drawing/2014/main" id="{1EAB8706-324F-45B3-BC6C-012130FFA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6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27">
              <a:extLst>
                <a:ext uri="{FF2B5EF4-FFF2-40B4-BE49-F238E27FC236}">
                  <a16:creationId xmlns:a16="http://schemas.microsoft.com/office/drawing/2014/main" id="{F07E4013-06CB-4247-9005-B4EA4D83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6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28">
              <a:extLst>
                <a:ext uri="{FF2B5EF4-FFF2-40B4-BE49-F238E27FC236}">
                  <a16:creationId xmlns:a16="http://schemas.microsoft.com/office/drawing/2014/main" id="{B5F1D39A-A63F-4AEE-BBFC-3622B2192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6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9">
              <a:extLst>
                <a:ext uri="{FF2B5EF4-FFF2-40B4-BE49-F238E27FC236}">
                  <a16:creationId xmlns:a16="http://schemas.microsoft.com/office/drawing/2014/main" id="{ED419B5A-2D90-4B64-8A19-4BB7AF79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163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0">
              <a:extLst>
                <a:ext uri="{FF2B5EF4-FFF2-40B4-BE49-F238E27FC236}">
                  <a16:creationId xmlns:a16="http://schemas.microsoft.com/office/drawing/2014/main" id="{A765E6CC-9C5D-4220-AAA5-85A5FA893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31">
              <a:extLst>
                <a:ext uri="{FF2B5EF4-FFF2-40B4-BE49-F238E27FC236}">
                  <a16:creationId xmlns:a16="http://schemas.microsoft.com/office/drawing/2014/main" id="{C7F83B7B-A9B0-415C-8D74-361BE89BA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32">
              <a:extLst>
                <a:ext uri="{FF2B5EF4-FFF2-40B4-BE49-F238E27FC236}">
                  <a16:creationId xmlns:a16="http://schemas.microsoft.com/office/drawing/2014/main" id="{B498EDFC-4AF6-4BAB-9C1D-3D4FF861E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33">
              <a:extLst>
                <a:ext uri="{FF2B5EF4-FFF2-40B4-BE49-F238E27FC236}">
                  <a16:creationId xmlns:a16="http://schemas.microsoft.com/office/drawing/2014/main" id="{CAA67BD5-313C-4FFB-8DA2-CB6FAA997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4">
              <a:extLst>
                <a:ext uri="{FF2B5EF4-FFF2-40B4-BE49-F238E27FC236}">
                  <a16:creationId xmlns:a16="http://schemas.microsoft.com/office/drawing/2014/main" id="{FE8AB012-B5EC-4899-9139-E2C44C08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5">
              <a:extLst>
                <a:ext uri="{FF2B5EF4-FFF2-40B4-BE49-F238E27FC236}">
                  <a16:creationId xmlns:a16="http://schemas.microsoft.com/office/drawing/2014/main" id="{A361F837-466E-4B3E-873D-6A199E896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6">
              <a:extLst>
                <a:ext uri="{FF2B5EF4-FFF2-40B4-BE49-F238E27FC236}">
                  <a16:creationId xmlns:a16="http://schemas.microsoft.com/office/drawing/2014/main" id="{E4956AA2-F650-42E4-9048-54C89EBEC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37">
              <a:extLst>
                <a:ext uri="{FF2B5EF4-FFF2-40B4-BE49-F238E27FC236}">
                  <a16:creationId xmlns:a16="http://schemas.microsoft.com/office/drawing/2014/main" id="{966F36B4-DBCA-474D-8503-48BE6B68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38">
              <a:extLst>
                <a:ext uri="{FF2B5EF4-FFF2-40B4-BE49-F238E27FC236}">
                  <a16:creationId xmlns:a16="http://schemas.microsoft.com/office/drawing/2014/main" id="{9F3302ED-0041-4CEB-A28A-575A17C91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39">
              <a:extLst>
                <a:ext uri="{FF2B5EF4-FFF2-40B4-BE49-F238E27FC236}">
                  <a16:creationId xmlns:a16="http://schemas.microsoft.com/office/drawing/2014/main" id="{FBC61CB2-8E60-4741-9E2C-7E47EBF43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40">
              <a:extLst>
                <a:ext uri="{FF2B5EF4-FFF2-40B4-BE49-F238E27FC236}">
                  <a16:creationId xmlns:a16="http://schemas.microsoft.com/office/drawing/2014/main" id="{24318AA7-0B4C-422D-B5C3-035CBA683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41">
              <a:extLst>
                <a:ext uri="{FF2B5EF4-FFF2-40B4-BE49-F238E27FC236}">
                  <a16:creationId xmlns:a16="http://schemas.microsoft.com/office/drawing/2014/main" id="{CED8F0C6-2B73-4A38-95D5-9307B9980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42">
              <a:extLst>
                <a:ext uri="{FF2B5EF4-FFF2-40B4-BE49-F238E27FC236}">
                  <a16:creationId xmlns:a16="http://schemas.microsoft.com/office/drawing/2014/main" id="{573C4552-BB54-48A1-85D0-BC758B44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43">
              <a:extLst>
                <a:ext uri="{FF2B5EF4-FFF2-40B4-BE49-F238E27FC236}">
                  <a16:creationId xmlns:a16="http://schemas.microsoft.com/office/drawing/2014/main" id="{062B4DF1-C508-4B65-A1AA-C6900794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44">
              <a:extLst>
                <a:ext uri="{FF2B5EF4-FFF2-40B4-BE49-F238E27FC236}">
                  <a16:creationId xmlns:a16="http://schemas.microsoft.com/office/drawing/2014/main" id="{C24F937A-1836-4A49-B8B8-452E7E047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45">
              <a:extLst>
                <a:ext uri="{FF2B5EF4-FFF2-40B4-BE49-F238E27FC236}">
                  <a16:creationId xmlns:a16="http://schemas.microsoft.com/office/drawing/2014/main" id="{EC68922C-2C27-4C1B-BEF7-B981108E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46">
              <a:extLst>
                <a:ext uri="{FF2B5EF4-FFF2-40B4-BE49-F238E27FC236}">
                  <a16:creationId xmlns:a16="http://schemas.microsoft.com/office/drawing/2014/main" id="{CAD31838-E39F-4AB6-9B67-A4DE004CC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47">
              <a:extLst>
                <a:ext uri="{FF2B5EF4-FFF2-40B4-BE49-F238E27FC236}">
                  <a16:creationId xmlns:a16="http://schemas.microsoft.com/office/drawing/2014/main" id="{5D38DED0-C8EF-4A46-B32C-5CD967938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48">
              <a:extLst>
                <a:ext uri="{FF2B5EF4-FFF2-40B4-BE49-F238E27FC236}">
                  <a16:creationId xmlns:a16="http://schemas.microsoft.com/office/drawing/2014/main" id="{6476BBCF-4CD5-4ECC-9FF5-2EA2B8472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49">
              <a:extLst>
                <a:ext uri="{FF2B5EF4-FFF2-40B4-BE49-F238E27FC236}">
                  <a16:creationId xmlns:a16="http://schemas.microsoft.com/office/drawing/2014/main" id="{70B79958-D19B-435A-A698-B71A1FFC3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50">
              <a:extLst>
                <a:ext uri="{FF2B5EF4-FFF2-40B4-BE49-F238E27FC236}">
                  <a16:creationId xmlns:a16="http://schemas.microsoft.com/office/drawing/2014/main" id="{A538858B-E281-4DD5-827B-59C8DCBBE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51">
              <a:extLst>
                <a:ext uri="{FF2B5EF4-FFF2-40B4-BE49-F238E27FC236}">
                  <a16:creationId xmlns:a16="http://schemas.microsoft.com/office/drawing/2014/main" id="{EDA3FA1F-C25D-4C40-86CD-AA8EA47CE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1659"/>
              <a:ext cx="24" cy="24"/>
            </a:xfrm>
            <a:custGeom>
              <a:avLst/>
              <a:gdLst>
                <a:gd name="T0" fmla="*/ 12 w 24"/>
                <a:gd name="T1" fmla="*/ 0 h 24"/>
                <a:gd name="T2" fmla="*/ 24 w 24"/>
                <a:gd name="T3" fmla="*/ 12 h 24"/>
                <a:gd name="T4" fmla="*/ 12 w 24"/>
                <a:gd name="T5" fmla="*/ 24 h 24"/>
                <a:gd name="T6" fmla="*/ 0 w 24"/>
                <a:gd name="T7" fmla="*/ 12 h 24"/>
                <a:gd name="T8" fmla="*/ 12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lnTo>
                    <a:pt x="24" y="12"/>
                  </a:lnTo>
                  <a:lnTo>
                    <a:pt x="12" y="24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12700" cap="flat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52">
              <a:extLst>
                <a:ext uri="{FF2B5EF4-FFF2-40B4-BE49-F238E27FC236}">
                  <a16:creationId xmlns:a16="http://schemas.microsoft.com/office/drawing/2014/main" id="{43D35B5C-94B5-4158-9FAD-C96CFF144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" y="1770"/>
              <a:ext cx="13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253">
              <a:extLst>
                <a:ext uri="{FF2B5EF4-FFF2-40B4-BE49-F238E27FC236}">
                  <a16:creationId xmlns:a16="http://schemas.microsoft.com/office/drawing/2014/main" id="{7430F3B5-85DA-47B6-8040-8B5C20FE3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5" y="1624"/>
              <a:ext cx="7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254">
              <a:extLst>
                <a:ext uri="{FF2B5EF4-FFF2-40B4-BE49-F238E27FC236}">
                  <a16:creationId xmlns:a16="http://schemas.microsoft.com/office/drawing/2014/main" id="{7A28CB8B-818D-4923-8D54-4C6E34E20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" y="1478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255">
              <a:extLst>
                <a:ext uri="{FF2B5EF4-FFF2-40B4-BE49-F238E27FC236}">
                  <a16:creationId xmlns:a16="http://schemas.microsoft.com/office/drawing/2014/main" id="{071F9476-C512-46E0-82CB-94F176BCC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" y="1331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256">
              <a:extLst>
                <a:ext uri="{FF2B5EF4-FFF2-40B4-BE49-F238E27FC236}">
                  <a16:creationId xmlns:a16="http://schemas.microsoft.com/office/drawing/2014/main" id="{444A40C8-448A-4C0E-9DD0-D8D142276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" y="1185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257">
              <a:extLst>
                <a:ext uri="{FF2B5EF4-FFF2-40B4-BE49-F238E27FC236}">
                  <a16:creationId xmlns:a16="http://schemas.microsoft.com/office/drawing/2014/main" id="{12C6FF79-6E71-4B16-8E5F-3DCAB79C5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9" y="1039"/>
              <a:ext cx="10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258">
              <a:extLst>
                <a:ext uri="{FF2B5EF4-FFF2-40B4-BE49-F238E27FC236}">
                  <a16:creationId xmlns:a16="http://schemas.microsoft.com/office/drawing/2014/main" id="{2999B620-4546-438D-9958-D76FA8270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" y="892"/>
              <a:ext cx="14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259">
              <a:extLst>
                <a:ext uri="{FF2B5EF4-FFF2-40B4-BE49-F238E27FC236}">
                  <a16:creationId xmlns:a16="http://schemas.microsoft.com/office/drawing/2014/main" id="{D66DB8B8-9595-4DBF-B37D-8DF6D9334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" y="746"/>
              <a:ext cx="149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260">
              <a:extLst>
                <a:ext uri="{FF2B5EF4-FFF2-40B4-BE49-F238E27FC236}">
                  <a16:creationId xmlns:a16="http://schemas.microsoft.com/office/drawing/2014/main" id="{5E3FC212-5472-4B35-89E0-F0403DBDB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3" y="1718"/>
              <a:ext cx="16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-600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261">
              <a:extLst>
                <a:ext uri="{FF2B5EF4-FFF2-40B4-BE49-F238E27FC236}">
                  <a16:creationId xmlns:a16="http://schemas.microsoft.com/office/drawing/2014/main" id="{3DC91B31-36B7-4309-9715-E1FF5B8F5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718"/>
              <a:ext cx="16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-500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262">
              <a:extLst>
                <a:ext uri="{FF2B5EF4-FFF2-40B4-BE49-F238E27FC236}">
                  <a16:creationId xmlns:a16="http://schemas.microsoft.com/office/drawing/2014/main" id="{F89F4AF1-4C29-43EA-9061-E15DC5324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718"/>
              <a:ext cx="16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-400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263">
              <a:extLst>
                <a:ext uri="{FF2B5EF4-FFF2-40B4-BE49-F238E27FC236}">
                  <a16:creationId xmlns:a16="http://schemas.microsoft.com/office/drawing/2014/main" id="{D149E504-4587-47DB-8D4C-3C9046D89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718"/>
              <a:ext cx="16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-300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264">
              <a:extLst>
                <a:ext uri="{FF2B5EF4-FFF2-40B4-BE49-F238E27FC236}">
                  <a16:creationId xmlns:a16="http://schemas.microsoft.com/office/drawing/2014/main" id="{CFD3FCA2-D414-4F24-A2FA-68F8C2492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1718"/>
              <a:ext cx="16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-200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265">
              <a:extLst>
                <a:ext uri="{FF2B5EF4-FFF2-40B4-BE49-F238E27FC236}">
                  <a16:creationId xmlns:a16="http://schemas.microsoft.com/office/drawing/2014/main" id="{F66E701C-E9DC-45CB-A203-69D54B801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" y="1718"/>
              <a:ext cx="16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-100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266">
              <a:extLst>
                <a:ext uri="{FF2B5EF4-FFF2-40B4-BE49-F238E27FC236}">
                  <a16:creationId xmlns:a16="http://schemas.microsoft.com/office/drawing/2014/main" id="{784F96E1-303A-419A-9F94-FA51928D7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1" y="1718"/>
              <a:ext cx="72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267">
              <a:extLst>
                <a:ext uri="{FF2B5EF4-FFF2-40B4-BE49-F238E27FC236}">
                  <a16:creationId xmlns:a16="http://schemas.microsoft.com/office/drawing/2014/main" id="{18F8AC31-61D6-4F8C-8749-653019FE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" y="700"/>
              <a:ext cx="47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anose="020F0502020204030204" pitchFamily="34" charset="0"/>
                </a:rPr>
                <a:t>Top view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268">
              <a:extLst>
                <a:ext uri="{FF2B5EF4-FFF2-40B4-BE49-F238E27FC236}">
                  <a16:creationId xmlns:a16="http://schemas.microsoft.com/office/drawing/2014/main" id="{9F27C40B-576F-4471-B7A9-E982E20E7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7" y="1864"/>
              <a:ext cx="264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269">
              <a:extLst>
                <a:ext uri="{FF2B5EF4-FFF2-40B4-BE49-F238E27FC236}">
                  <a16:creationId xmlns:a16="http://schemas.microsoft.com/office/drawing/2014/main" id="{50BB9A37-3ED8-4207-A644-5612617A5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1900"/>
              <a:ext cx="16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[cm]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270">
              <a:extLst>
                <a:ext uri="{FF2B5EF4-FFF2-40B4-BE49-F238E27FC236}">
                  <a16:creationId xmlns:a16="http://schemas.microsoft.com/office/drawing/2014/main" id="{E5EEC859-AD35-4501-A981-17DFCC4C9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" y="1239"/>
              <a:ext cx="268" cy="1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271">
              <a:extLst>
                <a:ext uri="{FF2B5EF4-FFF2-40B4-BE49-F238E27FC236}">
                  <a16:creationId xmlns:a16="http://schemas.microsoft.com/office/drawing/2014/main" id="{EF7CA959-6FD0-474B-A772-0A8E3F4F5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" y="1274"/>
              <a:ext cx="1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[cm]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320" name="Picture 272">
              <a:extLst>
                <a:ext uri="{FF2B5EF4-FFF2-40B4-BE49-F238E27FC236}">
                  <a16:creationId xmlns:a16="http://schemas.microsoft.com/office/drawing/2014/main" id="{406A120D-5A07-4B6A-9057-55BFE1B59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1585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1" name="Picture 273">
              <a:extLst>
                <a:ext uri="{FF2B5EF4-FFF2-40B4-BE49-F238E27FC236}">
                  <a16:creationId xmlns:a16="http://schemas.microsoft.com/office/drawing/2014/main" id="{31B6A12B-9B19-4791-A1BD-FBAE3368B4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" y="1585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Rectangle 274">
              <a:extLst>
                <a:ext uri="{FF2B5EF4-FFF2-40B4-BE49-F238E27FC236}">
                  <a16:creationId xmlns:a16="http://schemas.microsoft.com/office/drawing/2014/main" id="{64D2783C-5D78-41BD-A472-AB87B288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" y="1599"/>
              <a:ext cx="56" cy="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3" name="Picture 275">
              <a:extLst>
                <a:ext uri="{FF2B5EF4-FFF2-40B4-BE49-F238E27FC236}">
                  <a16:creationId xmlns:a16="http://schemas.microsoft.com/office/drawing/2014/main" id="{9286E1FD-637A-4E5A-BD72-2CEEF0655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585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4" name="Picture 276">
              <a:extLst>
                <a:ext uri="{FF2B5EF4-FFF2-40B4-BE49-F238E27FC236}">
                  <a16:creationId xmlns:a16="http://schemas.microsoft.com/office/drawing/2014/main" id="{7E11A7ED-64DD-449A-B7AD-B6C1CA8C8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" y="1585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" name="Rectangle 277">
              <a:extLst>
                <a:ext uri="{FF2B5EF4-FFF2-40B4-BE49-F238E27FC236}">
                  <a16:creationId xmlns:a16="http://schemas.microsoft.com/office/drawing/2014/main" id="{C0218EF5-E5A0-4BB8-8C7C-ACFF3835E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" y="1599"/>
              <a:ext cx="56" cy="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6" name="Picture 278">
              <a:extLst>
                <a:ext uri="{FF2B5EF4-FFF2-40B4-BE49-F238E27FC236}">
                  <a16:creationId xmlns:a16="http://schemas.microsoft.com/office/drawing/2014/main" id="{906FA313-03BB-47CD-B234-9C5617AF3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" y="1157"/>
              <a:ext cx="12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27" name="Picture 279">
              <a:extLst>
                <a:ext uri="{FF2B5EF4-FFF2-40B4-BE49-F238E27FC236}">
                  <a16:creationId xmlns:a16="http://schemas.microsoft.com/office/drawing/2014/main" id="{E3737191-BC9F-402B-8279-7CFC684AE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2" y="1157"/>
              <a:ext cx="120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Rectangle 280">
              <a:extLst>
                <a:ext uri="{FF2B5EF4-FFF2-40B4-BE49-F238E27FC236}">
                  <a16:creationId xmlns:a16="http://schemas.microsoft.com/office/drawing/2014/main" id="{0DC6AF45-EDEE-45B5-90C9-83772F1F7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" y="1171"/>
              <a:ext cx="56" cy="1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29" name="Picture 281">
              <a:extLst>
                <a:ext uri="{FF2B5EF4-FFF2-40B4-BE49-F238E27FC236}">
                  <a16:creationId xmlns:a16="http://schemas.microsoft.com/office/drawing/2014/main" id="{5DABEA4E-6C10-4EC5-857A-E3D956FB8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1581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0" name="Picture 282">
              <a:extLst>
                <a:ext uri="{FF2B5EF4-FFF2-40B4-BE49-F238E27FC236}">
                  <a16:creationId xmlns:a16="http://schemas.microsoft.com/office/drawing/2014/main" id="{F04C8F46-4E10-4D53-8CE0-23F2E3739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" y="1581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" name="Rectangle 283">
              <a:extLst>
                <a:ext uri="{FF2B5EF4-FFF2-40B4-BE49-F238E27FC236}">
                  <a16:creationId xmlns:a16="http://schemas.microsoft.com/office/drawing/2014/main" id="{F0D9FDE9-53B2-4770-A668-103E4DAFD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1595"/>
              <a:ext cx="56" cy="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2" name="Picture 284">
              <a:extLst>
                <a:ext uri="{FF2B5EF4-FFF2-40B4-BE49-F238E27FC236}">
                  <a16:creationId xmlns:a16="http://schemas.microsoft.com/office/drawing/2014/main" id="{F8168C06-FF54-4FBA-B1B9-966E8E178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1581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3" name="Picture 285">
              <a:extLst>
                <a:ext uri="{FF2B5EF4-FFF2-40B4-BE49-F238E27FC236}">
                  <a16:creationId xmlns:a16="http://schemas.microsoft.com/office/drawing/2014/main" id="{1AC854FD-9D8C-4161-8DD1-B6FF15EF8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0" y="1581"/>
              <a:ext cx="120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" name="Rectangle 286">
              <a:extLst>
                <a:ext uri="{FF2B5EF4-FFF2-40B4-BE49-F238E27FC236}">
                  <a16:creationId xmlns:a16="http://schemas.microsoft.com/office/drawing/2014/main" id="{50FC7823-91CB-47A5-99BB-F7FC99FDB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" y="1595"/>
              <a:ext cx="56" cy="14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5" name="Picture 287">
              <a:extLst>
                <a:ext uri="{FF2B5EF4-FFF2-40B4-BE49-F238E27FC236}">
                  <a16:creationId xmlns:a16="http://schemas.microsoft.com/office/drawing/2014/main" id="{9C8CC25C-3F6F-40EC-8225-43DB9DFFA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449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" name="Picture 288">
              <a:extLst>
                <a:ext uri="{FF2B5EF4-FFF2-40B4-BE49-F238E27FC236}">
                  <a16:creationId xmlns:a16="http://schemas.microsoft.com/office/drawing/2014/main" id="{B70FFF00-F6AE-4F2F-B27F-C315C0DBC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449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Freeform 289">
              <a:extLst>
                <a:ext uri="{FF2B5EF4-FFF2-40B4-BE49-F238E27FC236}">
                  <a16:creationId xmlns:a16="http://schemas.microsoft.com/office/drawing/2014/main" id="{27DED046-CB0C-487A-94DD-91700E724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465"/>
              <a:ext cx="93" cy="150"/>
            </a:xfrm>
            <a:custGeom>
              <a:avLst/>
              <a:gdLst>
                <a:gd name="T0" fmla="*/ 0 w 93"/>
                <a:gd name="T1" fmla="*/ 16 h 150"/>
                <a:gd name="T2" fmla="*/ 53 w 93"/>
                <a:gd name="T3" fmla="*/ 0 h 150"/>
                <a:gd name="T4" fmla="*/ 93 w 93"/>
                <a:gd name="T5" fmla="*/ 135 h 150"/>
                <a:gd name="T6" fmla="*/ 40 w 93"/>
                <a:gd name="T7" fmla="*/ 150 h 150"/>
                <a:gd name="T8" fmla="*/ 0 w 93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0">
                  <a:moveTo>
                    <a:pt x="0" y="16"/>
                  </a:moveTo>
                  <a:lnTo>
                    <a:pt x="53" y="0"/>
                  </a:lnTo>
                  <a:lnTo>
                    <a:pt x="93" y="135"/>
                  </a:lnTo>
                  <a:lnTo>
                    <a:pt x="40" y="15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8" name="Picture 290">
              <a:extLst>
                <a:ext uri="{FF2B5EF4-FFF2-40B4-BE49-F238E27FC236}">
                  <a16:creationId xmlns:a16="http://schemas.microsoft.com/office/drawing/2014/main" id="{4C2CE13D-582A-4880-9661-9A8CAC6F6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1349"/>
              <a:ext cx="1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9" name="Picture 291">
              <a:extLst>
                <a:ext uri="{FF2B5EF4-FFF2-40B4-BE49-F238E27FC236}">
                  <a16:creationId xmlns:a16="http://schemas.microsoft.com/office/drawing/2014/main" id="{4CCE649E-5326-4F4A-AA51-D5B7FE644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1349"/>
              <a:ext cx="15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" name="Freeform 292">
              <a:extLst>
                <a:ext uri="{FF2B5EF4-FFF2-40B4-BE49-F238E27FC236}">
                  <a16:creationId xmlns:a16="http://schemas.microsoft.com/office/drawing/2014/main" id="{8CD8BAED-D771-4272-A393-387112976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" y="1364"/>
              <a:ext cx="92" cy="150"/>
            </a:xfrm>
            <a:custGeom>
              <a:avLst/>
              <a:gdLst>
                <a:gd name="T0" fmla="*/ 0 w 92"/>
                <a:gd name="T1" fmla="*/ 15 h 150"/>
                <a:gd name="T2" fmla="*/ 53 w 92"/>
                <a:gd name="T3" fmla="*/ 0 h 150"/>
                <a:gd name="T4" fmla="*/ 92 w 92"/>
                <a:gd name="T5" fmla="*/ 134 h 150"/>
                <a:gd name="T6" fmla="*/ 40 w 92"/>
                <a:gd name="T7" fmla="*/ 150 h 150"/>
                <a:gd name="T8" fmla="*/ 0 w 92"/>
                <a:gd name="T9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0">
                  <a:moveTo>
                    <a:pt x="0" y="15"/>
                  </a:moveTo>
                  <a:lnTo>
                    <a:pt x="53" y="0"/>
                  </a:lnTo>
                  <a:lnTo>
                    <a:pt x="92" y="134"/>
                  </a:lnTo>
                  <a:lnTo>
                    <a:pt x="40" y="15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41" name="Picture 293">
              <a:extLst>
                <a:ext uri="{FF2B5EF4-FFF2-40B4-BE49-F238E27FC236}">
                  <a16:creationId xmlns:a16="http://schemas.microsoft.com/office/drawing/2014/main" id="{284A23B4-32DD-4B28-8225-6154F7411C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" y="1036"/>
              <a:ext cx="15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2" name="Picture 294">
              <a:extLst>
                <a:ext uri="{FF2B5EF4-FFF2-40B4-BE49-F238E27FC236}">
                  <a16:creationId xmlns:a16="http://schemas.microsoft.com/office/drawing/2014/main" id="{CBF703D6-6DF7-49E8-9360-5957B4B59D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4" y="1036"/>
              <a:ext cx="15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Freeform 295">
              <a:extLst>
                <a:ext uri="{FF2B5EF4-FFF2-40B4-BE49-F238E27FC236}">
                  <a16:creationId xmlns:a16="http://schemas.microsoft.com/office/drawing/2014/main" id="{3EFDFC4A-ABCA-440A-95D7-18793C993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" y="1054"/>
              <a:ext cx="92" cy="150"/>
            </a:xfrm>
            <a:custGeom>
              <a:avLst/>
              <a:gdLst>
                <a:gd name="T0" fmla="*/ 0 w 92"/>
                <a:gd name="T1" fmla="*/ 15 h 150"/>
                <a:gd name="T2" fmla="*/ 53 w 92"/>
                <a:gd name="T3" fmla="*/ 0 h 150"/>
                <a:gd name="T4" fmla="*/ 92 w 92"/>
                <a:gd name="T5" fmla="*/ 134 h 150"/>
                <a:gd name="T6" fmla="*/ 39 w 92"/>
                <a:gd name="T7" fmla="*/ 150 h 150"/>
                <a:gd name="T8" fmla="*/ 0 w 92"/>
                <a:gd name="T9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0">
                  <a:moveTo>
                    <a:pt x="0" y="15"/>
                  </a:moveTo>
                  <a:lnTo>
                    <a:pt x="53" y="0"/>
                  </a:lnTo>
                  <a:lnTo>
                    <a:pt x="92" y="134"/>
                  </a:lnTo>
                  <a:lnTo>
                    <a:pt x="39" y="15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44" name="Picture 296">
              <a:extLst>
                <a:ext uri="{FF2B5EF4-FFF2-40B4-BE49-F238E27FC236}">
                  <a16:creationId xmlns:a16="http://schemas.microsoft.com/office/drawing/2014/main" id="{26146A0E-8B5C-40FA-A905-C48660CEC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" y="944"/>
              <a:ext cx="1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5" name="Picture 297">
              <a:extLst>
                <a:ext uri="{FF2B5EF4-FFF2-40B4-BE49-F238E27FC236}">
                  <a16:creationId xmlns:a16="http://schemas.microsoft.com/office/drawing/2014/main" id="{88798A7C-3D9C-4E8F-9C3A-AB52D7A38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" y="944"/>
              <a:ext cx="1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2" name="Freeform 298">
              <a:extLst>
                <a:ext uri="{FF2B5EF4-FFF2-40B4-BE49-F238E27FC236}">
                  <a16:creationId xmlns:a16="http://schemas.microsoft.com/office/drawing/2014/main" id="{EE34FA9F-1756-4309-B0B5-D56C9998D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" y="958"/>
              <a:ext cx="93" cy="150"/>
            </a:xfrm>
            <a:custGeom>
              <a:avLst/>
              <a:gdLst>
                <a:gd name="T0" fmla="*/ 0 w 93"/>
                <a:gd name="T1" fmla="*/ 16 h 150"/>
                <a:gd name="T2" fmla="*/ 53 w 93"/>
                <a:gd name="T3" fmla="*/ 0 h 150"/>
                <a:gd name="T4" fmla="*/ 93 w 93"/>
                <a:gd name="T5" fmla="*/ 134 h 150"/>
                <a:gd name="T6" fmla="*/ 40 w 93"/>
                <a:gd name="T7" fmla="*/ 150 h 150"/>
                <a:gd name="T8" fmla="*/ 0 w 93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0">
                  <a:moveTo>
                    <a:pt x="0" y="16"/>
                  </a:moveTo>
                  <a:lnTo>
                    <a:pt x="53" y="0"/>
                  </a:lnTo>
                  <a:lnTo>
                    <a:pt x="93" y="134"/>
                  </a:lnTo>
                  <a:lnTo>
                    <a:pt x="40" y="15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47" name="Picture 299">
              <a:extLst>
                <a:ext uri="{FF2B5EF4-FFF2-40B4-BE49-F238E27FC236}">
                  <a16:creationId xmlns:a16="http://schemas.microsoft.com/office/drawing/2014/main" id="{7CE5EC68-3E90-4529-9C35-A92DB8FA3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" y="892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8" name="Picture 300">
              <a:extLst>
                <a:ext uri="{FF2B5EF4-FFF2-40B4-BE49-F238E27FC236}">
                  <a16:creationId xmlns:a16="http://schemas.microsoft.com/office/drawing/2014/main" id="{2B2DDA5D-8669-4B2E-9845-C5BB7E09E7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" y="892"/>
              <a:ext cx="1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301">
              <a:extLst>
                <a:ext uri="{FF2B5EF4-FFF2-40B4-BE49-F238E27FC236}">
                  <a16:creationId xmlns:a16="http://schemas.microsoft.com/office/drawing/2014/main" id="{1B7B0B63-93B3-409A-BDD0-87724E4B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" y="908"/>
              <a:ext cx="93" cy="150"/>
            </a:xfrm>
            <a:custGeom>
              <a:avLst/>
              <a:gdLst>
                <a:gd name="T0" fmla="*/ 0 w 93"/>
                <a:gd name="T1" fmla="*/ 16 h 150"/>
                <a:gd name="T2" fmla="*/ 53 w 93"/>
                <a:gd name="T3" fmla="*/ 0 h 150"/>
                <a:gd name="T4" fmla="*/ 93 w 93"/>
                <a:gd name="T5" fmla="*/ 135 h 150"/>
                <a:gd name="T6" fmla="*/ 39 w 93"/>
                <a:gd name="T7" fmla="*/ 150 h 150"/>
                <a:gd name="T8" fmla="*/ 0 w 93"/>
                <a:gd name="T9" fmla="*/ 1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0">
                  <a:moveTo>
                    <a:pt x="0" y="16"/>
                  </a:moveTo>
                  <a:lnTo>
                    <a:pt x="53" y="0"/>
                  </a:lnTo>
                  <a:lnTo>
                    <a:pt x="93" y="135"/>
                  </a:lnTo>
                  <a:lnTo>
                    <a:pt x="39" y="15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50" name="Picture 302">
              <a:extLst>
                <a:ext uri="{FF2B5EF4-FFF2-40B4-BE49-F238E27FC236}">
                  <a16:creationId xmlns:a16="http://schemas.microsoft.com/office/drawing/2014/main" id="{ADA9090E-E6BD-42EA-BCBE-76C3C23CA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" y="1092"/>
              <a:ext cx="15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1" name="Picture 303">
              <a:extLst>
                <a:ext uri="{FF2B5EF4-FFF2-40B4-BE49-F238E27FC236}">
                  <a16:creationId xmlns:a16="http://schemas.microsoft.com/office/drawing/2014/main" id="{E4E27E1C-2637-4969-B739-434A0F3576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" y="1092"/>
              <a:ext cx="156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Freeform 304">
              <a:extLst>
                <a:ext uri="{FF2B5EF4-FFF2-40B4-BE49-F238E27FC236}">
                  <a16:creationId xmlns:a16="http://schemas.microsoft.com/office/drawing/2014/main" id="{99FCED61-5B3F-40F3-A617-5C2F5B17C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7" y="1108"/>
              <a:ext cx="93" cy="151"/>
            </a:xfrm>
            <a:custGeom>
              <a:avLst/>
              <a:gdLst>
                <a:gd name="T0" fmla="*/ 0 w 93"/>
                <a:gd name="T1" fmla="*/ 16 h 151"/>
                <a:gd name="T2" fmla="*/ 53 w 93"/>
                <a:gd name="T3" fmla="*/ 0 h 151"/>
                <a:gd name="T4" fmla="*/ 93 w 93"/>
                <a:gd name="T5" fmla="*/ 135 h 151"/>
                <a:gd name="T6" fmla="*/ 40 w 93"/>
                <a:gd name="T7" fmla="*/ 151 h 151"/>
                <a:gd name="T8" fmla="*/ 0 w 93"/>
                <a:gd name="T9" fmla="*/ 1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1">
                  <a:moveTo>
                    <a:pt x="0" y="16"/>
                  </a:moveTo>
                  <a:lnTo>
                    <a:pt x="53" y="0"/>
                  </a:lnTo>
                  <a:lnTo>
                    <a:pt x="93" y="135"/>
                  </a:lnTo>
                  <a:lnTo>
                    <a:pt x="40" y="1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53" name="Picture 305">
              <a:extLst>
                <a:ext uri="{FF2B5EF4-FFF2-40B4-BE49-F238E27FC236}">
                  <a16:creationId xmlns:a16="http://schemas.microsoft.com/office/drawing/2014/main" id="{39A9B038-0451-4ED0-B8D2-E48AA599E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" y="1253"/>
              <a:ext cx="1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4" name="Picture 306">
              <a:extLst>
                <a:ext uri="{FF2B5EF4-FFF2-40B4-BE49-F238E27FC236}">
                  <a16:creationId xmlns:a16="http://schemas.microsoft.com/office/drawing/2014/main" id="{EF3D43A6-B632-4D27-A029-A5432E20B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" y="1253"/>
              <a:ext cx="1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" name="Freeform 307">
              <a:extLst>
                <a:ext uri="{FF2B5EF4-FFF2-40B4-BE49-F238E27FC236}">
                  <a16:creationId xmlns:a16="http://schemas.microsoft.com/office/drawing/2014/main" id="{43EF3F30-B540-4137-9077-8A3386142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1268"/>
              <a:ext cx="93" cy="150"/>
            </a:xfrm>
            <a:custGeom>
              <a:avLst/>
              <a:gdLst>
                <a:gd name="T0" fmla="*/ 0 w 93"/>
                <a:gd name="T1" fmla="*/ 15 h 150"/>
                <a:gd name="T2" fmla="*/ 53 w 93"/>
                <a:gd name="T3" fmla="*/ 0 h 150"/>
                <a:gd name="T4" fmla="*/ 93 w 93"/>
                <a:gd name="T5" fmla="*/ 134 h 150"/>
                <a:gd name="T6" fmla="*/ 40 w 93"/>
                <a:gd name="T7" fmla="*/ 150 h 150"/>
                <a:gd name="T8" fmla="*/ 0 w 93"/>
                <a:gd name="T9" fmla="*/ 1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50">
                  <a:moveTo>
                    <a:pt x="0" y="15"/>
                  </a:moveTo>
                  <a:lnTo>
                    <a:pt x="53" y="0"/>
                  </a:lnTo>
                  <a:lnTo>
                    <a:pt x="93" y="134"/>
                  </a:lnTo>
                  <a:lnTo>
                    <a:pt x="40" y="15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56" name="Picture 308">
              <a:extLst>
                <a:ext uri="{FF2B5EF4-FFF2-40B4-BE49-F238E27FC236}">
                  <a16:creationId xmlns:a16="http://schemas.microsoft.com/office/drawing/2014/main" id="{A5BBB669-77E8-4304-A3EF-2F09C7E1B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" y="1585"/>
              <a:ext cx="21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" name="Picture 309">
              <a:extLst>
                <a:ext uri="{FF2B5EF4-FFF2-40B4-BE49-F238E27FC236}">
                  <a16:creationId xmlns:a16="http://schemas.microsoft.com/office/drawing/2014/main" id="{C2064D31-EE3B-40D0-A6DB-B2462FD6B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" y="1585"/>
              <a:ext cx="21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" name="Rectangle 310">
              <a:extLst>
                <a:ext uri="{FF2B5EF4-FFF2-40B4-BE49-F238E27FC236}">
                  <a16:creationId xmlns:a16="http://schemas.microsoft.com/office/drawing/2014/main" id="{D4FF459B-2FF4-443F-B699-853F37E52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1599"/>
              <a:ext cx="152" cy="1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59" name="Picture 311">
              <a:extLst>
                <a:ext uri="{FF2B5EF4-FFF2-40B4-BE49-F238E27FC236}">
                  <a16:creationId xmlns:a16="http://schemas.microsoft.com/office/drawing/2014/main" id="{B13D556D-4B30-4BB5-B4B8-82E1A37F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1149"/>
              <a:ext cx="2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0" name="Picture 312">
              <a:extLst>
                <a:ext uri="{FF2B5EF4-FFF2-40B4-BE49-F238E27FC236}">
                  <a16:creationId xmlns:a16="http://schemas.microsoft.com/office/drawing/2014/main" id="{FA37B54E-DFE9-49DC-B2F9-BFAF1CD02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" y="1149"/>
              <a:ext cx="2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Freeform 313">
              <a:extLst>
                <a:ext uri="{FF2B5EF4-FFF2-40B4-BE49-F238E27FC236}">
                  <a16:creationId xmlns:a16="http://schemas.microsoft.com/office/drawing/2014/main" id="{84A3DC54-84CA-4632-8093-3F7E8447D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1163"/>
              <a:ext cx="176" cy="167"/>
            </a:xfrm>
            <a:custGeom>
              <a:avLst/>
              <a:gdLst>
                <a:gd name="T0" fmla="*/ 0 w 176"/>
                <a:gd name="T1" fmla="*/ 30 h 167"/>
                <a:gd name="T2" fmla="*/ 149 w 176"/>
                <a:gd name="T3" fmla="*/ 0 h 167"/>
                <a:gd name="T4" fmla="*/ 176 w 176"/>
                <a:gd name="T5" fmla="*/ 138 h 167"/>
                <a:gd name="T6" fmla="*/ 27 w 176"/>
                <a:gd name="T7" fmla="*/ 167 h 167"/>
                <a:gd name="T8" fmla="*/ 0 w 176"/>
                <a:gd name="T9" fmla="*/ 3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67">
                  <a:moveTo>
                    <a:pt x="0" y="30"/>
                  </a:moveTo>
                  <a:lnTo>
                    <a:pt x="149" y="0"/>
                  </a:lnTo>
                  <a:lnTo>
                    <a:pt x="176" y="138"/>
                  </a:lnTo>
                  <a:lnTo>
                    <a:pt x="27" y="16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62" name="Picture 314">
              <a:extLst>
                <a:ext uri="{FF2B5EF4-FFF2-40B4-BE49-F238E27FC236}">
                  <a16:creationId xmlns:a16="http://schemas.microsoft.com/office/drawing/2014/main" id="{5FF84784-5DDB-42A9-BC8D-679D0F8445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" y="1129"/>
              <a:ext cx="24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" name="Picture 315">
              <a:extLst>
                <a:ext uri="{FF2B5EF4-FFF2-40B4-BE49-F238E27FC236}">
                  <a16:creationId xmlns:a16="http://schemas.microsoft.com/office/drawing/2014/main" id="{71E28C76-3204-4EC0-9E02-7FF40C9BCE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" y="1129"/>
              <a:ext cx="24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Freeform 316">
              <a:extLst>
                <a:ext uri="{FF2B5EF4-FFF2-40B4-BE49-F238E27FC236}">
                  <a16:creationId xmlns:a16="http://schemas.microsoft.com/office/drawing/2014/main" id="{78D4846B-85EE-4DE8-853D-A7B2EC05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1146"/>
              <a:ext cx="185" cy="176"/>
            </a:xfrm>
            <a:custGeom>
              <a:avLst/>
              <a:gdLst>
                <a:gd name="T0" fmla="*/ 0 w 185"/>
                <a:gd name="T1" fmla="*/ 41 h 176"/>
                <a:gd name="T2" fmla="*/ 146 w 185"/>
                <a:gd name="T3" fmla="*/ 0 h 176"/>
                <a:gd name="T4" fmla="*/ 185 w 185"/>
                <a:gd name="T5" fmla="*/ 135 h 176"/>
                <a:gd name="T6" fmla="*/ 39 w 185"/>
                <a:gd name="T7" fmla="*/ 176 h 176"/>
                <a:gd name="T8" fmla="*/ 0 w 185"/>
                <a:gd name="T9" fmla="*/ 4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76">
                  <a:moveTo>
                    <a:pt x="0" y="41"/>
                  </a:moveTo>
                  <a:lnTo>
                    <a:pt x="146" y="0"/>
                  </a:lnTo>
                  <a:lnTo>
                    <a:pt x="185" y="135"/>
                  </a:lnTo>
                  <a:lnTo>
                    <a:pt x="39" y="17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52C8E2D-313E-49A0-87F3-EF2DB437BD96}"/>
              </a:ext>
            </a:extLst>
          </p:cNvPr>
          <p:cNvSpPr txBox="1"/>
          <p:nvPr/>
        </p:nvSpPr>
        <p:spPr>
          <a:xfrm rot="20635114">
            <a:off x="10284438" y="1287192"/>
            <a:ext cx="1051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 MeV inj.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FE6FAD4-FBA9-49F6-A165-863FE4921007}"/>
              </a:ext>
            </a:extLst>
          </p:cNvPr>
          <p:cNvCxnSpPr>
            <a:cxnSpLocks/>
          </p:cNvCxnSpPr>
          <p:nvPr/>
        </p:nvCxnSpPr>
        <p:spPr>
          <a:xfrm flipH="1">
            <a:off x="10109650" y="1564123"/>
            <a:ext cx="306387" cy="8582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TextBox 385">
            <a:extLst>
              <a:ext uri="{FF2B5EF4-FFF2-40B4-BE49-F238E27FC236}">
                <a16:creationId xmlns:a16="http://schemas.microsoft.com/office/drawing/2014/main" id="{B4AE5501-DA07-4801-AE9C-A903D4DEEAA7}"/>
              </a:ext>
            </a:extLst>
          </p:cNvPr>
          <p:cNvSpPr txBox="1"/>
          <p:nvPr/>
        </p:nvSpPr>
        <p:spPr>
          <a:xfrm rot="20682024">
            <a:off x="8278068" y="1747768"/>
            <a:ext cx="362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401F0716-51A3-4F8E-AA3F-DE3DF661D9C8}"/>
              </a:ext>
            </a:extLst>
          </p:cNvPr>
          <p:cNvSpPr txBox="1"/>
          <p:nvPr/>
        </p:nvSpPr>
        <p:spPr>
          <a:xfrm rot="20854723">
            <a:off x="6651095" y="1746798"/>
            <a:ext cx="4012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id="{097E7C51-9E0C-48ED-B91F-E52E7177E9CD}"/>
              </a:ext>
            </a:extLst>
          </p:cNvPr>
          <p:cNvSpPr txBox="1"/>
          <p:nvPr/>
        </p:nvSpPr>
        <p:spPr>
          <a:xfrm>
            <a:off x="4444743" y="2427184"/>
            <a:ext cx="391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C01A3B33-B58A-4FFD-9DEC-37E63C748632}"/>
              </a:ext>
            </a:extLst>
          </p:cNvPr>
          <p:cNvSpPr txBox="1"/>
          <p:nvPr/>
        </p:nvSpPr>
        <p:spPr>
          <a:xfrm rot="20521519">
            <a:off x="5004447" y="2226912"/>
            <a:ext cx="387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9F09312A-1AFD-4BFE-A325-32A5B3758935}"/>
              </a:ext>
            </a:extLst>
          </p:cNvPr>
          <p:cNvGrpSpPr/>
          <p:nvPr/>
        </p:nvGrpSpPr>
        <p:grpSpPr>
          <a:xfrm>
            <a:off x="4941711" y="1715294"/>
            <a:ext cx="1441160" cy="569106"/>
            <a:chOff x="4941711" y="1715294"/>
            <a:chExt cx="1441160" cy="569106"/>
          </a:xfrm>
        </p:grpSpPr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C1711157-D8B7-4B51-A709-1CBAA88E4BC9}"/>
                </a:ext>
              </a:extLst>
            </p:cNvPr>
            <p:cNvSpPr txBox="1"/>
            <p:nvPr/>
          </p:nvSpPr>
          <p:spPr>
            <a:xfrm rot="20478411">
              <a:off x="4941711" y="2022790"/>
              <a:ext cx="380486" cy="2616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D’</a:t>
              </a:r>
              <a:r>
                <a:rPr lang="en-US" sz="11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37EDFC66-203E-4D02-99A4-645273F068EA}"/>
                </a:ext>
              </a:extLst>
            </p:cNvPr>
            <p:cNvSpPr txBox="1"/>
            <p:nvPr/>
          </p:nvSpPr>
          <p:spPr>
            <a:xfrm rot="20381421">
              <a:off x="6036886" y="1715294"/>
              <a:ext cx="345985" cy="261610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11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4" name="TextBox 393">
            <a:extLst>
              <a:ext uri="{FF2B5EF4-FFF2-40B4-BE49-F238E27FC236}">
                <a16:creationId xmlns:a16="http://schemas.microsoft.com/office/drawing/2014/main" id="{57B2DB55-A3EB-40C7-9047-3A254AFDFF41}"/>
              </a:ext>
            </a:extLst>
          </p:cNvPr>
          <p:cNvSpPr txBox="1"/>
          <p:nvPr/>
        </p:nvSpPr>
        <p:spPr>
          <a:xfrm rot="20477708">
            <a:off x="5497495" y="1856810"/>
            <a:ext cx="398451" cy="2616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1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x,y</a:t>
            </a:r>
            <a:endParaRPr lang="en-US" sz="11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BC990D99-55FB-46C4-AA5C-47FCB2A9D6B3}"/>
              </a:ext>
            </a:extLst>
          </p:cNvPr>
          <p:cNvSpPr txBox="1"/>
          <p:nvPr/>
        </p:nvSpPr>
        <p:spPr>
          <a:xfrm>
            <a:off x="7745128" y="1534492"/>
            <a:ext cx="427450" cy="2616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100" baseline="-250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BF4EA978-9DAB-42F8-8722-BE8B7B558BB2}"/>
              </a:ext>
            </a:extLst>
          </p:cNvPr>
          <p:cNvSpPr txBox="1"/>
          <p:nvPr/>
        </p:nvSpPr>
        <p:spPr>
          <a:xfrm>
            <a:off x="7753984" y="1758331"/>
            <a:ext cx="3869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905DA7DE-F347-4304-BAEB-91F271881E36}"/>
              </a:ext>
            </a:extLst>
          </p:cNvPr>
          <p:cNvSpPr txBox="1"/>
          <p:nvPr/>
        </p:nvSpPr>
        <p:spPr>
          <a:xfrm rot="20521519">
            <a:off x="5580238" y="2066943"/>
            <a:ext cx="387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F8A29202-E341-410D-9130-8BF54C14256E}"/>
              </a:ext>
            </a:extLst>
          </p:cNvPr>
          <p:cNvSpPr txBox="1"/>
          <p:nvPr/>
        </p:nvSpPr>
        <p:spPr>
          <a:xfrm rot="20521519">
            <a:off x="6105269" y="1931072"/>
            <a:ext cx="387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</a:p>
        </p:txBody>
      </p:sp>
      <p:pic>
        <p:nvPicPr>
          <p:cNvPr id="2495" name="Picture 2494">
            <a:extLst>
              <a:ext uri="{FF2B5EF4-FFF2-40B4-BE49-F238E27FC236}">
                <a16:creationId xmlns:a16="http://schemas.microsoft.com/office/drawing/2014/main" id="{826B2478-BAEE-4A5C-BDFF-9B011B9EA76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130874" y="3542136"/>
            <a:ext cx="9080967" cy="2552831"/>
          </a:xfrm>
          <a:prstGeom prst="rect">
            <a:avLst/>
          </a:prstGeom>
        </p:spPr>
      </p:pic>
      <p:sp>
        <p:nvSpPr>
          <p:cNvPr id="402" name="TextBox 401">
            <a:extLst>
              <a:ext uri="{FF2B5EF4-FFF2-40B4-BE49-F238E27FC236}">
                <a16:creationId xmlns:a16="http://schemas.microsoft.com/office/drawing/2014/main" id="{BAC4299B-61E7-44E8-A2E8-01AF137C3BD6}"/>
              </a:ext>
            </a:extLst>
          </p:cNvPr>
          <p:cNvSpPr txBox="1"/>
          <p:nvPr/>
        </p:nvSpPr>
        <p:spPr>
          <a:xfrm>
            <a:off x="4216024" y="3887581"/>
            <a:ext cx="362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A36489DC-8B59-4E4C-A606-48819002EE08}"/>
              </a:ext>
            </a:extLst>
          </p:cNvPr>
          <p:cNvSpPr txBox="1"/>
          <p:nvPr/>
        </p:nvSpPr>
        <p:spPr>
          <a:xfrm>
            <a:off x="5836099" y="3904414"/>
            <a:ext cx="362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</a:p>
        </p:txBody>
      </p:sp>
      <p:sp>
        <p:nvSpPr>
          <p:cNvPr id="404" name="TextBox 403">
            <a:extLst>
              <a:ext uri="{FF2B5EF4-FFF2-40B4-BE49-F238E27FC236}">
                <a16:creationId xmlns:a16="http://schemas.microsoft.com/office/drawing/2014/main" id="{FAA32B3D-CC77-4DB6-B369-04E6FE5BEA83}"/>
              </a:ext>
            </a:extLst>
          </p:cNvPr>
          <p:cNvSpPr txBox="1"/>
          <p:nvPr/>
        </p:nvSpPr>
        <p:spPr>
          <a:xfrm>
            <a:off x="8318949" y="3921875"/>
            <a:ext cx="3626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CC9D0268-6BFD-4B3F-BEF6-A220EC141A91}"/>
              </a:ext>
            </a:extLst>
          </p:cNvPr>
          <p:cNvSpPr txBox="1"/>
          <p:nvPr/>
        </p:nvSpPr>
        <p:spPr>
          <a:xfrm>
            <a:off x="4800461" y="3887581"/>
            <a:ext cx="370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Q1</a:t>
            </a:r>
          </a:p>
        </p:txBody>
      </p:sp>
      <p:sp>
        <p:nvSpPr>
          <p:cNvPr id="406" name="TextBox 405">
            <a:extLst>
              <a:ext uri="{FF2B5EF4-FFF2-40B4-BE49-F238E27FC236}">
                <a16:creationId xmlns:a16="http://schemas.microsoft.com/office/drawing/2014/main" id="{BD5E50E4-723B-4C6C-9AB8-9C3886F17D4C}"/>
              </a:ext>
            </a:extLst>
          </p:cNvPr>
          <p:cNvSpPr txBox="1"/>
          <p:nvPr/>
        </p:nvSpPr>
        <p:spPr>
          <a:xfrm>
            <a:off x="6401181" y="3918203"/>
            <a:ext cx="370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2CAF40AC-8703-4AB8-A674-02F4614EB22D}"/>
              </a:ext>
            </a:extLst>
          </p:cNvPr>
          <p:cNvSpPr txBox="1"/>
          <p:nvPr/>
        </p:nvSpPr>
        <p:spPr>
          <a:xfrm>
            <a:off x="6993798" y="3928225"/>
            <a:ext cx="370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</a:t>
            </a:r>
          </a:p>
        </p:txBody>
      </p:sp>
      <p:sp>
        <p:nvSpPr>
          <p:cNvPr id="408" name="TextBox 407">
            <a:extLst>
              <a:ext uri="{FF2B5EF4-FFF2-40B4-BE49-F238E27FC236}">
                <a16:creationId xmlns:a16="http://schemas.microsoft.com/office/drawing/2014/main" id="{6EE09E4A-9F3E-4D43-B1B7-CDCC67C343B3}"/>
              </a:ext>
            </a:extLst>
          </p:cNvPr>
          <p:cNvSpPr txBox="1"/>
          <p:nvPr/>
        </p:nvSpPr>
        <p:spPr>
          <a:xfrm>
            <a:off x="7557881" y="3927135"/>
            <a:ext cx="370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Q4</a:t>
            </a:r>
          </a:p>
        </p:txBody>
      </p: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DA2653FE-DF34-442C-ADC1-25363F90EFC1}"/>
              </a:ext>
            </a:extLst>
          </p:cNvPr>
          <p:cNvGrpSpPr/>
          <p:nvPr/>
        </p:nvGrpSpPr>
        <p:grpSpPr>
          <a:xfrm>
            <a:off x="246613" y="4843010"/>
            <a:ext cx="1632486" cy="534037"/>
            <a:chOff x="246613" y="5061936"/>
            <a:chExt cx="1632486" cy="534037"/>
          </a:xfrm>
        </p:grpSpPr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28F46F13-0252-446C-9D00-28E0407A33A4}"/>
                </a:ext>
              </a:extLst>
            </p:cNvPr>
            <p:cNvGrpSpPr/>
            <p:nvPr/>
          </p:nvGrpSpPr>
          <p:grpSpPr>
            <a:xfrm>
              <a:off x="246613" y="5061936"/>
              <a:ext cx="1095633" cy="534037"/>
              <a:chOff x="885650" y="5021287"/>
              <a:chExt cx="972065" cy="456831"/>
            </a:xfrm>
          </p:grpSpPr>
          <p:pic>
            <p:nvPicPr>
              <p:cNvPr id="425" name="Picture 424">
                <a:extLst>
                  <a:ext uri="{FF2B5EF4-FFF2-40B4-BE49-F238E27FC236}">
                    <a16:creationId xmlns:a16="http://schemas.microsoft.com/office/drawing/2014/main" id="{65101F7F-A212-4267-BBA9-51417A6C3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21751" y="5068872"/>
                <a:ext cx="119718" cy="375478"/>
              </a:xfrm>
              <a:prstGeom prst="rect">
                <a:avLst/>
              </a:prstGeom>
            </p:spPr>
          </p:pic>
          <p:pic>
            <p:nvPicPr>
              <p:cNvPr id="426" name="Picture 425">
                <a:extLst>
                  <a:ext uri="{FF2B5EF4-FFF2-40B4-BE49-F238E27FC236}">
                    <a16:creationId xmlns:a16="http://schemas.microsoft.com/office/drawing/2014/main" id="{36B9A0BE-30F5-453E-B427-73847CFA5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99450" y="5115213"/>
                <a:ext cx="158265" cy="226092"/>
              </a:xfrm>
              <a:prstGeom prst="rect">
                <a:avLst/>
              </a:prstGeom>
            </p:spPr>
          </p:pic>
          <p:pic>
            <p:nvPicPr>
              <p:cNvPr id="427" name="Picture 426">
                <a:extLst>
                  <a:ext uri="{FF2B5EF4-FFF2-40B4-BE49-F238E27FC236}">
                    <a16:creationId xmlns:a16="http://schemas.microsoft.com/office/drawing/2014/main" id="{31B5CC77-52E7-4AC2-B8B2-A03ED20F1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61749" y="5219907"/>
                <a:ext cx="82513" cy="59593"/>
              </a:xfrm>
              <a:prstGeom prst="rect">
                <a:avLst/>
              </a:prstGeom>
            </p:spPr>
          </p:pic>
          <p:pic>
            <p:nvPicPr>
              <p:cNvPr id="428" name="Picture 427">
                <a:extLst>
                  <a:ext uri="{FF2B5EF4-FFF2-40B4-BE49-F238E27FC236}">
                    <a16:creationId xmlns:a16="http://schemas.microsoft.com/office/drawing/2014/main" id="{72F9B861-1508-4AA7-B3E8-20E1D2E1A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5650" y="5110914"/>
                <a:ext cx="365266" cy="263952"/>
              </a:xfrm>
              <a:prstGeom prst="rect">
                <a:avLst/>
              </a:prstGeom>
            </p:spPr>
          </p:pic>
          <p:pic>
            <p:nvPicPr>
              <p:cNvPr id="429" name="Picture 428">
                <a:extLst>
                  <a:ext uri="{FF2B5EF4-FFF2-40B4-BE49-F238E27FC236}">
                    <a16:creationId xmlns:a16="http://schemas.microsoft.com/office/drawing/2014/main" id="{D0E0DF30-308E-4BA0-A8A2-6973C12D3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53020" y="5021287"/>
                <a:ext cx="150453" cy="456831"/>
              </a:xfrm>
              <a:prstGeom prst="rect">
                <a:avLst/>
              </a:prstGeom>
            </p:spPr>
          </p:pic>
        </p:grp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589051D6-2784-4C90-9C42-5754172E78FA}"/>
                </a:ext>
              </a:extLst>
            </p:cNvPr>
            <p:cNvSpPr txBox="1"/>
            <p:nvPr/>
          </p:nvSpPr>
          <p:spPr>
            <a:xfrm>
              <a:off x="1329567" y="5183190"/>
              <a:ext cx="549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= 0</a:t>
              </a:r>
            </a:p>
          </p:txBody>
        </p:sp>
      </p:grpSp>
      <p:sp>
        <p:nvSpPr>
          <p:cNvPr id="326" name="TextBox 325">
            <a:extLst>
              <a:ext uri="{FF2B5EF4-FFF2-40B4-BE49-F238E27FC236}">
                <a16:creationId xmlns:a16="http://schemas.microsoft.com/office/drawing/2014/main" id="{C01300C6-B7D7-40B9-8D38-8F49D61E0FD2}"/>
              </a:ext>
            </a:extLst>
          </p:cNvPr>
          <p:cNvSpPr txBox="1"/>
          <p:nvPr/>
        </p:nvSpPr>
        <p:spPr>
          <a:xfrm>
            <a:off x="1548261" y="5667886"/>
            <a:ext cx="85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ymbol" panose="05050102010706020507" pitchFamily="18" charset="2"/>
              </a:rPr>
              <a:t>b</a:t>
            </a:r>
            <a:r>
              <a:rPr lang="en-US" sz="1200" baseline="-25000" dirty="0" err="1"/>
              <a:t>x,y</a:t>
            </a:r>
            <a:r>
              <a:rPr lang="en-US" sz="1200" baseline="-25000" dirty="0"/>
              <a:t> </a:t>
            </a:r>
            <a:r>
              <a:rPr lang="en-US" sz="1200" dirty="0"/>
              <a:t>= 3 m</a:t>
            </a:r>
          </a:p>
          <a:p>
            <a:r>
              <a:rPr lang="en-US" sz="1200" dirty="0" err="1">
                <a:latin typeface="Symbol" panose="05050102010706020507" pitchFamily="18" charset="2"/>
              </a:rPr>
              <a:t>a</a:t>
            </a:r>
            <a:r>
              <a:rPr lang="en-US" sz="1200" baseline="-25000" dirty="0" err="1"/>
              <a:t>x,y</a:t>
            </a:r>
            <a:r>
              <a:rPr lang="en-US" sz="1200" baseline="-25000" dirty="0"/>
              <a:t> </a:t>
            </a:r>
            <a:r>
              <a:rPr lang="en-US" sz="1200" dirty="0"/>
              <a:t>= 0</a:t>
            </a:r>
          </a:p>
        </p:txBody>
      </p:sp>
      <p:sp>
        <p:nvSpPr>
          <p:cNvPr id="38" name="TextBox 326">
            <a:extLst>
              <a:ext uri="{FF2B5EF4-FFF2-40B4-BE49-F238E27FC236}">
                <a16:creationId xmlns:a16="http://schemas.microsoft.com/office/drawing/2014/main" id="{98400AFD-8D4E-4A36-AE19-3FB7FF9EB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12" y="114069"/>
            <a:ext cx="11456976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Merger – Optics Architecture, Separate quad functionality</a:t>
            </a:r>
          </a:p>
        </p:txBody>
      </p: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E64BB109-2234-45F4-9EBF-B00CF534ECA3}"/>
              </a:ext>
            </a:extLst>
          </p:cNvPr>
          <p:cNvGrpSpPr/>
          <p:nvPr/>
        </p:nvGrpSpPr>
        <p:grpSpPr>
          <a:xfrm>
            <a:off x="4281812" y="4398211"/>
            <a:ext cx="4311465" cy="496905"/>
            <a:chOff x="4281812" y="4398211"/>
            <a:chExt cx="4311465" cy="496905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2294BE2D-1186-4815-8608-FD79486D4D34}"/>
                </a:ext>
              </a:extLst>
            </p:cNvPr>
            <p:cNvGrpSpPr/>
            <p:nvPr/>
          </p:nvGrpSpPr>
          <p:grpSpPr>
            <a:xfrm>
              <a:off x="4352832" y="4770770"/>
              <a:ext cx="4160586" cy="124346"/>
              <a:chOff x="4352832" y="4989696"/>
              <a:chExt cx="4160586" cy="124346"/>
            </a:xfrm>
          </p:grpSpPr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F564669-22B1-4FC3-A24F-D699E8605D3E}"/>
                  </a:ext>
                </a:extLst>
              </p:cNvPr>
              <p:cNvSpPr/>
              <p:nvPr/>
            </p:nvSpPr>
            <p:spPr>
              <a:xfrm>
                <a:off x="4352832" y="4989696"/>
                <a:ext cx="188536" cy="93708"/>
              </a:xfrm>
              <a:custGeom>
                <a:avLst/>
                <a:gdLst>
                  <a:gd name="connsiteX0" fmla="*/ 0 w 188536"/>
                  <a:gd name="connsiteY0" fmla="*/ 2357 h 110765"/>
                  <a:gd name="connsiteX1" fmla="*/ 0 w 188536"/>
                  <a:gd name="connsiteY1" fmla="*/ 2357 h 110765"/>
                  <a:gd name="connsiteX2" fmla="*/ 21210 w 188536"/>
                  <a:gd name="connsiteY2" fmla="*/ 0 h 110765"/>
                  <a:gd name="connsiteX3" fmla="*/ 58918 w 188536"/>
                  <a:gd name="connsiteY3" fmla="*/ 2357 h 110765"/>
                  <a:gd name="connsiteX4" fmla="*/ 101338 w 188536"/>
                  <a:gd name="connsiteY4" fmla="*/ 7070 h 110765"/>
                  <a:gd name="connsiteX5" fmla="*/ 186179 w 188536"/>
                  <a:gd name="connsiteY5" fmla="*/ 4714 h 110765"/>
                  <a:gd name="connsiteX6" fmla="*/ 188536 w 188536"/>
                  <a:gd name="connsiteY6" fmla="*/ 110765 h 110765"/>
                  <a:gd name="connsiteX7" fmla="*/ 120192 w 188536"/>
                  <a:gd name="connsiteY7" fmla="*/ 58918 h 110765"/>
                  <a:gd name="connsiteX8" fmla="*/ 0 w 188536"/>
                  <a:gd name="connsiteY8" fmla="*/ 2357 h 11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536" h="110765">
                    <a:moveTo>
                      <a:pt x="0" y="2357"/>
                    </a:moveTo>
                    <a:lnTo>
                      <a:pt x="0" y="2357"/>
                    </a:lnTo>
                    <a:cubicBezTo>
                      <a:pt x="7070" y="1571"/>
                      <a:pt x="14096" y="0"/>
                      <a:pt x="21210" y="0"/>
                    </a:cubicBezTo>
                    <a:cubicBezTo>
                      <a:pt x="33804" y="0"/>
                      <a:pt x="46356" y="1460"/>
                      <a:pt x="58918" y="2357"/>
                    </a:cubicBezTo>
                    <a:cubicBezTo>
                      <a:pt x="87826" y="4422"/>
                      <a:pt x="79955" y="3507"/>
                      <a:pt x="101338" y="7070"/>
                    </a:cubicBezTo>
                    <a:cubicBezTo>
                      <a:pt x="179893" y="4616"/>
                      <a:pt x="151602" y="4714"/>
                      <a:pt x="186179" y="4714"/>
                    </a:cubicBezTo>
                    <a:cubicBezTo>
                      <a:pt x="186965" y="40064"/>
                      <a:pt x="187750" y="75415"/>
                      <a:pt x="188536" y="110765"/>
                    </a:cubicBezTo>
                    <a:lnTo>
                      <a:pt x="120192" y="58918"/>
                    </a:lnTo>
                    <a:lnTo>
                      <a:pt x="0" y="2357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F40BD90F-19F3-4966-B3D7-B3ABD3AC727B}"/>
                  </a:ext>
                </a:extLst>
              </p:cNvPr>
              <p:cNvSpPr/>
              <p:nvPr/>
            </p:nvSpPr>
            <p:spPr>
              <a:xfrm flipH="1">
                <a:off x="8324882" y="4992144"/>
                <a:ext cx="188536" cy="93708"/>
              </a:xfrm>
              <a:custGeom>
                <a:avLst/>
                <a:gdLst>
                  <a:gd name="connsiteX0" fmla="*/ 0 w 188536"/>
                  <a:gd name="connsiteY0" fmla="*/ 2357 h 110765"/>
                  <a:gd name="connsiteX1" fmla="*/ 0 w 188536"/>
                  <a:gd name="connsiteY1" fmla="*/ 2357 h 110765"/>
                  <a:gd name="connsiteX2" fmla="*/ 21210 w 188536"/>
                  <a:gd name="connsiteY2" fmla="*/ 0 h 110765"/>
                  <a:gd name="connsiteX3" fmla="*/ 58918 w 188536"/>
                  <a:gd name="connsiteY3" fmla="*/ 2357 h 110765"/>
                  <a:gd name="connsiteX4" fmla="*/ 101338 w 188536"/>
                  <a:gd name="connsiteY4" fmla="*/ 7070 h 110765"/>
                  <a:gd name="connsiteX5" fmla="*/ 186179 w 188536"/>
                  <a:gd name="connsiteY5" fmla="*/ 4714 h 110765"/>
                  <a:gd name="connsiteX6" fmla="*/ 188536 w 188536"/>
                  <a:gd name="connsiteY6" fmla="*/ 110765 h 110765"/>
                  <a:gd name="connsiteX7" fmla="*/ 120192 w 188536"/>
                  <a:gd name="connsiteY7" fmla="*/ 58918 h 110765"/>
                  <a:gd name="connsiteX8" fmla="*/ 0 w 188536"/>
                  <a:gd name="connsiteY8" fmla="*/ 2357 h 11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536" h="110765">
                    <a:moveTo>
                      <a:pt x="0" y="2357"/>
                    </a:moveTo>
                    <a:lnTo>
                      <a:pt x="0" y="2357"/>
                    </a:lnTo>
                    <a:cubicBezTo>
                      <a:pt x="7070" y="1571"/>
                      <a:pt x="14096" y="0"/>
                      <a:pt x="21210" y="0"/>
                    </a:cubicBezTo>
                    <a:cubicBezTo>
                      <a:pt x="33804" y="0"/>
                      <a:pt x="46356" y="1460"/>
                      <a:pt x="58918" y="2357"/>
                    </a:cubicBezTo>
                    <a:cubicBezTo>
                      <a:pt x="87826" y="4422"/>
                      <a:pt x="79955" y="3507"/>
                      <a:pt x="101338" y="7070"/>
                    </a:cubicBezTo>
                    <a:cubicBezTo>
                      <a:pt x="179893" y="4616"/>
                      <a:pt x="151602" y="4714"/>
                      <a:pt x="186179" y="4714"/>
                    </a:cubicBezTo>
                    <a:cubicBezTo>
                      <a:pt x="186965" y="40064"/>
                      <a:pt x="187750" y="75415"/>
                      <a:pt x="188536" y="110765"/>
                    </a:cubicBezTo>
                    <a:lnTo>
                      <a:pt x="120192" y="58918"/>
                    </a:lnTo>
                    <a:lnTo>
                      <a:pt x="0" y="2357"/>
                    </a:lnTo>
                    <a:close/>
                  </a:path>
                </a:pathLst>
              </a:custGeom>
              <a:solidFill>
                <a:srgbClr val="CC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03302784-54ED-46B3-8A1D-10B77D6E3D04}"/>
                  </a:ext>
                </a:extLst>
              </p:cNvPr>
              <p:cNvSpPr/>
              <p:nvPr/>
            </p:nvSpPr>
            <p:spPr>
              <a:xfrm>
                <a:off x="5825765" y="4993850"/>
                <a:ext cx="230957" cy="120192"/>
              </a:xfrm>
              <a:custGeom>
                <a:avLst/>
                <a:gdLst>
                  <a:gd name="connsiteX0" fmla="*/ 230957 w 230957"/>
                  <a:gd name="connsiteY0" fmla="*/ 2356 h 120192"/>
                  <a:gd name="connsiteX1" fmla="*/ 2357 w 230957"/>
                  <a:gd name="connsiteY1" fmla="*/ 0 h 120192"/>
                  <a:gd name="connsiteX2" fmla="*/ 0 w 230957"/>
                  <a:gd name="connsiteY2" fmla="*/ 120192 h 120192"/>
                  <a:gd name="connsiteX3" fmla="*/ 89555 w 230957"/>
                  <a:gd name="connsiteY3" fmla="*/ 89554 h 120192"/>
                  <a:gd name="connsiteX4" fmla="*/ 146115 w 230957"/>
                  <a:gd name="connsiteY4" fmla="*/ 58917 h 120192"/>
                  <a:gd name="connsiteX5" fmla="*/ 188536 w 230957"/>
                  <a:gd name="connsiteY5" fmla="*/ 35350 h 120192"/>
                  <a:gd name="connsiteX6" fmla="*/ 230957 w 230957"/>
                  <a:gd name="connsiteY6" fmla="*/ 2356 h 12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957" h="120192">
                    <a:moveTo>
                      <a:pt x="230957" y="2356"/>
                    </a:moveTo>
                    <a:lnTo>
                      <a:pt x="2357" y="0"/>
                    </a:lnTo>
                    <a:cubicBezTo>
                      <a:pt x="1571" y="40064"/>
                      <a:pt x="786" y="80128"/>
                      <a:pt x="0" y="120192"/>
                    </a:cubicBezTo>
                    <a:lnTo>
                      <a:pt x="89555" y="89554"/>
                    </a:lnTo>
                    <a:lnTo>
                      <a:pt x="146115" y="58917"/>
                    </a:lnTo>
                    <a:lnTo>
                      <a:pt x="188536" y="35350"/>
                    </a:lnTo>
                    <a:lnTo>
                      <a:pt x="230957" y="2356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ACA28EF3-FFAC-4B88-900E-872970DD0CD3}"/>
                </a:ext>
              </a:extLst>
            </p:cNvPr>
            <p:cNvSpPr txBox="1"/>
            <p:nvPr/>
          </p:nvSpPr>
          <p:spPr>
            <a:xfrm>
              <a:off x="4281812" y="4398211"/>
              <a:ext cx="296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Symbol" panose="05050102010706020507" pitchFamily="18" charset="2"/>
                </a:rPr>
                <a:t>r</a:t>
              </a:r>
            </a:p>
          </p:txBody>
        </p: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F49D6BC4-B546-425C-9A3C-E6082E3B4AD0}"/>
                </a:ext>
              </a:extLst>
            </p:cNvPr>
            <p:cNvSpPr txBox="1"/>
            <p:nvPr/>
          </p:nvSpPr>
          <p:spPr>
            <a:xfrm>
              <a:off x="5774186" y="4440777"/>
              <a:ext cx="354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Symbol" panose="05050102010706020507" pitchFamily="18" charset="2"/>
                </a:rPr>
                <a:t>-r</a:t>
              </a:r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BAB64FC9-DD30-46C8-BAD7-18C78B516C2A}"/>
                </a:ext>
              </a:extLst>
            </p:cNvPr>
            <p:cNvSpPr txBox="1"/>
            <p:nvPr/>
          </p:nvSpPr>
          <p:spPr>
            <a:xfrm>
              <a:off x="8296400" y="4426129"/>
              <a:ext cx="2968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Symbol" panose="05050102010706020507" pitchFamily="18" charset="2"/>
                </a:rPr>
                <a:t>r</a:t>
              </a:r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587B67F-5014-4E80-AED6-63DCF74A8F1A}"/>
              </a:ext>
            </a:extLst>
          </p:cNvPr>
          <p:cNvGrpSpPr/>
          <p:nvPr/>
        </p:nvGrpSpPr>
        <p:grpSpPr>
          <a:xfrm>
            <a:off x="4276056" y="3709521"/>
            <a:ext cx="4317221" cy="2290894"/>
            <a:chOff x="4276056" y="3709521"/>
            <a:chExt cx="4317221" cy="2290894"/>
          </a:xfrm>
        </p:grpSpPr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B4D47EED-C98B-4058-A1DE-3E13F14073CA}"/>
                </a:ext>
              </a:extLst>
            </p:cNvPr>
            <p:cNvCxnSpPr/>
            <p:nvPr/>
          </p:nvCxnSpPr>
          <p:spPr>
            <a:xfrm>
              <a:off x="4276056" y="3709521"/>
              <a:ext cx="0" cy="226697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49BB7C4D-7217-44F8-80C9-AF2D41FE5E3F}"/>
                </a:ext>
              </a:extLst>
            </p:cNvPr>
            <p:cNvCxnSpPr/>
            <p:nvPr/>
          </p:nvCxnSpPr>
          <p:spPr>
            <a:xfrm>
              <a:off x="8593277" y="3733437"/>
              <a:ext cx="0" cy="226697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31CDA63B-C74F-406E-922B-5FBB38BCCAEA}"/>
              </a:ext>
            </a:extLst>
          </p:cNvPr>
          <p:cNvGrpSpPr/>
          <p:nvPr/>
        </p:nvGrpSpPr>
        <p:grpSpPr>
          <a:xfrm>
            <a:off x="4737082" y="2634385"/>
            <a:ext cx="6873539" cy="307777"/>
            <a:chOff x="4737082" y="2634385"/>
            <a:chExt cx="6873539" cy="307777"/>
          </a:xfrm>
        </p:grpSpPr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F9238F41-60C1-489D-8565-3CCE172CFD8E}"/>
                </a:ext>
              </a:extLst>
            </p:cNvPr>
            <p:cNvGrpSpPr/>
            <p:nvPr/>
          </p:nvGrpSpPr>
          <p:grpSpPr>
            <a:xfrm>
              <a:off x="4737082" y="2634385"/>
              <a:ext cx="6873539" cy="307777"/>
              <a:chOff x="4737082" y="2634385"/>
              <a:chExt cx="6873539" cy="307777"/>
            </a:xfrm>
          </p:grpSpPr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B3AB04A5-5ECB-4F64-BDFB-50A5D130B851}"/>
                  </a:ext>
                </a:extLst>
              </p:cNvPr>
              <p:cNvGrpSpPr/>
              <p:nvPr/>
            </p:nvGrpSpPr>
            <p:grpSpPr>
              <a:xfrm>
                <a:off x="4737082" y="2652007"/>
                <a:ext cx="5431305" cy="254594"/>
                <a:chOff x="4737082" y="2652007"/>
                <a:chExt cx="5431305" cy="254594"/>
              </a:xfrm>
            </p:grpSpPr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39421DC1-9A33-4134-A878-DDCC4C51A384}"/>
                    </a:ext>
                  </a:extLst>
                </p:cNvPr>
                <p:cNvCxnSpPr/>
                <p:nvPr/>
              </p:nvCxnSpPr>
              <p:spPr>
                <a:xfrm>
                  <a:off x="4737082" y="2797702"/>
                  <a:ext cx="5431305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9FA56B9F-F6B7-4A96-AF21-EA8FEE4C7823}"/>
                    </a:ext>
                  </a:extLst>
                </p:cNvPr>
                <p:cNvSpPr/>
                <p:nvPr/>
              </p:nvSpPr>
              <p:spPr>
                <a:xfrm>
                  <a:off x="6519477" y="2688803"/>
                  <a:ext cx="240952" cy="217798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ectangle 449">
                  <a:extLst>
                    <a:ext uri="{FF2B5EF4-FFF2-40B4-BE49-F238E27FC236}">
                      <a16:creationId xmlns:a16="http://schemas.microsoft.com/office/drawing/2014/main" id="{0701B9D7-850C-47AD-B9E2-CB98AC95E962}"/>
                    </a:ext>
                  </a:extLst>
                </p:cNvPr>
                <p:cNvSpPr/>
                <p:nvPr/>
              </p:nvSpPr>
              <p:spPr>
                <a:xfrm>
                  <a:off x="5533421" y="2652007"/>
                  <a:ext cx="254704" cy="215544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5" name="TextBox 454">
                <a:extLst>
                  <a:ext uri="{FF2B5EF4-FFF2-40B4-BE49-F238E27FC236}">
                    <a16:creationId xmlns:a16="http://schemas.microsoft.com/office/drawing/2014/main" id="{67C19876-72E5-4965-BB41-281111130842}"/>
                  </a:ext>
                </a:extLst>
              </p:cNvPr>
              <p:cNvSpPr txBox="1"/>
              <p:nvPr/>
            </p:nvSpPr>
            <p:spPr>
              <a:xfrm>
                <a:off x="10335292" y="2634385"/>
                <a:ext cx="1275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222/437 MeV</a:t>
                </a:r>
              </a:p>
            </p:txBody>
          </p:sp>
        </p:grpSp>
        <p:cxnSp>
          <p:nvCxnSpPr>
            <p:cNvPr id="457" name="Straight Arrow Connector 456">
              <a:extLst>
                <a:ext uri="{FF2B5EF4-FFF2-40B4-BE49-F238E27FC236}">
                  <a16:creationId xmlns:a16="http://schemas.microsoft.com/office/drawing/2014/main" id="{AE43283E-16D0-42C7-92CF-8AC84D1F76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00529" y="2792409"/>
              <a:ext cx="324066" cy="2614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14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/>
      <p:bldP spid="3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593B-38FE-6279-6183-8C7473390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BC5E-6838-1719-B73B-92B07299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Multi-pass linac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1122DF-F9F1-3564-209F-358AFB5A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2707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592A36-F56C-C2ED-E78C-A2A360D6844B}"/>
              </a:ext>
            </a:extLst>
          </p:cNvPr>
          <p:cNvGrpSpPr/>
          <p:nvPr/>
        </p:nvGrpSpPr>
        <p:grpSpPr>
          <a:xfrm>
            <a:off x="-83718" y="848378"/>
            <a:ext cx="12343573" cy="2084841"/>
            <a:chOff x="119672" y="848378"/>
            <a:chExt cx="12243219" cy="20848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1AE952-3C05-BD29-4C89-B5D42E832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4120" y="848378"/>
              <a:ext cx="10904306" cy="20848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D079CC-5D83-C173-54A0-BA5B9882FA01}"/>
                </a:ext>
              </a:extLst>
            </p:cNvPr>
            <p:cNvSpPr txBox="1"/>
            <p:nvPr/>
          </p:nvSpPr>
          <p:spPr>
            <a:xfrm>
              <a:off x="119672" y="2354034"/>
              <a:ext cx="94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8 MeV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A788B9-4395-9D01-E5F5-7912B7784DC3}"/>
                </a:ext>
              </a:extLst>
            </p:cNvPr>
            <p:cNvSpPr txBox="1"/>
            <p:nvPr/>
          </p:nvSpPr>
          <p:spPr>
            <a:xfrm>
              <a:off x="5860803" y="1328372"/>
              <a:ext cx="695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169</a:t>
              </a:r>
              <a:r>
                <a:rPr lang="en-US" sz="1200" dirty="0"/>
                <a:t> </a:t>
              </a:r>
              <a:r>
                <a:rPr lang="en-US" sz="1200" dirty="0"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F2DCBE-74FF-D220-0BA6-6EA06615A2BD}"/>
                </a:ext>
              </a:extLst>
            </p:cNvPr>
            <p:cNvCxnSpPr/>
            <p:nvPr/>
          </p:nvCxnSpPr>
          <p:spPr>
            <a:xfrm>
              <a:off x="2337732" y="1339376"/>
              <a:ext cx="877375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7038F29-EB66-7296-0E19-D2A13B5F4C23}"/>
                </a:ext>
              </a:extLst>
            </p:cNvPr>
            <p:cNvSpPr txBox="1"/>
            <p:nvPr/>
          </p:nvSpPr>
          <p:spPr>
            <a:xfrm>
              <a:off x="11421794" y="2574033"/>
              <a:ext cx="94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222 MeV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E2AD61-CFEF-F935-D2B4-0FDF0D78DEC9}"/>
                </a:ext>
              </a:extLst>
            </p:cNvPr>
            <p:cNvSpPr/>
            <p:nvPr/>
          </p:nvSpPr>
          <p:spPr>
            <a:xfrm>
              <a:off x="820782" y="2318573"/>
              <a:ext cx="227056" cy="31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5AFD39-119A-1E86-4241-9A38110B507E}"/>
              </a:ext>
            </a:extLst>
          </p:cNvPr>
          <p:cNvGrpSpPr/>
          <p:nvPr/>
        </p:nvGrpSpPr>
        <p:grpSpPr>
          <a:xfrm>
            <a:off x="-6438" y="2788001"/>
            <a:ext cx="12272264" cy="2084842"/>
            <a:chOff x="126371" y="2788001"/>
            <a:chExt cx="12261807" cy="20848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F171C0-A485-27C6-FEE2-DEE434FF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6576" y="2788001"/>
              <a:ext cx="10344682" cy="208484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FF04BB-57F5-C69C-C42D-4296F584A892}"/>
                </a:ext>
              </a:extLst>
            </p:cNvPr>
            <p:cNvSpPr txBox="1"/>
            <p:nvPr/>
          </p:nvSpPr>
          <p:spPr>
            <a:xfrm>
              <a:off x="126371" y="4195698"/>
              <a:ext cx="941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222 MeV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D4FD3B6-9476-3355-534C-9E4EFA0541E9}"/>
                </a:ext>
              </a:extLst>
            </p:cNvPr>
            <p:cNvSpPr txBox="1"/>
            <p:nvPr/>
          </p:nvSpPr>
          <p:spPr>
            <a:xfrm>
              <a:off x="5742813" y="3341764"/>
              <a:ext cx="695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178</a:t>
              </a:r>
              <a:r>
                <a:rPr lang="en-US" sz="1200" dirty="0"/>
                <a:t> </a:t>
              </a:r>
              <a:r>
                <a:rPr lang="en-US" sz="1200" dirty="0">
                  <a:latin typeface="Symbol" panose="05050102010706020507" pitchFamily="18" charset="2"/>
                </a:rPr>
                <a:t>l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AC73C54-F2F5-9FF1-4A08-6B72862E94D1}"/>
                </a:ext>
              </a:extLst>
            </p:cNvPr>
            <p:cNvCxnSpPr>
              <a:cxnSpLocks/>
            </p:cNvCxnSpPr>
            <p:nvPr/>
          </p:nvCxnSpPr>
          <p:spPr>
            <a:xfrm>
              <a:off x="1809488" y="3352768"/>
              <a:ext cx="928032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6907E95-1064-BA02-105C-6160ECBE10C8}"/>
                </a:ext>
              </a:extLst>
            </p:cNvPr>
            <p:cNvSpPr txBox="1"/>
            <p:nvPr/>
          </p:nvSpPr>
          <p:spPr>
            <a:xfrm>
              <a:off x="11396505" y="4349586"/>
              <a:ext cx="9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437 MeV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5B82FD-67EE-3990-ACF1-E16DA3B958E7}"/>
                </a:ext>
              </a:extLst>
            </p:cNvPr>
            <p:cNvSpPr/>
            <p:nvPr/>
          </p:nvSpPr>
          <p:spPr>
            <a:xfrm>
              <a:off x="1350732" y="2990565"/>
              <a:ext cx="227056" cy="31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641D5B-D4D9-93AD-2EE1-22B03744768B}"/>
                </a:ext>
              </a:extLst>
            </p:cNvPr>
            <p:cNvSpPr/>
            <p:nvPr/>
          </p:nvSpPr>
          <p:spPr>
            <a:xfrm>
              <a:off x="1320052" y="4267730"/>
              <a:ext cx="227056" cy="31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9E9D5A5-82D1-0E62-C081-6FCF30D3630A}"/>
              </a:ext>
            </a:extLst>
          </p:cNvPr>
          <p:cNvGrpSpPr/>
          <p:nvPr/>
        </p:nvGrpSpPr>
        <p:grpSpPr>
          <a:xfrm>
            <a:off x="16906" y="4578442"/>
            <a:ext cx="12249388" cy="1927528"/>
            <a:chOff x="113503" y="4578442"/>
            <a:chExt cx="12249388" cy="192752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E8EA52-F770-4AB2-58BA-FA510E080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0052" y="4578442"/>
              <a:ext cx="10399017" cy="192752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A3054D-7920-E848-6914-FE81292E1132}"/>
                </a:ext>
              </a:extLst>
            </p:cNvPr>
            <p:cNvSpPr txBox="1"/>
            <p:nvPr/>
          </p:nvSpPr>
          <p:spPr>
            <a:xfrm>
              <a:off x="113503" y="5889912"/>
              <a:ext cx="9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437 MeV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17D9F0-CCF6-6EC7-4AAD-349E3B1592E7}"/>
                </a:ext>
              </a:extLst>
            </p:cNvPr>
            <p:cNvSpPr txBox="1"/>
            <p:nvPr/>
          </p:nvSpPr>
          <p:spPr>
            <a:xfrm>
              <a:off x="11371218" y="6112564"/>
              <a:ext cx="9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650 MeV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099AF7-7D6B-2456-6E99-7F1786F7CA0C}"/>
                </a:ext>
              </a:extLst>
            </p:cNvPr>
            <p:cNvSpPr/>
            <p:nvPr/>
          </p:nvSpPr>
          <p:spPr>
            <a:xfrm>
              <a:off x="1320052" y="4654867"/>
              <a:ext cx="227056" cy="31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A3627D8-5562-8A07-34E4-BD7828A8A445}"/>
                </a:ext>
              </a:extLst>
            </p:cNvPr>
            <p:cNvSpPr/>
            <p:nvPr/>
          </p:nvSpPr>
          <p:spPr>
            <a:xfrm>
              <a:off x="1320052" y="5940750"/>
              <a:ext cx="227056" cy="315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36939A-3207-7A3A-73C7-7208E2770490}"/>
              </a:ext>
            </a:extLst>
          </p:cNvPr>
          <p:cNvCxnSpPr/>
          <p:nvPr/>
        </p:nvCxnSpPr>
        <p:spPr>
          <a:xfrm>
            <a:off x="2141638" y="809411"/>
            <a:ext cx="0" cy="56409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95E1BAD-A64D-200C-AB9A-75B948FC3FFE}"/>
              </a:ext>
            </a:extLst>
          </p:cNvPr>
          <p:cNvCxnSpPr>
            <a:cxnSpLocks/>
          </p:cNvCxnSpPr>
          <p:nvPr/>
        </p:nvCxnSpPr>
        <p:spPr>
          <a:xfrm>
            <a:off x="1678114" y="5050633"/>
            <a:ext cx="928823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D6548A3-0770-CF38-14FD-2ECFAFB57821}"/>
              </a:ext>
            </a:extLst>
          </p:cNvPr>
          <p:cNvSpPr txBox="1"/>
          <p:nvPr/>
        </p:nvSpPr>
        <p:spPr>
          <a:xfrm>
            <a:off x="5631975" y="5033185"/>
            <a:ext cx="696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178</a:t>
            </a:r>
            <a:r>
              <a:rPr lang="en-US" sz="1200" dirty="0"/>
              <a:t> </a:t>
            </a:r>
            <a:r>
              <a:rPr lang="en-US" sz="1200" dirty="0">
                <a:latin typeface="Symbol" panose="05050102010706020507" pitchFamily="18" charset="2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69808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8FB-A955-4283-8AD4-CCDB2878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Isochronous Arcs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18B01D2-645A-42E8-A9BE-F4C88150A4D1}"/>
              </a:ext>
            </a:extLst>
          </p:cNvPr>
          <p:cNvSpPr txBox="1"/>
          <p:nvPr/>
        </p:nvSpPr>
        <p:spPr>
          <a:xfrm>
            <a:off x="7735536" y="4818349"/>
            <a:ext cx="1242429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Joe Gubeli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BED005-DF0D-DC11-5C65-E6B736170FC9}"/>
              </a:ext>
            </a:extLst>
          </p:cNvPr>
          <p:cNvGrpSpPr/>
          <p:nvPr/>
        </p:nvGrpSpPr>
        <p:grpSpPr>
          <a:xfrm>
            <a:off x="325119" y="1640719"/>
            <a:ext cx="11755126" cy="3782119"/>
            <a:chOff x="325119" y="758213"/>
            <a:chExt cx="11755126" cy="378211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B871AB-E9C4-A701-69AC-531D5660802E}"/>
                </a:ext>
              </a:extLst>
            </p:cNvPr>
            <p:cNvGrpSpPr/>
            <p:nvPr/>
          </p:nvGrpSpPr>
          <p:grpSpPr>
            <a:xfrm>
              <a:off x="325119" y="758213"/>
              <a:ext cx="11755126" cy="3782119"/>
              <a:chOff x="325119" y="1927800"/>
              <a:chExt cx="11755126" cy="3782119"/>
            </a:xfrm>
          </p:grpSpPr>
          <p:pic>
            <p:nvPicPr>
              <p:cNvPr id="5" name="Picture 3">
                <a:extLst>
                  <a:ext uri="{FF2B5EF4-FFF2-40B4-BE49-F238E27FC236}">
                    <a16:creationId xmlns:a16="http://schemas.microsoft.com/office/drawing/2014/main" id="{D93EB2F2-2FB7-DB08-DB99-EAB78A5FD6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119" y="3520440"/>
                <a:ext cx="5433151" cy="2189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7C1C76D5-46A0-BD9C-606D-E0406257E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4964" y="1927800"/>
                <a:ext cx="5415281" cy="2337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318ECC-A7A6-1FE7-E39E-BAA4B10633FF}"/>
                  </a:ext>
                </a:extLst>
              </p:cNvPr>
              <p:cNvSpPr/>
              <p:nvPr/>
            </p:nvSpPr>
            <p:spPr>
              <a:xfrm rot="20664234">
                <a:off x="2630102" y="4939279"/>
                <a:ext cx="3338777" cy="64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BF8ABFB-775C-FA66-A09D-6265B622B8AE}"/>
                  </a:ext>
                </a:extLst>
              </p:cNvPr>
              <p:cNvSpPr/>
              <p:nvPr/>
            </p:nvSpPr>
            <p:spPr>
              <a:xfrm rot="20664234">
                <a:off x="8716890" y="3278782"/>
                <a:ext cx="3338777" cy="6400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ED374F-4DE6-C55C-0853-5A1BDA1BAA68}"/>
                  </a:ext>
                </a:extLst>
              </p:cNvPr>
              <p:cNvSpPr/>
              <p:nvPr/>
            </p:nvSpPr>
            <p:spPr>
              <a:xfrm rot="20664234">
                <a:off x="4682479" y="3310766"/>
                <a:ext cx="1301286" cy="380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784C307-501D-4F85-8299-BDB434AEDF4C}"/>
                </a:ext>
              </a:extLst>
            </p:cNvPr>
            <p:cNvCxnSpPr>
              <a:cxnSpLocks/>
            </p:cNvCxnSpPr>
            <p:nvPr/>
          </p:nvCxnSpPr>
          <p:spPr>
            <a:xfrm>
              <a:off x="1804149" y="3230949"/>
              <a:ext cx="539163" cy="74429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37AC3DF-02A0-46F4-9DFE-4EB6A6860693}"/>
                </a:ext>
              </a:extLst>
            </p:cNvPr>
            <p:cNvSpPr txBox="1"/>
            <p:nvPr/>
          </p:nvSpPr>
          <p:spPr>
            <a:xfrm>
              <a:off x="2142120" y="3429000"/>
              <a:ext cx="6864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7.57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090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8FB-A955-4283-8AD4-CCDB2878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Isochronous Arcs (West)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67559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6152F-0C02-4BA4-8268-0CBEDEE101B0}"/>
              </a:ext>
            </a:extLst>
          </p:cNvPr>
          <p:cNvGrpSpPr/>
          <p:nvPr/>
        </p:nvGrpSpPr>
        <p:grpSpPr>
          <a:xfrm>
            <a:off x="789385" y="828407"/>
            <a:ext cx="10711242" cy="2082741"/>
            <a:chOff x="506053" y="764600"/>
            <a:chExt cx="12730257" cy="21972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9AE50C-6502-4405-B669-168D9929B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053" y="764600"/>
              <a:ext cx="11398836" cy="219721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7CA0C9-EF49-45FF-90C5-410CFD894EB0}"/>
                </a:ext>
              </a:extLst>
            </p:cNvPr>
            <p:cNvSpPr txBox="1"/>
            <p:nvPr/>
          </p:nvSpPr>
          <p:spPr>
            <a:xfrm>
              <a:off x="11996968" y="1199180"/>
              <a:ext cx="1239342" cy="32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222 MeV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2AAAA6-F9AF-4214-A917-B89985D88812}"/>
                </a:ext>
              </a:extLst>
            </p:cNvPr>
            <p:cNvSpPr txBox="1"/>
            <p:nvPr/>
          </p:nvSpPr>
          <p:spPr>
            <a:xfrm>
              <a:off x="6718318" y="1070151"/>
              <a:ext cx="3191046" cy="27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Six sector bends: 33 cm, 1.1 Tesla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69B583-3B90-4C37-B7A8-595DD795F2AB}"/>
              </a:ext>
            </a:extLst>
          </p:cNvPr>
          <p:cNvGrpSpPr/>
          <p:nvPr/>
        </p:nvGrpSpPr>
        <p:grpSpPr>
          <a:xfrm>
            <a:off x="789385" y="2772275"/>
            <a:ext cx="10595069" cy="1949037"/>
            <a:chOff x="506053" y="2776471"/>
            <a:chExt cx="12668740" cy="21972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9C92F4-8DBC-4BDF-9B70-BE2B6E555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053" y="2776471"/>
              <a:ext cx="11398836" cy="219721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A72C0B-C0A3-4611-AD63-E4AAB73D719B}"/>
                </a:ext>
              </a:extLst>
            </p:cNvPr>
            <p:cNvSpPr txBox="1"/>
            <p:nvPr/>
          </p:nvSpPr>
          <p:spPr>
            <a:xfrm>
              <a:off x="12066828" y="3072807"/>
              <a:ext cx="1107965" cy="34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437 MeV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26E8591-9455-40B7-9C5C-BB5A57FBDBCD}"/>
                </a:ext>
              </a:extLst>
            </p:cNvPr>
            <p:cNvSpPr txBox="1"/>
            <p:nvPr/>
          </p:nvSpPr>
          <p:spPr>
            <a:xfrm>
              <a:off x="6756086" y="3074661"/>
              <a:ext cx="3023563" cy="294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Six sector bends: 66 cm, 1.1 Tesla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6CD334-830B-4734-8509-C1B28841FC49}"/>
              </a:ext>
            </a:extLst>
          </p:cNvPr>
          <p:cNvGrpSpPr/>
          <p:nvPr/>
        </p:nvGrpSpPr>
        <p:grpSpPr>
          <a:xfrm>
            <a:off x="764858" y="4565384"/>
            <a:ext cx="10755741" cy="1949037"/>
            <a:chOff x="506053" y="4660787"/>
            <a:chExt cx="12843508" cy="219721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8D251D-30E5-4D7F-80E4-8147D1379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053" y="4660787"/>
              <a:ext cx="11398836" cy="219721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BF1F34-A8FD-4154-BD6F-B7EABEE3FCD8}"/>
                </a:ext>
              </a:extLst>
            </p:cNvPr>
            <p:cNvSpPr txBox="1"/>
            <p:nvPr/>
          </p:nvSpPr>
          <p:spPr>
            <a:xfrm>
              <a:off x="12056672" y="4919635"/>
              <a:ext cx="1292889" cy="346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650 MeV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1E316F3-96E0-4C67-AED8-FA855CAAF468}"/>
                </a:ext>
              </a:extLst>
            </p:cNvPr>
            <p:cNvSpPr txBox="1"/>
            <p:nvPr/>
          </p:nvSpPr>
          <p:spPr>
            <a:xfrm>
              <a:off x="6686416" y="4987299"/>
              <a:ext cx="2994778" cy="294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Six sector bends: 66 cm, 1.65 Tesla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7929B4B-BC51-42C8-9865-63519BF3F368}"/>
              </a:ext>
            </a:extLst>
          </p:cNvPr>
          <p:cNvSpPr/>
          <p:nvPr/>
        </p:nvSpPr>
        <p:spPr>
          <a:xfrm>
            <a:off x="10541355" y="6691763"/>
            <a:ext cx="437882" cy="15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C95BF3-5A03-49B8-9669-528F99CEA4D8}"/>
              </a:ext>
            </a:extLst>
          </p:cNvPr>
          <p:cNvGrpSpPr/>
          <p:nvPr/>
        </p:nvGrpSpPr>
        <p:grpSpPr>
          <a:xfrm>
            <a:off x="989462" y="816684"/>
            <a:ext cx="653203" cy="4132199"/>
            <a:chOff x="989462" y="816684"/>
            <a:chExt cx="653203" cy="413219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956187-E18C-4E45-B33C-9AD58D2B1119}"/>
                </a:ext>
              </a:extLst>
            </p:cNvPr>
            <p:cNvGrpSpPr/>
            <p:nvPr/>
          </p:nvGrpSpPr>
          <p:grpSpPr>
            <a:xfrm>
              <a:off x="1022939" y="816684"/>
              <a:ext cx="619726" cy="416952"/>
              <a:chOff x="1022939" y="816684"/>
              <a:chExt cx="619726" cy="416952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B5204540-9CAE-481D-B74B-90DB9C746510}"/>
                  </a:ext>
                </a:extLst>
              </p:cNvPr>
              <p:cNvSpPr/>
              <p:nvPr/>
            </p:nvSpPr>
            <p:spPr>
              <a:xfrm>
                <a:off x="1146925" y="1035792"/>
                <a:ext cx="263312" cy="19784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AAD2179-FADD-4958-8A3A-678700102B8B}"/>
                  </a:ext>
                </a:extLst>
              </p:cNvPr>
              <p:cNvSpPr txBox="1"/>
              <p:nvPr/>
            </p:nvSpPr>
            <p:spPr>
              <a:xfrm>
                <a:off x="1022939" y="816684"/>
                <a:ext cx="6197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B-com 1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EDEF4A1-A41F-410A-BA81-FE0F14A0B811}"/>
                </a:ext>
              </a:extLst>
            </p:cNvPr>
            <p:cNvGrpSpPr/>
            <p:nvPr/>
          </p:nvGrpSpPr>
          <p:grpSpPr>
            <a:xfrm>
              <a:off x="1022939" y="2738822"/>
              <a:ext cx="619726" cy="416952"/>
              <a:chOff x="1022939" y="816684"/>
              <a:chExt cx="619726" cy="416952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ED2745B-0D89-45F5-A1B1-CC6A5137B21D}"/>
                  </a:ext>
                </a:extLst>
              </p:cNvPr>
              <p:cNvSpPr/>
              <p:nvPr/>
            </p:nvSpPr>
            <p:spPr>
              <a:xfrm>
                <a:off x="1146925" y="1035792"/>
                <a:ext cx="263312" cy="19784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2EFEDDA-BA34-4C8F-939F-CB1D92D902FC}"/>
                  </a:ext>
                </a:extLst>
              </p:cNvPr>
              <p:cNvSpPr txBox="1"/>
              <p:nvPr/>
            </p:nvSpPr>
            <p:spPr>
              <a:xfrm>
                <a:off x="1022939" y="816684"/>
                <a:ext cx="6197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B-com 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EC2C53-C753-46E9-90AA-FC245C0E719D}"/>
                </a:ext>
              </a:extLst>
            </p:cNvPr>
            <p:cNvGrpSpPr/>
            <p:nvPr/>
          </p:nvGrpSpPr>
          <p:grpSpPr>
            <a:xfrm>
              <a:off x="989462" y="4531931"/>
              <a:ext cx="619726" cy="416952"/>
              <a:chOff x="1022939" y="816684"/>
              <a:chExt cx="619726" cy="41695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77C975B1-3C41-4AEF-B075-6C5BF19FF2CB}"/>
                  </a:ext>
                </a:extLst>
              </p:cNvPr>
              <p:cNvSpPr/>
              <p:nvPr/>
            </p:nvSpPr>
            <p:spPr>
              <a:xfrm>
                <a:off x="1146925" y="1035792"/>
                <a:ext cx="263312" cy="19784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563C69-1BE3-4D07-A089-64D1ECEA54E5}"/>
                  </a:ext>
                </a:extLst>
              </p:cNvPr>
              <p:cNvSpPr txBox="1"/>
              <p:nvPr/>
            </p:nvSpPr>
            <p:spPr>
              <a:xfrm>
                <a:off x="1022939" y="816684"/>
                <a:ext cx="6197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B-com 1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9E73F0-6477-41E4-83A0-92B33DE7285E}"/>
              </a:ext>
            </a:extLst>
          </p:cNvPr>
          <p:cNvGrpSpPr/>
          <p:nvPr/>
        </p:nvGrpSpPr>
        <p:grpSpPr>
          <a:xfrm>
            <a:off x="1434757" y="2743239"/>
            <a:ext cx="666081" cy="2212083"/>
            <a:chOff x="1434757" y="2743239"/>
            <a:chExt cx="666081" cy="22120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05564C-E9C5-4CBA-B651-69045418EF03}"/>
                </a:ext>
              </a:extLst>
            </p:cNvPr>
            <p:cNvGrpSpPr/>
            <p:nvPr/>
          </p:nvGrpSpPr>
          <p:grpSpPr>
            <a:xfrm>
              <a:off x="1481112" y="2743239"/>
              <a:ext cx="619726" cy="416952"/>
              <a:chOff x="11461368" y="3799183"/>
              <a:chExt cx="619726" cy="416952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88BEBFFD-9226-4315-B252-119BFDFC42F9}"/>
                  </a:ext>
                </a:extLst>
              </p:cNvPr>
              <p:cNvSpPr/>
              <p:nvPr/>
            </p:nvSpPr>
            <p:spPr>
              <a:xfrm>
                <a:off x="11585354" y="4018291"/>
                <a:ext cx="263312" cy="19784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463B6B5-0898-4D29-A1D5-C377549D41B2}"/>
                  </a:ext>
                </a:extLst>
              </p:cNvPr>
              <p:cNvSpPr txBox="1"/>
              <p:nvPr/>
            </p:nvSpPr>
            <p:spPr>
              <a:xfrm>
                <a:off x="11461368" y="3799183"/>
                <a:ext cx="6197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B-com 2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1D9D81A-478C-4265-97C5-66DD193AB340}"/>
                </a:ext>
              </a:extLst>
            </p:cNvPr>
            <p:cNvGrpSpPr/>
            <p:nvPr/>
          </p:nvGrpSpPr>
          <p:grpSpPr>
            <a:xfrm>
              <a:off x="1434757" y="4538370"/>
              <a:ext cx="619726" cy="416952"/>
              <a:chOff x="11461368" y="3799183"/>
              <a:chExt cx="619726" cy="41695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4F7B13-8894-405F-951F-E824B2AE4168}"/>
                  </a:ext>
                </a:extLst>
              </p:cNvPr>
              <p:cNvSpPr/>
              <p:nvPr/>
            </p:nvSpPr>
            <p:spPr>
              <a:xfrm>
                <a:off x="11585354" y="4018291"/>
                <a:ext cx="263312" cy="197844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3EE0C49-553F-4514-B856-7EC236728E59}"/>
                  </a:ext>
                </a:extLst>
              </p:cNvPr>
              <p:cNvSpPr txBox="1"/>
              <p:nvPr/>
            </p:nvSpPr>
            <p:spPr>
              <a:xfrm>
                <a:off x="11461368" y="3799183"/>
                <a:ext cx="6197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B-com 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1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8FB-A955-4283-8AD4-CCDB2878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91" y="146920"/>
            <a:ext cx="11285837" cy="487490"/>
          </a:xfrm>
        </p:spPr>
        <p:txBody>
          <a:bodyPr>
            <a:noAutofit/>
          </a:bodyPr>
          <a:lstStyle/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Straights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B2A1AD-54BA-4074-95A6-3767327C6D8B}"/>
              </a:ext>
            </a:extLst>
          </p:cNvPr>
          <p:cNvGrpSpPr/>
          <p:nvPr/>
        </p:nvGrpSpPr>
        <p:grpSpPr>
          <a:xfrm>
            <a:off x="617062" y="920654"/>
            <a:ext cx="10668953" cy="1938468"/>
            <a:chOff x="573177" y="769855"/>
            <a:chExt cx="11968077" cy="22502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D12935-EC94-48EB-A17A-1BD43A3F8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177" y="769855"/>
              <a:ext cx="10840007" cy="22502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F5A496-6554-47B7-B1CF-8395A62C0385}"/>
                </a:ext>
              </a:extLst>
            </p:cNvPr>
            <p:cNvSpPr txBox="1"/>
            <p:nvPr/>
          </p:nvSpPr>
          <p:spPr>
            <a:xfrm>
              <a:off x="11600157" y="1660727"/>
              <a:ext cx="941097" cy="357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222 MeV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A071D9-C210-4260-9AE8-A1CB81D4377D}"/>
              </a:ext>
            </a:extLst>
          </p:cNvPr>
          <p:cNvGrpSpPr/>
          <p:nvPr/>
        </p:nvGrpSpPr>
        <p:grpSpPr>
          <a:xfrm>
            <a:off x="623153" y="2722441"/>
            <a:ext cx="10811255" cy="1892155"/>
            <a:chOff x="558758" y="2676128"/>
            <a:chExt cx="11940188" cy="22502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62BDB5-CA5B-4798-974A-4BCB499DB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758" y="2676128"/>
              <a:ext cx="10665672" cy="22502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B2FE49-615C-4718-8008-363E8D44ADB4}"/>
                </a:ext>
              </a:extLst>
            </p:cNvPr>
            <p:cNvSpPr txBox="1"/>
            <p:nvPr/>
          </p:nvSpPr>
          <p:spPr>
            <a:xfrm>
              <a:off x="11507273" y="3742571"/>
              <a:ext cx="991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437 MeV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F521FB-A878-4029-9469-AD48271777FF}"/>
              </a:ext>
            </a:extLst>
          </p:cNvPr>
          <p:cNvGrpSpPr/>
          <p:nvPr/>
        </p:nvGrpSpPr>
        <p:grpSpPr>
          <a:xfrm>
            <a:off x="566478" y="4488549"/>
            <a:ext cx="10852803" cy="1938468"/>
            <a:chOff x="544339" y="4571732"/>
            <a:chExt cx="12078160" cy="22502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2790587-E8FC-404F-A523-1AA25C733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339" y="4571732"/>
              <a:ext cx="10840007" cy="225024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698C10-6B23-4DF9-A71B-A9D83E517751}"/>
                </a:ext>
              </a:extLst>
            </p:cNvPr>
            <p:cNvSpPr txBox="1"/>
            <p:nvPr/>
          </p:nvSpPr>
          <p:spPr>
            <a:xfrm>
              <a:off x="11630827" y="5354900"/>
              <a:ext cx="9916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650 MeV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BF0B7C-6D11-46F0-9E5C-31D676AECA77}"/>
              </a:ext>
            </a:extLst>
          </p:cNvPr>
          <p:cNvCxnSpPr/>
          <p:nvPr/>
        </p:nvCxnSpPr>
        <p:spPr>
          <a:xfrm>
            <a:off x="7917778" y="848045"/>
            <a:ext cx="0" cy="56409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589906-73A8-45E2-9C81-87E96A9AFDB8}"/>
              </a:ext>
            </a:extLst>
          </p:cNvPr>
          <p:cNvSpPr txBox="1"/>
          <p:nvPr/>
        </p:nvSpPr>
        <p:spPr>
          <a:xfrm>
            <a:off x="4404574" y="1237894"/>
            <a:ext cx="78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dogleg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31C318-7145-4F64-9F53-D2C328A849A3}"/>
              </a:ext>
            </a:extLst>
          </p:cNvPr>
          <p:cNvSpPr txBox="1"/>
          <p:nvPr/>
        </p:nvSpPr>
        <p:spPr>
          <a:xfrm>
            <a:off x="4473261" y="3039681"/>
            <a:ext cx="78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dogleg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99886F-EC27-4F7F-8D38-CE21DF3BC5CF}"/>
              </a:ext>
            </a:extLst>
          </p:cNvPr>
          <p:cNvSpPr txBox="1"/>
          <p:nvPr/>
        </p:nvSpPr>
        <p:spPr>
          <a:xfrm>
            <a:off x="7832500" y="797543"/>
            <a:ext cx="78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extraction bends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DECD3B-C9D6-475F-A48E-7BD8B7F577D6}"/>
              </a:ext>
            </a:extLst>
          </p:cNvPr>
          <p:cNvSpPr txBox="1"/>
          <p:nvPr/>
        </p:nvSpPr>
        <p:spPr>
          <a:xfrm>
            <a:off x="8781247" y="4758121"/>
            <a:ext cx="785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dump</a:t>
            </a:r>
          </a:p>
        </p:txBody>
      </p:sp>
    </p:spTree>
    <p:extLst>
      <p:ext uri="{BB962C8B-B14F-4D97-AF65-F5344CB8AC3E}">
        <p14:creationId xmlns:p14="http://schemas.microsoft.com/office/powerpoint/2010/main" val="81450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7B7ABC-6F3E-4626-9813-E8F178DC947C}"/>
              </a:ext>
            </a:extLst>
          </p:cNvPr>
          <p:cNvGrpSpPr/>
          <p:nvPr/>
        </p:nvGrpSpPr>
        <p:grpSpPr>
          <a:xfrm>
            <a:off x="5511752" y="2813164"/>
            <a:ext cx="6680248" cy="3837978"/>
            <a:chOff x="5511752" y="2813164"/>
            <a:chExt cx="6680248" cy="383797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44228A3-0769-4184-82E1-0DE805F01B81}"/>
                </a:ext>
              </a:extLst>
            </p:cNvPr>
            <p:cNvGrpSpPr/>
            <p:nvPr/>
          </p:nvGrpSpPr>
          <p:grpSpPr>
            <a:xfrm>
              <a:off x="5511752" y="2813164"/>
              <a:ext cx="6680248" cy="3837978"/>
              <a:chOff x="1652382" y="1239583"/>
              <a:chExt cx="9088192" cy="5038171"/>
            </a:xfrm>
          </p:grpSpPr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58BFEBDE-6B16-4E95-B0A9-F06863388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52382" y="1239583"/>
                <a:ext cx="9088192" cy="5038171"/>
              </a:xfrm>
              <a:prstGeom prst="rect">
                <a:avLst/>
              </a:prstGeom>
            </p:spPr>
          </p:pic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5FF02B4-70CA-4D4D-9CB5-15B894BD94ED}"/>
                  </a:ext>
                </a:extLst>
              </p:cNvPr>
              <p:cNvSpPr txBox="1"/>
              <p:nvPr/>
            </p:nvSpPr>
            <p:spPr>
              <a:xfrm rot="20307486">
                <a:off x="8148882" y="2067342"/>
                <a:ext cx="730276" cy="257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8 MeV inj.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FC948AB-CB67-4567-A6E1-4C49E268A5C7}"/>
                  </a:ext>
                </a:extLst>
              </p:cNvPr>
              <p:cNvSpPr txBox="1"/>
              <p:nvPr/>
            </p:nvSpPr>
            <p:spPr>
              <a:xfrm rot="20451018">
                <a:off x="8941350" y="3127384"/>
                <a:ext cx="1582013" cy="32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/>
                  <a:t>222/437/650 MeV</a:t>
                </a:r>
              </a:p>
            </p:txBody>
          </p: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D1BCD2B-5474-4F7A-BACD-7CBC694999AC}"/>
                </a:ext>
              </a:extLst>
            </p:cNvPr>
            <p:cNvCxnSpPr>
              <a:cxnSpLocks/>
            </p:cNvCxnSpPr>
            <p:nvPr/>
          </p:nvCxnSpPr>
          <p:spPr>
            <a:xfrm>
              <a:off x="10240059" y="4593246"/>
              <a:ext cx="166729" cy="29436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BD0D88B-B42F-4EDE-AFF3-306D35FA4E42}"/>
                </a:ext>
              </a:extLst>
            </p:cNvPr>
            <p:cNvSpPr txBox="1"/>
            <p:nvPr/>
          </p:nvSpPr>
          <p:spPr>
            <a:xfrm>
              <a:off x="10020039" y="4672166"/>
              <a:ext cx="340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 m</a:t>
              </a:r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BE039B7-C2A4-4C0E-97D7-45F81F0A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EA240C-DC0A-4A58-BF2E-7539124597ED}"/>
              </a:ext>
            </a:extLst>
          </p:cNvPr>
          <p:cNvSpPr txBox="1">
            <a:spLocks/>
          </p:cNvSpPr>
          <p:nvPr/>
        </p:nvSpPr>
        <p:spPr>
          <a:xfrm>
            <a:off x="453081" y="129043"/>
            <a:ext cx="11285837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0" kern="0" dirty="0">
                <a:solidFill>
                  <a:srgbClr val="002060"/>
                </a:solidFill>
                <a:latin typeface="Arial" panose="020B0604020202020204" pitchFamily="34" charset="0"/>
              </a:rPr>
              <a:t>Extraction Lines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EFCAE2-A96D-4841-A7BF-4C0F1643BF11}"/>
              </a:ext>
            </a:extLst>
          </p:cNvPr>
          <p:cNvSpPr txBox="1"/>
          <p:nvPr/>
        </p:nvSpPr>
        <p:spPr>
          <a:xfrm>
            <a:off x="227047" y="843816"/>
            <a:ext cx="9053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N 	name 	S[cm] 	X[cm] 	Y[cm] 	Z[cm] 	TetaX[deg] 	TetaY[deg] 	Energy[MeV]</a:t>
            </a:r>
          </a:p>
          <a:p>
            <a:r>
              <a:rPr lang="pt-BR" sz="1200" dirty="0"/>
              <a:t>0 	 	     0.000	     0.000	   160.000	     0.000	   0.0000	   0.0000 	 221.4890</a:t>
            </a:r>
          </a:p>
          <a:p>
            <a:r>
              <a:rPr lang="pt-BR" sz="1200" dirty="0"/>
              <a:t>1 	g1E01	     0.000	     0.000	   160.000	     0.000	   0.0000	   0.0000 	 221.4890</a:t>
            </a:r>
          </a:p>
          <a:p>
            <a:r>
              <a:rPr lang="pt-BR" sz="1200" dirty="0"/>
              <a:t>3 	G1E01	    36.654	   -13.669	   160.000	    33.000	 -45.0000	   0.0000 	 221.4890</a:t>
            </a:r>
          </a:p>
          <a:p>
            <a:r>
              <a:rPr lang="pt-BR" sz="1200" dirty="0"/>
              <a:t>5 	g1E02	   280.835	  -186.331	   160.000	   205.662	 -45.0000	   0.0000 	 221.4890</a:t>
            </a:r>
          </a:p>
          <a:p>
            <a:r>
              <a:rPr lang="pt-BR" sz="1200" dirty="0"/>
              <a:t>7 	G1E02	   317.489	  -200.000	   160.000	   238.662	   0.0000	   0.0000 	 221.4890</a:t>
            </a:r>
          </a:p>
          <a:p>
            <a:r>
              <a:rPr lang="pt-BR" sz="1200" dirty="0"/>
              <a:t>15 	g1E03	   447.489	  -200.000	   160.000	   368.662	   0.0000	   0.0000 	 221.4890</a:t>
            </a:r>
          </a:p>
          <a:p>
            <a:r>
              <a:rPr lang="pt-BR" sz="1200" dirty="0"/>
              <a:t>17 	G1E03	   484.142	  -213.669	   160.000	   401.662	 -45.0000	   0.0000 	 221.4890</a:t>
            </a:r>
          </a:p>
          <a:p>
            <a:r>
              <a:rPr lang="pt-BR" sz="1200" dirty="0"/>
              <a:t>19 	g1E04	   728.323	  -386.331	   160.000	   574.324	 -45.0000	   0.0000 	 221.4890</a:t>
            </a:r>
          </a:p>
          <a:p>
            <a:r>
              <a:rPr lang="pt-BR" sz="1200" dirty="0"/>
              <a:t>21 	G1E04	   764.977	  -400.000	   160.000	   607.324	   0.0000	   0.0000 	 221.4890</a:t>
            </a:r>
          </a:p>
          <a:p>
            <a:r>
              <a:rPr lang="pt-BR" sz="1200" dirty="0"/>
              <a:t>30 	g1S04	   953.599	  -400.000	   160.000	   795.946	   0.0000	   0.0000 	 221.4890</a:t>
            </a:r>
          </a:p>
          <a:p>
            <a:r>
              <a:rPr lang="pt-BR" sz="1200" dirty="0"/>
              <a:t>32 	g1S04	   986.979	  -400.000	   151.459	   827.822	   0.0000	 -30.0000 	 221.4890</a:t>
            </a:r>
          </a:p>
          <a:p>
            <a:r>
              <a:rPr lang="pt-BR" sz="1200" dirty="0"/>
              <a:t>34 	g1S03	  1042.514	  -400.000	   123.691	   875.916	   0.0000	 -30.0000 	 221.4890</a:t>
            </a:r>
          </a:p>
          <a:p>
            <a:r>
              <a:rPr lang="pt-BR" sz="1200" dirty="0"/>
              <a:t>36 	g1S03	  1075.894	  -400.000	   115.150	   907.792	   0.0000	   0.0000 	 221.4890</a:t>
            </a:r>
          </a:p>
          <a:p>
            <a:r>
              <a:rPr lang="pt-BR" sz="1200" dirty="0"/>
              <a:t>44 	g1S02	  1205.894	  -400.000	   115.150	  1037.792	   0.0000	   0.0000 	 221.4890</a:t>
            </a:r>
          </a:p>
          <a:p>
            <a:r>
              <a:rPr lang="pt-BR" sz="1200" dirty="0"/>
              <a:t>46 	g1S02	  1239.274	  -400.000	   106.609	  1069.667	   0.0000	 -30.0000 	 221.4890</a:t>
            </a:r>
          </a:p>
          <a:p>
            <a:r>
              <a:rPr lang="pt-BR" sz="1200" dirty="0"/>
              <a:t>48 	G1S01	  1294.809	  -400.000	    78.842	  1117.762	   0.0000	 -30.0000 	 221.4890</a:t>
            </a:r>
          </a:p>
          <a:p>
            <a:r>
              <a:rPr lang="pt-BR" sz="1200" dirty="0"/>
              <a:t>50 	g1S01	  1329.367	  -400.000	    70.000	  1150.762	   0.0000	   0.0000 	 221.4890</a:t>
            </a:r>
          </a:p>
          <a:p>
            <a:endParaRPr lang="en-US" sz="1200" dirty="0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33816CA-2DF6-4B1B-9E86-73CB85D0B5E2}"/>
              </a:ext>
            </a:extLst>
          </p:cNvPr>
          <p:cNvSpPr/>
          <p:nvPr/>
        </p:nvSpPr>
        <p:spPr>
          <a:xfrm>
            <a:off x="3075188" y="3975088"/>
            <a:ext cx="650383" cy="209146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5679619-62D9-4332-A3B2-8590F98BE99B}"/>
              </a:ext>
            </a:extLst>
          </p:cNvPr>
          <p:cNvSpPr txBox="1"/>
          <p:nvPr/>
        </p:nvSpPr>
        <p:spPr>
          <a:xfrm>
            <a:off x="9618845" y="5725102"/>
            <a:ext cx="1242429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Joe Gubeli</a:t>
            </a:r>
          </a:p>
        </p:txBody>
      </p:sp>
    </p:spTree>
    <p:extLst>
      <p:ext uri="{BB962C8B-B14F-4D97-AF65-F5344CB8AC3E}">
        <p14:creationId xmlns:p14="http://schemas.microsoft.com/office/powerpoint/2010/main" val="295011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290714</TotalTime>
  <Words>1328</Words>
  <Application>Microsoft Office PowerPoint</Application>
  <PresentationFormat>Widescreen</PresentationFormat>
  <Paragraphs>242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.PingFangSC-Regular</vt:lpstr>
      <vt:lpstr>Arial</vt:lpstr>
      <vt:lpstr>Calibri</vt:lpstr>
      <vt:lpstr>PingFangSC-Regular</vt:lpstr>
      <vt:lpstr>Symbol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Multi-pass linac</vt:lpstr>
      <vt:lpstr>Isochronous Arcs</vt:lpstr>
      <vt:lpstr>Isochronous Arcs (West)</vt:lpstr>
      <vt:lpstr>Straights</vt:lpstr>
      <vt:lpstr>PowerPoint Presentation</vt:lpstr>
      <vt:lpstr>PowerPoint Presentation</vt:lpstr>
      <vt:lpstr>PowerPoint Presentation</vt:lpstr>
      <vt:lpstr>Extraction Lines</vt:lpstr>
      <vt:lpstr>PowerPoint Presentation</vt:lpstr>
      <vt:lpstr>PowerPoint Presentation</vt:lpstr>
      <vt:lpstr>PowerPoint Presentation</vt:lpstr>
      <vt:lpstr>PowerPoint Presentation</vt:lpstr>
      <vt:lpstr>Summary</vt:lpstr>
      <vt:lpstr>Summary -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Alex Bogacz</cp:lastModifiedBy>
  <cp:revision>632</cp:revision>
  <dcterms:created xsi:type="dcterms:W3CDTF">2023-02-20T23:38:38Z</dcterms:created>
  <dcterms:modified xsi:type="dcterms:W3CDTF">2026-03-23T14:24:56Z</dcterms:modified>
</cp:coreProperties>
</file>