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4" r:id="rId3"/>
    <p:sldId id="283" r:id="rId4"/>
    <p:sldId id="454" r:id="rId5"/>
    <p:sldId id="446" r:id="rId6"/>
    <p:sldId id="299" r:id="rId7"/>
    <p:sldId id="279" r:id="rId8"/>
    <p:sldId id="463" r:id="rId9"/>
    <p:sldId id="296" r:id="rId10"/>
    <p:sldId id="371" r:id="rId11"/>
    <p:sldId id="461" r:id="rId12"/>
    <p:sldId id="459" r:id="rId13"/>
    <p:sldId id="287" r:id="rId14"/>
    <p:sldId id="389" r:id="rId15"/>
    <p:sldId id="457" r:id="rId16"/>
    <p:sldId id="293" r:id="rId17"/>
    <p:sldId id="458" r:id="rId18"/>
    <p:sldId id="462" r:id="rId19"/>
    <p:sldId id="265" r:id="rId20"/>
    <p:sldId id="447" r:id="rId21"/>
    <p:sldId id="451" r:id="rId22"/>
    <p:sldId id="452" r:id="rId23"/>
    <p:sldId id="319" r:id="rId24"/>
    <p:sldId id="323" r:id="rId25"/>
    <p:sldId id="327" r:id="rId26"/>
    <p:sldId id="326" r:id="rId27"/>
    <p:sldId id="261" r:id="rId28"/>
    <p:sldId id="258" r:id="rId29"/>
    <p:sldId id="382" r:id="rId30"/>
    <p:sldId id="276" r:id="rId31"/>
    <p:sldId id="460" r:id="rId32"/>
    <p:sldId id="31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98DA92-97BC-434D-ABE9-F064FE1234F3}" v="315" dt="2026-03-24T23:11:41.584"/>
    <p1510:client id="{E4210E21-04AE-4FFD-BE89-D9E72F94A408}" v="8" dt="2026-03-25T01:09:21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thy Gay" userId="52f29e48-66ff-446d-bef3-b481708ff855" providerId="ADAL" clId="{B352C98C-D432-4BB4-A2DA-D5B77CB44A17}"/>
    <pc:docChg chg="undo custSel addSld delSld modSld sldOrd">
      <pc:chgData name="Timothy Gay" userId="52f29e48-66ff-446d-bef3-b481708ff855" providerId="ADAL" clId="{B352C98C-D432-4BB4-A2DA-D5B77CB44A17}" dt="2026-03-25T01:14:10.410" v="1794" actId="20577"/>
      <pc:docMkLst>
        <pc:docMk/>
      </pc:docMkLst>
      <pc:sldChg chg="add">
        <pc:chgData name="Timothy Gay" userId="52f29e48-66ff-446d-bef3-b481708ff855" providerId="ADAL" clId="{B352C98C-D432-4BB4-A2DA-D5B77CB44A17}" dt="2026-03-23T00:49:23.850" v="1108"/>
        <pc:sldMkLst>
          <pc:docMk/>
          <pc:sldMk cId="0" sldId="258"/>
        </pc:sldMkLst>
      </pc:sldChg>
      <pc:sldChg chg="addSp delSp modSp add mod">
        <pc:chgData name="Timothy Gay" userId="52f29e48-66ff-446d-bef3-b481708ff855" providerId="ADAL" clId="{B352C98C-D432-4BB4-A2DA-D5B77CB44A17}" dt="2026-03-22T22:34:54.893" v="1019" actId="931"/>
        <pc:sldMkLst>
          <pc:docMk/>
          <pc:sldMk cId="3018560866" sldId="261"/>
        </pc:sldMkLst>
        <pc:picChg chg="add mod">
          <ac:chgData name="Timothy Gay" userId="52f29e48-66ff-446d-bef3-b481708ff855" providerId="ADAL" clId="{B352C98C-D432-4BB4-A2DA-D5B77CB44A17}" dt="2026-03-22T22:34:54.893" v="1019" actId="931"/>
          <ac:picMkLst>
            <pc:docMk/>
            <pc:sldMk cId="3018560866" sldId="261"/>
            <ac:picMk id="3" creationId="{61B0FDD3-EBD3-197C-C2F1-1629F0D590D5}"/>
          </ac:picMkLst>
        </pc:picChg>
      </pc:sldChg>
      <pc:sldChg chg="modSp add mod">
        <pc:chgData name="Timothy Gay" userId="52f29e48-66ff-446d-bef3-b481708ff855" providerId="ADAL" clId="{B352C98C-D432-4BB4-A2DA-D5B77CB44A17}" dt="2026-03-22T19:46:06.520" v="310" actId="6549"/>
        <pc:sldMkLst>
          <pc:docMk/>
          <pc:sldMk cId="762227591" sldId="265"/>
        </pc:sldMkLst>
        <pc:spChg chg="mod">
          <ac:chgData name="Timothy Gay" userId="52f29e48-66ff-446d-bef3-b481708ff855" providerId="ADAL" clId="{B352C98C-D432-4BB4-A2DA-D5B77CB44A17}" dt="2026-03-22T19:46:06.520" v="310" actId="6549"/>
          <ac:spMkLst>
            <pc:docMk/>
            <pc:sldMk cId="762227591" sldId="265"/>
            <ac:spMk id="4" creationId="{7FD24370-7DDE-161F-1108-CF8FE3FB17A1}"/>
          </ac:spMkLst>
        </pc:spChg>
      </pc:sldChg>
      <pc:sldChg chg="addSp delSp modSp add mod">
        <pc:chgData name="Timothy Gay" userId="52f29e48-66ff-446d-bef3-b481708ff855" providerId="ADAL" clId="{B352C98C-D432-4BB4-A2DA-D5B77CB44A17}" dt="2026-03-23T01:16:17.510" v="1389" actId="207"/>
        <pc:sldMkLst>
          <pc:docMk/>
          <pc:sldMk cId="2146979014" sldId="276"/>
        </pc:sldMkLst>
        <pc:spChg chg="add mod">
          <ac:chgData name="Timothy Gay" userId="52f29e48-66ff-446d-bef3-b481708ff855" providerId="ADAL" clId="{B352C98C-D432-4BB4-A2DA-D5B77CB44A17}" dt="2026-03-23T01:10:40.358" v="1382" actId="1076"/>
          <ac:spMkLst>
            <pc:docMk/>
            <pc:sldMk cId="2146979014" sldId="276"/>
            <ac:spMk id="7" creationId="{91CA6BBA-1819-ADBC-4741-7A6B806F74DD}"/>
          </ac:spMkLst>
        </pc:spChg>
        <pc:graphicFrameChg chg="add mod modGraphic">
          <ac:chgData name="Timothy Gay" userId="52f29e48-66ff-446d-bef3-b481708ff855" providerId="ADAL" clId="{B352C98C-D432-4BB4-A2DA-D5B77CB44A17}" dt="2026-03-23T01:16:17.510" v="1389" actId="207"/>
          <ac:graphicFrameMkLst>
            <pc:docMk/>
            <pc:sldMk cId="2146979014" sldId="276"/>
            <ac:graphicFrameMk id="8" creationId="{EE2F4340-E8AF-2827-6EED-4715466FB509}"/>
          </ac:graphicFrameMkLst>
        </pc:graphicFrameChg>
        <pc:picChg chg="add mod">
          <ac:chgData name="Timothy Gay" userId="52f29e48-66ff-446d-bef3-b481708ff855" providerId="ADAL" clId="{B352C98C-D432-4BB4-A2DA-D5B77CB44A17}" dt="2026-03-23T00:56:28.973" v="1278" actId="1037"/>
          <ac:picMkLst>
            <pc:docMk/>
            <pc:sldMk cId="2146979014" sldId="276"/>
            <ac:picMk id="3" creationId="{C8EE874D-3B82-7D54-8561-165AFFEBF2BC}"/>
          </ac:picMkLst>
        </pc:picChg>
      </pc:sldChg>
      <pc:sldChg chg="addSp delSp modSp mod">
        <pc:chgData name="Timothy Gay" userId="52f29e48-66ff-446d-bef3-b481708ff855" providerId="ADAL" clId="{B352C98C-D432-4BB4-A2DA-D5B77CB44A17}" dt="2026-03-23T14:58:42.052" v="1499" actId="478"/>
        <pc:sldMkLst>
          <pc:docMk/>
          <pc:sldMk cId="3026979295" sldId="279"/>
        </pc:sldMkLst>
        <pc:spChg chg="add mod">
          <ac:chgData name="Timothy Gay" userId="52f29e48-66ff-446d-bef3-b481708ff855" providerId="ADAL" clId="{B352C98C-D432-4BB4-A2DA-D5B77CB44A17}" dt="2026-03-23T14:58:34.352" v="1498"/>
          <ac:spMkLst>
            <pc:docMk/>
            <pc:sldMk cId="3026979295" sldId="279"/>
            <ac:spMk id="7" creationId="{9DC677EA-8CE9-B16B-532F-1F681CDDE43C}"/>
          </ac:spMkLst>
        </pc:spChg>
        <pc:picChg chg="add mod">
          <ac:chgData name="Timothy Gay" userId="52f29e48-66ff-446d-bef3-b481708ff855" providerId="ADAL" clId="{B352C98C-D432-4BB4-A2DA-D5B77CB44A17}" dt="2026-03-23T14:53:24.492" v="1481" actId="14100"/>
          <ac:picMkLst>
            <pc:docMk/>
            <pc:sldMk cId="3026979295" sldId="279"/>
            <ac:picMk id="6" creationId="{17DF0683-CDFA-996D-BA05-13B918F564F2}"/>
          </ac:picMkLst>
        </pc:picChg>
      </pc:sldChg>
      <pc:sldChg chg="addSp modSp add mod">
        <pc:chgData name="Timothy Gay" userId="52f29e48-66ff-446d-bef3-b481708ff855" providerId="ADAL" clId="{B352C98C-D432-4BB4-A2DA-D5B77CB44A17}" dt="2026-03-25T00:43:40.238" v="1500" actId="6549"/>
        <pc:sldMkLst>
          <pc:docMk/>
          <pc:sldMk cId="2515463240" sldId="283"/>
        </pc:sldMkLst>
        <pc:spChg chg="mod">
          <ac:chgData name="Timothy Gay" userId="52f29e48-66ff-446d-bef3-b481708ff855" providerId="ADAL" clId="{B352C98C-D432-4BB4-A2DA-D5B77CB44A17}" dt="2026-03-22T22:08:19.502" v="949" actId="1076"/>
          <ac:spMkLst>
            <pc:docMk/>
            <pc:sldMk cId="2515463240" sldId="283"/>
            <ac:spMk id="2" creationId="{00000000-0000-0000-0000-000000000000}"/>
          </ac:spMkLst>
        </pc:spChg>
        <pc:spChg chg="mod">
          <ac:chgData name="Timothy Gay" userId="52f29e48-66ff-446d-bef3-b481708ff855" providerId="ADAL" clId="{B352C98C-D432-4BB4-A2DA-D5B77CB44A17}" dt="2026-03-25T00:43:40.238" v="1500" actId="6549"/>
          <ac:spMkLst>
            <pc:docMk/>
            <pc:sldMk cId="2515463240" sldId="283"/>
            <ac:spMk id="8" creationId="{00000000-0000-0000-0000-000000000000}"/>
          </ac:spMkLst>
        </pc:spChg>
        <pc:grpChg chg="mod">
          <ac:chgData name="Timothy Gay" userId="52f29e48-66ff-446d-bef3-b481708ff855" providerId="ADAL" clId="{B352C98C-D432-4BB4-A2DA-D5B77CB44A17}" dt="2026-03-22T22:10:33.985" v="961" actId="1076"/>
          <ac:grpSpMkLst>
            <pc:docMk/>
            <pc:sldMk cId="2515463240" sldId="283"/>
            <ac:grpSpMk id="4" creationId="{00000000-0000-0000-0000-000000000000}"/>
          </ac:grpSpMkLst>
        </pc:grpChg>
        <pc:picChg chg="mod">
          <ac:chgData name="Timothy Gay" userId="52f29e48-66ff-446d-bef3-b481708ff855" providerId="ADAL" clId="{B352C98C-D432-4BB4-A2DA-D5B77CB44A17}" dt="2026-03-22T22:10:16.594" v="957" actId="1076"/>
          <ac:picMkLst>
            <pc:docMk/>
            <pc:sldMk cId="2515463240" sldId="283"/>
            <ac:picMk id="7" creationId="{00000000-0000-0000-0000-000000000000}"/>
          </ac:picMkLst>
        </pc:picChg>
        <pc:picChg chg="add mod">
          <ac:chgData name="Timothy Gay" userId="52f29e48-66ff-446d-bef3-b481708ff855" providerId="ADAL" clId="{B352C98C-D432-4BB4-A2DA-D5B77CB44A17}" dt="2026-03-22T22:10:45.370" v="962" actId="1076"/>
          <ac:picMkLst>
            <pc:docMk/>
            <pc:sldMk cId="2515463240" sldId="283"/>
            <ac:picMk id="9" creationId="{E2C16AD2-E95F-5123-CBB8-E955B1AF8A9C}"/>
          </ac:picMkLst>
        </pc:picChg>
      </pc:sldChg>
      <pc:sldChg chg="addSp modSp add mod ord">
        <pc:chgData name="Timothy Gay" userId="52f29e48-66ff-446d-bef3-b481708ff855" providerId="ADAL" clId="{B352C98C-D432-4BB4-A2DA-D5B77CB44A17}" dt="2026-03-25T00:51:01.533" v="1680" actId="1076"/>
        <pc:sldMkLst>
          <pc:docMk/>
          <pc:sldMk cId="0" sldId="287"/>
        </pc:sldMkLst>
        <pc:spChg chg="add mod">
          <ac:chgData name="Timothy Gay" userId="52f29e48-66ff-446d-bef3-b481708ff855" providerId="ADAL" clId="{B352C98C-D432-4BB4-A2DA-D5B77CB44A17}" dt="2026-03-25T00:50:53.587" v="1679" actId="1076"/>
          <ac:spMkLst>
            <pc:docMk/>
            <pc:sldMk cId="0" sldId="287"/>
            <ac:spMk id="2" creationId="{C604FB8A-6F0A-43B7-35E0-F4980C3A6414}"/>
          </ac:spMkLst>
        </pc:spChg>
        <pc:spChg chg="mod">
          <ac:chgData name="Timothy Gay" userId="52f29e48-66ff-446d-bef3-b481708ff855" providerId="ADAL" clId="{B352C98C-D432-4BB4-A2DA-D5B77CB44A17}" dt="2026-03-25T00:51:01.533" v="1680" actId="1076"/>
          <ac:spMkLst>
            <pc:docMk/>
            <pc:sldMk cId="0" sldId="287"/>
            <ac:spMk id="59394" creationId="{19D5434B-35DB-5448-E4CE-3438D1CD1196}"/>
          </ac:spMkLst>
        </pc:spChg>
      </pc:sldChg>
      <pc:sldChg chg="add">
        <pc:chgData name="Timothy Gay" userId="52f29e48-66ff-446d-bef3-b481708ff855" providerId="ADAL" clId="{B352C98C-D432-4BB4-A2DA-D5B77CB44A17}" dt="2026-03-23T00:28:52.919" v="1094"/>
        <pc:sldMkLst>
          <pc:docMk/>
          <pc:sldMk cId="411940529" sldId="293"/>
        </pc:sldMkLst>
      </pc:sldChg>
      <pc:sldChg chg="add">
        <pc:chgData name="Timothy Gay" userId="52f29e48-66ff-446d-bef3-b481708ff855" providerId="ADAL" clId="{B352C98C-D432-4BB4-A2DA-D5B77CB44A17}" dt="2026-03-23T00:31:12.564" v="1099"/>
        <pc:sldMkLst>
          <pc:docMk/>
          <pc:sldMk cId="3818345151" sldId="296"/>
        </pc:sldMkLst>
      </pc:sldChg>
      <pc:sldChg chg="modSp add mod">
        <pc:chgData name="Timothy Gay" userId="52f29e48-66ff-446d-bef3-b481708ff855" providerId="ADAL" clId="{B352C98C-D432-4BB4-A2DA-D5B77CB44A17}" dt="2026-03-23T14:56:28.047" v="1496" actId="1037"/>
        <pc:sldMkLst>
          <pc:docMk/>
          <pc:sldMk cId="2329261511" sldId="299"/>
        </pc:sldMkLst>
        <pc:spChg chg="mod">
          <ac:chgData name="Timothy Gay" userId="52f29e48-66ff-446d-bef3-b481708ff855" providerId="ADAL" clId="{B352C98C-D432-4BB4-A2DA-D5B77CB44A17}" dt="2026-03-23T14:56:28.047" v="1496" actId="1037"/>
          <ac:spMkLst>
            <pc:docMk/>
            <pc:sldMk cId="2329261511" sldId="299"/>
            <ac:spMk id="2" creationId="{1D42AB39-3F51-67AA-2B69-C307EA9603F7}"/>
          </ac:spMkLst>
        </pc:spChg>
        <pc:spChg chg="mod">
          <ac:chgData name="Timothy Gay" userId="52f29e48-66ff-446d-bef3-b481708ff855" providerId="ADAL" clId="{B352C98C-D432-4BB4-A2DA-D5B77CB44A17}" dt="2026-03-23T14:56:05.498" v="1494" actId="20577"/>
          <ac:spMkLst>
            <pc:docMk/>
            <pc:sldMk cId="2329261511" sldId="299"/>
            <ac:spMk id="6" creationId="{BA7DE311-E7FC-E24F-CD90-0DAE89432512}"/>
          </ac:spMkLst>
        </pc:spChg>
        <pc:spChg chg="mod">
          <ac:chgData name="Timothy Gay" userId="52f29e48-66ff-446d-bef3-b481708ff855" providerId="ADAL" clId="{B352C98C-D432-4BB4-A2DA-D5B77CB44A17}" dt="2026-03-23T14:55:55.350" v="1493" actId="6549"/>
          <ac:spMkLst>
            <pc:docMk/>
            <pc:sldMk cId="2329261511" sldId="299"/>
            <ac:spMk id="11" creationId="{9501BBCA-4312-9D72-3FD3-05D8C510B655}"/>
          </ac:spMkLst>
        </pc:spChg>
        <pc:grpChg chg="mod">
          <ac:chgData name="Timothy Gay" userId="52f29e48-66ff-446d-bef3-b481708ff855" providerId="ADAL" clId="{B352C98C-D432-4BB4-A2DA-D5B77CB44A17}" dt="2026-03-23T14:56:05.498" v="1494" actId="20577"/>
          <ac:grpSpMkLst>
            <pc:docMk/>
            <pc:sldMk cId="2329261511" sldId="299"/>
            <ac:grpSpMk id="8" creationId="{4FE7FAF6-4810-D2F3-3B10-F30F99BB5400}"/>
          </ac:grpSpMkLst>
        </pc:grpChg>
      </pc:sldChg>
      <pc:sldChg chg="modSp add mod">
        <pc:chgData name="Timothy Gay" userId="52f29e48-66ff-446d-bef3-b481708ff855" providerId="ADAL" clId="{B352C98C-D432-4BB4-A2DA-D5B77CB44A17}" dt="2026-03-22T21:58:03" v="622" actId="947"/>
        <pc:sldMkLst>
          <pc:docMk/>
          <pc:sldMk cId="2477571317" sldId="304"/>
        </pc:sldMkLst>
        <pc:spChg chg="mod">
          <ac:chgData name="Timothy Gay" userId="52f29e48-66ff-446d-bef3-b481708ff855" providerId="ADAL" clId="{B352C98C-D432-4BB4-A2DA-D5B77CB44A17}" dt="2026-03-22T21:58:03" v="622" actId="947"/>
          <ac:spMkLst>
            <pc:docMk/>
            <pc:sldMk cId="2477571317" sldId="304"/>
            <ac:spMk id="4" creationId="{00000000-0000-0000-0000-000000000000}"/>
          </ac:spMkLst>
        </pc:spChg>
      </pc:sldChg>
      <pc:sldChg chg="add ord">
        <pc:chgData name="Timothy Gay" userId="52f29e48-66ff-446d-bef3-b481708ff855" providerId="ADAL" clId="{B352C98C-D432-4BB4-A2DA-D5B77CB44A17}" dt="2026-03-22T22:45:42.642" v="1031"/>
        <pc:sldMkLst>
          <pc:docMk/>
          <pc:sldMk cId="1085488275" sldId="319"/>
        </pc:sldMkLst>
      </pc:sldChg>
      <pc:sldChg chg="add">
        <pc:chgData name="Timothy Gay" userId="52f29e48-66ff-446d-bef3-b481708ff855" providerId="ADAL" clId="{B352C98C-D432-4BB4-A2DA-D5B77CB44A17}" dt="2026-03-22T22:45:17.434" v="1028"/>
        <pc:sldMkLst>
          <pc:docMk/>
          <pc:sldMk cId="364992877" sldId="323"/>
        </pc:sldMkLst>
      </pc:sldChg>
      <pc:sldChg chg="add">
        <pc:chgData name="Timothy Gay" userId="52f29e48-66ff-446d-bef3-b481708ff855" providerId="ADAL" clId="{B352C98C-D432-4BB4-A2DA-D5B77CB44A17}" dt="2026-03-22T22:41:13.949" v="1022"/>
        <pc:sldMkLst>
          <pc:docMk/>
          <pc:sldMk cId="2052317145" sldId="326"/>
        </pc:sldMkLst>
      </pc:sldChg>
      <pc:sldChg chg="add">
        <pc:chgData name="Timothy Gay" userId="52f29e48-66ff-446d-bef3-b481708ff855" providerId="ADAL" clId="{B352C98C-D432-4BB4-A2DA-D5B77CB44A17}" dt="2026-03-22T22:43:16.328" v="1024"/>
        <pc:sldMkLst>
          <pc:docMk/>
          <pc:sldMk cId="1876957953" sldId="327"/>
        </pc:sldMkLst>
      </pc:sldChg>
      <pc:sldChg chg="addSp modSp add mod">
        <pc:chgData name="Timothy Gay" userId="52f29e48-66ff-446d-bef3-b481708ff855" providerId="ADAL" clId="{B352C98C-D432-4BB4-A2DA-D5B77CB44A17}" dt="2026-03-25T00:47:43.116" v="1561" actId="1036"/>
        <pc:sldMkLst>
          <pc:docMk/>
          <pc:sldMk cId="3542042739" sldId="371"/>
        </pc:sldMkLst>
        <pc:spChg chg="mod">
          <ac:chgData name="Timothy Gay" userId="52f29e48-66ff-446d-bef3-b481708ff855" providerId="ADAL" clId="{B352C98C-D432-4BB4-A2DA-D5B77CB44A17}" dt="2026-03-25T00:47:43.116" v="1561" actId="1036"/>
          <ac:spMkLst>
            <pc:docMk/>
            <pc:sldMk cId="3542042739" sldId="371"/>
            <ac:spMk id="2" creationId="{0B8BC90E-19C2-23E2-D513-F369081B40DF}"/>
          </ac:spMkLst>
        </pc:spChg>
      </pc:sldChg>
      <pc:sldChg chg="modSp add mod">
        <pc:chgData name="Timothy Gay" userId="52f29e48-66ff-446d-bef3-b481708ff855" providerId="ADAL" clId="{B352C98C-D432-4BB4-A2DA-D5B77CB44A17}" dt="2026-03-23T00:50:45.280" v="1140" actId="20577"/>
        <pc:sldMkLst>
          <pc:docMk/>
          <pc:sldMk cId="325825730" sldId="382"/>
        </pc:sldMkLst>
        <pc:spChg chg="mod">
          <ac:chgData name="Timothy Gay" userId="52f29e48-66ff-446d-bef3-b481708ff855" providerId="ADAL" clId="{B352C98C-D432-4BB4-A2DA-D5B77CB44A17}" dt="2026-03-23T00:50:45.280" v="1140" actId="20577"/>
          <ac:spMkLst>
            <pc:docMk/>
            <pc:sldMk cId="325825730" sldId="382"/>
            <ac:spMk id="26" creationId="{00000000-0000-0000-0000-000000000000}"/>
          </ac:spMkLst>
        </pc:spChg>
      </pc:sldChg>
      <pc:sldChg chg="addSp delSp modSp add mod">
        <pc:chgData name="Timothy Gay" userId="52f29e48-66ff-446d-bef3-b481708ff855" providerId="ADAL" clId="{B352C98C-D432-4BB4-A2DA-D5B77CB44A17}" dt="2026-03-25T01:14:10.410" v="1794" actId="20577"/>
        <pc:sldMkLst>
          <pc:docMk/>
          <pc:sldMk cId="1771692390" sldId="389"/>
        </pc:sldMkLst>
        <pc:spChg chg="mod">
          <ac:chgData name="Timothy Gay" userId="52f29e48-66ff-446d-bef3-b481708ff855" providerId="ADAL" clId="{B352C98C-D432-4BB4-A2DA-D5B77CB44A17}" dt="2026-03-25T01:12:36.772" v="1784" actId="1076"/>
          <ac:spMkLst>
            <pc:docMk/>
            <pc:sldMk cId="1771692390" sldId="389"/>
            <ac:spMk id="2" creationId="{62F632F2-70FC-88C3-6AA0-10299C92A125}"/>
          </ac:spMkLst>
        </pc:spChg>
        <pc:spChg chg="add del mod">
          <ac:chgData name="Timothy Gay" userId="52f29e48-66ff-446d-bef3-b481708ff855" providerId="ADAL" clId="{B352C98C-D432-4BB4-A2DA-D5B77CB44A17}" dt="2026-03-25T01:10:42.374" v="1772" actId="478"/>
          <ac:spMkLst>
            <pc:docMk/>
            <pc:sldMk cId="1771692390" sldId="389"/>
            <ac:spMk id="3" creationId="{C4590EEF-EFA5-1CA3-AF92-CC824C8746DC}"/>
          </ac:spMkLst>
        </pc:spChg>
        <pc:spChg chg="mod">
          <ac:chgData name="Timothy Gay" userId="52f29e48-66ff-446d-bef3-b481708ff855" providerId="ADAL" clId="{B352C98C-D432-4BB4-A2DA-D5B77CB44A17}" dt="2026-03-25T01:13:15.861" v="1788" actId="1076"/>
          <ac:spMkLst>
            <pc:docMk/>
            <pc:sldMk cId="1771692390" sldId="389"/>
            <ac:spMk id="6" creationId="{F83649F5-4D5A-8D2C-2B34-7C31735548A9}"/>
          </ac:spMkLst>
        </pc:spChg>
        <pc:spChg chg="mod">
          <ac:chgData name="Timothy Gay" userId="52f29e48-66ff-446d-bef3-b481708ff855" providerId="ADAL" clId="{B352C98C-D432-4BB4-A2DA-D5B77CB44A17}" dt="2026-03-25T01:12:52.301" v="1787" actId="1076"/>
          <ac:spMkLst>
            <pc:docMk/>
            <pc:sldMk cId="1771692390" sldId="389"/>
            <ac:spMk id="7" creationId="{AD16F208-1CEB-C360-281B-6DC115C6D817}"/>
          </ac:spMkLst>
        </pc:spChg>
        <pc:spChg chg="mod">
          <ac:chgData name="Timothy Gay" userId="52f29e48-66ff-446d-bef3-b481708ff855" providerId="ADAL" clId="{B352C98C-D432-4BB4-A2DA-D5B77CB44A17}" dt="2026-03-25T01:14:10.410" v="1794" actId="20577"/>
          <ac:spMkLst>
            <pc:docMk/>
            <pc:sldMk cId="1771692390" sldId="389"/>
            <ac:spMk id="8" creationId="{1D034428-CE7D-279B-EECE-D16239B2CFC3}"/>
          </ac:spMkLst>
        </pc:spChg>
        <pc:picChg chg="mod">
          <ac:chgData name="Timothy Gay" userId="52f29e48-66ff-446d-bef3-b481708ff855" providerId="ADAL" clId="{B352C98C-D432-4BB4-A2DA-D5B77CB44A17}" dt="2026-03-25T01:12:41.638" v="1785" actId="1076"/>
          <ac:picMkLst>
            <pc:docMk/>
            <pc:sldMk cId="1771692390" sldId="389"/>
            <ac:picMk id="4" creationId="{34CE3BEF-A7E7-5D5E-4914-7A44148A18B3}"/>
          </ac:picMkLst>
        </pc:picChg>
        <pc:picChg chg="mod">
          <ac:chgData name="Timothy Gay" userId="52f29e48-66ff-446d-bef3-b481708ff855" providerId="ADAL" clId="{B352C98C-D432-4BB4-A2DA-D5B77CB44A17}" dt="2026-03-25T01:12:46.940" v="1786" actId="1076"/>
          <ac:picMkLst>
            <pc:docMk/>
            <pc:sldMk cId="1771692390" sldId="389"/>
            <ac:picMk id="5" creationId="{BF08B930-8A7E-0817-735D-5259DEAD46B5}"/>
          </ac:picMkLst>
        </pc:picChg>
      </pc:sldChg>
      <pc:sldChg chg="add">
        <pc:chgData name="Timothy Gay" userId="52f29e48-66ff-446d-bef3-b481708ff855" providerId="ADAL" clId="{B352C98C-D432-4BB4-A2DA-D5B77CB44A17}" dt="2026-03-22T22:16:01.784" v="964"/>
        <pc:sldMkLst>
          <pc:docMk/>
          <pc:sldMk cId="1298299522" sldId="446"/>
        </pc:sldMkLst>
      </pc:sldChg>
      <pc:sldChg chg="add">
        <pc:chgData name="Timothy Gay" userId="52f29e48-66ff-446d-bef3-b481708ff855" providerId="ADAL" clId="{B352C98C-D432-4BB4-A2DA-D5B77CB44A17}" dt="2026-03-22T22:17:28.305" v="965"/>
        <pc:sldMkLst>
          <pc:docMk/>
          <pc:sldMk cId="865099025" sldId="447"/>
        </pc:sldMkLst>
      </pc:sldChg>
      <pc:sldChg chg="addSp modSp add mod">
        <pc:chgData name="Timothy Gay" userId="52f29e48-66ff-446d-bef3-b481708ff855" providerId="ADAL" clId="{B352C98C-D432-4BB4-A2DA-D5B77CB44A17}" dt="2026-03-25T00:53:58.849" v="1707" actId="20577"/>
        <pc:sldMkLst>
          <pc:docMk/>
          <pc:sldMk cId="2767027436" sldId="451"/>
        </pc:sldMkLst>
        <pc:spChg chg="mod">
          <ac:chgData name="Timothy Gay" userId="52f29e48-66ff-446d-bef3-b481708ff855" providerId="ADAL" clId="{B352C98C-D432-4BB4-A2DA-D5B77CB44A17}" dt="2026-03-25T00:53:58.849" v="1707" actId="20577"/>
          <ac:spMkLst>
            <pc:docMk/>
            <pc:sldMk cId="2767027436" sldId="451"/>
            <ac:spMk id="4" creationId="{20C9E5E2-24E3-55F4-59A2-488ABDA8CD73}"/>
          </ac:spMkLst>
        </pc:spChg>
        <pc:spChg chg="add mod">
          <ac:chgData name="Timothy Gay" userId="52f29e48-66ff-446d-bef3-b481708ff855" providerId="ADAL" clId="{B352C98C-D432-4BB4-A2DA-D5B77CB44A17}" dt="2026-03-25T00:53:37.790" v="1703" actId="6549"/>
          <ac:spMkLst>
            <pc:docMk/>
            <pc:sldMk cId="2767027436" sldId="451"/>
            <ac:spMk id="11" creationId="{3FBC6E88-4F26-A820-0021-CDE81AA526A9}"/>
          </ac:spMkLst>
        </pc:spChg>
        <pc:spChg chg="add mod">
          <ac:chgData name="Timothy Gay" userId="52f29e48-66ff-446d-bef3-b481708ff855" providerId="ADAL" clId="{B352C98C-D432-4BB4-A2DA-D5B77CB44A17}" dt="2026-03-22T22:55:45.569" v="1038" actId="1076"/>
          <ac:spMkLst>
            <pc:docMk/>
            <pc:sldMk cId="2767027436" sldId="451"/>
            <ac:spMk id="14" creationId="{5EA2E8A0-F54A-2026-F608-3370AE8681AB}"/>
          </ac:spMkLst>
        </pc:spChg>
      </pc:sldChg>
      <pc:sldChg chg="modSp add mod">
        <pc:chgData name="Timothy Gay" userId="52f29e48-66ff-446d-bef3-b481708ff855" providerId="ADAL" clId="{B352C98C-D432-4BB4-A2DA-D5B77CB44A17}" dt="2026-03-25T00:54:56.476" v="1723" actId="6549"/>
        <pc:sldMkLst>
          <pc:docMk/>
          <pc:sldMk cId="3160367399" sldId="452"/>
        </pc:sldMkLst>
        <pc:spChg chg="mod">
          <ac:chgData name="Timothy Gay" userId="52f29e48-66ff-446d-bef3-b481708ff855" providerId="ADAL" clId="{B352C98C-D432-4BB4-A2DA-D5B77CB44A17}" dt="2026-03-22T22:22:23.890" v="977" actId="1076"/>
          <ac:spMkLst>
            <pc:docMk/>
            <pc:sldMk cId="3160367399" sldId="452"/>
            <ac:spMk id="2" creationId="{61F0D4AF-B7C3-D803-6CD6-0531748E07AF}"/>
          </ac:spMkLst>
        </pc:spChg>
        <pc:spChg chg="mod">
          <ac:chgData name="Timothy Gay" userId="52f29e48-66ff-446d-bef3-b481708ff855" providerId="ADAL" clId="{B352C98C-D432-4BB4-A2DA-D5B77CB44A17}" dt="2026-03-25T00:54:56.476" v="1723" actId="6549"/>
          <ac:spMkLst>
            <pc:docMk/>
            <pc:sldMk cId="3160367399" sldId="452"/>
            <ac:spMk id="3" creationId="{0D0C3B36-A28A-966C-295B-DB4D58EB92E8}"/>
          </ac:spMkLst>
        </pc:spChg>
      </pc:sldChg>
      <pc:sldChg chg="addSp delSp modSp new mod">
        <pc:chgData name="Timothy Gay" userId="52f29e48-66ff-446d-bef3-b481708ff855" providerId="ADAL" clId="{B352C98C-D432-4BB4-A2DA-D5B77CB44A17}" dt="2026-03-22T22:32:12.837" v="1017" actId="207"/>
        <pc:sldMkLst>
          <pc:docMk/>
          <pc:sldMk cId="3782537102" sldId="454"/>
        </pc:sldMkLst>
        <pc:spChg chg="mod">
          <ac:chgData name="Timothy Gay" userId="52f29e48-66ff-446d-bef3-b481708ff855" providerId="ADAL" clId="{B352C98C-D432-4BB4-A2DA-D5B77CB44A17}" dt="2026-03-22T22:32:12.837" v="1017" actId="207"/>
          <ac:spMkLst>
            <pc:docMk/>
            <pc:sldMk cId="3782537102" sldId="454"/>
            <ac:spMk id="2" creationId="{69BBECF0-E645-D549-C66C-903744EFEA39}"/>
          </ac:spMkLst>
        </pc:spChg>
        <pc:picChg chg="add mod ord">
          <ac:chgData name="Timothy Gay" userId="52f29e48-66ff-446d-bef3-b481708ff855" providerId="ADAL" clId="{B352C98C-D432-4BB4-A2DA-D5B77CB44A17}" dt="2026-03-22T22:31:41.214" v="1000" actId="931"/>
          <ac:picMkLst>
            <pc:docMk/>
            <pc:sldMk cId="3782537102" sldId="454"/>
            <ac:picMk id="5" creationId="{65E51E38-2BF8-C733-17B1-AD26D2738800}"/>
          </ac:picMkLst>
        </pc:picChg>
      </pc:sldChg>
      <pc:sldChg chg="add">
        <pc:chgData name="Timothy Gay" userId="52f29e48-66ff-446d-bef3-b481708ff855" providerId="ADAL" clId="{B352C98C-D432-4BB4-A2DA-D5B77CB44A17}" dt="2026-03-23T00:24:42.674" v="1092"/>
        <pc:sldMkLst>
          <pc:docMk/>
          <pc:sldMk cId="1210322742" sldId="457"/>
        </pc:sldMkLst>
      </pc:sldChg>
      <pc:sldChg chg="add">
        <pc:chgData name="Timothy Gay" userId="52f29e48-66ff-446d-bef3-b481708ff855" providerId="ADAL" clId="{B352C98C-D432-4BB4-A2DA-D5B77CB44A17}" dt="2026-03-23T00:28:52.919" v="1094"/>
        <pc:sldMkLst>
          <pc:docMk/>
          <pc:sldMk cId="1177252091" sldId="458"/>
        </pc:sldMkLst>
      </pc:sldChg>
      <pc:sldChg chg="add">
        <pc:chgData name="Timothy Gay" userId="52f29e48-66ff-446d-bef3-b481708ff855" providerId="ADAL" clId="{B352C98C-D432-4BB4-A2DA-D5B77CB44A17}" dt="2026-03-23T00:37:54.425" v="1104"/>
        <pc:sldMkLst>
          <pc:docMk/>
          <pc:sldMk cId="2868908252" sldId="459"/>
        </pc:sldMkLst>
      </pc:sldChg>
      <pc:sldChg chg="modSp add mod">
        <pc:chgData name="Timothy Gay" userId="52f29e48-66ff-446d-bef3-b481708ff855" providerId="ADAL" clId="{B352C98C-D432-4BB4-A2DA-D5B77CB44A17}" dt="2026-03-25T00:56:03.804" v="1727" actId="1076"/>
        <pc:sldMkLst>
          <pc:docMk/>
          <pc:sldMk cId="1332168162" sldId="460"/>
        </pc:sldMkLst>
        <pc:spChg chg="mod">
          <ac:chgData name="Timothy Gay" userId="52f29e48-66ff-446d-bef3-b481708ff855" providerId="ADAL" clId="{B352C98C-D432-4BB4-A2DA-D5B77CB44A17}" dt="2026-03-25T00:56:03.804" v="1727" actId="1076"/>
          <ac:spMkLst>
            <pc:docMk/>
            <pc:sldMk cId="1332168162" sldId="460"/>
            <ac:spMk id="3" creationId="{21D28506-F737-571F-8BBC-3942724C412B}"/>
          </ac:spMkLst>
        </pc:spChg>
      </pc:sldChg>
      <pc:sldChg chg="modSp mod">
        <pc:chgData name="Timothy Gay" userId="52f29e48-66ff-446d-bef3-b481708ff855" providerId="ADAL" clId="{B352C98C-D432-4BB4-A2DA-D5B77CB44A17}" dt="2026-03-25T00:45:46.471" v="1528" actId="6549"/>
        <pc:sldMkLst>
          <pc:docMk/>
          <pc:sldMk cId="2809941102" sldId="463"/>
        </pc:sldMkLst>
        <pc:spChg chg="mod">
          <ac:chgData name="Timothy Gay" userId="52f29e48-66ff-446d-bef3-b481708ff855" providerId="ADAL" clId="{B352C98C-D432-4BB4-A2DA-D5B77CB44A17}" dt="2026-03-25T00:45:46.471" v="1528" actId="6549"/>
          <ac:spMkLst>
            <pc:docMk/>
            <pc:sldMk cId="2809941102" sldId="463"/>
            <ac:spMk id="3" creationId="{44EC6C5F-BF6A-1881-FC41-35CFBC79F999}"/>
          </ac:spMkLst>
        </pc:spChg>
      </pc:sldChg>
    </pc:docChg>
  </pc:docChgLst>
  <pc:docChgLst>
    <pc:chgData name="Timothy Gay" userId="52f29e48-66ff-446d-bef3-b481708ff855" providerId="ADAL" clId="{576442C4-8ECF-4F44-82D4-2119597FADC4}"/>
    <pc:docChg chg="undo custSel addSld delSld modSld sldOrd">
      <pc:chgData name="Timothy Gay" userId="52f29e48-66ff-446d-bef3-b481708ff855" providerId="ADAL" clId="{576442C4-8ECF-4F44-82D4-2119597FADC4}" dt="2026-03-24T23:11:07.221" v="4044" actId="6549"/>
      <pc:docMkLst>
        <pc:docMk/>
      </pc:docMkLst>
      <pc:sldChg chg="addSp modSp mod">
        <pc:chgData name="Timothy Gay" userId="52f29e48-66ff-446d-bef3-b481708ff855" providerId="ADAL" clId="{576442C4-8ECF-4F44-82D4-2119597FADC4}" dt="2026-03-24T22:51:56.300" v="3838" actId="1076"/>
        <pc:sldMkLst>
          <pc:docMk/>
          <pc:sldMk cId="0" sldId="258"/>
        </pc:sldMkLst>
        <pc:spChg chg="add mod">
          <ac:chgData name="Timothy Gay" userId="52f29e48-66ff-446d-bef3-b481708ff855" providerId="ADAL" clId="{576442C4-8ECF-4F44-82D4-2119597FADC4}" dt="2026-03-24T22:51:56.300" v="3838" actId="1076"/>
          <ac:spMkLst>
            <pc:docMk/>
            <pc:sldMk cId="0" sldId="258"/>
            <ac:spMk id="3" creationId="{BF36C6A4-C7DE-AA26-DED5-F33529382691}"/>
          </ac:spMkLst>
        </pc:spChg>
        <pc:spChg chg="mod">
          <ac:chgData name="Timothy Gay" userId="52f29e48-66ff-446d-bef3-b481708ff855" providerId="ADAL" clId="{576442C4-8ECF-4F44-82D4-2119597FADC4}" dt="2026-03-24T19:58:27.625" v="3456" actId="1076"/>
          <ac:spMkLst>
            <pc:docMk/>
            <pc:sldMk cId="0" sldId="258"/>
            <ac:spMk id="22" creationId="{00000000-0000-0000-0000-000000000000}"/>
          </ac:spMkLst>
        </pc:spChg>
        <pc:grpChg chg="mod">
          <ac:chgData name="Timothy Gay" userId="52f29e48-66ff-446d-bef3-b481708ff855" providerId="ADAL" clId="{576442C4-8ECF-4F44-82D4-2119597FADC4}" dt="2026-03-24T19:58:12.525" v="3454" actId="1076"/>
          <ac:grpSpMkLst>
            <pc:docMk/>
            <pc:sldMk cId="0" sldId="258"/>
            <ac:grpSpMk id="2" creationId="{00000000-0000-0000-0000-000000000000}"/>
          </ac:grpSpMkLst>
        </pc:grpChg>
      </pc:sldChg>
      <pc:sldChg chg="del">
        <pc:chgData name="Timothy Gay" userId="52f29e48-66ff-446d-bef3-b481708ff855" providerId="ADAL" clId="{576442C4-8ECF-4F44-82D4-2119597FADC4}" dt="2026-03-24T17:07:08.455" v="1787" actId="47"/>
        <pc:sldMkLst>
          <pc:docMk/>
          <pc:sldMk cId="3696158554" sldId="260"/>
        </pc:sldMkLst>
      </pc:sldChg>
      <pc:sldChg chg="ord">
        <pc:chgData name="Timothy Gay" userId="52f29e48-66ff-446d-bef3-b481708ff855" providerId="ADAL" clId="{576442C4-8ECF-4F44-82D4-2119597FADC4}" dt="2026-03-24T19:46:13.396" v="3360"/>
        <pc:sldMkLst>
          <pc:docMk/>
          <pc:sldMk cId="3018560866" sldId="261"/>
        </pc:sldMkLst>
      </pc:sldChg>
      <pc:sldChg chg="del">
        <pc:chgData name="Timothy Gay" userId="52f29e48-66ff-446d-bef3-b481708ff855" providerId="ADAL" clId="{576442C4-8ECF-4F44-82D4-2119597FADC4}" dt="2026-03-24T17:07:09.239" v="1788" actId="47"/>
        <pc:sldMkLst>
          <pc:docMk/>
          <pc:sldMk cId="2647002833" sldId="264"/>
        </pc:sldMkLst>
      </pc:sldChg>
      <pc:sldChg chg="addSp modSp mod">
        <pc:chgData name="Timothy Gay" userId="52f29e48-66ff-446d-bef3-b481708ff855" providerId="ADAL" clId="{576442C4-8ECF-4F44-82D4-2119597FADC4}" dt="2026-03-24T22:32:39.745" v="3558" actId="6549"/>
        <pc:sldMkLst>
          <pc:docMk/>
          <pc:sldMk cId="762227591" sldId="265"/>
        </pc:sldMkLst>
        <pc:spChg chg="add mod">
          <ac:chgData name="Timothy Gay" userId="52f29e48-66ff-446d-bef3-b481708ff855" providerId="ADAL" clId="{576442C4-8ECF-4F44-82D4-2119597FADC4}" dt="2026-03-24T22:32:39.745" v="3558" actId="6549"/>
          <ac:spMkLst>
            <pc:docMk/>
            <pc:sldMk cId="762227591" sldId="265"/>
            <ac:spMk id="2" creationId="{7AC81E78-C456-02F6-00D9-AFADD2A3BE7C}"/>
          </ac:spMkLst>
        </pc:spChg>
        <pc:spChg chg="mod">
          <ac:chgData name="Timothy Gay" userId="52f29e48-66ff-446d-bef3-b481708ff855" providerId="ADAL" clId="{576442C4-8ECF-4F44-82D4-2119597FADC4}" dt="2026-03-24T18:58:34.992" v="2417" actId="1076"/>
          <ac:spMkLst>
            <pc:docMk/>
            <pc:sldMk cId="762227591" sldId="265"/>
            <ac:spMk id="4" creationId="{7FD24370-7DDE-161F-1108-CF8FE3FB17A1}"/>
          </ac:spMkLst>
        </pc:spChg>
      </pc:sldChg>
      <pc:sldChg chg="del">
        <pc:chgData name="Timothy Gay" userId="52f29e48-66ff-446d-bef3-b481708ff855" providerId="ADAL" clId="{576442C4-8ECF-4F44-82D4-2119597FADC4}" dt="2026-03-24T17:07:07.399" v="1786" actId="47"/>
        <pc:sldMkLst>
          <pc:docMk/>
          <pc:sldMk cId="3309891198" sldId="277"/>
        </pc:sldMkLst>
      </pc:sldChg>
      <pc:sldChg chg="addSp modSp mod">
        <pc:chgData name="Timothy Gay" userId="52f29e48-66ff-446d-bef3-b481708ff855" providerId="ADAL" clId="{576442C4-8ECF-4F44-82D4-2119597FADC4}" dt="2026-03-24T15:52:43.203" v="1642" actId="1076"/>
        <pc:sldMkLst>
          <pc:docMk/>
          <pc:sldMk cId="3026979295" sldId="279"/>
        </pc:sldMkLst>
        <pc:spChg chg="add mod">
          <ac:chgData name="Timothy Gay" userId="52f29e48-66ff-446d-bef3-b481708ff855" providerId="ADAL" clId="{576442C4-8ECF-4F44-82D4-2119597FADC4}" dt="2026-03-24T14:50:15.073" v="935" actId="1076"/>
          <ac:spMkLst>
            <pc:docMk/>
            <pc:sldMk cId="3026979295" sldId="279"/>
            <ac:spMk id="2" creationId="{7C3D8165-257E-24CB-F410-6AA741617478}"/>
          </ac:spMkLst>
        </pc:spChg>
        <pc:spChg chg="add mod">
          <ac:chgData name="Timothy Gay" userId="52f29e48-66ff-446d-bef3-b481708ff855" providerId="ADAL" clId="{576442C4-8ECF-4F44-82D4-2119597FADC4}" dt="2026-03-24T15:52:43.203" v="1642" actId="1076"/>
          <ac:spMkLst>
            <pc:docMk/>
            <pc:sldMk cId="3026979295" sldId="279"/>
            <ac:spMk id="3" creationId="{C957F554-6A5C-9D2C-1F39-3D46BB4C4054}"/>
          </ac:spMkLst>
        </pc:spChg>
        <pc:spChg chg="mod">
          <ac:chgData name="Timothy Gay" userId="52f29e48-66ff-446d-bef3-b481708ff855" providerId="ADAL" clId="{576442C4-8ECF-4F44-82D4-2119597FADC4}" dt="2026-03-24T14:50:24.168" v="937" actId="1076"/>
          <ac:spMkLst>
            <pc:docMk/>
            <pc:sldMk cId="3026979295" sldId="279"/>
            <ac:spMk id="7" creationId="{9DC677EA-8CE9-B16B-532F-1F681CDDE43C}"/>
          </ac:spMkLst>
        </pc:spChg>
        <pc:picChg chg="mod">
          <ac:chgData name="Timothy Gay" userId="52f29e48-66ff-446d-bef3-b481708ff855" providerId="ADAL" clId="{576442C4-8ECF-4F44-82D4-2119597FADC4}" dt="2026-03-24T14:50:19.065" v="936" actId="1076"/>
          <ac:picMkLst>
            <pc:docMk/>
            <pc:sldMk cId="3026979295" sldId="279"/>
            <ac:picMk id="6" creationId="{17DF0683-CDFA-996D-BA05-13B918F564F2}"/>
          </ac:picMkLst>
        </pc:picChg>
      </pc:sldChg>
      <pc:sldChg chg="del">
        <pc:chgData name="Timothy Gay" userId="52f29e48-66ff-446d-bef3-b481708ff855" providerId="ADAL" clId="{576442C4-8ECF-4F44-82D4-2119597FADC4}" dt="2026-03-24T17:07:10.463" v="1789" actId="47"/>
        <pc:sldMkLst>
          <pc:docMk/>
          <pc:sldMk cId="254879358" sldId="281"/>
        </pc:sldMkLst>
      </pc:sldChg>
      <pc:sldChg chg="modSp mod">
        <pc:chgData name="Timothy Gay" userId="52f29e48-66ff-446d-bef3-b481708ff855" providerId="ADAL" clId="{576442C4-8ECF-4F44-82D4-2119597FADC4}" dt="2026-03-24T23:10:22.591" v="4042" actId="2"/>
        <pc:sldMkLst>
          <pc:docMk/>
          <pc:sldMk cId="2515463240" sldId="283"/>
        </pc:sldMkLst>
        <pc:spChg chg="mod">
          <ac:chgData name="Timothy Gay" userId="52f29e48-66ff-446d-bef3-b481708ff855" providerId="ADAL" clId="{576442C4-8ECF-4F44-82D4-2119597FADC4}" dt="2026-03-24T14:56:40.481" v="988" actId="6549"/>
          <ac:spMkLst>
            <pc:docMk/>
            <pc:sldMk cId="2515463240" sldId="283"/>
            <ac:spMk id="2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4T23:10:22.591" v="4042" actId="2"/>
          <ac:spMkLst>
            <pc:docMk/>
            <pc:sldMk cId="2515463240" sldId="283"/>
            <ac:spMk id="8" creationId="{00000000-0000-0000-0000-000000000000}"/>
          </ac:spMkLst>
        </pc:spChg>
        <pc:grpChg chg="mod">
          <ac:chgData name="Timothy Gay" userId="52f29e48-66ff-446d-bef3-b481708ff855" providerId="ADAL" clId="{576442C4-8ECF-4F44-82D4-2119597FADC4}" dt="2026-03-24T14:55:22.913" v="978" actId="14100"/>
          <ac:grpSpMkLst>
            <pc:docMk/>
            <pc:sldMk cId="2515463240" sldId="283"/>
            <ac:grpSpMk id="4" creationId="{00000000-0000-0000-0000-000000000000}"/>
          </ac:grpSpMkLst>
        </pc:grpChg>
        <pc:picChg chg="mod">
          <ac:chgData name="Timothy Gay" userId="52f29e48-66ff-446d-bef3-b481708ff855" providerId="ADAL" clId="{576442C4-8ECF-4F44-82D4-2119597FADC4}" dt="2026-03-24T14:55:30.080" v="980" actId="1076"/>
          <ac:picMkLst>
            <pc:docMk/>
            <pc:sldMk cId="2515463240" sldId="283"/>
            <ac:picMk id="7" creationId="{00000000-0000-0000-0000-000000000000}"/>
          </ac:picMkLst>
        </pc:picChg>
        <pc:picChg chg="mod">
          <ac:chgData name="Timothy Gay" userId="52f29e48-66ff-446d-bef3-b481708ff855" providerId="ADAL" clId="{576442C4-8ECF-4F44-82D4-2119597FADC4}" dt="2026-03-24T14:55:34.752" v="981" actId="1076"/>
          <ac:picMkLst>
            <pc:docMk/>
            <pc:sldMk cId="2515463240" sldId="283"/>
            <ac:picMk id="9" creationId="{E2C16AD2-E95F-5123-CBB8-E955B1AF8A9C}"/>
          </ac:picMkLst>
        </pc:picChg>
      </pc:sldChg>
      <pc:sldChg chg="modSp mod">
        <pc:chgData name="Timothy Gay" userId="52f29e48-66ff-446d-bef3-b481708ff855" providerId="ADAL" clId="{576442C4-8ECF-4F44-82D4-2119597FADC4}" dt="2026-03-24T22:29:29.239" v="3552" actId="14100"/>
        <pc:sldMkLst>
          <pc:docMk/>
          <pc:sldMk cId="0" sldId="287"/>
        </pc:sldMkLst>
        <pc:spChg chg="mod">
          <ac:chgData name="Timothy Gay" userId="52f29e48-66ff-446d-bef3-b481708ff855" providerId="ADAL" clId="{576442C4-8ECF-4F44-82D4-2119597FADC4}" dt="2026-03-24T22:29:29.239" v="3552" actId="14100"/>
          <ac:spMkLst>
            <pc:docMk/>
            <pc:sldMk cId="0" sldId="287"/>
            <ac:spMk id="59394" creationId="{19D5434B-35DB-5448-E4CE-3438D1CD1196}"/>
          </ac:spMkLst>
        </pc:spChg>
        <pc:spChg chg="mod">
          <ac:chgData name="Timothy Gay" userId="52f29e48-66ff-446d-bef3-b481708ff855" providerId="ADAL" clId="{576442C4-8ECF-4F44-82D4-2119597FADC4}" dt="2026-03-24T22:28:13.069" v="3542" actId="692"/>
          <ac:spMkLst>
            <pc:docMk/>
            <pc:sldMk cId="0" sldId="287"/>
            <ac:spMk id="59398" creationId="{51E852BB-FDA2-52A4-4B8D-549B4F23533A}"/>
          </ac:spMkLst>
        </pc:spChg>
        <pc:spChg chg="mod">
          <ac:chgData name="Timothy Gay" userId="52f29e48-66ff-446d-bef3-b481708ff855" providerId="ADAL" clId="{576442C4-8ECF-4F44-82D4-2119597FADC4}" dt="2026-03-24T22:28:34.793" v="3543" actId="692"/>
          <ac:spMkLst>
            <pc:docMk/>
            <pc:sldMk cId="0" sldId="287"/>
            <ac:spMk id="59399" creationId="{3C28EC36-F311-AFBE-8731-1231AA1DDD61}"/>
          </ac:spMkLst>
        </pc:spChg>
        <pc:spChg chg="mod">
          <ac:chgData name="Timothy Gay" userId="52f29e48-66ff-446d-bef3-b481708ff855" providerId="ADAL" clId="{576442C4-8ECF-4F44-82D4-2119597FADC4}" dt="2026-03-24T22:28:01.327" v="3541" actId="207"/>
          <ac:spMkLst>
            <pc:docMk/>
            <pc:sldMk cId="0" sldId="287"/>
            <ac:spMk id="59400" creationId="{22146268-8384-EE90-38F4-6D1A76FA418E}"/>
          </ac:spMkLst>
        </pc:spChg>
        <pc:spChg chg="mod">
          <ac:chgData name="Timothy Gay" userId="52f29e48-66ff-446d-bef3-b481708ff855" providerId="ADAL" clId="{576442C4-8ECF-4F44-82D4-2119597FADC4}" dt="2026-03-24T14:22:02.256" v="548" actId="14100"/>
          <ac:spMkLst>
            <pc:docMk/>
            <pc:sldMk cId="0" sldId="287"/>
            <ac:spMk id="59401" creationId="{14AA6AC9-5F53-5CD5-FC0E-2E56917E799E}"/>
          </ac:spMkLst>
        </pc:spChg>
        <pc:spChg chg="mod">
          <ac:chgData name="Timothy Gay" userId="52f29e48-66ff-446d-bef3-b481708ff855" providerId="ADAL" clId="{576442C4-8ECF-4F44-82D4-2119597FADC4}" dt="2026-03-24T22:27:53.681" v="3540" actId="207"/>
          <ac:spMkLst>
            <pc:docMk/>
            <pc:sldMk cId="0" sldId="287"/>
            <ac:spMk id="59402" creationId="{AABC2EBC-E589-31C2-DC68-793FEC5A2C69}"/>
          </ac:spMkLst>
        </pc:spChg>
        <pc:spChg chg="mod">
          <ac:chgData name="Timothy Gay" userId="52f29e48-66ff-446d-bef3-b481708ff855" providerId="ADAL" clId="{576442C4-8ECF-4F44-82D4-2119597FADC4}" dt="2026-03-24T14:22:02.256" v="548" actId="14100"/>
          <ac:spMkLst>
            <pc:docMk/>
            <pc:sldMk cId="0" sldId="287"/>
            <ac:spMk id="59403" creationId="{90CDEE45-FC9F-BBA4-3BED-6F4631686154}"/>
          </ac:spMkLst>
        </pc:spChg>
        <pc:grpChg chg="mod">
          <ac:chgData name="Timothy Gay" userId="52f29e48-66ff-446d-bef3-b481708ff855" providerId="ADAL" clId="{576442C4-8ECF-4F44-82D4-2119597FADC4}" dt="2026-03-24T14:22:02.256" v="548" actId="14100"/>
          <ac:grpSpMkLst>
            <pc:docMk/>
            <pc:sldMk cId="0" sldId="287"/>
            <ac:grpSpMk id="59395" creationId="{1E601E07-E4D4-313A-7691-BFC52FDF203E}"/>
          </ac:grpSpMkLst>
        </pc:grpChg>
        <pc:grpChg chg="mod">
          <ac:chgData name="Timothy Gay" userId="52f29e48-66ff-446d-bef3-b481708ff855" providerId="ADAL" clId="{576442C4-8ECF-4F44-82D4-2119597FADC4}" dt="2026-03-24T14:22:02.256" v="548" actId="14100"/>
          <ac:grpSpMkLst>
            <pc:docMk/>
            <pc:sldMk cId="0" sldId="287"/>
            <ac:grpSpMk id="59396" creationId="{6CA744A8-1F6A-5510-01E1-9AC2E9A2AC88}"/>
          </ac:grpSpMkLst>
        </pc:grpChg>
        <pc:picChg chg="mod">
          <ac:chgData name="Timothy Gay" userId="52f29e48-66ff-446d-bef3-b481708ff855" providerId="ADAL" clId="{576442C4-8ECF-4F44-82D4-2119597FADC4}" dt="2026-03-24T14:22:02.256" v="548" actId="14100"/>
          <ac:picMkLst>
            <pc:docMk/>
            <pc:sldMk cId="0" sldId="287"/>
            <ac:picMk id="59397" creationId="{13E2ABFF-A4E4-6074-5ABC-4AD5E9996A13}"/>
          </ac:picMkLst>
        </pc:picChg>
      </pc:sldChg>
      <pc:sldChg chg="addSp delSp modSp mod">
        <pc:chgData name="Timothy Gay" userId="52f29e48-66ff-446d-bef3-b481708ff855" providerId="ADAL" clId="{576442C4-8ECF-4F44-82D4-2119597FADC4}" dt="2026-03-24T23:09:07.661" v="4038" actId="478"/>
        <pc:sldMkLst>
          <pc:docMk/>
          <pc:sldMk cId="411940529" sldId="293"/>
        </pc:sldMkLst>
        <pc:spChg chg="add mod">
          <ac:chgData name="Timothy Gay" userId="52f29e48-66ff-446d-bef3-b481708ff855" providerId="ADAL" clId="{576442C4-8ECF-4F44-82D4-2119597FADC4}" dt="2026-03-24T18:28:06.518" v="2075" actId="164"/>
          <ac:spMkLst>
            <pc:docMk/>
            <pc:sldMk cId="411940529" sldId="293"/>
            <ac:spMk id="2" creationId="{FAE5A6E4-76CF-09B3-3B04-BEC15AA13740}"/>
          </ac:spMkLst>
        </pc:spChg>
        <pc:spChg chg="del">
          <ac:chgData name="Timothy Gay" userId="52f29e48-66ff-446d-bef3-b481708ff855" providerId="ADAL" clId="{576442C4-8ECF-4F44-82D4-2119597FADC4}" dt="2026-03-24T23:09:04.717" v="4037" actId="478"/>
          <ac:spMkLst>
            <pc:docMk/>
            <pc:sldMk cId="411940529" sldId="293"/>
            <ac:spMk id="3" creationId="{96BF50D8-566C-4392-8E60-667A8B55B98F}"/>
          </ac:spMkLst>
        </pc:spChg>
        <pc:spChg chg="del">
          <ac:chgData name="Timothy Gay" userId="52f29e48-66ff-446d-bef3-b481708ff855" providerId="ADAL" clId="{576442C4-8ECF-4F44-82D4-2119597FADC4}" dt="2026-03-24T23:09:02.122" v="4036" actId="478"/>
          <ac:spMkLst>
            <pc:docMk/>
            <pc:sldMk cId="411940529" sldId="293"/>
            <ac:spMk id="4" creationId="{94E24FA8-0E99-4CE5-9186-42E53DE91E01}"/>
          </ac:spMkLst>
        </pc:spChg>
        <pc:spChg chg="del">
          <ac:chgData name="Timothy Gay" userId="52f29e48-66ff-446d-bef3-b481708ff855" providerId="ADAL" clId="{576442C4-8ECF-4F44-82D4-2119597FADC4}" dt="2026-03-24T23:09:07.661" v="4038" actId="478"/>
          <ac:spMkLst>
            <pc:docMk/>
            <pc:sldMk cId="411940529" sldId="293"/>
            <ac:spMk id="5" creationId="{28967F4F-E8DD-4791-9EF0-5BFE76E5B540}"/>
          </ac:spMkLst>
        </pc:spChg>
        <pc:spChg chg="mod">
          <ac:chgData name="Timothy Gay" userId="52f29e48-66ff-446d-bef3-b481708ff855" providerId="ADAL" clId="{576442C4-8ECF-4F44-82D4-2119597FADC4}" dt="2026-03-24T18:32:28.241" v="2120" actId="20577"/>
          <ac:spMkLst>
            <pc:docMk/>
            <pc:sldMk cId="411940529" sldId="293"/>
            <ac:spMk id="13" creationId="{A9BE3391-B20B-D540-42F3-FF49398C95F2}"/>
          </ac:spMkLst>
        </pc:spChg>
        <pc:spChg chg="add mod">
          <ac:chgData name="Timothy Gay" userId="52f29e48-66ff-446d-bef3-b481708ff855" providerId="ADAL" clId="{576442C4-8ECF-4F44-82D4-2119597FADC4}" dt="2026-03-24T18:28:06.518" v="2075" actId="164"/>
          <ac:spMkLst>
            <pc:docMk/>
            <pc:sldMk cId="411940529" sldId="293"/>
            <ac:spMk id="15" creationId="{7EFA11A9-8587-3C5D-3065-90817E24FCE2}"/>
          </ac:spMkLst>
        </pc:spChg>
        <pc:spChg chg="mod">
          <ac:chgData name="Timothy Gay" userId="52f29e48-66ff-446d-bef3-b481708ff855" providerId="ADAL" clId="{576442C4-8ECF-4F44-82D4-2119597FADC4}" dt="2026-03-24T18:28:27.661" v="2078" actId="207"/>
          <ac:spMkLst>
            <pc:docMk/>
            <pc:sldMk cId="411940529" sldId="293"/>
            <ac:spMk id="18" creationId="{31B3F639-3DF4-A322-3159-434DA88FCE9C}"/>
          </ac:spMkLst>
        </pc:spChg>
        <pc:spChg chg="mod">
          <ac:chgData name="Timothy Gay" userId="52f29e48-66ff-446d-bef3-b481708ff855" providerId="ADAL" clId="{576442C4-8ECF-4F44-82D4-2119597FADC4}" dt="2026-03-24T18:29:02.923" v="2086" actId="1076"/>
          <ac:spMkLst>
            <pc:docMk/>
            <pc:sldMk cId="411940529" sldId="293"/>
            <ac:spMk id="21" creationId="{9AC79623-925C-0B1A-5EDD-4EE863052812}"/>
          </ac:spMkLst>
        </pc:spChg>
        <pc:grpChg chg="del mod">
          <ac:chgData name="Timothy Gay" userId="52f29e48-66ff-446d-bef3-b481708ff855" providerId="ADAL" clId="{576442C4-8ECF-4F44-82D4-2119597FADC4}" dt="2026-03-24T18:16:13.315" v="2047" actId="165"/>
          <ac:grpSpMkLst>
            <pc:docMk/>
            <pc:sldMk cId="411940529" sldId="293"/>
            <ac:grpSpMk id="6" creationId="{733A4F2B-4228-C050-9956-C900E1187E47}"/>
          </ac:grpSpMkLst>
        </pc:grpChg>
        <pc:grpChg chg="add mod">
          <ac:chgData name="Timothy Gay" userId="52f29e48-66ff-446d-bef3-b481708ff855" providerId="ADAL" clId="{576442C4-8ECF-4F44-82D4-2119597FADC4}" dt="2026-03-24T18:31:27.307" v="2109" actId="164"/>
          <ac:grpSpMkLst>
            <pc:docMk/>
            <pc:sldMk cId="411940529" sldId="293"/>
            <ac:grpSpMk id="16" creationId="{38242273-3003-A62E-A23D-22588883A99D}"/>
          </ac:grpSpMkLst>
        </pc:grpChg>
        <pc:grpChg chg="add mod">
          <ac:chgData name="Timothy Gay" userId="52f29e48-66ff-446d-bef3-b481708ff855" providerId="ADAL" clId="{576442C4-8ECF-4F44-82D4-2119597FADC4}" dt="2026-03-24T18:31:27.307" v="2109" actId="164"/>
          <ac:grpSpMkLst>
            <pc:docMk/>
            <pc:sldMk cId="411940529" sldId="293"/>
            <ac:grpSpMk id="17" creationId="{CDD32FFC-7269-FB97-99EE-012DE00A1331}"/>
          </ac:grpSpMkLst>
        </pc:grpChg>
        <pc:grpChg chg="add mod">
          <ac:chgData name="Timothy Gay" userId="52f29e48-66ff-446d-bef3-b481708ff855" providerId="ADAL" clId="{576442C4-8ECF-4F44-82D4-2119597FADC4}" dt="2026-03-24T18:31:56.017" v="2113" actId="164"/>
          <ac:grpSpMkLst>
            <pc:docMk/>
            <pc:sldMk cId="411940529" sldId="293"/>
            <ac:grpSpMk id="30" creationId="{7BC3BF56-BAC2-74D9-00D0-58A0F5BC177E}"/>
          </ac:grpSpMkLst>
        </pc:grpChg>
        <pc:grpChg chg="add mod">
          <ac:chgData name="Timothy Gay" userId="52f29e48-66ff-446d-bef3-b481708ff855" providerId="ADAL" clId="{576442C4-8ECF-4F44-82D4-2119597FADC4}" dt="2026-03-24T18:32:00.438" v="2114" actId="1076"/>
          <ac:grpSpMkLst>
            <pc:docMk/>
            <pc:sldMk cId="411940529" sldId="293"/>
            <ac:grpSpMk id="31" creationId="{96AA3BE0-4931-146C-D9AC-84C015F0F3AA}"/>
          </ac:grpSpMkLst>
        </pc:grpChg>
        <pc:graphicFrameChg chg="mod">
          <ac:chgData name="Timothy Gay" userId="52f29e48-66ff-446d-bef3-b481708ff855" providerId="ADAL" clId="{576442C4-8ECF-4F44-82D4-2119597FADC4}" dt="2026-03-24T18:32:05.525" v="2115" actId="1076"/>
          <ac:graphicFrameMkLst>
            <pc:docMk/>
            <pc:sldMk cId="411940529" sldId="293"/>
            <ac:graphicFrameMk id="9" creationId="{DBD8DB97-F9F6-0254-67F9-94858D8EEF74}"/>
          </ac:graphicFrameMkLst>
        </pc:graphicFrameChg>
        <pc:picChg chg="mod topLvl">
          <ac:chgData name="Timothy Gay" userId="52f29e48-66ff-446d-bef3-b481708ff855" providerId="ADAL" clId="{576442C4-8ECF-4F44-82D4-2119597FADC4}" dt="2026-03-24T18:31:56.017" v="2113" actId="164"/>
          <ac:picMkLst>
            <pc:docMk/>
            <pc:sldMk cId="411940529" sldId="293"/>
            <ac:picMk id="8" creationId="{52F3CAB9-3D50-1CDA-772F-876114A871A5}"/>
          </ac:picMkLst>
        </pc:picChg>
        <pc:picChg chg="mod topLvl">
          <ac:chgData name="Timothy Gay" userId="52f29e48-66ff-446d-bef3-b481708ff855" providerId="ADAL" clId="{576442C4-8ECF-4F44-82D4-2119597FADC4}" dt="2026-03-24T18:31:56.017" v="2113" actId="164"/>
          <ac:picMkLst>
            <pc:docMk/>
            <pc:sldMk cId="411940529" sldId="293"/>
            <ac:picMk id="11" creationId="{4086AD4A-1D94-5901-EECB-E35EAE4BCF05}"/>
          </ac:picMkLst>
        </pc:picChg>
        <pc:picChg chg="del mod topLvl">
          <ac:chgData name="Timothy Gay" userId="52f29e48-66ff-446d-bef3-b481708ff855" providerId="ADAL" clId="{576442C4-8ECF-4F44-82D4-2119597FADC4}" dt="2026-03-24T18:29:41.607" v="2089" actId="478"/>
          <ac:picMkLst>
            <pc:docMk/>
            <pc:sldMk cId="411940529" sldId="293"/>
            <ac:picMk id="12" creationId="{7F06E0CB-60D3-BB20-5A47-F62703A8208D}"/>
          </ac:picMkLst>
        </pc:picChg>
        <pc:cxnChg chg="add mod">
          <ac:chgData name="Timothy Gay" userId="52f29e48-66ff-446d-bef3-b481708ff855" providerId="ADAL" clId="{576442C4-8ECF-4F44-82D4-2119597FADC4}" dt="2026-03-24T18:28:06.518" v="2075" actId="164"/>
          <ac:cxnSpMkLst>
            <pc:docMk/>
            <pc:sldMk cId="411940529" sldId="293"/>
            <ac:cxnSpMk id="10" creationId="{0B17FA5C-0A0E-7945-FD56-9118198B7C2F}"/>
          </ac:cxnSpMkLst>
        </pc:cxnChg>
        <pc:cxnChg chg="add mod">
          <ac:chgData name="Timothy Gay" userId="52f29e48-66ff-446d-bef3-b481708ff855" providerId="ADAL" clId="{576442C4-8ECF-4F44-82D4-2119597FADC4}" dt="2026-03-24T18:28:06.518" v="2075" actId="164"/>
          <ac:cxnSpMkLst>
            <pc:docMk/>
            <pc:sldMk cId="411940529" sldId="293"/>
            <ac:cxnSpMk id="14" creationId="{1735932A-0A4E-72BE-F1ED-AC2A9340ECA9}"/>
          </ac:cxnSpMkLst>
        </pc:cxnChg>
        <pc:cxnChg chg="mod">
          <ac:chgData name="Timothy Gay" userId="52f29e48-66ff-446d-bef3-b481708ff855" providerId="ADAL" clId="{576442C4-8ECF-4F44-82D4-2119597FADC4}" dt="2026-03-24T18:28:12.584" v="2076"/>
          <ac:cxnSpMkLst>
            <pc:docMk/>
            <pc:sldMk cId="411940529" sldId="293"/>
            <ac:cxnSpMk id="19" creationId="{D68DA1F2-0765-AB2C-BDE2-3E79503E5F5C}"/>
          </ac:cxnSpMkLst>
        </pc:cxnChg>
        <pc:cxnChg chg="mod">
          <ac:chgData name="Timothy Gay" userId="52f29e48-66ff-446d-bef3-b481708ff855" providerId="ADAL" clId="{576442C4-8ECF-4F44-82D4-2119597FADC4}" dt="2026-03-24T18:28:12.584" v="2076"/>
          <ac:cxnSpMkLst>
            <pc:docMk/>
            <pc:sldMk cId="411940529" sldId="293"/>
            <ac:cxnSpMk id="20" creationId="{907FCA7A-776C-EA39-23AF-2D19C95577CC}"/>
          </ac:cxnSpMkLst>
        </pc:cxnChg>
        <pc:cxnChg chg="add mod">
          <ac:chgData name="Timothy Gay" userId="52f29e48-66ff-446d-bef3-b481708ff855" providerId="ADAL" clId="{576442C4-8ECF-4F44-82D4-2119597FADC4}" dt="2026-03-24T18:31:27.307" v="2109" actId="164"/>
          <ac:cxnSpMkLst>
            <pc:docMk/>
            <pc:sldMk cId="411940529" sldId="293"/>
            <ac:cxnSpMk id="23" creationId="{2B7664BB-C192-8206-2112-34134FFA9B1F}"/>
          </ac:cxnSpMkLst>
        </pc:cxnChg>
        <pc:cxnChg chg="add mod">
          <ac:chgData name="Timothy Gay" userId="52f29e48-66ff-446d-bef3-b481708ff855" providerId="ADAL" clId="{576442C4-8ECF-4F44-82D4-2119597FADC4}" dt="2026-03-24T18:31:27.307" v="2109" actId="164"/>
          <ac:cxnSpMkLst>
            <pc:docMk/>
            <pc:sldMk cId="411940529" sldId="293"/>
            <ac:cxnSpMk id="24" creationId="{8D86668E-F7EF-EBD3-A576-24C9EF2D40A9}"/>
          </ac:cxnSpMkLst>
        </pc:cxnChg>
        <pc:cxnChg chg="add del mod">
          <ac:chgData name="Timothy Gay" userId="52f29e48-66ff-446d-bef3-b481708ff855" providerId="ADAL" clId="{576442C4-8ECF-4F44-82D4-2119597FADC4}" dt="2026-03-24T18:31:08.339" v="2106" actId="478"/>
          <ac:cxnSpMkLst>
            <pc:docMk/>
            <pc:sldMk cId="411940529" sldId="293"/>
            <ac:cxnSpMk id="25" creationId="{BFFD8204-A936-67B4-A3E6-ADEF43FF027D}"/>
          </ac:cxnSpMkLst>
        </pc:cxnChg>
        <pc:cxnChg chg="add mod">
          <ac:chgData name="Timothy Gay" userId="52f29e48-66ff-446d-bef3-b481708ff855" providerId="ADAL" clId="{576442C4-8ECF-4F44-82D4-2119597FADC4}" dt="2026-03-24T18:31:27.307" v="2109" actId="164"/>
          <ac:cxnSpMkLst>
            <pc:docMk/>
            <pc:sldMk cId="411940529" sldId="293"/>
            <ac:cxnSpMk id="26" creationId="{7F0FE674-47E9-718A-0F2C-FA8BBC42E0D9}"/>
          </ac:cxnSpMkLst>
        </pc:cxnChg>
      </pc:sldChg>
      <pc:sldChg chg="addSp delSp modSp mod">
        <pc:chgData name="Timothy Gay" userId="52f29e48-66ff-446d-bef3-b481708ff855" providerId="ADAL" clId="{576442C4-8ECF-4F44-82D4-2119597FADC4}" dt="2026-03-24T17:06:17.813" v="1785" actId="255"/>
        <pc:sldMkLst>
          <pc:docMk/>
          <pc:sldMk cId="3818345151" sldId="296"/>
        </pc:sldMkLst>
        <pc:spChg chg="del">
          <ac:chgData name="Timothy Gay" userId="52f29e48-66ff-446d-bef3-b481708ff855" providerId="ADAL" clId="{576442C4-8ECF-4F44-82D4-2119597FADC4}" dt="2026-03-24T15:39:06.658" v="1414" actId="478"/>
          <ac:spMkLst>
            <pc:docMk/>
            <pc:sldMk cId="3818345151" sldId="296"/>
            <ac:spMk id="3" creationId="{96BF50D8-566C-4392-8E60-667A8B55B98F}"/>
          </ac:spMkLst>
        </pc:spChg>
        <pc:spChg chg="del">
          <ac:chgData name="Timothy Gay" userId="52f29e48-66ff-446d-bef3-b481708ff855" providerId="ADAL" clId="{576442C4-8ECF-4F44-82D4-2119597FADC4}" dt="2026-03-24T15:39:10.193" v="1415" actId="478"/>
          <ac:spMkLst>
            <pc:docMk/>
            <pc:sldMk cId="3818345151" sldId="296"/>
            <ac:spMk id="4" creationId="{94E24FA8-0E99-4CE5-9186-42E53DE91E01}"/>
          </ac:spMkLst>
        </pc:spChg>
        <pc:spChg chg="del">
          <ac:chgData name="Timothy Gay" userId="52f29e48-66ff-446d-bef3-b481708ff855" providerId="ADAL" clId="{576442C4-8ECF-4F44-82D4-2119597FADC4}" dt="2026-03-24T15:39:02.833" v="1413" actId="478"/>
          <ac:spMkLst>
            <pc:docMk/>
            <pc:sldMk cId="3818345151" sldId="296"/>
            <ac:spMk id="5" creationId="{28967F4F-E8DD-4791-9EF0-5BFE76E5B540}"/>
          </ac:spMkLst>
        </pc:spChg>
        <pc:spChg chg="mod">
          <ac:chgData name="Timothy Gay" userId="52f29e48-66ff-446d-bef3-b481708ff855" providerId="ADAL" clId="{576442C4-8ECF-4F44-82D4-2119597FADC4}" dt="2026-03-24T15:47:48.482" v="1637" actId="6549"/>
          <ac:spMkLst>
            <pc:docMk/>
            <pc:sldMk cId="3818345151" sldId="296"/>
            <ac:spMk id="7" creationId="{37FC32E7-2A1A-DBC4-2496-6821677AF75F}"/>
          </ac:spMkLst>
        </pc:spChg>
        <pc:spChg chg="add mod">
          <ac:chgData name="Timothy Gay" userId="52f29e48-66ff-446d-bef3-b481708ff855" providerId="ADAL" clId="{576442C4-8ECF-4F44-82D4-2119597FADC4}" dt="2026-03-24T17:06:17.813" v="1785" actId="255"/>
          <ac:spMkLst>
            <pc:docMk/>
            <pc:sldMk cId="3818345151" sldId="296"/>
            <ac:spMk id="11" creationId="{14809540-05F6-DCD4-873B-1B86BA48CB1F}"/>
          </ac:spMkLst>
        </pc:spChg>
        <pc:spChg chg="mod">
          <ac:chgData name="Timothy Gay" userId="52f29e48-66ff-446d-bef3-b481708ff855" providerId="ADAL" clId="{576442C4-8ECF-4F44-82D4-2119597FADC4}" dt="2026-03-24T15:38:15.163" v="1408" actId="115"/>
          <ac:spMkLst>
            <pc:docMk/>
            <pc:sldMk cId="3818345151" sldId="296"/>
            <ac:spMk id="13" creationId="{A9BE3391-B20B-D540-42F3-FF49398C95F2}"/>
          </ac:spMkLst>
        </pc:spChg>
        <pc:picChg chg="del mod">
          <ac:chgData name="Timothy Gay" userId="52f29e48-66ff-446d-bef3-b481708ff855" providerId="ADAL" clId="{576442C4-8ECF-4F44-82D4-2119597FADC4}" dt="2026-03-24T15:47:58.833" v="1638" actId="478"/>
          <ac:picMkLst>
            <pc:docMk/>
            <pc:sldMk cId="3818345151" sldId="296"/>
            <ac:picMk id="6" creationId="{B1F5C21C-170C-66CA-EA34-FA8604BD95BD}"/>
          </ac:picMkLst>
        </pc:picChg>
        <pc:picChg chg="add mod">
          <ac:chgData name="Timothy Gay" userId="52f29e48-66ff-446d-bef3-b481708ff855" providerId="ADAL" clId="{576442C4-8ECF-4F44-82D4-2119597FADC4}" dt="2026-03-24T17:00:52.234" v="1753" actId="1076"/>
          <ac:picMkLst>
            <pc:docMk/>
            <pc:sldMk cId="3818345151" sldId="296"/>
            <ac:picMk id="8" creationId="{593A0886-B1EC-7336-6387-8DAD73DA6D8B}"/>
          </ac:picMkLst>
        </pc:picChg>
        <pc:picChg chg="add mod">
          <ac:chgData name="Timothy Gay" userId="52f29e48-66ff-446d-bef3-b481708ff855" providerId="ADAL" clId="{576442C4-8ECF-4F44-82D4-2119597FADC4}" dt="2026-03-24T17:00:39.010" v="1751" actId="1076"/>
          <ac:picMkLst>
            <pc:docMk/>
            <pc:sldMk cId="3818345151" sldId="296"/>
            <ac:picMk id="10" creationId="{DDB9A738-2F5D-F0C5-9965-839A07468B9A}"/>
          </ac:picMkLst>
        </pc:picChg>
      </pc:sldChg>
      <pc:sldChg chg="delSp modSp mod">
        <pc:chgData name="Timothy Gay" userId="52f29e48-66ff-446d-bef3-b481708ff855" providerId="ADAL" clId="{576442C4-8ECF-4F44-82D4-2119597FADC4}" dt="2026-03-24T14:53:07.329" v="954" actId="20577"/>
        <pc:sldMkLst>
          <pc:docMk/>
          <pc:sldMk cId="2329261511" sldId="299"/>
        </pc:sldMkLst>
        <pc:spChg chg="mod">
          <ac:chgData name="Timothy Gay" userId="52f29e48-66ff-446d-bef3-b481708ff855" providerId="ADAL" clId="{576442C4-8ECF-4F44-82D4-2119597FADC4}" dt="2026-03-24T14:53:07.329" v="954" actId="20577"/>
          <ac:spMkLst>
            <pc:docMk/>
            <pc:sldMk cId="2329261511" sldId="299"/>
            <ac:spMk id="2" creationId="{1D42AB39-3F51-67AA-2B69-C307EA9603F7}"/>
          </ac:spMkLst>
        </pc:spChg>
        <pc:spChg chg="mod">
          <ac:chgData name="Timothy Gay" userId="52f29e48-66ff-446d-bef3-b481708ff855" providerId="ADAL" clId="{576442C4-8ECF-4F44-82D4-2119597FADC4}" dt="2026-03-24T14:53:00.242" v="945" actId="20577"/>
          <ac:spMkLst>
            <pc:docMk/>
            <pc:sldMk cId="2329261511" sldId="299"/>
            <ac:spMk id="6" creationId="{BA7DE311-E7FC-E24F-CD90-0DAE89432512}"/>
          </ac:spMkLst>
        </pc:spChg>
        <pc:spChg chg="mod">
          <ac:chgData name="Timothy Gay" userId="52f29e48-66ff-446d-bef3-b481708ff855" providerId="ADAL" clId="{576442C4-8ECF-4F44-82D4-2119597FADC4}" dt="2026-03-23T22:49:15.984" v="42" actId="115"/>
          <ac:spMkLst>
            <pc:docMk/>
            <pc:sldMk cId="2329261511" sldId="299"/>
            <ac:spMk id="13" creationId="{A9BE3391-B20B-D540-42F3-FF49398C95F2}"/>
          </ac:spMkLst>
        </pc:spChg>
        <pc:grpChg chg="mod">
          <ac:chgData name="Timothy Gay" userId="52f29e48-66ff-446d-bef3-b481708ff855" providerId="ADAL" clId="{576442C4-8ECF-4F44-82D4-2119597FADC4}" dt="2026-03-24T14:53:00.242" v="945" actId="20577"/>
          <ac:grpSpMkLst>
            <pc:docMk/>
            <pc:sldMk cId="2329261511" sldId="299"/>
            <ac:grpSpMk id="8" creationId="{4FE7FAF6-4810-D2F3-3B10-F30F99BB5400}"/>
          </ac:grpSpMkLst>
        </pc:grpChg>
        <pc:picChg chg="mod">
          <ac:chgData name="Timothy Gay" userId="52f29e48-66ff-446d-bef3-b481708ff855" providerId="ADAL" clId="{576442C4-8ECF-4F44-82D4-2119597FADC4}" dt="2026-03-23T22:52:33.406" v="62" actId="14100"/>
          <ac:picMkLst>
            <pc:docMk/>
            <pc:sldMk cId="2329261511" sldId="299"/>
            <ac:picMk id="9" creationId="{238463D5-6028-F0E1-F452-6062A0AD9C62}"/>
          </ac:picMkLst>
        </pc:picChg>
      </pc:sldChg>
      <pc:sldChg chg="del">
        <pc:chgData name="Timothy Gay" userId="52f29e48-66ff-446d-bef3-b481708ff855" providerId="ADAL" clId="{576442C4-8ECF-4F44-82D4-2119597FADC4}" dt="2026-03-24T19:47:12.678" v="3368" actId="2696"/>
        <pc:sldMkLst>
          <pc:docMk/>
          <pc:sldMk cId="932443396" sldId="313"/>
        </pc:sldMkLst>
      </pc:sldChg>
      <pc:sldChg chg="add">
        <pc:chgData name="Timothy Gay" userId="52f29e48-66ff-446d-bef3-b481708ff855" providerId="ADAL" clId="{576442C4-8ECF-4F44-82D4-2119597FADC4}" dt="2026-03-24T19:47:19.899" v="3369"/>
        <pc:sldMkLst>
          <pc:docMk/>
          <pc:sldMk cId="1760166432" sldId="313"/>
        </pc:sldMkLst>
      </pc:sldChg>
      <pc:sldChg chg="delSp modSp mod">
        <pc:chgData name="Timothy Gay" userId="52f29e48-66ff-446d-bef3-b481708ff855" providerId="ADAL" clId="{576442C4-8ECF-4F44-82D4-2119597FADC4}" dt="2026-03-24T23:05:54.666" v="3986" actId="478"/>
        <pc:sldMkLst>
          <pc:docMk/>
          <pc:sldMk cId="1085488275" sldId="319"/>
        </pc:sldMkLst>
        <pc:spChg chg="del">
          <ac:chgData name="Timothy Gay" userId="52f29e48-66ff-446d-bef3-b481708ff855" providerId="ADAL" clId="{576442C4-8ECF-4F44-82D4-2119597FADC4}" dt="2026-03-24T23:05:51.621" v="3985" actId="478"/>
          <ac:spMkLst>
            <pc:docMk/>
            <pc:sldMk cId="1085488275" sldId="319"/>
            <ac:spMk id="3" creationId="{96BF50D8-566C-4392-8E60-667A8B55B98F}"/>
          </ac:spMkLst>
        </pc:spChg>
        <pc:spChg chg="del">
          <ac:chgData name="Timothy Gay" userId="52f29e48-66ff-446d-bef3-b481708ff855" providerId="ADAL" clId="{576442C4-8ECF-4F44-82D4-2119597FADC4}" dt="2026-03-24T23:05:54.666" v="3986" actId="478"/>
          <ac:spMkLst>
            <pc:docMk/>
            <pc:sldMk cId="1085488275" sldId="319"/>
            <ac:spMk id="4" creationId="{94E24FA8-0E99-4CE5-9186-42E53DE91E01}"/>
          </ac:spMkLst>
        </pc:spChg>
        <pc:spChg chg="del">
          <ac:chgData name="Timothy Gay" userId="52f29e48-66ff-446d-bef3-b481708ff855" providerId="ADAL" clId="{576442C4-8ECF-4F44-82D4-2119597FADC4}" dt="2026-03-24T23:05:48.411" v="3984" actId="478"/>
          <ac:spMkLst>
            <pc:docMk/>
            <pc:sldMk cId="1085488275" sldId="319"/>
            <ac:spMk id="5" creationId="{28967F4F-E8DD-4791-9EF0-5BFE76E5B540}"/>
          </ac:spMkLst>
        </pc:spChg>
        <pc:spChg chg="mod">
          <ac:chgData name="Timothy Gay" userId="52f29e48-66ff-446d-bef3-b481708ff855" providerId="ADAL" clId="{576442C4-8ECF-4F44-82D4-2119597FADC4}" dt="2026-03-24T17:23:31.598" v="2000" actId="1076"/>
          <ac:spMkLst>
            <pc:docMk/>
            <pc:sldMk cId="1085488275" sldId="319"/>
            <ac:spMk id="13" creationId="{A9BE3391-B20B-D540-42F3-FF49398C95F2}"/>
          </ac:spMkLst>
        </pc:spChg>
      </pc:sldChg>
      <pc:sldChg chg="delSp modSp mod">
        <pc:chgData name="Timothy Gay" userId="52f29e48-66ff-446d-bef3-b481708ff855" providerId="ADAL" clId="{576442C4-8ECF-4F44-82D4-2119597FADC4}" dt="2026-03-24T23:05:34.813" v="3983" actId="6549"/>
        <pc:sldMkLst>
          <pc:docMk/>
          <pc:sldMk cId="364992877" sldId="323"/>
        </pc:sldMkLst>
        <pc:spChg chg="del">
          <ac:chgData name="Timothy Gay" userId="52f29e48-66ff-446d-bef3-b481708ff855" providerId="ADAL" clId="{576442C4-8ECF-4F44-82D4-2119597FADC4}" dt="2026-03-24T19:58:52.015" v="3458" actId="478"/>
          <ac:spMkLst>
            <pc:docMk/>
            <pc:sldMk cId="364992877" sldId="323"/>
            <ac:spMk id="3" creationId="{96BF50D8-566C-4392-8E60-667A8B55B98F}"/>
          </ac:spMkLst>
        </pc:spChg>
        <pc:spChg chg="del">
          <ac:chgData name="Timothy Gay" userId="52f29e48-66ff-446d-bef3-b481708ff855" providerId="ADAL" clId="{576442C4-8ECF-4F44-82D4-2119597FADC4}" dt="2026-03-24T19:58:47.535" v="3457" actId="478"/>
          <ac:spMkLst>
            <pc:docMk/>
            <pc:sldMk cId="364992877" sldId="323"/>
            <ac:spMk id="4" creationId="{94E24FA8-0E99-4CE5-9186-42E53DE91E01}"/>
          </ac:spMkLst>
        </pc:spChg>
        <pc:spChg chg="del">
          <ac:chgData name="Timothy Gay" userId="52f29e48-66ff-446d-bef3-b481708ff855" providerId="ADAL" clId="{576442C4-8ECF-4F44-82D4-2119597FADC4}" dt="2026-03-24T19:58:57.605" v="3459" actId="478"/>
          <ac:spMkLst>
            <pc:docMk/>
            <pc:sldMk cId="364992877" sldId="323"/>
            <ac:spMk id="5" creationId="{28967F4F-E8DD-4791-9EF0-5BFE76E5B540}"/>
          </ac:spMkLst>
        </pc:spChg>
        <pc:spChg chg="mod">
          <ac:chgData name="Timothy Gay" userId="52f29e48-66ff-446d-bef3-b481708ff855" providerId="ADAL" clId="{576442C4-8ECF-4F44-82D4-2119597FADC4}" dt="2026-03-24T23:05:34.813" v="3983" actId="6549"/>
          <ac:spMkLst>
            <pc:docMk/>
            <pc:sldMk cId="364992877" sldId="323"/>
            <ac:spMk id="13" creationId="{A9BE3391-B20B-D540-42F3-FF49398C95F2}"/>
          </ac:spMkLst>
        </pc:spChg>
        <pc:picChg chg="mod">
          <ac:chgData name="Timothy Gay" userId="52f29e48-66ff-446d-bef3-b481708ff855" providerId="ADAL" clId="{576442C4-8ECF-4F44-82D4-2119597FADC4}" dt="2026-03-24T23:05:02.829" v="3982" actId="1076"/>
          <ac:picMkLst>
            <pc:docMk/>
            <pc:sldMk cId="364992877" sldId="323"/>
            <ac:picMk id="10" creationId="{EC695647-4B85-CF6E-9E04-344405C6A616}"/>
          </ac:picMkLst>
        </pc:picChg>
      </pc:sldChg>
      <pc:sldChg chg="delSp modSp mod">
        <pc:chgData name="Timothy Gay" userId="52f29e48-66ff-446d-bef3-b481708ff855" providerId="ADAL" clId="{576442C4-8ECF-4F44-82D4-2119597FADC4}" dt="2026-03-24T22:51:22.366" v="3836" actId="1076"/>
        <pc:sldMkLst>
          <pc:docMk/>
          <pc:sldMk cId="2052317145" sldId="326"/>
        </pc:sldMkLst>
        <pc:spChg chg="del">
          <ac:chgData name="Timothy Gay" userId="52f29e48-66ff-446d-bef3-b481708ff855" providerId="ADAL" clId="{576442C4-8ECF-4F44-82D4-2119597FADC4}" dt="2026-03-24T22:50:45.772" v="3829" actId="478"/>
          <ac:spMkLst>
            <pc:docMk/>
            <pc:sldMk cId="2052317145" sldId="326"/>
            <ac:spMk id="4" creationId="{3C02756F-6C44-280F-EC25-0794DE724484}"/>
          </ac:spMkLst>
        </pc:spChg>
        <pc:spChg chg="del">
          <ac:chgData name="Timothy Gay" userId="52f29e48-66ff-446d-bef3-b481708ff855" providerId="ADAL" clId="{576442C4-8ECF-4F44-82D4-2119597FADC4}" dt="2026-03-24T22:50:49.240" v="3830" actId="478"/>
          <ac:spMkLst>
            <pc:docMk/>
            <pc:sldMk cId="2052317145" sldId="326"/>
            <ac:spMk id="5" creationId="{E584D486-EB82-D198-94A1-A8BCB0292D20}"/>
          </ac:spMkLst>
        </pc:spChg>
        <pc:spChg chg="del">
          <ac:chgData name="Timothy Gay" userId="52f29e48-66ff-446d-bef3-b481708ff855" providerId="ADAL" clId="{576442C4-8ECF-4F44-82D4-2119597FADC4}" dt="2026-03-24T22:50:22.796" v="3827" actId="478"/>
          <ac:spMkLst>
            <pc:docMk/>
            <pc:sldMk cId="2052317145" sldId="326"/>
            <ac:spMk id="24" creationId="{A857B4EA-91BC-2590-3C83-50139C7304DD}"/>
          </ac:spMkLst>
        </pc:spChg>
        <pc:spChg chg="mod">
          <ac:chgData name="Timothy Gay" userId="52f29e48-66ff-446d-bef3-b481708ff855" providerId="ADAL" clId="{576442C4-8ECF-4F44-82D4-2119597FADC4}" dt="2026-03-24T22:48:52.812" v="3819" actId="1076"/>
          <ac:spMkLst>
            <pc:docMk/>
            <pc:sldMk cId="2052317145" sldId="326"/>
            <ac:spMk id="25" creationId="{DD7C30C3-8C0D-DC31-7F46-D670E6286B34}"/>
          </ac:spMkLst>
        </pc:spChg>
        <pc:spChg chg="mod">
          <ac:chgData name="Timothy Gay" userId="52f29e48-66ff-446d-bef3-b481708ff855" providerId="ADAL" clId="{576442C4-8ECF-4F44-82D4-2119597FADC4}" dt="2026-03-24T22:50:16.606" v="3826" actId="1076"/>
          <ac:spMkLst>
            <pc:docMk/>
            <pc:sldMk cId="2052317145" sldId="326"/>
            <ac:spMk id="26" creationId="{ABDE563E-ABDF-C179-14D7-23594972C685}"/>
          </ac:spMkLst>
        </pc:spChg>
        <pc:spChg chg="mod">
          <ac:chgData name="Timothy Gay" userId="52f29e48-66ff-446d-bef3-b481708ff855" providerId="ADAL" clId="{576442C4-8ECF-4F44-82D4-2119597FADC4}" dt="2026-03-24T22:51:22.366" v="3836" actId="1076"/>
          <ac:spMkLst>
            <pc:docMk/>
            <pc:sldMk cId="2052317145" sldId="326"/>
            <ac:spMk id="27" creationId="{FBE00B88-4F86-1643-5E67-312E9AD52C97}"/>
          </ac:spMkLst>
        </pc:spChg>
        <pc:spChg chg="del">
          <ac:chgData name="Timothy Gay" userId="52f29e48-66ff-446d-bef3-b481708ff855" providerId="ADAL" clId="{576442C4-8ECF-4F44-82D4-2119597FADC4}" dt="2026-03-24T22:50:39.644" v="3828" actId="478"/>
          <ac:spMkLst>
            <pc:docMk/>
            <pc:sldMk cId="2052317145" sldId="326"/>
            <ac:spMk id="28" creationId="{B12F3553-8063-A2A8-F104-8BCD8BF1F015}"/>
          </ac:spMkLst>
        </pc:spChg>
      </pc:sldChg>
      <pc:sldChg chg="modSp mod">
        <pc:chgData name="Timothy Gay" userId="52f29e48-66ff-446d-bef3-b481708ff855" providerId="ADAL" clId="{576442C4-8ECF-4F44-82D4-2119597FADC4}" dt="2026-03-24T20:10:07.797" v="3531" actId="20577"/>
        <pc:sldMkLst>
          <pc:docMk/>
          <pc:sldMk cId="1876957953" sldId="327"/>
        </pc:sldMkLst>
        <pc:spChg chg="mod">
          <ac:chgData name="Timothy Gay" userId="52f29e48-66ff-446d-bef3-b481708ff855" providerId="ADAL" clId="{576442C4-8ECF-4F44-82D4-2119597FADC4}" dt="2026-03-24T20:08:58.727" v="3514" actId="20577"/>
          <ac:spMkLst>
            <pc:docMk/>
            <pc:sldMk cId="1876957953" sldId="327"/>
            <ac:spMk id="4" creationId="{18F4361F-0136-62A7-2E37-110497AE5CE6}"/>
          </ac:spMkLst>
        </pc:spChg>
        <pc:spChg chg="mod">
          <ac:chgData name="Timothy Gay" userId="52f29e48-66ff-446d-bef3-b481708ff855" providerId="ADAL" clId="{576442C4-8ECF-4F44-82D4-2119597FADC4}" dt="2026-03-24T20:09:15.200" v="3517" actId="20577"/>
          <ac:spMkLst>
            <pc:docMk/>
            <pc:sldMk cId="1876957953" sldId="327"/>
            <ac:spMk id="41" creationId="{7D273893-40AB-7ED2-0C40-02E09C438761}"/>
          </ac:spMkLst>
        </pc:spChg>
        <pc:spChg chg="mod">
          <ac:chgData name="Timothy Gay" userId="52f29e48-66ff-446d-bef3-b481708ff855" providerId="ADAL" clId="{576442C4-8ECF-4F44-82D4-2119597FADC4}" dt="2026-03-24T20:10:07.797" v="3531" actId="20577"/>
          <ac:spMkLst>
            <pc:docMk/>
            <pc:sldMk cId="1876957953" sldId="327"/>
            <ac:spMk id="43" creationId="{F6C51761-8EF7-1D6E-19C6-634DC99C23F9}"/>
          </ac:spMkLst>
        </pc:spChg>
      </pc:sldChg>
      <pc:sldChg chg="delSp modSp mod">
        <pc:chgData name="Timothy Gay" userId="52f29e48-66ff-446d-bef3-b481708ff855" providerId="ADAL" clId="{576442C4-8ECF-4F44-82D4-2119597FADC4}" dt="2026-03-24T14:22:57.045" v="553" actId="21"/>
        <pc:sldMkLst>
          <pc:docMk/>
          <pc:sldMk cId="3542042739" sldId="371"/>
        </pc:sldMkLst>
        <pc:picChg chg="del mod">
          <ac:chgData name="Timothy Gay" userId="52f29e48-66ff-446d-bef3-b481708ff855" providerId="ADAL" clId="{576442C4-8ECF-4F44-82D4-2119597FADC4}" dt="2026-03-24T14:22:57.045" v="553" actId="21"/>
          <ac:picMkLst>
            <pc:docMk/>
            <pc:sldMk cId="3542042739" sldId="371"/>
            <ac:picMk id="7" creationId="{FB9BDB69-60D1-202C-6468-0C8308E1DC22}"/>
          </ac:picMkLst>
        </pc:picChg>
      </pc:sldChg>
      <pc:sldChg chg="modSp mod">
        <pc:chgData name="Timothy Gay" userId="52f29e48-66ff-446d-bef3-b481708ff855" providerId="ADAL" clId="{576442C4-8ECF-4F44-82D4-2119597FADC4}" dt="2026-03-24T14:23:53.024" v="560" actId="6549"/>
        <pc:sldMkLst>
          <pc:docMk/>
          <pc:sldMk cId="1771692390" sldId="389"/>
        </pc:sldMkLst>
        <pc:spChg chg="mod">
          <ac:chgData name="Timothy Gay" userId="52f29e48-66ff-446d-bef3-b481708ff855" providerId="ADAL" clId="{576442C4-8ECF-4F44-82D4-2119597FADC4}" dt="2026-03-24T14:23:53.024" v="560" actId="6549"/>
          <ac:spMkLst>
            <pc:docMk/>
            <pc:sldMk cId="1771692390" sldId="389"/>
            <ac:spMk id="8" creationId="{1D034428-CE7D-279B-EECE-D16239B2CFC3}"/>
          </ac:spMkLst>
        </pc:spChg>
      </pc:sldChg>
      <pc:sldChg chg="addSp delSp modSp mod">
        <pc:chgData name="Timothy Gay" userId="52f29e48-66ff-446d-bef3-b481708ff855" providerId="ADAL" clId="{576442C4-8ECF-4F44-82D4-2119597FADC4}" dt="2026-03-24T22:25:50.147" v="3539" actId="2711"/>
        <pc:sldMkLst>
          <pc:docMk/>
          <pc:sldMk cId="1298299522" sldId="446"/>
        </pc:sldMkLst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2" creationId="{7A920014-9869-E78B-3EAE-901AAAB7C68F}"/>
          </ac:spMkLst>
        </pc:spChg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6" creationId="{C548882B-6448-0AE8-CB8B-4F46FBF8A4BD}"/>
          </ac:spMkLst>
        </pc:spChg>
        <pc:spChg chg="mod">
          <ac:chgData name="Timothy Gay" userId="52f29e48-66ff-446d-bef3-b481708ff855" providerId="ADAL" clId="{576442C4-8ECF-4F44-82D4-2119597FADC4}" dt="2026-03-24T22:24:39.977" v="3532" actId="21"/>
          <ac:spMkLst>
            <pc:docMk/>
            <pc:sldMk cId="1298299522" sldId="446"/>
            <ac:spMk id="8" creationId="{00000000-0000-0000-0000-000000000000}"/>
          </ac:spMkLst>
        </pc:spChg>
        <pc:spChg chg="add mod">
          <ac:chgData name="Timothy Gay" userId="52f29e48-66ff-446d-bef3-b481708ff855" providerId="ADAL" clId="{576442C4-8ECF-4F44-82D4-2119597FADC4}" dt="2026-03-24T22:25:50.147" v="3539" actId="2711"/>
          <ac:spMkLst>
            <pc:docMk/>
            <pc:sldMk cId="1298299522" sldId="446"/>
            <ac:spMk id="20" creationId="{A813B763-039F-EC68-4D2C-5FC16287C631}"/>
          </ac:spMkLst>
        </pc:spChg>
        <pc:spChg chg="mod">
          <ac:chgData name="Timothy Gay" userId="52f29e48-66ff-446d-bef3-b481708ff855" providerId="ADAL" clId="{576442C4-8ECF-4F44-82D4-2119597FADC4}" dt="2026-03-23T22:48:53.276" v="39" actId="2085"/>
          <ac:spMkLst>
            <pc:docMk/>
            <pc:sldMk cId="1298299522" sldId="446"/>
            <ac:spMk id="21" creationId="{3BCE2F3F-BC6A-6389-235F-087A97F40DBC}"/>
          </ac:spMkLst>
        </pc:spChg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24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26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27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28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3T22:46:12.951" v="29" actId="164"/>
          <ac:spMkLst>
            <pc:docMk/>
            <pc:sldMk cId="1298299522" sldId="446"/>
            <ac:spMk id="29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3T22:46:28.425" v="31" actId="1076"/>
          <ac:spMkLst>
            <pc:docMk/>
            <pc:sldMk cId="1298299522" sldId="446"/>
            <ac:spMk id="32" creationId="{00000000-0000-0000-0000-000000000000}"/>
          </ac:spMkLst>
        </pc:spChg>
        <pc:grpChg chg="add mod">
          <ac:chgData name="Timothy Gay" userId="52f29e48-66ff-446d-bef3-b481708ff855" providerId="ADAL" clId="{576442C4-8ECF-4F44-82D4-2119597FADC4}" dt="2026-03-23T22:46:45.993" v="34" actId="14100"/>
          <ac:grpSpMkLst>
            <pc:docMk/>
            <pc:sldMk cId="1298299522" sldId="446"/>
            <ac:grpSpMk id="9" creationId="{52BDFCE2-10EE-8F3E-90E3-AF69299BE139}"/>
          </ac:grpSpMkLst>
        </pc:grpChg>
        <pc:picChg chg="mod">
          <ac:chgData name="Timothy Gay" userId="52f29e48-66ff-446d-bef3-b481708ff855" providerId="ADAL" clId="{576442C4-8ECF-4F44-82D4-2119597FADC4}" dt="2026-03-23T22:46:12.951" v="29" actId="164"/>
          <ac:picMkLst>
            <pc:docMk/>
            <pc:sldMk cId="1298299522" sldId="446"/>
            <ac:picMk id="4" creationId="{00000000-0000-0000-0000-000000000000}"/>
          </ac:picMkLst>
        </pc:picChg>
      </pc:sldChg>
      <pc:sldChg chg="delSp modSp mod">
        <pc:chgData name="Timothy Gay" userId="52f29e48-66ff-446d-bef3-b481708ff855" providerId="ADAL" clId="{576442C4-8ECF-4F44-82D4-2119597FADC4}" dt="2026-03-24T17:14:17.918" v="1922" actId="1076"/>
        <pc:sldMkLst>
          <pc:docMk/>
          <pc:sldMk cId="865099025" sldId="447"/>
        </pc:sldMkLst>
        <pc:spChg chg="mod">
          <ac:chgData name="Timothy Gay" userId="52f29e48-66ff-446d-bef3-b481708ff855" providerId="ADAL" clId="{576442C4-8ECF-4F44-82D4-2119597FADC4}" dt="2026-03-24T17:14:17.918" v="1922" actId="1076"/>
          <ac:spMkLst>
            <pc:docMk/>
            <pc:sldMk cId="865099025" sldId="447"/>
            <ac:spMk id="2" creationId="{07219E75-BDF2-6B4D-40BA-2EAB42B03878}"/>
          </ac:spMkLst>
        </pc:spChg>
        <pc:picChg chg="del">
          <ac:chgData name="Timothy Gay" userId="52f29e48-66ff-446d-bef3-b481708ff855" providerId="ADAL" clId="{576442C4-8ECF-4F44-82D4-2119597FADC4}" dt="2026-03-24T17:12:40.429" v="1793" actId="478"/>
          <ac:picMkLst>
            <pc:docMk/>
            <pc:sldMk cId="865099025" sldId="447"/>
            <ac:picMk id="81" creationId="{3170172C-B959-B006-6BD7-0A4AEA4CF4CC}"/>
          </ac:picMkLst>
        </pc:picChg>
      </pc:sldChg>
      <pc:sldChg chg="addSp delSp modSp mod ord">
        <pc:chgData name="Timothy Gay" userId="52f29e48-66ff-446d-bef3-b481708ff855" providerId="ADAL" clId="{576442C4-8ECF-4F44-82D4-2119597FADC4}" dt="2026-03-24T23:08:26.371" v="4035" actId="1076"/>
        <pc:sldMkLst>
          <pc:docMk/>
          <pc:sldMk cId="2767027436" sldId="451"/>
        </pc:sldMkLst>
        <pc:spChg chg="mod">
          <ac:chgData name="Timothy Gay" userId="52f29e48-66ff-446d-bef3-b481708ff855" providerId="ADAL" clId="{576442C4-8ECF-4F44-82D4-2119597FADC4}" dt="2026-03-24T17:15:42.667" v="1936" actId="115"/>
          <ac:spMkLst>
            <pc:docMk/>
            <pc:sldMk cId="2767027436" sldId="451"/>
            <ac:spMk id="2" creationId="{703AB42F-EA72-1099-6A0D-AABB4CEBEAAF}"/>
          </ac:spMkLst>
        </pc:spChg>
        <pc:spChg chg="del mod">
          <ac:chgData name="Timothy Gay" userId="52f29e48-66ff-446d-bef3-b481708ff855" providerId="ADAL" clId="{576442C4-8ECF-4F44-82D4-2119597FADC4}" dt="2026-03-24T17:16:58.824" v="1948" actId="21"/>
          <ac:spMkLst>
            <pc:docMk/>
            <pc:sldMk cId="2767027436" sldId="451"/>
            <ac:spMk id="3" creationId="{54084789-F082-ED67-B0F4-4A116D453643}"/>
          </ac:spMkLst>
        </pc:spChg>
        <pc:spChg chg="mod">
          <ac:chgData name="Timothy Gay" userId="52f29e48-66ff-446d-bef3-b481708ff855" providerId="ADAL" clId="{576442C4-8ECF-4F44-82D4-2119597FADC4}" dt="2026-03-24T17:15:24.481" v="1932" actId="1076"/>
          <ac:spMkLst>
            <pc:docMk/>
            <pc:sldMk cId="2767027436" sldId="451"/>
            <ac:spMk id="4" creationId="{20C9E5E2-24E3-55F4-59A2-488ABDA8CD73}"/>
          </ac:spMkLst>
        </pc:spChg>
        <pc:spChg chg="mod">
          <ac:chgData name="Timothy Gay" userId="52f29e48-66ff-446d-bef3-b481708ff855" providerId="ADAL" clId="{576442C4-8ECF-4F44-82D4-2119597FADC4}" dt="2026-03-24T17:16:49.098" v="1946" actId="164"/>
          <ac:spMkLst>
            <pc:docMk/>
            <pc:sldMk cId="2767027436" sldId="451"/>
            <ac:spMk id="8" creationId="{6FBDB8F3-3F8D-3C08-3E75-8F1B0EA28625}"/>
          </ac:spMkLst>
        </pc:spChg>
        <pc:spChg chg="mod">
          <ac:chgData name="Timothy Gay" userId="52f29e48-66ff-446d-bef3-b481708ff855" providerId="ADAL" clId="{576442C4-8ECF-4F44-82D4-2119597FADC4}" dt="2026-03-24T17:18:35.626" v="1960" actId="1076"/>
          <ac:spMkLst>
            <pc:docMk/>
            <pc:sldMk cId="2767027436" sldId="451"/>
            <ac:spMk id="9" creationId="{E55FB141-3F8E-B76E-062E-0B3C0FFE0CED}"/>
          </ac:spMkLst>
        </pc:spChg>
        <pc:spChg chg="mod">
          <ac:chgData name="Timothy Gay" userId="52f29e48-66ff-446d-bef3-b481708ff855" providerId="ADAL" clId="{576442C4-8ECF-4F44-82D4-2119597FADC4}" dt="2026-03-24T22:38:19.460" v="3664" actId="1076"/>
          <ac:spMkLst>
            <pc:docMk/>
            <pc:sldMk cId="2767027436" sldId="451"/>
            <ac:spMk id="11" creationId="{3FBC6E88-4F26-A820-0021-CDE81AA526A9}"/>
          </ac:spMkLst>
        </pc:spChg>
        <pc:spChg chg="mod">
          <ac:chgData name="Timothy Gay" userId="52f29e48-66ff-446d-bef3-b481708ff855" providerId="ADAL" clId="{576442C4-8ECF-4F44-82D4-2119597FADC4}" dt="2026-03-24T17:16:49.098" v="1946" actId="164"/>
          <ac:spMkLst>
            <pc:docMk/>
            <pc:sldMk cId="2767027436" sldId="451"/>
            <ac:spMk id="12" creationId="{B0941BEF-2621-B44D-380C-10811DD9148D}"/>
          </ac:spMkLst>
        </pc:spChg>
        <pc:spChg chg="mod">
          <ac:chgData name="Timothy Gay" userId="52f29e48-66ff-446d-bef3-b481708ff855" providerId="ADAL" clId="{576442C4-8ECF-4F44-82D4-2119597FADC4}" dt="2026-03-24T23:08:26.371" v="4035" actId="1076"/>
          <ac:spMkLst>
            <pc:docMk/>
            <pc:sldMk cId="2767027436" sldId="451"/>
            <ac:spMk id="14" creationId="{5EA2E8A0-F54A-2026-F608-3370AE8681AB}"/>
          </ac:spMkLst>
        </pc:spChg>
        <pc:spChg chg="add mod">
          <ac:chgData name="Timothy Gay" userId="52f29e48-66ff-446d-bef3-b481708ff855" providerId="ADAL" clId="{576442C4-8ECF-4F44-82D4-2119597FADC4}" dt="2026-03-24T22:38:22.628" v="3665" actId="1076"/>
          <ac:spMkLst>
            <pc:docMk/>
            <pc:sldMk cId="2767027436" sldId="451"/>
            <ac:spMk id="16" creationId="{9EF28DC2-4C31-7BC2-3201-54D84609256D}"/>
          </ac:spMkLst>
        </pc:spChg>
        <pc:grpChg chg="add mod">
          <ac:chgData name="Timothy Gay" userId="52f29e48-66ff-446d-bef3-b481708ff855" providerId="ADAL" clId="{576442C4-8ECF-4F44-82D4-2119597FADC4}" dt="2026-03-24T22:38:14.452" v="3663" actId="1076"/>
          <ac:grpSpMkLst>
            <pc:docMk/>
            <pc:sldMk cId="2767027436" sldId="451"/>
            <ac:grpSpMk id="15" creationId="{0A4669E6-1F0B-520C-C34F-FC067AA6D95E}"/>
          </ac:grpSpMkLst>
        </pc:grpChg>
        <pc:picChg chg="mod">
          <ac:chgData name="Timothy Gay" userId="52f29e48-66ff-446d-bef3-b481708ff855" providerId="ADAL" clId="{576442C4-8ECF-4F44-82D4-2119597FADC4}" dt="2026-03-24T17:16:49.098" v="1946" actId="164"/>
          <ac:picMkLst>
            <pc:docMk/>
            <pc:sldMk cId="2767027436" sldId="451"/>
            <ac:picMk id="5" creationId="{3DE55833-AE85-CD19-48FE-A00D2157DEB5}"/>
          </ac:picMkLst>
        </pc:picChg>
        <pc:picChg chg="mod">
          <ac:chgData name="Timothy Gay" userId="52f29e48-66ff-446d-bef3-b481708ff855" providerId="ADAL" clId="{576442C4-8ECF-4F44-82D4-2119597FADC4}" dt="2026-03-24T22:55:01.246" v="3875" actId="1076"/>
          <ac:picMkLst>
            <pc:docMk/>
            <pc:sldMk cId="2767027436" sldId="451"/>
            <ac:picMk id="6" creationId="{EB8D2D0A-9401-3A93-BC26-F7A93D151133}"/>
          </ac:picMkLst>
        </pc:picChg>
        <pc:picChg chg="del">
          <ac:chgData name="Timothy Gay" userId="52f29e48-66ff-446d-bef3-b481708ff855" providerId="ADAL" clId="{576442C4-8ECF-4F44-82D4-2119597FADC4}" dt="2026-03-24T17:14:27.016" v="1923" actId="478"/>
          <ac:picMkLst>
            <pc:docMk/>
            <pc:sldMk cId="2767027436" sldId="451"/>
            <ac:picMk id="7" creationId="{41CCB2C8-F2F6-9A55-2CB2-A0626E414555}"/>
          </ac:picMkLst>
        </pc:picChg>
        <pc:cxnChg chg="mod">
          <ac:chgData name="Timothy Gay" userId="52f29e48-66ff-446d-bef3-b481708ff855" providerId="ADAL" clId="{576442C4-8ECF-4F44-82D4-2119597FADC4}" dt="2026-03-24T17:16:49.098" v="1946" actId="164"/>
          <ac:cxnSpMkLst>
            <pc:docMk/>
            <pc:sldMk cId="2767027436" sldId="451"/>
            <ac:cxnSpMk id="10" creationId="{E25AB835-0F3D-7CE5-45CD-09562D619FD2}"/>
          </ac:cxnSpMkLst>
        </pc:cxnChg>
        <pc:cxnChg chg="mod">
          <ac:chgData name="Timothy Gay" userId="52f29e48-66ff-446d-bef3-b481708ff855" providerId="ADAL" clId="{576442C4-8ECF-4F44-82D4-2119597FADC4}" dt="2026-03-24T17:16:49.098" v="1946" actId="164"/>
          <ac:cxnSpMkLst>
            <pc:docMk/>
            <pc:sldMk cId="2767027436" sldId="451"/>
            <ac:cxnSpMk id="13" creationId="{3577060D-63A8-4512-B125-0E1C08D13140}"/>
          </ac:cxnSpMkLst>
        </pc:cxnChg>
      </pc:sldChg>
      <pc:sldChg chg="delSp modSp mod ord">
        <pc:chgData name="Timothy Gay" userId="52f29e48-66ff-446d-bef3-b481708ff855" providerId="ADAL" clId="{576442C4-8ECF-4F44-82D4-2119597FADC4}" dt="2026-03-24T22:46:56.456" v="3812" actId="478"/>
        <pc:sldMkLst>
          <pc:docMk/>
          <pc:sldMk cId="3160367399" sldId="452"/>
        </pc:sldMkLst>
        <pc:spChg chg="mod">
          <ac:chgData name="Timothy Gay" userId="52f29e48-66ff-446d-bef3-b481708ff855" providerId="ADAL" clId="{576442C4-8ECF-4F44-82D4-2119597FADC4}" dt="2026-03-24T22:36:09.745" v="3579" actId="2711"/>
          <ac:spMkLst>
            <pc:docMk/>
            <pc:sldMk cId="3160367399" sldId="452"/>
            <ac:spMk id="2" creationId="{61F0D4AF-B7C3-D803-6CD6-0531748E07AF}"/>
          </ac:spMkLst>
        </pc:spChg>
        <pc:spChg chg="mod">
          <ac:chgData name="Timothy Gay" userId="52f29e48-66ff-446d-bef3-b481708ff855" providerId="ADAL" clId="{576442C4-8ECF-4F44-82D4-2119597FADC4}" dt="2026-03-24T22:46:32.876" v="3811" actId="20577"/>
          <ac:spMkLst>
            <pc:docMk/>
            <pc:sldMk cId="3160367399" sldId="452"/>
            <ac:spMk id="3" creationId="{0D0C3B36-A28A-966C-295B-DB4D58EB92E8}"/>
          </ac:spMkLst>
        </pc:spChg>
        <pc:picChg chg="del">
          <ac:chgData name="Timothy Gay" userId="52f29e48-66ff-446d-bef3-b481708ff855" providerId="ADAL" clId="{576442C4-8ECF-4F44-82D4-2119597FADC4}" dt="2026-03-24T22:46:56.456" v="3812" actId="478"/>
          <ac:picMkLst>
            <pc:docMk/>
            <pc:sldMk cId="3160367399" sldId="452"/>
            <ac:picMk id="4" creationId="{539F5C0B-1220-7521-8C48-92FDC9A8FAF6}"/>
          </ac:picMkLst>
        </pc:picChg>
      </pc:sldChg>
      <pc:sldChg chg="del">
        <pc:chgData name="Timothy Gay" userId="52f29e48-66ff-446d-bef3-b481708ff855" providerId="ADAL" clId="{576442C4-8ECF-4F44-82D4-2119597FADC4}" dt="2026-03-24T14:20:50.686" v="543" actId="47"/>
        <pc:sldMkLst>
          <pc:docMk/>
          <pc:sldMk cId="3432281486" sldId="453"/>
        </pc:sldMkLst>
      </pc:sldChg>
      <pc:sldChg chg="modSp mod">
        <pc:chgData name="Timothy Gay" userId="52f29e48-66ff-446d-bef3-b481708ff855" providerId="ADAL" clId="{576442C4-8ECF-4F44-82D4-2119597FADC4}" dt="2026-03-24T15:22:09.298" v="1000" actId="20577"/>
        <pc:sldMkLst>
          <pc:docMk/>
          <pc:sldMk cId="3782537102" sldId="454"/>
        </pc:sldMkLst>
        <pc:spChg chg="mod">
          <ac:chgData name="Timothy Gay" userId="52f29e48-66ff-446d-bef3-b481708ff855" providerId="ADAL" clId="{576442C4-8ECF-4F44-82D4-2119597FADC4}" dt="2026-03-24T15:22:09.298" v="1000" actId="20577"/>
          <ac:spMkLst>
            <pc:docMk/>
            <pc:sldMk cId="3782537102" sldId="454"/>
            <ac:spMk id="2" creationId="{69BBECF0-E645-D549-C66C-903744EFEA39}"/>
          </ac:spMkLst>
        </pc:spChg>
        <pc:picChg chg="mod">
          <ac:chgData name="Timothy Gay" userId="52f29e48-66ff-446d-bef3-b481708ff855" providerId="ADAL" clId="{576442C4-8ECF-4F44-82D4-2119597FADC4}" dt="2026-03-23T22:41:19.783" v="7" actId="1076"/>
          <ac:picMkLst>
            <pc:docMk/>
            <pc:sldMk cId="3782537102" sldId="454"/>
            <ac:picMk id="5" creationId="{65E51E38-2BF8-C733-17B1-AD26D2738800}"/>
          </ac:picMkLst>
        </pc:picChg>
      </pc:sldChg>
      <pc:sldChg chg="del">
        <pc:chgData name="Timothy Gay" userId="52f29e48-66ff-446d-bef3-b481708ff855" providerId="ADAL" clId="{576442C4-8ECF-4F44-82D4-2119597FADC4}" dt="2026-03-24T14:20:56.217" v="544" actId="47"/>
        <pc:sldMkLst>
          <pc:docMk/>
          <pc:sldMk cId="0" sldId="456"/>
        </pc:sldMkLst>
      </pc:sldChg>
      <pc:sldChg chg="addSp delSp modSp mod">
        <pc:chgData name="Timothy Gay" userId="52f29e48-66ff-446d-bef3-b481708ff855" providerId="ADAL" clId="{576442C4-8ECF-4F44-82D4-2119597FADC4}" dt="2026-03-24T23:11:07.221" v="4044" actId="6549"/>
        <pc:sldMkLst>
          <pc:docMk/>
          <pc:sldMk cId="1210322742" sldId="457"/>
        </pc:sldMkLst>
        <pc:spChg chg="add mod">
          <ac:chgData name="Timothy Gay" userId="52f29e48-66ff-446d-bef3-b481708ff855" providerId="ADAL" clId="{576442C4-8ECF-4F44-82D4-2119597FADC4}" dt="2026-03-24T14:20:18.103" v="542" actId="14100"/>
          <ac:spMkLst>
            <pc:docMk/>
            <pc:sldMk cId="1210322742" sldId="457"/>
            <ac:spMk id="8" creationId="{36998E7A-6B1A-DB89-0ED7-E3FFEF3A8F81}"/>
          </ac:spMkLst>
        </pc:spChg>
        <pc:spChg chg="mod">
          <ac:chgData name="Timothy Gay" userId="52f29e48-66ff-446d-bef3-b481708ff855" providerId="ADAL" clId="{576442C4-8ECF-4F44-82D4-2119597FADC4}" dt="2026-03-24T14:13:59.109" v="458" actId="20577"/>
          <ac:spMkLst>
            <pc:docMk/>
            <pc:sldMk cId="1210322742" sldId="457"/>
            <ac:spMk id="16" creationId="{29B25A2E-300F-AF04-E7DD-FDCC48FD2947}"/>
          </ac:spMkLst>
        </pc:spChg>
        <pc:spChg chg="add mod">
          <ac:chgData name="Timothy Gay" userId="52f29e48-66ff-446d-bef3-b481708ff855" providerId="ADAL" clId="{576442C4-8ECF-4F44-82D4-2119597FADC4}" dt="2026-03-24T23:11:07.221" v="4044" actId="6549"/>
          <ac:spMkLst>
            <pc:docMk/>
            <pc:sldMk cId="1210322742" sldId="457"/>
            <ac:spMk id="18" creationId="{4DB93A42-A000-BC0C-B877-A756BE08DCC5}"/>
          </ac:spMkLst>
        </pc:spChg>
        <pc:spChg chg="add mod">
          <ac:chgData name="Timothy Gay" userId="52f29e48-66ff-446d-bef3-b481708ff855" providerId="ADAL" clId="{576442C4-8ECF-4F44-82D4-2119597FADC4}" dt="2026-03-24T14:19:58.256" v="540" actId="20577"/>
          <ac:spMkLst>
            <pc:docMk/>
            <pc:sldMk cId="1210322742" sldId="457"/>
            <ac:spMk id="21" creationId="{CB44F31E-4CEF-91B8-776B-0A7B0924DB32}"/>
          </ac:spMkLst>
        </pc:spChg>
        <pc:spChg chg="add mod">
          <ac:chgData name="Timothy Gay" userId="52f29e48-66ff-446d-bef3-b481708ff855" providerId="ADAL" clId="{576442C4-8ECF-4F44-82D4-2119597FADC4}" dt="2026-03-24T14:17:15.081" v="521" actId="164"/>
          <ac:spMkLst>
            <pc:docMk/>
            <pc:sldMk cId="1210322742" sldId="457"/>
            <ac:spMk id="23" creationId="{ABABCA08-D091-9E46-EB30-FF090FD9264C}"/>
          </ac:spMkLst>
        </pc:spChg>
        <pc:spChg chg="mod">
          <ac:chgData name="Timothy Gay" userId="52f29e48-66ff-446d-bef3-b481708ff855" providerId="ADAL" clId="{576442C4-8ECF-4F44-82D4-2119597FADC4}" dt="2026-03-24T14:18:06.224" v="524" actId="14100"/>
          <ac:spMkLst>
            <pc:docMk/>
            <pc:sldMk cId="1210322742" sldId="457"/>
            <ac:spMk id="200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4T14:06:45.654" v="220" actId="1076"/>
          <ac:spMkLst>
            <pc:docMk/>
            <pc:sldMk cId="1210322742" sldId="457"/>
            <ac:spMk id="202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4T14:18:26.062" v="526" actId="1076"/>
          <ac:spMkLst>
            <pc:docMk/>
            <pc:sldMk cId="1210322742" sldId="457"/>
            <ac:spMk id="204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4T14:05:57.695" v="213" actId="1076"/>
          <ac:spMkLst>
            <pc:docMk/>
            <pc:sldMk cId="1210322742" sldId="457"/>
            <ac:spMk id="206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4T14:18:44.942" v="527" actId="1076"/>
          <ac:spMkLst>
            <pc:docMk/>
            <pc:sldMk cId="1210322742" sldId="457"/>
            <ac:spMk id="207" creationId="{00000000-0000-0000-0000-000000000000}"/>
          </ac:spMkLst>
        </pc:spChg>
        <pc:spChg chg="del">
          <ac:chgData name="Timothy Gay" userId="52f29e48-66ff-446d-bef3-b481708ff855" providerId="ADAL" clId="{576442C4-8ECF-4F44-82D4-2119597FADC4}" dt="2026-03-24T14:06:21.599" v="217" actId="478"/>
          <ac:spMkLst>
            <pc:docMk/>
            <pc:sldMk cId="1210322742" sldId="457"/>
            <ac:spMk id="208" creationId="{00000000-0000-0000-0000-000000000000}"/>
          </ac:spMkLst>
        </pc:spChg>
        <pc:spChg chg="mod">
          <ac:chgData name="Timothy Gay" userId="52f29e48-66ff-446d-bef3-b481708ff855" providerId="ADAL" clId="{576442C4-8ECF-4F44-82D4-2119597FADC4}" dt="2026-03-24T14:15:47.648" v="485" actId="6549"/>
          <ac:spMkLst>
            <pc:docMk/>
            <pc:sldMk cId="1210322742" sldId="457"/>
            <ac:spMk id="210" creationId="{00000000-0000-0000-0000-000000000000}"/>
          </ac:spMkLst>
        </pc:spChg>
        <pc:grpChg chg="mod">
          <ac:chgData name="Timothy Gay" userId="52f29e48-66ff-446d-bef3-b481708ff855" providerId="ADAL" clId="{576442C4-8ECF-4F44-82D4-2119597FADC4}" dt="2026-03-24T14:17:15.081" v="521" actId="164"/>
          <ac:grpSpMkLst>
            <pc:docMk/>
            <pc:sldMk cId="1210322742" sldId="457"/>
            <ac:grpSpMk id="17" creationId="{16B6F43F-31E3-4767-3618-6B3AECAEA2F7}"/>
          </ac:grpSpMkLst>
        </pc:grpChg>
        <pc:grpChg chg="add mod">
          <ac:chgData name="Timothy Gay" userId="52f29e48-66ff-446d-bef3-b481708ff855" providerId="ADAL" clId="{576442C4-8ECF-4F44-82D4-2119597FADC4}" dt="2026-03-24T14:17:47.889" v="523" actId="14100"/>
          <ac:grpSpMkLst>
            <pc:docMk/>
            <pc:sldMk cId="1210322742" sldId="457"/>
            <ac:grpSpMk id="24" creationId="{EAC98381-0F89-0BB7-1E43-3DD7486D1B7D}"/>
          </ac:grpSpMkLst>
        </pc:grpChg>
      </pc:sldChg>
      <pc:sldChg chg="addSp delSp modSp mod">
        <pc:chgData name="Timothy Gay" userId="52f29e48-66ff-446d-bef3-b481708ff855" providerId="ADAL" clId="{576442C4-8ECF-4F44-82D4-2119597FADC4}" dt="2026-03-24T22:31:12.771" v="3556" actId="1076"/>
        <pc:sldMkLst>
          <pc:docMk/>
          <pc:sldMk cId="1177252091" sldId="458"/>
        </pc:sldMkLst>
        <pc:spChg chg="add mod">
          <ac:chgData name="Timothy Gay" userId="52f29e48-66ff-446d-bef3-b481708ff855" providerId="ADAL" clId="{576442C4-8ECF-4F44-82D4-2119597FADC4}" dt="2026-03-24T22:30:51.363" v="3554" actId="164"/>
          <ac:spMkLst>
            <pc:docMk/>
            <pc:sldMk cId="1177252091" sldId="458"/>
            <ac:spMk id="2" creationId="{873E1F86-7860-234A-7461-19A1AD929574}"/>
          </ac:spMkLst>
        </pc:spChg>
        <pc:spChg chg="del mod">
          <ac:chgData name="Timothy Gay" userId="52f29e48-66ff-446d-bef3-b481708ff855" providerId="ADAL" clId="{576442C4-8ECF-4F44-82D4-2119597FADC4}" dt="2026-03-24T18:50:33.309" v="2308" actId="478"/>
          <ac:spMkLst>
            <pc:docMk/>
            <pc:sldMk cId="1177252091" sldId="458"/>
            <ac:spMk id="3" creationId="{96BF50D8-566C-4392-8E60-667A8B55B98F}"/>
          </ac:spMkLst>
        </pc:spChg>
        <pc:spChg chg="del">
          <ac:chgData name="Timothy Gay" userId="52f29e48-66ff-446d-bef3-b481708ff855" providerId="ADAL" clId="{576442C4-8ECF-4F44-82D4-2119597FADC4}" dt="2026-03-24T18:50:35.866" v="2309" actId="478"/>
          <ac:spMkLst>
            <pc:docMk/>
            <pc:sldMk cId="1177252091" sldId="458"/>
            <ac:spMk id="4" creationId="{94E24FA8-0E99-4CE5-9186-42E53DE91E01}"/>
          </ac:spMkLst>
        </pc:spChg>
        <pc:spChg chg="del">
          <ac:chgData name="Timothy Gay" userId="52f29e48-66ff-446d-bef3-b481708ff855" providerId="ADAL" clId="{576442C4-8ECF-4F44-82D4-2119597FADC4}" dt="2026-03-24T18:50:38.941" v="2310" actId="478"/>
          <ac:spMkLst>
            <pc:docMk/>
            <pc:sldMk cId="1177252091" sldId="458"/>
            <ac:spMk id="5" creationId="{28967F4F-E8DD-4791-9EF0-5BFE76E5B540}"/>
          </ac:spMkLst>
        </pc:spChg>
        <pc:spChg chg="add mod">
          <ac:chgData name="Timothy Gay" userId="52f29e48-66ff-446d-bef3-b481708ff855" providerId="ADAL" clId="{576442C4-8ECF-4F44-82D4-2119597FADC4}" dt="2026-03-24T22:30:51.363" v="3554" actId="164"/>
          <ac:spMkLst>
            <pc:docMk/>
            <pc:sldMk cId="1177252091" sldId="458"/>
            <ac:spMk id="6" creationId="{7BBCD39E-2B0A-5EEC-8105-8E3EBAAD97B6}"/>
          </ac:spMkLst>
        </pc:spChg>
        <pc:spChg chg="add mod">
          <ac:chgData name="Timothy Gay" userId="52f29e48-66ff-446d-bef3-b481708ff855" providerId="ADAL" clId="{576442C4-8ECF-4F44-82D4-2119597FADC4}" dt="2026-03-24T22:31:12.771" v="3556" actId="1076"/>
          <ac:spMkLst>
            <pc:docMk/>
            <pc:sldMk cId="1177252091" sldId="458"/>
            <ac:spMk id="8" creationId="{6EF881AB-66E3-A654-DBE5-F49BD6130B4D}"/>
          </ac:spMkLst>
        </pc:spChg>
        <pc:spChg chg="add del mod">
          <ac:chgData name="Timothy Gay" userId="52f29e48-66ff-446d-bef3-b481708ff855" providerId="ADAL" clId="{576442C4-8ECF-4F44-82D4-2119597FADC4}" dt="2026-03-24T18:50:01.167" v="2306" actId="478"/>
          <ac:spMkLst>
            <pc:docMk/>
            <pc:sldMk cId="1177252091" sldId="458"/>
            <ac:spMk id="9" creationId="{D94573EC-5435-8E5D-2C82-3A23E146CB03}"/>
          </ac:spMkLst>
        </pc:spChg>
        <pc:spChg chg="add mod">
          <ac:chgData name="Timothy Gay" userId="52f29e48-66ff-446d-bef3-b481708ff855" providerId="ADAL" clId="{576442C4-8ECF-4F44-82D4-2119597FADC4}" dt="2026-03-24T22:30:51.363" v="3554" actId="164"/>
          <ac:spMkLst>
            <pc:docMk/>
            <pc:sldMk cId="1177252091" sldId="458"/>
            <ac:spMk id="11" creationId="{1CEBCFC3-A888-B93D-8493-C043D2C58EAB}"/>
          </ac:spMkLst>
        </pc:spChg>
        <pc:spChg chg="mod">
          <ac:chgData name="Timothy Gay" userId="52f29e48-66ff-446d-bef3-b481708ff855" providerId="ADAL" clId="{576442C4-8ECF-4F44-82D4-2119597FADC4}" dt="2026-03-24T18:56:50.391" v="2385" actId="115"/>
          <ac:spMkLst>
            <pc:docMk/>
            <pc:sldMk cId="1177252091" sldId="458"/>
            <ac:spMk id="13" creationId="{A9BE3391-B20B-D540-42F3-FF49398C95F2}"/>
          </ac:spMkLst>
        </pc:spChg>
        <pc:spChg chg="add mod">
          <ac:chgData name="Timothy Gay" userId="52f29e48-66ff-446d-bef3-b481708ff855" providerId="ADAL" clId="{576442C4-8ECF-4F44-82D4-2119597FADC4}" dt="2026-03-24T22:30:51.363" v="3554" actId="164"/>
          <ac:spMkLst>
            <pc:docMk/>
            <pc:sldMk cId="1177252091" sldId="458"/>
            <ac:spMk id="18" creationId="{CC3D240E-5DF6-7462-BFFA-21EBDCACBE51}"/>
          </ac:spMkLst>
        </pc:spChg>
        <pc:grpChg chg="add mod">
          <ac:chgData name="Timothy Gay" userId="52f29e48-66ff-446d-bef3-b481708ff855" providerId="ADAL" clId="{576442C4-8ECF-4F44-82D4-2119597FADC4}" dt="2026-03-24T22:31:02.891" v="3555" actId="1076"/>
          <ac:grpSpMkLst>
            <pc:docMk/>
            <pc:sldMk cId="1177252091" sldId="458"/>
            <ac:grpSpMk id="3" creationId="{2ADAD986-198E-8AF4-2BF4-13505870FE18}"/>
          </ac:grpSpMkLst>
        </pc:grpChg>
        <pc:grpChg chg="del">
          <ac:chgData name="Timothy Gay" userId="52f29e48-66ff-446d-bef3-b481708ff855" providerId="ADAL" clId="{576442C4-8ECF-4F44-82D4-2119597FADC4}" dt="2026-03-24T18:33:22.001" v="2122" actId="478"/>
          <ac:grpSpMkLst>
            <pc:docMk/>
            <pc:sldMk cId="1177252091" sldId="458"/>
            <ac:grpSpMk id="10" creationId="{23EB264A-AF31-F385-457B-5383AFBC5D86}"/>
          </ac:grpSpMkLst>
        </pc:grpChg>
        <pc:picChg chg="del mod">
          <ac:chgData name="Timothy Gay" userId="52f29e48-66ff-446d-bef3-b481708ff855" providerId="ADAL" clId="{576442C4-8ECF-4F44-82D4-2119597FADC4}" dt="2026-03-24T18:54:15.319" v="2357" actId="478"/>
          <ac:picMkLst>
            <pc:docMk/>
            <pc:sldMk cId="1177252091" sldId="458"/>
            <ac:picMk id="7" creationId="{48C8EBB8-E69F-BDED-3D99-7E7CF3F87F86}"/>
          </ac:picMkLst>
        </pc:picChg>
        <pc:cxnChg chg="add mod">
          <ac:chgData name="Timothy Gay" userId="52f29e48-66ff-446d-bef3-b481708ff855" providerId="ADAL" clId="{576442C4-8ECF-4F44-82D4-2119597FADC4}" dt="2026-03-24T22:30:51.363" v="3554" actId="164"/>
          <ac:cxnSpMkLst>
            <pc:docMk/>
            <pc:sldMk cId="1177252091" sldId="458"/>
            <ac:cxnSpMk id="17" creationId="{861F8B7C-B479-90C9-F820-ED65C7F7DCA3}"/>
          </ac:cxnSpMkLst>
        </pc:cxnChg>
      </pc:sldChg>
      <pc:sldChg chg="addSp delSp modSp mod">
        <pc:chgData name="Timothy Gay" userId="52f29e48-66ff-446d-bef3-b481708ff855" providerId="ADAL" clId="{576442C4-8ECF-4F44-82D4-2119597FADC4}" dt="2026-03-24T23:03:47.611" v="3976" actId="1076"/>
        <pc:sldMkLst>
          <pc:docMk/>
          <pc:sldMk cId="1332168162" sldId="460"/>
        </pc:sldMkLst>
        <pc:spChg chg="del mod">
          <ac:chgData name="Timothy Gay" userId="52f29e48-66ff-446d-bef3-b481708ff855" providerId="ADAL" clId="{576442C4-8ECF-4F44-82D4-2119597FADC4}" dt="2026-03-24T23:01:37.357" v="3952" actId="478"/>
          <ac:spMkLst>
            <pc:docMk/>
            <pc:sldMk cId="1332168162" sldId="460"/>
            <ac:spMk id="2" creationId="{A2786634-DA3F-9029-4235-CDBF7AA659E6}"/>
          </ac:spMkLst>
        </pc:spChg>
        <pc:spChg chg="add mod">
          <ac:chgData name="Timothy Gay" userId="52f29e48-66ff-446d-bef3-b481708ff855" providerId="ADAL" clId="{576442C4-8ECF-4F44-82D4-2119597FADC4}" dt="2026-03-24T23:03:46.382" v="3975" actId="207"/>
          <ac:spMkLst>
            <pc:docMk/>
            <pc:sldMk cId="1332168162" sldId="460"/>
            <ac:spMk id="3" creationId="{21D28506-F737-571F-8BBC-3942724C412B}"/>
          </ac:spMkLst>
        </pc:spChg>
        <pc:spChg chg="add mod">
          <ac:chgData name="Timothy Gay" userId="52f29e48-66ff-446d-bef3-b481708ff855" providerId="ADAL" clId="{576442C4-8ECF-4F44-82D4-2119597FADC4}" dt="2026-03-24T23:03:47.611" v="3976" actId="1076"/>
          <ac:spMkLst>
            <pc:docMk/>
            <pc:sldMk cId="1332168162" sldId="460"/>
            <ac:spMk id="4" creationId="{7A8B2EFB-BAD5-213E-BB5B-29976D19B0EA}"/>
          </ac:spMkLst>
        </pc:spChg>
        <pc:grpChg chg="mod">
          <ac:chgData name="Timothy Gay" userId="52f29e48-66ff-446d-bef3-b481708ff855" providerId="ADAL" clId="{576442C4-8ECF-4F44-82D4-2119597FADC4}" dt="2026-03-24T19:45:43.358" v="3358" actId="14100"/>
          <ac:grpSpMkLst>
            <pc:docMk/>
            <pc:sldMk cId="1332168162" sldId="460"/>
            <ac:grpSpMk id="10" creationId="{234DFF04-09AB-CEAC-F7CF-E0CD36A6EFEE}"/>
          </ac:grpSpMkLst>
        </pc:grpChg>
        <pc:picChg chg="mod">
          <ac:chgData name="Timothy Gay" userId="52f29e48-66ff-446d-bef3-b481708ff855" providerId="ADAL" clId="{576442C4-8ECF-4F44-82D4-2119597FADC4}" dt="2026-03-24T19:45:07.529" v="3351" actId="1076"/>
          <ac:picMkLst>
            <pc:docMk/>
            <pc:sldMk cId="1332168162" sldId="460"/>
            <ac:picMk id="17" creationId="{09A044E8-DD23-9D3B-D185-B4018D974D3E}"/>
          </ac:picMkLst>
        </pc:picChg>
        <pc:picChg chg="mod">
          <ac:chgData name="Timothy Gay" userId="52f29e48-66ff-446d-bef3-b481708ff855" providerId="ADAL" clId="{576442C4-8ECF-4F44-82D4-2119597FADC4}" dt="2026-03-24T19:45:20.655" v="3354" actId="14100"/>
          <ac:picMkLst>
            <pc:docMk/>
            <pc:sldMk cId="1332168162" sldId="460"/>
            <ac:picMk id="18" creationId="{13BFA192-9C45-D2B8-033B-120D836D6D7F}"/>
          </ac:picMkLst>
        </pc:picChg>
      </pc:sldChg>
      <pc:sldChg chg="addSp delSp modSp new mod">
        <pc:chgData name="Timothy Gay" userId="52f29e48-66ff-446d-bef3-b481708ff855" providerId="ADAL" clId="{576442C4-8ECF-4F44-82D4-2119597FADC4}" dt="2026-03-24T14:23:14.416" v="556" actId="14100"/>
        <pc:sldMkLst>
          <pc:docMk/>
          <pc:sldMk cId="1222492965" sldId="461"/>
        </pc:sldMkLst>
        <pc:spChg chg="del">
          <ac:chgData name="Timothy Gay" userId="52f29e48-66ff-446d-bef3-b481708ff855" providerId="ADAL" clId="{576442C4-8ECF-4F44-82D4-2119597FADC4}" dt="2026-03-24T14:22:49.616" v="552" actId="478"/>
          <ac:spMkLst>
            <pc:docMk/>
            <pc:sldMk cId="1222492965" sldId="461"/>
            <ac:spMk id="2" creationId="{1CC8DBAA-E3CD-85AC-BBC1-7211CC8A607F}"/>
          </ac:spMkLst>
        </pc:spChg>
        <pc:spChg chg="del">
          <ac:chgData name="Timothy Gay" userId="52f29e48-66ff-446d-bef3-b481708ff855" providerId="ADAL" clId="{576442C4-8ECF-4F44-82D4-2119597FADC4}" dt="2026-03-24T14:22:45.727" v="551" actId="478"/>
          <ac:spMkLst>
            <pc:docMk/>
            <pc:sldMk cId="1222492965" sldId="461"/>
            <ac:spMk id="3" creationId="{92526090-CFFB-0170-D1B0-2400B9A01EEC}"/>
          </ac:spMkLst>
        </pc:spChg>
        <pc:picChg chg="add mod">
          <ac:chgData name="Timothy Gay" userId="52f29e48-66ff-446d-bef3-b481708ff855" providerId="ADAL" clId="{576442C4-8ECF-4F44-82D4-2119597FADC4}" dt="2026-03-24T14:23:14.416" v="556" actId="14100"/>
          <ac:picMkLst>
            <pc:docMk/>
            <pc:sldMk cId="1222492965" sldId="461"/>
            <ac:picMk id="4" creationId="{40071F07-9979-F8A2-357A-BB862652D62C}"/>
          </ac:picMkLst>
        </pc:picChg>
      </pc:sldChg>
      <pc:sldChg chg="addSp delSp modSp new mod ord">
        <pc:chgData name="Timothy Gay" userId="52f29e48-66ff-446d-bef3-b481708ff855" providerId="ADAL" clId="{576442C4-8ECF-4F44-82D4-2119597FADC4}" dt="2026-03-24T19:25:50.460" v="2804" actId="1076"/>
        <pc:sldMkLst>
          <pc:docMk/>
          <pc:sldMk cId="2235375499" sldId="462"/>
        </pc:sldMkLst>
        <pc:spChg chg="del">
          <ac:chgData name="Timothy Gay" userId="52f29e48-66ff-446d-bef3-b481708ff855" providerId="ADAL" clId="{576442C4-8ECF-4F44-82D4-2119597FADC4}" dt="2026-03-24T14:24:56.655" v="562" actId="478"/>
          <ac:spMkLst>
            <pc:docMk/>
            <pc:sldMk cId="2235375499" sldId="462"/>
            <ac:spMk id="2" creationId="{0236F865-2657-1872-B362-026EF521A133}"/>
          </ac:spMkLst>
        </pc:spChg>
        <pc:spChg chg="mod">
          <ac:chgData name="Timothy Gay" userId="52f29e48-66ff-446d-bef3-b481708ff855" providerId="ADAL" clId="{576442C4-8ECF-4F44-82D4-2119597FADC4}" dt="2026-03-24T19:25:50.460" v="2804" actId="1076"/>
          <ac:spMkLst>
            <pc:docMk/>
            <pc:sldMk cId="2235375499" sldId="462"/>
            <ac:spMk id="3" creationId="{79A96E47-2C3C-2D83-23CA-2ACE517FC92E}"/>
          </ac:spMkLst>
        </pc:spChg>
        <pc:spChg chg="add mod">
          <ac:chgData name="Timothy Gay" userId="52f29e48-66ff-446d-bef3-b481708ff855" providerId="ADAL" clId="{576442C4-8ECF-4F44-82D4-2119597FADC4}" dt="2026-03-24T14:25:24.888" v="579" actId="1076"/>
          <ac:spMkLst>
            <pc:docMk/>
            <pc:sldMk cId="2235375499" sldId="462"/>
            <ac:spMk id="4" creationId="{57E82C0A-ADAE-E99E-5B4B-189911A1360D}"/>
          </ac:spMkLst>
        </pc:spChg>
      </pc:sldChg>
      <pc:sldChg chg="addSp delSp modSp new mod">
        <pc:chgData name="Timothy Gay" userId="52f29e48-66ff-446d-bef3-b481708ff855" providerId="ADAL" clId="{576442C4-8ECF-4F44-82D4-2119597FADC4}" dt="2026-03-24T15:45:01.617" v="1589" actId="478"/>
        <pc:sldMkLst>
          <pc:docMk/>
          <pc:sldMk cId="2809941102" sldId="463"/>
        </pc:sldMkLst>
        <pc:spChg chg="mod">
          <ac:chgData name="Timothy Gay" userId="52f29e48-66ff-446d-bef3-b481708ff855" providerId="ADAL" clId="{576442C4-8ECF-4F44-82D4-2119597FADC4}" dt="2026-03-24T15:35:58.176" v="1311" actId="255"/>
          <ac:spMkLst>
            <pc:docMk/>
            <pc:sldMk cId="2809941102" sldId="463"/>
            <ac:spMk id="2" creationId="{833C29AA-295B-C551-7A86-F5D9C022124B}"/>
          </ac:spMkLst>
        </pc:spChg>
        <pc:spChg chg="mod">
          <ac:chgData name="Timothy Gay" userId="52f29e48-66ff-446d-bef3-b481708ff855" providerId="ADAL" clId="{576442C4-8ECF-4F44-82D4-2119597FADC4}" dt="2026-03-24T15:42:20.146" v="1565" actId="6549"/>
          <ac:spMkLst>
            <pc:docMk/>
            <pc:sldMk cId="2809941102" sldId="463"/>
            <ac:spMk id="3" creationId="{44EC6C5F-BF6A-1881-FC41-35CFBC79F999}"/>
          </ac:spMkLst>
        </pc:spChg>
        <pc:grpChg chg="add mod">
          <ac:chgData name="Timothy Gay" userId="52f29e48-66ff-446d-bef3-b481708ff855" providerId="ADAL" clId="{576442C4-8ECF-4F44-82D4-2119597FADC4}" dt="2026-03-24T15:44:20.508" v="1584" actId="164"/>
          <ac:grpSpMkLst>
            <pc:docMk/>
            <pc:sldMk cId="2809941102" sldId="463"/>
            <ac:grpSpMk id="12" creationId="{877192AC-7E72-1AF5-9554-7870EBA25F22}"/>
          </ac:grpSpMkLst>
        </pc:grpChg>
        <pc:grpChg chg="add mod">
          <ac:chgData name="Timothy Gay" userId="52f29e48-66ff-446d-bef3-b481708ff855" providerId="ADAL" clId="{576442C4-8ECF-4F44-82D4-2119597FADC4}" dt="2026-03-24T15:44:36.587" v="1586" actId="1076"/>
          <ac:grpSpMkLst>
            <pc:docMk/>
            <pc:sldMk cId="2809941102" sldId="463"/>
            <ac:grpSpMk id="13" creationId="{51DB9801-AF22-A028-28C3-10A8A3DA4F5C}"/>
          </ac:grpSpMkLst>
        </pc:grpChg>
        <pc:cxnChg chg="add mod">
          <ac:chgData name="Timothy Gay" userId="52f29e48-66ff-446d-bef3-b481708ff855" providerId="ADAL" clId="{576442C4-8ECF-4F44-82D4-2119597FADC4}" dt="2026-03-24T15:44:20.508" v="1584" actId="164"/>
          <ac:cxnSpMkLst>
            <pc:docMk/>
            <pc:sldMk cId="2809941102" sldId="463"/>
            <ac:cxnSpMk id="5" creationId="{43661DF3-618A-6860-4BEC-9A68561D5B45}"/>
          </ac:cxnSpMkLst>
        </pc:cxnChg>
        <pc:cxnChg chg="add del mod">
          <ac:chgData name="Timothy Gay" userId="52f29e48-66ff-446d-bef3-b481708ff855" providerId="ADAL" clId="{576442C4-8ECF-4F44-82D4-2119597FADC4}" dt="2026-03-24T15:44:54.241" v="1587" actId="478"/>
          <ac:cxnSpMkLst>
            <pc:docMk/>
            <pc:sldMk cId="2809941102" sldId="463"/>
            <ac:cxnSpMk id="6" creationId="{43FE5488-D891-2E0A-BC65-AA21F1B0E23E}"/>
          </ac:cxnSpMkLst>
        </pc:cxnChg>
        <pc:cxnChg chg="add del mod">
          <ac:chgData name="Timothy Gay" userId="52f29e48-66ff-446d-bef3-b481708ff855" providerId="ADAL" clId="{576442C4-8ECF-4F44-82D4-2119597FADC4}" dt="2026-03-24T15:44:57.939" v="1588" actId="478"/>
          <ac:cxnSpMkLst>
            <pc:docMk/>
            <pc:sldMk cId="2809941102" sldId="463"/>
            <ac:cxnSpMk id="7" creationId="{FB81C761-2F8D-DCCA-77FF-668BDAF88CB1}"/>
          </ac:cxnSpMkLst>
        </pc:cxnChg>
        <pc:cxnChg chg="add del mod">
          <ac:chgData name="Timothy Gay" userId="52f29e48-66ff-446d-bef3-b481708ff855" providerId="ADAL" clId="{576442C4-8ECF-4F44-82D4-2119597FADC4}" dt="2026-03-24T15:45:01.617" v="1589" actId="478"/>
          <ac:cxnSpMkLst>
            <pc:docMk/>
            <pc:sldMk cId="2809941102" sldId="463"/>
            <ac:cxnSpMk id="8" creationId="{87CEB3D9-205B-C15A-6A46-CDF3756114DF}"/>
          </ac:cxnSpMkLst>
        </pc:cxnChg>
        <pc:cxnChg chg="add mod">
          <ac:chgData name="Timothy Gay" userId="52f29e48-66ff-446d-bef3-b481708ff855" providerId="ADAL" clId="{576442C4-8ECF-4F44-82D4-2119597FADC4}" dt="2026-03-24T15:44:20.508" v="1584" actId="164"/>
          <ac:cxnSpMkLst>
            <pc:docMk/>
            <pc:sldMk cId="2809941102" sldId="463"/>
            <ac:cxnSpMk id="11" creationId="{12CC11D7-E95E-D0C2-C548-4D4F06C4F4E0}"/>
          </ac:cxnSpMkLst>
        </pc:cxnChg>
        <pc:cxnChg chg="mod">
          <ac:chgData name="Timothy Gay" userId="52f29e48-66ff-446d-bef3-b481708ff855" providerId="ADAL" clId="{576442C4-8ECF-4F44-82D4-2119597FADC4}" dt="2026-03-24T15:44:30.050" v="1585"/>
          <ac:cxnSpMkLst>
            <pc:docMk/>
            <pc:sldMk cId="2809941102" sldId="463"/>
            <ac:cxnSpMk id="14" creationId="{5630BEBD-DD8A-3CB3-4CF2-C2822C3568EF}"/>
          </ac:cxnSpMkLst>
        </pc:cxnChg>
        <pc:cxnChg chg="mod">
          <ac:chgData name="Timothy Gay" userId="52f29e48-66ff-446d-bef3-b481708ff855" providerId="ADAL" clId="{576442C4-8ECF-4F44-82D4-2119597FADC4}" dt="2026-03-24T15:44:30.050" v="1585"/>
          <ac:cxnSpMkLst>
            <pc:docMk/>
            <pc:sldMk cId="2809941102" sldId="463"/>
            <ac:cxnSpMk id="15" creationId="{6A1C846B-A121-F9AA-4196-52400BF466B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3374-93C2-3AD4-44E3-060B0AFE1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A385E-ED5B-A165-BB56-FAC628272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CCD96-20EE-E8F2-5A4B-23BDC688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9B47F-6AE7-3984-FFC0-A567C699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46DE-7922-84B7-441A-ABB9EDFF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0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F8BE-EAFB-731C-90D0-9CB2B24D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7679E-A895-4D13-11E0-334E11691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21D91-30F7-8483-1651-3D2578AC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E8439-0761-9CBE-9526-CFCD44084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F19E2-1F3C-FD15-ECC4-14426B37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B409C-E3B5-1D06-86A4-3D6A37BEE2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5F35F-AAA7-4EBE-5E36-BA8C4A4CC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E11E5-0466-6EE3-59EF-05C49A24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A5598-E195-75F6-DCC2-60DD5DD9F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2784C-0262-29AF-5D1A-9F3626B3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27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000" y="432001"/>
            <a:ext cx="8400000" cy="2852737"/>
          </a:xfrm>
        </p:spPr>
        <p:txBody>
          <a:bodyPr anchor="t">
            <a:normAutofit/>
          </a:bodyPr>
          <a:lstStyle>
            <a:lvl1pPr>
              <a:lnSpc>
                <a:spcPct val="80000"/>
              </a:lnSpc>
              <a:defRPr sz="8533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ANU SCHOOL OF LAW   |   PRESENTATION NAME GOES HERE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5014A4F5-33BC-4C41-B1AC-8B957B763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000" y="6552000"/>
            <a:ext cx="9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DD MMM YY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DF42F-AFE2-4EF3-B14F-54A469AB5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432001"/>
            <a:ext cx="2440828" cy="2410884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8533">
                <a:solidFill>
                  <a:schemeClr val="accent1"/>
                </a:solidFill>
              </a:defRPr>
            </a:lvl1pPr>
            <a:lvl2pPr>
              <a:defRPr sz="8533">
                <a:solidFill>
                  <a:schemeClr val="accent1"/>
                </a:solidFill>
              </a:defRPr>
            </a:lvl2pPr>
            <a:lvl3pPr>
              <a:defRPr sz="8533">
                <a:solidFill>
                  <a:schemeClr val="accent1"/>
                </a:solidFill>
              </a:defRPr>
            </a:lvl3pPr>
            <a:lvl4pPr>
              <a:defRPr sz="8533">
                <a:solidFill>
                  <a:schemeClr val="accent1"/>
                </a:solidFill>
              </a:defRPr>
            </a:lvl4pPr>
            <a:lvl5pPr>
              <a:defRPr sz="8533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5742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6D05FB-9E00-4E05-8A11-8AC6AA5F1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5999" y="497417"/>
            <a:ext cx="7483476" cy="2270307"/>
          </a:xfr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3780"/>
              </a:spcAft>
              <a:defRPr sz="8533" cap="all" baseline="0">
                <a:solidFill>
                  <a:schemeClr val="tx1"/>
                </a:solidFill>
              </a:defRPr>
            </a:lvl1pPr>
            <a:lvl2pPr>
              <a:lnSpc>
                <a:spcPct val="80000"/>
              </a:lnSpc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B2C6D-31F3-4B5D-8AEA-D378B3F6B1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6184" y="1680000"/>
            <a:ext cx="7482416" cy="3894667"/>
          </a:xfrm>
        </p:spPr>
        <p:txBody>
          <a:bodyPr/>
          <a:lstStyle>
            <a:lvl1pPr>
              <a:spcAft>
                <a:spcPts val="3780"/>
              </a:spcAft>
              <a:defRPr sz="2400"/>
            </a:lvl1pPr>
            <a:lvl2pPr>
              <a:spcAft>
                <a:spcPts val="0"/>
              </a:spcAft>
              <a:defRPr sz="1600">
                <a:latin typeface="+mj-lt"/>
              </a:defRPr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EE533D-B90B-4984-80AF-6A213C6C3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8" y="0"/>
            <a:ext cx="2315795" cy="68580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1CA678-19D7-8442-96F0-22E27EFC3DED}"/>
              </a:ext>
            </a:extLst>
          </p:cNvPr>
          <p:cNvSpPr txBox="1">
            <a:spLocks/>
          </p:cNvSpPr>
          <p:nvPr userDrawn="1"/>
        </p:nvSpPr>
        <p:spPr>
          <a:xfrm>
            <a:off x="1862949" y="6739053"/>
            <a:ext cx="1380760" cy="11894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6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7" dirty="0">
                <a:solidFill>
                  <a:schemeClr val="bg2">
                    <a:lumMod val="75000"/>
                  </a:schemeClr>
                </a:solidFill>
              </a:rPr>
              <a:t>CRICOS Provider #00120C</a:t>
            </a:r>
            <a:endParaRPr lang="en-AU" sz="667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34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4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348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6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2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6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7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4FB4-69D9-D055-99D5-10D0052F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FDF82-0F5E-8A47-9F43-0B57BBAD9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F2EF5-C32B-C6E5-B2B3-2C148188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4A7CE-D9E3-0502-EB89-06513B4D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4796-59F1-18C6-F6F6-48E9D4E2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0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17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94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246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3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397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6EE19-858F-4D61-81A6-515DC68CE7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1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594C-7CED-8CA3-0DCF-AB85185D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E7647-E4A1-0F82-1EDD-8AF8A22C8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11DDE-FB62-E69F-8ACF-CD6626EB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14D42-ED0B-7773-D29E-5B8C3ACF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5EFB-7304-B55F-9EDB-B7F2E362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3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333F-3348-B2F4-DE94-7A39CF05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7061B-6432-5EC7-9D53-074731F1F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9DCD4-9402-DC24-60EC-9E6A306B9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420CD-5082-ABC1-3E32-183BAC3E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321D7-8635-1B42-868F-ED5F3847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92032-0DA3-2DB0-9EE2-EE46A69D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11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940A-6FCE-EEC0-7C3C-AB135A3A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3D9E2-DEF5-BB50-6D46-6F4D8201C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69B76-0D7D-2D6E-319F-78028BB02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ED163-B1E1-7C55-135A-B9A9719AC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75BDB-8997-8A1C-A0CC-414E463E61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6C8859-3D15-F46A-4D80-D97302BB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60150-CD04-A869-7DFF-93DA318ED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542E2-8A9D-E5D9-05AB-98324C51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10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833C-8BCB-F73F-74F2-751EDC33F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60CD3-A83B-B6B5-B8AB-E7E4DF19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CB201-6BDD-1D84-92E3-56FFBAE5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26E93-2AA1-BA88-00CA-3E086ED2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8543D-5A2A-1EAD-A003-B56E93A8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5D8E3-BB85-33E9-D7F5-D6814CFB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B8F52-AAB8-26AE-5058-6CCED15E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4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F9B5-C1CF-D945-476E-95AA6BE28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2716-B19E-EFC8-DA01-316DD0B89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CEA90-E508-CD84-CFC9-B42F67FB6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A139C-B05F-FA9A-F7C3-8ABBA39E6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74F15-DC2C-3ABE-B8CF-C38EF068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786DB-BB1E-5BE9-87F6-D605A0E9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1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5069-C6F6-8EDB-03DD-5AE2C389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261582-89FD-6C2C-76DC-46EF3A5F4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7547-FE46-EFB0-0987-CF8D9CAC9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5F60-99CA-3DA3-47B2-332AB5BE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B5613-3870-E322-E423-5174CF89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0F67F-AC0F-D310-E617-2CA54B48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4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00EA5-67F7-8AE5-A544-DE7D17BC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4405-485A-B1FC-84F6-FC17F152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D43DA-99E7-19FF-593F-19AA960293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DF3548-4FAE-4831-B7C5-F3A943C6740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C98B2-6616-D85B-EC6B-356821BEA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F2DCE-A209-3AA3-E652-9FE6FE9D5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E362B8-33E1-4700-99B9-9FF3440E3D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FE4BD-99BB-42AF-ABB5-6C98C3064035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1C65-3E0A-4549-BE8F-319E80010B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2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83372" y="2215013"/>
            <a:ext cx="3657600" cy="1703925"/>
            <a:chOff x="2743200" y="2286000"/>
            <a:chExt cx="3657600" cy="1703925"/>
          </a:xfrm>
        </p:grpSpPr>
        <p:sp>
          <p:nvSpPr>
            <p:cNvPr id="4" name="TextBox 3"/>
            <p:cNvSpPr txBox="1"/>
            <p:nvPr/>
          </p:nvSpPr>
          <p:spPr>
            <a:xfrm>
              <a:off x="2743200" y="2286000"/>
              <a:ext cx="3657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CC99"/>
                  </a:solidFill>
                  <a:latin typeface="Palatino Linotype" panose="02040502050505030304" pitchFamily="18" charset="0"/>
                </a:rPr>
                <a:t>¿e</a:t>
              </a:r>
              <a:r>
                <a:rPr lang="en-US" sz="9600" baseline="30000" dirty="0">
                  <a:solidFill>
                    <a:srgbClr val="00CC99"/>
                  </a:solidFill>
                  <a:latin typeface="Palatino Linotype" panose="02040502050505030304" pitchFamily="18" charset="0"/>
                </a:rPr>
                <a:t>+</a:t>
              </a:r>
              <a:r>
                <a:rPr lang="en-US" sz="9600" dirty="0">
                  <a:solidFill>
                    <a:srgbClr val="00CC99"/>
                  </a:solidFill>
                  <a:latin typeface="Palatino Linotype" panose="02040502050505030304" pitchFamily="18" charset="0"/>
                </a:rPr>
                <a:t>?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3352800" y="2412555"/>
              <a:ext cx="609600" cy="1577370"/>
            </a:xfrm>
            <a:prstGeom prst="straightConnector1">
              <a:avLst/>
            </a:prstGeom>
            <a:ln w="66675">
              <a:solidFill>
                <a:srgbClr val="00CC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7571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071F07-9979-F8A2-357A-BB862652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64" y="79513"/>
            <a:ext cx="10272417" cy="66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92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8C0C5-5973-E543-2A9E-C883AF8C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99936" y="-170936"/>
            <a:ext cx="4876802" cy="780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13627-92B8-E789-628F-789BE1889510}"/>
              </a:ext>
            </a:extLst>
          </p:cNvPr>
          <p:cNvSpPr txBox="1"/>
          <p:nvPr/>
        </p:nvSpPr>
        <p:spPr>
          <a:xfrm>
            <a:off x="2667000" y="304801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Optically-Pumped Rb Spin-Transfer Cell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2438D4-8600-98A4-3D6C-056AE48CCD8A}"/>
              </a:ext>
            </a:extLst>
          </p:cNvPr>
          <p:cNvCxnSpPr/>
          <p:nvPr/>
        </p:nvCxnSpPr>
        <p:spPr>
          <a:xfrm flipH="1">
            <a:off x="5029200" y="2971800"/>
            <a:ext cx="5181600" cy="0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22F6D8-54E9-B291-F66B-78048DD63D72}"/>
              </a:ext>
            </a:extLst>
          </p:cNvPr>
          <p:cNvCxnSpPr>
            <a:cxnSpLocks/>
          </p:cNvCxnSpPr>
          <p:nvPr/>
        </p:nvCxnSpPr>
        <p:spPr>
          <a:xfrm>
            <a:off x="6248400" y="3048000"/>
            <a:ext cx="1828800" cy="0"/>
          </a:xfrm>
          <a:prstGeom prst="straightConnector1">
            <a:avLst/>
          </a:prstGeom>
          <a:ln w="41275">
            <a:solidFill>
              <a:srgbClr val="7030A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90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9D5434B-35DB-5448-E4CE-3438D1CD1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6812" y="301626"/>
            <a:ext cx="8727440" cy="1143000"/>
          </a:xfrm>
        </p:spPr>
        <p:txBody>
          <a:bodyPr/>
          <a:lstStyle/>
          <a:p>
            <a:r>
              <a:rPr lang="en-US" altLang="en-US" sz="3600" u="sng" dirty="0">
                <a:solidFill>
                  <a:srgbClr val="FF0000"/>
                </a:solidFill>
                <a:latin typeface="+mn-lt"/>
              </a:rPr>
              <a:t>Rb Optical Pumping and Radiation Trapping</a:t>
            </a:r>
          </a:p>
        </p:txBody>
      </p:sp>
      <p:grpSp>
        <p:nvGrpSpPr>
          <p:cNvPr id="59395" name="Group 3">
            <a:extLst>
              <a:ext uri="{FF2B5EF4-FFF2-40B4-BE49-F238E27FC236}">
                <a16:creationId xmlns:a16="http://schemas.microsoft.com/office/drawing/2014/main" id="{1E601E07-E4D4-313A-7691-BFC52FDF203E}"/>
              </a:ext>
            </a:extLst>
          </p:cNvPr>
          <p:cNvGrpSpPr>
            <a:grpSpLocks/>
          </p:cNvGrpSpPr>
          <p:nvPr/>
        </p:nvGrpSpPr>
        <p:grpSpPr bwMode="auto">
          <a:xfrm>
            <a:off x="2736574" y="1749287"/>
            <a:ext cx="7550426" cy="3695839"/>
            <a:chOff x="1056" y="1392"/>
            <a:chExt cx="4464" cy="2038"/>
          </a:xfrm>
        </p:grpSpPr>
        <p:grpSp>
          <p:nvGrpSpPr>
            <p:cNvPr id="59396" name="Group 4">
              <a:extLst>
                <a:ext uri="{FF2B5EF4-FFF2-40B4-BE49-F238E27FC236}">
                  <a16:creationId xmlns:a16="http://schemas.microsoft.com/office/drawing/2014/main" id="{6CA744A8-1F6A-5510-01E1-9AC2E9A2AC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36" y="1728"/>
              <a:ext cx="2544" cy="1702"/>
              <a:chOff x="1536" y="1296"/>
              <a:chExt cx="2544" cy="1702"/>
            </a:xfrm>
          </p:grpSpPr>
          <p:pic>
            <p:nvPicPr>
              <p:cNvPr id="59397" name="Picture 5">
                <a:extLst>
                  <a:ext uri="{FF2B5EF4-FFF2-40B4-BE49-F238E27FC236}">
                    <a16:creationId xmlns:a16="http://schemas.microsoft.com/office/drawing/2014/main" id="{13E2ABFF-A4E4-6074-5ABC-4AD5E9996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6" y="1392"/>
                <a:ext cx="2544" cy="16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9398" name="Line 6">
                <a:extLst>
                  <a:ext uri="{FF2B5EF4-FFF2-40B4-BE49-F238E27FC236}">
                    <a16:creationId xmlns:a16="http://schemas.microsoft.com/office/drawing/2014/main" id="{51E852BB-FDA2-52A4-4B8D-549B4F235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48" y="1584"/>
                <a:ext cx="1152" cy="1104"/>
              </a:xfrm>
              <a:prstGeom prst="line">
                <a:avLst/>
              </a:prstGeom>
              <a:noFill/>
              <a:ln w="19050">
                <a:solidFill>
                  <a:srgbClr val="7030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399" name="Freeform 7">
                <a:extLst>
                  <a:ext uri="{FF2B5EF4-FFF2-40B4-BE49-F238E27FC236}">
                    <a16:creationId xmlns:a16="http://schemas.microsoft.com/office/drawing/2014/main" id="{3C28EC36-F311-AFBE-8731-1231AA1DD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1296"/>
                <a:ext cx="1152" cy="192"/>
              </a:xfrm>
              <a:custGeom>
                <a:avLst/>
                <a:gdLst>
                  <a:gd name="T0" fmla="*/ 0 w 384"/>
                  <a:gd name="T1" fmla="*/ 96 h 96"/>
                  <a:gd name="T2" fmla="*/ 192 w 384"/>
                  <a:gd name="T3" fmla="*/ 0 h 96"/>
                  <a:gd name="T4" fmla="*/ 384 w 384"/>
                  <a:gd name="T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4" h="96">
                    <a:moveTo>
                      <a:pt x="0" y="96"/>
                    </a:moveTo>
                    <a:cubicBezTo>
                      <a:pt x="64" y="48"/>
                      <a:pt x="128" y="0"/>
                      <a:pt x="192" y="0"/>
                    </a:cubicBezTo>
                    <a:cubicBezTo>
                      <a:pt x="256" y="0"/>
                      <a:pt x="352" y="80"/>
                      <a:pt x="384" y="96"/>
                    </a:cubicBezTo>
                  </a:path>
                </a:pathLst>
              </a:custGeom>
              <a:noFill/>
              <a:ln w="19050" cmpd="sng">
                <a:solidFill>
                  <a:srgbClr val="7030A0"/>
                </a:solidFill>
                <a:round/>
                <a:headEnd type="triangl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9400" name="Text Box 8">
              <a:extLst>
                <a:ext uri="{FF2B5EF4-FFF2-40B4-BE49-F238E27FC236}">
                  <a16:creationId xmlns:a16="http://schemas.microsoft.com/office/drawing/2014/main" id="{22146268-8384-EE90-38F4-6D1A76FA4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352"/>
              <a:ext cx="1152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7030A0"/>
                  </a:solidFill>
                </a:rPr>
                <a:t>rogue photons</a:t>
              </a:r>
            </a:p>
          </p:txBody>
        </p:sp>
        <p:sp>
          <p:nvSpPr>
            <p:cNvPr id="59401" name="Line 9">
              <a:extLst>
                <a:ext uri="{FF2B5EF4-FFF2-40B4-BE49-F238E27FC236}">
                  <a16:creationId xmlns:a16="http://schemas.microsoft.com/office/drawing/2014/main" id="{14AA6AC9-5F53-5CD5-FC0E-2E56917E7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2352"/>
              <a:ext cx="62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402" name="Text Box 10">
              <a:extLst>
                <a:ext uri="{FF2B5EF4-FFF2-40B4-BE49-F238E27FC236}">
                  <a16:creationId xmlns:a16="http://schemas.microsoft.com/office/drawing/2014/main" id="{AABC2EBC-E589-31C2-DC68-793FEC5A2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392"/>
              <a:ext cx="1680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solidFill>
                    <a:srgbClr val="7030A0"/>
                  </a:solidFill>
                </a:rPr>
                <a:t>collisional quenching</a:t>
              </a:r>
            </a:p>
          </p:txBody>
        </p:sp>
        <p:sp>
          <p:nvSpPr>
            <p:cNvPr id="59403" name="Line 11">
              <a:extLst>
                <a:ext uri="{FF2B5EF4-FFF2-40B4-BE49-F238E27FC236}">
                  <a16:creationId xmlns:a16="http://schemas.microsoft.com/office/drawing/2014/main" id="{90CDEE45-FC9F-BBA4-3BED-6F46316861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6" y="1536"/>
              <a:ext cx="38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04FB8A-6F0A-43B7-35E0-F4980C3A6414}"/>
              </a:ext>
            </a:extLst>
          </p:cNvPr>
          <p:cNvSpPr txBox="1"/>
          <p:nvPr/>
        </p:nvSpPr>
        <p:spPr>
          <a:xfrm>
            <a:off x="8538882" y="4979894"/>
            <a:ext cx="284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One way to solve both the collisional and radiation trapping problem is to use low densities of Rb vapor.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32F2-70FC-88C3-6AA0-10299C92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94129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Performance Parameters of the Rb Spin Filter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E3BEF-A7E7-5D5E-4914-7A44148A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331" y="636422"/>
            <a:ext cx="4444369" cy="3231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8B930-8A7E-0817-735D-5259DEAD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46159"/>
            <a:ext cx="4389500" cy="3121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649F5-4D5A-8D2C-2B34-7C31735548A9}"/>
              </a:ext>
            </a:extLst>
          </p:cNvPr>
          <p:cNvSpPr txBox="1"/>
          <p:nvPr/>
        </p:nvSpPr>
        <p:spPr>
          <a:xfrm>
            <a:off x="2613212" y="3649476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rgbClr val="7030A0"/>
                </a:solidFill>
              </a:rPr>
              <a:t>Spin transfer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6F208-1CEB-C360-281B-6DC115C6D817}"/>
              </a:ext>
            </a:extLst>
          </p:cNvPr>
          <p:cNvSpPr txBox="1"/>
          <p:nvPr/>
        </p:nvSpPr>
        <p:spPr>
          <a:xfrm>
            <a:off x="7346577" y="366114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u="sng" dirty="0">
                <a:solidFill>
                  <a:srgbClr val="7030A0"/>
                </a:solidFill>
              </a:rPr>
              <a:t>Spin stability over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4428-CE7D-279B-EECE-D16239B2CFC3}"/>
              </a:ext>
            </a:extLst>
          </p:cNvPr>
          <p:cNvSpPr txBox="1"/>
          <p:nvPr/>
        </p:nvSpPr>
        <p:spPr>
          <a:xfrm>
            <a:off x="3751515" y="4218693"/>
            <a:ext cx="563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baseline="-25000" dirty="0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 = 23%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baseline="-25000" dirty="0">
                <a:solidFill>
                  <a:srgbClr val="FF0000"/>
                </a:solidFill>
              </a:rPr>
              <a:t>out</a:t>
            </a:r>
            <a:r>
              <a:rPr lang="en-US" sz="2000" dirty="0">
                <a:solidFill>
                  <a:srgbClr val="FF0000"/>
                </a:solidFill>
              </a:rPr>
              <a:t> &gt; 4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n-US" sz="2000" dirty="0">
                <a:solidFill>
                  <a:srgbClr val="FF0000"/>
                </a:solidFill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Polarization Figure of Merit – 200 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∆E ≈ 1.5 eV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Quasi-turn-key operation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K.J.Ahrendsen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K.W.Trantham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D.Tupa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and T.J Gay, </a:t>
            </a:r>
            <a:r>
              <a:rPr lang="en-US" sz="2000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Rev Sci </a:t>
            </a:r>
            <a:r>
              <a:rPr lang="en-US" sz="2000" i="1" dirty="0" err="1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Instrum</a:t>
            </a:r>
            <a:r>
              <a:rPr lang="en-US" sz="2000" i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94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083308 (2023)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69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998E7A-6B1A-DB89-0ED7-E3FFEF3A8F81}"/>
              </a:ext>
            </a:extLst>
          </p:cNvPr>
          <p:cNvSpPr txBox="1"/>
          <p:nvPr/>
        </p:nvSpPr>
        <p:spPr>
          <a:xfrm>
            <a:off x="859369" y="178904"/>
            <a:ext cx="7719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Optically-Pumped Rb Positron Polarimeter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93A42-A000-BC0C-B877-A756BE08DCC5}"/>
              </a:ext>
            </a:extLst>
          </p:cNvPr>
          <p:cNvSpPr txBox="1"/>
          <p:nvPr/>
        </p:nvSpPr>
        <p:spPr>
          <a:xfrm>
            <a:off x="7626359" y="6208643"/>
            <a:ext cx="443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J.R.Machacek, S.Hodgman, S.J.Buckman, and T.J.Gay, Atoms </a:t>
            </a:r>
            <a:r>
              <a:rPr lang="en-US" sz="1600" b="1" dirty="0">
                <a:solidFill>
                  <a:srgbClr val="7030A0"/>
                </a:solidFill>
              </a:rPr>
              <a:t>11</a:t>
            </a:r>
            <a:r>
              <a:rPr lang="en-US" sz="1600" dirty="0">
                <a:solidFill>
                  <a:srgbClr val="7030A0"/>
                </a:solidFill>
              </a:rPr>
              <a:t>, 65 (2023)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44F31E-4CEF-91B8-776B-0A7B0924DB32}"/>
              </a:ext>
            </a:extLst>
          </p:cNvPr>
          <p:cNvSpPr txBox="1"/>
          <p:nvPr/>
        </p:nvSpPr>
        <p:spPr>
          <a:xfrm>
            <a:off x="166154" y="1294620"/>
            <a:ext cx="2533058" cy="488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Surko trap terminus and incident positron beam </a:t>
            </a:r>
          </a:p>
          <a:p>
            <a:pPr marL="342900" indent="-342900">
              <a:buAutoNum type="arabicPeriod"/>
            </a:pPr>
            <a:r>
              <a:rPr lang="en-US" sz="1600" dirty="0"/>
              <a:t>Guiding solenoidal magnets</a:t>
            </a:r>
          </a:p>
          <a:p>
            <a:pPr marL="342900" indent="-342900">
              <a:buAutoNum type="arabicPeriod"/>
            </a:pPr>
            <a:r>
              <a:rPr lang="en-US" sz="1600" dirty="0"/>
              <a:t>Differential pumping</a:t>
            </a:r>
          </a:p>
          <a:p>
            <a:pPr marL="342900" indent="-342900">
              <a:buAutoNum type="arabicPeriod"/>
            </a:pPr>
            <a:r>
              <a:rPr lang="en-US" sz="1600" dirty="0"/>
              <a:t>Rb target</a:t>
            </a:r>
          </a:p>
          <a:p>
            <a:pPr marL="342900" indent="-342900">
              <a:buAutoNum type="arabicPeriod"/>
            </a:pPr>
            <a:r>
              <a:rPr lang="en-US" sz="1600" dirty="0"/>
              <a:t>Trochoidal beam deflector</a:t>
            </a:r>
          </a:p>
          <a:p>
            <a:pPr marL="342900" indent="-342900">
              <a:buAutoNum type="arabicPeriod"/>
            </a:pPr>
            <a:r>
              <a:rPr lang="en-US" sz="1600" dirty="0"/>
              <a:t>Beam dump</a:t>
            </a:r>
          </a:p>
          <a:p>
            <a:pPr marL="342900" indent="-342900">
              <a:buAutoNum type="arabicPeriod"/>
            </a:pPr>
            <a:r>
              <a:rPr lang="en-US" sz="1600" dirty="0"/>
              <a:t>Optical pumping and probe lasers</a:t>
            </a:r>
          </a:p>
          <a:p>
            <a:pPr marL="342900" indent="-342900">
              <a:buAutoNum type="arabicPeriod"/>
            </a:pPr>
            <a:r>
              <a:rPr lang="en-US" sz="1600" dirty="0"/>
              <a:t>Reflected probe beam to measure P</a:t>
            </a:r>
            <a:r>
              <a:rPr lang="en-US" sz="1600" baseline="-25000" dirty="0"/>
              <a:t>Rb</a:t>
            </a:r>
          </a:p>
          <a:p>
            <a:pPr marL="342900" indent="-342900">
              <a:buAutoNum type="arabicPeriod"/>
            </a:pPr>
            <a:r>
              <a:rPr lang="en-US" sz="1600" dirty="0"/>
              <a:t>NaI scintillators (light blue)</a:t>
            </a:r>
          </a:p>
          <a:p>
            <a:pPr marL="342900" indent="-342900">
              <a:buAutoNum type="arabicPeriod"/>
            </a:pPr>
            <a:r>
              <a:rPr lang="en-US" sz="1600" dirty="0"/>
              <a:t>Photomultiplier Tube</a:t>
            </a:r>
          </a:p>
          <a:p>
            <a:pPr marL="342900" indent="-342900">
              <a:buAutoNum type="arabicPeriod"/>
            </a:pPr>
            <a:r>
              <a:rPr lang="en-US" sz="1600" dirty="0"/>
              <a:t>Pb blocks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/>
            </a:pPr>
            <a:endParaRPr lang="en-US" sz="1400" baseline="-25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C98381-0F89-0BB7-1E43-3DD7486D1B7D}"/>
              </a:ext>
            </a:extLst>
          </p:cNvPr>
          <p:cNvGrpSpPr/>
          <p:nvPr/>
        </p:nvGrpSpPr>
        <p:grpSpPr>
          <a:xfrm>
            <a:off x="2756450" y="1411357"/>
            <a:ext cx="9104246" cy="4015407"/>
            <a:chOff x="3094381" y="1011181"/>
            <a:chExt cx="8606483" cy="34813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6B6F43F-31E3-4767-3618-6B3AECAEA2F7}"/>
                </a:ext>
              </a:extLst>
            </p:cNvPr>
            <p:cNvGrpSpPr/>
            <p:nvPr/>
          </p:nvGrpSpPr>
          <p:grpSpPr>
            <a:xfrm>
              <a:off x="3094381" y="1011181"/>
              <a:ext cx="8606483" cy="3481305"/>
              <a:chOff x="990600" y="1209964"/>
              <a:chExt cx="10471726" cy="4303942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7745547" y="4102040"/>
                <a:ext cx="569585" cy="104210"/>
                <a:chOff x="8821530" y="5078332"/>
                <a:chExt cx="3101009" cy="413015"/>
              </a:xfrm>
            </p:grpSpPr>
            <p:sp>
              <p:nvSpPr>
                <p:cNvPr id="231" name="Freeform 230"/>
                <p:cNvSpPr/>
                <p:nvPr/>
              </p:nvSpPr>
              <p:spPr>
                <a:xfrm>
                  <a:off x="8843617" y="5078332"/>
                  <a:ext cx="3078922" cy="299870"/>
                </a:xfrm>
                <a:custGeom>
                  <a:avLst/>
                  <a:gdLst>
                    <a:gd name="connsiteX0" fmla="*/ 0 w 3078922"/>
                    <a:gd name="connsiteY0" fmla="*/ 178364 h 299870"/>
                    <a:gd name="connsiteX1" fmla="*/ 499166 w 3078922"/>
                    <a:gd name="connsiteY1" fmla="*/ 41425 h 299870"/>
                    <a:gd name="connsiteX2" fmla="*/ 932070 w 3078922"/>
                    <a:gd name="connsiteY2" fmla="*/ 1668 h 299870"/>
                    <a:gd name="connsiteX3" fmla="*/ 1475409 w 3078922"/>
                    <a:gd name="connsiteY3" fmla="*/ 85598 h 299870"/>
                    <a:gd name="connsiteX4" fmla="*/ 2217531 w 3078922"/>
                    <a:gd name="connsiteY4" fmla="*/ 297633 h 299870"/>
                    <a:gd name="connsiteX5" fmla="*/ 3078922 w 3078922"/>
                    <a:gd name="connsiteY5" fmla="*/ 178364 h 299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78922" h="299870">
                      <a:moveTo>
                        <a:pt x="0" y="178364"/>
                      </a:moveTo>
                      <a:cubicBezTo>
                        <a:pt x="171910" y="124619"/>
                        <a:pt x="343821" y="70874"/>
                        <a:pt x="499166" y="41425"/>
                      </a:cubicBezTo>
                      <a:cubicBezTo>
                        <a:pt x="654511" y="11976"/>
                        <a:pt x="769363" y="-5694"/>
                        <a:pt x="932070" y="1668"/>
                      </a:cubicBezTo>
                      <a:cubicBezTo>
                        <a:pt x="1094777" y="9030"/>
                        <a:pt x="1261166" y="36270"/>
                        <a:pt x="1475409" y="85598"/>
                      </a:cubicBezTo>
                      <a:cubicBezTo>
                        <a:pt x="1689653" y="134925"/>
                        <a:pt x="1950279" y="282172"/>
                        <a:pt x="2217531" y="297633"/>
                      </a:cubicBezTo>
                      <a:cubicBezTo>
                        <a:pt x="2484783" y="313094"/>
                        <a:pt x="2781852" y="245729"/>
                        <a:pt x="3078922" y="178364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231"/>
                <p:cNvSpPr/>
                <p:nvPr/>
              </p:nvSpPr>
              <p:spPr>
                <a:xfrm>
                  <a:off x="8821530" y="5234609"/>
                  <a:ext cx="1696279" cy="256738"/>
                </a:xfrm>
                <a:custGeom>
                  <a:avLst/>
                  <a:gdLst>
                    <a:gd name="connsiteX0" fmla="*/ 0 w 1696279"/>
                    <a:gd name="connsiteY0" fmla="*/ 39756 h 256738"/>
                    <a:gd name="connsiteX1" fmla="*/ 591931 w 1696279"/>
                    <a:gd name="connsiteY1" fmla="*/ 229704 h 256738"/>
                    <a:gd name="connsiteX2" fmla="*/ 936487 w 1696279"/>
                    <a:gd name="connsiteY2" fmla="*/ 251791 h 256738"/>
                    <a:gd name="connsiteX3" fmla="*/ 1201531 w 1696279"/>
                    <a:gd name="connsiteY3" fmla="*/ 194365 h 256738"/>
                    <a:gd name="connsiteX4" fmla="*/ 1696279 w 1696279"/>
                    <a:gd name="connsiteY4" fmla="*/ 0 h 256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6279" h="256738">
                      <a:moveTo>
                        <a:pt x="0" y="39756"/>
                      </a:moveTo>
                      <a:cubicBezTo>
                        <a:pt x="217925" y="117060"/>
                        <a:pt x="435850" y="194365"/>
                        <a:pt x="591931" y="229704"/>
                      </a:cubicBezTo>
                      <a:cubicBezTo>
                        <a:pt x="748012" y="265043"/>
                        <a:pt x="834887" y="257681"/>
                        <a:pt x="936487" y="251791"/>
                      </a:cubicBezTo>
                      <a:cubicBezTo>
                        <a:pt x="1038087" y="245901"/>
                        <a:pt x="1074899" y="236330"/>
                        <a:pt x="1201531" y="194365"/>
                      </a:cubicBezTo>
                      <a:cubicBezTo>
                        <a:pt x="1328163" y="152400"/>
                        <a:pt x="1512221" y="76200"/>
                        <a:pt x="1696279" y="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9839089" y="4159477"/>
                <a:ext cx="303219" cy="281795"/>
                <a:chOff x="1537252" y="671443"/>
                <a:chExt cx="905565" cy="918818"/>
              </a:xfrm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1537252" y="671443"/>
                  <a:ext cx="905565" cy="918818"/>
                </a:xfrm>
                <a:prstGeom prst="rect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1537252" y="673652"/>
                  <a:ext cx="905565" cy="91440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>
                  <a:off x="1537252" y="671443"/>
                  <a:ext cx="905565" cy="91660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8635873" y="2816427"/>
                <a:ext cx="474354" cy="235771"/>
                <a:chOff x="9149475" y="1129747"/>
                <a:chExt cx="470889" cy="233640"/>
              </a:xfrm>
            </p:grpSpPr>
            <p:cxnSp>
              <p:nvCxnSpPr>
                <p:cNvPr id="19" name="Straight Connector 18"/>
                <p:cNvCxnSpPr>
                  <a:stCxn id="26" idx="0"/>
                  <a:endCxn id="26" idx="2"/>
                </p:cNvCxnSpPr>
                <p:nvPr/>
              </p:nvCxnSpPr>
              <p:spPr>
                <a:xfrm>
                  <a:off x="9384920" y="1129747"/>
                  <a:ext cx="0" cy="2336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/>
                <p:cNvSpPr/>
                <p:nvPr/>
              </p:nvSpPr>
              <p:spPr>
                <a:xfrm>
                  <a:off x="9149475" y="1129747"/>
                  <a:ext cx="470889" cy="2336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6974226" y="3705682"/>
                <a:ext cx="474354" cy="235771"/>
                <a:chOff x="9149475" y="1129747"/>
                <a:chExt cx="470889" cy="233640"/>
              </a:xfrm>
            </p:grpSpPr>
            <p:cxnSp>
              <p:nvCxnSpPr>
                <p:cNvPr id="33" name="Straight Connector 32"/>
                <p:cNvCxnSpPr>
                  <a:stCxn id="34" idx="0"/>
                  <a:endCxn id="34" idx="2"/>
                </p:cNvCxnSpPr>
                <p:nvPr/>
              </p:nvCxnSpPr>
              <p:spPr>
                <a:xfrm>
                  <a:off x="9384920" y="1129747"/>
                  <a:ext cx="0" cy="2336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/>
                <p:cNvSpPr/>
                <p:nvPr/>
              </p:nvSpPr>
              <p:spPr>
                <a:xfrm>
                  <a:off x="9149475" y="1129747"/>
                  <a:ext cx="470889" cy="2336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6974407" y="2812953"/>
                <a:ext cx="474354" cy="235771"/>
                <a:chOff x="9149475" y="1129747"/>
                <a:chExt cx="470889" cy="233640"/>
              </a:xfrm>
            </p:grpSpPr>
            <p:cxnSp>
              <p:nvCxnSpPr>
                <p:cNvPr id="36" name="Straight Connector 35"/>
                <p:cNvCxnSpPr>
                  <a:stCxn id="37" idx="0"/>
                  <a:endCxn id="37" idx="2"/>
                </p:cNvCxnSpPr>
                <p:nvPr/>
              </p:nvCxnSpPr>
              <p:spPr>
                <a:xfrm>
                  <a:off x="9384920" y="1129747"/>
                  <a:ext cx="0" cy="2336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 36"/>
                <p:cNvSpPr/>
                <p:nvPr/>
              </p:nvSpPr>
              <p:spPr>
                <a:xfrm>
                  <a:off x="9149475" y="1129747"/>
                  <a:ext cx="470889" cy="2336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9839089" y="2358874"/>
                <a:ext cx="303219" cy="281795"/>
                <a:chOff x="1537252" y="671443"/>
                <a:chExt cx="905565" cy="918818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1537252" y="671443"/>
                  <a:ext cx="905565" cy="918818"/>
                </a:xfrm>
                <a:prstGeom prst="rect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537252" y="673652"/>
                  <a:ext cx="905565" cy="91440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1537252" y="671443"/>
                  <a:ext cx="905565" cy="91660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6395308" y="3163294"/>
                <a:ext cx="214564" cy="17769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>
              <a:xfrm flipV="1">
                <a:off x="8635873" y="3704606"/>
                <a:ext cx="471110" cy="218977"/>
                <a:chOff x="9149475" y="1140697"/>
                <a:chExt cx="470889" cy="233640"/>
              </a:xfrm>
            </p:grpSpPr>
            <p:cxnSp>
              <p:nvCxnSpPr>
                <p:cNvPr id="48" name="Straight Connector 47"/>
                <p:cNvCxnSpPr>
                  <a:stCxn id="49" idx="0"/>
                  <a:endCxn id="49" idx="2"/>
                </p:cNvCxnSpPr>
                <p:nvPr/>
              </p:nvCxnSpPr>
              <p:spPr>
                <a:xfrm>
                  <a:off x="9384920" y="1140697"/>
                  <a:ext cx="0" cy="23364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48"/>
                <p:cNvSpPr/>
                <p:nvPr/>
              </p:nvSpPr>
              <p:spPr>
                <a:xfrm>
                  <a:off x="9149475" y="1140697"/>
                  <a:ext cx="470889" cy="2336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3" name="Rectangle 112"/>
              <p:cNvSpPr/>
              <p:nvPr/>
            </p:nvSpPr>
            <p:spPr>
              <a:xfrm>
                <a:off x="4202329" y="2390677"/>
                <a:ext cx="401652" cy="67241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H="1">
                <a:off x="3583788" y="2249445"/>
                <a:ext cx="16178" cy="22524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317171" y="3690889"/>
                <a:ext cx="1124010" cy="61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9436497" y="3692951"/>
                <a:ext cx="393887" cy="33047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/>
              <p:cNvGrpSpPr/>
              <p:nvPr/>
            </p:nvGrpSpPr>
            <p:grpSpPr>
              <a:xfrm>
                <a:off x="9830384" y="2736488"/>
                <a:ext cx="825117" cy="1290501"/>
                <a:chOff x="10820400" y="2536569"/>
                <a:chExt cx="744913" cy="1059587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0820400" y="2536569"/>
                  <a:ext cx="744913" cy="1599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10820400" y="3594558"/>
                  <a:ext cx="744913" cy="159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" name="Straight Connector 89"/>
              <p:cNvCxnSpPr/>
              <p:nvPr/>
            </p:nvCxnSpPr>
            <p:spPr>
              <a:xfrm flipV="1">
                <a:off x="3599967" y="2252617"/>
                <a:ext cx="1896307" cy="1704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5659099" y="4483820"/>
                <a:ext cx="993279" cy="53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5640220" y="4479931"/>
                <a:ext cx="2827" cy="45194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endCxn id="236" idx="0"/>
              </p:cNvCxnSpPr>
              <p:nvPr/>
            </p:nvCxnSpPr>
            <p:spPr>
              <a:xfrm flipH="1">
                <a:off x="4585852" y="4501448"/>
                <a:ext cx="10639" cy="42537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6633498" y="3687798"/>
                <a:ext cx="0" cy="813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8327284" y="3691692"/>
                <a:ext cx="7634" cy="4677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9448744" y="2732620"/>
                <a:ext cx="393887" cy="33047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6623020" y="3055293"/>
                <a:ext cx="2827948" cy="57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633498" y="3687798"/>
                <a:ext cx="1124010" cy="61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7747395" y="3687798"/>
                <a:ext cx="1" cy="47167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6623020" y="2249445"/>
                <a:ext cx="0" cy="813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579573" y="4479931"/>
                <a:ext cx="1017743" cy="2151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5414448" y="2249445"/>
                <a:ext cx="1209915" cy="138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/>
              <p:cNvGrpSpPr/>
              <p:nvPr/>
            </p:nvGrpSpPr>
            <p:grpSpPr>
              <a:xfrm>
                <a:off x="2588578" y="1209964"/>
                <a:ext cx="912229" cy="927198"/>
                <a:chOff x="1537252" y="671443"/>
                <a:chExt cx="905565" cy="918818"/>
              </a:xfrm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1537252" y="671443"/>
                  <a:ext cx="905565" cy="918818"/>
                </a:xfrm>
                <a:prstGeom prst="rect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1537252" y="673652"/>
                  <a:ext cx="905565" cy="91440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flipH="1">
                  <a:off x="1537252" y="671443"/>
                  <a:ext cx="905565" cy="91660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6729346" y="1279653"/>
                <a:ext cx="912229" cy="927198"/>
                <a:chOff x="1537252" y="671443"/>
                <a:chExt cx="905565" cy="918818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1537252" y="671443"/>
                  <a:ext cx="905565" cy="918818"/>
                </a:xfrm>
                <a:prstGeom prst="rect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537252" y="673652"/>
                  <a:ext cx="905565" cy="91440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1537252" y="671443"/>
                  <a:ext cx="905565" cy="91660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/>
              <p:cNvGrpSpPr/>
              <p:nvPr/>
            </p:nvGrpSpPr>
            <p:grpSpPr>
              <a:xfrm>
                <a:off x="6694834" y="4586708"/>
                <a:ext cx="912229" cy="927198"/>
                <a:chOff x="1537252" y="671443"/>
                <a:chExt cx="905565" cy="918818"/>
              </a:xfrm>
            </p:grpSpPr>
            <p:sp>
              <p:nvSpPr>
                <p:cNvPr id="137" name="Rectangle 136"/>
                <p:cNvSpPr/>
                <p:nvPr/>
              </p:nvSpPr>
              <p:spPr>
                <a:xfrm>
                  <a:off x="1537252" y="671443"/>
                  <a:ext cx="905565" cy="918818"/>
                </a:xfrm>
                <a:prstGeom prst="rect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1537252" y="673652"/>
                  <a:ext cx="905565" cy="91440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1537252" y="671443"/>
                  <a:ext cx="905565" cy="91660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139"/>
              <p:cNvGrpSpPr/>
              <p:nvPr/>
            </p:nvGrpSpPr>
            <p:grpSpPr>
              <a:xfrm>
                <a:off x="2529255" y="4546380"/>
                <a:ext cx="912229" cy="927198"/>
                <a:chOff x="1537252" y="671443"/>
                <a:chExt cx="905565" cy="918818"/>
              </a:xfrm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1537252" y="671443"/>
                  <a:ext cx="905565" cy="918818"/>
                </a:xfrm>
                <a:prstGeom prst="rect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1537252" y="673652"/>
                  <a:ext cx="905565" cy="91440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 flipH="1">
                  <a:off x="1537252" y="671443"/>
                  <a:ext cx="905565" cy="916609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Rectangle 72"/>
              <p:cNvSpPr/>
              <p:nvPr/>
            </p:nvSpPr>
            <p:spPr>
              <a:xfrm>
                <a:off x="3528930" y="3094559"/>
                <a:ext cx="125896" cy="602512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16200000">
                <a:off x="6147362" y="4310957"/>
                <a:ext cx="91171" cy="32295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5400000">
                <a:off x="4811591" y="2223842"/>
                <a:ext cx="704152" cy="95875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5718141" y="2377296"/>
                <a:ext cx="401652" cy="67241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5400000">
                <a:off x="4959884" y="1042238"/>
                <a:ext cx="402354" cy="191746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3805406" y="3252142"/>
                <a:ext cx="778955" cy="9073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8" name="Group 177"/>
              <p:cNvGrpSpPr/>
              <p:nvPr/>
            </p:nvGrpSpPr>
            <p:grpSpPr>
              <a:xfrm flipH="1">
                <a:off x="8708156" y="3086399"/>
                <a:ext cx="88902" cy="560235"/>
                <a:chOff x="9824058" y="838200"/>
                <a:chExt cx="0" cy="1113428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9824058" y="1494428"/>
                  <a:ext cx="0" cy="4572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9824058" y="838200"/>
                  <a:ext cx="0" cy="4572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 flipH="1">
                <a:off x="7211403" y="3086376"/>
                <a:ext cx="88902" cy="560235"/>
                <a:chOff x="9824058" y="838200"/>
                <a:chExt cx="0" cy="1113428"/>
              </a:xfrm>
            </p:grpSpPr>
            <p:cxnSp>
              <p:nvCxnSpPr>
                <p:cNvPr id="180" name="Straight Connector 179"/>
                <p:cNvCxnSpPr/>
                <p:nvPr/>
              </p:nvCxnSpPr>
              <p:spPr>
                <a:xfrm>
                  <a:off x="9824058" y="1494428"/>
                  <a:ext cx="0" cy="4572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9824058" y="838200"/>
                  <a:ext cx="0" cy="4572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2" name="Rectangle 181"/>
              <p:cNvSpPr/>
              <p:nvPr/>
            </p:nvSpPr>
            <p:spPr>
              <a:xfrm>
                <a:off x="3665437" y="3814095"/>
                <a:ext cx="64679" cy="3838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4" name="Straight Connector 183"/>
              <p:cNvCxnSpPr/>
              <p:nvPr/>
            </p:nvCxnSpPr>
            <p:spPr>
              <a:xfrm flipV="1">
                <a:off x="4603981" y="3377667"/>
                <a:ext cx="6858345" cy="16669"/>
              </a:xfrm>
              <a:prstGeom prst="line">
                <a:avLst/>
              </a:prstGeom>
              <a:ln w="158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H="1">
                <a:off x="3799250" y="3394336"/>
                <a:ext cx="798066" cy="611678"/>
              </a:xfrm>
              <a:prstGeom prst="line">
                <a:avLst/>
              </a:prstGeom>
              <a:ln w="158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3730115" y="4003180"/>
                <a:ext cx="75290" cy="2686"/>
              </a:xfrm>
              <a:prstGeom prst="line">
                <a:avLst/>
              </a:prstGeom>
              <a:ln w="158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>
                <a:cxnSpLocks/>
              </p:cNvCxnSpPr>
              <p:nvPr/>
            </p:nvCxnSpPr>
            <p:spPr>
              <a:xfrm>
                <a:off x="1219200" y="3416565"/>
                <a:ext cx="2133600" cy="1243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>
                <a:cxnSpLocks/>
              </p:cNvCxnSpPr>
              <p:nvPr/>
            </p:nvCxnSpPr>
            <p:spPr>
              <a:xfrm>
                <a:off x="990600" y="3316422"/>
                <a:ext cx="2133600" cy="18783"/>
              </a:xfrm>
              <a:prstGeom prst="straightConnector1">
                <a:avLst/>
              </a:prstGeom>
              <a:ln w="25400">
                <a:solidFill>
                  <a:schemeClr val="accent4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 flipH="1">
                <a:off x="6061182" y="3264821"/>
                <a:ext cx="435262" cy="1667056"/>
              </a:xfrm>
              <a:prstGeom prst="straightConnector1">
                <a:avLst/>
              </a:prstGeom>
              <a:ln w="25400">
                <a:solidFill>
                  <a:schemeClr val="accent4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TextBox 199"/>
              <p:cNvSpPr txBox="1"/>
              <p:nvPr/>
            </p:nvSpPr>
            <p:spPr>
              <a:xfrm>
                <a:off x="9807129" y="1862458"/>
                <a:ext cx="312986" cy="494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10507981" y="3335205"/>
                <a:ext cx="368636" cy="4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7813856" y="2532994"/>
                <a:ext cx="368636" cy="4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03" name="TextBox 202"/>
              <p:cNvSpPr txBox="1"/>
              <p:nvPr/>
            </p:nvSpPr>
            <p:spPr>
              <a:xfrm>
                <a:off x="5220933" y="3590629"/>
                <a:ext cx="368636" cy="4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204" name="TextBox 203"/>
              <p:cNvSpPr txBox="1"/>
              <p:nvPr/>
            </p:nvSpPr>
            <p:spPr>
              <a:xfrm>
                <a:off x="1968989" y="2831748"/>
                <a:ext cx="368636" cy="4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205" name="TextBox 204"/>
              <p:cNvSpPr txBox="1"/>
              <p:nvPr/>
            </p:nvSpPr>
            <p:spPr>
              <a:xfrm>
                <a:off x="3227501" y="3803156"/>
                <a:ext cx="368636" cy="4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4165591" y="3587851"/>
                <a:ext cx="368636" cy="465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10" name="TextBox 209"/>
              <p:cNvSpPr txBox="1"/>
              <p:nvPr/>
            </p:nvSpPr>
            <p:spPr>
              <a:xfrm>
                <a:off x="5772012" y="1291701"/>
                <a:ext cx="849666" cy="570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11</a:t>
                </a:r>
              </a:p>
            </p:txBody>
          </p:sp>
          <p:grpSp>
            <p:nvGrpSpPr>
              <p:cNvPr id="234" name="Group 233"/>
              <p:cNvGrpSpPr/>
              <p:nvPr/>
            </p:nvGrpSpPr>
            <p:grpSpPr>
              <a:xfrm>
                <a:off x="4585852" y="4732454"/>
                <a:ext cx="1062427" cy="409504"/>
                <a:chOff x="8821530" y="5078332"/>
                <a:chExt cx="3101009" cy="413015"/>
              </a:xfrm>
            </p:grpSpPr>
            <p:sp>
              <p:nvSpPr>
                <p:cNvPr id="235" name="Freeform 234"/>
                <p:cNvSpPr/>
                <p:nvPr/>
              </p:nvSpPr>
              <p:spPr>
                <a:xfrm>
                  <a:off x="8843617" y="5078332"/>
                  <a:ext cx="3078922" cy="299870"/>
                </a:xfrm>
                <a:custGeom>
                  <a:avLst/>
                  <a:gdLst>
                    <a:gd name="connsiteX0" fmla="*/ 0 w 3078922"/>
                    <a:gd name="connsiteY0" fmla="*/ 178364 h 299870"/>
                    <a:gd name="connsiteX1" fmla="*/ 499166 w 3078922"/>
                    <a:gd name="connsiteY1" fmla="*/ 41425 h 299870"/>
                    <a:gd name="connsiteX2" fmla="*/ 932070 w 3078922"/>
                    <a:gd name="connsiteY2" fmla="*/ 1668 h 299870"/>
                    <a:gd name="connsiteX3" fmla="*/ 1475409 w 3078922"/>
                    <a:gd name="connsiteY3" fmla="*/ 85598 h 299870"/>
                    <a:gd name="connsiteX4" fmla="*/ 2217531 w 3078922"/>
                    <a:gd name="connsiteY4" fmla="*/ 297633 h 299870"/>
                    <a:gd name="connsiteX5" fmla="*/ 3078922 w 3078922"/>
                    <a:gd name="connsiteY5" fmla="*/ 178364 h 299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78922" h="299870">
                      <a:moveTo>
                        <a:pt x="0" y="178364"/>
                      </a:moveTo>
                      <a:cubicBezTo>
                        <a:pt x="171910" y="124619"/>
                        <a:pt x="343821" y="70874"/>
                        <a:pt x="499166" y="41425"/>
                      </a:cubicBezTo>
                      <a:cubicBezTo>
                        <a:pt x="654511" y="11976"/>
                        <a:pt x="769363" y="-5694"/>
                        <a:pt x="932070" y="1668"/>
                      </a:cubicBezTo>
                      <a:cubicBezTo>
                        <a:pt x="1094777" y="9030"/>
                        <a:pt x="1261166" y="36270"/>
                        <a:pt x="1475409" y="85598"/>
                      </a:cubicBezTo>
                      <a:cubicBezTo>
                        <a:pt x="1689653" y="134925"/>
                        <a:pt x="1950279" y="282172"/>
                        <a:pt x="2217531" y="297633"/>
                      </a:cubicBezTo>
                      <a:cubicBezTo>
                        <a:pt x="2484783" y="313094"/>
                        <a:pt x="2781852" y="245729"/>
                        <a:pt x="3078922" y="178364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35"/>
                <p:cNvSpPr/>
                <p:nvPr/>
              </p:nvSpPr>
              <p:spPr>
                <a:xfrm>
                  <a:off x="8821530" y="5234609"/>
                  <a:ext cx="1696279" cy="256738"/>
                </a:xfrm>
                <a:custGeom>
                  <a:avLst/>
                  <a:gdLst>
                    <a:gd name="connsiteX0" fmla="*/ 0 w 1696279"/>
                    <a:gd name="connsiteY0" fmla="*/ 39756 h 256738"/>
                    <a:gd name="connsiteX1" fmla="*/ 591931 w 1696279"/>
                    <a:gd name="connsiteY1" fmla="*/ 229704 h 256738"/>
                    <a:gd name="connsiteX2" fmla="*/ 936487 w 1696279"/>
                    <a:gd name="connsiteY2" fmla="*/ 251791 h 256738"/>
                    <a:gd name="connsiteX3" fmla="*/ 1201531 w 1696279"/>
                    <a:gd name="connsiteY3" fmla="*/ 194365 h 256738"/>
                    <a:gd name="connsiteX4" fmla="*/ 1696279 w 1696279"/>
                    <a:gd name="connsiteY4" fmla="*/ 0 h 256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6279" h="256738">
                      <a:moveTo>
                        <a:pt x="0" y="39756"/>
                      </a:moveTo>
                      <a:cubicBezTo>
                        <a:pt x="217925" y="117060"/>
                        <a:pt x="435850" y="194365"/>
                        <a:pt x="591931" y="229704"/>
                      </a:cubicBezTo>
                      <a:cubicBezTo>
                        <a:pt x="748012" y="265043"/>
                        <a:pt x="834887" y="257681"/>
                        <a:pt x="936487" y="251791"/>
                      </a:cubicBezTo>
                      <a:cubicBezTo>
                        <a:pt x="1038087" y="245901"/>
                        <a:pt x="1074899" y="236330"/>
                        <a:pt x="1201531" y="194365"/>
                      </a:cubicBezTo>
                      <a:cubicBezTo>
                        <a:pt x="1328163" y="152400"/>
                        <a:pt x="1512221" y="76200"/>
                        <a:pt x="1696279" y="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Oval 6"/>
              <p:cNvSpPr/>
              <p:nvPr/>
            </p:nvSpPr>
            <p:spPr>
              <a:xfrm>
                <a:off x="4962383" y="2493332"/>
                <a:ext cx="442992" cy="414407"/>
              </a:xfrm>
              <a:prstGeom prst="ellipse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4896830" y="2448712"/>
                <a:ext cx="680552" cy="570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F7CEE3D-427D-9D23-F986-511A28641904}"/>
                  </a:ext>
                </a:extLst>
              </p:cNvPr>
              <p:cNvGrpSpPr/>
              <p:nvPr/>
            </p:nvGrpSpPr>
            <p:grpSpPr>
              <a:xfrm>
                <a:off x="4675545" y="3346211"/>
                <a:ext cx="1066081" cy="354176"/>
                <a:chOff x="2743200" y="3810000"/>
                <a:chExt cx="1066081" cy="354176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31B256EF-6B68-DF90-7A78-990020DDD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43200" y="3810000"/>
                  <a:ext cx="106608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F942A910-3F78-CC5E-A893-45F2DE634286}"/>
                    </a:ext>
                  </a:extLst>
                </p:cNvPr>
                <p:cNvCxnSpPr/>
                <p:nvPr/>
              </p:nvCxnSpPr>
              <p:spPr>
                <a:xfrm flipH="1">
                  <a:off x="3164355" y="3904078"/>
                  <a:ext cx="3353" cy="2488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057DDC5F-E9C4-D738-9BEF-9ABF6FCF19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43965" y="3904078"/>
                  <a:ext cx="46531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4E7C098A-5AF6-5E43-7CBD-3102DCF57DAB}"/>
                    </a:ext>
                  </a:extLst>
                </p:cNvPr>
                <p:cNvCxnSpPr/>
                <p:nvPr/>
              </p:nvCxnSpPr>
              <p:spPr>
                <a:xfrm flipH="1">
                  <a:off x="3351284" y="3915312"/>
                  <a:ext cx="5040" cy="2488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F1571851-6D62-53A8-EAA4-51F79F867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43200" y="3909967"/>
                  <a:ext cx="434347" cy="5345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BBF7E10-8ADD-3B0D-3281-14784897081A}"/>
                  </a:ext>
                </a:extLst>
              </p:cNvPr>
              <p:cNvSpPr/>
              <p:nvPr/>
            </p:nvSpPr>
            <p:spPr>
              <a:xfrm rot="5400000">
                <a:off x="7433899" y="3359525"/>
                <a:ext cx="178057" cy="33005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B25A2E-300F-AF04-E7DD-FDCC48FD2947}"/>
                  </a:ext>
                </a:extLst>
              </p:cNvPr>
              <p:cNvSpPr txBox="1"/>
              <p:nvPr/>
            </p:nvSpPr>
            <p:spPr>
              <a:xfrm>
                <a:off x="7731463" y="3291614"/>
                <a:ext cx="368636" cy="570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ABCA08-D091-9E46-EB30-FF090FD9264C}"/>
                </a:ext>
              </a:extLst>
            </p:cNvPr>
            <p:cNvSpPr txBox="1"/>
            <p:nvPr/>
          </p:nvSpPr>
          <p:spPr>
            <a:xfrm>
              <a:off x="7067102" y="3924566"/>
              <a:ext cx="302974" cy="37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32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BE3391-B20B-D540-42F3-FF49398C9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432001"/>
            <a:ext cx="2853268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733" u="sng" dirty="0">
                <a:solidFill>
                  <a:srgbClr val="FF0000"/>
                </a:solidFill>
              </a:rPr>
              <a:t>Polarimetry I</a:t>
            </a:r>
            <a:r>
              <a:rPr lang="en-AU" sz="3733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BD8DB97-F9F6-0254-67F9-94858D8EEF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6981849"/>
                  </p:ext>
                </p:extLst>
              </p:nvPr>
            </p:nvGraphicFramePr>
            <p:xfrm>
              <a:off x="672000" y="3518160"/>
              <a:ext cx="10180066" cy="202691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94011">
                      <a:extLst>
                        <a:ext uri="{9D8B030D-6E8A-4147-A177-3AD203B41FA5}">
                          <a16:colId xmlns:a16="http://schemas.microsoft.com/office/drawing/2014/main" val="277433577"/>
                        </a:ext>
                      </a:extLst>
                    </a:gridCol>
                    <a:gridCol w="1510961">
                      <a:extLst>
                        <a:ext uri="{9D8B030D-6E8A-4147-A177-3AD203B41FA5}">
                          <a16:colId xmlns:a16="http://schemas.microsoft.com/office/drawing/2014/main" val="1017527556"/>
                        </a:ext>
                      </a:extLst>
                    </a:gridCol>
                    <a:gridCol w="2919560">
                      <a:extLst>
                        <a:ext uri="{9D8B030D-6E8A-4147-A177-3AD203B41FA5}">
                          <a16:colId xmlns:a16="http://schemas.microsoft.com/office/drawing/2014/main" val="2176812479"/>
                        </a:ext>
                      </a:extLst>
                    </a:gridCol>
                    <a:gridCol w="2027767">
                      <a:extLst>
                        <a:ext uri="{9D8B030D-6E8A-4147-A177-3AD203B41FA5}">
                          <a16:colId xmlns:a16="http://schemas.microsoft.com/office/drawing/2014/main" val="3819266727"/>
                        </a:ext>
                      </a:extLst>
                    </a:gridCol>
                    <a:gridCol w="2027767">
                      <a:extLst>
                        <a:ext uri="{9D8B030D-6E8A-4147-A177-3AD203B41FA5}">
                          <a16:colId xmlns:a16="http://schemas.microsoft.com/office/drawing/2014/main" val="95408944"/>
                        </a:ext>
                      </a:extLst>
                    </a:gridCol>
                  </a:tblGrid>
                  <a:tr h="68309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TARGET SPIN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BEAM SPIN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CONFIG. PROB.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REL. </a:t>
                          </a:r>
                          <a:r>
                            <a:rPr lang="en-US" sz="2100" i="1" dirty="0">
                              <a:effectLst/>
                            </a:rPr>
                            <a:t>o</a:t>
                          </a:r>
                          <a:r>
                            <a:rPr lang="en-US" sz="2100" dirty="0">
                              <a:effectLst/>
                            </a:rPr>
                            <a:t>-Ps PROD.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REL. </a:t>
                          </a:r>
                          <a:r>
                            <a:rPr lang="en-US" sz="2100" i="1" dirty="0">
                              <a:effectLst/>
                            </a:rPr>
                            <a:t>p</a:t>
                          </a:r>
                          <a:r>
                            <a:rPr lang="en-US" sz="2100" dirty="0">
                              <a:effectLst/>
                            </a:rPr>
                            <a:t>-Ps PROD.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2795760620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+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+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¼(1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)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1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0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2669683318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+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-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¼(1 -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-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)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4058444680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-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+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¼(1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-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)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3452050606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-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-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¼(1 -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 -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AU" sz="21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en-AU" sz="21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100" dirty="0">
                              <a:effectLst/>
                            </a:rPr>
                            <a:t>)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1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0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34784949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BD8DB97-F9F6-0254-67F9-94858D8EEF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16981849"/>
                  </p:ext>
                </p:extLst>
              </p:nvPr>
            </p:nvGraphicFramePr>
            <p:xfrm>
              <a:off x="672000" y="3518160"/>
              <a:ext cx="10180066" cy="202691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94011">
                      <a:extLst>
                        <a:ext uri="{9D8B030D-6E8A-4147-A177-3AD203B41FA5}">
                          <a16:colId xmlns:a16="http://schemas.microsoft.com/office/drawing/2014/main" val="277433577"/>
                        </a:ext>
                      </a:extLst>
                    </a:gridCol>
                    <a:gridCol w="1510961">
                      <a:extLst>
                        <a:ext uri="{9D8B030D-6E8A-4147-A177-3AD203B41FA5}">
                          <a16:colId xmlns:a16="http://schemas.microsoft.com/office/drawing/2014/main" val="1017527556"/>
                        </a:ext>
                      </a:extLst>
                    </a:gridCol>
                    <a:gridCol w="2919560">
                      <a:extLst>
                        <a:ext uri="{9D8B030D-6E8A-4147-A177-3AD203B41FA5}">
                          <a16:colId xmlns:a16="http://schemas.microsoft.com/office/drawing/2014/main" val="2176812479"/>
                        </a:ext>
                      </a:extLst>
                    </a:gridCol>
                    <a:gridCol w="2027767">
                      <a:extLst>
                        <a:ext uri="{9D8B030D-6E8A-4147-A177-3AD203B41FA5}">
                          <a16:colId xmlns:a16="http://schemas.microsoft.com/office/drawing/2014/main" val="3819266727"/>
                        </a:ext>
                      </a:extLst>
                    </a:gridCol>
                    <a:gridCol w="2027767">
                      <a:extLst>
                        <a:ext uri="{9D8B030D-6E8A-4147-A177-3AD203B41FA5}">
                          <a16:colId xmlns:a16="http://schemas.microsoft.com/office/drawing/2014/main" val="95408944"/>
                        </a:ext>
                      </a:extLst>
                    </a:gridCol>
                  </a:tblGrid>
                  <a:tr h="68309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>
                              <a:effectLst/>
                            </a:rPr>
                            <a:t>TARGET SPIN</a:t>
                          </a:r>
                          <a:endParaRPr lang="en-AU" sz="1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>
                              <a:effectLst/>
                            </a:rPr>
                            <a:t>BEAM SPIN</a:t>
                          </a:r>
                          <a:endParaRPr lang="en-AU" sz="1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CONFIG. PROB.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REL. </a:t>
                          </a:r>
                          <a:r>
                            <a:rPr lang="en-US" sz="2100" i="1" dirty="0">
                              <a:effectLst/>
                            </a:rPr>
                            <a:t>o</a:t>
                          </a:r>
                          <a:r>
                            <a:rPr lang="en-US" sz="2100" dirty="0">
                              <a:effectLst/>
                            </a:rPr>
                            <a:t>-Ps PROD.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REL. </a:t>
                          </a:r>
                          <a:r>
                            <a:rPr lang="en-US" sz="2100" i="1" dirty="0">
                              <a:effectLst/>
                            </a:rPr>
                            <a:t>p</a:t>
                          </a:r>
                          <a:r>
                            <a:rPr lang="en-US" sz="2100" dirty="0">
                              <a:effectLst/>
                            </a:rPr>
                            <a:t>-Ps PROD.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2795760620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dirty="0">
                              <a:effectLst/>
                            </a:rPr>
                            <a:t>+</a:t>
                          </a:r>
                          <a:endParaRPr lang="en-AU" sz="19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+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blipFill>
                          <a:blip r:embed="rId2"/>
                          <a:stretch>
                            <a:fillRect l="-110021" t="-227273" r="-139875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1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0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2669683318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>
                              <a:effectLst/>
                            </a:rPr>
                            <a:t>+</a:t>
                          </a:r>
                          <a:endParaRPr lang="en-AU" sz="1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-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blipFill>
                          <a:blip r:embed="rId2"/>
                          <a:stretch>
                            <a:fillRect l="-110021" t="-321429" r="-139875" b="-24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4058444680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>
                              <a:effectLst/>
                            </a:rPr>
                            <a:t>-</a:t>
                          </a:r>
                          <a:endParaRPr lang="en-AU" sz="1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+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blipFill>
                          <a:blip r:embed="rId2"/>
                          <a:stretch>
                            <a:fillRect l="-110021" t="-429091" r="-139875" b="-14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½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3452050606"/>
                      </a:ext>
                    </a:extLst>
                  </a:tr>
                  <a:tr h="335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>
                              <a:effectLst/>
                            </a:rPr>
                            <a:t>-</a:t>
                          </a:r>
                          <a:endParaRPr lang="en-AU" sz="19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-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0" marB="0">
                        <a:blipFill>
                          <a:blip r:embed="rId2"/>
                          <a:stretch>
                            <a:fillRect l="-110021" t="-529091" r="-139875" b="-4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1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100" b="1" dirty="0">
                              <a:effectLst/>
                            </a:rPr>
                            <a:t>0</a:t>
                          </a:r>
                          <a:endParaRPr lang="en-AU" sz="1900" b="1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ordia New" panose="020B0304020202020204" pitchFamily="34" charset="-34"/>
                          </a:endParaRPr>
                        </a:p>
                      </a:txBody>
                      <a:tcPr marT="0" marB="0"/>
                    </a:tc>
                    <a:extLst>
                      <a:ext uri="{0D108BD9-81ED-4DB2-BD59-A6C34878D82A}">
                        <a16:rowId xmlns:a16="http://schemas.microsoft.com/office/drawing/2014/main" val="347849495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96AA3BE0-4931-146C-D9AC-84C015F0F3AA}"/>
              </a:ext>
            </a:extLst>
          </p:cNvPr>
          <p:cNvGrpSpPr/>
          <p:nvPr/>
        </p:nvGrpSpPr>
        <p:grpSpPr>
          <a:xfrm>
            <a:off x="2421599" y="1353203"/>
            <a:ext cx="7045013" cy="1624324"/>
            <a:chOff x="3363093" y="1251603"/>
            <a:chExt cx="7045013" cy="162432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F3CAB9-3D50-1CDA-772F-876114A87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90" r="38910"/>
            <a:stretch/>
          </p:blipFill>
          <p:spPr>
            <a:xfrm>
              <a:off x="4122535" y="1288275"/>
              <a:ext cx="1796503" cy="7233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86AD4A-1D94-5901-EECB-E35EAE4BC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590" r="38910"/>
            <a:stretch/>
          </p:blipFill>
          <p:spPr>
            <a:xfrm>
              <a:off x="7341684" y="1251603"/>
              <a:ext cx="1796503" cy="78232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C3BF56-BAC2-74D9-00D0-58A0F5BC177E}"/>
                </a:ext>
              </a:extLst>
            </p:cNvPr>
            <p:cNvGrpSpPr/>
            <p:nvPr/>
          </p:nvGrpSpPr>
          <p:grpSpPr>
            <a:xfrm>
              <a:off x="3363093" y="2224941"/>
              <a:ext cx="7045013" cy="650986"/>
              <a:chOff x="4005600" y="2191840"/>
              <a:chExt cx="7045013" cy="65098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8242273-3003-A62E-A23D-22588883A99D}"/>
                  </a:ext>
                </a:extLst>
              </p:cNvPr>
              <p:cNvGrpSpPr/>
              <p:nvPr/>
            </p:nvGrpSpPr>
            <p:grpSpPr>
              <a:xfrm>
                <a:off x="4837218" y="2191840"/>
                <a:ext cx="1984586" cy="644959"/>
                <a:chOff x="3576320" y="432001"/>
                <a:chExt cx="1984586" cy="644959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FAE5A6E4-76CF-09B3-3B04-BEC15AA13740}"/>
                    </a:ext>
                  </a:extLst>
                </p:cNvPr>
                <p:cNvSpPr/>
                <p:nvPr/>
              </p:nvSpPr>
              <p:spPr>
                <a:xfrm>
                  <a:off x="4213013" y="432001"/>
                  <a:ext cx="711200" cy="6449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0B17FA5C-0A0E-7945-FD56-9118198B7C2F}"/>
                    </a:ext>
                  </a:extLst>
                </p:cNvPr>
                <p:cNvCxnSpPr/>
                <p:nvPr/>
              </p:nvCxnSpPr>
              <p:spPr>
                <a:xfrm>
                  <a:off x="4924213" y="765387"/>
                  <a:ext cx="636693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735932A-0A4E-72BE-F1ED-AC2A9340ECA9}"/>
                    </a:ext>
                  </a:extLst>
                </p:cNvPr>
                <p:cNvCxnSpPr/>
                <p:nvPr/>
              </p:nvCxnSpPr>
              <p:spPr>
                <a:xfrm>
                  <a:off x="3576320" y="748454"/>
                  <a:ext cx="636693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EFA11A9-8587-3C5D-3065-90817E24FCE2}"/>
                    </a:ext>
                  </a:extLst>
                </p:cNvPr>
                <p:cNvSpPr txBox="1"/>
                <p:nvPr/>
              </p:nvSpPr>
              <p:spPr>
                <a:xfrm>
                  <a:off x="4362026" y="486844"/>
                  <a:ext cx="56218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e</a:t>
                  </a:r>
                  <a:r>
                    <a:rPr lang="en-US" sz="2800" baseline="30000" dirty="0">
                      <a:solidFill>
                        <a:schemeClr val="bg1"/>
                      </a:solidFill>
                    </a:rPr>
                    <a:t>+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DD32FFC-7269-FB97-99EE-012DE00A1331}"/>
                  </a:ext>
                </a:extLst>
              </p:cNvPr>
              <p:cNvGrpSpPr/>
              <p:nvPr/>
            </p:nvGrpSpPr>
            <p:grpSpPr>
              <a:xfrm>
                <a:off x="8114455" y="2197867"/>
                <a:ext cx="1984586" cy="644959"/>
                <a:chOff x="3576320" y="432001"/>
                <a:chExt cx="1984586" cy="644959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31B3F639-3DF4-A322-3159-434DA88FCE9C}"/>
                    </a:ext>
                  </a:extLst>
                </p:cNvPr>
                <p:cNvSpPr/>
                <p:nvPr/>
              </p:nvSpPr>
              <p:spPr>
                <a:xfrm>
                  <a:off x="4213013" y="432001"/>
                  <a:ext cx="711200" cy="644959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D68DA1F2-0765-AB2C-BDE2-3E79503E5F5C}"/>
                    </a:ext>
                  </a:extLst>
                </p:cNvPr>
                <p:cNvCxnSpPr/>
                <p:nvPr/>
              </p:nvCxnSpPr>
              <p:spPr>
                <a:xfrm>
                  <a:off x="4924213" y="765387"/>
                  <a:ext cx="636693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07FCA7A-776C-EA39-23AF-2D19C95577CC}"/>
                    </a:ext>
                  </a:extLst>
                </p:cNvPr>
                <p:cNvCxnSpPr/>
                <p:nvPr/>
              </p:nvCxnSpPr>
              <p:spPr>
                <a:xfrm>
                  <a:off x="3576320" y="748454"/>
                  <a:ext cx="636693" cy="0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AC79623-925C-0B1A-5EDD-4EE863052812}"/>
                    </a:ext>
                  </a:extLst>
                </p:cNvPr>
                <p:cNvSpPr txBox="1"/>
                <p:nvPr/>
              </p:nvSpPr>
              <p:spPr>
                <a:xfrm>
                  <a:off x="4276809" y="486844"/>
                  <a:ext cx="6438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Rb</a:t>
                  </a:r>
                  <a:endParaRPr lang="en-US" sz="2800" baseline="300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B7664BB-C192-8206-2112-34134FFA9B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5600" y="2514320"/>
                <a:ext cx="1171282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D86668E-F7EF-EBD3-A576-24C9EF2D40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05600" y="2508293"/>
                <a:ext cx="759442" cy="1205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F0FE674-47E9-718A-0F2C-FA8BBC42E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2988" y="2531253"/>
                <a:ext cx="907625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1940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BE3391-B20B-D540-42F3-FF49398C9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432001"/>
            <a:ext cx="11342300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733" u="sng" dirty="0">
                <a:solidFill>
                  <a:srgbClr val="FF0000"/>
                </a:solidFill>
              </a:rPr>
              <a:t>Polarimetry 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881AB-66E3-A654-DBE5-F49BD6130B4D}"/>
              </a:ext>
            </a:extLst>
          </p:cNvPr>
          <p:cNvSpPr txBox="1"/>
          <p:nvPr/>
        </p:nvSpPr>
        <p:spPr>
          <a:xfrm>
            <a:off x="8202507" y="2177611"/>
            <a:ext cx="2729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 = number of incident positrons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</a:t>
            </a:r>
            <a:r>
              <a:rPr lang="en-US" dirty="0"/>
              <a:t> = Ps formation cross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 = target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 = target length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DAD986-198E-8AF4-2BF4-13505870FE18}"/>
              </a:ext>
            </a:extLst>
          </p:cNvPr>
          <p:cNvGrpSpPr/>
          <p:nvPr/>
        </p:nvGrpSpPr>
        <p:grpSpPr>
          <a:xfrm>
            <a:off x="1808480" y="1627538"/>
            <a:ext cx="5684976" cy="3318326"/>
            <a:chOff x="1273386" y="1437885"/>
            <a:chExt cx="5684976" cy="3318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73E1F86-7860-234A-7461-19A1AD929574}"/>
                    </a:ext>
                  </a:extLst>
                </p:cNvPr>
                <p:cNvSpPr txBox="1"/>
                <p:nvPr/>
              </p:nvSpPr>
              <p:spPr>
                <a:xfrm>
                  <a:off x="3116177" y="2456156"/>
                  <a:ext cx="3778983" cy="6914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𝑜𝑟𝑡h𝑜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73E1F86-7860-234A-7461-19A1AD9295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6177" y="2456156"/>
                  <a:ext cx="3778983" cy="69147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BBCD39E-2B0A-5EEC-8105-8E3EBAAD97B6}"/>
                    </a:ext>
                  </a:extLst>
                </p:cNvPr>
                <p:cNvSpPr txBox="1"/>
                <p:nvPr/>
              </p:nvSpPr>
              <p:spPr>
                <a:xfrm>
                  <a:off x="3156797" y="1437885"/>
                  <a:ext cx="3697744" cy="6914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𝑝𝑎𝑟𝑎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sub>
                            </m:sSub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BBCD39E-2B0A-5EEC-8105-8E3EBAAD9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6797" y="1437885"/>
                  <a:ext cx="3697744" cy="69147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EBCFC3-A888-B93D-8493-C043D2C58EAB}"/>
                    </a:ext>
                  </a:extLst>
                </p:cNvPr>
                <p:cNvSpPr txBox="1"/>
                <p:nvPr/>
              </p:nvSpPr>
              <p:spPr>
                <a:xfrm>
                  <a:off x="3308773" y="4020625"/>
                  <a:ext cx="3649589" cy="7355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𝑓𝑙𝑖𝑝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CEBCFC3-A888-B93D-8493-C043D2C58E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773" y="4020625"/>
                  <a:ext cx="3649589" cy="7355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61F8B7C-B479-90C9-F820-ED65C7F7DCA3}"/>
                </a:ext>
              </a:extLst>
            </p:cNvPr>
            <p:cNvCxnSpPr/>
            <p:nvPr/>
          </p:nvCxnSpPr>
          <p:spPr>
            <a:xfrm>
              <a:off x="1273386" y="2865121"/>
              <a:ext cx="16052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3D240E-5DF6-7462-BFFA-21EBDCACBE51}"/>
                </a:ext>
              </a:extLst>
            </p:cNvPr>
            <p:cNvSpPr txBox="1"/>
            <p:nvPr/>
          </p:nvSpPr>
          <p:spPr>
            <a:xfrm>
              <a:off x="1408900" y="2520318"/>
              <a:ext cx="1551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wait 100ns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7252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96E47-2C3C-2D83-23CA-2ACE517FC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Narrow heat pipe target to suppress optical trapping of depolarization</a:t>
            </a:r>
          </a:p>
          <a:p>
            <a:r>
              <a:rPr lang="en-US" sz="1800" dirty="0"/>
              <a:t>&lt;1W circularly-polarized pump laser at the Rb D1 line (795 nm)</a:t>
            </a:r>
          </a:p>
          <a:p>
            <a:r>
              <a:rPr lang="en-US" sz="1800" dirty="0"/>
              <a:t>μW probe laser at Rb D2 line (780 nm) to measure P</a:t>
            </a:r>
            <a:r>
              <a:rPr lang="en-US" sz="1800" baseline="-25000" dirty="0"/>
              <a:t>Rb</a:t>
            </a:r>
            <a:r>
              <a:rPr lang="en-US" sz="1800" dirty="0"/>
              <a:t> using optical rotation</a:t>
            </a:r>
          </a:p>
          <a:p>
            <a:r>
              <a:rPr lang="en-US" sz="1800" dirty="0"/>
              <a:t>Target spin is flipped not by the weak (10</a:t>
            </a:r>
            <a:r>
              <a:rPr lang="en-US" sz="1800" baseline="30000" dirty="0"/>
              <a:t>-2</a:t>
            </a:r>
            <a:r>
              <a:rPr lang="en-US" sz="1800" dirty="0"/>
              <a:t> T) constant magnetic field but by the pump laser helicity</a:t>
            </a:r>
          </a:p>
          <a:p>
            <a:pPr marL="285750" indent="-285750"/>
            <a:r>
              <a:rPr lang="en-US" sz="1800" dirty="0"/>
              <a:t>P</a:t>
            </a:r>
            <a:r>
              <a:rPr lang="en-US" sz="1800" baseline="-25000" dirty="0"/>
              <a:t>Rb</a:t>
            </a:r>
            <a:r>
              <a:rPr lang="en-US" sz="1800" dirty="0"/>
              <a:t> ≈ 100%</a:t>
            </a:r>
          </a:p>
          <a:p>
            <a:pPr marL="285750" indent="-285750"/>
            <a:r>
              <a:rPr lang="en-US" sz="1800" dirty="0"/>
              <a:t>n</a:t>
            </a:r>
            <a:r>
              <a:rPr lang="en-US" sz="1800" baseline="-25000" dirty="0"/>
              <a:t>Rb</a:t>
            </a:r>
            <a:r>
              <a:rPr lang="en-US" sz="1800" dirty="0"/>
              <a:t> ~ 10</a:t>
            </a:r>
            <a:r>
              <a:rPr lang="en-US" sz="1800" baseline="30000" dirty="0"/>
              <a:t>11</a:t>
            </a:r>
            <a:r>
              <a:rPr lang="en-US" sz="1800" dirty="0"/>
              <a:t> cm</a:t>
            </a:r>
            <a:r>
              <a:rPr lang="en-US" sz="1800" baseline="30000" dirty="0"/>
              <a:t>-3</a:t>
            </a:r>
            <a:r>
              <a:rPr lang="en-US" sz="1800" dirty="0"/>
              <a:t> </a:t>
            </a:r>
          </a:p>
          <a:p>
            <a:pPr marL="285750" indent="-285750"/>
            <a:r>
              <a:rPr lang="en-US" sz="1800" dirty="0"/>
              <a:t>l = 3cm</a:t>
            </a:r>
          </a:p>
          <a:p>
            <a:pPr marL="285750" indent="-285750"/>
            <a:r>
              <a:rPr lang="en-US" sz="1800" dirty="0"/>
              <a:t>Positron energy = 2.4 eV; precludes capture to excited states of Ps</a:t>
            </a:r>
          </a:p>
          <a:p>
            <a:pPr marL="285750" indent="-285750"/>
            <a:r>
              <a:rPr lang="el-GR" sz="1800" dirty="0"/>
              <a:t>σ</a:t>
            </a:r>
            <a:r>
              <a:rPr lang="en-US" sz="1800" dirty="0"/>
              <a:t>(positronium formation) = 25 x 10</a:t>
            </a:r>
            <a:r>
              <a:rPr lang="en-US" sz="1800" baseline="30000" dirty="0"/>
              <a:t>-16</a:t>
            </a:r>
            <a:r>
              <a:rPr lang="en-US" sz="1800" dirty="0"/>
              <a:t> cm</a:t>
            </a:r>
            <a:r>
              <a:rPr lang="en-US" sz="1800" baseline="30000" dirty="0"/>
              <a:t>2</a:t>
            </a:r>
            <a:r>
              <a:rPr lang="en-US" sz="1800" dirty="0"/>
              <a:t>;  </a:t>
            </a:r>
          </a:p>
          <a:p>
            <a:pPr marL="285750" indent="-285750"/>
            <a:r>
              <a:rPr lang="en-US" sz="1800" dirty="0"/>
              <a:t>σ(Rb 5s – 5p excitation) = </a:t>
            </a:r>
            <a:r>
              <a:rPr lang="en-US" sz="1800" dirty="0">
                <a:solidFill>
                  <a:prstClr val="black"/>
                </a:solidFill>
              </a:rPr>
              <a:t>20 x 10</a:t>
            </a:r>
            <a:r>
              <a:rPr lang="en-US" sz="1800" baseline="30000" dirty="0">
                <a:solidFill>
                  <a:prstClr val="black"/>
                </a:solidFill>
              </a:rPr>
              <a:t>-16</a:t>
            </a:r>
            <a:r>
              <a:rPr lang="en-US" sz="1800" dirty="0">
                <a:solidFill>
                  <a:prstClr val="black"/>
                </a:solidFill>
              </a:rPr>
              <a:t> cm</a:t>
            </a:r>
            <a:r>
              <a:rPr lang="en-US" sz="1800" baseline="30000" dirty="0">
                <a:solidFill>
                  <a:prstClr val="black"/>
                </a:solidFill>
              </a:rPr>
              <a:t>2</a:t>
            </a:r>
            <a:r>
              <a:rPr lang="en-US" sz="1800" dirty="0"/>
              <a:t>; </a:t>
            </a:r>
          </a:p>
          <a:p>
            <a:pPr marL="285750" indent="-285750"/>
            <a:r>
              <a:rPr lang="el-GR" sz="1800" dirty="0"/>
              <a:t>Σ</a:t>
            </a:r>
            <a:r>
              <a:rPr lang="en-US" sz="1800" dirty="0"/>
              <a:t>(quasi-elastic scattering) = 100 x 10</a:t>
            </a:r>
            <a:r>
              <a:rPr lang="en-US" sz="1800" baseline="30000" dirty="0"/>
              <a:t>-16</a:t>
            </a:r>
            <a:r>
              <a:rPr lang="en-US" sz="1800" dirty="0"/>
              <a:t> cm</a:t>
            </a:r>
            <a:r>
              <a:rPr lang="en-US" sz="1800" baseline="30000" dirty="0"/>
              <a:t>2</a:t>
            </a:r>
          </a:p>
          <a:p>
            <a:pPr marL="285750" indent="-285750"/>
            <a:r>
              <a:rPr lang="en-US" sz="1800" dirty="0"/>
              <a:t>Scattered e</a:t>
            </a:r>
            <a:r>
              <a:rPr lang="en-US" sz="1800" baseline="30000" dirty="0"/>
              <a:t>+</a:t>
            </a:r>
            <a:r>
              <a:rPr lang="en-US" sz="1800" dirty="0"/>
              <a:t> won’t annihilate at target walls because of their cyclotron motion in the magnetic field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82C0A-ADAE-E99E-5B4B-189911A1360D}"/>
              </a:ext>
            </a:extLst>
          </p:cNvPr>
          <p:cNvSpPr txBox="1"/>
          <p:nvPr/>
        </p:nvSpPr>
        <p:spPr>
          <a:xfrm>
            <a:off x="1466667" y="291547"/>
            <a:ext cx="925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Optically-Pumped Rb Positron Polarimeter - Details </a:t>
            </a:r>
          </a:p>
        </p:txBody>
      </p:sp>
    </p:spTree>
    <p:extLst>
      <p:ext uri="{BB962C8B-B14F-4D97-AF65-F5344CB8AC3E}">
        <p14:creationId xmlns:p14="http://schemas.microsoft.com/office/powerpoint/2010/main" val="223537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5FDB0-7DDD-8208-2118-6B54BDF3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D24370-7DDE-161F-1108-CF8FE3FB17A1}"/>
              </a:ext>
            </a:extLst>
          </p:cNvPr>
          <p:cNvSpPr txBox="1"/>
          <p:nvPr/>
        </p:nvSpPr>
        <p:spPr>
          <a:xfrm>
            <a:off x="399926" y="271033"/>
            <a:ext cx="6007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Polarimetric Efficiency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81E78-C456-02F6-00D9-AFADD2A3BE7C}"/>
              </a:ext>
            </a:extLst>
          </p:cNvPr>
          <p:cNvSpPr txBox="1"/>
          <p:nvPr/>
        </p:nvSpPr>
        <p:spPr>
          <a:xfrm>
            <a:off x="1476587" y="1320800"/>
            <a:ext cx="936074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</a:t>
            </a:r>
            <a:r>
              <a:rPr lang="en-US" sz="2400" baseline="30000" dirty="0"/>
              <a:t>+</a:t>
            </a:r>
            <a:r>
              <a:rPr lang="en-US" sz="2400" dirty="0"/>
              <a:t> pulses from our Surko trap: 2 x 10</a:t>
            </a:r>
            <a:r>
              <a:rPr lang="en-US" sz="2400" baseline="30000" dirty="0"/>
              <a:t>6</a:t>
            </a:r>
            <a:r>
              <a:rPr lang="en-US" sz="2400" dirty="0"/>
              <a:t> positrons at 1 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o-Ps production rates of 1.1 x 10</a:t>
            </a:r>
            <a:r>
              <a:rPr lang="en-US" sz="2400" baseline="30000" dirty="0"/>
              <a:t>3</a:t>
            </a:r>
            <a:r>
              <a:rPr lang="en-US" sz="2400" dirty="0"/>
              <a:t> per second (¡need more flux!)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After a delay of 100 ns, half of these are gone; the rest are counted as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Solid angle: 10% of gammas will hit the scintillators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~100% detection rate (NaI - 38 visible photons/keV and a 10% PMT quantum efficiency)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→ 55 Hz useable count rate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For a 𝑃(𝑒+ ) = 22%, a measurement precision of 2% can be achieved in &lt; 6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27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9E75-BDF2-6B4D-40BA-2EAB42B03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285" y="300141"/>
            <a:ext cx="9483429" cy="848678"/>
          </a:xfrm>
        </p:spPr>
        <p:txBody>
          <a:bodyPr>
            <a:no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with Positrons (both polarized and unpolarized)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65EA01-8C69-0083-7DD7-23919BA55A68}"/>
              </a:ext>
            </a:extLst>
          </p:cNvPr>
          <p:cNvSpPr/>
          <p:nvPr/>
        </p:nvSpPr>
        <p:spPr>
          <a:xfrm>
            <a:off x="4394564" y="2650127"/>
            <a:ext cx="2459083" cy="597626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68CC31-1D11-CACB-2BCE-E98BC8D01B2B}"/>
              </a:ext>
            </a:extLst>
          </p:cNvPr>
          <p:cNvCxnSpPr/>
          <p:nvPr/>
        </p:nvCxnSpPr>
        <p:spPr>
          <a:xfrm>
            <a:off x="5614307" y="1885950"/>
            <a:ext cx="0" cy="886642"/>
          </a:xfrm>
          <a:prstGeom prst="line">
            <a:avLst/>
          </a:prstGeom>
          <a:ln w="889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5008A0-B768-DD99-9C67-5CB41FF99ACF}"/>
              </a:ext>
            </a:extLst>
          </p:cNvPr>
          <p:cNvCxnSpPr/>
          <p:nvPr/>
        </p:nvCxnSpPr>
        <p:spPr>
          <a:xfrm>
            <a:off x="1876699" y="2939143"/>
            <a:ext cx="7896497" cy="0"/>
          </a:xfrm>
          <a:prstGeom prst="line">
            <a:avLst/>
          </a:prstGeom>
          <a:ln w="349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3065C9-3389-4FAF-D04C-B8D27BB6F414}"/>
              </a:ext>
            </a:extLst>
          </p:cNvPr>
          <p:cNvCxnSpPr>
            <a:cxnSpLocks/>
          </p:cNvCxnSpPr>
          <p:nvPr/>
        </p:nvCxnSpPr>
        <p:spPr>
          <a:xfrm>
            <a:off x="2111829" y="2941064"/>
            <a:ext cx="711926" cy="0"/>
          </a:xfrm>
          <a:prstGeom prst="line">
            <a:avLst/>
          </a:prstGeom>
          <a:ln w="34925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10291F1-A292-1095-13A7-460B82A8EB0F}"/>
              </a:ext>
            </a:extLst>
          </p:cNvPr>
          <p:cNvSpPr txBox="1"/>
          <p:nvPr/>
        </p:nvSpPr>
        <p:spPr>
          <a:xfrm>
            <a:off x="5746569" y="1747451"/>
            <a:ext cx="11070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He Capillary Jet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273C74-2B08-9F0C-79D9-0ECA0AF57A87}"/>
              </a:ext>
            </a:extLst>
          </p:cNvPr>
          <p:cNvSpPr txBox="1"/>
          <p:nvPr/>
        </p:nvSpPr>
        <p:spPr>
          <a:xfrm>
            <a:off x="6610186" y="2139554"/>
            <a:ext cx="1188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Copper Mesh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4E867D-F2ED-BB32-5A75-28F5EA6F7BC4}"/>
              </a:ext>
            </a:extLst>
          </p:cNvPr>
          <p:cNvSpPr txBox="1"/>
          <p:nvPr/>
        </p:nvSpPr>
        <p:spPr>
          <a:xfrm>
            <a:off x="6096000" y="3365246"/>
            <a:ext cx="20026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Deflected excited atoms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3102F-614E-1668-C29C-9C8DD0D8931F}"/>
              </a:ext>
            </a:extLst>
          </p:cNvPr>
          <p:cNvSpPr txBox="1"/>
          <p:nvPr/>
        </p:nvSpPr>
        <p:spPr>
          <a:xfrm>
            <a:off x="5235970" y="4354830"/>
            <a:ext cx="8248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 pump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9DA861-AE43-3990-DE35-742E0693B5BF}"/>
              </a:ext>
            </a:extLst>
          </p:cNvPr>
          <p:cNvSpPr txBox="1"/>
          <p:nvPr/>
        </p:nvSpPr>
        <p:spPr>
          <a:xfrm>
            <a:off x="2037657" y="2304108"/>
            <a:ext cx="17697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Pulsed, compressed,  e</a:t>
            </a:r>
            <a:r>
              <a:rPr lang="en-US" sz="1350" baseline="30000" dirty="0"/>
              <a:t>+</a:t>
            </a:r>
            <a:r>
              <a:rPr lang="en-US" sz="1350" dirty="0"/>
              <a:t> beam from trap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3A5349-A486-49BF-90F0-3A7B0051172E}"/>
              </a:ext>
            </a:extLst>
          </p:cNvPr>
          <p:cNvCxnSpPr>
            <a:cxnSpLocks/>
          </p:cNvCxnSpPr>
          <p:nvPr/>
        </p:nvCxnSpPr>
        <p:spPr>
          <a:xfrm flipH="1">
            <a:off x="5614307" y="2772592"/>
            <a:ext cx="1" cy="1582238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F0C068-9924-63CA-0F66-51151CC0949B}"/>
              </a:ext>
            </a:extLst>
          </p:cNvPr>
          <p:cNvCxnSpPr/>
          <p:nvPr/>
        </p:nvCxnSpPr>
        <p:spPr>
          <a:xfrm>
            <a:off x="5614307" y="2930978"/>
            <a:ext cx="700497" cy="904604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riangle 25">
            <a:extLst>
              <a:ext uri="{FF2B5EF4-FFF2-40B4-BE49-F238E27FC236}">
                <a16:creationId xmlns:a16="http://schemas.microsoft.com/office/drawing/2014/main" id="{5899D5F6-090F-EF4F-0C5D-8B07EFF11A9C}"/>
              </a:ext>
            </a:extLst>
          </p:cNvPr>
          <p:cNvSpPr/>
          <p:nvPr/>
        </p:nvSpPr>
        <p:spPr>
          <a:xfrm rot="514396">
            <a:off x="6100608" y="3705388"/>
            <a:ext cx="590784" cy="51550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D87D19-4C94-4A47-8296-712642C5BF7D}"/>
              </a:ext>
            </a:extLst>
          </p:cNvPr>
          <p:cNvSpPr/>
          <p:nvPr/>
        </p:nvSpPr>
        <p:spPr>
          <a:xfrm rot="2978527">
            <a:off x="6518923" y="4331296"/>
            <a:ext cx="489331" cy="138500"/>
          </a:xfrm>
          <a:prstGeom prst="rect">
            <a:avLst/>
          </a:prstGeom>
          <a:ln w="952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5F883E-A5F5-3493-77F8-37952ED783FA}"/>
              </a:ext>
            </a:extLst>
          </p:cNvPr>
          <p:cNvSpPr txBox="1"/>
          <p:nvPr/>
        </p:nvSpPr>
        <p:spPr>
          <a:xfrm>
            <a:off x="6789560" y="3963139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CEM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DB04AE-8AED-E70E-3165-5233CC166D14}"/>
              </a:ext>
            </a:extLst>
          </p:cNvPr>
          <p:cNvSpPr/>
          <p:nvPr/>
        </p:nvSpPr>
        <p:spPr>
          <a:xfrm>
            <a:off x="10008328" y="2431696"/>
            <a:ext cx="34289" cy="10344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EC6DB4-F337-DD08-3168-C0C0A34C397C}"/>
              </a:ext>
            </a:extLst>
          </p:cNvPr>
          <p:cNvSpPr txBox="1"/>
          <p:nvPr/>
        </p:nvSpPr>
        <p:spPr>
          <a:xfrm>
            <a:off x="10080173" y="2810440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MCP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26BE25-33F3-C777-546D-0D13F5B14B40}"/>
              </a:ext>
            </a:extLst>
          </p:cNvPr>
          <p:cNvCxnSpPr>
            <a:stCxn id="27" idx="3"/>
          </p:cNvCxnSpPr>
          <p:nvPr/>
        </p:nvCxnSpPr>
        <p:spPr>
          <a:xfrm flipH="1">
            <a:off x="6919633" y="4586985"/>
            <a:ext cx="2390" cy="642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0A9468-171B-7A70-1892-910655B023D6}"/>
              </a:ext>
            </a:extLst>
          </p:cNvPr>
          <p:cNvCxnSpPr/>
          <p:nvPr/>
        </p:nvCxnSpPr>
        <p:spPr>
          <a:xfrm>
            <a:off x="6012238" y="5229225"/>
            <a:ext cx="9073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riangle 34">
            <a:extLst>
              <a:ext uri="{FF2B5EF4-FFF2-40B4-BE49-F238E27FC236}">
                <a16:creationId xmlns:a16="http://schemas.microsoft.com/office/drawing/2014/main" id="{82F1CFED-9E86-37F7-5522-47A818E4CED1}"/>
              </a:ext>
            </a:extLst>
          </p:cNvPr>
          <p:cNvSpPr/>
          <p:nvPr/>
        </p:nvSpPr>
        <p:spPr>
          <a:xfrm rot="16200000">
            <a:off x="5722635" y="5095595"/>
            <a:ext cx="307169" cy="26726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8261A6-2791-70F1-7F11-578A9D4EA631}"/>
              </a:ext>
            </a:extLst>
          </p:cNvPr>
          <p:cNvCxnSpPr/>
          <p:nvPr/>
        </p:nvCxnSpPr>
        <p:spPr>
          <a:xfrm flipH="1">
            <a:off x="5275730" y="5229224"/>
            <a:ext cx="46685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6C817-1474-0DEF-1B7B-72467C05C243}"/>
              </a:ext>
            </a:extLst>
          </p:cNvPr>
          <p:cNvSpPr/>
          <p:nvPr/>
        </p:nvSpPr>
        <p:spPr>
          <a:xfrm>
            <a:off x="4791639" y="5075639"/>
            <a:ext cx="474589" cy="3071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8F762B-C0D4-419F-A976-1D82B58AEAB4}"/>
              </a:ext>
            </a:extLst>
          </p:cNvPr>
          <p:cNvCxnSpPr>
            <a:stCxn id="38" idx="1"/>
          </p:cNvCxnSpPr>
          <p:nvPr/>
        </p:nvCxnSpPr>
        <p:spPr>
          <a:xfrm flipH="1">
            <a:off x="3914216" y="5229224"/>
            <a:ext cx="877423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BAB2FF8D-0961-6CC2-CD0F-5B1F96A970E4}"/>
              </a:ext>
            </a:extLst>
          </p:cNvPr>
          <p:cNvSpPr/>
          <p:nvPr/>
        </p:nvSpPr>
        <p:spPr>
          <a:xfrm>
            <a:off x="3339645" y="4944316"/>
            <a:ext cx="569819" cy="5698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682143A-C427-F5B6-5F0F-30B331CEFFF9}"/>
              </a:ext>
            </a:extLst>
          </p:cNvPr>
          <p:cNvCxnSpPr>
            <a:cxnSpLocks/>
          </p:cNvCxnSpPr>
          <p:nvPr/>
        </p:nvCxnSpPr>
        <p:spPr>
          <a:xfrm>
            <a:off x="3605156" y="3429001"/>
            <a:ext cx="11546" cy="1515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753BE9CD-08E7-B03B-BD86-01D2626C9C5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13830" y="3087439"/>
            <a:ext cx="291329" cy="26707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D3E525FB-24AD-7427-428F-FC8CE9232450}"/>
              </a:ext>
            </a:extLst>
          </p:cNvPr>
          <p:cNvCxnSpPr>
            <a:cxnSpLocks/>
          </p:cNvCxnSpPr>
          <p:nvPr/>
        </p:nvCxnSpPr>
        <p:spPr>
          <a:xfrm>
            <a:off x="3478700" y="3087439"/>
            <a:ext cx="371720" cy="26707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25B9BACB-416B-D0E8-0BCA-D0ED0DB9BB00}"/>
              </a:ext>
            </a:extLst>
          </p:cNvPr>
          <p:cNvSpPr/>
          <p:nvPr/>
        </p:nvSpPr>
        <p:spPr>
          <a:xfrm>
            <a:off x="1932466" y="4586986"/>
            <a:ext cx="821936" cy="89093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A85B2D-1B46-B820-4B99-8C652373A892}"/>
              </a:ext>
            </a:extLst>
          </p:cNvPr>
          <p:cNvSpPr/>
          <p:nvPr/>
        </p:nvSpPr>
        <p:spPr>
          <a:xfrm>
            <a:off x="1932466" y="5341774"/>
            <a:ext cx="821936" cy="1361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D64867-5C9E-7426-965F-21F0D79F2AFD}"/>
              </a:ext>
            </a:extLst>
          </p:cNvPr>
          <p:cNvCxnSpPr>
            <a:stCxn id="41" idx="1"/>
          </p:cNvCxnSpPr>
          <p:nvPr/>
        </p:nvCxnSpPr>
        <p:spPr>
          <a:xfrm flipH="1">
            <a:off x="2754402" y="5229224"/>
            <a:ext cx="585242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1D57B4-BD99-FDB1-899E-00D7BC20863F}"/>
              </a:ext>
            </a:extLst>
          </p:cNvPr>
          <p:cNvSpPr txBox="1"/>
          <p:nvPr/>
        </p:nvSpPr>
        <p:spPr>
          <a:xfrm>
            <a:off x="2094953" y="5477923"/>
            <a:ext cx="542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MCA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389CDA7-A008-4E29-E8A9-52B48EB86DBF}"/>
              </a:ext>
            </a:extLst>
          </p:cNvPr>
          <p:cNvSpPr txBox="1"/>
          <p:nvPr/>
        </p:nvSpPr>
        <p:spPr>
          <a:xfrm>
            <a:off x="3605156" y="4655685"/>
            <a:ext cx="5275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start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4C6779-E757-81DF-F1B9-F7D97D2ED1B3}"/>
              </a:ext>
            </a:extLst>
          </p:cNvPr>
          <p:cNvSpPr txBox="1"/>
          <p:nvPr/>
        </p:nvSpPr>
        <p:spPr>
          <a:xfrm>
            <a:off x="3389894" y="5084909"/>
            <a:ext cx="4794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TAC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C9F17F-AF90-90BA-680C-CA2E1B92DBA9}"/>
              </a:ext>
            </a:extLst>
          </p:cNvPr>
          <p:cNvSpPr txBox="1"/>
          <p:nvPr/>
        </p:nvSpPr>
        <p:spPr>
          <a:xfrm>
            <a:off x="4776206" y="5090725"/>
            <a:ext cx="522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AMP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7325-B5DF-494A-2585-70FFC87F6675}"/>
              </a:ext>
            </a:extLst>
          </p:cNvPr>
          <p:cNvSpPr txBox="1"/>
          <p:nvPr/>
        </p:nvSpPr>
        <p:spPr>
          <a:xfrm>
            <a:off x="3874862" y="5223409"/>
            <a:ext cx="5162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stop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035DDF9-13A4-661D-4E78-F5D7907B44FE}"/>
              </a:ext>
            </a:extLst>
          </p:cNvPr>
          <p:cNvCxnSpPr>
            <a:cxnSpLocks/>
          </p:cNvCxnSpPr>
          <p:nvPr/>
        </p:nvCxnSpPr>
        <p:spPr>
          <a:xfrm flipH="1">
            <a:off x="6647057" y="2398069"/>
            <a:ext cx="245056" cy="182886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C0C73A9-6A0A-A0D0-2E69-E42D7C57B048}"/>
              </a:ext>
            </a:extLst>
          </p:cNvPr>
          <p:cNvCxnSpPr>
            <a:cxnSpLocks/>
          </p:cNvCxnSpPr>
          <p:nvPr/>
        </p:nvCxnSpPr>
        <p:spPr>
          <a:xfrm>
            <a:off x="5616220" y="1609585"/>
            <a:ext cx="0" cy="24941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Freeform 68">
            <a:extLst>
              <a:ext uri="{FF2B5EF4-FFF2-40B4-BE49-F238E27FC236}">
                <a16:creationId xmlns:a16="http://schemas.microsoft.com/office/drawing/2014/main" id="{53F2CBE8-D2D7-FF80-89FA-7D3C97C15480}"/>
              </a:ext>
            </a:extLst>
          </p:cNvPr>
          <p:cNvSpPr/>
          <p:nvPr/>
        </p:nvSpPr>
        <p:spPr>
          <a:xfrm>
            <a:off x="2030266" y="4683054"/>
            <a:ext cx="676653" cy="562650"/>
          </a:xfrm>
          <a:custGeom>
            <a:avLst/>
            <a:gdLst>
              <a:gd name="connsiteX0" fmla="*/ 9870 w 1012872"/>
              <a:gd name="connsiteY0" fmla="*/ 720094 h 757779"/>
              <a:gd name="connsiteX1" fmla="*/ 135600 w 1012872"/>
              <a:gd name="connsiteY1" fmla="*/ 4 h 757779"/>
              <a:gd name="connsiteX2" fmla="*/ 958560 w 1012872"/>
              <a:gd name="connsiteY2" fmla="*/ 708664 h 757779"/>
              <a:gd name="connsiteX3" fmla="*/ 867120 w 1012872"/>
              <a:gd name="connsiteY3" fmla="*/ 640084 h 75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872" h="757779">
                <a:moveTo>
                  <a:pt x="9870" y="720094"/>
                </a:moveTo>
                <a:cubicBezTo>
                  <a:pt x="-6323" y="361001"/>
                  <a:pt x="-22515" y="1909"/>
                  <a:pt x="135600" y="4"/>
                </a:cubicBezTo>
                <a:cubicBezTo>
                  <a:pt x="293715" y="-1901"/>
                  <a:pt x="836640" y="601984"/>
                  <a:pt x="958560" y="708664"/>
                </a:cubicBezTo>
                <a:cubicBezTo>
                  <a:pt x="1080480" y="815344"/>
                  <a:pt x="973800" y="727714"/>
                  <a:pt x="867120" y="64008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C013FB3-4804-BED9-ED23-0AF15E55052E}"/>
              </a:ext>
            </a:extLst>
          </p:cNvPr>
          <p:cNvCxnSpPr/>
          <p:nvPr/>
        </p:nvCxnSpPr>
        <p:spPr>
          <a:xfrm>
            <a:off x="1876699" y="3247753"/>
            <a:ext cx="830221" cy="0"/>
          </a:xfrm>
          <a:prstGeom prst="straightConnector1">
            <a:avLst/>
          </a:prstGeom>
          <a:ln w="825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riangle 73">
            <a:extLst>
              <a:ext uri="{FF2B5EF4-FFF2-40B4-BE49-F238E27FC236}">
                <a16:creationId xmlns:a16="http://schemas.microsoft.com/office/drawing/2014/main" id="{53AF316F-1ADB-E6E5-8591-13F1F527168C}"/>
              </a:ext>
            </a:extLst>
          </p:cNvPr>
          <p:cNvSpPr/>
          <p:nvPr/>
        </p:nvSpPr>
        <p:spPr>
          <a:xfrm rot="10800000">
            <a:off x="3454674" y="3666533"/>
            <a:ext cx="307169" cy="26726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68EABF4-BB53-4DF9-428B-119FD5D04631}"/>
              </a:ext>
            </a:extLst>
          </p:cNvPr>
          <p:cNvSpPr txBox="1"/>
          <p:nvPr/>
        </p:nvSpPr>
        <p:spPr>
          <a:xfrm>
            <a:off x="2107439" y="326088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</a:t>
            </a:r>
          </a:p>
        </p:txBody>
      </p:sp>
      <p:sp>
        <p:nvSpPr>
          <p:cNvPr id="77" name="Can 76">
            <a:extLst>
              <a:ext uri="{FF2B5EF4-FFF2-40B4-BE49-F238E27FC236}">
                <a16:creationId xmlns:a16="http://schemas.microsoft.com/office/drawing/2014/main" id="{D3DFCA36-EC44-75D5-2E54-076C29C747CF}"/>
              </a:ext>
            </a:extLst>
          </p:cNvPr>
          <p:cNvSpPr/>
          <p:nvPr/>
        </p:nvSpPr>
        <p:spPr>
          <a:xfrm>
            <a:off x="9652615" y="3800163"/>
            <a:ext cx="554762" cy="855522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F7C91DD-CA14-5626-8D98-D831694AA8C7}"/>
              </a:ext>
            </a:extLst>
          </p:cNvPr>
          <p:cNvSpPr txBox="1"/>
          <p:nvPr/>
        </p:nvSpPr>
        <p:spPr>
          <a:xfrm>
            <a:off x="9306468" y="4738662"/>
            <a:ext cx="14037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latin typeface="Symbol" pitchFamily="2" charset="2"/>
              </a:rPr>
              <a:t>g</a:t>
            </a:r>
            <a:r>
              <a:rPr lang="en-US" sz="1350" dirty="0"/>
              <a:t> detector</a:t>
            </a:r>
          </a:p>
          <a:p>
            <a:pPr algn="ctr"/>
            <a:r>
              <a:rPr lang="en-US" sz="1350" dirty="0"/>
              <a:t>(e+ flux monitor)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9A5D080-DFFA-7146-7F37-EDA012ED4637}"/>
              </a:ext>
            </a:extLst>
          </p:cNvPr>
          <p:cNvSpPr/>
          <p:nvPr/>
        </p:nvSpPr>
        <p:spPr>
          <a:xfrm>
            <a:off x="8133397" y="2772592"/>
            <a:ext cx="882968" cy="3148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76F531-B575-0A98-D81D-B289C33ED254}"/>
              </a:ext>
            </a:extLst>
          </p:cNvPr>
          <p:cNvSpPr txBox="1"/>
          <p:nvPr/>
        </p:nvSpPr>
        <p:spPr>
          <a:xfrm>
            <a:off x="8326307" y="2791515"/>
            <a:ext cx="4822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RPA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DA073B-97FF-EC01-912B-9448F919F0FB}"/>
              </a:ext>
            </a:extLst>
          </p:cNvPr>
          <p:cNvSpPr/>
          <p:nvPr/>
        </p:nvSpPr>
        <p:spPr>
          <a:xfrm>
            <a:off x="4267199" y="2650128"/>
            <a:ext cx="127364" cy="597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3D9BF2-36E0-EA97-CC98-860CFF26A179}"/>
              </a:ext>
            </a:extLst>
          </p:cNvPr>
          <p:cNvSpPr/>
          <p:nvPr/>
        </p:nvSpPr>
        <p:spPr>
          <a:xfrm>
            <a:off x="6726516" y="2648241"/>
            <a:ext cx="121112" cy="597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0A37D-21F5-DDB6-D670-76DFCF06BCDE}"/>
              </a:ext>
            </a:extLst>
          </p:cNvPr>
          <p:cNvSpPr txBox="1"/>
          <p:nvPr/>
        </p:nvSpPr>
        <p:spPr>
          <a:xfrm>
            <a:off x="5608864" y="5382809"/>
            <a:ext cx="8266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Pre-AMP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22C7F-978B-E597-9614-7518966B345B}"/>
              </a:ext>
            </a:extLst>
          </p:cNvPr>
          <p:cNvSpPr txBox="1"/>
          <p:nvPr/>
        </p:nvSpPr>
        <p:spPr>
          <a:xfrm>
            <a:off x="2718348" y="3631441"/>
            <a:ext cx="82817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Inverting</a:t>
            </a:r>
          </a:p>
          <a:p>
            <a:pPr algn="ctr"/>
            <a:r>
              <a:rPr lang="en-US" sz="1350" dirty="0"/>
              <a:t>AMP</a:t>
            </a:r>
          </a:p>
        </p:txBody>
      </p:sp>
    </p:spTree>
    <p:extLst>
      <p:ext uri="{BB962C8B-B14F-4D97-AF65-F5344CB8AC3E}">
        <p14:creationId xmlns:p14="http://schemas.microsoft.com/office/powerpoint/2010/main" val="86509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106" y="269128"/>
            <a:ext cx="10067364" cy="1470025"/>
          </a:xfrm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rgbClr val="FF0000"/>
                </a:solidFill>
                <a:latin typeface="Aptos" panose="020B0004020202020204" pitchFamily="34" charset="0"/>
              </a:rPr>
              <a:t>Some New Ideas: Low-Energy Positron Physics at the ANU and a Proposal for a New Positron Polarimeter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5052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87912" y="5281293"/>
            <a:ext cx="1308975" cy="1343624"/>
            <a:chOff x="5904" y="240"/>
            <a:chExt cx="1528" cy="1464"/>
          </a:xfrm>
        </p:grpSpPr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5904" y="240"/>
              <a:ext cx="1528" cy="1464"/>
            </a:xfrm>
            <a:custGeom>
              <a:avLst/>
              <a:gdLst>
                <a:gd name="T0" fmla="*/ 810 w 1528"/>
                <a:gd name="T1" fmla="*/ 0 h 1464"/>
                <a:gd name="T2" fmla="*/ 1528 w 1528"/>
                <a:gd name="T3" fmla="*/ 0 h 1464"/>
                <a:gd name="T4" fmla="*/ 1528 w 1528"/>
                <a:gd name="T5" fmla="*/ 342 h 1464"/>
                <a:gd name="T6" fmla="*/ 1350 w 1528"/>
                <a:gd name="T7" fmla="*/ 342 h 1464"/>
                <a:gd name="T8" fmla="*/ 1350 w 1528"/>
                <a:gd name="T9" fmla="*/ 1126 h 1464"/>
                <a:gd name="T10" fmla="*/ 1528 w 1528"/>
                <a:gd name="T11" fmla="*/ 1126 h 1464"/>
                <a:gd name="T12" fmla="*/ 1528 w 1528"/>
                <a:gd name="T13" fmla="*/ 1464 h 1464"/>
                <a:gd name="T14" fmla="*/ 1068 w 1528"/>
                <a:gd name="T15" fmla="*/ 1464 h 1464"/>
                <a:gd name="T16" fmla="*/ 542 w 1528"/>
                <a:gd name="T17" fmla="*/ 834 h 1464"/>
                <a:gd name="T18" fmla="*/ 542 w 1528"/>
                <a:gd name="T19" fmla="*/ 1126 h 1464"/>
                <a:gd name="T20" fmla="*/ 694 w 1528"/>
                <a:gd name="T21" fmla="*/ 1126 h 1464"/>
                <a:gd name="T22" fmla="*/ 694 w 1528"/>
                <a:gd name="T23" fmla="*/ 1464 h 1464"/>
                <a:gd name="T24" fmla="*/ 0 w 1528"/>
                <a:gd name="T25" fmla="*/ 1464 h 1464"/>
                <a:gd name="T26" fmla="*/ 0 w 1528"/>
                <a:gd name="T27" fmla="*/ 1126 h 1464"/>
                <a:gd name="T28" fmla="*/ 168 w 1528"/>
                <a:gd name="T29" fmla="*/ 1126 h 1464"/>
                <a:gd name="T30" fmla="*/ 168 w 1528"/>
                <a:gd name="T31" fmla="*/ 342 h 1464"/>
                <a:gd name="T32" fmla="*/ 0 w 1528"/>
                <a:gd name="T33" fmla="*/ 342 h 1464"/>
                <a:gd name="T34" fmla="*/ 0 w 1528"/>
                <a:gd name="T35" fmla="*/ 0 h 1464"/>
                <a:gd name="T36" fmla="*/ 456 w 1528"/>
                <a:gd name="T37" fmla="*/ 0 h 1464"/>
                <a:gd name="T38" fmla="*/ 982 w 1528"/>
                <a:gd name="T39" fmla="*/ 670 h 1464"/>
                <a:gd name="T40" fmla="*/ 982 w 1528"/>
                <a:gd name="T41" fmla="*/ 342 h 1464"/>
                <a:gd name="T42" fmla="*/ 810 w 1528"/>
                <a:gd name="T43" fmla="*/ 342 h 1464"/>
                <a:gd name="T44" fmla="*/ 810 w 1528"/>
                <a:gd name="T45" fmla="*/ 0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464">
                  <a:moveTo>
                    <a:pt x="810" y="0"/>
                  </a:moveTo>
                  <a:lnTo>
                    <a:pt x="1528" y="0"/>
                  </a:lnTo>
                  <a:lnTo>
                    <a:pt x="1528" y="342"/>
                  </a:lnTo>
                  <a:lnTo>
                    <a:pt x="1350" y="342"/>
                  </a:lnTo>
                  <a:lnTo>
                    <a:pt x="1350" y="1126"/>
                  </a:lnTo>
                  <a:lnTo>
                    <a:pt x="1528" y="1126"/>
                  </a:lnTo>
                  <a:lnTo>
                    <a:pt x="1528" y="1464"/>
                  </a:lnTo>
                  <a:lnTo>
                    <a:pt x="1068" y="1464"/>
                  </a:lnTo>
                  <a:lnTo>
                    <a:pt x="542" y="834"/>
                  </a:lnTo>
                  <a:lnTo>
                    <a:pt x="542" y="1126"/>
                  </a:lnTo>
                  <a:lnTo>
                    <a:pt x="694" y="1126"/>
                  </a:lnTo>
                  <a:lnTo>
                    <a:pt x="694" y="1464"/>
                  </a:lnTo>
                  <a:lnTo>
                    <a:pt x="0" y="1464"/>
                  </a:lnTo>
                  <a:lnTo>
                    <a:pt x="0" y="1126"/>
                  </a:lnTo>
                  <a:lnTo>
                    <a:pt x="168" y="1126"/>
                  </a:lnTo>
                  <a:lnTo>
                    <a:pt x="168" y="342"/>
                  </a:lnTo>
                  <a:lnTo>
                    <a:pt x="0" y="342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982" y="670"/>
                  </a:lnTo>
                  <a:lnTo>
                    <a:pt x="982" y="342"/>
                  </a:lnTo>
                  <a:lnTo>
                    <a:pt x="810" y="342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D12638"/>
            </a:solidFill>
            <a:ln w="0">
              <a:solidFill>
                <a:srgbClr val="D1263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052" y="384"/>
              <a:ext cx="1246" cy="1182"/>
            </a:xfrm>
            <a:custGeom>
              <a:avLst/>
              <a:gdLst>
                <a:gd name="T0" fmla="*/ 1224 w 1246"/>
                <a:gd name="T1" fmla="*/ 54 h 1182"/>
                <a:gd name="T2" fmla="*/ 1134 w 1246"/>
                <a:gd name="T3" fmla="*/ 58 h 1182"/>
                <a:gd name="T4" fmla="*/ 1094 w 1246"/>
                <a:gd name="T5" fmla="*/ 88 h 1182"/>
                <a:gd name="T6" fmla="*/ 1072 w 1246"/>
                <a:gd name="T7" fmla="*/ 136 h 1182"/>
                <a:gd name="T8" fmla="*/ 1068 w 1246"/>
                <a:gd name="T9" fmla="*/ 982 h 1182"/>
                <a:gd name="T10" fmla="*/ 1090 w 1246"/>
                <a:gd name="T11" fmla="*/ 1044 h 1182"/>
                <a:gd name="T12" fmla="*/ 1138 w 1246"/>
                <a:gd name="T13" fmla="*/ 1098 h 1182"/>
                <a:gd name="T14" fmla="*/ 1200 w 1246"/>
                <a:gd name="T15" fmla="*/ 1122 h 1182"/>
                <a:gd name="T16" fmla="*/ 1246 w 1246"/>
                <a:gd name="T17" fmla="*/ 1182 h 1182"/>
                <a:gd name="T18" fmla="*/ 796 w 1246"/>
                <a:gd name="T19" fmla="*/ 958 h 1182"/>
                <a:gd name="T20" fmla="*/ 440 w 1246"/>
                <a:gd name="T21" fmla="*/ 522 h 1182"/>
                <a:gd name="T22" fmla="*/ 260 w 1246"/>
                <a:gd name="T23" fmla="*/ 1046 h 1182"/>
                <a:gd name="T24" fmla="*/ 282 w 1246"/>
                <a:gd name="T25" fmla="*/ 1098 h 1182"/>
                <a:gd name="T26" fmla="*/ 330 w 1246"/>
                <a:gd name="T27" fmla="*/ 1122 h 1182"/>
                <a:gd name="T28" fmla="*/ 418 w 1246"/>
                <a:gd name="T29" fmla="*/ 1182 h 1182"/>
                <a:gd name="T30" fmla="*/ 0 w 1246"/>
                <a:gd name="T31" fmla="*/ 1122 h 1182"/>
                <a:gd name="T32" fmla="*/ 104 w 1246"/>
                <a:gd name="T33" fmla="*/ 1120 h 1182"/>
                <a:gd name="T34" fmla="*/ 140 w 1246"/>
                <a:gd name="T35" fmla="*/ 1096 h 1182"/>
                <a:gd name="T36" fmla="*/ 158 w 1246"/>
                <a:gd name="T37" fmla="*/ 1054 h 1182"/>
                <a:gd name="T38" fmla="*/ 160 w 1246"/>
                <a:gd name="T39" fmla="*/ 158 h 1182"/>
                <a:gd name="T40" fmla="*/ 140 w 1246"/>
                <a:gd name="T41" fmla="*/ 118 h 1182"/>
                <a:gd name="T42" fmla="*/ 90 w 1246"/>
                <a:gd name="T43" fmla="*/ 80 h 1182"/>
                <a:gd name="T44" fmla="*/ 30 w 1246"/>
                <a:gd name="T45" fmla="*/ 56 h 1182"/>
                <a:gd name="T46" fmla="*/ 0 w 1246"/>
                <a:gd name="T47" fmla="*/ 0 h 1182"/>
                <a:gd name="T48" fmla="*/ 498 w 1246"/>
                <a:gd name="T49" fmla="*/ 294 h 1182"/>
                <a:gd name="T50" fmla="*/ 970 w 1246"/>
                <a:gd name="T51" fmla="*/ 884 h 1182"/>
                <a:gd name="T52" fmla="*/ 966 w 1246"/>
                <a:gd name="T53" fmla="*/ 128 h 1182"/>
                <a:gd name="T54" fmla="*/ 944 w 1246"/>
                <a:gd name="T55" fmla="*/ 82 h 1182"/>
                <a:gd name="T56" fmla="*/ 902 w 1246"/>
                <a:gd name="T57" fmla="*/ 58 h 1182"/>
                <a:gd name="T58" fmla="*/ 810 w 1246"/>
                <a:gd name="T59" fmla="*/ 54 h 1182"/>
                <a:gd name="T60" fmla="*/ 810 w 1246"/>
                <a:gd name="T61" fmla="*/ 36 h 1182"/>
                <a:gd name="T62" fmla="*/ 810 w 1246"/>
                <a:gd name="T63" fmla="*/ 6 h 1182"/>
                <a:gd name="T64" fmla="*/ 1224 w 1246"/>
                <a:gd name="T65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6" h="1182">
                  <a:moveTo>
                    <a:pt x="1224" y="0"/>
                  </a:moveTo>
                  <a:lnTo>
                    <a:pt x="1224" y="54"/>
                  </a:lnTo>
                  <a:lnTo>
                    <a:pt x="1162" y="54"/>
                  </a:lnTo>
                  <a:lnTo>
                    <a:pt x="1134" y="58"/>
                  </a:lnTo>
                  <a:lnTo>
                    <a:pt x="1112" y="70"/>
                  </a:lnTo>
                  <a:lnTo>
                    <a:pt x="1094" y="88"/>
                  </a:lnTo>
                  <a:lnTo>
                    <a:pt x="1080" y="112"/>
                  </a:lnTo>
                  <a:lnTo>
                    <a:pt x="1072" y="136"/>
                  </a:lnTo>
                  <a:lnTo>
                    <a:pt x="1068" y="160"/>
                  </a:lnTo>
                  <a:lnTo>
                    <a:pt x="1068" y="982"/>
                  </a:lnTo>
                  <a:lnTo>
                    <a:pt x="1074" y="1012"/>
                  </a:lnTo>
                  <a:lnTo>
                    <a:pt x="1090" y="1044"/>
                  </a:lnTo>
                  <a:lnTo>
                    <a:pt x="1112" y="1074"/>
                  </a:lnTo>
                  <a:lnTo>
                    <a:pt x="1138" y="1098"/>
                  </a:lnTo>
                  <a:lnTo>
                    <a:pt x="1168" y="1116"/>
                  </a:lnTo>
                  <a:lnTo>
                    <a:pt x="1200" y="1122"/>
                  </a:lnTo>
                  <a:lnTo>
                    <a:pt x="1246" y="1122"/>
                  </a:lnTo>
                  <a:lnTo>
                    <a:pt x="1246" y="1182"/>
                  </a:lnTo>
                  <a:lnTo>
                    <a:pt x="970" y="1182"/>
                  </a:lnTo>
                  <a:lnTo>
                    <a:pt x="796" y="958"/>
                  </a:lnTo>
                  <a:lnTo>
                    <a:pt x="618" y="740"/>
                  </a:lnTo>
                  <a:lnTo>
                    <a:pt x="440" y="522"/>
                  </a:lnTo>
                  <a:lnTo>
                    <a:pt x="260" y="302"/>
                  </a:lnTo>
                  <a:lnTo>
                    <a:pt x="260" y="1046"/>
                  </a:lnTo>
                  <a:lnTo>
                    <a:pt x="266" y="1074"/>
                  </a:lnTo>
                  <a:lnTo>
                    <a:pt x="282" y="1098"/>
                  </a:lnTo>
                  <a:lnTo>
                    <a:pt x="304" y="1116"/>
                  </a:lnTo>
                  <a:lnTo>
                    <a:pt x="330" y="1122"/>
                  </a:lnTo>
                  <a:lnTo>
                    <a:pt x="418" y="1122"/>
                  </a:lnTo>
                  <a:lnTo>
                    <a:pt x="418" y="1182"/>
                  </a:lnTo>
                  <a:lnTo>
                    <a:pt x="0" y="1182"/>
                  </a:lnTo>
                  <a:lnTo>
                    <a:pt x="0" y="1122"/>
                  </a:lnTo>
                  <a:lnTo>
                    <a:pt x="78" y="1122"/>
                  </a:lnTo>
                  <a:lnTo>
                    <a:pt x="104" y="1120"/>
                  </a:lnTo>
                  <a:lnTo>
                    <a:pt x="124" y="1110"/>
                  </a:lnTo>
                  <a:lnTo>
                    <a:pt x="140" y="1096"/>
                  </a:lnTo>
                  <a:lnTo>
                    <a:pt x="152" y="1078"/>
                  </a:lnTo>
                  <a:lnTo>
                    <a:pt x="158" y="1054"/>
                  </a:lnTo>
                  <a:lnTo>
                    <a:pt x="160" y="1028"/>
                  </a:lnTo>
                  <a:lnTo>
                    <a:pt x="160" y="158"/>
                  </a:lnTo>
                  <a:lnTo>
                    <a:pt x="154" y="138"/>
                  </a:lnTo>
                  <a:lnTo>
                    <a:pt x="140" y="118"/>
                  </a:lnTo>
                  <a:lnTo>
                    <a:pt x="116" y="98"/>
                  </a:lnTo>
                  <a:lnTo>
                    <a:pt x="90" y="80"/>
                  </a:lnTo>
                  <a:lnTo>
                    <a:pt x="60" y="66"/>
                  </a:lnTo>
                  <a:lnTo>
                    <a:pt x="30" y="56"/>
                  </a:lnTo>
                  <a:lnTo>
                    <a:pt x="0" y="54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498" y="294"/>
                  </a:lnTo>
                  <a:lnTo>
                    <a:pt x="734" y="590"/>
                  </a:lnTo>
                  <a:lnTo>
                    <a:pt x="970" y="884"/>
                  </a:lnTo>
                  <a:lnTo>
                    <a:pt x="970" y="156"/>
                  </a:lnTo>
                  <a:lnTo>
                    <a:pt x="966" y="128"/>
                  </a:lnTo>
                  <a:lnTo>
                    <a:pt x="956" y="102"/>
                  </a:lnTo>
                  <a:lnTo>
                    <a:pt x="944" y="82"/>
                  </a:lnTo>
                  <a:lnTo>
                    <a:pt x="924" y="66"/>
                  </a:lnTo>
                  <a:lnTo>
                    <a:pt x="902" y="58"/>
                  </a:lnTo>
                  <a:lnTo>
                    <a:pt x="874" y="54"/>
                  </a:lnTo>
                  <a:lnTo>
                    <a:pt x="810" y="54"/>
                  </a:lnTo>
                  <a:lnTo>
                    <a:pt x="810" y="48"/>
                  </a:lnTo>
                  <a:lnTo>
                    <a:pt x="810" y="36"/>
                  </a:lnTo>
                  <a:lnTo>
                    <a:pt x="810" y="20"/>
                  </a:lnTo>
                  <a:lnTo>
                    <a:pt x="810" y="6"/>
                  </a:lnTo>
                  <a:lnTo>
                    <a:pt x="810" y="0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5" descr="NS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033" y="5066911"/>
            <a:ext cx="1606055" cy="160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11912" y="2197149"/>
            <a:ext cx="86757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prstClr val="black"/>
                </a:solidFill>
                <a:latin typeface="Aptos" panose="020B0004020202020204" pitchFamily="34" charset="0"/>
              </a:rPr>
              <a:t>T.J.Gay</a:t>
            </a:r>
            <a:endParaRPr lang="en-US" sz="3200" i="1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3200" i="1" dirty="0">
                <a:solidFill>
                  <a:prstClr val="black"/>
                </a:solidFill>
                <a:latin typeface="Aptos" panose="020B0004020202020204" pitchFamily="34" charset="0"/>
              </a:rPr>
              <a:t>University of Nebraska</a:t>
            </a:r>
          </a:p>
          <a:p>
            <a:pPr algn="ctr"/>
            <a:endParaRPr lang="en-US" sz="1000" i="1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3200" i="1" dirty="0">
                <a:solidFill>
                  <a:prstClr val="black"/>
                </a:solidFill>
                <a:latin typeface="Aptos" panose="020B0004020202020204" pitchFamily="34" charset="0"/>
              </a:rPr>
              <a:t>J.R.Machacek, S.Hodgman, L.Wymer, S.Kumar and S.J.Buckman</a:t>
            </a:r>
          </a:p>
          <a:p>
            <a:pPr algn="ctr"/>
            <a:r>
              <a:rPr lang="en-US" sz="3200" i="1" dirty="0">
                <a:solidFill>
                  <a:prstClr val="black"/>
                </a:solidFill>
                <a:latin typeface="Aptos" panose="020B0004020202020204" pitchFamily="34" charset="0"/>
              </a:rPr>
              <a:t>Australian National University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Content Placeholder 4" descr="A black background with a gold crown">
            <a:extLst>
              <a:ext uri="{FF2B5EF4-FFF2-40B4-BE49-F238E27FC236}">
                <a16:creationId xmlns:a16="http://schemas.microsoft.com/office/drawing/2014/main" id="{E2C16AD2-E95F-5123-CBB8-E955B1AF8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502" y="5300792"/>
            <a:ext cx="4178114" cy="13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63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B6BAB-F6E2-3E11-DD66-5D35D198E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B42F-EA72-1099-6A0D-AABB4CEBE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877" y="135635"/>
            <a:ext cx="7886700" cy="440531"/>
          </a:xfrm>
        </p:spPr>
        <p:txBody>
          <a:bodyPr>
            <a:no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n-lt"/>
              </a:rPr>
              <a:t>Positron</a:t>
            </a:r>
            <a:r>
              <a:rPr lang="en-US" sz="3200" u="sng" dirty="0">
                <a:latin typeface="+mn-lt"/>
              </a:rPr>
              <a:t> </a:t>
            </a:r>
            <a:r>
              <a:rPr lang="en-US" sz="3200" u="sng" dirty="0">
                <a:solidFill>
                  <a:srgbClr val="FF0000"/>
                </a:solidFill>
                <a:latin typeface="+mn-lt"/>
              </a:rPr>
              <a:t>Excitation of Metastable Helium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0C9E5E2-24E3-55F4-59A2-488ABDA8CD7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907411" y="723138"/>
                <a:ext cx="6187301" cy="422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800" kern="1200">
                    <a:solidFill>
                      <a:srgbClr val="0000FF"/>
                    </a:solidFill>
                    <a:latin typeface="+mn-lt"/>
                    <a:ea typeface="ＭＳ Ｐゴシック" pitchFamily="-106" charset="-128"/>
                    <a:cs typeface="ＭＳ Ｐゴシック" pitchFamily="-106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ＭＳ Ｐゴシック" pitchFamily="-106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AU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He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p>
                        <m:sSupPr>
                          <m:ctrlP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A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AU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A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AU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A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A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AU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20C9E5E2-24E3-55F4-59A2-488ABDA8C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7411" y="723138"/>
                <a:ext cx="6187301" cy="422227"/>
              </a:xfrm>
              <a:prstGeom prst="rect">
                <a:avLst/>
              </a:prstGeom>
              <a:blipFill>
                <a:blip r:embed="rId2"/>
                <a:stretch>
                  <a:fillRect b="-57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B8D2D0A-9401-3A93-BC26-F7A93D151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4679"/>
            <a:ext cx="4576190" cy="3603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669E6-1F0B-520C-C34F-FC067AA6D95E}"/>
              </a:ext>
            </a:extLst>
          </p:cNvPr>
          <p:cNvGrpSpPr/>
          <p:nvPr/>
        </p:nvGrpSpPr>
        <p:grpSpPr>
          <a:xfrm>
            <a:off x="1089216" y="1372116"/>
            <a:ext cx="3499611" cy="3139911"/>
            <a:chOff x="1376913" y="1417394"/>
            <a:chExt cx="4383010" cy="3767666"/>
          </a:xfrm>
        </p:grpSpPr>
        <p:pic>
          <p:nvPicPr>
            <p:cNvPr id="5" name="Picture 4" descr="A graph showing the size of a flight&#10;&#10;AI-generated content may be incorrect.">
              <a:extLst>
                <a:ext uri="{FF2B5EF4-FFF2-40B4-BE49-F238E27FC236}">
                  <a16:creationId xmlns:a16="http://schemas.microsoft.com/office/drawing/2014/main" id="{3DE55833-AE85-CD19-48FE-A00D2157D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913" y="1786726"/>
              <a:ext cx="4383010" cy="339833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BDB8F3-3F8D-3C08-3E75-8F1B0EA28625}"/>
                </a:ext>
              </a:extLst>
            </p:cNvPr>
            <p:cNvSpPr txBox="1"/>
            <p:nvPr/>
          </p:nvSpPr>
          <p:spPr>
            <a:xfrm>
              <a:off x="3416018" y="3087133"/>
              <a:ext cx="14606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Metastable 2</a:t>
              </a:r>
              <a:r>
                <a:rPr lang="en-US" sz="1050" baseline="30000" dirty="0"/>
                <a:t>1</a:t>
              </a:r>
              <a:r>
                <a:rPr lang="en-US" sz="1050" dirty="0"/>
                <a:t>S atoms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25AB835-0F3D-7CE5-45CD-09562D619FD2}"/>
                </a:ext>
              </a:extLst>
            </p:cNvPr>
            <p:cNvCxnSpPr/>
            <p:nvPr/>
          </p:nvCxnSpPr>
          <p:spPr>
            <a:xfrm flipH="1">
              <a:off x="3428577" y="3368861"/>
              <a:ext cx="279682" cy="28545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941BEF-2621-B44D-380C-10811DD9148D}"/>
                </a:ext>
              </a:extLst>
            </p:cNvPr>
            <p:cNvSpPr txBox="1"/>
            <p:nvPr/>
          </p:nvSpPr>
          <p:spPr>
            <a:xfrm>
              <a:off x="2364634" y="2514880"/>
              <a:ext cx="108555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Prompt </a:t>
              </a:r>
              <a:r>
                <a:rPr lang="en-US" sz="1050" dirty="0">
                  <a:latin typeface="Symbol" pitchFamily="2" charset="2"/>
                  <a:cs typeface="Calibri" panose="020F0502020204030204" pitchFamily="34" charset="0"/>
                </a:rPr>
                <a:t>g</a:t>
              </a:r>
              <a:r>
                <a:rPr lang="en-US" sz="1050" dirty="0">
                  <a:latin typeface="Calibri" panose="020F0502020204030204" pitchFamily="34" charset="0"/>
                  <a:cs typeface="Calibri" panose="020F0502020204030204" pitchFamily="34" charset="0"/>
                </a:rPr>
                <a:t>, Ps, ??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77060D-63A8-4512-B125-0E1C08D13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9036" y="2745714"/>
              <a:ext cx="390351" cy="7764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5FB141-3F8E-B76E-062E-0B3C0FFE0CED}"/>
                </a:ext>
              </a:extLst>
            </p:cNvPr>
            <p:cNvSpPr txBox="1"/>
            <p:nvPr/>
          </p:nvSpPr>
          <p:spPr>
            <a:xfrm>
              <a:off x="2195611" y="1417394"/>
              <a:ext cx="2465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Positron ToF Spectrum </a:t>
              </a:r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FBC6E88-4F26-A820-0021-CDE81AA526A9}"/>
              </a:ext>
            </a:extLst>
          </p:cNvPr>
          <p:cNvSpPr txBox="1">
            <a:spLocks/>
          </p:cNvSpPr>
          <p:nvPr/>
        </p:nvSpPr>
        <p:spPr>
          <a:xfrm>
            <a:off x="1008636" y="4512027"/>
            <a:ext cx="3580191" cy="26992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Aptos" panose="020B0004020202020204" pitchFamily="34" charset="0"/>
              </a:rPr>
              <a:t>Time between beam pulse and CEM detection is recorded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Aptos" panose="020B0004020202020204" pitchFamily="34" charset="0"/>
              </a:rPr>
              <a:t>Fast particles are separated from slow particles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AU" altLang="en-US" sz="1600" dirty="0">
                <a:latin typeface="Aptos" panose="020B0004020202020204" pitchFamily="34" charset="0"/>
              </a:rPr>
              <a:t>Gas beam is at room temperature  and thus has a Maxwellian distribution</a:t>
            </a:r>
          </a:p>
          <a:p>
            <a:pPr lvl="1"/>
            <a:endParaRPr lang="en-AU" altLang="en-US" sz="2000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5EA2E8A0-F54A-2026-F608-3370AE8681AB}"/>
              </a:ext>
            </a:extLst>
          </p:cNvPr>
          <p:cNvSpPr txBox="1">
            <a:spLocks/>
          </p:cNvSpPr>
          <p:nvPr/>
        </p:nvSpPr>
        <p:spPr>
          <a:xfrm>
            <a:off x="6096000" y="5235263"/>
            <a:ext cx="4928533" cy="168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Times New Roman" panose="02020603050405020304" pitchFamily="18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ofia Pro Light" panose="020B0000000000000000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altLang="en-US" sz="1600" dirty="0">
                <a:solidFill>
                  <a:prstClr val="black"/>
                </a:solidFill>
              </a:rPr>
              <a:t>Comparison to previous ANU measurement with a gas-cell and a CCC calculation by Utamuratov </a:t>
            </a:r>
            <a:r>
              <a:rPr lang="en-AU" altLang="en-US" sz="1600" i="1" dirty="0">
                <a:solidFill>
                  <a:prstClr val="black"/>
                </a:solidFill>
              </a:rPr>
              <a:t>et al</a:t>
            </a:r>
            <a:r>
              <a:rPr lang="en-AU" altLang="en-US" sz="1600" dirty="0">
                <a:solidFill>
                  <a:prstClr val="black"/>
                </a:solidFill>
              </a:rPr>
              <a:t>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CMR10"/>
              </a:rPr>
              <a:t>L.Wymer, S.Kumar, T.J.Gay, S.S.Hodgman, S.J.Buckman, and J.R.Machacek, 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MR10"/>
              </a:rPr>
              <a:t>Eur. Phys. J. D </a:t>
            </a:r>
            <a:r>
              <a:rPr lang="fr-FR" sz="1600" b="1" i="0" u="none" strike="noStrike" baseline="0" dirty="0">
                <a:solidFill>
                  <a:srgbClr val="000000"/>
                </a:solidFill>
                <a:latin typeface="CMR10"/>
              </a:rPr>
              <a:t>80</a:t>
            </a:r>
            <a:r>
              <a:rPr lang="fr-FR" sz="1600" i="0" u="none" strike="noStrike" baseline="0" dirty="0">
                <a:solidFill>
                  <a:srgbClr val="000000"/>
                </a:solidFill>
                <a:latin typeface="CMR10"/>
              </a:rPr>
              <a:t>;12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MR10"/>
              </a:rPr>
              <a:t> (2026)</a:t>
            </a:r>
            <a:endParaRPr lang="en-AU" altLang="en-US" sz="16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AU" altLang="en-US" sz="1600" dirty="0">
              <a:solidFill>
                <a:prstClr val="black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AU" altLang="en-US" sz="1600" dirty="0">
              <a:solidFill>
                <a:prstClr val="black"/>
              </a:solidFill>
            </a:endParaRPr>
          </a:p>
          <a:p>
            <a:pPr lvl="1"/>
            <a:endParaRPr lang="en-AU" altLang="en-US" sz="2000" dirty="0">
              <a:solidFill>
                <a:prstClr val="black"/>
              </a:solidFill>
              <a:latin typeface="Public Sans Light"/>
            </a:endParaRPr>
          </a:p>
        </p:txBody>
      </p:sp>
      <p:sp>
        <p:nvSpPr>
          <p:cNvPr id="16" name="Right Arrow 2">
            <a:extLst>
              <a:ext uri="{FF2B5EF4-FFF2-40B4-BE49-F238E27FC236}">
                <a16:creationId xmlns:a16="http://schemas.microsoft.com/office/drawing/2014/main" id="{9EF28DC2-4C31-7BC2-3201-54D84609256D}"/>
              </a:ext>
            </a:extLst>
          </p:cNvPr>
          <p:cNvSpPr/>
          <p:nvPr/>
        </p:nvSpPr>
        <p:spPr>
          <a:xfrm>
            <a:off x="4692061" y="3078683"/>
            <a:ext cx="599450" cy="45719"/>
          </a:xfrm>
          <a:prstGeom prst="rightArrow">
            <a:avLst/>
          </a:prstGeom>
          <a:solidFill>
            <a:srgbClr val="FF0000"/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27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D4AF-B7C3-D803-6CD6-0531748E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353" y="908319"/>
            <a:ext cx="7886700" cy="610919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  <a:latin typeface="Aptos Display" panose="020B0004020202020204" pitchFamily="34" charset="0"/>
                <a:cs typeface="Calibri" panose="020F0502020204030204" pitchFamily="34" charset="0"/>
              </a:rPr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C3B36-A28A-966C-295B-DB4D58EB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119" y="1904999"/>
            <a:ext cx="8813301" cy="44752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Positrons Excite He 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 states ?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Only possible via Spin-Orbit interaction which is weak/negligible for positrons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 state has a threshold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19.82 eV; the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 threshold is 20.62 eV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Our positron beam has an energy width &lt; 50 eV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Can we put an upper limit on it ?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Extend to heavier rare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gase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triplet states where there is little or no work on positron excitation measurements.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S-O interaction also scales as Z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test for theory for larger atomic systems</a:t>
            </a:r>
          </a:p>
          <a:p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6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BE3391-B20B-D540-42F3-FF49398C9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700" y="462061"/>
            <a:ext cx="11342300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733" u="sng" dirty="0">
                <a:solidFill>
                  <a:srgbClr val="FF0000"/>
                </a:solidFill>
              </a:rPr>
              <a:t>Spin-Dependent Positronium Production with Rb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56E0B733-0BCD-C4C7-3BF8-9870742D10F9}"/>
              </a:ext>
            </a:extLst>
          </p:cNvPr>
          <p:cNvSpPr txBox="1"/>
          <p:nvPr/>
        </p:nvSpPr>
        <p:spPr>
          <a:xfrm>
            <a:off x="1195008" y="3832389"/>
            <a:ext cx="2170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Spin-polarized </a:t>
            </a:r>
            <a:br>
              <a:rPr kumimoji="1" lang="en-US" altLang="zh-CN" sz="2400" dirty="0">
                <a:solidFill>
                  <a:srgbClr val="FF0000"/>
                </a:solidFill>
              </a:rPr>
            </a:br>
            <a:r>
              <a:rPr kumimoji="1" lang="en-US" altLang="zh-CN" sz="2400" dirty="0">
                <a:solidFill>
                  <a:srgbClr val="FF0000"/>
                </a:solidFill>
              </a:rPr>
              <a:t>positron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BDBEE1C1-2093-1C28-C60A-2F59E9433F5C}"/>
              </a:ext>
            </a:extLst>
          </p:cNvPr>
          <p:cNvSpPr txBox="1"/>
          <p:nvPr/>
        </p:nvSpPr>
        <p:spPr>
          <a:xfrm>
            <a:off x="3144498" y="1557419"/>
            <a:ext cx="2170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Spin-polarized </a:t>
            </a:r>
          </a:p>
          <a:p>
            <a:r>
              <a:rPr kumimoji="1" lang="en-US" altLang="zh-CN" sz="2400" dirty="0">
                <a:solidFill>
                  <a:srgbClr val="0070C0"/>
                </a:solidFill>
              </a:rPr>
              <a:t>rubidium atom</a:t>
            </a:r>
            <a:endParaRPr kumimoji="1"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7" name="文本框 24">
            <a:extLst>
              <a:ext uri="{FF2B5EF4-FFF2-40B4-BE49-F238E27FC236}">
                <a16:creationId xmlns:a16="http://schemas.microsoft.com/office/drawing/2014/main" id="{20B251E6-F07F-B6F1-3C6B-94E8A46B9500}"/>
              </a:ext>
            </a:extLst>
          </p:cNvPr>
          <p:cNvSpPr txBox="1"/>
          <p:nvPr/>
        </p:nvSpPr>
        <p:spPr>
          <a:xfrm>
            <a:off x="5257213" y="3976217"/>
            <a:ext cx="3065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Ortho-positronium or </a:t>
            </a:r>
          </a:p>
          <a:p>
            <a:r>
              <a:rPr kumimoji="1" lang="en-US" altLang="zh-CN" sz="2400" dirty="0"/>
              <a:t>Para-positronium</a:t>
            </a:r>
            <a:endParaRPr kumimoji="1" lang="zh-CN" altLang="en-US" sz="2400" dirty="0"/>
          </a:p>
        </p:txBody>
      </p:sp>
      <p:sp>
        <p:nvSpPr>
          <p:cNvPr id="18" name="文本框 25">
            <a:extLst>
              <a:ext uri="{FF2B5EF4-FFF2-40B4-BE49-F238E27FC236}">
                <a16:creationId xmlns:a16="http://schemas.microsoft.com/office/drawing/2014/main" id="{763B62BE-E342-4CC4-2E53-31DE64EED5CF}"/>
              </a:ext>
            </a:extLst>
          </p:cNvPr>
          <p:cNvSpPr txBox="1"/>
          <p:nvPr/>
        </p:nvSpPr>
        <p:spPr>
          <a:xfrm>
            <a:off x="8268464" y="2419194"/>
            <a:ext cx="200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70C0"/>
                </a:solidFill>
              </a:rPr>
              <a:t> Rubidium ion</a:t>
            </a:r>
            <a:endParaRPr kumimoji="1" lang="zh-CN" altLang="en-US" sz="2400" dirty="0">
              <a:solidFill>
                <a:srgbClr val="0070C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86176B-7E66-A930-28D8-2F9AB93A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75" y="2460672"/>
            <a:ext cx="8882651" cy="19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88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695647-4B85-CF6E-9E04-344405C6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385" y="719786"/>
            <a:ext cx="7866513" cy="6076124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BE3391-B20B-D540-42F3-FF49398C9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1" y="226503"/>
            <a:ext cx="11342300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u="sng" dirty="0">
                <a:solidFill>
                  <a:srgbClr val="FF0000"/>
                </a:solidFill>
              </a:rPr>
              <a:t>Atomic Targets</a:t>
            </a:r>
          </a:p>
        </p:txBody>
      </p:sp>
    </p:spTree>
    <p:extLst>
      <p:ext uri="{BB962C8B-B14F-4D97-AF65-F5344CB8AC3E}">
        <p14:creationId xmlns:p14="http://schemas.microsoft.com/office/powerpoint/2010/main" val="36499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F4361F-0136-62A7-2E37-110497AE5CE6}"/>
              </a:ext>
            </a:extLst>
          </p:cNvPr>
          <p:cNvSpPr txBox="1"/>
          <p:nvPr/>
        </p:nvSpPr>
        <p:spPr>
          <a:xfrm>
            <a:off x="704175" y="243256"/>
            <a:ext cx="1057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The Dynamics of Positronium 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C2E94-74C1-813B-E3EA-A0EEC3C8DC14}"/>
              </a:ext>
            </a:extLst>
          </p:cNvPr>
          <p:cNvSpPr txBox="1"/>
          <p:nvPr/>
        </p:nvSpPr>
        <p:spPr>
          <a:xfrm>
            <a:off x="7233663" y="1633856"/>
            <a:ext cx="654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Exothermic (Rb)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8B03E-9DA6-608C-B49A-25C5770525AB}"/>
              </a:ext>
            </a:extLst>
          </p:cNvPr>
          <p:cNvSpPr txBox="1"/>
          <p:nvPr/>
        </p:nvSpPr>
        <p:spPr>
          <a:xfrm>
            <a:off x="2040726" y="1604528"/>
            <a:ext cx="654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Endothermic (Xe)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A9FA54-319F-665A-59D1-AE36ADB158DC}"/>
              </a:ext>
            </a:extLst>
          </p:cNvPr>
          <p:cNvGrpSpPr/>
          <p:nvPr/>
        </p:nvGrpSpPr>
        <p:grpSpPr>
          <a:xfrm>
            <a:off x="678169" y="2597929"/>
            <a:ext cx="4330177" cy="1675643"/>
            <a:chOff x="678168" y="2597928"/>
            <a:chExt cx="4330177" cy="16756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0538AD7-506E-74D5-5984-37002F5EF676}"/>
                </a:ext>
              </a:extLst>
            </p:cNvPr>
            <p:cNvGrpSpPr/>
            <p:nvPr/>
          </p:nvGrpSpPr>
          <p:grpSpPr>
            <a:xfrm>
              <a:off x="678168" y="2597928"/>
              <a:ext cx="4330177" cy="1675643"/>
              <a:chOff x="138214" y="2013657"/>
              <a:chExt cx="4330177" cy="167564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DC8594D-5B3F-E81C-1706-6C37CAADB9C6}"/>
                  </a:ext>
                </a:extLst>
              </p:cNvPr>
              <p:cNvSpPr/>
              <p:nvPr/>
            </p:nvSpPr>
            <p:spPr>
              <a:xfrm>
                <a:off x="138214" y="2697715"/>
                <a:ext cx="243840" cy="22206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0181161-0458-3EA5-1D79-C9CB2EDB0C41}"/>
                  </a:ext>
                </a:extLst>
              </p:cNvPr>
              <p:cNvSpPr/>
              <p:nvPr/>
            </p:nvSpPr>
            <p:spPr>
              <a:xfrm>
                <a:off x="1815772" y="2013657"/>
                <a:ext cx="1752127" cy="1675643"/>
              </a:xfrm>
              <a:prstGeom prst="ellipse">
                <a:avLst/>
              </a:prstGeom>
              <a:solidFill>
                <a:srgbClr val="00B050"/>
              </a:solidFill>
              <a:effectLst>
                <a:softEdge rad="304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B67D806-40EE-F3B9-3BC5-FB8A83E61F3E}"/>
                  </a:ext>
                </a:extLst>
              </p:cNvPr>
              <p:cNvGrpSpPr/>
              <p:nvPr/>
            </p:nvGrpSpPr>
            <p:grpSpPr>
              <a:xfrm>
                <a:off x="3367699" y="2555029"/>
                <a:ext cx="620932" cy="573537"/>
                <a:chOff x="3537245" y="3675537"/>
                <a:chExt cx="620932" cy="573537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5161E8A-29B4-3520-8C40-9DE3122F585A}"/>
                    </a:ext>
                  </a:extLst>
                </p:cNvPr>
                <p:cNvSpPr/>
                <p:nvPr/>
              </p:nvSpPr>
              <p:spPr>
                <a:xfrm>
                  <a:off x="3819939" y="3962306"/>
                  <a:ext cx="243840" cy="222069"/>
                </a:xfrm>
                <a:custGeom>
                  <a:avLst/>
                  <a:gdLst>
                    <a:gd name="csX0" fmla="*/ 0 w 243840"/>
                    <a:gd name="csY0" fmla="*/ 111035 h 222069"/>
                    <a:gd name="csX1" fmla="*/ 121920 w 243840"/>
                    <a:gd name="csY1" fmla="*/ 0 h 222069"/>
                    <a:gd name="csX2" fmla="*/ 243840 w 243840"/>
                    <a:gd name="csY2" fmla="*/ 111035 h 222069"/>
                    <a:gd name="csX3" fmla="*/ 121920 w 243840"/>
                    <a:gd name="csY3" fmla="*/ 222070 h 222069"/>
                    <a:gd name="csX4" fmla="*/ 0 w 243840"/>
                    <a:gd name="csY4" fmla="*/ 111035 h 2220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43840" h="222069" fill="none" extrusionOk="0">
                      <a:moveTo>
                        <a:pt x="0" y="111035"/>
                      </a:moveTo>
                      <a:cubicBezTo>
                        <a:pt x="15624" y="51565"/>
                        <a:pt x="59282" y="-9667"/>
                        <a:pt x="121920" y="0"/>
                      </a:cubicBezTo>
                      <a:cubicBezTo>
                        <a:pt x="175465" y="-2112"/>
                        <a:pt x="233824" y="59142"/>
                        <a:pt x="243840" y="111035"/>
                      </a:cubicBezTo>
                      <a:cubicBezTo>
                        <a:pt x="243651" y="170560"/>
                        <a:pt x="179785" y="235230"/>
                        <a:pt x="121920" y="222070"/>
                      </a:cubicBezTo>
                      <a:cubicBezTo>
                        <a:pt x="58481" y="224251"/>
                        <a:pt x="2833" y="173039"/>
                        <a:pt x="0" y="111035"/>
                      </a:cubicBezTo>
                      <a:close/>
                    </a:path>
                    <a:path w="243840" h="222069" stroke="0" extrusionOk="0">
                      <a:moveTo>
                        <a:pt x="0" y="111035"/>
                      </a:moveTo>
                      <a:cubicBezTo>
                        <a:pt x="-8096" y="44718"/>
                        <a:pt x="48721" y="2201"/>
                        <a:pt x="121920" y="0"/>
                      </a:cubicBezTo>
                      <a:cubicBezTo>
                        <a:pt x="201478" y="2573"/>
                        <a:pt x="236050" y="49960"/>
                        <a:pt x="243840" y="111035"/>
                      </a:cubicBezTo>
                      <a:cubicBezTo>
                        <a:pt x="233866" y="182098"/>
                        <a:pt x="187291" y="232927"/>
                        <a:pt x="121920" y="222070"/>
                      </a:cubicBezTo>
                      <a:cubicBezTo>
                        <a:pt x="48673" y="218836"/>
                        <a:pt x="1377" y="173016"/>
                        <a:pt x="0" y="111035"/>
                      </a:cubicBezTo>
                      <a:close/>
                    </a:path>
                  </a:pathLst>
                </a:custGeom>
                <a:ln>
                  <a:extLst>
                    <a:ext uri="{C807C97D-BFC1-408E-A445-0C87EB9F89A2}">
                      <ask:lineSketchStyleProps xmlns:ask="http://schemas.microsoft.com/office/drawing/2018/sketchyshapes" sd="1219033472">
                        <a:prstGeom prst="ellipse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B4AA649-1F9B-3E8F-A14C-A6C1B8A0AC2A}"/>
                    </a:ext>
                  </a:extLst>
                </p:cNvPr>
                <p:cNvSpPr/>
                <p:nvPr/>
              </p:nvSpPr>
              <p:spPr>
                <a:xfrm>
                  <a:off x="3632659" y="3740237"/>
                  <a:ext cx="243840" cy="222069"/>
                </a:xfrm>
                <a:custGeom>
                  <a:avLst/>
                  <a:gdLst>
                    <a:gd name="csX0" fmla="*/ 0 w 243840"/>
                    <a:gd name="csY0" fmla="*/ 111035 h 222069"/>
                    <a:gd name="csX1" fmla="*/ 121920 w 243840"/>
                    <a:gd name="csY1" fmla="*/ 0 h 222069"/>
                    <a:gd name="csX2" fmla="*/ 243840 w 243840"/>
                    <a:gd name="csY2" fmla="*/ 111035 h 222069"/>
                    <a:gd name="csX3" fmla="*/ 121920 w 243840"/>
                    <a:gd name="csY3" fmla="*/ 222070 h 222069"/>
                    <a:gd name="csX4" fmla="*/ 0 w 243840"/>
                    <a:gd name="csY4" fmla="*/ 111035 h 2220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243840" h="222069" fill="none" extrusionOk="0">
                      <a:moveTo>
                        <a:pt x="0" y="111035"/>
                      </a:moveTo>
                      <a:cubicBezTo>
                        <a:pt x="10550" y="39685"/>
                        <a:pt x="65233" y="703"/>
                        <a:pt x="121920" y="0"/>
                      </a:cubicBezTo>
                      <a:cubicBezTo>
                        <a:pt x="196130" y="11751"/>
                        <a:pt x="237986" y="49586"/>
                        <a:pt x="243840" y="111035"/>
                      </a:cubicBezTo>
                      <a:cubicBezTo>
                        <a:pt x="245453" y="172592"/>
                        <a:pt x="177291" y="216610"/>
                        <a:pt x="121920" y="222070"/>
                      </a:cubicBezTo>
                      <a:cubicBezTo>
                        <a:pt x="44358" y="225122"/>
                        <a:pt x="2601" y="168832"/>
                        <a:pt x="0" y="111035"/>
                      </a:cubicBezTo>
                      <a:close/>
                    </a:path>
                    <a:path w="243840" h="222069" stroke="0" extrusionOk="0">
                      <a:moveTo>
                        <a:pt x="0" y="111035"/>
                      </a:moveTo>
                      <a:cubicBezTo>
                        <a:pt x="-7631" y="63100"/>
                        <a:pt x="52547" y="-842"/>
                        <a:pt x="121920" y="0"/>
                      </a:cubicBezTo>
                      <a:cubicBezTo>
                        <a:pt x="191761" y="-370"/>
                        <a:pt x="242244" y="52619"/>
                        <a:pt x="243840" y="111035"/>
                      </a:cubicBezTo>
                      <a:cubicBezTo>
                        <a:pt x="234397" y="175514"/>
                        <a:pt x="187353" y="224319"/>
                        <a:pt x="121920" y="222070"/>
                      </a:cubicBezTo>
                      <a:cubicBezTo>
                        <a:pt x="64347" y="215753"/>
                        <a:pt x="-9219" y="174473"/>
                        <a:pt x="0" y="11103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extLst>
                    <a:ext uri="{C807C97D-BFC1-408E-A445-0C87EB9F89A2}">
                      <ask:lineSketchStyleProps xmlns:ask="http://schemas.microsoft.com/office/drawing/2018/sketchyshapes" sd="981765707">
                        <a:prstGeom prst="ellipse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A6ABC824-2136-E2C8-A5F7-2B5784CDF215}"/>
                    </a:ext>
                  </a:extLst>
                </p:cNvPr>
                <p:cNvSpPr/>
                <p:nvPr/>
              </p:nvSpPr>
              <p:spPr>
                <a:xfrm>
                  <a:off x="3537245" y="3675537"/>
                  <a:ext cx="620932" cy="573537"/>
                </a:xfrm>
                <a:custGeom>
                  <a:avLst/>
                  <a:gdLst>
                    <a:gd name="csX0" fmla="*/ 0 w 620932"/>
                    <a:gd name="csY0" fmla="*/ 286769 h 573537"/>
                    <a:gd name="csX1" fmla="*/ 310466 w 620932"/>
                    <a:gd name="csY1" fmla="*/ 0 h 573537"/>
                    <a:gd name="csX2" fmla="*/ 620932 w 620932"/>
                    <a:gd name="csY2" fmla="*/ 286769 h 573537"/>
                    <a:gd name="csX3" fmla="*/ 310466 w 620932"/>
                    <a:gd name="csY3" fmla="*/ 573538 h 573537"/>
                    <a:gd name="csX4" fmla="*/ 0 w 620932"/>
                    <a:gd name="csY4" fmla="*/ 286769 h 5735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</a:cxnLst>
                  <a:rect l="l" t="t" r="r" b="b"/>
                  <a:pathLst>
                    <a:path w="620932" h="573537" extrusionOk="0">
                      <a:moveTo>
                        <a:pt x="0" y="286769"/>
                      </a:moveTo>
                      <a:cubicBezTo>
                        <a:pt x="-19595" y="92257"/>
                        <a:pt x="161922" y="-10222"/>
                        <a:pt x="310466" y="0"/>
                      </a:cubicBezTo>
                      <a:cubicBezTo>
                        <a:pt x="491560" y="20412"/>
                        <a:pt x="601344" y="137524"/>
                        <a:pt x="620932" y="286769"/>
                      </a:cubicBezTo>
                      <a:cubicBezTo>
                        <a:pt x="617701" y="442344"/>
                        <a:pt x="485604" y="572173"/>
                        <a:pt x="310466" y="573538"/>
                      </a:cubicBezTo>
                      <a:cubicBezTo>
                        <a:pt x="130877" y="565072"/>
                        <a:pt x="25539" y="464499"/>
                        <a:pt x="0" y="286769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sd="3978248048">
                        <a:prstGeom prst="ellipse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726A726C-5C36-095B-4D2C-225391A6C3BF}"/>
                  </a:ext>
                </a:extLst>
              </p:cNvPr>
              <p:cNvSpPr/>
              <p:nvPr/>
            </p:nvSpPr>
            <p:spPr>
              <a:xfrm>
                <a:off x="664748" y="2721993"/>
                <a:ext cx="1143000" cy="173935"/>
              </a:xfrm>
              <a:prstGeom prst="rightArrow">
                <a:avLst>
                  <a:gd name="adj1" fmla="val 50000"/>
                  <a:gd name="adj2" fmla="val 247142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7E63E0E6-6F3F-BED0-DE7D-CF29C66FF5AC}"/>
                  </a:ext>
                </a:extLst>
              </p:cNvPr>
              <p:cNvSpPr/>
              <p:nvPr/>
            </p:nvSpPr>
            <p:spPr>
              <a:xfrm>
                <a:off x="4052579" y="2805712"/>
                <a:ext cx="415812" cy="180432"/>
              </a:xfrm>
              <a:prstGeom prst="rightArrow">
                <a:avLst>
                  <a:gd name="adj1" fmla="val 78571"/>
                  <a:gd name="adj2" fmla="val 247142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778FDF1-7B11-B7B5-EC95-D34AE5EC1A9E}"/>
                </a:ext>
              </a:extLst>
            </p:cNvPr>
            <p:cNvSpPr/>
            <p:nvPr/>
          </p:nvSpPr>
          <p:spPr>
            <a:xfrm flipH="1" flipV="1">
              <a:off x="3607572" y="3733049"/>
              <a:ext cx="473765" cy="201572"/>
            </a:xfrm>
            <a:custGeom>
              <a:avLst/>
              <a:gdLst>
                <a:gd name="connsiteX0" fmla="*/ 0 w 1133061"/>
                <a:gd name="connsiteY0" fmla="*/ 382805 h 382805"/>
                <a:gd name="connsiteX1" fmla="*/ 576470 w 1133061"/>
                <a:gd name="connsiteY1" fmla="*/ 148 h 382805"/>
                <a:gd name="connsiteX2" fmla="*/ 1133061 w 1133061"/>
                <a:gd name="connsiteY2" fmla="*/ 333109 h 382805"/>
                <a:gd name="connsiteX3" fmla="*/ 1133061 w 1133061"/>
                <a:gd name="connsiteY3" fmla="*/ 333109 h 382805"/>
                <a:gd name="connsiteX4" fmla="*/ 1133061 w 1133061"/>
                <a:gd name="connsiteY4" fmla="*/ 333109 h 38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061" h="382805">
                  <a:moveTo>
                    <a:pt x="0" y="382805"/>
                  </a:moveTo>
                  <a:cubicBezTo>
                    <a:pt x="193813" y="195618"/>
                    <a:pt x="387626" y="8431"/>
                    <a:pt x="576470" y="148"/>
                  </a:cubicBezTo>
                  <a:cubicBezTo>
                    <a:pt x="765314" y="-8135"/>
                    <a:pt x="1133061" y="333109"/>
                    <a:pt x="1133061" y="333109"/>
                  </a:cubicBezTo>
                  <a:lnTo>
                    <a:pt x="1133061" y="333109"/>
                  </a:lnTo>
                  <a:lnTo>
                    <a:pt x="1133061" y="333109"/>
                  </a:lnTo>
                </a:path>
              </a:pathLst>
            </a:custGeom>
            <a:noFill/>
            <a:ln w="41275">
              <a:solidFill>
                <a:srgbClr val="FF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CB7970D-B743-C22A-CAB9-9AA1341B03D8}"/>
                </a:ext>
              </a:extLst>
            </p:cNvPr>
            <p:cNvSpPr/>
            <p:nvPr/>
          </p:nvSpPr>
          <p:spPr>
            <a:xfrm flipH="1">
              <a:off x="3538045" y="2929366"/>
              <a:ext cx="473765" cy="201572"/>
            </a:xfrm>
            <a:custGeom>
              <a:avLst/>
              <a:gdLst>
                <a:gd name="connsiteX0" fmla="*/ 0 w 1133061"/>
                <a:gd name="connsiteY0" fmla="*/ 382805 h 382805"/>
                <a:gd name="connsiteX1" fmla="*/ 576470 w 1133061"/>
                <a:gd name="connsiteY1" fmla="*/ 148 h 382805"/>
                <a:gd name="connsiteX2" fmla="*/ 1133061 w 1133061"/>
                <a:gd name="connsiteY2" fmla="*/ 333109 h 382805"/>
                <a:gd name="connsiteX3" fmla="*/ 1133061 w 1133061"/>
                <a:gd name="connsiteY3" fmla="*/ 333109 h 382805"/>
                <a:gd name="connsiteX4" fmla="*/ 1133061 w 1133061"/>
                <a:gd name="connsiteY4" fmla="*/ 333109 h 38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061" h="382805">
                  <a:moveTo>
                    <a:pt x="0" y="382805"/>
                  </a:moveTo>
                  <a:cubicBezTo>
                    <a:pt x="193813" y="195618"/>
                    <a:pt x="387626" y="8431"/>
                    <a:pt x="576470" y="148"/>
                  </a:cubicBezTo>
                  <a:cubicBezTo>
                    <a:pt x="765314" y="-8135"/>
                    <a:pt x="1133061" y="333109"/>
                    <a:pt x="1133061" y="333109"/>
                  </a:cubicBezTo>
                  <a:lnTo>
                    <a:pt x="1133061" y="333109"/>
                  </a:lnTo>
                  <a:lnTo>
                    <a:pt x="1133061" y="333109"/>
                  </a:lnTo>
                </a:path>
              </a:pathLst>
            </a:custGeom>
            <a:noFill/>
            <a:ln w="41275">
              <a:solidFill>
                <a:srgbClr val="FF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5E0BA6-6A0D-7A6D-4570-5AB063EC9C2B}"/>
              </a:ext>
            </a:extLst>
          </p:cNvPr>
          <p:cNvGrpSpPr/>
          <p:nvPr/>
        </p:nvGrpSpPr>
        <p:grpSpPr>
          <a:xfrm>
            <a:off x="6602935" y="2510752"/>
            <a:ext cx="4671431" cy="1675643"/>
            <a:chOff x="6602934" y="2510751"/>
            <a:chExt cx="4671431" cy="167564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B1ED82E-DAD7-25B9-DE9E-8CEFFD382EE2}"/>
                </a:ext>
              </a:extLst>
            </p:cNvPr>
            <p:cNvGrpSpPr/>
            <p:nvPr/>
          </p:nvGrpSpPr>
          <p:grpSpPr>
            <a:xfrm>
              <a:off x="6602934" y="2510751"/>
              <a:ext cx="4671431" cy="1675643"/>
              <a:chOff x="5842590" y="2227486"/>
              <a:chExt cx="4671431" cy="1675643"/>
            </a:xfrm>
          </p:grpSpPr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0CEB60E1-3A56-C7CD-EDA3-ED523BDD2CFD}"/>
                  </a:ext>
                </a:extLst>
              </p:cNvPr>
              <p:cNvSpPr/>
              <p:nvPr/>
            </p:nvSpPr>
            <p:spPr>
              <a:xfrm>
                <a:off x="9371021" y="2954631"/>
                <a:ext cx="1143000" cy="173935"/>
              </a:xfrm>
              <a:prstGeom prst="rightArrow">
                <a:avLst>
                  <a:gd name="adj1" fmla="val 50000"/>
                  <a:gd name="adj2" fmla="val 247142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DC41774-9A5F-DD56-F608-57D7A232B730}"/>
                  </a:ext>
                </a:extLst>
              </p:cNvPr>
              <p:cNvGrpSpPr/>
              <p:nvPr/>
            </p:nvGrpSpPr>
            <p:grpSpPr>
              <a:xfrm>
                <a:off x="5842590" y="2227486"/>
                <a:ext cx="3435549" cy="1675643"/>
                <a:chOff x="7959531" y="1970929"/>
                <a:chExt cx="3435549" cy="167564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5A2C7C9-91C7-4446-9043-DAF455036335}"/>
                    </a:ext>
                  </a:extLst>
                </p:cNvPr>
                <p:cNvSpPr/>
                <p:nvPr/>
              </p:nvSpPr>
              <p:spPr>
                <a:xfrm>
                  <a:off x="8694027" y="1970929"/>
                  <a:ext cx="1752127" cy="1675643"/>
                </a:xfrm>
                <a:prstGeom prst="ellipse">
                  <a:avLst/>
                </a:prstGeom>
                <a:solidFill>
                  <a:srgbClr val="7030A0"/>
                </a:solidFill>
                <a:effectLst>
                  <a:softEdge rad="3048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1475E45-904E-9071-9A69-5CC61DA05A27}"/>
                    </a:ext>
                  </a:extLst>
                </p:cNvPr>
                <p:cNvSpPr/>
                <p:nvPr/>
              </p:nvSpPr>
              <p:spPr>
                <a:xfrm>
                  <a:off x="7959531" y="2673859"/>
                  <a:ext cx="243840" cy="222069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D0B550E-29E4-415A-5F60-85AF23FC6461}"/>
                    </a:ext>
                  </a:extLst>
                </p:cNvPr>
                <p:cNvGrpSpPr/>
                <p:nvPr/>
              </p:nvGrpSpPr>
              <p:grpSpPr>
                <a:xfrm>
                  <a:off x="10774148" y="2490330"/>
                  <a:ext cx="620932" cy="573537"/>
                  <a:chOff x="3537245" y="3675537"/>
                  <a:chExt cx="620932" cy="573537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80BC32F9-13B9-114C-8E2E-8B95E4935CA4}"/>
                      </a:ext>
                    </a:extLst>
                  </p:cNvPr>
                  <p:cNvSpPr/>
                  <p:nvPr/>
                </p:nvSpPr>
                <p:spPr>
                  <a:xfrm>
                    <a:off x="3819939" y="3962306"/>
                    <a:ext cx="243840" cy="222069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80DF3C32-DE34-160D-4661-90C60075B991}"/>
                      </a:ext>
                    </a:extLst>
                  </p:cNvPr>
                  <p:cNvSpPr/>
                  <p:nvPr/>
                </p:nvSpPr>
                <p:spPr>
                  <a:xfrm>
                    <a:off x="3632659" y="3740237"/>
                    <a:ext cx="243840" cy="222069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9B49DD95-BF90-0205-C2E1-0120A7D58420}"/>
                      </a:ext>
                    </a:extLst>
                  </p:cNvPr>
                  <p:cNvSpPr/>
                  <p:nvPr/>
                </p:nvSpPr>
                <p:spPr>
                  <a:xfrm>
                    <a:off x="3537245" y="3675537"/>
                    <a:ext cx="620932" cy="57353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7" name="Arrow: Right 26">
                  <a:extLst>
                    <a:ext uri="{FF2B5EF4-FFF2-40B4-BE49-F238E27FC236}">
                      <a16:creationId xmlns:a16="http://schemas.microsoft.com/office/drawing/2014/main" id="{4D7AFCA4-B5B6-918B-267D-FC46500F1625}"/>
                    </a:ext>
                  </a:extLst>
                </p:cNvPr>
                <p:cNvSpPr/>
                <p:nvPr/>
              </p:nvSpPr>
              <p:spPr>
                <a:xfrm>
                  <a:off x="8278215" y="2715496"/>
                  <a:ext cx="415812" cy="180432"/>
                </a:xfrm>
                <a:prstGeom prst="rightArrow">
                  <a:avLst>
                    <a:gd name="adj1" fmla="val 78571"/>
                    <a:gd name="adj2" fmla="val 247142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83010A-7FDB-3BB6-3AF7-0A7C8EC9E161}"/>
                </a:ext>
              </a:extLst>
            </p:cNvPr>
            <p:cNvSpPr/>
            <p:nvPr/>
          </p:nvSpPr>
          <p:spPr>
            <a:xfrm flipV="1">
              <a:off x="6892641" y="3496633"/>
              <a:ext cx="656129" cy="151505"/>
            </a:xfrm>
            <a:custGeom>
              <a:avLst/>
              <a:gdLst>
                <a:gd name="connsiteX0" fmla="*/ 0 w 1133061"/>
                <a:gd name="connsiteY0" fmla="*/ 382805 h 382805"/>
                <a:gd name="connsiteX1" fmla="*/ 576470 w 1133061"/>
                <a:gd name="connsiteY1" fmla="*/ 148 h 382805"/>
                <a:gd name="connsiteX2" fmla="*/ 1133061 w 1133061"/>
                <a:gd name="connsiteY2" fmla="*/ 333109 h 382805"/>
                <a:gd name="connsiteX3" fmla="*/ 1133061 w 1133061"/>
                <a:gd name="connsiteY3" fmla="*/ 333109 h 382805"/>
                <a:gd name="connsiteX4" fmla="*/ 1133061 w 1133061"/>
                <a:gd name="connsiteY4" fmla="*/ 333109 h 38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061" h="382805">
                  <a:moveTo>
                    <a:pt x="0" y="382805"/>
                  </a:moveTo>
                  <a:cubicBezTo>
                    <a:pt x="193813" y="195618"/>
                    <a:pt x="387626" y="8431"/>
                    <a:pt x="576470" y="148"/>
                  </a:cubicBezTo>
                  <a:cubicBezTo>
                    <a:pt x="765314" y="-8135"/>
                    <a:pt x="1133061" y="333109"/>
                    <a:pt x="1133061" y="333109"/>
                  </a:cubicBezTo>
                  <a:lnTo>
                    <a:pt x="1133061" y="333109"/>
                  </a:lnTo>
                  <a:lnTo>
                    <a:pt x="1133061" y="333109"/>
                  </a:lnTo>
                </a:path>
              </a:pathLst>
            </a:custGeom>
            <a:noFill/>
            <a:ln w="41275">
              <a:solidFill>
                <a:srgbClr val="FF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7983FF-59FD-CE67-7F6F-A7A4A34A4539}"/>
                </a:ext>
              </a:extLst>
            </p:cNvPr>
            <p:cNvSpPr/>
            <p:nvPr/>
          </p:nvSpPr>
          <p:spPr>
            <a:xfrm rot="10800000" flipH="1" flipV="1">
              <a:off x="6835968" y="2937728"/>
              <a:ext cx="712802" cy="222068"/>
            </a:xfrm>
            <a:custGeom>
              <a:avLst/>
              <a:gdLst>
                <a:gd name="connsiteX0" fmla="*/ 0 w 1133061"/>
                <a:gd name="connsiteY0" fmla="*/ 382805 h 382805"/>
                <a:gd name="connsiteX1" fmla="*/ 576470 w 1133061"/>
                <a:gd name="connsiteY1" fmla="*/ 148 h 382805"/>
                <a:gd name="connsiteX2" fmla="*/ 1133061 w 1133061"/>
                <a:gd name="connsiteY2" fmla="*/ 333109 h 382805"/>
                <a:gd name="connsiteX3" fmla="*/ 1133061 w 1133061"/>
                <a:gd name="connsiteY3" fmla="*/ 333109 h 382805"/>
                <a:gd name="connsiteX4" fmla="*/ 1133061 w 1133061"/>
                <a:gd name="connsiteY4" fmla="*/ 333109 h 382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061" h="382805">
                  <a:moveTo>
                    <a:pt x="0" y="382805"/>
                  </a:moveTo>
                  <a:cubicBezTo>
                    <a:pt x="193813" y="195618"/>
                    <a:pt x="387626" y="8431"/>
                    <a:pt x="576470" y="148"/>
                  </a:cubicBezTo>
                  <a:cubicBezTo>
                    <a:pt x="765314" y="-8135"/>
                    <a:pt x="1133061" y="333109"/>
                    <a:pt x="1133061" y="333109"/>
                  </a:cubicBezTo>
                  <a:lnTo>
                    <a:pt x="1133061" y="333109"/>
                  </a:lnTo>
                  <a:lnTo>
                    <a:pt x="1133061" y="333109"/>
                  </a:lnTo>
                </a:path>
              </a:pathLst>
            </a:custGeom>
            <a:noFill/>
            <a:ln w="41275">
              <a:solidFill>
                <a:srgbClr val="FF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D273893-40AB-7ED2-0C40-02E09C438761}"/>
              </a:ext>
            </a:extLst>
          </p:cNvPr>
          <p:cNvSpPr txBox="1"/>
          <p:nvPr/>
        </p:nvSpPr>
        <p:spPr>
          <a:xfrm>
            <a:off x="1967949" y="4454731"/>
            <a:ext cx="266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strongest interaction at threshold is between the Ps and the residual target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C51761-8EF7-1D6E-19C6-634DC99C23F9}"/>
              </a:ext>
            </a:extLst>
          </p:cNvPr>
          <p:cNvSpPr txBox="1"/>
          <p:nvPr/>
        </p:nvSpPr>
        <p:spPr>
          <a:xfrm>
            <a:off x="6959510" y="4473164"/>
            <a:ext cx="3031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strongest interaction at low energy is between the e</a:t>
            </a:r>
            <a:r>
              <a:rPr lang="en-US" baseline="30000" dirty="0"/>
              <a:t>+</a:t>
            </a:r>
            <a:r>
              <a:rPr lang="en-US" dirty="0"/>
              <a:t> and the target (there is no threshold)</a:t>
            </a:r>
          </a:p>
        </p:txBody>
      </p:sp>
    </p:spTree>
    <p:extLst>
      <p:ext uri="{BB962C8B-B14F-4D97-AF65-F5344CB8AC3E}">
        <p14:creationId xmlns:p14="http://schemas.microsoft.com/office/powerpoint/2010/main" val="1876957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670909-258B-13A2-0B87-CB90DE2C0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3" b="12668"/>
          <a:stretch/>
        </p:blipFill>
        <p:spPr>
          <a:xfrm>
            <a:off x="-56525" y="1606759"/>
            <a:ext cx="6459337" cy="300166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8B9719A-9FF0-8760-E63D-8491B934E6B9}"/>
              </a:ext>
            </a:extLst>
          </p:cNvPr>
          <p:cNvSpPr/>
          <p:nvPr/>
        </p:nvSpPr>
        <p:spPr>
          <a:xfrm>
            <a:off x="3984745" y="3112499"/>
            <a:ext cx="311299" cy="142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79369D-99D6-27BB-55DE-8629AA94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43"/>
          <a:stretch/>
        </p:blipFill>
        <p:spPr>
          <a:xfrm>
            <a:off x="6096001" y="879160"/>
            <a:ext cx="6358793" cy="5313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5234D9-9D4A-086E-E7E1-4BC22546A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91" t="14749" r="31456" b="10929"/>
          <a:stretch/>
        </p:blipFill>
        <p:spPr>
          <a:xfrm>
            <a:off x="7731406" y="2290731"/>
            <a:ext cx="2143885" cy="15582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5EC537-34DC-559A-0EBD-9B474CA2798C}"/>
              </a:ext>
            </a:extLst>
          </p:cNvPr>
          <p:cNvSpPr txBox="1"/>
          <p:nvPr/>
        </p:nvSpPr>
        <p:spPr>
          <a:xfrm>
            <a:off x="5773032" y="2753008"/>
            <a:ext cx="1695576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2400" dirty="0"/>
              <a:t>Differential Pumping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C30C3-8C0D-DC31-7F46-D670E6286B34}"/>
              </a:ext>
            </a:extLst>
          </p:cNvPr>
          <p:cNvSpPr/>
          <p:nvPr/>
        </p:nvSpPr>
        <p:spPr>
          <a:xfrm rot="18896882">
            <a:off x="9717301" y="4550117"/>
            <a:ext cx="807417" cy="807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E563E-ABDF-C179-14D7-23594972C685}"/>
              </a:ext>
            </a:extLst>
          </p:cNvPr>
          <p:cNvSpPr txBox="1"/>
          <p:nvPr/>
        </p:nvSpPr>
        <p:spPr>
          <a:xfrm>
            <a:off x="9550079" y="4784548"/>
            <a:ext cx="176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Scintillator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E00B88-4F86-1643-5E67-312E9AD52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7344" y="376441"/>
            <a:ext cx="11342300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u="sng" dirty="0">
                <a:solidFill>
                  <a:srgbClr val="FF0000"/>
                </a:solidFill>
              </a:rPr>
              <a:t>Experimental Apparatus</a:t>
            </a:r>
          </a:p>
        </p:txBody>
      </p:sp>
    </p:spTree>
    <p:extLst>
      <p:ext uri="{BB962C8B-B14F-4D97-AF65-F5344CB8AC3E}">
        <p14:creationId xmlns:p14="http://schemas.microsoft.com/office/powerpoint/2010/main" val="2052317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CD24E-240A-8850-61AE-078C6A902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0FDD3-EBD3-197C-C2F1-1629F0D59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0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832773" y="6147329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Plane of Mirror Symmetry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65973" y="1108200"/>
            <a:ext cx="5791200" cy="5029200"/>
            <a:chOff x="1219200" y="457994"/>
            <a:chExt cx="5791200" cy="5029200"/>
          </a:xfrm>
        </p:grpSpPr>
        <p:grpSp>
          <p:nvGrpSpPr>
            <p:cNvPr id="4" name="Group 3"/>
            <p:cNvGrpSpPr/>
            <p:nvPr/>
          </p:nvGrpSpPr>
          <p:grpSpPr>
            <a:xfrm>
              <a:off x="4648200" y="533400"/>
              <a:ext cx="2362200" cy="1828800"/>
              <a:chOff x="4648200" y="4191000"/>
              <a:chExt cx="2362200" cy="18288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6705600" y="5105400"/>
                <a:ext cx="304800" cy="3048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4000" y="51054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5334000" y="41910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648200" y="5715000"/>
                <a:ext cx="304800" cy="3048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" name="Straight Connector 8"/>
              <p:cNvCxnSpPr>
                <a:stCxn id="8" idx="7"/>
                <a:endCxn id="6" idx="3"/>
              </p:cNvCxnSpPr>
              <p:nvPr/>
            </p:nvCxnSpPr>
            <p:spPr>
              <a:xfrm rot="5400000" flipH="1" flipV="1">
                <a:off x="4946463" y="5327463"/>
                <a:ext cx="394074" cy="470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 flipH="1" flipV="1">
                <a:off x="5175857" y="4806343"/>
                <a:ext cx="62267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>
                <a:endCxn id="5" idx="2"/>
              </p:cNvCxnSpPr>
              <p:nvPr/>
            </p:nvCxnSpPr>
            <p:spPr>
              <a:xfrm flipV="1">
                <a:off x="5638800" y="5257800"/>
                <a:ext cx="1066800" cy="130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 flipH="1">
              <a:off x="1219200" y="533400"/>
              <a:ext cx="2362200" cy="1828800"/>
              <a:chOff x="4648200" y="4191000"/>
              <a:chExt cx="2362200" cy="18288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6705600" y="5105400"/>
                <a:ext cx="304800" cy="3048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334000" y="5105400"/>
                <a:ext cx="304800" cy="3048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334000" y="4191000"/>
                <a:ext cx="304800" cy="3048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648200" y="5715000"/>
                <a:ext cx="304800" cy="3048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/>
              <p:cNvCxnSpPr>
                <a:stCxn id="16" idx="7"/>
                <a:endCxn id="14" idx="3"/>
              </p:cNvCxnSpPr>
              <p:nvPr/>
            </p:nvCxnSpPr>
            <p:spPr>
              <a:xfrm rot="5400000" flipH="1" flipV="1">
                <a:off x="4946463" y="5327463"/>
                <a:ext cx="394074" cy="4702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5175857" y="4806343"/>
                <a:ext cx="622674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endCxn id="13" idx="2"/>
              </p:cNvCxnSpPr>
              <p:nvPr/>
            </p:nvCxnSpPr>
            <p:spPr>
              <a:xfrm flipV="1">
                <a:off x="5638800" y="5257800"/>
                <a:ext cx="1066800" cy="130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/>
            <p:cNvCxnSpPr/>
            <p:nvPr/>
          </p:nvCxnSpPr>
          <p:spPr>
            <a:xfrm rot="5400000">
              <a:off x="1600200" y="2971800"/>
              <a:ext cx="50292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lowchart: Magnetic Disk 22"/>
            <p:cNvSpPr/>
            <p:nvPr/>
          </p:nvSpPr>
          <p:spPr>
            <a:xfrm>
              <a:off x="2514600" y="3124200"/>
              <a:ext cx="685800" cy="990600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lowchart: Magnetic Disk 23"/>
            <p:cNvSpPr/>
            <p:nvPr/>
          </p:nvSpPr>
          <p:spPr>
            <a:xfrm>
              <a:off x="5105400" y="3124200"/>
              <a:ext cx="685800" cy="990600"/>
            </a:xfrm>
            <a:prstGeom prst="flowChartMagneticDisk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5105400" y="4572000"/>
              <a:ext cx="685800" cy="685800"/>
            </a:xfrm>
            <a:prstGeom prst="ellipse">
              <a:avLst/>
            </a:prstGeom>
            <a:noFill/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514600" y="4572000"/>
              <a:ext cx="685800" cy="685800"/>
            </a:xfrm>
            <a:prstGeom prst="ellipse">
              <a:avLst/>
            </a:prstGeom>
            <a:noFill/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F36C6A4-C7DE-AA26-DED5-F33529382691}"/>
              </a:ext>
            </a:extLst>
          </p:cNvPr>
          <p:cNvSpPr txBox="1"/>
          <p:nvPr/>
        </p:nvSpPr>
        <p:spPr>
          <a:xfrm>
            <a:off x="281093" y="133446"/>
            <a:ext cx="877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Chiral Collision Dynamics – and we’re not talking vector boson here…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819400" y="1600200"/>
            <a:ext cx="3352800" cy="1828800"/>
            <a:chOff x="533400" y="2514600"/>
            <a:chExt cx="3352800" cy="1828800"/>
          </a:xfrm>
        </p:grpSpPr>
        <p:grpSp>
          <p:nvGrpSpPr>
            <p:cNvPr id="23" name="Group 22"/>
            <p:cNvGrpSpPr/>
            <p:nvPr/>
          </p:nvGrpSpPr>
          <p:grpSpPr>
            <a:xfrm>
              <a:off x="533400" y="2514600"/>
              <a:ext cx="914400" cy="1828800"/>
              <a:chOff x="3429000" y="3429000"/>
              <a:chExt cx="914400" cy="182880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657600" y="3429000"/>
                <a:ext cx="457200" cy="18288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429000" y="3886200"/>
                <a:ext cx="914400" cy="914400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3657600" y="3962400"/>
                <a:ext cx="45719" cy="904539"/>
              </a:xfrm>
              <a:custGeom>
                <a:avLst/>
                <a:gdLst>
                  <a:gd name="connsiteX0" fmla="*/ 96819 w 96819"/>
                  <a:gd name="connsiteY0" fmla="*/ 828339 h 828339"/>
                  <a:gd name="connsiteX1" fmla="*/ 0 w 96819"/>
                  <a:gd name="connsiteY1" fmla="*/ 376518 h 828339"/>
                  <a:gd name="connsiteX2" fmla="*/ 96819 w 96819"/>
                  <a:gd name="connsiteY2" fmla="*/ 0 h 82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819" h="828339">
                    <a:moveTo>
                      <a:pt x="96819" y="828339"/>
                    </a:moveTo>
                    <a:cubicBezTo>
                      <a:pt x="48409" y="671456"/>
                      <a:pt x="0" y="514574"/>
                      <a:pt x="0" y="376518"/>
                    </a:cubicBezTo>
                    <a:cubicBezTo>
                      <a:pt x="0" y="238462"/>
                      <a:pt x="48409" y="119231"/>
                      <a:pt x="96819" y="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11160000">
                <a:off x="3612473" y="3742180"/>
                <a:ext cx="152400" cy="4572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1371600" y="3429000"/>
              <a:ext cx="22860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rot="5400000">
              <a:off x="3467100" y="3162300"/>
              <a:ext cx="304800" cy="5334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505200" y="441960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¡ positrons are chiral!</a:t>
            </a:r>
          </a:p>
        </p:txBody>
      </p:sp>
      <p:pic>
        <p:nvPicPr>
          <p:cNvPr id="27" name="Picture 26" descr="Right_hand_rule_sim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4681">
            <a:off x="7151981" y="1481626"/>
            <a:ext cx="2319285" cy="223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EDDF8-7275-53E7-94CD-74717AA3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E874D-3B82-7D54-8561-165AFFEBF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" y="161365"/>
            <a:ext cx="6061975" cy="6562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CA6BBA-1819-ADBC-4741-7A6B806F74DD}"/>
              </a:ext>
            </a:extLst>
          </p:cNvPr>
          <p:cNvSpPr txBox="1"/>
          <p:nvPr/>
        </p:nvSpPr>
        <p:spPr>
          <a:xfrm>
            <a:off x="6795247" y="4975412"/>
            <a:ext cx="436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D.W.Gidley , A.Rich, J. Van House, and P.W. Zitzewitz, Nature </a:t>
            </a: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297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, 639 (1982)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2F4340-E8AF-2827-6EED-4715466FB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828828"/>
              </p:ext>
            </p:extLst>
          </p:nvPr>
        </p:nvGraphicFramePr>
        <p:xfrm>
          <a:off x="5976582" y="1783976"/>
          <a:ext cx="5883724" cy="17920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7274">
                  <a:extLst>
                    <a:ext uri="{9D8B030D-6E8A-4147-A177-3AD203B41FA5}">
                      <a16:colId xmlns:a16="http://schemas.microsoft.com/office/drawing/2014/main" val="1755892407"/>
                    </a:ext>
                  </a:extLst>
                </a:gridCol>
                <a:gridCol w="2956450">
                  <a:extLst>
                    <a:ext uri="{9D8B030D-6E8A-4147-A177-3AD203B41FA5}">
                      <a16:colId xmlns:a16="http://schemas.microsoft.com/office/drawing/2014/main" val="780655201"/>
                    </a:ext>
                  </a:extLst>
                </a:gridCol>
              </a:tblGrid>
              <a:tr h="4510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Molecule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Annihilation Asymmetry (pp 10,000)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365599"/>
                  </a:ext>
                </a:extLst>
              </a:tr>
              <a:tr h="4449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Cysteine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&lt;7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5243353"/>
                  </a:ext>
                </a:extLst>
              </a:tr>
              <a:tr h="4510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Tryptophan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&lt;7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29464"/>
                  </a:ext>
                </a:extLst>
              </a:tr>
              <a:tr h="4449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effectLst/>
                        </a:rPr>
                        <a:t>Leucine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 dirty="0">
                          <a:solidFill>
                            <a:srgbClr val="FF0000"/>
                          </a:solidFill>
                          <a:effectLst/>
                        </a:rPr>
                        <a:t>31(7)</a:t>
                      </a:r>
                      <a:endParaRPr lang="en-US" sz="120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125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97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ECF0-E645-D549-C66C-903744EFE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633525"/>
            <a:ext cx="2153479" cy="1143000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ANU Positron Beamline #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E51E38-2BF8-C733-17B1-AD26D2738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14" y="33130"/>
            <a:ext cx="9050512" cy="67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0577E-7562-6EAF-D289-6C7526495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9A044E8-DD23-9D3B-D185-B4018D97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35" y="1812469"/>
            <a:ext cx="3122592" cy="32330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BFA192-9C45-D2B8-033B-120D836D6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804" y="1812469"/>
            <a:ext cx="3122592" cy="3233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4DFF04-09AB-CEAC-F7CF-E0CD36A6EFEE}"/>
              </a:ext>
            </a:extLst>
          </p:cNvPr>
          <p:cNvGrpSpPr/>
          <p:nvPr/>
        </p:nvGrpSpPr>
        <p:grpSpPr>
          <a:xfrm>
            <a:off x="7478173" y="1812468"/>
            <a:ext cx="3481080" cy="3125291"/>
            <a:chOff x="8090001" y="1175963"/>
            <a:chExt cx="3596640" cy="3599688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FA756ED4-794F-763D-AA4A-B327847AB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4362" y="2538803"/>
              <a:ext cx="1599604" cy="6450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47DA85-D0B8-96A4-571B-3DB585295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001" y="1175963"/>
              <a:ext cx="3596640" cy="35996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1EE64A-74A7-8EFF-5E9F-64933FC4831E}"/>
                </a:ext>
              </a:extLst>
            </p:cNvPr>
            <p:cNvSpPr txBox="1"/>
            <p:nvPr/>
          </p:nvSpPr>
          <p:spPr>
            <a:xfrm>
              <a:off x="8108166" y="4406319"/>
              <a:ext cx="1831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Machacek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D28506-F737-571F-8BBC-3942724C412B}"/>
              </a:ext>
            </a:extLst>
          </p:cNvPr>
          <p:cNvSpPr txBox="1"/>
          <p:nvPr/>
        </p:nvSpPr>
        <p:spPr>
          <a:xfrm>
            <a:off x="3877571" y="5572340"/>
            <a:ext cx="793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(no photos available for </a:t>
            </a:r>
            <a:r>
              <a:rPr lang="en-US" sz="2400" dirty="0">
                <a:solidFill>
                  <a:srgbClr val="7030A0"/>
                </a:solidFill>
                <a:latin typeface="CMR10"/>
              </a:rPr>
              <a:t>Liam Wymer, Sharan Kumar)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B2EFB-BAD5-213E-BB5B-29976D19B0EA}"/>
              </a:ext>
            </a:extLst>
          </p:cNvPr>
          <p:cNvSpPr txBox="1"/>
          <p:nvPr/>
        </p:nvSpPr>
        <p:spPr>
          <a:xfrm>
            <a:off x="2174240" y="34689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rgbClr val="FF0000"/>
                </a:solidFill>
              </a:rPr>
              <a:t>Co-Perpetrators</a:t>
            </a:r>
          </a:p>
        </p:txBody>
      </p:sp>
    </p:spTree>
    <p:extLst>
      <p:ext uri="{BB962C8B-B14F-4D97-AF65-F5344CB8AC3E}">
        <p14:creationId xmlns:p14="http://schemas.microsoft.com/office/powerpoint/2010/main" val="1332168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64040-FCF0-AC95-D317-85CF8215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1DC5-1685-4615-8240-15192985C6A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9449B-E669-8349-A4C9-36AC89E0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32" y="-217356"/>
            <a:ext cx="8861936" cy="66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B2E399-6073-849E-ECDE-DF0E4A7B24C3}"/>
              </a:ext>
            </a:extLst>
          </p:cNvPr>
          <p:cNvSpPr txBox="1"/>
          <p:nvPr/>
        </p:nvSpPr>
        <p:spPr>
          <a:xfrm>
            <a:off x="3797959" y="1647131"/>
            <a:ext cx="1776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Exothermic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68320A-494A-1A52-7DAC-FE62B6DB3F87}"/>
              </a:ext>
            </a:extLst>
          </p:cNvPr>
          <p:cNvSpPr txBox="1"/>
          <p:nvPr/>
        </p:nvSpPr>
        <p:spPr>
          <a:xfrm>
            <a:off x="7135099" y="1647131"/>
            <a:ext cx="198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Endothermic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D8EB4A9-8F5D-ADF6-1067-CDD40AF0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5600" y="6552000"/>
            <a:ext cx="5760000" cy="144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Research school of Physics   | </a:t>
            </a: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Positron Collisions with Cold Atoms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6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240970" y="250519"/>
            <a:ext cx="6172200" cy="479822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 Positron Beamline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BDFCE2-10EE-8F3E-90E3-AF69299BE139}"/>
              </a:ext>
            </a:extLst>
          </p:cNvPr>
          <p:cNvGrpSpPr/>
          <p:nvPr/>
        </p:nvGrpSpPr>
        <p:grpSpPr>
          <a:xfrm>
            <a:off x="868018" y="914400"/>
            <a:ext cx="10608364" cy="5565913"/>
            <a:chOff x="1634832" y="1431639"/>
            <a:chExt cx="8565978" cy="4189088"/>
          </a:xfrm>
        </p:grpSpPr>
        <p:pic>
          <p:nvPicPr>
            <p:cNvPr id="4" name="Picture 3" descr="Posrender3(2)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9541">
              <a:off x="2385917" y="1431639"/>
              <a:ext cx="7350738" cy="4189088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  <a:scene3d>
              <a:camera prst="orthographicFront">
                <a:rot lat="20024122" lon="20667891" rev="199557"/>
              </a:camera>
              <a:lightRig rig="threePt" dir="t"/>
            </a:scene3d>
          </p:spPr>
        </p:pic>
        <p:grpSp>
          <p:nvGrpSpPr>
            <p:cNvPr id="7" name="22Na source&amp;text"/>
            <p:cNvGrpSpPr>
              <a:grpSpLocks/>
            </p:cNvGrpSpPr>
            <p:nvPr/>
          </p:nvGrpSpPr>
          <p:grpSpPr bwMode="auto">
            <a:xfrm>
              <a:off x="1634832" y="2120068"/>
              <a:ext cx="1382624" cy="1308932"/>
              <a:chOff x="2214789" y="5929253"/>
              <a:chExt cx="1843809" cy="1745186"/>
            </a:xfrm>
          </p:grpSpPr>
          <p:sp>
            <p:nvSpPr>
              <p:cNvPr id="8" name="22Na e+ source(text)"/>
              <p:cNvSpPr txBox="1"/>
              <p:nvPr/>
            </p:nvSpPr>
            <p:spPr>
              <a:xfrm>
                <a:off x="2214789" y="5929253"/>
                <a:ext cx="198921" cy="41694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endParaRPr lang="en-AU" sz="21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69676D"/>
                    </a:outerShdw>
                  </a:effectLst>
                  <a:latin typeface="Lucida Sans" charset="0"/>
                </a:endParaRPr>
              </a:p>
            </p:txBody>
          </p:sp>
          <p:cxnSp>
            <p:nvCxnSpPr>
              <p:cNvPr id="10" name="source arrow"/>
              <p:cNvCxnSpPr>
                <a:cxnSpLocks noChangeShapeType="1"/>
              </p:cNvCxnSpPr>
              <p:nvPr/>
            </p:nvCxnSpPr>
            <p:spPr bwMode="auto">
              <a:xfrm>
                <a:off x="3888019" y="6952129"/>
                <a:ext cx="170579" cy="722310"/>
              </a:xfrm>
              <a:prstGeom prst="straightConnector1">
                <a:avLst/>
              </a:prstGeom>
              <a:noFill/>
              <a:ln w="41275">
                <a:solidFill>
                  <a:srgbClr val="FF0000"/>
                </a:solidFill>
                <a:bevel/>
                <a:headEnd/>
                <a:tailEnd type="stealth" w="med" len="med"/>
              </a:ln>
              <a:effectLst/>
            </p:spPr>
          </p:cxnSp>
        </p:grpSp>
        <p:cxnSp>
          <p:nvCxnSpPr>
            <p:cNvPr id="11" name="arrow from source to trap"/>
            <p:cNvCxnSpPr>
              <a:cxnSpLocks noChangeShapeType="1"/>
            </p:cNvCxnSpPr>
            <p:nvPr/>
          </p:nvCxnSpPr>
          <p:spPr bwMode="auto">
            <a:xfrm flipV="1">
              <a:off x="3309940" y="3375424"/>
              <a:ext cx="1875235" cy="482203"/>
            </a:xfrm>
            <a:prstGeom prst="straightConnector1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</p:spPr>
        </p:cxnSp>
        <p:grpSp>
          <p:nvGrpSpPr>
            <p:cNvPr id="12" name="trap(text)+arrow+ellipse"/>
            <p:cNvGrpSpPr/>
            <p:nvPr/>
          </p:nvGrpSpPr>
          <p:grpSpPr>
            <a:xfrm>
              <a:off x="5109337" y="3107529"/>
              <a:ext cx="1134020" cy="1783452"/>
              <a:chOff x="3113736" y="2898004"/>
              <a:chExt cx="1512027" cy="2377936"/>
            </a:xfrm>
            <a:effectLst/>
          </p:grpSpPr>
          <p:sp>
            <p:nvSpPr>
              <p:cNvPr id="13" name="trap(text)"/>
              <p:cNvSpPr txBox="1"/>
              <p:nvPr/>
            </p:nvSpPr>
            <p:spPr>
              <a:xfrm>
                <a:off x="3760911" y="4721943"/>
                <a:ext cx="864852" cy="553997"/>
              </a:xfrm>
              <a:prstGeom prst="rect">
                <a:avLst/>
              </a:prstGeom>
              <a:noFill/>
              <a:effectLst>
                <a:outerShdw dir="2700000" sx="167000" sy="167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AU" sz="2100" dirty="0">
                    <a:solidFill>
                      <a:srgbClr val="000000"/>
                    </a:solidFill>
                    <a:effectLst>
                      <a:outerShdw sx="1000" sy="1000" algn="ctr" rotWithShape="0">
                        <a:srgbClr val="000000"/>
                      </a:outerShdw>
                    </a:effectLst>
                    <a:latin typeface="+mj-lt"/>
                  </a:rPr>
                  <a:t>Trap</a:t>
                </a:r>
              </a:p>
            </p:txBody>
          </p:sp>
          <p:sp>
            <p:nvSpPr>
              <p:cNvPr id="14" name="ellipse"/>
              <p:cNvSpPr/>
              <p:nvPr/>
            </p:nvSpPr>
            <p:spPr>
              <a:xfrm rot="20835992">
                <a:off x="3113736" y="2898004"/>
                <a:ext cx="1071562" cy="50006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sz="135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5" name="trap Arrow"/>
              <p:cNvCxnSpPr/>
              <p:nvPr/>
            </p:nvCxnSpPr>
            <p:spPr>
              <a:xfrm rot="16200000" flipV="1">
                <a:off x="3178965" y="3859892"/>
                <a:ext cx="1428753" cy="50007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bevel/>
                <a:headEnd type="none"/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RPA2(text)+arrow+ellipse"/>
            <p:cNvGrpSpPr/>
            <p:nvPr/>
          </p:nvGrpSpPr>
          <p:grpSpPr>
            <a:xfrm>
              <a:off x="8796250" y="2642963"/>
              <a:ext cx="1404560" cy="1274682"/>
              <a:chOff x="2811443" y="3466938"/>
              <a:chExt cx="1872747" cy="1699576"/>
            </a:xfrm>
            <a:effectLst/>
          </p:grpSpPr>
          <p:sp>
            <p:nvSpPr>
              <p:cNvPr id="17" name="rpa2(text)"/>
              <p:cNvSpPr txBox="1"/>
              <p:nvPr/>
            </p:nvSpPr>
            <p:spPr>
              <a:xfrm>
                <a:off x="3581666" y="4612517"/>
                <a:ext cx="1102524" cy="553997"/>
              </a:xfrm>
              <a:prstGeom prst="rect">
                <a:avLst/>
              </a:prstGeom>
              <a:noFill/>
              <a:effectLst>
                <a:outerShdw dir="2700000" sx="167000" sy="167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AU" sz="2100" dirty="0">
                    <a:solidFill>
                      <a:srgbClr val="000000"/>
                    </a:solidFill>
                    <a:effectLst>
                      <a:outerShdw sx="1000" sy="1000" algn="ctr" rotWithShape="0">
                        <a:srgbClr val="000000"/>
                      </a:outerShdw>
                    </a:effectLst>
                    <a:latin typeface="+mj-lt"/>
                  </a:rPr>
                  <a:t>RPA 2</a:t>
                </a:r>
              </a:p>
            </p:txBody>
          </p:sp>
          <p:cxnSp>
            <p:nvCxnSpPr>
              <p:cNvPr id="18" name="rpa2 Arrow"/>
              <p:cNvCxnSpPr>
                <a:cxnSpLocks/>
              </p:cNvCxnSpPr>
              <p:nvPr/>
            </p:nvCxnSpPr>
            <p:spPr>
              <a:xfrm flipH="1" flipV="1">
                <a:off x="2811443" y="3466938"/>
                <a:ext cx="1331934" cy="1176502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bevel/>
                <a:headEnd type="none"/>
                <a:tailEnd type="stealth"/>
              </a:ln>
              <a:effectLst>
                <a:outerShdw sx="1000" sy="1000" algn="ctr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detector(text)"/>
            <p:cNvSpPr txBox="1"/>
            <p:nvPr/>
          </p:nvSpPr>
          <p:spPr bwMode="auto">
            <a:xfrm>
              <a:off x="7662174" y="1500188"/>
              <a:ext cx="752129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AU" sz="21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69676D"/>
                    </a:outerShdw>
                  </a:effectLst>
                  <a:latin typeface="Lucida Sans" charset="0"/>
                </a:rPr>
                <a:t>MCP</a:t>
              </a:r>
              <a:endParaRPr lang="en-AU" sz="1350" dirty="0">
                <a:solidFill>
                  <a:srgbClr val="000000"/>
                </a:solidFill>
                <a:effectLst>
                  <a:outerShdw blurRad="38100" dist="38100" dir="2700000" algn="tl">
                    <a:srgbClr val="69676D"/>
                  </a:outerShdw>
                </a:effectLst>
                <a:latin typeface="Lucida Sans" charset="0"/>
              </a:endParaRPr>
            </a:p>
          </p:txBody>
        </p:sp>
        <p:sp>
          <p:nvSpPr>
            <p:cNvPr id="26" name="arrow from trap to cell"/>
            <p:cNvSpPr/>
            <p:nvPr/>
          </p:nvSpPr>
          <p:spPr>
            <a:xfrm rot="20816248">
              <a:off x="5763641" y="3088280"/>
              <a:ext cx="1217203" cy="42989"/>
            </a:xfrm>
            <a:prstGeom prst="rightArrow">
              <a:avLst/>
            </a:prstGeom>
            <a:solidFill>
              <a:schemeClr val="tx1"/>
            </a:solidFill>
            <a:ln w="60325" cap="sq" cmpd="sng">
              <a:solidFill>
                <a:srgbClr val="FFFF00"/>
              </a:solidFill>
              <a:prstDash val="sysDash"/>
              <a:bevel/>
            </a:ln>
            <a:scene3d>
              <a:camera prst="isometricOffAxis1Righ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350" dirty="0"/>
            </a:p>
          </p:txBody>
        </p:sp>
        <p:sp>
          <p:nvSpPr>
            <p:cNvPr id="27" name="arrow from cell to rpa"/>
            <p:cNvSpPr/>
            <p:nvPr/>
          </p:nvSpPr>
          <p:spPr>
            <a:xfrm rot="20816248" flipV="1">
              <a:off x="7302345" y="2612879"/>
              <a:ext cx="1707094" cy="34289"/>
            </a:xfrm>
            <a:prstGeom prst="rightArrow">
              <a:avLst/>
            </a:prstGeom>
            <a:solidFill>
              <a:srgbClr val="FFFFFF"/>
            </a:solidFill>
            <a:ln w="25400" cap="sq" cmpd="sng">
              <a:solidFill>
                <a:srgbClr val="E1721F"/>
              </a:solidFill>
              <a:prstDash val="dash"/>
              <a:bevel/>
            </a:ln>
            <a:scene3d>
              <a:camera prst="isometricOffAxis1Righ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350" dirty="0"/>
            </a:p>
          </p:txBody>
        </p:sp>
        <p:sp>
          <p:nvSpPr>
            <p:cNvPr id="28" name="arrow from rpa to mcp"/>
            <p:cNvSpPr/>
            <p:nvPr/>
          </p:nvSpPr>
          <p:spPr>
            <a:xfrm rot="20816248" flipV="1">
              <a:off x="8826841" y="2430286"/>
              <a:ext cx="174487" cy="34289"/>
            </a:xfrm>
            <a:prstGeom prst="rightArrow">
              <a:avLst/>
            </a:prstGeom>
            <a:solidFill>
              <a:srgbClr val="E1721F"/>
            </a:solidFill>
            <a:ln w="22225" cap="sq" cmpd="sng">
              <a:solidFill>
                <a:schemeClr val="tx1"/>
              </a:solidFill>
              <a:prstDash val="dash"/>
              <a:bevel/>
            </a:ln>
            <a:scene3d>
              <a:camera prst="isometricOffAxis1Righ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sz="1350" dirty="0"/>
            </a:p>
          </p:txBody>
        </p:sp>
        <p:sp>
          <p:nvSpPr>
            <p:cNvPr id="29" name="source"/>
            <p:cNvSpPr/>
            <p:nvPr/>
          </p:nvSpPr>
          <p:spPr bwMode="auto">
            <a:xfrm>
              <a:off x="3149184" y="3857629"/>
              <a:ext cx="107157" cy="107156"/>
            </a:xfrm>
            <a:prstGeom prst="ellipse">
              <a:avLst/>
            </a:prstGeom>
            <a:solidFill>
              <a:srgbClr val="1C1C1C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AU" sz="1350" dirty="0">
                <a:solidFill>
                  <a:srgbClr val="FFFFFF"/>
                </a:solidFill>
                <a:latin typeface="Book Antiqua" charset="0"/>
                <a:cs typeface="Arial" charset="0"/>
              </a:endParaRPr>
            </a:p>
          </p:txBody>
        </p:sp>
        <p:grpSp>
          <p:nvGrpSpPr>
            <p:cNvPr id="35" name="trap(text)+arrow+ellipse"/>
            <p:cNvGrpSpPr/>
            <p:nvPr/>
          </p:nvGrpSpPr>
          <p:grpSpPr>
            <a:xfrm>
              <a:off x="6798079" y="2726923"/>
              <a:ext cx="1223148" cy="1768383"/>
              <a:chOff x="3113736" y="2898004"/>
              <a:chExt cx="1630864" cy="2357844"/>
            </a:xfrm>
            <a:effectLst/>
          </p:grpSpPr>
          <p:sp>
            <p:nvSpPr>
              <p:cNvPr id="36" name="trap(text)"/>
              <p:cNvSpPr txBox="1"/>
              <p:nvPr/>
            </p:nvSpPr>
            <p:spPr>
              <a:xfrm>
                <a:off x="3642076" y="4701851"/>
                <a:ext cx="1102524" cy="553997"/>
              </a:xfrm>
              <a:prstGeom prst="rect">
                <a:avLst/>
              </a:prstGeom>
              <a:noFill/>
              <a:effectLst>
                <a:outerShdw dir="2700000" sx="167000" sy="167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AU" sz="2100" dirty="0">
                    <a:solidFill>
                      <a:srgbClr val="000000"/>
                    </a:solidFill>
                    <a:effectLst>
                      <a:outerShdw sx="1000" sy="1000" algn="ctr" rotWithShape="0">
                        <a:srgbClr val="000000"/>
                      </a:outerShdw>
                    </a:effectLst>
                    <a:latin typeface="+mj-lt"/>
                  </a:rPr>
                  <a:t>RPA 1</a:t>
                </a:r>
              </a:p>
            </p:txBody>
          </p:sp>
          <p:sp>
            <p:nvSpPr>
              <p:cNvPr id="37" name="ellipse"/>
              <p:cNvSpPr/>
              <p:nvPr/>
            </p:nvSpPr>
            <p:spPr>
              <a:xfrm rot="20835992">
                <a:off x="3113736" y="2898004"/>
                <a:ext cx="1071562" cy="50006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AU" sz="135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8" name="trap Arrow"/>
              <p:cNvCxnSpPr/>
              <p:nvPr/>
            </p:nvCxnSpPr>
            <p:spPr>
              <a:xfrm rot="16200000" flipV="1">
                <a:off x="3178965" y="3839800"/>
                <a:ext cx="1428753" cy="500070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bevel/>
                <a:headEnd type="none"/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pa2 Arrow"/>
            <p:cNvCxnSpPr/>
            <p:nvPr/>
          </p:nvCxnSpPr>
          <p:spPr>
            <a:xfrm>
              <a:off x="8364253" y="1862827"/>
              <a:ext cx="526575" cy="347774"/>
            </a:xfrm>
            <a:prstGeom prst="straightConnector1">
              <a:avLst/>
            </a:prstGeom>
            <a:ln w="41275">
              <a:solidFill>
                <a:schemeClr val="tx1"/>
              </a:solidFill>
              <a:bevel/>
              <a:headEnd type="none"/>
              <a:tailEnd type="stealth"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548882B-6448-0AE8-CB8B-4F46FBF8A4BD}"/>
                </a:ext>
              </a:extLst>
            </p:cNvPr>
            <p:cNvSpPr/>
            <p:nvPr/>
          </p:nvSpPr>
          <p:spPr>
            <a:xfrm>
              <a:off x="7444599" y="2095865"/>
              <a:ext cx="1271854" cy="114105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9" name="rpa2 Arrow">
              <a:extLst>
                <a:ext uri="{FF2B5EF4-FFF2-40B4-BE49-F238E27FC236}">
                  <a16:creationId xmlns:a16="http://schemas.microsoft.com/office/drawing/2014/main" id="{2165DCA0-3BB8-A5FE-1AFA-AB7EC590BF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4637" y="3257165"/>
              <a:ext cx="719447" cy="1504970"/>
            </a:xfrm>
            <a:prstGeom prst="straightConnector1">
              <a:avLst/>
            </a:prstGeom>
            <a:ln w="41275">
              <a:solidFill>
                <a:srgbClr val="FF0000"/>
              </a:solidFill>
              <a:bevel/>
              <a:headEnd type="none"/>
              <a:tailEnd type="stealth"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detector(text)">
              <a:extLst>
                <a:ext uri="{FF2B5EF4-FFF2-40B4-BE49-F238E27FC236}">
                  <a16:creationId xmlns:a16="http://schemas.microsoft.com/office/drawing/2014/main" id="{3BCE2F3F-BC6A-6389-235F-087A97F40DBC}"/>
                </a:ext>
              </a:extLst>
            </p:cNvPr>
            <p:cNvSpPr txBox="1"/>
            <p:nvPr/>
          </p:nvSpPr>
          <p:spPr bwMode="auto">
            <a:xfrm>
              <a:off x="7973633" y="4753713"/>
              <a:ext cx="1949601" cy="6254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AU" dirty="0">
                  <a:solidFill>
                    <a:srgbClr val="FF0000"/>
                  </a:solidFill>
                </a:rPr>
                <a:t>New He Beam</a:t>
              </a:r>
            </a:p>
            <a:p>
              <a:pPr eaLnBrk="1" hangingPunct="1">
                <a:defRPr/>
              </a:pPr>
              <a:r>
                <a:rPr lang="en-AU" dirty="0">
                  <a:solidFill>
                    <a:srgbClr val="FF0000"/>
                  </a:solidFill>
                </a:rPr>
                <a:t>Collision Region</a:t>
              </a:r>
            </a:p>
          </p:txBody>
        </p:sp>
        <p:sp>
          <p:nvSpPr>
            <p:cNvPr id="2" name="trap(text)">
              <a:extLst>
                <a:ext uri="{FF2B5EF4-FFF2-40B4-BE49-F238E27FC236}">
                  <a16:creationId xmlns:a16="http://schemas.microsoft.com/office/drawing/2014/main" id="{7A920014-9869-E78B-3EAE-901AAAB7C68F}"/>
                </a:ext>
              </a:extLst>
            </p:cNvPr>
            <p:cNvSpPr txBox="1"/>
            <p:nvPr/>
          </p:nvSpPr>
          <p:spPr>
            <a:xfrm>
              <a:off x="4962656" y="1805272"/>
              <a:ext cx="1912768" cy="415498"/>
            </a:xfrm>
            <a:prstGeom prst="rect">
              <a:avLst/>
            </a:prstGeom>
            <a:noFill/>
            <a:effectLst>
              <a:outerShdw dir="2700000" sx="167000" sy="167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AU" sz="2100" dirty="0">
                  <a:solidFill>
                    <a:srgbClr val="000000"/>
                  </a:solidFill>
                  <a:effectLst>
                    <a:outerShdw sx="1000" sy="1000" algn="ctr" rotWithShape="0">
                      <a:srgbClr val="000000"/>
                    </a:outerShdw>
                  </a:effectLst>
                  <a:latin typeface="+mj-lt"/>
                </a:rPr>
                <a:t>Pumping Stages</a:t>
              </a:r>
            </a:p>
          </p:txBody>
        </p:sp>
        <p:cxnSp>
          <p:nvCxnSpPr>
            <p:cNvPr id="3" name="rpa2 Arrow">
              <a:extLst>
                <a:ext uri="{FF2B5EF4-FFF2-40B4-BE49-F238E27FC236}">
                  <a16:creationId xmlns:a16="http://schemas.microsoft.com/office/drawing/2014/main" id="{7C31884D-5F58-7665-0267-6882BFEB2C11}"/>
                </a:ext>
              </a:extLst>
            </p:cNvPr>
            <p:cNvCxnSpPr>
              <a:cxnSpLocks/>
            </p:cNvCxnSpPr>
            <p:nvPr/>
          </p:nvCxnSpPr>
          <p:spPr>
            <a:xfrm>
              <a:off x="5747236" y="2167174"/>
              <a:ext cx="306800" cy="532796"/>
            </a:xfrm>
            <a:prstGeom prst="straightConnector1">
              <a:avLst/>
            </a:prstGeom>
            <a:ln w="41275">
              <a:solidFill>
                <a:schemeClr val="tx1"/>
              </a:solidFill>
              <a:bevel/>
              <a:headEnd type="none"/>
              <a:tailEnd type="stealth"/>
            </a:ln>
            <a:effectLst>
              <a:outerShdw sx="1000" sy="1000" algn="ctr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813B763-039F-EC68-4D2C-5FC16287C631}"/>
              </a:ext>
            </a:extLst>
          </p:cNvPr>
          <p:cNvSpPr txBox="1"/>
          <p:nvPr/>
        </p:nvSpPr>
        <p:spPr>
          <a:xfrm>
            <a:off x="824164" y="22255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latin typeface="Aptos Display" panose="020B0004020202020204" pitchFamily="34" charset="0"/>
              </a:rPr>
              <a:t>22</a:t>
            </a:r>
            <a:r>
              <a:rPr lang="en-US" dirty="0">
                <a:latin typeface="Aptos Display" panose="020B0004020202020204" pitchFamily="34" charset="0"/>
              </a:rPr>
              <a:t>Na e</a:t>
            </a:r>
            <a:r>
              <a:rPr lang="en-US" baseline="30000" dirty="0">
                <a:latin typeface="Aptos Display" panose="020B0004020202020204" pitchFamily="34" charset="0"/>
              </a:rPr>
              <a:t>+</a:t>
            </a:r>
            <a:r>
              <a:rPr lang="en-US" dirty="0">
                <a:latin typeface="Aptos Display" panose="020B0004020202020204" pitchFamily="34" charset="0"/>
              </a:rPr>
              <a:t> Source </a:t>
            </a:r>
          </a:p>
          <a:p>
            <a:r>
              <a:rPr lang="en-US" dirty="0">
                <a:latin typeface="Aptos Display" panose="020B0004020202020204" pitchFamily="34" charset="0"/>
              </a:rPr>
              <a:t>and Moderator</a:t>
            </a:r>
          </a:p>
        </p:txBody>
      </p:sp>
    </p:spTree>
    <p:extLst>
      <p:ext uri="{BB962C8B-B14F-4D97-AF65-F5344CB8AC3E}">
        <p14:creationId xmlns:p14="http://schemas.microsoft.com/office/powerpoint/2010/main" val="129829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BE3391-B20B-D540-42F3-FF49398C9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432001"/>
            <a:ext cx="11342300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733" u="sng" dirty="0">
                <a:solidFill>
                  <a:srgbClr val="FF0000"/>
                </a:solidFill>
              </a:rPr>
              <a:t>Nuclear </a:t>
            </a:r>
            <a:r>
              <a:rPr lang="el-GR" sz="3733" u="sng" dirty="0">
                <a:solidFill>
                  <a:srgbClr val="FF0000"/>
                </a:solidFill>
              </a:rPr>
              <a:t>β</a:t>
            </a:r>
            <a:r>
              <a:rPr lang="en-AU" sz="3733" u="sng" dirty="0">
                <a:solidFill>
                  <a:srgbClr val="FF0000"/>
                </a:solidFill>
              </a:rPr>
              <a:t> Decay – Weak Interaction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01BBCA-4312-9D72-3FD3-05D8C510B655}"/>
                  </a:ext>
                </a:extLst>
              </p:cNvPr>
              <p:cNvSpPr txBox="1"/>
              <p:nvPr/>
            </p:nvSpPr>
            <p:spPr>
              <a:xfrm>
                <a:off x="979294" y="1360467"/>
                <a:ext cx="10233413" cy="594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AU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  <m:sup>
                          <m:r>
                            <a:rPr lang="en-AU" sz="3200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AU" sz="3200">
                              <a:latin typeface="Cambria Math" panose="02040503050406030204" pitchFamily="18" charset="0"/>
                            </a:rPr>
                            <m:t>Na</m:t>
                          </m:r>
                        </m:e>
                      </m:sPre>
                      <m:r>
                        <a:rPr lang="en-AU" sz="320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A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en-AU" sz="3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  <m:sup>
                              <m:r>
                                <a:rPr lang="en-AU" sz="3200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AU" sz="3200">
                                  <a:latin typeface="Cambria Math" panose="02040503050406030204" pitchFamily="18" charset="0"/>
                                </a:rPr>
                                <m:t>Ne</m:t>
                              </m:r>
                            </m:e>
                          </m:sPre>
                        </m:e>
                        <m:sup>
                          <m:r>
                            <a:rPr lang="en-AU" sz="32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AU" sz="32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AU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AU" sz="3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200" i="1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AU" sz="3200">
                          <a:latin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n-A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en-AU" sz="3200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AU" sz="3200">
                              <a:latin typeface="Cambria Math" panose="02040503050406030204" pitchFamily="18" charset="0"/>
                            </a:rPr>
                            <m:t>Ne</m:t>
                          </m:r>
                        </m:e>
                      </m:sPre>
                      <m:r>
                        <a:rPr lang="en-AU" sz="3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200" i="1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AU" sz="3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>
                              <a:latin typeface="Cambria Math" panose="02040503050406030204" pitchFamily="18" charset="0"/>
                            </a:rPr>
                            <m:t>1.28 </m:t>
                          </m:r>
                          <m:r>
                            <m:rPr>
                              <m:sty m:val="p"/>
                            </m:rPr>
                            <a:rPr lang="en-AU" sz="3200">
                              <a:latin typeface="Cambria Math" panose="02040503050406030204" pitchFamily="18" charset="0"/>
                            </a:rPr>
                            <m:t>MeV</m:t>
                          </m:r>
                        </m:e>
                      </m:d>
                      <m:r>
                        <a:rPr lang="en-AU" sz="320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AU" sz="32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AU" sz="32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200" i="1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01BBCA-4312-9D72-3FD3-05D8C510B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294" y="1360467"/>
                <a:ext cx="10233413" cy="5945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FE7FAF6-4810-D2F3-3B10-F30F99BB5400}"/>
              </a:ext>
            </a:extLst>
          </p:cNvPr>
          <p:cNvGrpSpPr/>
          <p:nvPr/>
        </p:nvGrpSpPr>
        <p:grpSpPr>
          <a:xfrm>
            <a:off x="807942" y="3526462"/>
            <a:ext cx="4297132" cy="1243738"/>
            <a:chOff x="2368610" y="1998413"/>
            <a:chExt cx="2524905" cy="932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D42AB39-3F51-67AA-2B69-C307EA9603F7}"/>
                    </a:ext>
                  </a:extLst>
                </p:cNvPr>
                <p:cNvSpPr txBox="1"/>
                <p:nvPr/>
              </p:nvSpPr>
              <p:spPr>
                <a:xfrm>
                  <a:off x="3321337" y="1998413"/>
                  <a:ext cx="1572178" cy="9328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AU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AU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AU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AU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a14:m>
                  <a:r>
                    <a:rPr lang="en-AU" sz="3200" dirty="0">
                      <a:solidFill>
                        <a:srgbClr val="7030A0"/>
                      </a:solidFill>
                    </a:rPr>
                    <a:t> = 70% for 200 keV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D42AB39-3F51-67AA-2B69-C307EA9603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1337" y="1998413"/>
                  <a:ext cx="1572178" cy="932805"/>
                </a:xfrm>
                <a:prstGeom prst="rect">
                  <a:avLst/>
                </a:prstGeom>
                <a:blipFill>
                  <a:blip r:embed="rId3"/>
                  <a:stretch>
                    <a:fillRect l="-5936" t="-488" b="-151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7DE311-E7FC-E24F-CD90-0DAE89432512}"/>
                </a:ext>
              </a:extLst>
            </p:cNvPr>
            <p:cNvSpPr txBox="1"/>
            <p:nvPr/>
          </p:nvSpPr>
          <p:spPr>
            <a:xfrm>
              <a:off x="2368610" y="2026234"/>
              <a:ext cx="1330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Helicity: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8463D5-6028-F0E1-F452-6062A0AD9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347" y="2148620"/>
            <a:ext cx="5985711" cy="44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6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DE33-1D08-6657-8209-DE5AB6864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DF0683-CDFA-996D-BA05-13B918F5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090" y="1342173"/>
            <a:ext cx="5807685" cy="3151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C677EA-8CE9-B16B-532F-1F681CDDE43C}"/>
              </a:ext>
            </a:extLst>
          </p:cNvPr>
          <p:cNvSpPr txBox="1"/>
          <p:nvPr/>
        </p:nvSpPr>
        <p:spPr>
          <a:xfrm>
            <a:off x="425417" y="4610977"/>
            <a:ext cx="4365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D.W.Gidley , A.Rich, J. Van House, and P.W. Zitzewitz, Nature </a:t>
            </a:r>
            <a:r>
              <a:rPr lang="en-US" b="1" dirty="0">
                <a:solidFill>
                  <a:srgbClr val="7030A0"/>
                </a:solidFill>
              </a:rPr>
              <a:t>297</a:t>
            </a:r>
            <a:r>
              <a:rPr lang="en-US" dirty="0">
                <a:solidFill>
                  <a:srgbClr val="7030A0"/>
                </a:solidFill>
              </a:rPr>
              <a:t>, 639 (1982)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3D8165-257E-24CB-F410-6AA741617478}"/>
              </a:ext>
            </a:extLst>
          </p:cNvPr>
          <p:cNvSpPr txBox="1"/>
          <p:nvPr/>
        </p:nvSpPr>
        <p:spPr>
          <a:xfrm>
            <a:off x="810003" y="302344"/>
            <a:ext cx="359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Moderators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57F554-6A5C-9D2C-1F39-3D46BB4C4054}"/>
                  </a:ext>
                </a:extLst>
              </p:cNvPr>
              <p:cNvSpPr txBox="1"/>
              <p:nvPr/>
            </p:nvSpPr>
            <p:spPr>
              <a:xfrm>
                <a:off x="6175345" y="5168960"/>
                <a:ext cx="5591238" cy="889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¡ Need to 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3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p>
                        </m:sSup>
                      </m:den>
                    </m:f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!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57F554-6A5C-9D2C-1F39-3D46BB4C4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345" y="5168960"/>
                <a:ext cx="5591238" cy="889539"/>
              </a:xfrm>
              <a:prstGeom prst="rect">
                <a:avLst/>
              </a:prstGeom>
              <a:blipFill>
                <a:blip r:embed="rId3"/>
                <a:stretch>
                  <a:fillRect l="-2726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97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29AA-295B-C551-7A86-F5D9C0221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92" y="119959"/>
            <a:ext cx="11655286" cy="1325563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Possible Schemes for Low-Energy Positron Polarimetry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C6C5F-BF6A-1881-FC41-35CFBC79F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05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Mott Scattering  (wrong charge sign)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Bhabba scattering (OK – above several MeV)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standard: methods involving high magnetic fields to quench positronium with subsequent decay gamma rays being detected with either time, energy, or angle cuts </a:t>
            </a:r>
          </a:p>
          <a:p>
            <a:pPr lvl="2">
              <a:buFontTx/>
              <a:buChar char="-"/>
            </a:pPr>
            <a:r>
              <a:rPr lang="en-US" sz="2400" dirty="0"/>
              <a:t>non-fatal drawbacks: magnetic field flipping is not ideal</a:t>
            </a:r>
          </a:p>
          <a:p>
            <a:pPr lvl="2">
              <a:buFontTx/>
              <a:buChar char="-"/>
            </a:pPr>
            <a:r>
              <a:rPr lang="en-US" sz="2400" dirty="0"/>
              <a:t>high magnetic field can pose spatial and stray field constraints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7192AC-7E72-1AF5-9554-7870EBA25F22}"/>
              </a:ext>
            </a:extLst>
          </p:cNvPr>
          <p:cNvGrpSpPr/>
          <p:nvPr/>
        </p:nvGrpSpPr>
        <p:grpSpPr>
          <a:xfrm>
            <a:off x="1128459" y="1460734"/>
            <a:ext cx="2511397" cy="339024"/>
            <a:chOff x="1128459" y="1460734"/>
            <a:chExt cx="2511397" cy="3390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3661DF3-618A-6860-4BEC-9A68561D5B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600" y="1460735"/>
              <a:ext cx="2498256" cy="3390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CC11D7-E95E-D0C2-C548-4D4F06C4F4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8459" y="1460734"/>
              <a:ext cx="2498256" cy="3390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DB9801-AF22-A028-28C3-10A8A3DA4F5C}"/>
              </a:ext>
            </a:extLst>
          </p:cNvPr>
          <p:cNvGrpSpPr/>
          <p:nvPr/>
        </p:nvGrpSpPr>
        <p:grpSpPr>
          <a:xfrm>
            <a:off x="1341819" y="2460632"/>
            <a:ext cx="2511397" cy="339024"/>
            <a:chOff x="1128459" y="1460734"/>
            <a:chExt cx="2511397" cy="33902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30BEBD-DD8A-3CB3-4CF2-C2822C356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600" y="1460735"/>
              <a:ext cx="2498256" cy="3390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A1C846B-A121-F9AA-4196-52400BF466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8459" y="1460734"/>
              <a:ext cx="2498256" cy="33902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994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9BE3391-B20B-D540-42F3-FF49398C9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799" y="432001"/>
            <a:ext cx="11342300" cy="783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733" u="sng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C32E7-2A1A-DBC4-2496-6821677AF75F}"/>
              </a:ext>
            </a:extLst>
          </p:cNvPr>
          <p:cNvSpPr txBox="1"/>
          <p:nvPr/>
        </p:nvSpPr>
        <p:spPr>
          <a:xfrm>
            <a:off x="7142380" y="6127619"/>
            <a:ext cx="48493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G. Gerber </a:t>
            </a:r>
            <a:r>
              <a:rPr lang="fr-FR" sz="1600" i="1" dirty="0">
                <a:solidFill>
                  <a:srgbClr val="7030A0"/>
                </a:solidFill>
                <a:cs typeface="Times New Roman" panose="02020603050405020304" pitchFamily="18" charset="0"/>
              </a:rPr>
              <a:t>et al.</a:t>
            </a:r>
            <a:r>
              <a:rPr 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, Phys. Rev. D </a:t>
            </a:r>
            <a:r>
              <a:rPr lang="fr-FR" sz="1600" b="1" dirty="0">
                <a:solidFill>
                  <a:srgbClr val="7030A0"/>
                </a:solidFill>
                <a:cs typeface="Times New Roman" panose="02020603050405020304" pitchFamily="18" charset="0"/>
              </a:rPr>
              <a:t>15</a:t>
            </a:r>
            <a:r>
              <a:rPr lang="fr-FR" sz="1600" dirty="0">
                <a:solidFill>
                  <a:srgbClr val="7030A0"/>
                </a:solidFill>
                <a:cs typeface="Times New Roman" panose="02020603050405020304" pitchFamily="18" charset="0"/>
              </a:rPr>
              <a:t> 1189 (1977) </a:t>
            </a:r>
            <a:endParaRPr lang="en-AU" sz="16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3A0886-B1EC-7336-6387-8DAD73DA6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1493869"/>
            <a:ext cx="4698314" cy="3706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B9A738-2F5D-F0C5-9965-839A07468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361" y="1493869"/>
            <a:ext cx="4796943" cy="3870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809540-05F6-DCD4-873B-1B86BA48CB1F}"/>
                  </a:ext>
                </a:extLst>
              </p:cNvPr>
              <p:cNvSpPr txBox="1"/>
              <p:nvPr/>
            </p:nvSpPr>
            <p:spPr>
              <a:xfrm>
                <a:off x="6461760" y="432001"/>
                <a:ext cx="4307544" cy="82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809540-05F6-DCD4-873B-1B86BA48C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60" y="432001"/>
                <a:ext cx="4307544" cy="827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834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C90E-19C2-23E2-D513-F369081B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494" y="156882"/>
            <a:ext cx="9233647" cy="868362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 Relevant Technology – the Rb Spin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E007A-DC53-9574-5059-4D8E3239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027238"/>
            <a:ext cx="8501606" cy="4678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1D10F-E546-94BC-D4D7-2B9E0786A698}"/>
              </a:ext>
            </a:extLst>
          </p:cNvPr>
          <p:cNvSpPr txBox="1"/>
          <p:nvPr/>
        </p:nvSpPr>
        <p:spPr>
          <a:xfrm>
            <a:off x="2819400" y="1447799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6BBBC-CC39-4D36-9DCE-5149767996E5}"/>
              </a:ext>
            </a:extLst>
          </p:cNvPr>
          <p:cNvSpPr txBox="1"/>
          <p:nvPr/>
        </p:nvSpPr>
        <p:spPr>
          <a:xfrm>
            <a:off x="4800600" y="1315135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DIFFERENTIAL PUMPING &amp; TRANSPORT OPTICS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DE65A-4F5E-AB35-19FC-3F683923CD48}"/>
              </a:ext>
            </a:extLst>
          </p:cNvPr>
          <p:cNvSpPr txBox="1"/>
          <p:nvPr/>
        </p:nvSpPr>
        <p:spPr>
          <a:xfrm>
            <a:off x="8305800" y="1346075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TARGET &amp; POLARIMETER</a:t>
            </a:r>
          </a:p>
        </p:txBody>
      </p:sp>
    </p:spTree>
    <p:extLst>
      <p:ext uri="{BB962C8B-B14F-4D97-AF65-F5344CB8AC3E}">
        <p14:creationId xmlns:p14="http://schemas.microsoft.com/office/powerpoint/2010/main" val="3542042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1249</Words>
  <Application>Microsoft Office PowerPoint</Application>
  <PresentationFormat>Widescreen</PresentationFormat>
  <Paragraphs>218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Aptos</vt:lpstr>
      <vt:lpstr>Aptos Display</vt:lpstr>
      <vt:lpstr>Arial</vt:lpstr>
      <vt:lpstr>Book Antiqua</vt:lpstr>
      <vt:lpstr>Calibri</vt:lpstr>
      <vt:lpstr>Cambria Math</vt:lpstr>
      <vt:lpstr>CMR10</vt:lpstr>
      <vt:lpstr>Lucida Sans</vt:lpstr>
      <vt:lpstr>Palatino Linotype</vt:lpstr>
      <vt:lpstr>Public Sans Light</vt:lpstr>
      <vt:lpstr>Symbol</vt:lpstr>
      <vt:lpstr>Times New Roman</vt:lpstr>
      <vt:lpstr>Office Theme</vt:lpstr>
      <vt:lpstr>1_Office Theme</vt:lpstr>
      <vt:lpstr>PowerPoint Presentation</vt:lpstr>
      <vt:lpstr>Some New Ideas: Low-Energy Positron Physics at the ANU and a Proposal for a New Positron Polarimeter </vt:lpstr>
      <vt:lpstr>ANU Positron Beamline # 2</vt:lpstr>
      <vt:lpstr>ANU Positron Beamline</vt:lpstr>
      <vt:lpstr>PowerPoint Presentation</vt:lpstr>
      <vt:lpstr>PowerPoint Presentation</vt:lpstr>
      <vt:lpstr>Possible Schemes for Low-Energy Positron Polarimetry</vt:lpstr>
      <vt:lpstr>PowerPoint Presentation</vt:lpstr>
      <vt:lpstr>A Relevant Technology – the Rb Spin Filter</vt:lpstr>
      <vt:lpstr>PowerPoint Presentation</vt:lpstr>
      <vt:lpstr>PowerPoint Presentation</vt:lpstr>
      <vt:lpstr>Rb Optical Pumping and Radiation Trapping</vt:lpstr>
      <vt:lpstr>Performance Parameters of the Rb Spin Filter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with Positrons (both polarized and unpolarized)</vt:lpstr>
      <vt:lpstr>Positron Excitation of Metastable Helium</vt:lpstr>
      <vt:lpstr>Open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Timothy Gay</dc:creator>
  <cp:lastModifiedBy>Timothy Gay</cp:lastModifiedBy>
  <cp:revision>1</cp:revision>
  <dcterms:created xsi:type="dcterms:W3CDTF">2026-03-22T19:22:13Z</dcterms:created>
  <dcterms:modified xsi:type="dcterms:W3CDTF">2026-03-25T01:14:16Z</dcterms:modified>
</cp:coreProperties>
</file>