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9"/>
  </p:notesMasterIdLst>
  <p:handoutMasterIdLst>
    <p:handoutMasterId r:id="rId40"/>
  </p:handoutMasterIdLst>
  <p:sldIdLst>
    <p:sldId id="903" r:id="rId3"/>
    <p:sldId id="1022" r:id="rId4"/>
    <p:sldId id="1112" r:id="rId5"/>
    <p:sldId id="1143" r:id="rId6"/>
    <p:sldId id="1163" r:id="rId7"/>
    <p:sldId id="1144" r:id="rId8"/>
    <p:sldId id="1145" r:id="rId9"/>
    <p:sldId id="1147" r:id="rId10"/>
    <p:sldId id="1152" r:id="rId11"/>
    <p:sldId id="1161" r:id="rId12"/>
    <p:sldId id="1160" r:id="rId13"/>
    <p:sldId id="1169" r:id="rId14"/>
    <p:sldId id="1168" r:id="rId15"/>
    <p:sldId id="1170" r:id="rId16"/>
    <p:sldId id="1164" r:id="rId17"/>
    <p:sldId id="1167" r:id="rId18"/>
    <p:sldId id="1148" r:id="rId19"/>
    <p:sldId id="1155" r:id="rId20"/>
    <p:sldId id="1165" r:id="rId21"/>
    <p:sldId id="1166" r:id="rId22"/>
    <p:sldId id="1149" r:id="rId23"/>
    <p:sldId id="1146" r:id="rId24"/>
    <p:sldId id="1156" r:id="rId25"/>
    <p:sldId id="1153" r:id="rId26"/>
    <p:sldId id="1177" r:id="rId27"/>
    <p:sldId id="1154" r:id="rId28"/>
    <p:sldId id="1171" r:id="rId29"/>
    <p:sldId id="1174" r:id="rId30"/>
    <p:sldId id="1173" r:id="rId31"/>
    <p:sldId id="1157" r:id="rId32"/>
    <p:sldId id="1159" r:id="rId33"/>
    <p:sldId id="1176" r:id="rId34"/>
    <p:sldId id="1150" r:id="rId35"/>
    <p:sldId id="1151" r:id="rId36"/>
    <p:sldId id="1172" r:id="rId37"/>
    <p:sldId id="1175" r:id="rId3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1308A1-9441-41EC-872B-EB7003C655DD}" v="482" dt="2025-06-04T13:59:20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836" autoAdjust="0"/>
  </p:normalViewPr>
  <p:slideViewPr>
    <p:cSldViewPr>
      <p:cViewPr varScale="1">
        <p:scale>
          <a:sx n="97" d="100"/>
          <a:sy n="97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Yaohang" userId="0f226a25-7dd7-4860-a2d5-a3b19a458497" providerId="ADAL" clId="{A3DA6CE5-BAC1-40D3-80E2-6540739F9A6B}"/>
    <pc:docChg chg="undo redo custSel addSld delSld modSld sldOrd">
      <pc:chgData name="Li, Yaohang" userId="0f226a25-7dd7-4860-a2d5-a3b19a458497" providerId="ADAL" clId="{A3DA6CE5-BAC1-40D3-80E2-6540739F9A6B}" dt="2024-12-16T22:33:22.819" v="7029" actId="20577"/>
      <pc:docMkLst>
        <pc:docMk/>
      </pc:docMkLst>
      <pc:sldChg chg="addSp modSp add del mod">
        <pc:chgData name="Li, Yaohang" userId="0f226a25-7dd7-4860-a2d5-a3b19a458497" providerId="ADAL" clId="{A3DA6CE5-BAC1-40D3-80E2-6540739F9A6B}" dt="2024-12-13T21:29:12.916" v="6174" actId="47"/>
        <pc:sldMkLst>
          <pc:docMk/>
          <pc:sldMk cId="0" sldId="260"/>
        </pc:sldMkLst>
      </pc:sldChg>
      <pc:sldChg chg="modSp add del mod">
        <pc:chgData name="Li, Yaohang" userId="0f226a25-7dd7-4860-a2d5-a3b19a458497" providerId="ADAL" clId="{A3DA6CE5-BAC1-40D3-80E2-6540739F9A6B}" dt="2024-12-13T21:29:12.916" v="6174" actId="47"/>
        <pc:sldMkLst>
          <pc:docMk/>
          <pc:sldMk cId="0" sldId="261"/>
        </pc:sldMkLst>
      </pc:sldChg>
      <pc:sldChg chg="modSp add del mod">
        <pc:chgData name="Li, Yaohang" userId="0f226a25-7dd7-4860-a2d5-a3b19a458497" providerId="ADAL" clId="{A3DA6CE5-BAC1-40D3-80E2-6540739F9A6B}" dt="2024-12-13T21:29:12.916" v="6174" actId="47"/>
        <pc:sldMkLst>
          <pc:docMk/>
          <pc:sldMk cId="0" sldId="262"/>
        </pc:sldMkLst>
      </pc:sldChg>
      <pc:sldChg chg="modSp add del mod">
        <pc:chgData name="Li, Yaohang" userId="0f226a25-7dd7-4860-a2d5-a3b19a458497" providerId="ADAL" clId="{A3DA6CE5-BAC1-40D3-80E2-6540739F9A6B}" dt="2024-12-13T21:29:12.916" v="6174" actId="47"/>
        <pc:sldMkLst>
          <pc:docMk/>
          <pc:sldMk cId="0" sldId="263"/>
        </pc:sldMkLst>
      </pc:sldChg>
      <pc:sldChg chg="modSp add del mod">
        <pc:chgData name="Li, Yaohang" userId="0f226a25-7dd7-4860-a2d5-a3b19a458497" providerId="ADAL" clId="{A3DA6CE5-BAC1-40D3-80E2-6540739F9A6B}" dt="2024-12-13T21:29:12.916" v="6174" actId="47"/>
        <pc:sldMkLst>
          <pc:docMk/>
          <pc:sldMk cId="0" sldId="264"/>
        </pc:sldMkLst>
      </pc:sldChg>
      <pc:sldChg chg="modSp add del mod">
        <pc:chgData name="Li, Yaohang" userId="0f226a25-7dd7-4860-a2d5-a3b19a458497" providerId="ADAL" clId="{A3DA6CE5-BAC1-40D3-80E2-6540739F9A6B}" dt="2024-12-13T21:29:12.916" v="6174" actId="47"/>
        <pc:sldMkLst>
          <pc:docMk/>
          <pc:sldMk cId="0" sldId="265"/>
        </pc:sldMkLst>
      </pc:sldChg>
      <pc:sldChg chg="modSp add del mod">
        <pc:chgData name="Li, Yaohang" userId="0f226a25-7dd7-4860-a2d5-a3b19a458497" providerId="ADAL" clId="{A3DA6CE5-BAC1-40D3-80E2-6540739F9A6B}" dt="2024-12-13T21:29:12.916" v="6174" actId="47"/>
        <pc:sldMkLst>
          <pc:docMk/>
          <pc:sldMk cId="0" sldId="266"/>
        </pc:sldMkLst>
      </pc:sldChg>
      <pc:sldChg chg="modSp add del mod">
        <pc:chgData name="Li, Yaohang" userId="0f226a25-7dd7-4860-a2d5-a3b19a458497" providerId="ADAL" clId="{A3DA6CE5-BAC1-40D3-80E2-6540739F9A6B}" dt="2024-12-13T21:29:12.916" v="6174" actId="47"/>
        <pc:sldMkLst>
          <pc:docMk/>
          <pc:sldMk cId="0" sldId="267"/>
        </pc:sldMkLst>
      </pc:sldChg>
      <pc:sldChg chg="modSp add del mod">
        <pc:chgData name="Li, Yaohang" userId="0f226a25-7dd7-4860-a2d5-a3b19a458497" providerId="ADAL" clId="{A3DA6CE5-BAC1-40D3-80E2-6540739F9A6B}" dt="2024-12-12T01:30:56.760" v="1665" actId="47"/>
        <pc:sldMkLst>
          <pc:docMk/>
          <pc:sldMk cId="0" sldId="272"/>
        </pc:sldMkLst>
      </pc:sldChg>
      <pc:sldChg chg="addSp delSp modSp add mod ord">
        <pc:chgData name="Li, Yaohang" userId="0f226a25-7dd7-4860-a2d5-a3b19a458497" providerId="ADAL" clId="{A3DA6CE5-BAC1-40D3-80E2-6540739F9A6B}" dt="2024-12-16T20:32:39.396" v="6954" actId="404"/>
        <pc:sldMkLst>
          <pc:docMk/>
          <pc:sldMk cId="0" sldId="273"/>
        </pc:sldMkLst>
      </pc:sldChg>
      <pc:sldChg chg="modSp add del mod">
        <pc:chgData name="Li, Yaohang" userId="0f226a25-7dd7-4860-a2d5-a3b19a458497" providerId="ADAL" clId="{A3DA6CE5-BAC1-40D3-80E2-6540739F9A6B}" dt="2024-12-13T12:42:51.878" v="2333" actId="47"/>
        <pc:sldMkLst>
          <pc:docMk/>
          <pc:sldMk cId="0" sldId="274"/>
        </pc:sldMkLst>
      </pc:sldChg>
      <pc:sldChg chg="addSp modSp add del mod">
        <pc:chgData name="Li, Yaohang" userId="0f226a25-7dd7-4860-a2d5-a3b19a458497" providerId="ADAL" clId="{A3DA6CE5-BAC1-40D3-80E2-6540739F9A6B}" dt="2024-12-13T19:59:58.529" v="5317" actId="47"/>
        <pc:sldMkLst>
          <pc:docMk/>
          <pc:sldMk cId="0" sldId="275"/>
        </pc:sldMkLst>
      </pc:sldChg>
      <pc:sldChg chg="modSp add del mod">
        <pc:chgData name="Li, Yaohang" userId="0f226a25-7dd7-4860-a2d5-a3b19a458497" providerId="ADAL" clId="{A3DA6CE5-BAC1-40D3-80E2-6540739F9A6B}" dt="2024-12-13T19:59:59.972" v="5318" actId="47"/>
        <pc:sldMkLst>
          <pc:docMk/>
          <pc:sldMk cId="0" sldId="276"/>
        </pc:sldMkLst>
      </pc:sldChg>
      <pc:sldChg chg="modSp add del mod">
        <pc:chgData name="Li, Yaohang" userId="0f226a25-7dd7-4860-a2d5-a3b19a458497" providerId="ADAL" clId="{A3DA6CE5-BAC1-40D3-80E2-6540739F9A6B}" dt="2024-12-13T20:00:00.652" v="5319" actId="47"/>
        <pc:sldMkLst>
          <pc:docMk/>
          <pc:sldMk cId="0" sldId="277"/>
        </pc:sldMkLst>
      </pc:sldChg>
      <pc:sldChg chg="modSp add del mod">
        <pc:chgData name="Li, Yaohang" userId="0f226a25-7dd7-4860-a2d5-a3b19a458497" providerId="ADAL" clId="{A3DA6CE5-BAC1-40D3-80E2-6540739F9A6B}" dt="2024-12-13T20:00:01.488" v="5320" actId="47"/>
        <pc:sldMkLst>
          <pc:docMk/>
          <pc:sldMk cId="0" sldId="278"/>
        </pc:sldMkLst>
      </pc:sldChg>
      <pc:sldChg chg="modSp add del mod">
        <pc:chgData name="Li, Yaohang" userId="0f226a25-7dd7-4860-a2d5-a3b19a458497" providerId="ADAL" clId="{A3DA6CE5-BAC1-40D3-80E2-6540739F9A6B}" dt="2024-12-13T20:00:02.184" v="5321" actId="47"/>
        <pc:sldMkLst>
          <pc:docMk/>
          <pc:sldMk cId="0" sldId="279"/>
        </pc:sldMkLst>
      </pc:sldChg>
      <pc:sldChg chg="modSp add del mod">
        <pc:chgData name="Li, Yaohang" userId="0f226a25-7dd7-4860-a2d5-a3b19a458497" providerId="ADAL" clId="{A3DA6CE5-BAC1-40D3-80E2-6540739F9A6B}" dt="2024-12-13T20:00:02.847" v="5322" actId="47"/>
        <pc:sldMkLst>
          <pc:docMk/>
          <pc:sldMk cId="0" sldId="280"/>
        </pc:sldMkLst>
      </pc:sldChg>
      <pc:sldChg chg="modSp add del mod">
        <pc:chgData name="Li, Yaohang" userId="0f226a25-7dd7-4860-a2d5-a3b19a458497" providerId="ADAL" clId="{A3DA6CE5-BAC1-40D3-80E2-6540739F9A6B}" dt="2024-12-13T20:00:03.499" v="5323" actId="47"/>
        <pc:sldMkLst>
          <pc:docMk/>
          <pc:sldMk cId="0" sldId="281"/>
        </pc:sldMkLst>
      </pc:sldChg>
      <pc:sldChg chg="modSp add del mod">
        <pc:chgData name="Li, Yaohang" userId="0f226a25-7dd7-4860-a2d5-a3b19a458497" providerId="ADAL" clId="{A3DA6CE5-BAC1-40D3-80E2-6540739F9A6B}" dt="2024-12-13T20:00:04.178" v="5324" actId="47"/>
        <pc:sldMkLst>
          <pc:docMk/>
          <pc:sldMk cId="0" sldId="282"/>
        </pc:sldMkLst>
      </pc:sldChg>
      <pc:sldChg chg="modSp add del mod">
        <pc:chgData name="Li, Yaohang" userId="0f226a25-7dd7-4860-a2d5-a3b19a458497" providerId="ADAL" clId="{A3DA6CE5-BAC1-40D3-80E2-6540739F9A6B}" dt="2024-12-13T20:00:05.351" v="5325" actId="47"/>
        <pc:sldMkLst>
          <pc:docMk/>
          <pc:sldMk cId="0" sldId="283"/>
        </pc:sldMkLst>
      </pc:sldChg>
      <pc:sldChg chg="modSp add del mod">
        <pc:chgData name="Li, Yaohang" userId="0f226a25-7dd7-4860-a2d5-a3b19a458497" providerId="ADAL" clId="{A3DA6CE5-BAC1-40D3-80E2-6540739F9A6B}" dt="2024-12-13T20:00:06.458" v="5326" actId="47"/>
        <pc:sldMkLst>
          <pc:docMk/>
          <pc:sldMk cId="0" sldId="284"/>
        </pc:sldMkLst>
      </pc:sldChg>
      <pc:sldChg chg="modSp add del mod">
        <pc:chgData name="Li, Yaohang" userId="0f226a25-7dd7-4860-a2d5-a3b19a458497" providerId="ADAL" clId="{A3DA6CE5-BAC1-40D3-80E2-6540739F9A6B}" dt="2024-12-13T20:00:07.089" v="5327" actId="47"/>
        <pc:sldMkLst>
          <pc:docMk/>
          <pc:sldMk cId="0" sldId="285"/>
        </pc:sldMkLst>
      </pc:sldChg>
      <pc:sldChg chg="modSp mod">
        <pc:chgData name="Li, Yaohang" userId="0f226a25-7dd7-4860-a2d5-a3b19a458497" providerId="ADAL" clId="{A3DA6CE5-BAC1-40D3-80E2-6540739F9A6B}" dt="2024-12-16T20:50:20.728" v="6965" actId="20577"/>
        <pc:sldMkLst>
          <pc:docMk/>
          <pc:sldMk cId="2818834596" sldId="903"/>
        </pc:sldMkLst>
      </pc:sldChg>
      <pc:sldChg chg="del">
        <pc:chgData name="Li, Yaohang" userId="0f226a25-7dd7-4860-a2d5-a3b19a458497" providerId="ADAL" clId="{A3DA6CE5-BAC1-40D3-80E2-6540739F9A6B}" dt="2024-12-11T16:43:11.583" v="192" actId="47"/>
        <pc:sldMkLst>
          <pc:docMk/>
          <pc:sldMk cId="2392456702" sldId="911"/>
        </pc:sldMkLst>
      </pc:sldChg>
      <pc:sldChg chg="del">
        <pc:chgData name="Li, Yaohang" userId="0f226a25-7dd7-4860-a2d5-a3b19a458497" providerId="ADAL" clId="{A3DA6CE5-BAC1-40D3-80E2-6540739F9A6B}" dt="2024-12-11T16:43:24.639" v="196" actId="47"/>
        <pc:sldMkLst>
          <pc:docMk/>
          <pc:sldMk cId="2896330" sldId="968"/>
        </pc:sldMkLst>
      </pc:sldChg>
      <pc:sldChg chg="del">
        <pc:chgData name="Li, Yaohang" userId="0f226a25-7dd7-4860-a2d5-a3b19a458497" providerId="ADAL" clId="{A3DA6CE5-BAC1-40D3-80E2-6540739F9A6B}" dt="2024-12-11T16:43:27.088" v="200" actId="47"/>
        <pc:sldMkLst>
          <pc:docMk/>
          <pc:sldMk cId="3827680875" sldId="969"/>
        </pc:sldMkLst>
      </pc:sldChg>
      <pc:sldChg chg="del">
        <pc:chgData name="Li, Yaohang" userId="0f226a25-7dd7-4860-a2d5-a3b19a458497" providerId="ADAL" clId="{A3DA6CE5-BAC1-40D3-80E2-6540739F9A6B}" dt="2024-12-11T16:43:29.037" v="202" actId="47"/>
        <pc:sldMkLst>
          <pc:docMk/>
          <pc:sldMk cId="793556351" sldId="985"/>
        </pc:sldMkLst>
      </pc:sldChg>
      <pc:sldChg chg="del">
        <pc:chgData name="Li, Yaohang" userId="0f226a25-7dd7-4860-a2d5-a3b19a458497" providerId="ADAL" clId="{A3DA6CE5-BAC1-40D3-80E2-6540739F9A6B}" dt="2024-12-11T16:43:27.763" v="201" actId="47"/>
        <pc:sldMkLst>
          <pc:docMk/>
          <pc:sldMk cId="3473103631" sldId="988"/>
        </pc:sldMkLst>
      </pc:sldChg>
      <pc:sldChg chg="del">
        <pc:chgData name="Li, Yaohang" userId="0f226a25-7dd7-4860-a2d5-a3b19a458497" providerId="ADAL" clId="{A3DA6CE5-BAC1-40D3-80E2-6540739F9A6B}" dt="2024-12-11T16:43:25.345" v="197" actId="47"/>
        <pc:sldMkLst>
          <pc:docMk/>
          <pc:sldMk cId="3465627135" sldId="990"/>
        </pc:sldMkLst>
      </pc:sldChg>
      <pc:sldChg chg="del">
        <pc:chgData name="Li, Yaohang" userId="0f226a25-7dd7-4860-a2d5-a3b19a458497" providerId="ADAL" clId="{A3DA6CE5-BAC1-40D3-80E2-6540739F9A6B}" dt="2024-12-11T16:43:26.460" v="199" actId="47"/>
        <pc:sldMkLst>
          <pc:docMk/>
          <pc:sldMk cId="2560835624" sldId="991"/>
        </pc:sldMkLst>
      </pc:sldChg>
      <pc:sldChg chg="del">
        <pc:chgData name="Li, Yaohang" userId="0f226a25-7dd7-4860-a2d5-a3b19a458497" providerId="ADAL" clId="{A3DA6CE5-BAC1-40D3-80E2-6540739F9A6B}" dt="2024-12-11T16:43:25.894" v="198" actId="47"/>
        <pc:sldMkLst>
          <pc:docMk/>
          <pc:sldMk cId="1046476238" sldId="992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2149919960" sldId="1004"/>
        </pc:sldMkLst>
      </pc:sldChg>
      <pc:sldChg chg="addSp delSp modSp add mod">
        <pc:chgData name="Li, Yaohang" userId="0f226a25-7dd7-4860-a2d5-a3b19a458497" providerId="ADAL" clId="{A3DA6CE5-BAC1-40D3-80E2-6540739F9A6B}" dt="2024-12-13T21:40:49.726" v="6289" actId="1036"/>
        <pc:sldMkLst>
          <pc:docMk/>
          <pc:sldMk cId="2588527929" sldId="1005"/>
        </pc:sldMkLst>
      </pc:sldChg>
      <pc:sldChg chg="del">
        <pc:chgData name="Li, Yaohang" userId="0f226a25-7dd7-4860-a2d5-a3b19a458497" providerId="ADAL" clId="{A3DA6CE5-BAC1-40D3-80E2-6540739F9A6B}" dt="2024-12-11T16:47:55.049" v="204" actId="2696"/>
        <pc:sldMkLst>
          <pc:docMk/>
          <pc:sldMk cId="4275922942" sldId="1005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597993602" sldId="1006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1167227908" sldId="1007"/>
        </pc:sldMkLst>
      </pc:sldChg>
      <pc:sldChg chg="addSp modSp add mod">
        <pc:chgData name="Li, Yaohang" userId="0f226a25-7dd7-4860-a2d5-a3b19a458497" providerId="ADAL" clId="{A3DA6CE5-BAC1-40D3-80E2-6540739F9A6B}" dt="2024-12-16T15:14:07.712" v="6899" actId="1035"/>
        <pc:sldMkLst>
          <pc:docMk/>
          <pc:sldMk cId="1007617963" sldId="1011"/>
        </pc:sldMkLst>
      </pc:sldChg>
      <pc:sldChg chg="del">
        <pc:chgData name="Li, Yaohang" userId="0f226a25-7dd7-4860-a2d5-a3b19a458497" providerId="ADAL" clId="{A3DA6CE5-BAC1-40D3-80E2-6540739F9A6B}" dt="2024-12-11T16:47:55.049" v="204" actId="2696"/>
        <pc:sldMkLst>
          <pc:docMk/>
          <pc:sldMk cId="1189563473" sldId="1011"/>
        </pc:sldMkLst>
      </pc:sldChg>
      <pc:sldChg chg="modSp mod">
        <pc:chgData name="Li, Yaohang" userId="0f226a25-7dd7-4860-a2d5-a3b19a458497" providerId="ADAL" clId="{A3DA6CE5-BAC1-40D3-80E2-6540739F9A6B}" dt="2024-12-13T21:50:42.814" v="6428" actId="20577"/>
        <pc:sldMkLst>
          <pc:docMk/>
          <pc:sldMk cId="3902974615" sldId="1022"/>
        </pc:sldMkLst>
      </pc:sldChg>
      <pc:sldChg chg="del">
        <pc:chgData name="Li, Yaohang" userId="0f226a25-7dd7-4860-a2d5-a3b19a458497" providerId="ADAL" clId="{A3DA6CE5-BAC1-40D3-80E2-6540739F9A6B}" dt="2024-12-13T21:46:19.245" v="6386" actId="47"/>
        <pc:sldMkLst>
          <pc:docMk/>
          <pc:sldMk cId="3975502480" sldId="1023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1568558655" sldId="1029"/>
        </pc:sldMkLst>
      </pc:sldChg>
      <pc:sldChg chg="addSp delSp add del mod ord">
        <pc:chgData name="Li, Yaohang" userId="0f226a25-7dd7-4860-a2d5-a3b19a458497" providerId="ADAL" clId="{A3DA6CE5-BAC1-40D3-80E2-6540739F9A6B}" dt="2024-12-11T23:54:52.234" v="820" actId="47"/>
        <pc:sldMkLst>
          <pc:docMk/>
          <pc:sldMk cId="3147190420" sldId="1030"/>
        </pc:sldMkLst>
      </pc:sldChg>
      <pc:sldChg chg="del">
        <pc:chgData name="Li, Yaohang" userId="0f226a25-7dd7-4860-a2d5-a3b19a458497" providerId="ADAL" clId="{A3DA6CE5-BAC1-40D3-80E2-6540739F9A6B}" dt="2024-12-11T16:47:55.049" v="204" actId="2696"/>
        <pc:sldMkLst>
          <pc:docMk/>
          <pc:sldMk cId="3918954502" sldId="1030"/>
        </pc:sldMkLst>
      </pc:sldChg>
      <pc:sldChg chg="addSp modSp add mod">
        <pc:chgData name="Li, Yaohang" userId="0f226a25-7dd7-4860-a2d5-a3b19a458497" providerId="ADAL" clId="{A3DA6CE5-BAC1-40D3-80E2-6540739F9A6B}" dt="2024-12-13T21:41:06.622" v="6292" actId="1076"/>
        <pc:sldMkLst>
          <pc:docMk/>
          <pc:sldMk cId="1621164267" sldId="1031"/>
        </pc:sldMkLst>
      </pc:sldChg>
      <pc:sldChg chg="del">
        <pc:chgData name="Li, Yaohang" userId="0f226a25-7dd7-4860-a2d5-a3b19a458497" providerId="ADAL" clId="{A3DA6CE5-BAC1-40D3-80E2-6540739F9A6B}" dt="2024-12-11T16:47:55.049" v="204" actId="2696"/>
        <pc:sldMkLst>
          <pc:docMk/>
          <pc:sldMk cId="1645305455" sldId="1031"/>
        </pc:sldMkLst>
      </pc:sldChg>
      <pc:sldChg chg="modSp mod">
        <pc:chgData name="Li, Yaohang" userId="0f226a25-7dd7-4860-a2d5-a3b19a458497" providerId="ADAL" clId="{A3DA6CE5-BAC1-40D3-80E2-6540739F9A6B}" dt="2024-12-13T21:41:22.988" v="6298" actId="20577"/>
        <pc:sldMkLst>
          <pc:docMk/>
          <pc:sldMk cId="1535667915" sldId="1032"/>
        </pc:sldMkLst>
      </pc:sldChg>
      <pc:sldChg chg="del">
        <pc:chgData name="Li, Yaohang" userId="0f226a25-7dd7-4860-a2d5-a3b19a458497" providerId="ADAL" clId="{A3DA6CE5-BAC1-40D3-80E2-6540739F9A6B}" dt="2024-12-12T00:22:59.696" v="894" actId="47"/>
        <pc:sldMkLst>
          <pc:docMk/>
          <pc:sldMk cId="9864829" sldId="1033"/>
        </pc:sldMkLst>
      </pc:sldChg>
      <pc:sldChg chg="del">
        <pc:chgData name="Li, Yaohang" userId="0f226a25-7dd7-4860-a2d5-a3b19a458497" providerId="ADAL" clId="{A3DA6CE5-BAC1-40D3-80E2-6540739F9A6B}" dt="2024-12-11T16:47:55.049" v="204" actId="2696"/>
        <pc:sldMkLst>
          <pc:docMk/>
          <pc:sldMk cId="2371845537" sldId="1034"/>
        </pc:sldMkLst>
      </pc:sldChg>
      <pc:sldChg chg="addSp modSp add mod ord">
        <pc:chgData name="Li, Yaohang" userId="0f226a25-7dd7-4860-a2d5-a3b19a458497" providerId="ADAL" clId="{A3DA6CE5-BAC1-40D3-80E2-6540739F9A6B}" dt="2024-12-13T21:41:01.176" v="6291" actId="1076"/>
        <pc:sldMkLst>
          <pc:docMk/>
          <pc:sldMk cId="4242771773" sldId="1034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2492852526" sldId="1035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3023067829" sldId="1036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1846780952" sldId="1037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3950195827" sldId="1038"/>
        </pc:sldMkLst>
      </pc:sldChg>
      <pc:sldChg chg="del">
        <pc:chgData name="Li, Yaohang" userId="0f226a25-7dd7-4860-a2d5-a3b19a458497" providerId="ADAL" clId="{A3DA6CE5-BAC1-40D3-80E2-6540739F9A6B}" dt="2024-12-11T20:35:32.452" v="244" actId="2696"/>
        <pc:sldMkLst>
          <pc:docMk/>
          <pc:sldMk cId="1654981714" sldId="1039"/>
        </pc:sldMkLst>
      </pc:sldChg>
      <pc:sldChg chg="addSp modSp add mod">
        <pc:chgData name="Li, Yaohang" userId="0f226a25-7dd7-4860-a2d5-a3b19a458497" providerId="ADAL" clId="{A3DA6CE5-BAC1-40D3-80E2-6540739F9A6B}" dt="2024-12-13T21:35:14.144" v="6210" actId="113"/>
        <pc:sldMkLst>
          <pc:docMk/>
          <pc:sldMk cId="3262536630" sldId="1039"/>
        </pc:sldMkLst>
      </pc:sldChg>
      <pc:sldChg chg="del">
        <pc:chgData name="Li, Yaohang" userId="0f226a25-7dd7-4860-a2d5-a3b19a458497" providerId="ADAL" clId="{A3DA6CE5-BAC1-40D3-80E2-6540739F9A6B}" dt="2024-12-11T20:35:32.452" v="244" actId="2696"/>
        <pc:sldMkLst>
          <pc:docMk/>
          <pc:sldMk cId="1199096034" sldId="1040"/>
        </pc:sldMkLst>
      </pc:sldChg>
      <pc:sldChg chg="addSp modSp add mod">
        <pc:chgData name="Li, Yaohang" userId="0f226a25-7dd7-4860-a2d5-a3b19a458497" providerId="ADAL" clId="{A3DA6CE5-BAC1-40D3-80E2-6540739F9A6B}" dt="2024-12-12T00:43:38.499" v="1116" actId="1038"/>
        <pc:sldMkLst>
          <pc:docMk/>
          <pc:sldMk cId="3093626571" sldId="1040"/>
        </pc:sldMkLst>
      </pc:sldChg>
      <pc:sldChg chg="del">
        <pc:chgData name="Li, Yaohang" userId="0f226a25-7dd7-4860-a2d5-a3b19a458497" providerId="ADAL" clId="{A3DA6CE5-BAC1-40D3-80E2-6540739F9A6B}" dt="2024-12-11T20:35:32.452" v="244" actId="2696"/>
        <pc:sldMkLst>
          <pc:docMk/>
          <pc:sldMk cId="3218510820" sldId="1041"/>
        </pc:sldMkLst>
      </pc:sldChg>
      <pc:sldChg chg="addSp modSp add mod">
        <pc:chgData name="Li, Yaohang" userId="0f226a25-7dd7-4860-a2d5-a3b19a458497" providerId="ADAL" clId="{A3DA6CE5-BAC1-40D3-80E2-6540739F9A6B}" dt="2024-12-13T21:35:27.762" v="6211"/>
        <pc:sldMkLst>
          <pc:docMk/>
          <pc:sldMk cId="3374101155" sldId="1041"/>
        </pc:sldMkLst>
      </pc:sldChg>
      <pc:sldChg chg="del">
        <pc:chgData name="Li, Yaohang" userId="0f226a25-7dd7-4860-a2d5-a3b19a458497" providerId="ADAL" clId="{A3DA6CE5-BAC1-40D3-80E2-6540739F9A6B}" dt="2024-12-13T21:33:15.524" v="6198" actId="47"/>
        <pc:sldMkLst>
          <pc:docMk/>
          <pc:sldMk cId="1489728948" sldId="1042"/>
        </pc:sldMkLst>
      </pc:sldChg>
      <pc:sldChg chg="del">
        <pc:chgData name="Li, Yaohang" userId="0f226a25-7dd7-4860-a2d5-a3b19a458497" providerId="ADAL" clId="{A3DA6CE5-BAC1-40D3-80E2-6540739F9A6B}" dt="2024-12-13T21:33:03.545" v="6191" actId="47"/>
        <pc:sldMkLst>
          <pc:docMk/>
          <pc:sldMk cId="898873676" sldId="1043"/>
        </pc:sldMkLst>
      </pc:sldChg>
      <pc:sldChg chg="del">
        <pc:chgData name="Li, Yaohang" userId="0f226a25-7dd7-4860-a2d5-a3b19a458497" providerId="ADAL" clId="{A3DA6CE5-BAC1-40D3-80E2-6540739F9A6B}" dt="2024-12-11T20:35:32.452" v="244" actId="2696"/>
        <pc:sldMkLst>
          <pc:docMk/>
          <pc:sldMk cId="183430557" sldId="1045"/>
        </pc:sldMkLst>
      </pc:sldChg>
      <pc:sldChg chg="add del">
        <pc:chgData name="Li, Yaohang" userId="0f226a25-7dd7-4860-a2d5-a3b19a458497" providerId="ADAL" clId="{A3DA6CE5-BAC1-40D3-80E2-6540739F9A6B}" dt="2024-12-12T00:43:47.865" v="1117" actId="47"/>
        <pc:sldMkLst>
          <pc:docMk/>
          <pc:sldMk cId="3233649204" sldId="1045"/>
        </pc:sldMkLst>
      </pc:sldChg>
      <pc:sldChg chg="modSp add mod ord">
        <pc:chgData name="Li, Yaohang" userId="0f226a25-7dd7-4860-a2d5-a3b19a458497" providerId="ADAL" clId="{A3DA6CE5-BAC1-40D3-80E2-6540739F9A6B}" dt="2024-12-11T23:56:30.174" v="828" actId="20577"/>
        <pc:sldMkLst>
          <pc:docMk/>
          <pc:sldMk cId="394235877" sldId="1047"/>
        </pc:sldMkLst>
      </pc:sldChg>
      <pc:sldChg chg="del">
        <pc:chgData name="Li, Yaohang" userId="0f226a25-7dd7-4860-a2d5-a3b19a458497" providerId="ADAL" clId="{A3DA6CE5-BAC1-40D3-80E2-6540739F9A6B}" dt="2024-12-11T16:47:55.049" v="204" actId="2696"/>
        <pc:sldMkLst>
          <pc:docMk/>
          <pc:sldMk cId="2816361441" sldId="1047"/>
        </pc:sldMkLst>
      </pc:sldChg>
      <pc:sldChg chg="del">
        <pc:chgData name="Li, Yaohang" userId="0f226a25-7dd7-4860-a2d5-a3b19a458497" providerId="ADAL" clId="{A3DA6CE5-BAC1-40D3-80E2-6540739F9A6B}" dt="2024-12-13T21:33:07.274" v="6193" actId="47"/>
        <pc:sldMkLst>
          <pc:docMk/>
          <pc:sldMk cId="192950420" sldId="1048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2022227838" sldId="1049"/>
        </pc:sldMkLst>
      </pc:sldChg>
      <pc:sldChg chg="del">
        <pc:chgData name="Li, Yaohang" userId="0f226a25-7dd7-4860-a2d5-a3b19a458497" providerId="ADAL" clId="{A3DA6CE5-BAC1-40D3-80E2-6540739F9A6B}" dt="2024-12-11T16:43:23.790" v="195" actId="47"/>
        <pc:sldMkLst>
          <pc:docMk/>
          <pc:sldMk cId="371411520" sldId="1053"/>
        </pc:sldMkLst>
      </pc:sldChg>
      <pc:sldChg chg="del">
        <pc:chgData name="Li, Yaohang" userId="0f226a25-7dd7-4860-a2d5-a3b19a458497" providerId="ADAL" clId="{A3DA6CE5-BAC1-40D3-80E2-6540739F9A6B}" dt="2024-12-11T16:43:32.503" v="203" actId="47"/>
        <pc:sldMkLst>
          <pc:docMk/>
          <pc:sldMk cId="1782926617" sldId="1054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3461176214" sldId="1055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362781066" sldId="1056"/>
        </pc:sldMkLst>
      </pc:sldChg>
      <pc:sldChg chg="del">
        <pc:chgData name="Li, Yaohang" userId="0f226a25-7dd7-4860-a2d5-a3b19a458497" providerId="ADAL" clId="{A3DA6CE5-BAC1-40D3-80E2-6540739F9A6B}" dt="2024-12-13T21:29:12.916" v="6174" actId="47"/>
        <pc:sldMkLst>
          <pc:docMk/>
          <pc:sldMk cId="900321895" sldId="1057"/>
        </pc:sldMkLst>
      </pc:sldChg>
      <pc:sldChg chg="del">
        <pc:chgData name="Li, Yaohang" userId="0f226a25-7dd7-4860-a2d5-a3b19a458497" providerId="ADAL" clId="{A3DA6CE5-BAC1-40D3-80E2-6540739F9A6B}" dt="2024-12-13T21:33:06.247" v="6192" actId="47"/>
        <pc:sldMkLst>
          <pc:docMk/>
          <pc:sldMk cId="1792917579" sldId="1058"/>
        </pc:sldMkLst>
      </pc:sldChg>
      <pc:sldChg chg="del">
        <pc:chgData name="Li, Yaohang" userId="0f226a25-7dd7-4860-a2d5-a3b19a458497" providerId="ADAL" clId="{A3DA6CE5-BAC1-40D3-80E2-6540739F9A6B}" dt="2024-12-11T16:47:55.049" v="204" actId="2696"/>
        <pc:sldMkLst>
          <pc:docMk/>
          <pc:sldMk cId="318302704" sldId="1059"/>
        </pc:sldMkLst>
      </pc:sldChg>
      <pc:sldChg chg="addSp modSp add">
        <pc:chgData name="Li, Yaohang" userId="0f226a25-7dd7-4860-a2d5-a3b19a458497" providerId="ADAL" clId="{A3DA6CE5-BAC1-40D3-80E2-6540739F9A6B}" dt="2024-12-13T21:40:53.952" v="6290"/>
        <pc:sldMkLst>
          <pc:docMk/>
          <pc:sldMk cId="3101136922" sldId="1059"/>
        </pc:sldMkLst>
      </pc:sldChg>
      <pc:sldChg chg="del">
        <pc:chgData name="Li, Yaohang" userId="0f226a25-7dd7-4860-a2d5-a3b19a458497" providerId="ADAL" clId="{A3DA6CE5-BAC1-40D3-80E2-6540739F9A6B}" dt="2024-12-13T21:46:04.682" v="6385" actId="47"/>
        <pc:sldMkLst>
          <pc:docMk/>
          <pc:sldMk cId="940397236" sldId="1065"/>
        </pc:sldMkLst>
      </pc:sldChg>
      <pc:sldChg chg="del">
        <pc:chgData name="Li, Yaohang" userId="0f226a25-7dd7-4860-a2d5-a3b19a458497" providerId="ADAL" clId="{A3DA6CE5-BAC1-40D3-80E2-6540739F9A6B}" dt="2024-12-13T21:33:57.034" v="6204" actId="47"/>
        <pc:sldMkLst>
          <pc:docMk/>
          <pc:sldMk cId="1925259131" sldId="1070"/>
        </pc:sldMkLst>
      </pc:sldChg>
      <pc:sldChg chg="del">
        <pc:chgData name="Li, Yaohang" userId="0f226a25-7dd7-4860-a2d5-a3b19a458497" providerId="ADAL" clId="{A3DA6CE5-BAC1-40D3-80E2-6540739F9A6B}" dt="2024-12-13T21:34:02.319" v="6206" actId="47"/>
        <pc:sldMkLst>
          <pc:docMk/>
          <pc:sldMk cId="408911471" sldId="1071"/>
        </pc:sldMkLst>
      </pc:sldChg>
      <pc:sldChg chg="del">
        <pc:chgData name="Li, Yaohang" userId="0f226a25-7dd7-4860-a2d5-a3b19a458497" providerId="ADAL" clId="{A3DA6CE5-BAC1-40D3-80E2-6540739F9A6B}" dt="2024-12-13T21:34:03.521" v="6207" actId="47"/>
        <pc:sldMkLst>
          <pc:docMk/>
          <pc:sldMk cId="4066329384" sldId="1072"/>
        </pc:sldMkLst>
      </pc:sldChg>
      <pc:sldChg chg="del">
        <pc:chgData name="Li, Yaohang" userId="0f226a25-7dd7-4860-a2d5-a3b19a458497" providerId="ADAL" clId="{A3DA6CE5-BAC1-40D3-80E2-6540739F9A6B}" dt="2024-12-13T21:33:18.240" v="6200" actId="47"/>
        <pc:sldMkLst>
          <pc:docMk/>
          <pc:sldMk cId="1603728216" sldId="1084"/>
        </pc:sldMkLst>
      </pc:sldChg>
      <pc:sldChg chg="add del">
        <pc:chgData name="Li, Yaohang" userId="0f226a25-7dd7-4860-a2d5-a3b19a458497" providerId="ADAL" clId="{A3DA6CE5-BAC1-40D3-80E2-6540739F9A6B}" dt="2024-12-13T21:33:39.382" v="6203" actId="47"/>
        <pc:sldMkLst>
          <pc:docMk/>
          <pc:sldMk cId="2667022276" sldId="1086"/>
        </pc:sldMkLst>
      </pc:sldChg>
      <pc:sldChg chg="del">
        <pc:chgData name="Li, Yaohang" userId="0f226a25-7dd7-4860-a2d5-a3b19a458497" providerId="ADAL" clId="{A3DA6CE5-BAC1-40D3-80E2-6540739F9A6B}" dt="2024-12-13T21:33:17.362" v="6199" actId="47"/>
        <pc:sldMkLst>
          <pc:docMk/>
          <pc:sldMk cId="698066518" sldId="1087"/>
        </pc:sldMkLst>
      </pc:sldChg>
      <pc:sldChg chg="del">
        <pc:chgData name="Li, Yaohang" userId="0f226a25-7dd7-4860-a2d5-a3b19a458497" providerId="ADAL" clId="{A3DA6CE5-BAC1-40D3-80E2-6540739F9A6B}" dt="2024-12-13T21:33:13.060" v="6196" actId="47"/>
        <pc:sldMkLst>
          <pc:docMk/>
          <pc:sldMk cId="2915479928" sldId="1088"/>
        </pc:sldMkLst>
      </pc:sldChg>
      <pc:sldChg chg="del">
        <pc:chgData name="Li, Yaohang" userId="0f226a25-7dd7-4860-a2d5-a3b19a458497" providerId="ADAL" clId="{A3DA6CE5-BAC1-40D3-80E2-6540739F9A6B}" dt="2024-12-13T21:33:12.322" v="6195" actId="47"/>
        <pc:sldMkLst>
          <pc:docMk/>
          <pc:sldMk cId="2293475851" sldId="1089"/>
        </pc:sldMkLst>
      </pc:sldChg>
      <pc:sldChg chg="addSp modSp mod">
        <pc:chgData name="Li, Yaohang" userId="0f226a25-7dd7-4860-a2d5-a3b19a458497" providerId="ADAL" clId="{A3DA6CE5-BAC1-40D3-80E2-6540739F9A6B}" dt="2024-12-16T22:33:22.819" v="7029" actId="20577"/>
        <pc:sldMkLst>
          <pc:docMk/>
          <pc:sldMk cId="2357761056" sldId="1093"/>
        </pc:sldMkLst>
      </pc:sldChg>
      <pc:sldChg chg="addSp modSp mod">
        <pc:chgData name="Li, Yaohang" userId="0f226a25-7dd7-4860-a2d5-a3b19a458497" providerId="ADAL" clId="{A3DA6CE5-BAC1-40D3-80E2-6540739F9A6B}" dt="2024-12-13T22:11:37.484" v="6771"/>
        <pc:sldMkLst>
          <pc:docMk/>
          <pc:sldMk cId="231934583" sldId="1094"/>
        </pc:sldMkLst>
      </pc:sldChg>
      <pc:sldChg chg="del">
        <pc:chgData name="Li, Yaohang" userId="0f226a25-7dd7-4860-a2d5-a3b19a458497" providerId="ADAL" clId="{A3DA6CE5-BAC1-40D3-80E2-6540739F9A6B}" dt="2024-12-13T21:40:00.544" v="6266" actId="47"/>
        <pc:sldMkLst>
          <pc:docMk/>
          <pc:sldMk cId="1168137216" sldId="1095"/>
        </pc:sldMkLst>
      </pc:sldChg>
      <pc:sldChg chg="del">
        <pc:chgData name="Li, Yaohang" userId="0f226a25-7dd7-4860-a2d5-a3b19a458497" providerId="ADAL" clId="{A3DA6CE5-BAC1-40D3-80E2-6540739F9A6B}" dt="2024-12-11T16:43:21.150" v="193" actId="47"/>
        <pc:sldMkLst>
          <pc:docMk/>
          <pc:sldMk cId="4027235050" sldId="1096"/>
        </pc:sldMkLst>
      </pc:sldChg>
      <pc:sldChg chg="del">
        <pc:chgData name="Li, Yaohang" userId="0f226a25-7dd7-4860-a2d5-a3b19a458497" providerId="ADAL" clId="{A3DA6CE5-BAC1-40D3-80E2-6540739F9A6B}" dt="2024-12-11T16:43:22.144" v="194" actId="47"/>
        <pc:sldMkLst>
          <pc:docMk/>
          <pc:sldMk cId="17331315" sldId="1097"/>
        </pc:sldMkLst>
      </pc:sldChg>
      <pc:sldChg chg="del">
        <pc:chgData name="Li, Yaohang" userId="0f226a25-7dd7-4860-a2d5-a3b19a458497" providerId="ADAL" clId="{A3DA6CE5-BAC1-40D3-80E2-6540739F9A6B}" dt="2024-12-13T21:34:38.829" v="6209" actId="47"/>
        <pc:sldMkLst>
          <pc:docMk/>
          <pc:sldMk cId="4162066404" sldId="1098"/>
        </pc:sldMkLst>
      </pc:sldChg>
      <pc:sldChg chg="addSp delSp modSp add mod">
        <pc:chgData name="Li, Yaohang" userId="0f226a25-7dd7-4860-a2d5-a3b19a458497" providerId="ADAL" clId="{A3DA6CE5-BAC1-40D3-80E2-6540739F9A6B}" dt="2024-12-16T21:40:44.086" v="6983" actId="478"/>
        <pc:sldMkLst>
          <pc:docMk/>
          <pc:sldMk cId="3295097570" sldId="1099"/>
        </pc:sldMkLst>
      </pc:sldChg>
      <pc:sldChg chg="del">
        <pc:chgData name="Li, Yaohang" userId="0f226a25-7dd7-4860-a2d5-a3b19a458497" providerId="ADAL" clId="{A3DA6CE5-BAC1-40D3-80E2-6540739F9A6B}" dt="2024-12-11T20:57:51.861" v="246" actId="2696"/>
        <pc:sldMkLst>
          <pc:docMk/>
          <pc:sldMk cId="3486455476" sldId="1099"/>
        </pc:sldMkLst>
      </pc:sldChg>
      <pc:sldChg chg="del">
        <pc:chgData name="Li, Yaohang" userId="0f226a25-7dd7-4860-a2d5-a3b19a458497" providerId="ADAL" clId="{A3DA6CE5-BAC1-40D3-80E2-6540739F9A6B}" dt="2024-12-11T20:57:51.861" v="246" actId="2696"/>
        <pc:sldMkLst>
          <pc:docMk/>
          <pc:sldMk cId="248797044" sldId="1100"/>
        </pc:sldMkLst>
      </pc:sldChg>
      <pc:sldChg chg="addSp modSp add del mod">
        <pc:chgData name="Li, Yaohang" userId="0f226a25-7dd7-4860-a2d5-a3b19a458497" providerId="ADAL" clId="{A3DA6CE5-BAC1-40D3-80E2-6540739F9A6B}" dt="2024-12-12T01:27:42.027" v="1664" actId="47"/>
        <pc:sldMkLst>
          <pc:docMk/>
          <pc:sldMk cId="4076875488" sldId="1100"/>
        </pc:sldMkLst>
      </pc:sldChg>
      <pc:sldChg chg="modSp add mod">
        <pc:chgData name="Li, Yaohang" userId="0f226a25-7dd7-4860-a2d5-a3b19a458497" providerId="ADAL" clId="{A3DA6CE5-BAC1-40D3-80E2-6540739F9A6B}" dt="2024-12-16T21:30:12.824" v="6977" actId="20577"/>
        <pc:sldMkLst>
          <pc:docMk/>
          <pc:sldMk cId="545228948" sldId="1101"/>
        </pc:sldMkLst>
      </pc:sldChg>
      <pc:sldChg chg="del">
        <pc:chgData name="Li, Yaohang" userId="0f226a25-7dd7-4860-a2d5-a3b19a458497" providerId="ADAL" clId="{A3DA6CE5-BAC1-40D3-80E2-6540739F9A6B}" dt="2024-12-11T20:57:51.861" v="246" actId="2696"/>
        <pc:sldMkLst>
          <pc:docMk/>
          <pc:sldMk cId="3235627173" sldId="1101"/>
        </pc:sldMkLst>
      </pc:sldChg>
      <pc:sldChg chg="addSp modSp add mod">
        <pc:chgData name="Li, Yaohang" userId="0f226a25-7dd7-4860-a2d5-a3b19a458497" providerId="ADAL" clId="{A3DA6CE5-BAC1-40D3-80E2-6540739F9A6B}" dt="2024-12-16T21:36:39.710" v="6980" actId="20577"/>
        <pc:sldMkLst>
          <pc:docMk/>
          <pc:sldMk cId="1440644323" sldId="1102"/>
        </pc:sldMkLst>
      </pc:sldChg>
      <pc:sldChg chg="del">
        <pc:chgData name="Li, Yaohang" userId="0f226a25-7dd7-4860-a2d5-a3b19a458497" providerId="ADAL" clId="{A3DA6CE5-BAC1-40D3-80E2-6540739F9A6B}" dt="2024-12-11T20:57:51.861" v="246" actId="2696"/>
        <pc:sldMkLst>
          <pc:docMk/>
          <pc:sldMk cId="3060038763" sldId="1102"/>
        </pc:sldMkLst>
      </pc:sldChg>
      <pc:sldChg chg="del">
        <pc:chgData name="Li, Yaohang" userId="0f226a25-7dd7-4860-a2d5-a3b19a458497" providerId="ADAL" clId="{A3DA6CE5-BAC1-40D3-80E2-6540739F9A6B}" dt="2024-12-13T21:34:06.312" v="6208" actId="47"/>
        <pc:sldMkLst>
          <pc:docMk/>
          <pc:sldMk cId="145401101" sldId="1107"/>
        </pc:sldMkLst>
      </pc:sldChg>
      <pc:sldChg chg="del">
        <pc:chgData name="Li, Yaohang" userId="0f226a25-7dd7-4860-a2d5-a3b19a458497" providerId="ADAL" clId="{A3DA6CE5-BAC1-40D3-80E2-6540739F9A6B}" dt="2024-12-13T21:33:14.410" v="6197" actId="47"/>
        <pc:sldMkLst>
          <pc:docMk/>
          <pc:sldMk cId="1974716960" sldId="1108"/>
        </pc:sldMkLst>
      </pc:sldChg>
      <pc:sldChg chg="del">
        <pc:chgData name="Li, Yaohang" userId="0f226a25-7dd7-4860-a2d5-a3b19a458497" providerId="ADAL" clId="{A3DA6CE5-BAC1-40D3-80E2-6540739F9A6B}" dt="2024-12-13T21:33:59.613" v="6205" actId="47"/>
        <pc:sldMkLst>
          <pc:docMk/>
          <pc:sldMk cId="1903329609" sldId="1109"/>
        </pc:sldMkLst>
      </pc:sldChg>
      <pc:sldChg chg="del">
        <pc:chgData name="Li, Yaohang" userId="0f226a25-7dd7-4860-a2d5-a3b19a458497" providerId="ADAL" clId="{A3DA6CE5-BAC1-40D3-80E2-6540739F9A6B}" dt="2024-12-13T21:33:08.366" v="6194" actId="47"/>
        <pc:sldMkLst>
          <pc:docMk/>
          <pc:sldMk cId="3118885140" sldId="1110"/>
        </pc:sldMkLst>
      </pc:sldChg>
      <pc:sldChg chg="addSp delSp modSp add mod">
        <pc:chgData name="Li, Yaohang" userId="0f226a25-7dd7-4860-a2d5-a3b19a458497" providerId="ADAL" clId="{A3DA6CE5-BAC1-40D3-80E2-6540739F9A6B}" dt="2024-12-13T21:41:38.948" v="6299"/>
        <pc:sldMkLst>
          <pc:docMk/>
          <pc:sldMk cId="2511058229" sldId="1111"/>
        </pc:sldMkLst>
      </pc:sldChg>
      <pc:sldChg chg="modSp add mod">
        <pc:chgData name="Li, Yaohang" userId="0f226a25-7dd7-4860-a2d5-a3b19a458497" providerId="ADAL" clId="{A3DA6CE5-BAC1-40D3-80E2-6540739F9A6B}" dt="2024-12-16T14:35:47.748" v="6895" actId="20577"/>
        <pc:sldMkLst>
          <pc:docMk/>
          <pc:sldMk cId="2825900757" sldId="1112"/>
        </pc:sldMkLst>
      </pc:sldChg>
      <pc:sldChg chg="addSp delSp modSp new mod">
        <pc:chgData name="Li, Yaohang" userId="0f226a25-7dd7-4860-a2d5-a3b19a458497" providerId="ADAL" clId="{A3DA6CE5-BAC1-40D3-80E2-6540739F9A6B}" dt="2024-12-13T21:38:06.537" v="6242"/>
        <pc:sldMkLst>
          <pc:docMk/>
          <pc:sldMk cId="1388839437" sldId="1113"/>
        </pc:sldMkLst>
      </pc:sldChg>
      <pc:sldChg chg="addSp delSp modSp new mod">
        <pc:chgData name="Li, Yaohang" userId="0f226a25-7dd7-4860-a2d5-a3b19a458497" providerId="ADAL" clId="{A3DA6CE5-BAC1-40D3-80E2-6540739F9A6B}" dt="2024-12-13T19:59:14.604" v="5304" actId="21"/>
        <pc:sldMkLst>
          <pc:docMk/>
          <pc:sldMk cId="1031227637" sldId="1114"/>
        </pc:sldMkLst>
      </pc:sldChg>
      <pc:sldChg chg="addSp delSp modSp new mod">
        <pc:chgData name="Li, Yaohang" userId="0f226a25-7dd7-4860-a2d5-a3b19a458497" providerId="ADAL" clId="{A3DA6CE5-BAC1-40D3-80E2-6540739F9A6B}" dt="2024-12-13T21:38:39.198" v="6255"/>
        <pc:sldMkLst>
          <pc:docMk/>
          <pc:sldMk cId="1101966752" sldId="1115"/>
        </pc:sldMkLst>
      </pc:sldChg>
      <pc:sldChg chg="addSp delSp modSp new mod ord">
        <pc:chgData name="Li, Yaohang" userId="0f226a25-7dd7-4860-a2d5-a3b19a458497" providerId="ADAL" clId="{A3DA6CE5-BAC1-40D3-80E2-6540739F9A6B}" dt="2024-12-16T21:45:39.452" v="6988" actId="1035"/>
        <pc:sldMkLst>
          <pc:docMk/>
          <pc:sldMk cId="4020371219" sldId="1116"/>
        </pc:sldMkLst>
      </pc:sldChg>
      <pc:sldChg chg="addSp delSp modSp new mod">
        <pc:chgData name="Li, Yaohang" userId="0f226a25-7dd7-4860-a2d5-a3b19a458497" providerId="ADAL" clId="{A3DA6CE5-BAC1-40D3-80E2-6540739F9A6B}" dt="2024-12-16T20:33:32.741" v="6957" actId="404"/>
        <pc:sldMkLst>
          <pc:docMk/>
          <pc:sldMk cId="2076639678" sldId="1117"/>
        </pc:sldMkLst>
      </pc:sldChg>
      <pc:sldChg chg="modSp new del mod">
        <pc:chgData name="Li, Yaohang" userId="0f226a25-7dd7-4860-a2d5-a3b19a458497" providerId="ADAL" clId="{A3DA6CE5-BAC1-40D3-80E2-6540739F9A6B}" dt="2024-12-13T15:31:53.697" v="3020" actId="47"/>
        <pc:sldMkLst>
          <pc:docMk/>
          <pc:sldMk cId="2366600820" sldId="1118"/>
        </pc:sldMkLst>
      </pc:sldChg>
      <pc:sldChg chg="addSp delSp modSp add mod ord">
        <pc:chgData name="Li, Yaohang" userId="0f226a25-7dd7-4860-a2d5-a3b19a458497" providerId="ADAL" clId="{A3DA6CE5-BAC1-40D3-80E2-6540739F9A6B}" dt="2024-12-16T20:32:25.660" v="6953" actId="404"/>
        <pc:sldMkLst>
          <pc:docMk/>
          <pc:sldMk cId="1360933368" sldId="1119"/>
        </pc:sldMkLst>
      </pc:sldChg>
      <pc:sldChg chg="addSp modSp new mod ord">
        <pc:chgData name="Li, Yaohang" userId="0f226a25-7dd7-4860-a2d5-a3b19a458497" providerId="ADAL" clId="{A3DA6CE5-BAC1-40D3-80E2-6540739F9A6B}" dt="2024-12-16T20:33:06.558" v="6956" actId="404"/>
        <pc:sldMkLst>
          <pc:docMk/>
          <pc:sldMk cId="366280752" sldId="1120"/>
        </pc:sldMkLst>
      </pc:sldChg>
      <pc:sldChg chg="addSp modSp new mod">
        <pc:chgData name="Li, Yaohang" userId="0f226a25-7dd7-4860-a2d5-a3b19a458497" providerId="ADAL" clId="{A3DA6CE5-BAC1-40D3-80E2-6540739F9A6B}" dt="2024-12-16T22:24:57.277" v="6989" actId="1035"/>
        <pc:sldMkLst>
          <pc:docMk/>
          <pc:sldMk cId="3422987282" sldId="1121"/>
        </pc:sldMkLst>
      </pc:sldChg>
      <pc:sldChg chg="addSp delSp modSp add mod ord">
        <pc:chgData name="Li, Yaohang" userId="0f226a25-7dd7-4860-a2d5-a3b19a458497" providerId="ADAL" clId="{A3DA6CE5-BAC1-40D3-80E2-6540739F9A6B}" dt="2024-12-16T20:33:42.508" v="6959" actId="404"/>
        <pc:sldMkLst>
          <pc:docMk/>
          <pc:sldMk cId="2619067646" sldId="1122"/>
        </pc:sldMkLst>
      </pc:sldChg>
      <pc:sldChg chg="addSp delSp modSp new mod">
        <pc:chgData name="Li, Yaohang" userId="0f226a25-7dd7-4860-a2d5-a3b19a458497" providerId="ADAL" clId="{A3DA6CE5-BAC1-40D3-80E2-6540739F9A6B}" dt="2024-12-16T21:45:33.109" v="6986" actId="1035"/>
        <pc:sldMkLst>
          <pc:docMk/>
          <pc:sldMk cId="545803743" sldId="1123"/>
        </pc:sldMkLst>
      </pc:sldChg>
      <pc:sldChg chg="addSp delSp modSp new mod">
        <pc:chgData name="Li, Yaohang" userId="0f226a25-7dd7-4860-a2d5-a3b19a458497" providerId="ADAL" clId="{A3DA6CE5-BAC1-40D3-80E2-6540739F9A6B}" dt="2024-12-16T22:26:19.498" v="6993" actId="1038"/>
        <pc:sldMkLst>
          <pc:docMk/>
          <pc:sldMk cId="1444201976" sldId="1124"/>
        </pc:sldMkLst>
      </pc:sldChg>
      <pc:sldChg chg="addSp delSp modSp new mod">
        <pc:chgData name="Li, Yaohang" userId="0f226a25-7dd7-4860-a2d5-a3b19a458497" providerId="ADAL" clId="{A3DA6CE5-BAC1-40D3-80E2-6540739F9A6B}" dt="2024-12-16T22:27:19.562" v="7013" actId="20577"/>
        <pc:sldMkLst>
          <pc:docMk/>
          <pc:sldMk cId="3995133045" sldId="1125"/>
        </pc:sldMkLst>
      </pc:sldChg>
      <pc:sldChg chg="addSp modSp new mod">
        <pc:chgData name="Li, Yaohang" userId="0f226a25-7dd7-4860-a2d5-a3b19a458497" providerId="ADAL" clId="{A3DA6CE5-BAC1-40D3-80E2-6540739F9A6B}" dt="2024-12-16T22:28:17.531" v="7015" actId="404"/>
        <pc:sldMkLst>
          <pc:docMk/>
          <pc:sldMk cId="4266405598" sldId="1126"/>
        </pc:sldMkLst>
      </pc:sldChg>
      <pc:sldChg chg="addSp delSp modSp new mod">
        <pc:chgData name="Li, Yaohang" userId="0f226a25-7dd7-4860-a2d5-a3b19a458497" providerId="ADAL" clId="{A3DA6CE5-BAC1-40D3-80E2-6540739F9A6B}" dt="2024-12-16T22:28:09.563" v="7014" actId="404"/>
        <pc:sldMkLst>
          <pc:docMk/>
          <pc:sldMk cId="1446453239" sldId="1127"/>
        </pc:sldMkLst>
      </pc:sldChg>
      <pc:sldChg chg="delSp modSp add del mod">
        <pc:chgData name="Li, Yaohang" userId="0f226a25-7dd7-4860-a2d5-a3b19a458497" providerId="ADAL" clId="{A3DA6CE5-BAC1-40D3-80E2-6540739F9A6B}" dt="2024-12-13T20:53:25.499" v="5779" actId="47"/>
        <pc:sldMkLst>
          <pc:docMk/>
          <pc:sldMk cId="0" sldId="1128"/>
        </pc:sldMkLst>
      </pc:sldChg>
      <pc:sldChg chg="addSp modSp new del">
        <pc:chgData name="Li, Yaohang" userId="0f226a25-7dd7-4860-a2d5-a3b19a458497" providerId="ADAL" clId="{A3DA6CE5-BAC1-40D3-80E2-6540739F9A6B}" dt="2024-12-13T19:58:25.976" v="5287" actId="47"/>
        <pc:sldMkLst>
          <pc:docMk/>
          <pc:sldMk cId="1172726118" sldId="1128"/>
        </pc:sldMkLst>
      </pc:sldChg>
      <pc:sldChg chg="modSp add del mod">
        <pc:chgData name="Li, Yaohang" userId="0f226a25-7dd7-4860-a2d5-a3b19a458497" providerId="ADAL" clId="{A3DA6CE5-BAC1-40D3-80E2-6540739F9A6B}" dt="2024-12-13T21:17:11.058" v="6041" actId="47"/>
        <pc:sldMkLst>
          <pc:docMk/>
          <pc:sldMk cId="0" sldId="1129"/>
        </pc:sldMkLst>
      </pc:sldChg>
      <pc:sldChg chg="modSp add del mod">
        <pc:chgData name="Li, Yaohang" userId="0f226a25-7dd7-4860-a2d5-a3b19a458497" providerId="ADAL" clId="{A3DA6CE5-BAC1-40D3-80E2-6540739F9A6B}" dt="2024-12-13T21:17:19.669" v="6042" actId="47"/>
        <pc:sldMkLst>
          <pc:docMk/>
          <pc:sldMk cId="0" sldId="1130"/>
        </pc:sldMkLst>
      </pc:sldChg>
      <pc:sldChg chg="modSp add del mod">
        <pc:chgData name="Li, Yaohang" userId="0f226a25-7dd7-4860-a2d5-a3b19a458497" providerId="ADAL" clId="{A3DA6CE5-BAC1-40D3-80E2-6540739F9A6B}" dt="2024-12-13T21:17:27.580" v="6043" actId="47"/>
        <pc:sldMkLst>
          <pc:docMk/>
          <pc:sldMk cId="0" sldId="1131"/>
        </pc:sldMkLst>
      </pc:sldChg>
      <pc:sldChg chg="addSp delSp modSp add mod">
        <pc:chgData name="Li, Yaohang" userId="0f226a25-7dd7-4860-a2d5-a3b19a458497" providerId="ADAL" clId="{A3DA6CE5-BAC1-40D3-80E2-6540739F9A6B}" dt="2024-12-16T22:30:17.575" v="7016" actId="404"/>
        <pc:sldMkLst>
          <pc:docMk/>
          <pc:sldMk cId="0" sldId="1132"/>
        </pc:sldMkLst>
      </pc:sldChg>
      <pc:sldChg chg="addSp delSp modSp add mod">
        <pc:chgData name="Li, Yaohang" userId="0f226a25-7dd7-4860-a2d5-a3b19a458497" providerId="ADAL" clId="{A3DA6CE5-BAC1-40D3-80E2-6540739F9A6B}" dt="2024-12-13T22:08:08.396" v="6748" actId="20577"/>
        <pc:sldMkLst>
          <pc:docMk/>
          <pc:sldMk cId="0" sldId="1133"/>
        </pc:sldMkLst>
      </pc:sldChg>
      <pc:sldChg chg="modSp add del mod">
        <pc:chgData name="Li, Yaohang" userId="0f226a25-7dd7-4860-a2d5-a3b19a458497" providerId="ADAL" clId="{A3DA6CE5-BAC1-40D3-80E2-6540739F9A6B}" dt="2024-12-13T21:27:28.318" v="6170" actId="47"/>
        <pc:sldMkLst>
          <pc:docMk/>
          <pc:sldMk cId="0" sldId="1134"/>
        </pc:sldMkLst>
      </pc:sldChg>
      <pc:sldChg chg="modSp add del mod">
        <pc:chgData name="Li, Yaohang" userId="0f226a25-7dd7-4860-a2d5-a3b19a458497" providerId="ADAL" clId="{A3DA6CE5-BAC1-40D3-80E2-6540739F9A6B}" dt="2024-12-13T21:29:12.916" v="6174" actId="47"/>
        <pc:sldMkLst>
          <pc:docMk/>
          <pc:sldMk cId="0" sldId="1135"/>
        </pc:sldMkLst>
      </pc:sldChg>
      <pc:sldChg chg="addSp delSp modSp new mod">
        <pc:chgData name="Li, Yaohang" userId="0f226a25-7dd7-4860-a2d5-a3b19a458497" providerId="ADAL" clId="{A3DA6CE5-BAC1-40D3-80E2-6540739F9A6B}" dt="2024-12-13T20:53:19.253" v="5778" actId="1076"/>
        <pc:sldMkLst>
          <pc:docMk/>
          <pc:sldMk cId="2102304722" sldId="1136"/>
        </pc:sldMkLst>
      </pc:sldChg>
      <pc:sldChg chg="addSp delSp modSp new mod">
        <pc:chgData name="Li, Yaohang" userId="0f226a25-7dd7-4860-a2d5-a3b19a458497" providerId="ADAL" clId="{A3DA6CE5-BAC1-40D3-80E2-6540739F9A6B}" dt="2024-12-13T21:28:38.867" v="6173" actId="1076"/>
        <pc:sldMkLst>
          <pc:docMk/>
          <pc:sldMk cId="2341710338" sldId="1137"/>
        </pc:sldMkLst>
      </pc:sldChg>
      <pc:sldChg chg="addSp delSp modSp new mod">
        <pc:chgData name="Li, Yaohang" userId="0f226a25-7dd7-4860-a2d5-a3b19a458497" providerId="ADAL" clId="{A3DA6CE5-BAC1-40D3-80E2-6540739F9A6B}" dt="2024-12-13T22:08:19.227" v="6764" actId="20577"/>
        <pc:sldMkLst>
          <pc:docMk/>
          <pc:sldMk cId="1660404515" sldId="1138"/>
        </pc:sldMkLst>
      </pc:sldChg>
      <pc:sldChg chg="addSp delSp modSp new mod">
        <pc:chgData name="Li, Yaohang" userId="0f226a25-7dd7-4860-a2d5-a3b19a458497" providerId="ADAL" clId="{A3DA6CE5-BAC1-40D3-80E2-6540739F9A6B}" dt="2024-12-13T21:35:31.435" v="6212"/>
        <pc:sldMkLst>
          <pc:docMk/>
          <pc:sldMk cId="984384449" sldId="1139"/>
        </pc:sldMkLst>
      </pc:sldChg>
      <pc:sldChg chg="modSp add mod">
        <pc:chgData name="Li, Yaohang" userId="0f226a25-7dd7-4860-a2d5-a3b19a458497" providerId="ADAL" clId="{A3DA6CE5-BAC1-40D3-80E2-6540739F9A6B}" dt="2024-12-13T21:50:34.057" v="6424" actId="20577"/>
        <pc:sldMkLst>
          <pc:docMk/>
          <pc:sldMk cId="1027827918" sldId="1140"/>
        </pc:sldMkLst>
      </pc:sldChg>
      <pc:sldChg chg="modSp add mod">
        <pc:chgData name="Li, Yaohang" userId="0f226a25-7dd7-4860-a2d5-a3b19a458497" providerId="ADAL" clId="{A3DA6CE5-BAC1-40D3-80E2-6540739F9A6B}" dt="2024-12-13T21:50:27.757" v="6420" actId="20577"/>
        <pc:sldMkLst>
          <pc:docMk/>
          <pc:sldMk cId="1795576446" sldId="1141"/>
        </pc:sldMkLst>
      </pc:sldChg>
      <pc:sldChg chg="modSp add mod">
        <pc:chgData name="Li, Yaohang" userId="0f226a25-7dd7-4860-a2d5-a3b19a458497" providerId="ADAL" clId="{A3DA6CE5-BAC1-40D3-80E2-6540739F9A6B}" dt="2024-12-13T21:50:15.745" v="6416" actId="20577"/>
        <pc:sldMkLst>
          <pc:docMk/>
          <pc:sldMk cId="2634935820" sldId="1142"/>
        </pc:sldMkLst>
      </pc:sldChg>
    </pc:docChg>
  </pc:docChgLst>
  <pc:docChgLst>
    <pc:chgData name="Li, Yaohang" userId="0f226a25-7dd7-4860-a2d5-a3b19a458497" providerId="ADAL" clId="{C8FA99A8-BAF5-40D9-A9C7-33EF3EDBA63C}"/>
    <pc:docChg chg="modSld">
      <pc:chgData name="Li, Yaohang" userId="0f226a25-7dd7-4860-a2d5-a3b19a458497" providerId="ADAL" clId="{C8FA99A8-BAF5-40D9-A9C7-33EF3EDBA63C}" dt="2025-02-17T15:48:32.498" v="4" actId="20577"/>
      <pc:docMkLst>
        <pc:docMk/>
      </pc:docMkLst>
      <pc:sldChg chg="modSp mod">
        <pc:chgData name="Li, Yaohang" userId="0f226a25-7dd7-4860-a2d5-a3b19a458497" providerId="ADAL" clId="{C8FA99A8-BAF5-40D9-A9C7-33EF3EDBA63C}" dt="2025-02-17T15:48:32.498" v="4" actId="20577"/>
        <pc:sldMkLst>
          <pc:docMk/>
          <pc:sldMk cId="3902974615" sldId="1022"/>
        </pc:sldMkLst>
      </pc:sldChg>
    </pc:docChg>
  </pc:docChgLst>
  <pc:docChgLst>
    <pc:chgData name="Li, Yaohang" userId="0f226a25-7dd7-4860-a2d5-a3b19a458497" providerId="ADAL" clId="{A11308A1-9441-41EC-872B-EB7003C655DD}"/>
    <pc:docChg chg="undo custSel addSld delSld modSld sldOrd">
      <pc:chgData name="Li, Yaohang" userId="0f226a25-7dd7-4860-a2d5-a3b19a458497" providerId="ADAL" clId="{A11308A1-9441-41EC-872B-EB7003C655DD}" dt="2025-06-04T14:00:28.346" v="8540" actId="6549"/>
      <pc:docMkLst>
        <pc:docMk/>
      </pc:docMkLst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0" sldId="273"/>
        </pc:sldMkLst>
      </pc:sldChg>
      <pc:sldChg chg="addSp modSp mod">
        <pc:chgData name="Li, Yaohang" userId="0f226a25-7dd7-4860-a2d5-a3b19a458497" providerId="ADAL" clId="{A11308A1-9441-41EC-872B-EB7003C655DD}" dt="2025-06-03T23:17:39.852" v="8363" actId="1036"/>
        <pc:sldMkLst>
          <pc:docMk/>
          <pc:sldMk cId="2818834596" sldId="903"/>
        </pc:sldMkLst>
        <pc:spChg chg="mod">
          <ac:chgData name="Li, Yaohang" userId="0f226a25-7dd7-4860-a2d5-a3b19a458497" providerId="ADAL" clId="{A11308A1-9441-41EC-872B-EB7003C655DD}" dt="2025-05-26T14:54:33.014" v="110" actId="1076"/>
          <ac:spMkLst>
            <pc:docMk/>
            <pc:sldMk cId="2818834596" sldId="903"/>
            <ac:spMk id="4098" creationId="{00000000-0000-0000-0000-000000000000}"/>
          </ac:spMkLst>
        </pc:spChg>
        <pc:spChg chg="mod">
          <ac:chgData name="Li, Yaohang" userId="0f226a25-7dd7-4860-a2d5-a3b19a458497" providerId="ADAL" clId="{A11308A1-9441-41EC-872B-EB7003C655DD}" dt="2025-05-26T14:56:28.346" v="111" actId="1035"/>
          <ac:spMkLst>
            <pc:docMk/>
            <pc:sldMk cId="2818834596" sldId="903"/>
            <ac:spMk id="4099" creationId="{00000000-0000-0000-0000-000000000000}"/>
          </ac:spMkLst>
        </pc:spChg>
        <pc:picChg chg="add mod">
          <ac:chgData name="Li, Yaohang" userId="0f226a25-7dd7-4860-a2d5-a3b19a458497" providerId="ADAL" clId="{A11308A1-9441-41EC-872B-EB7003C655DD}" dt="2025-06-03T23:17:39.852" v="8363" actId="1036"/>
          <ac:picMkLst>
            <pc:docMk/>
            <pc:sldMk cId="2818834596" sldId="903"/>
            <ac:picMk id="1026" creationId="{26055B8B-C409-2F95-D133-E96A8E36D0E2}"/>
          </ac:picMkLst>
        </pc:picChg>
      </pc:sldChg>
      <pc:sldChg chg="del ord">
        <pc:chgData name="Li, Yaohang" userId="0f226a25-7dd7-4860-a2d5-a3b19a458497" providerId="ADAL" clId="{A11308A1-9441-41EC-872B-EB7003C655DD}" dt="2025-06-03T22:36:46.261" v="7450" actId="47"/>
        <pc:sldMkLst>
          <pc:docMk/>
          <pc:sldMk cId="2588527929" sldId="1005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007617963" sldId="1011"/>
        </pc:sldMkLst>
      </pc:sldChg>
      <pc:sldChg chg="addSp delSp modSp mod">
        <pc:chgData name="Li, Yaohang" userId="0f226a25-7dd7-4860-a2d5-a3b19a458497" providerId="ADAL" clId="{A11308A1-9441-41EC-872B-EB7003C655DD}" dt="2025-06-03T23:18:04.012" v="8365" actId="14100"/>
        <pc:sldMkLst>
          <pc:docMk/>
          <pc:sldMk cId="3902974615" sldId="1022"/>
        </pc:sldMkLst>
        <pc:spChg chg="mod">
          <ac:chgData name="Li, Yaohang" userId="0f226a25-7dd7-4860-a2d5-a3b19a458497" providerId="ADAL" clId="{A11308A1-9441-41EC-872B-EB7003C655DD}" dt="2025-05-26T16:29:59.561" v="337" actId="20577"/>
          <ac:spMkLst>
            <pc:docMk/>
            <pc:sldMk cId="3902974615" sldId="1022"/>
            <ac:spMk id="2" creationId="{00000000-0000-0000-0000-000000000000}"/>
          </ac:spMkLst>
        </pc:spChg>
        <pc:spChg chg="mod">
          <ac:chgData name="Li, Yaohang" userId="0f226a25-7dd7-4860-a2d5-a3b19a458497" providerId="ADAL" clId="{A11308A1-9441-41EC-872B-EB7003C655DD}" dt="2025-06-03T23:18:04.012" v="8365" actId="14100"/>
          <ac:spMkLst>
            <pc:docMk/>
            <pc:sldMk cId="3902974615" sldId="1022"/>
            <ac:spMk id="3" creationId="{00000000-0000-0000-0000-000000000000}"/>
          </ac:spMkLst>
        </pc:spChg>
        <pc:spChg chg="add mod">
          <ac:chgData name="Li, Yaohang" userId="0f226a25-7dd7-4860-a2d5-a3b19a458497" providerId="ADAL" clId="{A11308A1-9441-41EC-872B-EB7003C655DD}" dt="2025-05-27T14:30:54.379" v="797" actId="1076"/>
          <ac:spMkLst>
            <pc:docMk/>
            <pc:sldMk cId="3902974615" sldId="1022"/>
            <ac:spMk id="6" creationId="{0891F107-CEA3-C4C7-925E-F6145B785612}"/>
          </ac:spMkLst>
        </pc:spChg>
        <pc:spChg chg="add mod">
          <ac:chgData name="Li, Yaohang" userId="0f226a25-7dd7-4860-a2d5-a3b19a458497" providerId="ADAL" clId="{A11308A1-9441-41EC-872B-EB7003C655DD}" dt="2025-05-27T14:30:59.175" v="798" actId="122"/>
          <ac:spMkLst>
            <pc:docMk/>
            <pc:sldMk cId="3902974615" sldId="1022"/>
            <ac:spMk id="10" creationId="{40B21B95-C9D3-3B05-D244-19C20D922018}"/>
          </ac:spMkLst>
        </pc:spChg>
        <pc:picChg chg="add mod">
          <ac:chgData name="Li, Yaohang" userId="0f226a25-7dd7-4860-a2d5-a3b19a458497" providerId="ADAL" clId="{A11308A1-9441-41EC-872B-EB7003C655DD}" dt="2025-05-27T14:30:26.463" v="790" actId="1076"/>
          <ac:picMkLst>
            <pc:docMk/>
            <pc:sldMk cId="3902974615" sldId="1022"/>
            <ac:picMk id="8" creationId="{39325837-399E-D46B-BD84-25DE19D071D3}"/>
          </ac:picMkLst>
        </pc:picChg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621164267" sldId="1031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535667915" sldId="1032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4242771773" sldId="1034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3262536630" sldId="1039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3093626571" sldId="1040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3374101155" sldId="1041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394235877" sldId="1047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3101136922" sldId="1059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2357761056" sldId="1093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231934583" sldId="1094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3295097570" sldId="1099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545228948" sldId="1101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440644323" sldId="1102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2511058229" sldId="1111"/>
        </pc:sldMkLst>
      </pc:sldChg>
      <pc:sldChg chg="addSp delSp modSp mod modClrScheme chgLayout modNotesTx">
        <pc:chgData name="Li, Yaohang" userId="0f226a25-7dd7-4860-a2d5-a3b19a458497" providerId="ADAL" clId="{A11308A1-9441-41EC-872B-EB7003C655DD}" dt="2025-06-04T14:00:28.346" v="8540" actId="6549"/>
        <pc:sldMkLst>
          <pc:docMk/>
          <pc:sldMk cId="2825900757" sldId="1112"/>
        </pc:sldMkLst>
        <pc:spChg chg="mod">
          <ac:chgData name="Li, Yaohang" userId="0f226a25-7dd7-4860-a2d5-a3b19a458497" providerId="ADAL" clId="{A11308A1-9441-41EC-872B-EB7003C655DD}" dt="2025-06-03T23:19:34.817" v="8398" actId="20577"/>
          <ac:spMkLst>
            <pc:docMk/>
            <pc:sldMk cId="2825900757" sldId="1112"/>
            <ac:spMk id="2" creationId="{172F5875-65B1-4CBF-8860-876817991FF2}"/>
          </ac:spMkLst>
        </pc:spChg>
        <pc:spChg chg="mod">
          <ac:chgData name="Li, Yaohang" userId="0f226a25-7dd7-4860-a2d5-a3b19a458497" providerId="ADAL" clId="{A11308A1-9441-41EC-872B-EB7003C655DD}" dt="2025-05-27T14:34:34.705" v="974" actId="26606"/>
          <ac:spMkLst>
            <pc:docMk/>
            <pc:sldMk cId="2825900757" sldId="1112"/>
            <ac:spMk id="3" creationId="{46505510-EEDD-473B-95DF-49A3882F51FD}"/>
          </ac:spMkLst>
        </pc:spChg>
        <pc:spChg chg="add mod">
          <ac:chgData name="Li, Yaohang" userId="0f226a25-7dd7-4860-a2d5-a3b19a458497" providerId="ADAL" clId="{A11308A1-9441-41EC-872B-EB7003C655DD}" dt="2025-06-04T13:59:56.250" v="8539" actId="1076"/>
          <ac:spMkLst>
            <pc:docMk/>
            <pc:sldMk cId="2825900757" sldId="1112"/>
            <ac:spMk id="8" creationId="{EEB61CB5-ABC6-84F9-334E-514DEE739A88}"/>
          </ac:spMkLst>
        </pc:spChg>
        <pc:picChg chg="add mod">
          <ac:chgData name="Li, Yaohang" userId="0f226a25-7dd7-4860-a2d5-a3b19a458497" providerId="ADAL" clId="{A11308A1-9441-41EC-872B-EB7003C655DD}" dt="2025-06-04T13:59:20.537" v="8529" actId="1076"/>
          <ac:picMkLst>
            <pc:docMk/>
            <pc:sldMk cId="2825900757" sldId="1112"/>
            <ac:picMk id="4" creationId="{8A31396B-469F-4CB3-BC0F-12E0A14C68EF}"/>
          </ac:picMkLst>
        </pc:picChg>
        <pc:picChg chg="add mod">
          <ac:chgData name="Li, Yaohang" userId="0f226a25-7dd7-4860-a2d5-a3b19a458497" providerId="ADAL" clId="{A11308A1-9441-41EC-872B-EB7003C655DD}" dt="2025-06-04T13:59:29.810" v="8532" actId="1076"/>
          <ac:picMkLst>
            <pc:docMk/>
            <pc:sldMk cId="2825900757" sldId="1112"/>
            <ac:picMk id="6" creationId="{8E55D1B5-6073-BDD5-3FA0-5C51A576295A}"/>
          </ac:picMkLst>
        </pc:picChg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388839437" sldId="1113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031227637" sldId="1114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101966752" sldId="1115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4020371219" sldId="1116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2076639678" sldId="1117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360933368" sldId="1119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366280752" sldId="1120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3422987282" sldId="1121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2619067646" sldId="1122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545803743" sldId="1123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444201976" sldId="1124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3995133045" sldId="1125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4266405598" sldId="1126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446453239" sldId="1127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0" sldId="1132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0" sldId="1133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2102304722" sldId="1136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2341710338" sldId="1137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660404515" sldId="1138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984384449" sldId="1139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027827918" sldId="1140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1795576446" sldId="1141"/>
        </pc:sldMkLst>
      </pc:sldChg>
      <pc:sldChg chg="del">
        <pc:chgData name="Li, Yaohang" userId="0f226a25-7dd7-4860-a2d5-a3b19a458497" providerId="ADAL" clId="{A11308A1-9441-41EC-872B-EB7003C655DD}" dt="2025-06-03T22:36:46.261" v="7450" actId="47"/>
        <pc:sldMkLst>
          <pc:docMk/>
          <pc:sldMk cId="2634935820" sldId="1142"/>
        </pc:sldMkLst>
      </pc:sldChg>
      <pc:sldChg chg="addSp delSp modSp new mod modClrScheme chgLayout">
        <pc:chgData name="Li, Yaohang" userId="0f226a25-7dd7-4860-a2d5-a3b19a458497" providerId="ADAL" clId="{A11308A1-9441-41EC-872B-EB7003C655DD}" dt="2025-06-03T17:51:05.349" v="5456" actId="207"/>
        <pc:sldMkLst>
          <pc:docMk/>
          <pc:sldMk cId="2947253526" sldId="1143"/>
        </pc:sldMkLst>
        <pc:spChg chg="mod">
          <ac:chgData name="Li, Yaohang" userId="0f226a25-7dd7-4860-a2d5-a3b19a458497" providerId="ADAL" clId="{A11308A1-9441-41EC-872B-EB7003C655DD}" dt="2025-06-03T16:56:37.879" v="5285" actId="26606"/>
          <ac:spMkLst>
            <pc:docMk/>
            <pc:sldMk cId="2947253526" sldId="1143"/>
            <ac:spMk id="2" creationId="{E23C7319-C352-D06A-B523-C410F542EA80}"/>
          </ac:spMkLst>
        </pc:spChg>
        <pc:spChg chg="add del mod">
          <ac:chgData name="Li, Yaohang" userId="0f226a25-7dd7-4860-a2d5-a3b19a458497" providerId="ADAL" clId="{A11308A1-9441-41EC-872B-EB7003C655DD}" dt="2025-06-03T16:52:26.755" v="5228" actId="26606"/>
          <ac:spMkLst>
            <pc:docMk/>
            <pc:sldMk cId="2947253526" sldId="1143"/>
            <ac:spMk id="3" creationId="{184FB01B-92CA-348F-981F-DE50FA415F15}"/>
          </ac:spMkLst>
        </pc:spChg>
        <pc:spChg chg="add del mod">
          <ac:chgData name="Li, Yaohang" userId="0f226a25-7dd7-4860-a2d5-a3b19a458497" providerId="ADAL" clId="{A11308A1-9441-41EC-872B-EB7003C655DD}" dt="2025-06-03T16:56:37.879" v="5285" actId="26606"/>
          <ac:spMkLst>
            <pc:docMk/>
            <pc:sldMk cId="2947253526" sldId="1143"/>
            <ac:spMk id="7" creationId="{184FB01B-92CA-348F-981F-DE50FA415F15}"/>
          </ac:spMkLst>
        </pc:spChg>
        <pc:graphicFrameChg chg="add del">
          <ac:chgData name="Li, Yaohang" userId="0f226a25-7dd7-4860-a2d5-a3b19a458497" providerId="ADAL" clId="{A11308A1-9441-41EC-872B-EB7003C655DD}" dt="2025-06-03T16:52:26.744" v="5227" actId="26606"/>
          <ac:graphicFrameMkLst>
            <pc:docMk/>
            <pc:sldMk cId="2947253526" sldId="1143"/>
            <ac:graphicFrameMk id="5" creationId="{CF8C9A78-F703-9994-2BEB-C12F10AC9393}"/>
          </ac:graphicFrameMkLst>
        </pc:graphicFrameChg>
        <pc:graphicFrameChg chg="add mod modGraphic">
          <ac:chgData name="Li, Yaohang" userId="0f226a25-7dd7-4860-a2d5-a3b19a458497" providerId="ADAL" clId="{A11308A1-9441-41EC-872B-EB7003C655DD}" dt="2025-06-03T17:51:05.349" v="5456" actId="207"/>
          <ac:graphicFrameMkLst>
            <pc:docMk/>
            <pc:sldMk cId="2947253526" sldId="1143"/>
            <ac:graphicFrameMk id="9" creationId="{215ADB87-A640-1601-709B-DEE1AEB8F9F1}"/>
          </ac:graphicFrameMkLst>
        </pc:graphicFrameChg>
      </pc:sldChg>
      <pc:sldChg chg="addSp modSp new mod">
        <pc:chgData name="Li, Yaohang" userId="0f226a25-7dd7-4860-a2d5-a3b19a458497" providerId="ADAL" clId="{A11308A1-9441-41EC-872B-EB7003C655DD}" dt="2025-06-03T17:47:42.708" v="5420" actId="1076"/>
        <pc:sldMkLst>
          <pc:docMk/>
          <pc:sldMk cId="229305090" sldId="1144"/>
        </pc:sldMkLst>
        <pc:spChg chg="mod">
          <ac:chgData name="Li, Yaohang" userId="0f226a25-7dd7-4860-a2d5-a3b19a458497" providerId="ADAL" clId="{A11308A1-9441-41EC-872B-EB7003C655DD}" dt="2025-05-27T15:26:05.717" v="1344" actId="20577"/>
          <ac:spMkLst>
            <pc:docMk/>
            <pc:sldMk cId="229305090" sldId="1144"/>
            <ac:spMk id="2" creationId="{8659CA83-2A1B-6CB6-4A63-0A5CE2B80BFA}"/>
          </ac:spMkLst>
        </pc:spChg>
        <pc:spChg chg="mod">
          <ac:chgData name="Li, Yaohang" userId="0f226a25-7dd7-4860-a2d5-a3b19a458497" providerId="ADAL" clId="{A11308A1-9441-41EC-872B-EB7003C655DD}" dt="2025-06-03T16:49:21.382" v="5188" actId="20577"/>
          <ac:spMkLst>
            <pc:docMk/>
            <pc:sldMk cId="229305090" sldId="1144"/>
            <ac:spMk id="3" creationId="{D3F4B48C-58F5-6CDC-14D6-3D1E26848438}"/>
          </ac:spMkLst>
        </pc:spChg>
        <pc:spChg chg="add mod">
          <ac:chgData name="Li, Yaohang" userId="0f226a25-7dd7-4860-a2d5-a3b19a458497" providerId="ADAL" clId="{A11308A1-9441-41EC-872B-EB7003C655DD}" dt="2025-06-03T16:48:59.645" v="5178" actId="14100"/>
          <ac:spMkLst>
            <pc:docMk/>
            <pc:sldMk cId="229305090" sldId="1144"/>
            <ac:spMk id="10" creationId="{48071D72-026E-F6BA-F29C-429ACEA88FAB}"/>
          </ac:spMkLst>
        </pc:spChg>
        <pc:picChg chg="add mod">
          <ac:chgData name="Li, Yaohang" userId="0f226a25-7dd7-4860-a2d5-a3b19a458497" providerId="ADAL" clId="{A11308A1-9441-41EC-872B-EB7003C655DD}" dt="2025-06-03T16:49:30.966" v="5196" actId="1038"/>
          <ac:picMkLst>
            <pc:docMk/>
            <pc:sldMk cId="229305090" sldId="1144"/>
            <ac:picMk id="5" creationId="{BCF2D766-0E02-3450-C326-46DC1011CEEC}"/>
          </ac:picMkLst>
        </pc:picChg>
        <pc:picChg chg="add mod">
          <ac:chgData name="Li, Yaohang" userId="0f226a25-7dd7-4860-a2d5-a3b19a458497" providerId="ADAL" clId="{A11308A1-9441-41EC-872B-EB7003C655DD}" dt="2025-06-03T16:49:09.958" v="5186" actId="1036"/>
          <ac:picMkLst>
            <pc:docMk/>
            <pc:sldMk cId="229305090" sldId="1144"/>
            <ac:picMk id="7" creationId="{CF893E0E-F6D1-4C6C-4BCD-831EB10CB2DF}"/>
          </ac:picMkLst>
        </pc:picChg>
        <pc:picChg chg="add mod">
          <ac:chgData name="Li, Yaohang" userId="0f226a25-7dd7-4860-a2d5-a3b19a458497" providerId="ADAL" clId="{A11308A1-9441-41EC-872B-EB7003C655DD}" dt="2025-06-03T16:48:42.640" v="5169" actId="1038"/>
          <ac:picMkLst>
            <pc:docMk/>
            <pc:sldMk cId="229305090" sldId="1144"/>
            <ac:picMk id="9" creationId="{143BB8B1-3AB0-C709-32A8-DCC2F57BAD98}"/>
          </ac:picMkLst>
        </pc:picChg>
        <pc:picChg chg="add mod">
          <ac:chgData name="Li, Yaohang" userId="0f226a25-7dd7-4860-a2d5-a3b19a458497" providerId="ADAL" clId="{A11308A1-9441-41EC-872B-EB7003C655DD}" dt="2025-06-03T17:47:42.708" v="5420" actId="1076"/>
          <ac:picMkLst>
            <pc:docMk/>
            <pc:sldMk cId="229305090" sldId="1144"/>
            <ac:picMk id="12" creationId="{F129F916-30D6-A430-E40E-7319F8EA4B96}"/>
          </ac:picMkLst>
        </pc:picChg>
      </pc:sldChg>
      <pc:sldChg chg="addSp modSp new mod">
        <pc:chgData name="Li, Yaohang" userId="0f226a25-7dd7-4860-a2d5-a3b19a458497" providerId="ADAL" clId="{A11308A1-9441-41EC-872B-EB7003C655DD}" dt="2025-06-03T22:23:24.934" v="7241" actId="20577"/>
        <pc:sldMkLst>
          <pc:docMk/>
          <pc:sldMk cId="2546315128" sldId="1145"/>
        </pc:sldMkLst>
        <pc:spChg chg="mod">
          <ac:chgData name="Li, Yaohang" userId="0f226a25-7dd7-4860-a2d5-a3b19a458497" providerId="ADAL" clId="{A11308A1-9441-41EC-872B-EB7003C655DD}" dt="2025-06-03T22:23:24.934" v="7241" actId="20577"/>
          <ac:spMkLst>
            <pc:docMk/>
            <pc:sldMk cId="2546315128" sldId="1145"/>
            <ac:spMk id="2" creationId="{5356FEBB-2D49-397D-7306-D1A1556DEE4F}"/>
          </ac:spMkLst>
        </pc:spChg>
        <pc:spChg chg="mod">
          <ac:chgData name="Li, Yaohang" userId="0f226a25-7dd7-4860-a2d5-a3b19a458497" providerId="ADAL" clId="{A11308A1-9441-41EC-872B-EB7003C655DD}" dt="2025-05-27T15:30:40.771" v="1529" actId="20577"/>
          <ac:spMkLst>
            <pc:docMk/>
            <pc:sldMk cId="2546315128" sldId="1145"/>
            <ac:spMk id="3" creationId="{0C38076F-CB21-2D2C-6FD1-9EF68AF015FF}"/>
          </ac:spMkLst>
        </pc:spChg>
        <pc:spChg chg="add mod">
          <ac:chgData name="Li, Yaohang" userId="0f226a25-7dd7-4860-a2d5-a3b19a458497" providerId="ADAL" clId="{A11308A1-9441-41EC-872B-EB7003C655DD}" dt="2025-06-03T22:22:53.453" v="7200" actId="1076"/>
          <ac:spMkLst>
            <pc:docMk/>
            <pc:sldMk cId="2546315128" sldId="1145"/>
            <ac:spMk id="6" creationId="{B8F4DE0A-F89D-8DAB-70F5-5695994CD10D}"/>
          </ac:spMkLst>
        </pc:spChg>
        <pc:picChg chg="add mod">
          <ac:chgData name="Li, Yaohang" userId="0f226a25-7dd7-4860-a2d5-a3b19a458497" providerId="ADAL" clId="{A11308A1-9441-41EC-872B-EB7003C655DD}" dt="2025-06-03T22:22:24.065" v="7183" actId="1076"/>
          <ac:picMkLst>
            <pc:docMk/>
            <pc:sldMk cId="2546315128" sldId="1145"/>
            <ac:picMk id="5" creationId="{A1591A54-D946-1B83-A343-3235CE669379}"/>
          </ac:picMkLst>
        </pc:picChg>
      </pc:sldChg>
      <pc:sldChg chg="addSp delSp modSp new mod">
        <pc:chgData name="Li, Yaohang" userId="0f226a25-7dd7-4860-a2d5-a3b19a458497" providerId="ADAL" clId="{A11308A1-9441-41EC-872B-EB7003C655DD}" dt="2025-05-27T16:13:05.236" v="1748" actId="207"/>
        <pc:sldMkLst>
          <pc:docMk/>
          <pc:sldMk cId="988992538" sldId="1146"/>
        </pc:sldMkLst>
        <pc:spChg chg="mod">
          <ac:chgData name="Li, Yaohang" userId="0f226a25-7dd7-4860-a2d5-a3b19a458497" providerId="ADAL" clId="{A11308A1-9441-41EC-872B-EB7003C655DD}" dt="2025-05-27T15:39:54.689" v="1549" actId="20577"/>
          <ac:spMkLst>
            <pc:docMk/>
            <pc:sldMk cId="988992538" sldId="1146"/>
            <ac:spMk id="2" creationId="{B7212F8C-3D58-7128-AD88-46E98D8BA904}"/>
          </ac:spMkLst>
        </pc:spChg>
        <pc:spChg chg="mod">
          <ac:chgData name="Li, Yaohang" userId="0f226a25-7dd7-4860-a2d5-a3b19a458497" providerId="ADAL" clId="{A11308A1-9441-41EC-872B-EB7003C655DD}" dt="2025-05-27T16:12:08.888" v="1741" actId="1076"/>
          <ac:spMkLst>
            <pc:docMk/>
            <pc:sldMk cId="988992538" sldId="1146"/>
            <ac:spMk id="3" creationId="{301F749C-83AC-78B7-8156-19A5B39417DD}"/>
          </ac:spMkLst>
        </pc:spChg>
        <pc:spChg chg="add mod">
          <ac:chgData name="Li, Yaohang" userId="0f226a25-7dd7-4860-a2d5-a3b19a458497" providerId="ADAL" clId="{A11308A1-9441-41EC-872B-EB7003C655DD}" dt="2025-05-27T16:13:05.236" v="1748" actId="207"/>
          <ac:spMkLst>
            <pc:docMk/>
            <pc:sldMk cId="988992538" sldId="1146"/>
            <ac:spMk id="13" creationId="{D5D9B2DC-B6A4-3133-2DF5-F7DDF225ED4D}"/>
          </ac:spMkLst>
        </pc:spChg>
        <pc:picChg chg="add mod">
          <ac:chgData name="Li, Yaohang" userId="0f226a25-7dd7-4860-a2d5-a3b19a458497" providerId="ADAL" clId="{A11308A1-9441-41EC-872B-EB7003C655DD}" dt="2025-05-27T16:12:20.033" v="1744" actId="14100"/>
          <ac:picMkLst>
            <pc:docMk/>
            <pc:sldMk cId="988992538" sldId="1146"/>
            <ac:picMk id="5" creationId="{D9F0CA5D-D9D4-CF6B-20F5-AB0BDA3135DC}"/>
          </ac:picMkLst>
        </pc:picChg>
        <pc:picChg chg="add mod">
          <ac:chgData name="Li, Yaohang" userId="0f226a25-7dd7-4860-a2d5-a3b19a458497" providerId="ADAL" clId="{A11308A1-9441-41EC-872B-EB7003C655DD}" dt="2025-05-27T16:12:11.727" v="1742" actId="1076"/>
          <ac:picMkLst>
            <pc:docMk/>
            <pc:sldMk cId="988992538" sldId="1146"/>
            <ac:picMk id="9" creationId="{20BD79AB-4F56-38DE-E677-23E09D8B29D8}"/>
          </ac:picMkLst>
        </pc:picChg>
        <pc:picChg chg="add mod">
          <ac:chgData name="Li, Yaohang" userId="0f226a25-7dd7-4860-a2d5-a3b19a458497" providerId="ADAL" clId="{A11308A1-9441-41EC-872B-EB7003C655DD}" dt="2025-05-27T16:12:14.982" v="1743" actId="14100"/>
          <ac:picMkLst>
            <pc:docMk/>
            <pc:sldMk cId="988992538" sldId="1146"/>
            <ac:picMk id="11" creationId="{5D8DA363-F05D-66E7-B780-98F8E1DE68FD}"/>
          </ac:picMkLst>
        </pc:picChg>
      </pc:sldChg>
      <pc:sldChg chg="addSp modSp new mod">
        <pc:chgData name="Li, Yaohang" userId="0f226a25-7dd7-4860-a2d5-a3b19a458497" providerId="ADAL" clId="{A11308A1-9441-41EC-872B-EB7003C655DD}" dt="2025-06-03T23:21:19.934" v="8400" actId="20577"/>
        <pc:sldMkLst>
          <pc:docMk/>
          <pc:sldMk cId="3186375699" sldId="1147"/>
        </pc:sldMkLst>
        <pc:spChg chg="mod">
          <ac:chgData name="Li, Yaohang" userId="0f226a25-7dd7-4860-a2d5-a3b19a458497" providerId="ADAL" clId="{A11308A1-9441-41EC-872B-EB7003C655DD}" dt="2025-05-30T03:11:23.660" v="1779" actId="20577"/>
          <ac:spMkLst>
            <pc:docMk/>
            <pc:sldMk cId="3186375699" sldId="1147"/>
            <ac:spMk id="2" creationId="{E4AA0DBD-F045-D043-A0D3-B686EC9D99EB}"/>
          </ac:spMkLst>
        </pc:spChg>
        <pc:spChg chg="mod">
          <ac:chgData name="Li, Yaohang" userId="0f226a25-7dd7-4860-a2d5-a3b19a458497" providerId="ADAL" clId="{A11308A1-9441-41EC-872B-EB7003C655DD}" dt="2025-06-03T23:21:19.934" v="8400" actId="20577"/>
          <ac:spMkLst>
            <pc:docMk/>
            <pc:sldMk cId="3186375699" sldId="1147"/>
            <ac:spMk id="3" creationId="{AFCEBFC1-A716-0657-DF42-62747DC8C374}"/>
          </ac:spMkLst>
        </pc:spChg>
        <pc:spChg chg="add mod">
          <ac:chgData name="Li, Yaohang" userId="0f226a25-7dd7-4860-a2d5-a3b19a458497" providerId="ADAL" clId="{A11308A1-9441-41EC-872B-EB7003C655DD}" dt="2025-05-30T03:29:11.790" v="1988" actId="1076"/>
          <ac:spMkLst>
            <pc:docMk/>
            <pc:sldMk cId="3186375699" sldId="1147"/>
            <ac:spMk id="15" creationId="{7E72ECB6-DA18-AEF7-1B44-67BE412DFBBA}"/>
          </ac:spMkLst>
        </pc:spChg>
        <pc:picChg chg="add mod">
          <ac:chgData name="Li, Yaohang" userId="0f226a25-7dd7-4860-a2d5-a3b19a458497" providerId="ADAL" clId="{A11308A1-9441-41EC-872B-EB7003C655DD}" dt="2025-05-30T03:27:36.222" v="1974" actId="14100"/>
          <ac:picMkLst>
            <pc:docMk/>
            <pc:sldMk cId="3186375699" sldId="1147"/>
            <ac:picMk id="5" creationId="{963D9781-88A1-0898-2014-052B2D10AA79}"/>
          </ac:picMkLst>
        </pc:picChg>
        <pc:picChg chg="add mod">
          <ac:chgData name="Li, Yaohang" userId="0f226a25-7dd7-4860-a2d5-a3b19a458497" providerId="ADAL" clId="{A11308A1-9441-41EC-872B-EB7003C655DD}" dt="2025-05-30T03:27:33.063" v="1973" actId="14100"/>
          <ac:picMkLst>
            <pc:docMk/>
            <pc:sldMk cId="3186375699" sldId="1147"/>
            <ac:picMk id="7" creationId="{4A249809-6FA5-B9E4-266B-046C405EFDF5}"/>
          </ac:picMkLst>
        </pc:picChg>
        <pc:picChg chg="add mod">
          <ac:chgData name="Li, Yaohang" userId="0f226a25-7dd7-4860-a2d5-a3b19a458497" providerId="ADAL" clId="{A11308A1-9441-41EC-872B-EB7003C655DD}" dt="2025-05-30T03:27:40.641" v="1975" actId="14100"/>
          <ac:picMkLst>
            <pc:docMk/>
            <pc:sldMk cId="3186375699" sldId="1147"/>
            <ac:picMk id="9" creationId="{59210626-722F-F115-8A30-D14F76015798}"/>
          </ac:picMkLst>
        </pc:picChg>
        <pc:picChg chg="add mod">
          <ac:chgData name="Li, Yaohang" userId="0f226a25-7dd7-4860-a2d5-a3b19a458497" providerId="ADAL" clId="{A11308A1-9441-41EC-872B-EB7003C655DD}" dt="2025-05-30T03:27:45.542" v="1976" actId="1076"/>
          <ac:picMkLst>
            <pc:docMk/>
            <pc:sldMk cId="3186375699" sldId="1147"/>
            <ac:picMk id="11" creationId="{A344F4C0-71C1-7E1B-4890-5F3CAF7AAFD9}"/>
          </ac:picMkLst>
        </pc:picChg>
        <pc:picChg chg="add mod">
          <ac:chgData name="Li, Yaohang" userId="0f226a25-7dd7-4860-a2d5-a3b19a458497" providerId="ADAL" clId="{A11308A1-9441-41EC-872B-EB7003C655DD}" dt="2025-05-30T03:27:29.326" v="1971" actId="1076"/>
          <ac:picMkLst>
            <pc:docMk/>
            <pc:sldMk cId="3186375699" sldId="1147"/>
            <ac:picMk id="13" creationId="{5C3F2A21-A6A8-73F8-902B-AE0E4EA0ECDB}"/>
          </ac:picMkLst>
        </pc:picChg>
      </pc:sldChg>
      <pc:sldChg chg="addSp modSp new mod">
        <pc:chgData name="Li, Yaohang" userId="0f226a25-7dd7-4860-a2d5-a3b19a458497" providerId="ADAL" clId="{A11308A1-9441-41EC-872B-EB7003C655DD}" dt="2025-05-30T23:52:29.835" v="2698" actId="14100"/>
        <pc:sldMkLst>
          <pc:docMk/>
          <pc:sldMk cId="3085811002" sldId="1148"/>
        </pc:sldMkLst>
        <pc:spChg chg="mod">
          <ac:chgData name="Li, Yaohang" userId="0f226a25-7dd7-4860-a2d5-a3b19a458497" providerId="ADAL" clId="{A11308A1-9441-41EC-872B-EB7003C655DD}" dt="2025-05-30T15:30:01.592" v="2323" actId="20577"/>
          <ac:spMkLst>
            <pc:docMk/>
            <pc:sldMk cId="3085811002" sldId="1148"/>
            <ac:spMk id="2" creationId="{04A05406-C17E-ABBC-2B28-FF6EAE4F1142}"/>
          </ac:spMkLst>
        </pc:spChg>
        <pc:spChg chg="mod">
          <ac:chgData name="Li, Yaohang" userId="0f226a25-7dd7-4860-a2d5-a3b19a458497" providerId="ADAL" clId="{A11308A1-9441-41EC-872B-EB7003C655DD}" dt="2025-05-30T23:52:29.835" v="2698" actId="14100"/>
          <ac:spMkLst>
            <pc:docMk/>
            <pc:sldMk cId="3085811002" sldId="1148"/>
            <ac:spMk id="3" creationId="{CA175F48-31C3-38DC-512A-EE152E1FC9FB}"/>
          </ac:spMkLst>
        </pc:spChg>
        <pc:spChg chg="add mod">
          <ac:chgData name="Li, Yaohang" userId="0f226a25-7dd7-4860-a2d5-a3b19a458497" providerId="ADAL" clId="{A11308A1-9441-41EC-872B-EB7003C655DD}" dt="2025-05-30T03:32:50.555" v="2041"/>
          <ac:spMkLst>
            <pc:docMk/>
            <pc:sldMk cId="3085811002" sldId="1148"/>
            <ac:spMk id="4" creationId="{5AE446CB-E9FA-4C45-1FD2-4FBDC3DE27E0}"/>
          </ac:spMkLst>
        </pc:spChg>
        <pc:picChg chg="add mod">
          <ac:chgData name="Li, Yaohang" userId="0f226a25-7dd7-4860-a2d5-a3b19a458497" providerId="ADAL" clId="{A11308A1-9441-41EC-872B-EB7003C655DD}" dt="2025-05-30T15:29:37.474" v="2262" actId="1076"/>
          <ac:picMkLst>
            <pc:docMk/>
            <pc:sldMk cId="3085811002" sldId="1148"/>
            <ac:picMk id="6" creationId="{5965C232-2200-6D5B-2899-3656A8761B5C}"/>
          </ac:picMkLst>
        </pc:picChg>
      </pc:sldChg>
      <pc:sldChg chg="addSp modSp new mod">
        <pc:chgData name="Li, Yaohang" userId="0f226a25-7dd7-4860-a2d5-a3b19a458497" providerId="ADAL" clId="{A11308A1-9441-41EC-872B-EB7003C655DD}" dt="2025-06-03T23:37:11.620" v="8495" actId="20577"/>
        <pc:sldMkLst>
          <pc:docMk/>
          <pc:sldMk cId="3426899420" sldId="1149"/>
        </pc:sldMkLst>
        <pc:spChg chg="mod">
          <ac:chgData name="Li, Yaohang" userId="0f226a25-7dd7-4860-a2d5-a3b19a458497" providerId="ADAL" clId="{A11308A1-9441-41EC-872B-EB7003C655DD}" dt="2025-05-30T04:09:54.695" v="2246" actId="20577"/>
          <ac:spMkLst>
            <pc:docMk/>
            <pc:sldMk cId="3426899420" sldId="1149"/>
            <ac:spMk id="2" creationId="{28556BBD-E2C9-F536-BD36-F74667C46ED6}"/>
          </ac:spMkLst>
        </pc:spChg>
        <pc:spChg chg="mod">
          <ac:chgData name="Li, Yaohang" userId="0f226a25-7dd7-4860-a2d5-a3b19a458497" providerId="ADAL" clId="{A11308A1-9441-41EC-872B-EB7003C655DD}" dt="2025-05-30T04:10:10.598" v="2258" actId="14100"/>
          <ac:spMkLst>
            <pc:docMk/>
            <pc:sldMk cId="3426899420" sldId="1149"/>
            <ac:spMk id="3" creationId="{A012E5AC-448E-4BE6-C71A-2EB50F287F01}"/>
          </ac:spMkLst>
        </pc:spChg>
        <pc:spChg chg="add mod">
          <ac:chgData name="Li, Yaohang" userId="0f226a25-7dd7-4860-a2d5-a3b19a458497" providerId="ADAL" clId="{A11308A1-9441-41EC-872B-EB7003C655DD}" dt="2025-06-03T23:37:11.620" v="8495" actId="20577"/>
          <ac:spMkLst>
            <pc:docMk/>
            <pc:sldMk cId="3426899420" sldId="1149"/>
            <ac:spMk id="6" creationId="{430D8636-0349-53C2-0447-3434500A3716}"/>
          </ac:spMkLst>
        </pc:spChg>
        <pc:picChg chg="add mod">
          <ac:chgData name="Li, Yaohang" userId="0f226a25-7dd7-4860-a2d5-a3b19a458497" providerId="ADAL" clId="{A11308A1-9441-41EC-872B-EB7003C655DD}" dt="2025-05-30T04:05:48.142" v="2102" actId="1076"/>
          <ac:picMkLst>
            <pc:docMk/>
            <pc:sldMk cId="3426899420" sldId="1149"/>
            <ac:picMk id="5" creationId="{024801AF-A42E-C650-A723-AE5A0B38F3D3}"/>
          </ac:picMkLst>
        </pc:picChg>
      </pc:sldChg>
      <pc:sldChg chg="addSp delSp modSp new del mod">
        <pc:chgData name="Li, Yaohang" userId="0f226a25-7dd7-4860-a2d5-a3b19a458497" providerId="ADAL" clId="{A11308A1-9441-41EC-872B-EB7003C655DD}" dt="2025-06-03T22:26:43.749" v="7279" actId="2696"/>
        <pc:sldMkLst>
          <pc:docMk/>
          <pc:sldMk cId="2041347417" sldId="1150"/>
        </pc:sldMkLst>
      </pc:sldChg>
      <pc:sldChg chg="modSp add mod">
        <pc:chgData name="Li, Yaohang" userId="0f226a25-7dd7-4860-a2d5-a3b19a458497" providerId="ADAL" clId="{A11308A1-9441-41EC-872B-EB7003C655DD}" dt="2025-06-03T23:17:06.868" v="8362" actId="20577"/>
        <pc:sldMkLst>
          <pc:docMk/>
          <pc:sldMk cId="4206228132" sldId="1150"/>
        </pc:sldMkLst>
        <pc:spChg chg="mod">
          <ac:chgData name="Li, Yaohang" userId="0f226a25-7dd7-4860-a2d5-a3b19a458497" providerId="ADAL" clId="{A11308A1-9441-41EC-872B-EB7003C655DD}" dt="2025-06-03T23:17:06.868" v="8362" actId="20577"/>
          <ac:spMkLst>
            <pc:docMk/>
            <pc:sldMk cId="4206228132" sldId="1150"/>
            <ac:spMk id="11" creationId="{FEF51CB0-0BED-03E7-3DB8-B52771674E9D}"/>
          </ac:spMkLst>
        </pc:spChg>
      </pc:sldChg>
      <pc:sldChg chg="addSp delSp modSp new del mod">
        <pc:chgData name="Li, Yaohang" userId="0f226a25-7dd7-4860-a2d5-a3b19a458497" providerId="ADAL" clId="{A11308A1-9441-41EC-872B-EB7003C655DD}" dt="2025-06-03T22:26:43.749" v="7279" actId="2696"/>
        <pc:sldMkLst>
          <pc:docMk/>
          <pc:sldMk cId="3668435121" sldId="1151"/>
        </pc:sldMkLst>
      </pc:sldChg>
      <pc:sldChg chg="add">
        <pc:chgData name="Li, Yaohang" userId="0f226a25-7dd7-4860-a2d5-a3b19a458497" providerId="ADAL" clId="{A11308A1-9441-41EC-872B-EB7003C655DD}" dt="2025-06-03T22:26:54.035" v="7280"/>
        <pc:sldMkLst>
          <pc:docMk/>
          <pc:sldMk cId="3888910446" sldId="1151"/>
        </pc:sldMkLst>
      </pc:sldChg>
      <pc:sldChg chg="addSp modSp new mod">
        <pc:chgData name="Li, Yaohang" userId="0f226a25-7dd7-4860-a2d5-a3b19a458497" providerId="ADAL" clId="{A11308A1-9441-41EC-872B-EB7003C655DD}" dt="2025-06-03T17:49:12.065" v="5428" actId="1035"/>
        <pc:sldMkLst>
          <pc:docMk/>
          <pc:sldMk cId="1657061896" sldId="1152"/>
        </pc:sldMkLst>
        <pc:spChg chg="mod">
          <ac:chgData name="Li, Yaohang" userId="0f226a25-7dd7-4860-a2d5-a3b19a458497" providerId="ADAL" clId="{A11308A1-9441-41EC-872B-EB7003C655DD}" dt="2025-05-31T00:54:20.485" v="3322" actId="20577"/>
          <ac:spMkLst>
            <pc:docMk/>
            <pc:sldMk cId="1657061896" sldId="1152"/>
            <ac:spMk id="2" creationId="{494DF9C1-6329-71CB-0033-A3925DB0E243}"/>
          </ac:spMkLst>
        </pc:spChg>
        <pc:spChg chg="mod">
          <ac:chgData name="Li, Yaohang" userId="0f226a25-7dd7-4860-a2d5-a3b19a458497" providerId="ADAL" clId="{A11308A1-9441-41EC-872B-EB7003C655DD}" dt="2025-05-31T00:53:42.778" v="3298" actId="1076"/>
          <ac:spMkLst>
            <pc:docMk/>
            <pc:sldMk cId="1657061896" sldId="1152"/>
            <ac:spMk id="3" creationId="{F4BEA296-00B5-8A23-DCED-9CDD2B3D3041}"/>
          </ac:spMkLst>
        </pc:spChg>
        <pc:spChg chg="add mod">
          <ac:chgData name="Li, Yaohang" userId="0f226a25-7dd7-4860-a2d5-a3b19a458497" providerId="ADAL" clId="{A11308A1-9441-41EC-872B-EB7003C655DD}" dt="2025-05-31T00:54:46.228" v="3327" actId="108"/>
          <ac:spMkLst>
            <pc:docMk/>
            <pc:sldMk cId="1657061896" sldId="1152"/>
            <ac:spMk id="9" creationId="{F2058627-7C8F-725F-3C6B-2F7698283202}"/>
          </ac:spMkLst>
        </pc:spChg>
        <pc:picChg chg="add mod">
          <ac:chgData name="Li, Yaohang" userId="0f226a25-7dd7-4860-a2d5-a3b19a458497" providerId="ADAL" clId="{A11308A1-9441-41EC-872B-EB7003C655DD}" dt="2025-05-31T00:53:45.792" v="3299" actId="1076"/>
          <ac:picMkLst>
            <pc:docMk/>
            <pc:sldMk cId="1657061896" sldId="1152"/>
            <ac:picMk id="5" creationId="{C2714EF6-8DA5-4884-38C7-66D2C4628891}"/>
          </ac:picMkLst>
        </pc:picChg>
        <pc:picChg chg="add mod">
          <ac:chgData name="Li, Yaohang" userId="0f226a25-7dd7-4860-a2d5-a3b19a458497" providerId="ADAL" clId="{A11308A1-9441-41EC-872B-EB7003C655DD}" dt="2025-06-03T17:49:12.065" v="5428" actId="1035"/>
          <ac:picMkLst>
            <pc:docMk/>
            <pc:sldMk cId="1657061896" sldId="1152"/>
            <ac:picMk id="7" creationId="{B984922B-0FD3-A356-684D-FA39A709CBA8}"/>
          </ac:picMkLst>
        </pc:picChg>
      </pc:sldChg>
      <pc:sldChg chg="addSp modSp new mod ord">
        <pc:chgData name="Li, Yaohang" userId="0f226a25-7dd7-4860-a2d5-a3b19a458497" providerId="ADAL" clId="{A11308A1-9441-41EC-872B-EB7003C655DD}" dt="2025-06-03T23:42:43.071" v="8518" actId="1036"/>
        <pc:sldMkLst>
          <pc:docMk/>
          <pc:sldMk cId="2985116727" sldId="1153"/>
        </pc:sldMkLst>
        <pc:spChg chg="mod">
          <ac:chgData name="Li, Yaohang" userId="0f226a25-7dd7-4860-a2d5-a3b19a458497" providerId="ADAL" clId="{A11308A1-9441-41EC-872B-EB7003C655DD}" dt="2025-05-31T01:16:20.643" v="3453" actId="20577"/>
          <ac:spMkLst>
            <pc:docMk/>
            <pc:sldMk cId="2985116727" sldId="1153"/>
            <ac:spMk id="2" creationId="{331FB35B-0600-BA27-51E8-17B03C8EC66C}"/>
          </ac:spMkLst>
        </pc:spChg>
        <pc:spChg chg="mod">
          <ac:chgData name="Li, Yaohang" userId="0f226a25-7dd7-4860-a2d5-a3b19a458497" providerId="ADAL" clId="{A11308A1-9441-41EC-872B-EB7003C655DD}" dt="2025-06-03T23:41:04.824" v="8516" actId="1038"/>
          <ac:spMkLst>
            <pc:docMk/>
            <pc:sldMk cId="2985116727" sldId="1153"/>
            <ac:spMk id="3" creationId="{48FF68D0-A94C-6F78-E3AA-657899EAF935}"/>
          </ac:spMkLst>
        </pc:spChg>
        <pc:spChg chg="add mod">
          <ac:chgData name="Li, Yaohang" userId="0f226a25-7dd7-4860-a2d5-a3b19a458497" providerId="ADAL" clId="{A11308A1-9441-41EC-872B-EB7003C655DD}" dt="2025-06-03T23:42:43.071" v="8518" actId="1036"/>
          <ac:spMkLst>
            <pc:docMk/>
            <pc:sldMk cId="2985116727" sldId="1153"/>
            <ac:spMk id="5" creationId="{6EF8EE08-A9AC-960C-9777-9A9ED95DFED7}"/>
          </ac:spMkLst>
        </pc:spChg>
        <pc:picChg chg="add mod">
          <ac:chgData name="Li, Yaohang" userId="0f226a25-7dd7-4860-a2d5-a3b19a458497" providerId="ADAL" clId="{A11308A1-9441-41EC-872B-EB7003C655DD}" dt="2025-05-31T01:15:49.862" v="3384" actId="14100"/>
          <ac:picMkLst>
            <pc:docMk/>
            <pc:sldMk cId="2985116727" sldId="1153"/>
            <ac:picMk id="7" creationId="{F64D6830-C4C6-88C2-807D-A7C92315EB5A}"/>
          </ac:picMkLst>
        </pc:picChg>
        <pc:picChg chg="add mod">
          <ac:chgData name="Li, Yaohang" userId="0f226a25-7dd7-4860-a2d5-a3b19a458497" providerId="ADAL" clId="{A11308A1-9441-41EC-872B-EB7003C655DD}" dt="2025-05-31T01:15:57.347" v="3386" actId="1076"/>
          <ac:picMkLst>
            <pc:docMk/>
            <pc:sldMk cId="2985116727" sldId="1153"/>
            <ac:picMk id="9" creationId="{15118454-50CA-9156-E8EF-3D405F3304B1}"/>
          </ac:picMkLst>
        </pc:picChg>
      </pc:sldChg>
      <pc:sldChg chg="addSp modSp new mod ord">
        <pc:chgData name="Li, Yaohang" userId="0f226a25-7dd7-4860-a2d5-a3b19a458497" providerId="ADAL" clId="{A11308A1-9441-41EC-872B-EB7003C655DD}" dt="2025-06-03T20:59:04.727" v="6741"/>
        <pc:sldMkLst>
          <pc:docMk/>
          <pc:sldMk cId="1174530713" sldId="1154"/>
        </pc:sldMkLst>
        <pc:spChg chg="mod">
          <ac:chgData name="Li, Yaohang" userId="0f226a25-7dd7-4860-a2d5-a3b19a458497" providerId="ADAL" clId="{A11308A1-9441-41EC-872B-EB7003C655DD}" dt="2025-05-31T01:32:48.838" v="3483"/>
          <ac:spMkLst>
            <pc:docMk/>
            <pc:sldMk cId="1174530713" sldId="1154"/>
            <ac:spMk id="2" creationId="{EA6B2917-7556-EB8C-EAE1-A6EC00AB9F21}"/>
          </ac:spMkLst>
        </pc:spChg>
        <pc:spChg chg="mod">
          <ac:chgData name="Li, Yaohang" userId="0f226a25-7dd7-4860-a2d5-a3b19a458497" providerId="ADAL" clId="{A11308A1-9441-41EC-872B-EB7003C655DD}" dt="2025-05-31T01:42:01.064" v="3655" actId="1076"/>
          <ac:spMkLst>
            <pc:docMk/>
            <pc:sldMk cId="1174530713" sldId="1154"/>
            <ac:spMk id="3" creationId="{A6E1A7BE-8D88-D718-6E5A-175365E88088}"/>
          </ac:spMkLst>
        </pc:spChg>
        <pc:spChg chg="add mod">
          <ac:chgData name="Li, Yaohang" userId="0f226a25-7dd7-4860-a2d5-a3b19a458497" providerId="ADAL" clId="{A11308A1-9441-41EC-872B-EB7003C655DD}" dt="2025-05-31T01:42:59.472" v="3666" actId="14100"/>
          <ac:spMkLst>
            <pc:docMk/>
            <pc:sldMk cId="1174530713" sldId="1154"/>
            <ac:spMk id="11" creationId="{7AD88640-C74D-95E7-714B-BB82253AF55E}"/>
          </ac:spMkLst>
        </pc:spChg>
        <pc:picChg chg="add mod">
          <ac:chgData name="Li, Yaohang" userId="0f226a25-7dd7-4860-a2d5-a3b19a458497" providerId="ADAL" clId="{A11308A1-9441-41EC-872B-EB7003C655DD}" dt="2025-05-31T01:42:03.486" v="3656" actId="1076"/>
          <ac:picMkLst>
            <pc:docMk/>
            <pc:sldMk cId="1174530713" sldId="1154"/>
            <ac:picMk id="5" creationId="{3095FC3F-E0EE-78C4-566D-0E0AD2EB0BBF}"/>
          </ac:picMkLst>
        </pc:picChg>
        <pc:picChg chg="add mod">
          <ac:chgData name="Li, Yaohang" userId="0f226a25-7dd7-4860-a2d5-a3b19a458497" providerId="ADAL" clId="{A11308A1-9441-41EC-872B-EB7003C655DD}" dt="2025-05-31T01:38:31.101" v="3632" actId="1076"/>
          <ac:picMkLst>
            <pc:docMk/>
            <pc:sldMk cId="1174530713" sldId="1154"/>
            <ac:picMk id="7" creationId="{BF4B11EE-F97B-26E6-76D0-AAC90CA9089A}"/>
          </ac:picMkLst>
        </pc:picChg>
        <pc:picChg chg="add mod">
          <ac:chgData name="Li, Yaohang" userId="0f226a25-7dd7-4860-a2d5-a3b19a458497" providerId="ADAL" clId="{A11308A1-9441-41EC-872B-EB7003C655DD}" dt="2025-05-31T01:42:05.957" v="3657" actId="1076"/>
          <ac:picMkLst>
            <pc:docMk/>
            <pc:sldMk cId="1174530713" sldId="1154"/>
            <ac:picMk id="9" creationId="{56CF6DE7-FD4C-F247-7387-E140F948ACE3}"/>
          </ac:picMkLst>
        </pc:picChg>
      </pc:sldChg>
      <pc:sldChg chg="addSp modSp new mod ord">
        <pc:chgData name="Li, Yaohang" userId="0f226a25-7dd7-4860-a2d5-a3b19a458497" providerId="ADAL" clId="{A11308A1-9441-41EC-872B-EB7003C655DD}" dt="2025-05-31T19:46:05.528" v="4820" actId="1076"/>
        <pc:sldMkLst>
          <pc:docMk/>
          <pc:sldMk cId="3462857094" sldId="1155"/>
        </pc:sldMkLst>
        <pc:spChg chg="mod">
          <ac:chgData name="Li, Yaohang" userId="0f226a25-7dd7-4860-a2d5-a3b19a458497" providerId="ADAL" clId="{A11308A1-9441-41EC-872B-EB7003C655DD}" dt="2025-05-31T19:43:35.428" v="4710" actId="20577"/>
          <ac:spMkLst>
            <pc:docMk/>
            <pc:sldMk cId="3462857094" sldId="1155"/>
            <ac:spMk id="2" creationId="{5F018A25-9176-4C40-A66B-5F6BA121B2CA}"/>
          </ac:spMkLst>
        </pc:spChg>
        <pc:spChg chg="mod">
          <ac:chgData name="Li, Yaohang" userId="0f226a25-7dd7-4860-a2d5-a3b19a458497" providerId="ADAL" clId="{A11308A1-9441-41EC-872B-EB7003C655DD}" dt="2025-05-31T19:46:02.920" v="4819" actId="14100"/>
          <ac:spMkLst>
            <pc:docMk/>
            <pc:sldMk cId="3462857094" sldId="1155"/>
            <ac:spMk id="3" creationId="{2591E9D1-BB08-2A37-67C5-73EE315E6D63}"/>
          </ac:spMkLst>
        </pc:spChg>
        <pc:spChg chg="add mod">
          <ac:chgData name="Li, Yaohang" userId="0f226a25-7dd7-4860-a2d5-a3b19a458497" providerId="ADAL" clId="{A11308A1-9441-41EC-872B-EB7003C655DD}" dt="2025-05-31T01:44:33.702" v="3674" actId="14100"/>
          <ac:spMkLst>
            <pc:docMk/>
            <pc:sldMk cId="3462857094" sldId="1155"/>
            <ac:spMk id="5" creationId="{90F1BDFC-E265-3493-BBF6-B90822C93433}"/>
          </ac:spMkLst>
        </pc:spChg>
        <pc:picChg chg="add mod">
          <ac:chgData name="Li, Yaohang" userId="0f226a25-7dd7-4860-a2d5-a3b19a458497" providerId="ADAL" clId="{A11308A1-9441-41EC-872B-EB7003C655DD}" dt="2025-05-31T19:46:05.528" v="4820" actId="1076"/>
          <ac:picMkLst>
            <pc:docMk/>
            <pc:sldMk cId="3462857094" sldId="1155"/>
            <ac:picMk id="7" creationId="{39BDB019-6047-D215-528D-A69C143BBA74}"/>
          </ac:picMkLst>
        </pc:picChg>
      </pc:sldChg>
      <pc:sldChg chg="addSp delSp modSp new mod ord">
        <pc:chgData name="Li, Yaohang" userId="0f226a25-7dd7-4860-a2d5-a3b19a458497" providerId="ADAL" clId="{A11308A1-9441-41EC-872B-EB7003C655DD}" dt="2025-06-03T23:39:02.241" v="8506" actId="1035"/>
        <pc:sldMkLst>
          <pc:docMk/>
          <pc:sldMk cId="2486610878" sldId="1156"/>
        </pc:sldMkLst>
        <pc:spChg chg="mod">
          <ac:chgData name="Li, Yaohang" userId="0f226a25-7dd7-4860-a2d5-a3b19a458497" providerId="ADAL" clId="{A11308A1-9441-41EC-872B-EB7003C655DD}" dt="2025-05-31T04:34:06.051" v="3733" actId="20577"/>
          <ac:spMkLst>
            <pc:docMk/>
            <pc:sldMk cId="2486610878" sldId="1156"/>
            <ac:spMk id="2" creationId="{D984D0F9-655C-7F27-0C80-0E5FF6C6E9DE}"/>
          </ac:spMkLst>
        </pc:spChg>
        <pc:spChg chg="add del mod">
          <ac:chgData name="Li, Yaohang" userId="0f226a25-7dd7-4860-a2d5-a3b19a458497" providerId="ADAL" clId="{A11308A1-9441-41EC-872B-EB7003C655DD}" dt="2025-05-31T04:48:18.072" v="4055" actId="1076"/>
          <ac:spMkLst>
            <pc:docMk/>
            <pc:sldMk cId="2486610878" sldId="1156"/>
            <ac:spMk id="3" creationId="{77E8787F-A709-CCE7-B9FA-78CCC00F3372}"/>
          </ac:spMkLst>
        </pc:spChg>
        <pc:spChg chg="add mod">
          <ac:chgData name="Li, Yaohang" userId="0f226a25-7dd7-4860-a2d5-a3b19a458497" providerId="ADAL" clId="{A11308A1-9441-41EC-872B-EB7003C655DD}" dt="2025-06-03T23:38:49.701" v="8501" actId="1035"/>
          <ac:spMkLst>
            <pc:docMk/>
            <pc:sldMk cId="2486610878" sldId="1156"/>
            <ac:spMk id="5" creationId="{F1300C44-533A-CB5A-AF21-1641FAAE23EC}"/>
          </ac:spMkLst>
        </pc:spChg>
        <pc:picChg chg="add mod">
          <ac:chgData name="Li, Yaohang" userId="0f226a25-7dd7-4860-a2d5-a3b19a458497" providerId="ADAL" clId="{A11308A1-9441-41EC-872B-EB7003C655DD}" dt="2025-06-03T23:39:02.241" v="8506" actId="1035"/>
          <ac:picMkLst>
            <pc:docMk/>
            <pc:sldMk cId="2486610878" sldId="1156"/>
            <ac:picMk id="7" creationId="{EB3047ED-568E-6E3D-E19A-31D1A1859FA2}"/>
          </ac:picMkLst>
        </pc:picChg>
        <pc:picChg chg="add mod">
          <ac:chgData name="Li, Yaohang" userId="0f226a25-7dd7-4860-a2d5-a3b19a458497" providerId="ADAL" clId="{A11308A1-9441-41EC-872B-EB7003C655DD}" dt="2025-06-03T23:38:58.851" v="8505" actId="1035"/>
          <ac:picMkLst>
            <pc:docMk/>
            <pc:sldMk cId="2486610878" sldId="1156"/>
            <ac:picMk id="9" creationId="{C5D997C7-8CDB-232E-71F1-32B92909EBD0}"/>
          </ac:picMkLst>
        </pc:picChg>
        <pc:picChg chg="add mod">
          <ac:chgData name="Li, Yaohang" userId="0f226a25-7dd7-4860-a2d5-a3b19a458497" providerId="ADAL" clId="{A11308A1-9441-41EC-872B-EB7003C655DD}" dt="2025-05-31T04:47:42.271" v="4051" actId="1076"/>
          <ac:picMkLst>
            <pc:docMk/>
            <pc:sldMk cId="2486610878" sldId="1156"/>
            <ac:picMk id="11" creationId="{8C6BD096-1592-3628-F1C5-B25FAF0381EF}"/>
          </ac:picMkLst>
        </pc:picChg>
      </pc:sldChg>
      <pc:sldChg chg="addSp delSp modSp new mod ord">
        <pc:chgData name="Li, Yaohang" userId="0f226a25-7dd7-4860-a2d5-a3b19a458497" providerId="ADAL" clId="{A11308A1-9441-41EC-872B-EB7003C655DD}" dt="2025-06-03T20:59:20.757" v="6745" actId="20577"/>
        <pc:sldMkLst>
          <pc:docMk/>
          <pc:sldMk cId="1741626996" sldId="1157"/>
        </pc:sldMkLst>
        <pc:spChg chg="mod">
          <ac:chgData name="Li, Yaohang" userId="0f226a25-7dd7-4860-a2d5-a3b19a458497" providerId="ADAL" clId="{A11308A1-9441-41EC-872B-EB7003C655DD}" dt="2025-05-31T16:03:40.286" v="4090" actId="20577"/>
          <ac:spMkLst>
            <pc:docMk/>
            <pc:sldMk cId="1741626996" sldId="1157"/>
            <ac:spMk id="2" creationId="{AF4AE73C-C842-14AE-985A-DE92C8806B6A}"/>
          </ac:spMkLst>
        </pc:spChg>
        <pc:spChg chg="mod">
          <ac:chgData name="Li, Yaohang" userId="0f226a25-7dd7-4860-a2d5-a3b19a458497" providerId="ADAL" clId="{A11308A1-9441-41EC-872B-EB7003C655DD}" dt="2025-05-31T19:19:44.065" v="4448" actId="14100"/>
          <ac:spMkLst>
            <pc:docMk/>
            <pc:sldMk cId="1741626996" sldId="1157"/>
            <ac:spMk id="3" creationId="{CD22BA6B-F1EC-9A55-B0BE-8D5DA1BF2F60}"/>
          </ac:spMkLst>
        </pc:spChg>
        <pc:spChg chg="add mod">
          <ac:chgData name="Li, Yaohang" userId="0f226a25-7dd7-4860-a2d5-a3b19a458497" providerId="ADAL" clId="{A11308A1-9441-41EC-872B-EB7003C655DD}" dt="2025-05-31T19:19:38.275" v="4447" actId="1037"/>
          <ac:spMkLst>
            <pc:docMk/>
            <pc:sldMk cId="1741626996" sldId="1157"/>
            <ac:spMk id="6" creationId="{EBD37004-27AA-AA7C-1C87-B8153E8211C4}"/>
          </ac:spMkLst>
        </pc:spChg>
        <pc:spChg chg="add mod">
          <ac:chgData name="Li, Yaohang" userId="0f226a25-7dd7-4860-a2d5-a3b19a458497" providerId="ADAL" clId="{A11308A1-9441-41EC-872B-EB7003C655DD}" dt="2025-06-03T20:59:20.757" v="6745" actId="20577"/>
          <ac:spMkLst>
            <pc:docMk/>
            <pc:sldMk cId="1741626996" sldId="1157"/>
            <ac:spMk id="9" creationId="{4118F11F-0D65-578A-7230-D9C3EC7752DC}"/>
          </ac:spMkLst>
        </pc:spChg>
        <pc:spChg chg="add mod">
          <ac:chgData name="Li, Yaohang" userId="0f226a25-7dd7-4860-a2d5-a3b19a458497" providerId="ADAL" clId="{A11308A1-9441-41EC-872B-EB7003C655DD}" dt="2025-05-31T19:28:43.661" v="4632"/>
          <ac:spMkLst>
            <pc:docMk/>
            <pc:sldMk cId="1741626996" sldId="1157"/>
            <ac:spMk id="11" creationId="{C52A145D-05DD-512F-C056-22378327AE40}"/>
          </ac:spMkLst>
        </pc:spChg>
        <pc:picChg chg="add mod">
          <ac:chgData name="Li, Yaohang" userId="0f226a25-7dd7-4860-a2d5-a3b19a458497" providerId="ADAL" clId="{A11308A1-9441-41EC-872B-EB7003C655DD}" dt="2025-05-31T19:19:38.275" v="4447" actId="1037"/>
          <ac:picMkLst>
            <pc:docMk/>
            <pc:sldMk cId="1741626996" sldId="1157"/>
            <ac:picMk id="4" creationId="{CC87A970-3566-0311-A69A-AFA8968B2968}"/>
          </ac:picMkLst>
        </pc:picChg>
        <pc:picChg chg="add mod">
          <ac:chgData name="Li, Yaohang" userId="0f226a25-7dd7-4860-a2d5-a3b19a458497" providerId="ADAL" clId="{A11308A1-9441-41EC-872B-EB7003C655DD}" dt="2025-05-31T19:19:38.275" v="4447" actId="1037"/>
          <ac:picMkLst>
            <pc:docMk/>
            <pc:sldMk cId="1741626996" sldId="1157"/>
            <ac:picMk id="5" creationId="{713874C0-481D-8281-D4D4-D785EAA5C869}"/>
          </ac:picMkLst>
        </pc:picChg>
        <pc:picChg chg="add mod">
          <ac:chgData name="Li, Yaohang" userId="0f226a25-7dd7-4860-a2d5-a3b19a458497" providerId="ADAL" clId="{A11308A1-9441-41EC-872B-EB7003C655DD}" dt="2025-05-31T19:19:51.931" v="4449" actId="1076"/>
          <ac:picMkLst>
            <pc:docMk/>
            <pc:sldMk cId="1741626996" sldId="1157"/>
            <ac:picMk id="10" creationId="{A940BADE-4AC8-A607-3A9E-2557C0E0706B}"/>
          </ac:picMkLst>
        </pc:picChg>
        <pc:picChg chg="add mod">
          <ac:chgData name="Li, Yaohang" userId="0f226a25-7dd7-4860-a2d5-a3b19a458497" providerId="ADAL" clId="{A11308A1-9441-41EC-872B-EB7003C655DD}" dt="2025-05-31T19:20:43.401" v="4453" actId="14100"/>
          <ac:picMkLst>
            <pc:docMk/>
            <pc:sldMk cId="1741626996" sldId="1157"/>
            <ac:picMk id="1026" creationId="{FB7612A1-8534-E6FF-5ACE-F8008E841EA5}"/>
          </ac:picMkLst>
        </pc:picChg>
      </pc:sldChg>
      <pc:sldChg chg="new del">
        <pc:chgData name="Li, Yaohang" userId="0f226a25-7dd7-4860-a2d5-a3b19a458497" providerId="ADAL" clId="{A11308A1-9441-41EC-872B-EB7003C655DD}" dt="2025-05-31T19:18:55.090" v="4420" actId="47"/>
        <pc:sldMkLst>
          <pc:docMk/>
          <pc:sldMk cId="711824681" sldId="1158"/>
        </pc:sldMkLst>
      </pc:sldChg>
      <pc:sldChg chg="addSp delSp modSp add mod ord">
        <pc:chgData name="Li, Yaohang" userId="0f226a25-7dd7-4860-a2d5-a3b19a458497" providerId="ADAL" clId="{A11308A1-9441-41EC-872B-EB7003C655DD}" dt="2025-06-03T23:44:44.848" v="8524" actId="1036"/>
        <pc:sldMkLst>
          <pc:docMk/>
          <pc:sldMk cId="4291798766" sldId="1159"/>
        </pc:sldMkLst>
        <pc:spChg chg="mod">
          <ac:chgData name="Li, Yaohang" userId="0f226a25-7dd7-4860-a2d5-a3b19a458497" providerId="ADAL" clId="{A11308A1-9441-41EC-872B-EB7003C655DD}" dt="2025-05-31T20:30:33.830" v="4829" actId="20577"/>
          <ac:spMkLst>
            <pc:docMk/>
            <pc:sldMk cId="4291798766" sldId="1159"/>
            <ac:spMk id="2" creationId="{D8FDE4C2-AFA2-73E6-F4F7-BB7141E4ABCE}"/>
          </ac:spMkLst>
        </pc:spChg>
        <pc:spChg chg="mod">
          <ac:chgData name="Li, Yaohang" userId="0f226a25-7dd7-4860-a2d5-a3b19a458497" providerId="ADAL" clId="{A11308A1-9441-41EC-872B-EB7003C655DD}" dt="2025-06-03T22:34:08.759" v="7423" actId="6549"/>
          <ac:spMkLst>
            <pc:docMk/>
            <pc:sldMk cId="4291798766" sldId="1159"/>
            <ac:spMk id="9" creationId="{8C1AD897-204F-D401-C806-D06EA7930F77}"/>
          </ac:spMkLst>
        </pc:spChg>
        <pc:spChg chg="add mod">
          <ac:chgData name="Li, Yaohang" userId="0f226a25-7dd7-4860-a2d5-a3b19a458497" providerId="ADAL" clId="{A11308A1-9441-41EC-872B-EB7003C655DD}" dt="2025-06-03T22:33:45.049" v="7408" actId="21"/>
          <ac:spMkLst>
            <pc:docMk/>
            <pc:sldMk cId="4291798766" sldId="1159"/>
            <ac:spMk id="11" creationId="{403C3426-8B3C-72F8-EE63-66CA2255C180}"/>
          </ac:spMkLst>
        </pc:spChg>
        <pc:spChg chg="add mod">
          <ac:chgData name="Li, Yaohang" userId="0f226a25-7dd7-4860-a2d5-a3b19a458497" providerId="ADAL" clId="{A11308A1-9441-41EC-872B-EB7003C655DD}" dt="2025-05-31T19:28:37.586" v="4631" actId="108"/>
          <ac:spMkLst>
            <pc:docMk/>
            <pc:sldMk cId="4291798766" sldId="1159"/>
            <ac:spMk id="15" creationId="{387EADD2-0FDE-D2AB-CA72-F8A5CECF21FC}"/>
          </ac:spMkLst>
        </pc:spChg>
        <pc:spChg chg="add mod">
          <ac:chgData name="Li, Yaohang" userId="0f226a25-7dd7-4860-a2d5-a3b19a458497" providerId="ADAL" clId="{A11308A1-9441-41EC-872B-EB7003C655DD}" dt="2025-06-03T23:44:44.848" v="8524" actId="1036"/>
          <ac:spMkLst>
            <pc:docMk/>
            <pc:sldMk cId="4291798766" sldId="1159"/>
            <ac:spMk id="18" creationId="{D6E43E9F-46CA-5A6E-238F-77853F59E172}"/>
          </ac:spMkLst>
        </pc:spChg>
        <pc:picChg chg="mod">
          <ac:chgData name="Li, Yaohang" userId="0f226a25-7dd7-4860-a2d5-a3b19a458497" providerId="ADAL" clId="{A11308A1-9441-41EC-872B-EB7003C655DD}" dt="2025-06-03T22:34:04.025" v="7422" actId="1035"/>
          <ac:picMkLst>
            <pc:docMk/>
            <pc:sldMk cId="4291798766" sldId="1159"/>
            <ac:picMk id="8" creationId="{69346BE2-EBD0-436E-5007-1CF2A0C76109}"/>
          </ac:picMkLst>
        </pc:picChg>
        <pc:picChg chg="add mod">
          <ac:chgData name="Li, Yaohang" userId="0f226a25-7dd7-4860-a2d5-a3b19a458497" providerId="ADAL" clId="{A11308A1-9441-41EC-872B-EB7003C655DD}" dt="2025-05-31T19:24:12.146" v="4588" actId="1076"/>
          <ac:picMkLst>
            <pc:docMk/>
            <pc:sldMk cId="4291798766" sldId="1159"/>
            <ac:picMk id="13" creationId="{C248D0A1-0F72-54E9-3160-FB20AD5855CE}"/>
          </ac:picMkLst>
        </pc:picChg>
        <pc:picChg chg="add mod">
          <ac:chgData name="Li, Yaohang" userId="0f226a25-7dd7-4860-a2d5-a3b19a458497" providerId="ADAL" clId="{A11308A1-9441-41EC-872B-EB7003C655DD}" dt="2025-06-03T22:34:22.742" v="7427" actId="1076"/>
          <ac:picMkLst>
            <pc:docMk/>
            <pc:sldMk cId="4291798766" sldId="1159"/>
            <ac:picMk id="17" creationId="{4184DF8D-E508-730A-41AF-F06E291F0F7A}"/>
          </ac:picMkLst>
        </pc:picChg>
        <pc:picChg chg="add mod">
          <ac:chgData name="Li, Yaohang" userId="0f226a25-7dd7-4860-a2d5-a3b19a458497" providerId="ADAL" clId="{A11308A1-9441-41EC-872B-EB7003C655DD}" dt="2025-06-03T22:34:19.077" v="7426" actId="1076"/>
          <ac:picMkLst>
            <pc:docMk/>
            <pc:sldMk cId="4291798766" sldId="1159"/>
            <ac:picMk id="2050" creationId="{A2C145A4-6198-9905-DB31-90ED069BD7AD}"/>
          </ac:picMkLst>
        </pc:picChg>
      </pc:sldChg>
      <pc:sldChg chg="addSp delSp modSp new mod ord">
        <pc:chgData name="Li, Yaohang" userId="0f226a25-7dd7-4860-a2d5-a3b19a458497" providerId="ADAL" clId="{A11308A1-9441-41EC-872B-EB7003C655DD}" dt="2025-06-03T23:30:11.792" v="8460"/>
        <pc:sldMkLst>
          <pc:docMk/>
          <pc:sldMk cId="3785745928" sldId="1160"/>
        </pc:sldMkLst>
        <pc:spChg chg="mod">
          <ac:chgData name="Li, Yaohang" userId="0f226a25-7dd7-4860-a2d5-a3b19a458497" providerId="ADAL" clId="{A11308A1-9441-41EC-872B-EB7003C655DD}" dt="2025-05-31T20:34:11.869" v="4923" actId="20577"/>
          <ac:spMkLst>
            <pc:docMk/>
            <pc:sldMk cId="3785745928" sldId="1160"/>
            <ac:spMk id="2" creationId="{BCC11C8D-80A0-3BA8-63CE-7E90C200B890}"/>
          </ac:spMkLst>
        </pc:spChg>
        <pc:spChg chg="mod">
          <ac:chgData name="Li, Yaohang" userId="0f226a25-7dd7-4860-a2d5-a3b19a458497" providerId="ADAL" clId="{A11308A1-9441-41EC-872B-EB7003C655DD}" dt="2025-05-31T20:33:38.619" v="4874" actId="20577"/>
          <ac:spMkLst>
            <pc:docMk/>
            <pc:sldMk cId="3785745928" sldId="1160"/>
            <ac:spMk id="3" creationId="{C9B3636F-1DB5-C935-A48F-D3A58676DADB}"/>
          </ac:spMkLst>
        </pc:spChg>
        <pc:spChg chg="add mod">
          <ac:chgData name="Li, Yaohang" userId="0f226a25-7dd7-4860-a2d5-a3b19a458497" providerId="ADAL" clId="{A11308A1-9441-41EC-872B-EB7003C655DD}" dt="2025-06-03T23:30:11.792" v="8460"/>
          <ac:spMkLst>
            <pc:docMk/>
            <pc:sldMk cId="3785745928" sldId="1160"/>
            <ac:spMk id="11" creationId="{C36D4B48-C226-4FC7-B20E-1A3A03D583A4}"/>
          </ac:spMkLst>
        </pc:spChg>
        <pc:picChg chg="add mod">
          <ac:chgData name="Li, Yaohang" userId="0f226a25-7dd7-4860-a2d5-a3b19a458497" providerId="ADAL" clId="{A11308A1-9441-41EC-872B-EB7003C655DD}" dt="2025-05-31T20:33:12.902" v="4838" actId="1076"/>
          <ac:picMkLst>
            <pc:docMk/>
            <pc:sldMk cId="3785745928" sldId="1160"/>
            <ac:picMk id="7" creationId="{4AD75F56-B801-F0C3-537B-6DB20A7A13C9}"/>
          </ac:picMkLst>
        </pc:picChg>
        <pc:picChg chg="add mod">
          <ac:chgData name="Li, Yaohang" userId="0f226a25-7dd7-4860-a2d5-a3b19a458497" providerId="ADAL" clId="{A11308A1-9441-41EC-872B-EB7003C655DD}" dt="2025-05-31T20:33:24.104" v="4842" actId="14100"/>
          <ac:picMkLst>
            <pc:docMk/>
            <pc:sldMk cId="3785745928" sldId="1160"/>
            <ac:picMk id="9" creationId="{77C8FF9E-E3F0-EF04-714D-47EDEEDB7029}"/>
          </ac:picMkLst>
        </pc:picChg>
      </pc:sldChg>
      <pc:sldChg chg="addSp modSp new mod">
        <pc:chgData name="Li, Yaohang" userId="0f226a25-7dd7-4860-a2d5-a3b19a458497" providerId="ADAL" clId="{A11308A1-9441-41EC-872B-EB7003C655DD}" dt="2025-06-03T23:28:01.890" v="8459" actId="20577"/>
        <pc:sldMkLst>
          <pc:docMk/>
          <pc:sldMk cId="2257835862" sldId="1161"/>
        </pc:sldMkLst>
        <pc:spChg chg="mod">
          <ac:chgData name="Li, Yaohang" userId="0f226a25-7dd7-4860-a2d5-a3b19a458497" providerId="ADAL" clId="{A11308A1-9441-41EC-872B-EB7003C655DD}" dt="2025-06-03T23:28:01.890" v="8459" actId="20577"/>
          <ac:spMkLst>
            <pc:docMk/>
            <pc:sldMk cId="2257835862" sldId="1161"/>
            <ac:spMk id="2" creationId="{ED50DA25-2EE0-7F8C-DFAD-6905D73CC9F1}"/>
          </ac:spMkLst>
        </pc:spChg>
        <pc:spChg chg="mod">
          <ac:chgData name="Li, Yaohang" userId="0f226a25-7dd7-4860-a2d5-a3b19a458497" providerId="ADAL" clId="{A11308A1-9441-41EC-872B-EB7003C655DD}" dt="2025-06-01T03:57:29.316" v="5036" actId="20577"/>
          <ac:spMkLst>
            <pc:docMk/>
            <pc:sldMk cId="2257835862" sldId="1161"/>
            <ac:spMk id="3" creationId="{B3BC15B8-5E5B-EB0E-3BD1-A5B15B19F86B}"/>
          </ac:spMkLst>
        </pc:spChg>
        <pc:spChg chg="add mod">
          <ac:chgData name="Li, Yaohang" userId="0f226a25-7dd7-4860-a2d5-a3b19a458497" providerId="ADAL" clId="{A11308A1-9441-41EC-872B-EB7003C655DD}" dt="2025-06-01T03:54:12.639" v="4955" actId="14100"/>
          <ac:spMkLst>
            <pc:docMk/>
            <pc:sldMk cId="2257835862" sldId="1161"/>
            <ac:spMk id="5" creationId="{2591AD4E-C836-4A8D-B8EF-2005F75DA203}"/>
          </ac:spMkLst>
        </pc:spChg>
        <pc:picChg chg="add mod">
          <ac:chgData name="Li, Yaohang" userId="0f226a25-7dd7-4860-a2d5-a3b19a458497" providerId="ADAL" clId="{A11308A1-9441-41EC-872B-EB7003C655DD}" dt="2025-06-01T03:57:44.592" v="5041" actId="1076"/>
          <ac:picMkLst>
            <pc:docMk/>
            <pc:sldMk cId="2257835862" sldId="1161"/>
            <ac:picMk id="7" creationId="{D679C096-4081-4E4E-B4DC-F4AFC1C58382}"/>
          </ac:picMkLst>
        </pc:picChg>
        <pc:picChg chg="add mod">
          <ac:chgData name="Li, Yaohang" userId="0f226a25-7dd7-4860-a2d5-a3b19a458497" providerId="ADAL" clId="{A11308A1-9441-41EC-872B-EB7003C655DD}" dt="2025-06-01T03:57:34.473" v="5038" actId="14100"/>
          <ac:picMkLst>
            <pc:docMk/>
            <pc:sldMk cId="2257835862" sldId="1161"/>
            <ac:picMk id="9" creationId="{4E7D50E9-DFED-7F8C-0A9F-E0C4891CEFFA}"/>
          </ac:picMkLst>
        </pc:picChg>
        <pc:picChg chg="add mod">
          <ac:chgData name="Li, Yaohang" userId="0f226a25-7dd7-4860-a2d5-a3b19a458497" providerId="ADAL" clId="{A11308A1-9441-41EC-872B-EB7003C655DD}" dt="2025-06-01T03:58:03.448" v="5043" actId="1076"/>
          <ac:picMkLst>
            <pc:docMk/>
            <pc:sldMk cId="2257835862" sldId="1161"/>
            <ac:picMk id="11" creationId="{0F2984EC-C685-6AA6-036C-2155780AE095}"/>
          </ac:picMkLst>
        </pc:picChg>
      </pc:sldChg>
      <pc:sldChg chg="addSp modSp add del mod">
        <pc:chgData name="Li, Yaohang" userId="0f226a25-7dd7-4860-a2d5-a3b19a458497" providerId="ADAL" clId="{A11308A1-9441-41EC-872B-EB7003C655DD}" dt="2025-06-03T18:01:34.029" v="5570" actId="47"/>
        <pc:sldMkLst>
          <pc:docMk/>
          <pc:sldMk cId="3078487724" sldId="1162"/>
        </pc:sldMkLst>
        <pc:spChg chg="add mod">
          <ac:chgData name="Li, Yaohang" userId="0f226a25-7dd7-4860-a2d5-a3b19a458497" providerId="ADAL" clId="{A11308A1-9441-41EC-872B-EB7003C655DD}" dt="2025-06-03T17:59:44.551" v="5563" actId="14100"/>
          <ac:spMkLst>
            <pc:docMk/>
            <pc:sldMk cId="3078487724" sldId="1162"/>
            <ac:spMk id="3" creationId="{C5B33535-DCA7-B441-C4EB-025BF5C09A91}"/>
          </ac:spMkLst>
        </pc:spChg>
        <pc:graphicFrameChg chg="mod">
          <ac:chgData name="Li, Yaohang" userId="0f226a25-7dd7-4860-a2d5-a3b19a458497" providerId="ADAL" clId="{A11308A1-9441-41EC-872B-EB7003C655DD}" dt="2025-06-03T17:57:48.302" v="5472" actId="1076"/>
          <ac:graphicFrameMkLst>
            <pc:docMk/>
            <pc:sldMk cId="3078487724" sldId="1162"/>
            <ac:graphicFrameMk id="9" creationId="{260A510F-E2B6-DCED-E683-BBF3C8FE9FB7}"/>
          </ac:graphicFrameMkLst>
        </pc:graphicFrameChg>
      </pc:sldChg>
      <pc:sldChg chg="modSp add mod">
        <pc:chgData name="Li, Yaohang" userId="0f226a25-7dd7-4860-a2d5-a3b19a458497" providerId="ADAL" clId="{A11308A1-9441-41EC-872B-EB7003C655DD}" dt="2025-06-03T18:00:42.776" v="5569" actId="207"/>
        <pc:sldMkLst>
          <pc:docMk/>
          <pc:sldMk cId="2754475670" sldId="1163"/>
        </pc:sldMkLst>
        <pc:graphicFrameChg chg="modGraphic">
          <ac:chgData name="Li, Yaohang" userId="0f226a25-7dd7-4860-a2d5-a3b19a458497" providerId="ADAL" clId="{A11308A1-9441-41EC-872B-EB7003C655DD}" dt="2025-06-03T18:00:42.776" v="5569" actId="207"/>
          <ac:graphicFrameMkLst>
            <pc:docMk/>
            <pc:sldMk cId="2754475670" sldId="1163"/>
            <ac:graphicFrameMk id="9" creationId="{A0645F67-0FEB-9B7F-BD45-7B14AB3E1A01}"/>
          </ac:graphicFrameMkLst>
        </pc:graphicFrameChg>
      </pc:sldChg>
      <pc:sldChg chg="modSp add mod">
        <pc:chgData name="Li, Yaohang" userId="0f226a25-7dd7-4860-a2d5-a3b19a458497" providerId="ADAL" clId="{A11308A1-9441-41EC-872B-EB7003C655DD}" dt="2025-06-03T18:03:05.906" v="5579" actId="207"/>
        <pc:sldMkLst>
          <pc:docMk/>
          <pc:sldMk cId="2245641717" sldId="1164"/>
        </pc:sldMkLst>
        <pc:graphicFrameChg chg="mod modGraphic">
          <ac:chgData name="Li, Yaohang" userId="0f226a25-7dd7-4860-a2d5-a3b19a458497" providerId="ADAL" clId="{A11308A1-9441-41EC-872B-EB7003C655DD}" dt="2025-06-03T18:03:05.906" v="5579" actId="207"/>
          <ac:graphicFrameMkLst>
            <pc:docMk/>
            <pc:sldMk cId="2245641717" sldId="1164"/>
            <ac:graphicFrameMk id="9" creationId="{2C88A0BD-3A7E-45FB-C830-518AC459F8FC}"/>
          </ac:graphicFrameMkLst>
        </pc:graphicFrameChg>
      </pc:sldChg>
      <pc:sldChg chg="add del">
        <pc:chgData name="Li, Yaohang" userId="0f226a25-7dd7-4860-a2d5-a3b19a458497" providerId="ADAL" clId="{A11308A1-9441-41EC-872B-EB7003C655DD}" dt="2025-06-03T18:02:01.854" v="5572" actId="47"/>
        <pc:sldMkLst>
          <pc:docMk/>
          <pc:sldMk cId="2444256986" sldId="1164"/>
        </pc:sldMkLst>
      </pc:sldChg>
      <pc:sldChg chg="add del">
        <pc:chgData name="Li, Yaohang" userId="0f226a25-7dd7-4860-a2d5-a3b19a458497" providerId="ADAL" clId="{A11308A1-9441-41EC-872B-EB7003C655DD}" dt="2025-06-03T18:05:50.326" v="5583"/>
        <pc:sldMkLst>
          <pc:docMk/>
          <pc:sldMk cId="886166550" sldId="1165"/>
        </pc:sldMkLst>
      </pc:sldChg>
      <pc:sldChg chg="modSp add mod">
        <pc:chgData name="Li, Yaohang" userId="0f226a25-7dd7-4860-a2d5-a3b19a458497" providerId="ADAL" clId="{A11308A1-9441-41EC-872B-EB7003C655DD}" dt="2025-06-03T18:06:30.238" v="5588" actId="207"/>
        <pc:sldMkLst>
          <pc:docMk/>
          <pc:sldMk cId="2587479213" sldId="1165"/>
        </pc:sldMkLst>
        <pc:graphicFrameChg chg="modGraphic">
          <ac:chgData name="Li, Yaohang" userId="0f226a25-7dd7-4860-a2d5-a3b19a458497" providerId="ADAL" clId="{A11308A1-9441-41EC-872B-EB7003C655DD}" dt="2025-06-03T18:06:30.238" v="5588" actId="207"/>
          <ac:graphicFrameMkLst>
            <pc:docMk/>
            <pc:sldMk cId="2587479213" sldId="1165"/>
            <ac:graphicFrameMk id="9" creationId="{62C85331-E736-8EDE-7DA4-42D94A88A2C1}"/>
          </ac:graphicFrameMkLst>
        </pc:graphicFrameChg>
      </pc:sldChg>
      <pc:sldChg chg="add del">
        <pc:chgData name="Li, Yaohang" userId="0f226a25-7dd7-4860-a2d5-a3b19a458497" providerId="ADAL" clId="{A11308A1-9441-41EC-872B-EB7003C655DD}" dt="2025-06-03T18:03:40.688" v="5581"/>
        <pc:sldMkLst>
          <pc:docMk/>
          <pc:sldMk cId="3565426861" sldId="1165"/>
        </pc:sldMkLst>
      </pc:sldChg>
      <pc:sldChg chg="addSp delSp modSp new mod ord">
        <pc:chgData name="Li, Yaohang" userId="0f226a25-7dd7-4860-a2d5-a3b19a458497" providerId="ADAL" clId="{A11308A1-9441-41EC-872B-EB7003C655DD}" dt="2025-06-03T18:17:29.023" v="5720"/>
        <pc:sldMkLst>
          <pc:docMk/>
          <pc:sldMk cId="317344870" sldId="1166"/>
        </pc:sldMkLst>
        <pc:spChg chg="mod">
          <ac:chgData name="Li, Yaohang" userId="0f226a25-7dd7-4860-a2d5-a3b19a458497" providerId="ADAL" clId="{A11308A1-9441-41EC-872B-EB7003C655DD}" dt="2025-06-03T18:16:23.498" v="5660"/>
          <ac:spMkLst>
            <pc:docMk/>
            <pc:sldMk cId="317344870" sldId="1166"/>
            <ac:spMk id="2" creationId="{0B2F7E52-147C-E254-4C73-74C4494C9F5F}"/>
          </ac:spMkLst>
        </pc:spChg>
        <pc:spChg chg="del">
          <ac:chgData name="Li, Yaohang" userId="0f226a25-7dd7-4860-a2d5-a3b19a458497" providerId="ADAL" clId="{A11308A1-9441-41EC-872B-EB7003C655DD}" dt="2025-06-03T18:14:48.392" v="5631" actId="478"/>
          <ac:spMkLst>
            <pc:docMk/>
            <pc:sldMk cId="317344870" sldId="1166"/>
            <ac:spMk id="3" creationId="{81545ED1-263C-670A-E88B-DA6972405D7F}"/>
          </ac:spMkLst>
        </pc:spChg>
        <pc:spChg chg="add mod">
          <ac:chgData name="Li, Yaohang" userId="0f226a25-7dd7-4860-a2d5-a3b19a458497" providerId="ADAL" clId="{A11308A1-9441-41EC-872B-EB7003C655DD}" dt="2025-06-03T18:17:13.382" v="5718" actId="108"/>
          <ac:spMkLst>
            <pc:docMk/>
            <pc:sldMk cId="317344870" sldId="1166"/>
            <ac:spMk id="11" creationId="{B7B7D17E-0ACF-E874-3BE5-CCB27F051222}"/>
          </ac:spMkLst>
        </pc:spChg>
        <pc:picChg chg="add del">
          <ac:chgData name="Li, Yaohang" userId="0f226a25-7dd7-4860-a2d5-a3b19a458497" providerId="ADAL" clId="{A11308A1-9441-41EC-872B-EB7003C655DD}" dt="2025-06-03T18:12:38.012" v="5591" actId="22"/>
          <ac:picMkLst>
            <pc:docMk/>
            <pc:sldMk cId="317344870" sldId="1166"/>
            <ac:picMk id="5" creationId="{AA39CC36-732D-FAD9-774B-DB94AFD3219D}"/>
          </ac:picMkLst>
        </pc:picChg>
        <pc:picChg chg="add mod">
          <ac:chgData name="Li, Yaohang" userId="0f226a25-7dd7-4860-a2d5-a3b19a458497" providerId="ADAL" clId="{A11308A1-9441-41EC-872B-EB7003C655DD}" dt="2025-06-03T18:14:03.543" v="5630" actId="1038"/>
          <ac:picMkLst>
            <pc:docMk/>
            <pc:sldMk cId="317344870" sldId="1166"/>
            <ac:picMk id="7" creationId="{15169CFD-C04C-692C-E9A3-C64C319596F8}"/>
          </ac:picMkLst>
        </pc:picChg>
        <pc:picChg chg="add mod">
          <ac:chgData name="Li, Yaohang" userId="0f226a25-7dd7-4860-a2d5-a3b19a458497" providerId="ADAL" clId="{A11308A1-9441-41EC-872B-EB7003C655DD}" dt="2025-06-03T18:15:05.633" v="5638" actId="1076"/>
          <ac:picMkLst>
            <pc:docMk/>
            <pc:sldMk cId="317344870" sldId="1166"/>
            <ac:picMk id="9" creationId="{E845852D-46CD-A450-4451-039B274EB0A7}"/>
          </ac:picMkLst>
        </pc:picChg>
      </pc:sldChg>
      <pc:sldChg chg="addSp delSp modSp new mod ord">
        <pc:chgData name="Li, Yaohang" userId="0f226a25-7dd7-4860-a2d5-a3b19a458497" providerId="ADAL" clId="{A11308A1-9441-41EC-872B-EB7003C655DD}" dt="2025-06-03T20:22:49.075" v="5956"/>
        <pc:sldMkLst>
          <pc:docMk/>
          <pc:sldMk cId="4171495675" sldId="1167"/>
        </pc:sldMkLst>
        <pc:spChg chg="mod">
          <ac:chgData name="Li, Yaohang" userId="0f226a25-7dd7-4860-a2d5-a3b19a458497" providerId="ADAL" clId="{A11308A1-9441-41EC-872B-EB7003C655DD}" dt="2025-06-03T18:19:36.313" v="5761"/>
          <ac:spMkLst>
            <pc:docMk/>
            <pc:sldMk cId="4171495675" sldId="1167"/>
            <ac:spMk id="2" creationId="{02C6B885-8E0A-6D2F-9750-9FDFD6EE9FD7}"/>
          </ac:spMkLst>
        </pc:spChg>
        <pc:spChg chg="mod">
          <ac:chgData name="Li, Yaohang" userId="0f226a25-7dd7-4860-a2d5-a3b19a458497" providerId="ADAL" clId="{A11308A1-9441-41EC-872B-EB7003C655DD}" dt="2025-06-03T18:24:03.764" v="5939" actId="1076"/>
          <ac:spMkLst>
            <pc:docMk/>
            <pc:sldMk cId="4171495675" sldId="1167"/>
            <ac:spMk id="3" creationId="{9035D49E-E651-177B-2E0B-B5A8816E9D75}"/>
          </ac:spMkLst>
        </pc:spChg>
        <pc:spChg chg="add mod">
          <ac:chgData name="Li, Yaohang" userId="0f226a25-7dd7-4860-a2d5-a3b19a458497" providerId="ADAL" clId="{A11308A1-9441-41EC-872B-EB7003C655DD}" dt="2025-06-03T18:20:08.831" v="5784" actId="14100"/>
          <ac:spMkLst>
            <pc:docMk/>
            <pc:sldMk cId="4171495675" sldId="1167"/>
            <ac:spMk id="5" creationId="{AB8E7DBA-2955-9F8B-86EE-FD77D0B0D588}"/>
          </ac:spMkLst>
        </pc:spChg>
        <pc:picChg chg="add del">
          <ac:chgData name="Li, Yaohang" userId="0f226a25-7dd7-4860-a2d5-a3b19a458497" providerId="ADAL" clId="{A11308A1-9441-41EC-872B-EB7003C655DD}" dt="2025-06-03T18:23:16.351" v="5933" actId="22"/>
          <ac:picMkLst>
            <pc:docMk/>
            <pc:sldMk cId="4171495675" sldId="1167"/>
            <ac:picMk id="7" creationId="{A00F97FE-2A3A-9EA4-0105-AA0B3AC0328D}"/>
          </ac:picMkLst>
        </pc:picChg>
        <pc:picChg chg="add del">
          <ac:chgData name="Li, Yaohang" userId="0f226a25-7dd7-4860-a2d5-a3b19a458497" providerId="ADAL" clId="{A11308A1-9441-41EC-872B-EB7003C655DD}" dt="2025-06-03T18:23:41.474" v="5935" actId="22"/>
          <ac:picMkLst>
            <pc:docMk/>
            <pc:sldMk cId="4171495675" sldId="1167"/>
            <ac:picMk id="9" creationId="{EB92E882-45DA-9646-5121-3019F2AE4001}"/>
          </ac:picMkLst>
        </pc:picChg>
        <pc:picChg chg="add mod">
          <ac:chgData name="Li, Yaohang" userId="0f226a25-7dd7-4860-a2d5-a3b19a458497" providerId="ADAL" clId="{A11308A1-9441-41EC-872B-EB7003C655DD}" dt="2025-06-03T18:24:47.127" v="5943" actId="1076"/>
          <ac:picMkLst>
            <pc:docMk/>
            <pc:sldMk cId="4171495675" sldId="1167"/>
            <ac:picMk id="11" creationId="{BC328E6A-F5E7-C5D1-AA68-4A6BB884A3BA}"/>
          </ac:picMkLst>
        </pc:picChg>
        <pc:picChg chg="add mod">
          <ac:chgData name="Li, Yaohang" userId="0f226a25-7dd7-4860-a2d5-a3b19a458497" providerId="ADAL" clId="{A11308A1-9441-41EC-872B-EB7003C655DD}" dt="2025-06-03T18:24:50.301" v="5944" actId="1076"/>
          <ac:picMkLst>
            <pc:docMk/>
            <pc:sldMk cId="4171495675" sldId="1167"/>
            <ac:picMk id="13" creationId="{7FEEAA65-AA1B-2B66-6C47-025BF80209B9}"/>
          </ac:picMkLst>
        </pc:picChg>
        <pc:picChg chg="add mod">
          <ac:chgData name="Li, Yaohang" userId="0f226a25-7dd7-4860-a2d5-a3b19a458497" providerId="ADAL" clId="{A11308A1-9441-41EC-872B-EB7003C655DD}" dt="2025-06-03T18:27:30.278" v="5951" actId="1076"/>
          <ac:picMkLst>
            <pc:docMk/>
            <pc:sldMk cId="4171495675" sldId="1167"/>
            <ac:picMk id="15" creationId="{194FF907-B41D-CB1D-8D34-CB3AAD5530F9}"/>
          </ac:picMkLst>
        </pc:picChg>
        <pc:picChg chg="add mod">
          <ac:chgData name="Li, Yaohang" userId="0f226a25-7dd7-4860-a2d5-a3b19a458497" providerId="ADAL" clId="{A11308A1-9441-41EC-872B-EB7003C655DD}" dt="2025-06-03T18:27:33.597" v="5952" actId="1076"/>
          <ac:picMkLst>
            <pc:docMk/>
            <pc:sldMk cId="4171495675" sldId="1167"/>
            <ac:picMk id="17" creationId="{CF357515-67D1-7369-EEE2-BD9CDF55D34B}"/>
          </ac:picMkLst>
        </pc:picChg>
      </pc:sldChg>
      <pc:sldChg chg="addSp delSp modSp new mod">
        <pc:chgData name="Li, Yaohang" userId="0f226a25-7dd7-4860-a2d5-a3b19a458497" providerId="ADAL" clId="{A11308A1-9441-41EC-872B-EB7003C655DD}" dt="2025-06-03T23:32:49.198" v="8488" actId="20577"/>
        <pc:sldMkLst>
          <pc:docMk/>
          <pc:sldMk cId="2693857391" sldId="1168"/>
        </pc:sldMkLst>
        <pc:spChg chg="mod">
          <ac:chgData name="Li, Yaohang" userId="0f226a25-7dd7-4860-a2d5-a3b19a458497" providerId="ADAL" clId="{A11308A1-9441-41EC-872B-EB7003C655DD}" dt="2025-06-03T23:32:11.686" v="8467" actId="1038"/>
          <ac:spMkLst>
            <pc:docMk/>
            <pc:sldMk cId="2693857391" sldId="1168"/>
            <ac:spMk id="2" creationId="{718AD0A9-9F38-D3A4-8F43-28001319467B}"/>
          </ac:spMkLst>
        </pc:spChg>
        <pc:spChg chg="mod">
          <ac:chgData name="Li, Yaohang" userId="0f226a25-7dd7-4860-a2d5-a3b19a458497" providerId="ADAL" clId="{A11308A1-9441-41EC-872B-EB7003C655DD}" dt="2025-06-03T23:32:49.198" v="8488" actId="20577"/>
          <ac:spMkLst>
            <pc:docMk/>
            <pc:sldMk cId="2693857391" sldId="1168"/>
            <ac:spMk id="3" creationId="{606F64B4-0FE1-34A5-C4A7-E0CC4B3D2647}"/>
          </ac:spMkLst>
        </pc:spChg>
        <pc:spChg chg="add mod">
          <ac:chgData name="Li, Yaohang" userId="0f226a25-7dd7-4860-a2d5-a3b19a458497" providerId="ADAL" clId="{A11308A1-9441-41EC-872B-EB7003C655DD}" dt="2025-06-03T20:31:37.002" v="6234" actId="108"/>
          <ac:spMkLst>
            <pc:docMk/>
            <pc:sldMk cId="2693857391" sldId="1168"/>
            <ac:spMk id="11" creationId="{A51E0041-B5CC-A284-A4D6-10345C107F4F}"/>
          </ac:spMkLst>
        </pc:spChg>
        <pc:picChg chg="add mod">
          <ac:chgData name="Li, Yaohang" userId="0f226a25-7dd7-4860-a2d5-a3b19a458497" providerId="ADAL" clId="{A11308A1-9441-41EC-872B-EB7003C655DD}" dt="2025-06-03T20:27:34.769" v="6101" actId="1076"/>
          <ac:picMkLst>
            <pc:docMk/>
            <pc:sldMk cId="2693857391" sldId="1168"/>
            <ac:picMk id="5" creationId="{6C37488B-87F1-FDC2-A8D2-4C7759456186}"/>
          </ac:picMkLst>
        </pc:picChg>
        <pc:picChg chg="add mod">
          <ac:chgData name="Li, Yaohang" userId="0f226a25-7dd7-4860-a2d5-a3b19a458497" providerId="ADAL" clId="{A11308A1-9441-41EC-872B-EB7003C655DD}" dt="2025-06-03T20:33:04.247" v="6237" actId="1038"/>
          <ac:picMkLst>
            <pc:docMk/>
            <pc:sldMk cId="2693857391" sldId="1168"/>
            <ac:picMk id="7" creationId="{E6C4A34A-DEC9-6DE1-B9C6-47CA08804441}"/>
          </ac:picMkLst>
        </pc:picChg>
        <pc:picChg chg="add del">
          <ac:chgData name="Li, Yaohang" userId="0f226a25-7dd7-4860-a2d5-a3b19a458497" providerId="ADAL" clId="{A11308A1-9441-41EC-872B-EB7003C655DD}" dt="2025-06-03T20:30:42.069" v="6225" actId="22"/>
          <ac:picMkLst>
            <pc:docMk/>
            <pc:sldMk cId="2693857391" sldId="1168"/>
            <ac:picMk id="9" creationId="{B0E08F08-0872-82E3-7614-2608A1C62CC4}"/>
          </ac:picMkLst>
        </pc:picChg>
      </pc:sldChg>
      <pc:sldChg chg="addSp modSp new mod">
        <pc:chgData name="Li, Yaohang" userId="0f226a25-7dd7-4860-a2d5-a3b19a458497" providerId="ADAL" clId="{A11308A1-9441-41EC-872B-EB7003C655DD}" dt="2025-06-03T23:36:08.849" v="8493" actId="1035"/>
        <pc:sldMkLst>
          <pc:docMk/>
          <pc:sldMk cId="1769075507" sldId="1169"/>
        </pc:sldMkLst>
        <pc:spChg chg="mod">
          <ac:chgData name="Li, Yaohang" userId="0f226a25-7dd7-4860-a2d5-a3b19a458497" providerId="ADAL" clId="{A11308A1-9441-41EC-872B-EB7003C655DD}" dt="2025-06-03T20:45:54.935" v="6271"/>
          <ac:spMkLst>
            <pc:docMk/>
            <pc:sldMk cId="1769075507" sldId="1169"/>
            <ac:spMk id="2" creationId="{8769A194-EBFD-B40E-FDAC-E62A4C342CB0}"/>
          </ac:spMkLst>
        </pc:spChg>
        <pc:spChg chg="mod">
          <ac:chgData name="Li, Yaohang" userId="0f226a25-7dd7-4860-a2d5-a3b19a458497" providerId="ADAL" clId="{A11308A1-9441-41EC-872B-EB7003C655DD}" dt="2025-06-03T20:57:14.177" v="6736" actId="1076"/>
          <ac:spMkLst>
            <pc:docMk/>
            <pc:sldMk cId="1769075507" sldId="1169"/>
            <ac:spMk id="3" creationId="{FDDEED87-FE9A-DE0E-10E5-990E36E7CE33}"/>
          </ac:spMkLst>
        </pc:spChg>
        <pc:spChg chg="add mod">
          <ac:chgData name="Li, Yaohang" userId="0f226a25-7dd7-4860-a2d5-a3b19a458497" providerId="ADAL" clId="{A11308A1-9441-41EC-872B-EB7003C655DD}" dt="2025-06-03T23:36:08.849" v="8493" actId="1035"/>
          <ac:spMkLst>
            <pc:docMk/>
            <pc:sldMk cId="1769075507" sldId="1169"/>
            <ac:spMk id="5" creationId="{F7D30283-110E-99A4-F57F-A4FBB522CD00}"/>
          </ac:spMkLst>
        </pc:spChg>
        <pc:picChg chg="add mod">
          <ac:chgData name="Li, Yaohang" userId="0f226a25-7dd7-4860-a2d5-a3b19a458497" providerId="ADAL" clId="{A11308A1-9441-41EC-872B-EB7003C655DD}" dt="2025-06-03T20:57:16.738" v="6737" actId="14100"/>
          <ac:picMkLst>
            <pc:docMk/>
            <pc:sldMk cId="1769075507" sldId="1169"/>
            <ac:picMk id="7" creationId="{AABA58C2-BBE6-251C-165F-5124B19B9315}"/>
          </ac:picMkLst>
        </pc:picChg>
      </pc:sldChg>
      <pc:sldChg chg="addSp delSp modSp new mod ord">
        <pc:chgData name="Li, Yaohang" userId="0f226a25-7dd7-4860-a2d5-a3b19a458497" providerId="ADAL" clId="{A11308A1-9441-41EC-872B-EB7003C655DD}" dt="2025-06-03T23:35:51.785" v="8490"/>
        <pc:sldMkLst>
          <pc:docMk/>
          <pc:sldMk cId="1352346926" sldId="1170"/>
        </pc:sldMkLst>
        <pc:spChg chg="mod">
          <ac:chgData name="Li, Yaohang" userId="0f226a25-7dd7-4860-a2d5-a3b19a458497" providerId="ADAL" clId="{A11308A1-9441-41EC-872B-EB7003C655DD}" dt="2025-06-03T21:02:19.531" v="6814" actId="20577"/>
          <ac:spMkLst>
            <pc:docMk/>
            <pc:sldMk cId="1352346926" sldId="1170"/>
            <ac:spMk id="2" creationId="{B9C80EB3-7212-48C9-CD26-4A0C9258EF04}"/>
          </ac:spMkLst>
        </pc:spChg>
        <pc:spChg chg="del">
          <ac:chgData name="Li, Yaohang" userId="0f226a25-7dd7-4860-a2d5-a3b19a458497" providerId="ADAL" clId="{A11308A1-9441-41EC-872B-EB7003C655DD}" dt="2025-06-03T21:01:47.851" v="6748" actId="478"/>
          <ac:spMkLst>
            <pc:docMk/>
            <pc:sldMk cId="1352346926" sldId="1170"/>
            <ac:spMk id="3" creationId="{AAE40BB6-8CAB-E230-D16C-EACB153535A5}"/>
          </ac:spMkLst>
        </pc:spChg>
        <pc:spChg chg="add mod">
          <ac:chgData name="Li, Yaohang" userId="0f226a25-7dd7-4860-a2d5-a3b19a458497" providerId="ADAL" clId="{A11308A1-9441-41EC-872B-EB7003C655DD}" dt="2025-06-03T22:35:03.060" v="7444" actId="20577"/>
          <ac:spMkLst>
            <pc:docMk/>
            <pc:sldMk cId="1352346926" sldId="1170"/>
            <ac:spMk id="6" creationId="{15568F13-01C3-C636-7A18-A271D8A41020}"/>
          </ac:spMkLst>
        </pc:spChg>
        <pc:picChg chg="add">
          <ac:chgData name="Li, Yaohang" userId="0f226a25-7dd7-4860-a2d5-a3b19a458497" providerId="ADAL" clId="{A11308A1-9441-41EC-872B-EB7003C655DD}" dt="2025-06-03T21:01:13.270" v="6747" actId="22"/>
          <ac:picMkLst>
            <pc:docMk/>
            <pc:sldMk cId="1352346926" sldId="1170"/>
            <ac:picMk id="5" creationId="{B55EE5FC-7908-40F2-06D4-6E0A60B63C37}"/>
          </ac:picMkLst>
        </pc:picChg>
      </pc:sldChg>
      <pc:sldChg chg="modSp new mod">
        <pc:chgData name="Li, Yaohang" userId="0f226a25-7dd7-4860-a2d5-a3b19a458497" providerId="ADAL" clId="{A11308A1-9441-41EC-872B-EB7003C655DD}" dt="2025-06-03T22:28:56.272" v="7321" actId="20577"/>
        <pc:sldMkLst>
          <pc:docMk/>
          <pc:sldMk cId="395846089" sldId="1171"/>
        </pc:sldMkLst>
        <pc:spChg chg="mod">
          <ac:chgData name="Li, Yaohang" userId="0f226a25-7dd7-4860-a2d5-a3b19a458497" providerId="ADAL" clId="{A11308A1-9441-41EC-872B-EB7003C655DD}" dt="2025-06-03T22:28:56.272" v="7321" actId="20577"/>
          <ac:spMkLst>
            <pc:docMk/>
            <pc:sldMk cId="395846089" sldId="1171"/>
            <ac:spMk id="2" creationId="{4BCD3F13-CA1F-C7DB-8FE9-0287C6BA9C41}"/>
          </ac:spMkLst>
        </pc:spChg>
        <pc:spChg chg="mod">
          <ac:chgData name="Li, Yaohang" userId="0f226a25-7dd7-4860-a2d5-a3b19a458497" providerId="ADAL" clId="{A11308A1-9441-41EC-872B-EB7003C655DD}" dt="2025-06-03T22:24:43.550" v="7269" actId="20577"/>
          <ac:spMkLst>
            <pc:docMk/>
            <pc:sldMk cId="395846089" sldId="1171"/>
            <ac:spMk id="3" creationId="{6B7ACF3B-A0E7-BD05-A546-92E2AAF6D3CC}"/>
          </ac:spMkLst>
        </pc:spChg>
      </pc:sldChg>
      <pc:sldChg chg="addSp modSp new mod">
        <pc:chgData name="Li, Yaohang" userId="0f226a25-7dd7-4860-a2d5-a3b19a458497" providerId="ADAL" clId="{A11308A1-9441-41EC-872B-EB7003C655DD}" dt="2025-06-03T23:23:25.782" v="8429" actId="20577"/>
        <pc:sldMkLst>
          <pc:docMk/>
          <pc:sldMk cId="1031305406" sldId="1172"/>
        </pc:sldMkLst>
        <pc:spChg chg="mod">
          <ac:chgData name="Li, Yaohang" userId="0f226a25-7dd7-4860-a2d5-a3b19a458497" providerId="ADAL" clId="{A11308A1-9441-41EC-872B-EB7003C655DD}" dt="2025-06-03T21:06:23.775" v="7119" actId="20577"/>
          <ac:spMkLst>
            <pc:docMk/>
            <pc:sldMk cId="1031305406" sldId="1172"/>
            <ac:spMk id="2" creationId="{4E94684A-AA73-E763-4D1A-546B64BBB175}"/>
          </ac:spMkLst>
        </pc:spChg>
        <pc:spChg chg="mod">
          <ac:chgData name="Li, Yaohang" userId="0f226a25-7dd7-4860-a2d5-a3b19a458497" providerId="ADAL" clId="{A11308A1-9441-41EC-872B-EB7003C655DD}" dt="2025-06-03T23:23:25.782" v="8429" actId="20577"/>
          <ac:spMkLst>
            <pc:docMk/>
            <pc:sldMk cId="1031305406" sldId="1172"/>
            <ac:spMk id="3" creationId="{4DA49023-5C5D-4354-AF57-35C8695E2CD4}"/>
          </ac:spMkLst>
        </pc:spChg>
        <pc:spChg chg="add mod">
          <ac:chgData name="Li, Yaohang" userId="0f226a25-7dd7-4860-a2d5-a3b19a458497" providerId="ADAL" clId="{A11308A1-9441-41EC-872B-EB7003C655DD}" dt="2025-06-03T23:02:25.093" v="8151" actId="14100"/>
          <ac:spMkLst>
            <pc:docMk/>
            <pc:sldMk cId="1031305406" sldId="1172"/>
            <ac:spMk id="4" creationId="{28D97157-46D8-6D85-213F-E5A78FE24492}"/>
          </ac:spMkLst>
        </pc:spChg>
      </pc:sldChg>
      <pc:sldChg chg="addSp modSp new mod">
        <pc:chgData name="Li, Yaohang" userId="0f226a25-7dd7-4860-a2d5-a3b19a458497" providerId="ADAL" clId="{A11308A1-9441-41EC-872B-EB7003C655DD}" dt="2025-06-03T22:20:35.500" v="7179" actId="1035"/>
        <pc:sldMkLst>
          <pc:docMk/>
          <pc:sldMk cId="2413268800" sldId="1173"/>
        </pc:sldMkLst>
        <pc:spChg chg="mod">
          <ac:chgData name="Li, Yaohang" userId="0f226a25-7dd7-4860-a2d5-a3b19a458497" providerId="ADAL" clId="{A11308A1-9441-41EC-872B-EB7003C655DD}" dt="2025-06-03T22:15:03.228" v="7146" actId="20577"/>
          <ac:spMkLst>
            <pc:docMk/>
            <pc:sldMk cId="2413268800" sldId="1173"/>
            <ac:spMk id="2" creationId="{C237B89F-A204-8A49-C76D-53904099810C}"/>
          </ac:spMkLst>
        </pc:spChg>
        <pc:spChg chg="mod">
          <ac:chgData name="Li, Yaohang" userId="0f226a25-7dd7-4860-a2d5-a3b19a458497" providerId="ADAL" clId="{A11308A1-9441-41EC-872B-EB7003C655DD}" dt="2025-06-03T22:20:29.103" v="7178" actId="20577"/>
          <ac:spMkLst>
            <pc:docMk/>
            <pc:sldMk cId="2413268800" sldId="1173"/>
            <ac:spMk id="3" creationId="{EAF19F6D-10C1-64A8-58F8-83E4BFC5A7B3}"/>
          </ac:spMkLst>
        </pc:spChg>
        <pc:picChg chg="add mod">
          <ac:chgData name="Li, Yaohang" userId="0f226a25-7dd7-4860-a2d5-a3b19a458497" providerId="ADAL" clId="{A11308A1-9441-41EC-872B-EB7003C655DD}" dt="2025-06-03T22:20:35.500" v="7179" actId="1035"/>
          <ac:picMkLst>
            <pc:docMk/>
            <pc:sldMk cId="2413268800" sldId="1173"/>
            <ac:picMk id="4" creationId="{6006CA22-CD1C-5E3A-D62E-CBAB16CA632F}"/>
          </ac:picMkLst>
        </pc:picChg>
      </pc:sldChg>
      <pc:sldChg chg="addSp delSp modSp new mod">
        <pc:chgData name="Li, Yaohang" userId="0f226a25-7dd7-4860-a2d5-a3b19a458497" providerId="ADAL" clId="{A11308A1-9441-41EC-872B-EB7003C655DD}" dt="2025-06-03T23:44:09.215" v="8519" actId="1036"/>
        <pc:sldMkLst>
          <pc:docMk/>
          <pc:sldMk cId="3327774232" sldId="1174"/>
        </pc:sldMkLst>
        <pc:spChg chg="mod">
          <ac:chgData name="Li, Yaohang" userId="0f226a25-7dd7-4860-a2d5-a3b19a458497" providerId="ADAL" clId="{A11308A1-9441-41EC-872B-EB7003C655DD}" dt="2025-06-03T22:24:34.240" v="7268" actId="20577"/>
          <ac:spMkLst>
            <pc:docMk/>
            <pc:sldMk cId="3327774232" sldId="1174"/>
            <ac:spMk id="2" creationId="{D907EEBC-744E-95DC-6C68-697E515B25DC}"/>
          </ac:spMkLst>
        </pc:spChg>
        <pc:spChg chg="del">
          <ac:chgData name="Li, Yaohang" userId="0f226a25-7dd7-4860-a2d5-a3b19a458497" providerId="ADAL" clId="{A11308A1-9441-41EC-872B-EB7003C655DD}" dt="2025-06-03T22:25:04.613" v="7271" actId="478"/>
          <ac:spMkLst>
            <pc:docMk/>
            <pc:sldMk cId="3327774232" sldId="1174"/>
            <ac:spMk id="3" creationId="{C0A904E8-FB5E-3C02-53E3-123CA31B70AD}"/>
          </ac:spMkLst>
        </pc:spChg>
        <pc:spChg chg="add mod">
          <ac:chgData name="Li, Yaohang" userId="0f226a25-7dd7-4860-a2d5-a3b19a458497" providerId="ADAL" clId="{A11308A1-9441-41EC-872B-EB7003C655DD}" dt="2025-06-03T23:44:09.215" v="8519" actId="1036"/>
          <ac:spMkLst>
            <pc:docMk/>
            <pc:sldMk cId="3327774232" sldId="1174"/>
            <ac:spMk id="7" creationId="{EF9B36CC-6F75-2982-0BBD-4EAF5919D16B}"/>
          </ac:spMkLst>
        </pc:spChg>
        <pc:picChg chg="add">
          <ac:chgData name="Li, Yaohang" userId="0f226a25-7dd7-4860-a2d5-a3b19a458497" providerId="ADAL" clId="{A11308A1-9441-41EC-872B-EB7003C655DD}" dt="2025-06-03T22:24:57.885" v="7270" actId="22"/>
          <ac:picMkLst>
            <pc:docMk/>
            <pc:sldMk cId="3327774232" sldId="1174"/>
            <ac:picMk id="5" creationId="{0B2A40F8-8BBA-67E9-551A-925166B230B8}"/>
          </ac:picMkLst>
        </pc:picChg>
      </pc:sldChg>
      <pc:sldChg chg="addSp modSp new mod">
        <pc:chgData name="Li, Yaohang" userId="0f226a25-7dd7-4860-a2d5-a3b19a458497" providerId="ADAL" clId="{A11308A1-9441-41EC-872B-EB7003C655DD}" dt="2025-06-03T22:30:39.606" v="7404" actId="1076"/>
        <pc:sldMkLst>
          <pc:docMk/>
          <pc:sldMk cId="3523125587" sldId="1175"/>
        </pc:sldMkLst>
        <pc:spChg chg="mod">
          <ac:chgData name="Li, Yaohang" userId="0f226a25-7dd7-4860-a2d5-a3b19a458497" providerId="ADAL" clId="{A11308A1-9441-41EC-872B-EB7003C655DD}" dt="2025-06-03T22:27:24.340" v="7300" actId="20577"/>
          <ac:spMkLst>
            <pc:docMk/>
            <pc:sldMk cId="3523125587" sldId="1175"/>
            <ac:spMk id="2" creationId="{6743527C-0DD2-6924-DA92-A03F02B9A192}"/>
          </ac:spMkLst>
        </pc:spChg>
        <pc:spChg chg="mod">
          <ac:chgData name="Li, Yaohang" userId="0f226a25-7dd7-4860-a2d5-a3b19a458497" providerId="ADAL" clId="{A11308A1-9441-41EC-872B-EB7003C655DD}" dt="2025-06-03T22:30:19.325" v="7402" actId="20577"/>
          <ac:spMkLst>
            <pc:docMk/>
            <pc:sldMk cId="3523125587" sldId="1175"/>
            <ac:spMk id="3" creationId="{B712C46C-09C0-9D71-32FE-A077D3D76071}"/>
          </ac:spMkLst>
        </pc:spChg>
        <pc:picChg chg="add mod">
          <ac:chgData name="Li, Yaohang" userId="0f226a25-7dd7-4860-a2d5-a3b19a458497" providerId="ADAL" clId="{A11308A1-9441-41EC-872B-EB7003C655DD}" dt="2025-06-03T22:30:39.606" v="7404" actId="1076"/>
          <ac:picMkLst>
            <pc:docMk/>
            <pc:sldMk cId="3523125587" sldId="1175"/>
            <ac:picMk id="5" creationId="{FE8D380E-43F2-60CB-D277-0B4438E09ED0}"/>
          </ac:picMkLst>
        </pc:picChg>
      </pc:sldChg>
      <pc:sldChg chg="modSp new mod">
        <pc:chgData name="Li, Yaohang" userId="0f226a25-7dd7-4860-a2d5-a3b19a458497" providerId="ADAL" clId="{A11308A1-9441-41EC-872B-EB7003C655DD}" dt="2025-06-03T22:58:29.939" v="8058"/>
        <pc:sldMkLst>
          <pc:docMk/>
          <pc:sldMk cId="3375024783" sldId="1176"/>
        </pc:sldMkLst>
        <pc:spChg chg="mod">
          <ac:chgData name="Li, Yaohang" userId="0f226a25-7dd7-4860-a2d5-a3b19a458497" providerId="ADAL" clId="{A11308A1-9441-41EC-872B-EB7003C655DD}" dt="2025-06-03T22:52:11.984" v="7923" actId="20577"/>
          <ac:spMkLst>
            <pc:docMk/>
            <pc:sldMk cId="3375024783" sldId="1176"/>
            <ac:spMk id="2" creationId="{F5596CA7-A0A5-6A1B-6BDB-2FEE487373B4}"/>
          </ac:spMkLst>
        </pc:spChg>
        <pc:spChg chg="mod">
          <ac:chgData name="Li, Yaohang" userId="0f226a25-7dd7-4860-a2d5-a3b19a458497" providerId="ADAL" clId="{A11308A1-9441-41EC-872B-EB7003C655DD}" dt="2025-06-03T22:58:29.939" v="8058"/>
          <ac:spMkLst>
            <pc:docMk/>
            <pc:sldMk cId="3375024783" sldId="1176"/>
            <ac:spMk id="3" creationId="{A5D8B34C-6365-5E87-3D63-FF8E4D3B8CA4}"/>
          </ac:spMkLst>
        </pc:spChg>
      </pc:sldChg>
      <pc:sldChg chg="addSp modSp new mod">
        <pc:chgData name="Li, Yaohang" userId="0f226a25-7dd7-4860-a2d5-a3b19a458497" providerId="ADAL" clId="{A11308A1-9441-41EC-872B-EB7003C655DD}" dt="2025-06-03T23:13:11.392" v="8355" actId="14100"/>
        <pc:sldMkLst>
          <pc:docMk/>
          <pc:sldMk cId="2579257624" sldId="1177"/>
        </pc:sldMkLst>
        <pc:spChg chg="mod">
          <ac:chgData name="Li, Yaohang" userId="0f226a25-7dd7-4860-a2d5-a3b19a458497" providerId="ADAL" clId="{A11308A1-9441-41EC-872B-EB7003C655DD}" dt="2025-06-03T23:04:08.311" v="8177" actId="20577"/>
          <ac:spMkLst>
            <pc:docMk/>
            <pc:sldMk cId="2579257624" sldId="1177"/>
            <ac:spMk id="2" creationId="{2769AED0-92A8-ED72-D51B-6D62BAA01445}"/>
          </ac:spMkLst>
        </pc:spChg>
        <pc:spChg chg="mod">
          <ac:chgData name="Li, Yaohang" userId="0f226a25-7dd7-4860-a2d5-a3b19a458497" providerId="ADAL" clId="{A11308A1-9441-41EC-872B-EB7003C655DD}" dt="2025-06-03T23:13:11.392" v="8355" actId="14100"/>
          <ac:spMkLst>
            <pc:docMk/>
            <pc:sldMk cId="2579257624" sldId="1177"/>
            <ac:spMk id="3" creationId="{EAAAD2D2-2B66-3F1F-9605-992BF39F94A3}"/>
          </ac:spMkLst>
        </pc:spChg>
        <pc:spChg chg="add mod">
          <ac:chgData name="Li, Yaohang" userId="0f226a25-7dd7-4860-a2d5-a3b19a458497" providerId="ADAL" clId="{A11308A1-9441-41EC-872B-EB7003C655DD}" dt="2025-06-03T23:06:19.507" v="8192" actId="1076"/>
          <ac:spMkLst>
            <pc:docMk/>
            <pc:sldMk cId="2579257624" sldId="1177"/>
            <ac:spMk id="6" creationId="{2388120C-5193-9FFB-66B8-89DA7F99F01A}"/>
          </ac:spMkLst>
        </pc:spChg>
        <pc:picChg chg="add mod">
          <ac:chgData name="Li, Yaohang" userId="0f226a25-7dd7-4860-a2d5-a3b19a458497" providerId="ADAL" clId="{A11308A1-9441-41EC-872B-EB7003C655DD}" dt="2025-06-03T23:13:06.125" v="8353" actId="1076"/>
          <ac:picMkLst>
            <pc:docMk/>
            <pc:sldMk cId="2579257624" sldId="1177"/>
            <ac:picMk id="4" creationId="{07CF357D-0292-25FA-3A6B-A32942208E8D}"/>
          </ac:picMkLst>
        </pc:picChg>
        <pc:picChg chg="add mod">
          <ac:chgData name="Li, Yaohang" userId="0f226a25-7dd7-4860-a2d5-a3b19a458497" providerId="ADAL" clId="{A11308A1-9441-41EC-872B-EB7003C655DD}" dt="2025-06-03T23:13:00.958" v="8351" actId="1076"/>
          <ac:picMkLst>
            <pc:docMk/>
            <pc:sldMk cId="2579257624" sldId="1177"/>
            <ac:picMk id="7" creationId="{F13F91DF-63A3-81E3-8E0E-B7BA9606EA34}"/>
          </ac:picMkLst>
        </pc:picChg>
      </pc:sldChg>
      <pc:sldMasterChg chg="delSldLayout">
        <pc:chgData name="Li, Yaohang" userId="0f226a25-7dd7-4860-a2d5-a3b19a458497" providerId="ADAL" clId="{A11308A1-9441-41EC-872B-EB7003C655DD}" dt="2025-06-03T22:36:46.261" v="7450" actId="47"/>
        <pc:sldMasterMkLst>
          <pc:docMk/>
          <pc:sldMasterMk cId="0" sldId="2147483649"/>
        </pc:sldMasterMkLst>
        <pc:sldLayoutChg chg="del">
          <pc:chgData name="Li, Yaohang" userId="0f226a25-7dd7-4860-a2d5-a3b19a458497" providerId="ADAL" clId="{A11308A1-9441-41EC-872B-EB7003C655DD}" dt="2025-06-03T22:36:46.261" v="7450" actId="47"/>
          <pc:sldLayoutMkLst>
            <pc:docMk/>
            <pc:sldMasterMk cId="0" sldId="2147483649"/>
            <pc:sldLayoutMk cId="2152920041" sldId="2147483764"/>
          </pc:sldLayoutMkLst>
        </pc:sldLayoutChg>
      </pc:sldMasterChg>
    </pc:docChg>
  </pc:docChgLst>
  <pc:docChgLst>
    <pc:chgData name="Yaohang Li" userId="0f226a25-7dd7-4860-a2d5-a3b19a458497" providerId="ADAL" clId="{25109B24-2CDC-4E05-9869-1FBD85F68F68}"/>
    <pc:docChg chg="undo custSel addSld delSld modSld sldOrd">
      <pc:chgData name="Yaohang Li" userId="0f226a25-7dd7-4860-a2d5-a3b19a458497" providerId="ADAL" clId="{25109B24-2CDC-4E05-9869-1FBD85F68F68}" dt="2022-05-23T16:46:09.554" v="1165" actId="1037"/>
      <pc:docMkLst>
        <pc:docMk/>
      </pc:docMkLst>
      <pc:sldChg chg="modSp">
        <pc:chgData name="Yaohang Li" userId="0f226a25-7dd7-4860-a2d5-a3b19a458497" providerId="ADAL" clId="{25109B24-2CDC-4E05-9869-1FBD85F68F68}" dt="2022-05-23T13:44:38.505" v="53" actId="20577"/>
        <pc:sldMkLst>
          <pc:docMk/>
          <pc:sldMk cId="2818834596" sldId="903"/>
        </pc:sldMkLst>
      </pc:sldChg>
      <pc:sldChg chg="modSp">
        <pc:chgData name="Yaohang Li" userId="0f226a25-7dd7-4860-a2d5-a3b19a458497" providerId="ADAL" clId="{25109B24-2CDC-4E05-9869-1FBD85F68F68}" dt="2022-05-23T16:44:13.801" v="1138" actId="1035"/>
        <pc:sldMkLst>
          <pc:docMk/>
          <pc:sldMk cId="3975502480" sldId="1023"/>
        </pc:sldMkLst>
      </pc:sldChg>
      <pc:sldChg chg="addSp modSp">
        <pc:chgData name="Yaohang Li" userId="0f226a25-7dd7-4860-a2d5-a3b19a458497" providerId="ADAL" clId="{25109B24-2CDC-4E05-9869-1FBD85F68F68}" dt="2022-05-23T14:09:07.439" v="108" actId="1076"/>
        <pc:sldMkLst>
          <pc:docMk/>
          <pc:sldMk cId="1568558655" sldId="1029"/>
        </pc:sldMkLst>
      </pc:sldChg>
      <pc:sldChg chg="addSp delSp modSp">
        <pc:chgData name="Yaohang Li" userId="0f226a25-7dd7-4860-a2d5-a3b19a458497" providerId="ADAL" clId="{25109B24-2CDC-4E05-9869-1FBD85F68F68}" dt="2022-05-23T14:57:05.388" v="115" actId="1036"/>
        <pc:sldMkLst>
          <pc:docMk/>
          <pc:sldMk cId="1645305455" sldId="1031"/>
        </pc:sldMkLst>
      </pc:sldChg>
      <pc:sldChg chg="modSp">
        <pc:chgData name="Yaohang Li" userId="0f226a25-7dd7-4860-a2d5-a3b19a458497" providerId="ADAL" clId="{25109B24-2CDC-4E05-9869-1FBD85F68F68}" dt="2022-05-23T14:08:07.052" v="106" actId="20577"/>
        <pc:sldMkLst>
          <pc:docMk/>
          <pc:sldMk cId="9864829" sldId="1033"/>
        </pc:sldMkLst>
      </pc:sldChg>
      <pc:sldChg chg="delSp">
        <pc:chgData name="Yaohang Li" userId="0f226a25-7dd7-4860-a2d5-a3b19a458497" providerId="ADAL" clId="{25109B24-2CDC-4E05-9869-1FBD85F68F68}" dt="2022-05-23T16:45:21.581" v="1139" actId="478"/>
        <pc:sldMkLst>
          <pc:docMk/>
          <pc:sldMk cId="3023067829" sldId="1036"/>
        </pc:sldMkLst>
      </pc:sldChg>
      <pc:sldChg chg="modSp">
        <pc:chgData name="Yaohang Li" userId="0f226a25-7dd7-4860-a2d5-a3b19a458497" providerId="ADAL" clId="{25109B24-2CDC-4E05-9869-1FBD85F68F68}" dt="2022-05-23T16:38:32.418" v="1080" actId="1076"/>
        <pc:sldMkLst>
          <pc:docMk/>
          <pc:sldMk cId="192950420" sldId="1048"/>
        </pc:sldMkLst>
      </pc:sldChg>
      <pc:sldChg chg="modSp">
        <pc:chgData name="Yaohang Li" userId="0f226a25-7dd7-4860-a2d5-a3b19a458497" providerId="ADAL" clId="{25109B24-2CDC-4E05-9869-1FBD85F68F68}" dt="2022-05-23T16:46:09.554" v="1165" actId="1037"/>
        <pc:sldMkLst>
          <pc:docMk/>
          <pc:sldMk cId="940397236" sldId="1065"/>
        </pc:sldMkLst>
      </pc:sldChg>
      <pc:sldChg chg="modSp">
        <pc:chgData name="Yaohang Li" userId="0f226a25-7dd7-4860-a2d5-a3b19a458497" providerId="ADAL" clId="{25109B24-2CDC-4E05-9869-1FBD85F68F68}" dt="2022-05-23T16:42:53.890" v="1128" actId="1076"/>
        <pc:sldMkLst>
          <pc:docMk/>
          <pc:sldMk cId="4066329384" sldId="1072"/>
        </pc:sldMkLst>
      </pc:sldChg>
      <pc:sldChg chg="modSp">
        <pc:chgData name="Yaohang Li" userId="0f226a25-7dd7-4860-a2d5-a3b19a458497" providerId="ADAL" clId="{25109B24-2CDC-4E05-9869-1FBD85F68F68}" dt="2022-05-23T16:28:27.504" v="1011" actId="20577"/>
        <pc:sldMkLst>
          <pc:docMk/>
          <pc:sldMk cId="2915479928" sldId="1088"/>
        </pc:sldMkLst>
      </pc:sldChg>
      <pc:sldChg chg="modSp">
        <pc:chgData name="Yaohang Li" userId="0f226a25-7dd7-4860-a2d5-a3b19a458497" providerId="ADAL" clId="{25109B24-2CDC-4E05-9869-1FBD85F68F68}" dt="2022-05-23T16:27:53.570" v="977" actId="20577"/>
        <pc:sldMkLst>
          <pc:docMk/>
          <pc:sldMk cId="2293475851" sldId="1089"/>
        </pc:sldMkLst>
      </pc:sldChg>
      <pc:sldChg chg="modSp add">
        <pc:chgData name="Yaohang Li" userId="0f226a25-7dd7-4860-a2d5-a3b19a458497" providerId="ADAL" clId="{25109B24-2CDC-4E05-9869-1FBD85F68F68}" dt="2022-05-23T13:43:55.902" v="15" actId="207"/>
        <pc:sldMkLst>
          <pc:docMk/>
          <pc:sldMk cId="4027235050" sldId="1096"/>
        </pc:sldMkLst>
      </pc:sldChg>
      <pc:sldChg chg="add">
        <pc:chgData name="Yaohang Li" userId="0f226a25-7dd7-4860-a2d5-a3b19a458497" providerId="ADAL" clId="{25109B24-2CDC-4E05-9869-1FBD85F68F68}" dt="2022-05-22T03:19:59.359" v="9"/>
        <pc:sldMkLst>
          <pc:docMk/>
          <pc:sldMk cId="17331315" sldId="1097"/>
        </pc:sldMkLst>
      </pc:sldChg>
      <pc:sldChg chg="add">
        <pc:chgData name="Yaohang Li" userId="0f226a25-7dd7-4860-a2d5-a3b19a458497" providerId="ADAL" clId="{25109B24-2CDC-4E05-9869-1FBD85F68F68}" dt="2022-05-23T16:15:45.265" v="955"/>
        <pc:sldMkLst>
          <pc:docMk/>
          <pc:sldMk cId="4162066404" sldId="1098"/>
        </pc:sldMkLst>
      </pc:sldChg>
      <pc:sldChg chg="add">
        <pc:chgData name="Yaohang Li" userId="0f226a25-7dd7-4860-a2d5-a3b19a458497" providerId="ADAL" clId="{25109B24-2CDC-4E05-9869-1FBD85F68F68}" dt="2022-05-23T16:15:45.265" v="955"/>
        <pc:sldMkLst>
          <pc:docMk/>
          <pc:sldMk cId="3486455476" sldId="1099"/>
        </pc:sldMkLst>
      </pc:sldChg>
      <pc:sldChg chg="add">
        <pc:chgData name="Yaohang Li" userId="0f226a25-7dd7-4860-a2d5-a3b19a458497" providerId="ADAL" clId="{25109B24-2CDC-4E05-9869-1FBD85F68F68}" dt="2022-05-23T16:15:45.265" v="955"/>
        <pc:sldMkLst>
          <pc:docMk/>
          <pc:sldMk cId="248797044" sldId="1100"/>
        </pc:sldMkLst>
      </pc:sldChg>
      <pc:sldChg chg="add">
        <pc:chgData name="Yaohang Li" userId="0f226a25-7dd7-4860-a2d5-a3b19a458497" providerId="ADAL" clId="{25109B24-2CDC-4E05-9869-1FBD85F68F68}" dt="2022-05-23T16:15:45.265" v="955"/>
        <pc:sldMkLst>
          <pc:docMk/>
          <pc:sldMk cId="3235627173" sldId="1101"/>
        </pc:sldMkLst>
      </pc:sldChg>
      <pc:sldChg chg="modSp add">
        <pc:chgData name="Yaohang Li" userId="0f226a25-7dd7-4860-a2d5-a3b19a458497" providerId="ADAL" clId="{25109B24-2CDC-4E05-9869-1FBD85F68F68}" dt="2022-05-23T16:15:55.089" v="956" actId="14100"/>
        <pc:sldMkLst>
          <pc:docMk/>
          <pc:sldMk cId="3060038763" sldId="1102"/>
        </pc:sldMkLst>
      </pc:sldChg>
      <pc:sldChg chg="modSp add">
        <pc:chgData name="Yaohang Li" userId="0f226a25-7dd7-4860-a2d5-a3b19a458497" providerId="ADAL" clId="{25109B24-2CDC-4E05-9869-1FBD85F68F68}" dt="2022-05-23T16:11:55.313" v="949" actId="1076"/>
        <pc:sldMkLst>
          <pc:docMk/>
          <pc:sldMk cId="145401101" sldId="1107"/>
        </pc:sldMkLst>
      </pc:sldChg>
      <pc:sldChg chg="addSp delSp modSp add">
        <pc:chgData name="Yaohang Li" userId="0f226a25-7dd7-4860-a2d5-a3b19a458497" providerId="ADAL" clId="{25109B24-2CDC-4E05-9869-1FBD85F68F68}" dt="2022-05-23T16:36:38.336" v="1079" actId="14100"/>
        <pc:sldMkLst>
          <pc:docMk/>
          <pc:sldMk cId="1974716960" sldId="1108"/>
        </pc:sldMkLst>
      </pc:sldChg>
      <pc:sldChg chg="addSp delSp modSp add modAnim">
        <pc:chgData name="Yaohang Li" userId="0f226a25-7dd7-4860-a2d5-a3b19a458497" providerId="ADAL" clId="{25109B24-2CDC-4E05-9869-1FBD85F68F68}" dt="2022-05-23T16:40:48.844" v="1115" actId="1076"/>
        <pc:sldMkLst>
          <pc:docMk/>
          <pc:sldMk cId="1903329609" sldId="1109"/>
        </pc:sldMkLst>
      </pc:sldChg>
    </pc:docChg>
  </pc:docChgLst>
  <pc:docChgLst>
    <pc:chgData name="Li, Yaohang" userId="0f226a25-7dd7-4860-a2d5-a3b19a458497" providerId="ADAL" clId="{25109B24-2CDC-4E05-9869-1FBD85F68F68}"/>
    <pc:docChg chg="addSld modSld sldOrd">
      <pc:chgData name="Li, Yaohang" userId="0f226a25-7dd7-4860-a2d5-a3b19a458497" providerId="ADAL" clId="{25109B24-2CDC-4E05-9869-1FBD85F68F68}" dt="2022-05-26T18:24:27.964" v="5"/>
      <pc:docMkLst>
        <pc:docMk/>
      </pc:docMkLst>
      <pc:sldChg chg="ord">
        <pc:chgData name="Li, Yaohang" userId="0f226a25-7dd7-4860-a2d5-a3b19a458497" providerId="ADAL" clId="{25109B24-2CDC-4E05-9869-1FBD85F68F68}" dt="2022-05-26T18:10:58.385" v="3"/>
        <pc:sldMkLst>
          <pc:docMk/>
          <pc:sldMk cId="4162066404" sldId="1098"/>
        </pc:sldMkLst>
      </pc:sldChg>
      <pc:sldChg chg="ord">
        <pc:chgData name="Li, Yaohang" userId="0f226a25-7dd7-4860-a2d5-a3b19a458497" providerId="ADAL" clId="{25109B24-2CDC-4E05-9869-1FBD85F68F68}" dt="2022-05-26T18:10:42.574" v="1"/>
        <pc:sldMkLst>
          <pc:docMk/>
          <pc:sldMk cId="3486455476" sldId="1099"/>
        </pc:sldMkLst>
      </pc:sldChg>
      <pc:sldChg chg="addSp add">
        <pc:chgData name="Li, Yaohang" userId="0f226a25-7dd7-4860-a2d5-a3b19a458497" providerId="ADAL" clId="{25109B24-2CDC-4E05-9869-1FBD85F68F68}" dt="2022-05-26T18:24:27.964" v="5"/>
        <pc:sldMkLst>
          <pc:docMk/>
          <pc:sldMk cId="3118885140" sldId="111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8C613-E045-4E44-90F8-218409AED2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3817F-7B28-42D3-A02A-784AB7E08F52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Mimicking – Agree with experimental data</a:t>
          </a:r>
        </a:p>
      </dgm:t>
    </dgm:pt>
    <dgm:pt modelId="{6A2A61BD-DCC7-482F-8AF4-1CCD9928E84F}" type="parTrans" cxnId="{28E93A55-06B5-414D-89E5-BD3417ADD36A}">
      <dgm:prSet/>
      <dgm:spPr/>
      <dgm:t>
        <a:bodyPr/>
        <a:lstStyle/>
        <a:p>
          <a:endParaRPr lang="en-US"/>
        </a:p>
      </dgm:t>
    </dgm:pt>
    <dgm:pt modelId="{739208BE-F00F-426C-9D5C-3BD75491E1FF}" type="sibTrans" cxnId="{28E93A55-06B5-414D-89E5-BD3417ADD36A}">
      <dgm:prSet/>
      <dgm:spPr/>
      <dgm:t>
        <a:bodyPr/>
        <a:lstStyle/>
        <a:p>
          <a:endParaRPr lang="en-US"/>
        </a:p>
      </dgm:t>
    </dgm:pt>
    <dgm:pt modelId="{6A400082-49F2-4E44-8E17-523BD0358D78}">
      <dgm:prSet/>
      <dgm:spPr/>
      <dgm:t>
        <a:bodyPr/>
        <a:lstStyle/>
        <a:p>
          <a:r>
            <a:rPr lang="en-US" dirty="0"/>
            <a:t>Generative AI</a:t>
          </a:r>
        </a:p>
      </dgm:t>
    </dgm:pt>
    <dgm:pt modelId="{5A588800-F762-4DDC-AACE-830C46A80F09}" type="parTrans" cxnId="{49E30434-B304-4C52-B091-2B96301E0541}">
      <dgm:prSet/>
      <dgm:spPr/>
      <dgm:t>
        <a:bodyPr/>
        <a:lstStyle/>
        <a:p>
          <a:endParaRPr lang="en-US"/>
        </a:p>
      </dgm:t>
    </dgm:pt>
    <dgm:pt modelId="{30DD5230-10ED-4BCB-A4CC-433185486025}" type="sibTrans" cxnId="{49E30434-B304-4C52-B091-2B96301E0541}">
      <dgm:prSet/>
      <dgm:spPr/>
      <dgm:t>
        <a:bodyPr/>
        <a:lstStyle/>
        <a:p>
          <a:endParaRPr lang="en-US"/>
        </a:p>
      </dgm:t>
    </dgm:pt>
    <dgm:pt modelId="{BE61E8AA-32BD-4A9C-BD68-57FDB470E7A6}">
      <dgm:prSet/>
      <dgm:spPr/>
      <dgm:t>
        <a:bodyPr/>
        <a:lstStyle/>
        <a:p>
          <a:r>
            <a:rPr lang="en-US" dirty="0"/>
            <a:t>Uncertainty quantification</a:t>
          </a:r>
        </a:p>
      </dgm:t>
    </dgm:pt>
    <dgm:pt modelId="{10C47486-459A-4CD6-B9F2-945969F55549}" type="parTrans" cxnId="{96505FCC-536C-4CDB-8EC1-6A1B1295E0A7}">
      <dgm:prSet/>
      <dgm:spPr/>
      <dgm:t>
        <a:bodyPr/>
        <a:lstStyle/>
        <a:p>
          <a:endParaRPr lang="en-US"/>
        </a:p>
      </dgm:t>
    </dgm:pt>
    <dgm:pt modelId="{38376FEB-39CE-4FA3-B9E0-BDF26E37C677}" type="sibTrans" cxnId="{96505FCC-536C-4CDB-8EC1-6A1B1295E0A7}">
      <dgm:prSet/>
      <dgm:spPr/>
      <dgm:t>
        <a:bodyPr/>
        <a:lstStyle/>
        <a:p>
          <a:endParaRPr lang="en-US"/>
        </a:p>
      </dgm:t>
    </dgm:pt>
    <dgm:pt modelId="{3DB28065-5BD8-4AF2-B053-404825893B9B}">
      <dgm:prSet/>
      <dgm:spPr/>
      <dgm:t>
        <a:bodyPr/>
        <a:lstStyle/>
        <a:p>
          <a:r>
            <a:rPr lang="en-US" dirty="0"/>
            <a:t>Physics-informed Model</a:t>
          </a:r>
        </a:p>
      </dgm:t>
    </dgm:pt>
    <dgm:pt modelId="{3C404285-8A92-49FF-8EF9-DBAF1AD295E3}" type="parTrans" cxnId="{25918951-A16B-4728-8D79-97BB9907081A}">
      <dgm:prSet/>
      <dgm:spPr/>
      <dgm:t>
        <a:bodyPr/>
        <a:lstStyle/>
        <a:p>
          <a:endParaRPr lang="en-US"/>
        </a:p>
      </dgm:t>
    </dgm:pt>
    <dgm:pt modelId="{16FFAF06-3855-4937-9DCE-FE046FF8F4ED}" type="sibTrans" cxnId="{25918951-A16B-4728-8D79-97BB9907081A}">
      <dgm:prSet/>
      <dgm:spPr/>
      <dgm:t>
        <a:bodyPr/>
        <a:lstStyle/>
        <a:p>
          <a:endParaRPr lang="en-US"/>
        </a:p>
      </dgm:t>
    </dgm:pt>
    <dgm:pt modelId="{295D3E66-5F00-4ABA-A011-0EF31DB68ED2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Unfolding – Reveal the underlying truth</a:t>
          </a:r>
        </a:p>
      </dgm:t>
    </dgm:pt>
    <dgm:pt modelId="{3BA7C5E4-956F-4D20-A943-218DDADA3D8B}" type="parTrans" cxnId="{58250083-5BA0-461A-AD81-EE938F6866CF}">
      <dgm:prSet/>
      <dgm:spPr/>
      <dgm:t>
        <a:bodyPr/>
        <a:lstStyle/>
        <a:p>
          <a:endParaRPr lang="en-US"/>
        </a:p>
      </dgm:t>
    </dgm:pt>
    <dgm:pt modelId="{52A8B5B8-1891-4A10-B39C-55D85611C224}" type="sibTrans" cxnId="{58250083-5BA0-461A-AD81-EE938F6866CF}">
      <dgm:prSet/>
      <dgm:spPr/>
      <dgm:t>
        <a:bodyPr/>
        <a:lstStyle/>
        <a:p>
          <a:endParaRPr lang="en-US"/>
        </a:p>
      </dgm:t>
    </dgm:pt>
    <dgm:pt modelId="{C4320EA4-40F0-44F5-AFC5-1877577905EC}">
      <dgm:prSet/>
      <dgm:spPr/>
      <dgm:t>
        <a:bodyPr/>
        <a:lstStyle/>
        <a:p>
          <a:r>
            <a:rPr lang="en-US"/>
            <a:t>Denoising</a:t>
          </a:r>
        </a:p>
      </dgm:t>
    </dgm:pt>
    <dgm:pt modelId="{936F8CED-3AF1-441F-9444-AB17AE49E06A}" type="parTrans" cxnId="{80C6F653-5CDE-4C91-978F-07FD62835EBF}">
      <dgm:prSet/>
      <dgm:spPr/>
      <dgm:t>
        <a:bodyPr/>
        <a:lstStyle/>
        <a:p>
          <a:endParaRPr lang="en-US"/>
        </a:p>
      </dgm:t>
    </dgm:pt>
    <dgm:pt modelId="{6A0CEBDD-C4AF-4789-9D3B-EB304023A380}" type="sibTrans" cxnId="{80C6F653-5CDE-4C91-978F-07FD62835EBF}">
      <dgm:prSet/>
      <dgm:spPr/>
      <dgm:t>
        <a:bodyPr/>
        <a:lstStyle/>
        <a:p>
          <a:endParaRPr lang="en-US"/>
        </a:p>
      </dgm:t>
    </dgm:pt>
    <dgm:pt modelId="{5C6BDD46-6A9F-4B2D-A1A2-C5DC41F42F63}">
      <dgm:prSet/>
      <dgm:spPr/>
      <dgm:t>
        <a:bodyPr/>
        <a:lstStyle/>
        <a:p>
          <a:r>
            <a:rPr lang="en-US"/>
            <a:t>Correcting distortions</a:t>
          </a:r>
        </a:p>
      </dgm:t>
    </dgm:pt>
    <dgm:pt modelId="{1E8C7333-7951-4EDC-AE0C-EA82C9E37E2F}" type="parTrans" cxnId="{69741C6F-5A6D-4FB8-92F2-7FD1F9A2C328}">
      <dgm:prSet/>
      <dgm:spPr/>
      <dgm:t>
        <a:bodyPr/>
        <a:lstStyle/>
        <a:p>
          <a:endParaRPr lang="en-US"/>
        </a:p>
      </dgm:t>
    </dgm:pt>
    <dgm:pt modelId="{2715C217-0A0D-4678-A0D0-398ACDDF8F8F}" type="sibTrans" cxnId="{69741C6F-5A6D-4FB8-92F2-7FD1F9A2C328}">
      <dgm:prSet/>
      <dgm:spPr/>
      <dgm:t>
        <a:bodyPr/>
        <a:lstStyle/>
        <a:p>
          <a:endParaRPr lang="en-US"/>
        </a:p>
      </dgm:t>
    </dgm:pt>
    <dgm:pt modelId="{355CD360-E22E-4287-B79C-2EDFDBC53649}">
      <dgm:prSet/>
      <dgm:spPr/>
      <dgm:t>
        <a:bodyPr/>
        <a:lstStyle/>
        <a:p>
          <a:r>
            <a:rPr lang="en-US" dirty="0"/>
            <a:t>Abnormality detection</a:t>
          </a:r>
        </a:p>
        <a:p>
          <a:r>
            <a:rPr lang="en-US" dirty="0"/>
            <a:t>Signal vs background</a:t>
          </a:r>
        </a:p>
      </dgm:t>
    </dgm:pt>
    <dgm:pt modelId="{11420279-7816-4EAC-A7C9-14CFD40818BC}" type="parTrans" cxnId="{BC2EF0DB-6224-4260-8627-BFB115809336}">
      <dgm:prSet/>
      <dgm:spPr/>
      <dgm:t>
        <a:bodyPr/>
        <a:lstStyle/>
        <a:p>
          <a:endParaRPr lang="en-US"/>
        </a:p>
      </dgm:t>
    </dgm:pt>
    <dgm:pt modelId="{C63C8543-5039-448E-B2EF-CC2D97F87B91}" type="sibTrans" cxnId="{BC2EF0DB-6224-4260-8627-BFB115809336}">
      <dgm:prSet/>
      <dgm:spPr/>
      <dgm:t>
        <a:bodyPr/>
        <a:lstStyle/>
        <a:p>
          <a:endParaRPr lang="en-US"/>
        </a:p>
      </dgm:t>
    </dgm:pt>
    <dgm:pt modelId="{3FB024B9-F565-4D82-B23D-14D2CDEB799F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Insight – Enable physics discovery</a:t>
          </a:r>
        </a:p>
      </dgm:t>
    </dgm:pt>
    <dgm:pt modelId="{4550EC8E-4B0D-4BC6-AD56-A0F18A8188E1}" type="parTrans" cxnId="{50206D92-334E-4AE5-A36C-8DF14019637C}">
      <dgm:prSet/>
      <dgm:spPr/>
      <dgm:t>
        <a:bodyPr/>
        <a:lstStyle/>
        <a:p>
          <a:endParaRPr lang="en-US"/>
        </a:p>
      </dgm:t>
    </dgm:pt>
    <dgm:pt modelId="{5039258F-08AC-48F9-ACDE-5BC228C86467}" type="sibTrans" cxnId="{50206D92-334E-4AE5-A36C-8DF14019637C}">
      <dgm:prSet/>
      <dgm:spPr/>
      <dgm:t>
        <a:bodyPr/>
        <a:lstStyle/>
        <a:p>
          <a:endParaRPr lang="en-US"/>
        </a:p>
      </dgm:t>
    </dgm:pt>
    <dgm:pt modelId="{A7A2F2FE-1499-4E1C-A495-340FC8D3F685}">
      <dgm:prSet/>
      <dgm:spPr/>
      <dgm:t>
        <a:bodyPr/>
        <a:lstStyle/>
        <a:p>
          <a:r>
            <a:rPr lang="en-US"/>
            <a:t>Underlying law</a:t>
          </a:r>
        </a:p>
        <a:p>
          <a:r>
            <a:rPr lang="en-US"/>
            <a:t>Solving the mysteries</a:t>
          </a:r>
        </a:p>
      </dgm:t>
    </dgm:pt>
    <dgm:pt modelId="{D6269D4E-EC3C-4F67-A235-821B33D6D5A9}" type="parTrans" cxnId="{AD9ADC86-3E31-4599-8F82-C9D158257968}">
      <dgm:prSet/>
      <dgm:spPr/>
      <dgm:t>
        <a:bodyPr/>
        <a:lstStyle/>
        <a:p>
          <a:endParaRPr lang="en-US"/>
        </a:p>
      </dgm:t>
    </dgm:pt>
    <dgm:pt modelId="{4A7D4DA5-0168-48C1-AB0B-648F65F28120}" type="sibTrans" cxnId="{AD9ADC86-3E31-4599-8F82-C9D158257968}">
      <dgm:prSet/>
      <dgm:spPr/>
      <dgm:t>
        <a:bodyPr/>
        <a:lstStyle/>
        <a:p>
          <a:endParaRPr lang="en-US"/>
        </a:p>
      </dgm:t>
    </dgm:pt>
    <dgm:pt modelId="{309F47F1-9DCE-4875-9FB9-3E748577B2FA}" type="pres">
      <dgm:prSet presAssocID="{9AF8C613-E045-4E44-90F8-218409AED264}" presName="root" presStyleCnt="0">
        <dgm:presLayoutVars>
          <dgm:dir/>
          <dgm:resizeHandles val="exact"/>
        </dgm:presLayoutVars>
      </dgm:prSet>
      <dgm:spPr/>
    </dgm:pt>
    <dgm:pt modelId="{407E07FA-D6DA-4ACA-B33E-7698566D54CC}" type="pres">
      <dgm:prSet presAssocID="{14A3817F-7B28-42D3-A02A-784AB7E08F52}" presName="compNode" presStyleCnt="0"/>
      <dgm:spPr/>
    </dgm:pt>
    <dgm:pt modelId="{15FE6CB5-ACF7-4BE0-A276-65632515AAE9}" type="pres">
      <dgm:prSet presAssocID="{14A3817F-7B28-42D3-A02A-784AB7E08F52}" presName="bgRect" presStyleLbl="bgShp" presStyleIdx="0" presStyleCnt="3"/>
      <dgm:spPr/>
    </dgm:pt>
    <dgm:pt modelId="{906E7D2C-B3D5-4F06-87EB-9076ECDF0CDE}" type="pres">
      <dgm:prSet presAssocID="{14A3817F-7B28-42D3-A02A-784AB7E08F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DED1EB5-B6C4-4E87-851E-3C54AA1312DF}" type="pres">
      <dgm:prSet presAssocID="{14A3817F-7B28-42D3-A02A-784AB7E08F52}" presName="spaceRect" presStyleCnt="0"/>
      <dgm:spPr/>
    </dgm:pt>
    <dgm:pt modelId="{4B12E162-3F8C-4DAA-9FB1-31A66685AC58}" type="pres">
      <dgm:prSet presAssocID="{14A3817F-7B28-42D3-A02A-784AB7E08F52}" presName="parTx" presStyleLbl="revTx" presStyleIdx="0" presStyleCnt="6">
        <dgm:presLayoutVars>
          <dgm:chMax val="0"/>
          <dgm:chPref val="0"/>
        </dgm:presLayoutVars>
      </dgm:prSet>
      <dgm:spPr/>
    </dgm:pt>
    <dgm:pt modelId="{CDF6C0CF-56BA-46AA-BF41-648344764217}" type="pres">
      <dgm:prSet presAssocID="{14A3817F-7B28-42D3-A02A-784AB7E08F52}" presName="desTx" presStyleLbl="revTx" presStyleIdx="1" presStyleCnt="6">
        <dgm:presLayoutVars/>
      </dgm:prSet>
      <dgm:spPr/>
    </dgm:pt>
    <dgm:pt modelId="{786F795B-497B-4CFA-A7C8-F561B69F8B20}" type="pres">
      <dgm:prSet presAssocID="{739208BE-F00F-426C-9D5C-3BD75491E1FF}" presName="sibTrans" presStyleCnt="0"/>
      <dgm:spPr/>
    </dgm:pt>
    <dgm:pt modelId="{6FC6DC41-CED2-4ED0-A1CF-D23980DD8DB0}" type="pres">
      <dgm:prSet presAssocID="{295D3E66-5F00-4ABA-A011-0EF31DB68ED2}" presName="compNode" presStyleCnt="0"/>
      <dgm:spPr/>
    </dgm:pt>
    <dgm:pt modelId="{97369122-250D-45F6-99AB-B99D8BE0523F}" type="pres">
      <dgm:prSet presAssocID="{295D3E66-5F00-4ABA-A011-0EF31DB68ED2}" presName="bgRect" presStyleLbl="bgShp" presStyleIdx="1" presStyleCnt="3"/>
      <dgm:spPr/>
    </dgm:pt>
    <dgm:pt modelId="{83A664C2-2C8F-4556-93EF-5BEB4B32C888}" type="pres">
      <dgm:prSet presAssocID="{295D3E66-5F00-4ABA-A011-0EF31DB68E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D840A3B-8703-4173-9AD4-F5546A3AFC7D}" type="pres">
      <dgm:prSet presAssocID="{295D3E66-5F00-4ABA-A011-0EF31DB68ED2}" presName="spaceRect" presStyleCnt="0"/>
      <dgm:spPr/>
    </dgm:pt>
    <dgm:pt modelId="{08D1C73C-B8FB-4A73-81B6-41CEB90AA27D}" type="pres">
      <dgm:prSet presAssocID="{295D3E66-5F00-4ABA-A011-0EF31DB68ED2}" presName="parTx" presStyleLbl="revTx" presStyleIdx="2" presStyleCnt="6">
        <dgm:presLayoutVars>
          <dgm:chMax val="0"/>
          <dgm:chPref val="0"/>
        </dgm:presLayoutVars>
      </dgm:prSet>
      <dgm:spPr/>
    </dgm:pt>
    <dgm:pt modelId="{F5686AD0-B452-41DA-8764-B1A536FB7BC0}" type="pres">
      <dgm:prSet presAssocID="{295D3E66-5F00-4ABA-A011-0EF31DB68ED2}" presName="desTx" presStyleLbl="revTx" presStyleIdx="3" presStyleCnt="6">
        <dgm:presLayoutVars/>
      </dgm:prSet>
      <dgm:spPr/>
    </dgm:pt>
    <dgm:pt modelId="{85F62A0E-069C-4020-A2BC-2B0BF67993AC}" type="pres">
      <dgm:prSet presAssocID="{52A8B5B8-1891-4A10-B39C-55D85611C224}" presName="sibTrans" presStyleCnt="0"/>
      <dgm:spPr/>
    </dgm:pt>
    <dgm:pt modelId="{2469F644-D92A-4DEE-B9C1-053DDFA09683}" type="pres">
      <dgm:prSet presAssocID="{3FB024B9-F565-4D82-B23D-14D2CDEB799F}" presName="compNode" presStyleCnt="0"/>
      <dgm:spPr/>
    </dgm:pt>
    <dgm:pt modelId="{AAC0519D-1D31-4933-952B-26E64575EEB5}" type="pres">
      <dgm:prSet presAssocID="{3FB024B9-F565-4D82-B23D-14D2CDEB799F}" presName="bgRect" presStyleLbl="bgShp" presStyleIdx="2" presStyleCnt="3"/>
      <dgm:spPr/>
    </dgm:pt>
    <dgm:pt modelId="{DE39C995-7CEC-45E2-B4FB-EDC2502BD6E4}" type="pres">
      <dgm:prSet presAssocID="{3FB024B9-F565-4D82-B23D-14D2CDEB79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08EE179F-3B66-432C-9E90-8BDFCE2ED23D}" type="pres">
      <dgm:prSet presAssocID="{3FB024B9-F565-4D82-B23D-14D2CDEB799F}" presName="spaceRect" presStyleCnt="0"/>
      <dgm:spPr/>
    </dgm:pt>
    <dgm:pt modelId="{71A49544-5AB9-4047-AFA0-BC3B200A53F2}" type="pres">
      <dgm:prSet presAssocID="{3FB024B9-F565-4D82-B23D-14D2CDEB799F}" presName="parTx" presStyleLbl="revTx" presStyleIdx="4" presStyleCnt="6">
        <dgm:presLayoutVars>
          <dgm:chMax val="0"/>
          <dgm:chPref val="0"/>
        </dgm:presLayoutVars>
      </dgm:prSet>
      <dgm:spPr/>
    </dgm:pt>
    <dgm:pt modelId="{B1E9C995-5097-4053-BD7A-0D9C36E6B4B6}" type="pres">
      <dgm:prSet presAssocID="{3FB024B9-F565-4D82-B23D-14D2CDEB799F}" presName="desTx" presStyleLbl="revTx" presStyleIdx="5" presStyleCnt="6">
        <dgm:presLayoutVars/>
      </dgm:prSet>
      <dgm:spPr/>
    </dgm:pt>
  </dgm:ptLst>
  <dgm:cxnLst>
    <dgm:cxn modelId="{EDFD1029-2507-43D2-84EF-70EE9DDC017B}" type="presOf" srcId="{9AF8C613-E045-4E44-90F8-218409AED264}" destId="{309F47F1-9DCE-4875-9FB9-3E748577B2FA}" srcOrd="0" destOrd="0" presId="urn:microsoft.com/office/officeart/2018/2/layout/IconVerticalSolidList"/>
    <dgm:cxn modelId="{49E30434-B304-4C52-B091-2B96301E0541}" srcId="{14A3817F-7B28-42D3-A02A-784AB7E08F52}" destId="{6A400082-49F2-4E44-8E17-523BD0358D78}" srcOrd="0" destOrd="0" parTransId="{5A588800-F762-4DDC-AACE-830C46A80F09}" sibTransId="{30DD5230-10ED-4BCB-A4CC-433185486025}"/>
    <dgm:cxn modelId="{74A4D644-F9FB-43EA-B011-DFCA4A31721F}" type="presOf" srcId="{355CD360-E22E-4287-B79C-2EDFDBC53649}" destId="{F5686AD0-B452-41DA-8764-B1A536FB7BC0}" srcOrd="0" destOrd="2" presId="urn:microsoft.com/office/officeart/2018/2/layout/IconVerticalSolidList"/>
    <dgm:cxn modelId="{2B6FDA4E-4B93-4964-BD97-F6CAB9717B2F}" type="presOf" srcId="{A7A2F2FE-1499-4E1C-A495-340FC8D3F685}" destId="{B1E9C995-5097-4053-BD7A-0D9C36E6B4B6}" srcOrd="0" destOrd="0" presId="urn:microsoft.com/office/officeart/2018/2/layout/IconVerticalSolidList"/>
    <dgm:cxn modelId="{69741C6F-5A6D-4FB8-92F2-7FD1F9A2C328}" srcId="{295D3E66-5F00-4ABA-A011-0EF31DB68ED2}" destId="{5C6BDD46-6A9F-4B2D-A1A2-C5DC41F42F63}" srcOrd="1" destOrd="0" parTransId="{1E8C7333-7951-4EDC-AE0C-EA82C9E37E2F}" sibTransId="{2715C217-0A0D-4678-A0D0-398ACDDF8F8F}"/>
    <dgm:cxn modelId="{25918951-A16B-4728-8D79-97BB9907081A}" srcId="{14A3817F-7B28-42D3-A02A-784AB7E08F52}" destId="{3DB28065-5BD8-4AF2-B053-404825893B9B}" srcOrd="2" destOrd="0" parTransId="{3C404285-8A92-49FF-8EF9-DBAF1AD295E3}" sibTransId="{16FFAF06-3855-4937-9DCE-FE046FF8F4ED}"/>
    <dgm:cxn modelId="{80C6F653-5CDE-4C91-978F-07FD62835EBF}" srcId="{295D3E66-5F00-4ABA-A011-0EF31DB68ED2}" destId="{C4320EA4-40F0-44F5-AFC5-1877577905EC}" srcOrd="0" destOrd="0" parTransId="{936F8CED-3AF1-441F-9444-AB17AE49E06A}" sibTransId="{6A0CEBDD-C4AF-4789-9D3B-EB304023A380}"/>
    <dgm:cxn modelId="{28E93A55-06B5-414D-89E5-BD3417ADD36A}" srcId="{9AF8C613-E045-4E44-90F8-218409AED264}" destId="{14A3817F-7B28-42D3-A02A-784AB7E08F52}" srcOrd="0" destOrd="0" parTransId="{6A2A61BD-DCC7-482F-8AF4-1CCD9928E84F}" sibTransId="{739208BE-F00F-426C-9D5C-3BD75491E1FF}"/>
    <dgm:cxn modelId="{D04D3F57-8AB3-494C-85CB-E6435C82C1B0}" type="presOf" srcId="{3DB28065-5BD8-4AF2-B053-404825893B9B}" destId="{CDF6C0CF-56BA-46AA-BF41-648344764217}" srcOrd="0" destOrd="2" presId="urn:microsoft.com/office/officeart/2018/2/layout/IconVerticalSolidList"/>
    <dgm:cxn modelId="{55C6A15A-89F4-47E4-A75A-932166096F52}" type="presOf" srcId="{BE61E8AA-32BD-4A9C-BD68-57FDB470E7A6}" destId="{CDF6C0CF-56BA-46AA-BF41-648344764217}" srcOrd="0" destOrd="1" presId="urn:microsoft.com/office/officeart/2018/2/layout/IconVerticalSolidList"/>
    <dgm:cxn modelId="{58250083-5BA0-461A-AD81-EE938F6866CF}" srcId="{9AF8C613-E045-4E44-90F8-218409AED264}" destId="{295D3E66-5F00-4ABA-A011-0EF31DB68ED2}" srcOrd="1" destOrd="0" parTransId="{3BA7C5E4-956F-4D20-A943-218DDADA3D8B}" sibTransId="{52A8B5B8-1891-4A10-B39C-55D85611C224}"/>
    <dgm:cxn modelId="{AD9ADC86-3E31-4599-8F82-C9D158257968}" srcId="{3FB024B9-F565-4D82-B23D-14D2CDEB799F}" destId="{A7A2F2FE-1499-4E1C-A495-340FC8D3F685}" srcOrd="0" destOrd="0" parTransId="{D6269D4E-EC3C-4F67-A235-821B33D6D5A9}" sibTransId="{4A7D4DA5-0168-48C1-AB0B-648F65F28120}"/>
    <dgm:cxn modelId="{B01B5D91-B47C-4140-8306-AAEFC1028DE6}" type="presOf" srcId="{5C6BDD46-6A9F-4B2D-A1A2-C5DC41F42F63}" destId="{F5686AD0-B452-41DA-8764-B1A536FB7BC0}" srcOrd="0" destOrd="1" presId="urn:microsoft.com/office/officeart/2018/2/layout/IconVerticalSolidList"/>
    <dgm:cxn modelId="{50206D92-334E-4AE5-A36C-8DF14019637C}" srcId="{9AF8C613-E045-4E44-90F8-218409AED264}" destId="{3FB024B9-F565-4D82-B23D-14D2CDEB799F}" srcOrd="2" destOrd="0" parTransId="{4550EC8E-4B0D-4BC6-AD56-A0F18A8188E1}" sibTransId="{5039258F-08AC-48F9-ACDE-5BC228C86467}"/>
    <dgm:cxn modelId="{67D44AAB-DBD8-4E8C-A545-5790113D602C}" type="presOf" srcId="{3FB024B9-F565-4D82-B23D-14D2CDEB799F}" destId="{71A49544-5AB9-4047-AFA0-BC3B200A53F2}" srcOrd="0" destOrd="0" presId="urn:microsoft.com/office/officeart/2018/2/layout/IconVerticalSolidList"/>
    <dgm:cxn modelId="{905C04C6-4A36-4B7D-8DBF-A62191BF3A7E}" type="presOf" srcId="{14A3817F-7B28-42D3-A02A-784AB7E08F52}" destId="{4B12E162-3F8C-4DAA-9FB1-31A66685AC58}" srcOrd="0" destOrd="0" presId="urn:microsoft.com/office/officeart/2018/2/layout/IconVerticalSolidList"/>
    <dgm:cxn modelId="{96505FCC-536C-4CDB-8EC1-6A1B1295E0A7}" srcId="{14A3817F-7B28-42D3-A02A-784AB7E08F52}" destId="{BE61E8AA-32BD-4A9C-BD68-57FDB470E7A6}" srcOrd="1" destOrd="0" parTransId="{10C47486-459A-4CD6-B9F2-945969F55549}" sibTransId="{38376FEB-39CE-4FA3-B9E0-BDF26E37C677}"/>
    <dgm:cxn modelId="{EBD4D1CE-81C2-433E-AFA0-FD0D41F83A0D}" type="presOf" srcId="{295D3E66-5F00-4ABA-A011-0EF31DB68ED2}" destId="{08D1C73C-B8FB-4A73-81B6-41CEB90AA27D}" srcOrd="0" destOrd="0" presId="urn:microsoft.com/office/officeart/2018/2/layout/IconVerticalSolidList"/>
    <dgm:cxn modelId="{BC2EF0DB-6224-4260-8627-BFB115809336}" srcId="{295D3E66-5F00-4ABA-A011-0EF31DB68ED2}" destId="{355CD360-E22E-4287-B79C-2EDFDBC53649}" srcOrd="2" destOrd="0" parTransId="{11420279-7816-4EAC-A7C9-14CFD40818BC}" sibTransId="{C63C8543-5039-448E-B2EF-CC2D97F87B91}"/>
    <dgm:cxn modelId="{7DC193EE-2E4A-4924-882E-4946E55BE370}" type="presOf" srcId="{C4320EA4-40F0-44F5-AFC5-1877577905EC}" destId="{F5686AD0-B452-41DA-8764-B1A536FB7BC0}" srcOrd="0" destOrd="0" presId="urn:microsoft.com/office/officeart/2018/2/layout/IconVerticalSolidList"/>
    <dgm:cxn modelId="{4A7DCAF9-2774-4B58-A674-E485B45B3D32}" type="presOf" srcId="{6A400082-49F2-4E44-8E17-523BD0358D78}" destId="{CDF6C0CF-56BA-46AA-BF41-648344764217}" srcOrd="0" destOrd="0" presId="urn:microsoft.com/office/officeart/2018/2/layout/IconVerticalSolidList"/>
    <dgm:cxn modelId="{BC31A72C-C654-49CF-B842-0D434AC98297}" type="presParOf" srcId="{309F47F1-9DCE-4875-9FB9-3E748577B2FA}" destId="{407E07FA-D6DA-4ACA-B33E-7698566D54CC}" srcOrd="0" destOrd="0" presId="urn:microsoft.com/office/officeart/2018/2/layout/IconVerticalSolidList"/>
    <dgm:cxn modelId="{4D83C9C5-83FD-4014-AA58-9C09E17F18DB}" type="presParOf" srcId="{407E07FA-D6DA-4ACA-B33E-7698566D54CC}" destId="{15FE6CB5-ACF7-4BE0-A276-65632515AAE9}" srcOrd="0" destOrd="0" presId="urn:microsoft.com/office/officeart/2018/2/layout/IconVerticalSolidList"/>
    <dgm:cxn modelId="{FB3E27FB-72A8-4627-B3EB-FEF902E79545}" type="presParOf" srcId="{407E07FA-D6DA-4ACA-B33E-7698566D54CC}" destId="{906E7D2C-B3D5-4F06-87EB-9076ECDF0CDE}" srcOrd="1" destOrd="0" presId="urn:microsoft.com/office/officeart/2018/2/layout/IconVerticalSolidList"/>
    <dgm:cxn modelId="{0E73EBB3-EA3A-4F1D-B14E-E3B35CC543CB}" type="presParOf" srcId="{407E07FA-D6DA-4ACA-B33E-7698566D54CC}" destId="{1DED1EB5-B6C4-4E87-851E-3C54AA1312DF}" srcOrd="2" destOrd="0" presId="urn:microsoft.com/office/officeart/2018/2/layout/IconVerticalSolidList"/>
    <dgm:cxn modelId="{64D3CA1B-6CE6-4FCA-9FEF-80FBCB77FF15}" type="presParOf" srcId="{407E07FA-D6DA-4ACA-B33E-7698566D54CC}" destId="{4B12E162-3F8C-4DAA-9FB1-31A66685AC58}" srcOrd="3" destOrd="0" presId="urn:microsoft.com/office/officeart/2018/2/layout/IconVerticalSolidList"/>
    <dgm:cxn modelId="{0A8A32B2-F54C-439D-ABF0-860290CC9ADE}" type="presParOf" srcId="{407E07FA-D6DA-4ACA-B33E-7698566D54CC}" destId="{CDF6C0CF-56BA-46AA-BF41-648344764217}" srcOrd="4" destOrd="0" presId="urn:microsoft.com/office/officeart/2018/2/layout/IconVerticalSolidList"/>
    <dgm:cxn modelId="{32719391-80DD-44D3-A714-D18D38FB0F1A}" type="presParOf" srcId="{309F47F1-9DCE-4875-9FB9-3E748577B2FA}" destId="{786F795B-497B-4CFA-A7C8-F561B69F8B20}" srcOrd="1" destOrd="0" presId="urn:microsoft.com/office/officeart/2018/2/layout/IconVerticalSolidList"/>
    <dgm:cxn modelId="{ABAE2138-98E7-4B62-B959-BF603A261C15}" type="presParOf" srcId="{309F47F1-9DCE-4875-9FB9-3E748577B2FA}" destId="{6FC6DC41-CED2-4ED0-A1CF-D23980DD8DB0}" srcOrd="2" destOrd="0" presId="urn:microsoft.com/office/officeart/2018/2/layout/IconVerticalSolidList"/>
    <dgm:cxn modelId="{2BD3151D-338A-464C-8EAB-00F8E6D417F4}" type="presParOf" srcId="{6FC6DC41-CED2-4ED0-A1CF-D23980DD8DB0}" destId="{97369122-250D-45F6-99AB-B99D8BE0523F}" srcOrd="0" destOrd="0" presId="urn:microsoft.com/office/officeart/2018/2/layout/IconVerticalSolidList"/>
    <dgm:cxn modelId="{C75E74CF-400F-475E-9603-779DD4515E50}" type="presParOf" srcId="{6FC6DC41-CED2-4ED0-A1CF-D23980DD8DB0}" destId="{83A664C2-2C8F-4556-93EF-5BEB4B32C888}" srcOrd="1" destOrd="0" presId="urn:microsoft.com/office/officeart/2018/2/layout/IconVerticalSolidList"/>
    <dgm:cxn modelId="{3A727A9F-9C3E-409C-98A8-400B44E39649}" type="presParOf" srcId="{6FC6DC41-CED2-4ED0-A1CF-D23980DD8DB0}" destId="{1D840A3B-8703-4173-9AD4-F5546A3AFC7D}" srcOrd="2" destOrd="0" presId="urn:microsoft.com/office/officeart/2018/2/layout/IconVerticalSolidList"/>
    <dgm:cxn modelId="{910C7542-B0FA-4F9B-AC3B-578EE7F4ABF8}" type="presParOf" srcId="{6FC6DC41-CED2-4ED0-A1CF-D23980DD8DB0}" destId="{08D1C73C-B8FB-4A73-81B6-41CEB90AA27D}" srcOrd="3" destOrd="0" presId="urn:microsoft.com/office/officeart/2018/2/layout/IconVerticalSolidList"/>
    <dgm:cxn modelId="{5AC04669-7415-464F-894C-39A98180A071}" type="presParOf" srcId="{6FC6DC41-CED2-4ED0-A1CF-D23980DD8DB0}" destId="{F5686AD0-B452-41DA-8764-B1A536FB7BC0}" srcOrd="4" destOrd="0" presId="urn:microsoft.com/office/officeart/2018/2/layout/IconVerticalSolidList"/>
    <dgm:cxn modelId="{A1629158-A69A-4BE6-B48C-BE06CBED752A}" type="presParOf" srcId="{309F47F1-9DCE-4875-9FB9-3E748577B2FA}" destId="{85F62A0E-069C-4020-A2BC-2B0BF67993AC}" srcOrd="3" destOrd="0" presId="urn:microsoft.com/office/officeart/2018/2/layout/IconVerticalSolidList"/>
    <dgm:cxn modelId="{01EB3413-0055-49BB-8A97-22B9E2E7BD24}" type="presParOf" srcId="{309F47F1-9DCE-4875-9FB9-3E748577B2FA}" destId="{2469F644-D92A-4DEE-B9C1-053DDFA09683}" srcOrd="4" destOrd="0" presId="urn:microsoft.com/office/officeart/2018/2/layout/IconVerticalSolidList"/>
    <dgm:cxn modelId="{1F48F597-D91F-4EDC-A839-74232E670220}" type="presParOf" srcId="{2469F644-D92A-4DEE-B9C1-053DDFA09683}" destId="{AAC0519D-1D31-4933-952B-26E64575EEB5}" srcOrd="0" destOrd="0" presId="urn:microsoft.com/office/officeart/2018/2/layout/IconVerticalSolidList"/>
    <dgm:cxn modelId="{F95FAE38-4EA5-499D-AECE-1A40805BEAE4}" type="presParOf" srcId="{2469F644-D92A-4DEE-B9C1-053DDFA09683}" destId="{DE39C995-7CEC-45E2-B4FB-EDC2502BD6E4}" srcOrd="1" destOrd="0" presId="urn:microsoft.com/office/officeart/2018/2/layout/IconVerticalSolidList"/>
    <dgm:cxn modelId="{A34C1D08-0347-4E80-8994-D2159B1DA8DC}" type="presParOf" srcId="{2469F644-D92A-4DEE-B9C1-053DDFA09683}" destId="{08EE179F-3B66-432C-9E90-8BDFCE2ED23D}" srcOrd="2" destOrd="0" presId="urn:microsoft.com/office/officeart/2018/2/layout/IconVerticalSolidList"/>
    <dgm:cxn modelId="{9509B247-E405-4A8D-9F3F-8C8CF2194C57}" type="presParOf" srcId="{2469F644-D92A-4DEE-B9C1-053DDFA09683}" destId="{71A49544-5AB9-4047-AFA0-BC3B200A53F2}" srcOrd="3" destOrd="0" presId="urn:microsoft.com/office/officeart/2018/2/layout/IconVerticalSolidList"/>
    <dgm:cxn modelId="{32158398-954E-4712-B057-0B01F80782D6}" type="presParOf" srcId="{2469F644-D92A-4DEE-B9C1-053DDFA09683}" destId="{B1E9C995-5097-4053-BD7A-0D9C36E6B4B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8C613-E045-4E44-90F8-218409AED2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3817F-7B28-42D3-A02A-784AB7E08F52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Mimicking – Agree with experimental data</a:t>
          </a:r>
        </a:p>
      </dgm:t>
    </dgm:pt>
    <dgm:pt modelId="{6A2A61BD-DCC7-482F-8AF4-1CCD9928E84F}" type="parTrans" cxnId="{28E93A55-06B5-414D-89E5-BD3417ADD36A}">
      <dgm:prSet/>
      <dgm:spPr/>
      <dgm:t>
        <a:bodyPr/>
        <a:lstStyle/>
        <a:p>
          <a:endParaRPr lang="en-US"/>
        </a:p>
      </dgm:t>
    </dgm:pt>
    <dgm:pt modelId="{739208BE-F00F-426C-9D5C-3BD75491E1FF}" type="sibTrans" cxnId="{28E93A55-06B5-414D-89E5-BD3417ADD36A}">
      <dgm:prSet/>
      <dgm:spPr/>
      <dgm:t>
        <a:bodyPr/>
        <a:lstStyle/>
        <a:p>
          <a:endParaRPr lang="en-US"/>
        </a:p>
      </dgm:t>
    </dgm:pt>
    <dgm:pt modelId="{6A400082-49F2-4E44-8E17-523BD0358D78}">
      <dgm:prSet/>
      <dgm:spPr/>
      <dgm:t>
        <a:bodyPr/>
        <a:lstStyle/>
        <a:p>
          <a:r>
            <a:rPr lang="en-US" dirty="0"/>
            <a:t>Generative AI</a:t>
          </a:r>
        </a:p>
      </dgm:t>
    </dgm:pt>
    <dgm:pt modelId="{5A588800-F762-4DDC-AACE-830C46A80F09}" type="parTrans" cxnId="{49E30434-B304-4C52-B091-2B96301E0541}">
      <dgm:prSet/>
      <dgm:spPr/>
      <dgm:t>
        <a:bodyPr/>
        <a:lstStyle/>
        <a:p>
          <a:endParaRPr lang="en-US"/>
        </a:p>
      </dgm:t>
    </dgm:pt>
    <dgm:pt modelId="{30DD5230-10ED-4BCB-A4CC-433185486025}" type="sibTrans" cxnId="{49E30434-B304-4C52-B091-2B96301E0541}">
      <dgm:prSet/>
      <dgm:spPr/>
      <dgm:t>
        <a:bodyPr/>
        <a:lstStyle/>
        <a:p>
          <a:endParaRPr lang="en-US"/>
        </a:p>
      </dgm:t>
    </dgm:pt>
    <dgm:pt modelId="{BE61E8AA-32BD-4A9C-BD68-57FDB470E7A6}">
      <dgm:prSet/>
      <dgm:spPr/>
      <dgm:t>
        <a:bodyPr/>
        <a:lstStyle/>
        <a:p>
          <a:r>
            <a:rPr lang="en-US" dirty="0"/>
            <a:t>Uncertainty quantification</a:t>
          </a:r>
        </a:p>
      </dgm:t>
    </dgm:pt>
    <dgm:pt modelId="{10C47486-459A-4CD6-B9F2-945969F55549}" type="parTrans" cxnId="{96505FCC-536C-4CDB-8EC1-6A1B1295E0A7}">
      <dgm:prSet/>
      <dgm:spPr/>
      <dgm:t>
        <a:bodyPr/>
        <a:lstStyle/>
        <a:p>
          <a:endParaRPr lang="en-US"/>
        </a:p>
      </dgm:t>
    </dgm:pt>
    <dgm:pt modelId="{38376FEB-39CE-4FA3-B9E0-BDF26E37C677}" type="sibTrans" cxnId="{96505FCC-536C-4CDB-8EC1-6A1B1295E0A7}">
      <dgm:prSet/>
      <dgm:spPr/>
      <dgm:t>
        <a:bodyPr/>
        <a:lstStyle/>
        <a:p>
          <a:endParaRPr lang="en-US"/>
        </a:p>
      </dgm:t>
    </dgm:pt>
    <dgm:pt modelId="{3DB28065-5BD8-4AF2-B053-404825893B9B}">
      <dgm:prSet/>
      <dgm:spPr/>
      <dgm:t>
        <a:bodyPr/>
        <a:lstStyle/>
        <a:p>
          <a:r>
            <a:rPr lang="en-US" dirty="0"/>
            <a:t>Physics-informed Model</a:t>
          </a:r>
        </a:p>
      </dgm:t>
    </dgm:pt>
    <dgm:pt modelId="{3C404285-8A92-49FF-8EF9-DBAF1AD295E3}" type="parTrans" cxnId="{25918951-A16B-4728-8D79-97BB9907081A}">
      <dgm:prSet/>
      <dgm:spPr/>
      <dgm:t>
        <a:bodyPr/>
        <a:lstStyle/>
        <a:p>
          <a:endParaRPr lang="en-US"/>
        </a:p>
      </dgm:t>
    </dgm:pt>
    <dgm:pt modelId="{16FFAF06-3855-4937-9DCE-FE046FF8F4ED}" type="sibTrans" cxnId="{25918951-A16B-4728-8D79-97BB9907081A}">
      <dgm:prSet/>
      <dgm:spPr/>
      <dgm:t>
        <a:bodyPr/>
        <a:lstStyle/>
        <a:p>
          <a:endParaRPr lang="en-US"/>
        </a:p>
      </dgm:t>
    </dgm:pt>
    <dgm:pt modelId="{295D3E66-5F00-4ABA-A011-0EF31DB68ED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Unfolding – Reveal the underlying truth</a:t>
          </a:r>
        </a:p>
      </dgm:t>
    </dgm:pt>
    <dgm:pt modelId="{3BA7C5E4-956F-4D20-A943-218DDADA3D8B}" type="parTrans" cxnId="{58250083-5BA0-461A-AD81-EE938F6866CF}">
      <dgm:prSet/>
      <dgm:spPr/>
      <dgm:t>
        <a:bodyPr/>
        <a:lstStyle/>
        <a:p>
          <a:endParaRPr lang="en-US"/>
        </a:p>
      </dgm:t>
    </dgm:pt>
    <dgm:pt modelId="{52A8B5B8-1891-4A10-B39C-55D85611C224}" type="sibTrans" cxnId="{58250083-5BA0-461A-AD81-EE938F6866CF}">
      <dgm:prSet/>
      <dgm:spPr/>
      <dgm:t>
        <a:bodyPr/>
        <a:lstStyle/>
        <a:p>
          <a:endParaRPr lang="en-US"/>
        </a:p>
      </dgm:t>
    </dgm:pt>
    <dgm:pt modelId="{C4320EA4-40F0-44F5-AFC5-1877577905E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Denoising</a:t>
          </a:r>
        </a:p>
      </dgm:t>
    </dgm:pt>
    <dgm:pt modelId="{936F8CED-3AF1-441F-9444-AB17AE49E06A}" type="parTrans" cxnId="{80C6F653-5CDE-4C91-978F-07FD62835EBF}">
      <dgm:prSet/>
      <dgm:spPr/>
      <dgm:t>
        <a:bodyPr/>
        <a:lstStyle/>
        <a:p>
          <a:endParaRPr lang="en-US"/>
        </a:p>
      </dgm:t>
    </dgm:pt>
    <dgm:pt modelId="{6A0CEBDD-C4AF-4789-9D3B-EB304023A380}" type="sibTrans" cxnId="{80C6F653-5CDE-4C91-978F-07FD62835EBF}">
      <dgm:prSet/>
      <dgm:spPr/>
      <dgm:t>
        <a:bodyPr/>
        <a:lstStyle/>
        <a:p>
          <a:endParaRPr lang="en-US"/>
        </a:p>
      </dgm:t>
    </dgm:pt>
    <dgm:pt modelId="{5C6BDD46-6A9F-4B2D-A1A2-C5DC41F42F6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Correcting distortions</a:t>
          </a:r>
        </a:p>
      </dgm:t>
    </dgm:pt>
    <dgm:pt modelId="{1E8C7333-7951-4EDC-AE0C-EA82C9E37E2F}" type="parTrans" cxnId="{69741C6F-5A6D-4FB8-92F2-7FD1F9A2C328}">
      <dgm:prSet/>
      <dgm:spPr/>
      <dgm:t>
        <a:bodyPr/>
        <a:lstStyle/>
        <a:p>
          <a:endParaRPr lang="en-US"/>
        </a:p>
      </dgm:t>
    </dgm:pt>
    <dgm:pt modelId="{2715C217-0A0D-4678-A0D0-398ACDDF8F8F}" type="sibTrans" cxnId="{69741C6F-5A6D-4FB8-92F2-7FD1F9A2C328}">
      <dgm:prSet/>
      <dgm:spPr/>
      <dgm:t>
        <a:bodyPr/>
        <a:lstStyle/>
        <a:p>
          <a:endParaRPr lang="en-US"/>
        </a:p>
      </dgm:t>
    </dgm:pt>
    <dgm:pt modelId="{355CD360-E22E-4287-B79C-2EDFDBC5364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Abnormality detection</a:t>
          </a:r>
        </a:p>
        <a:p>
          <a:r>
            <a:rPr lang="en-US" dirty="0">
              <a:solidFill>
                <a:schemeClr val="bg1"/>
              </a:solidFill>
            </a:rPr>
            <a:t>Signal vs background</a:t>
          </a:r>
        </a:p>
      </dgm:t>
    </dgm:pt>
    <dgm:pt modelId="{11420279-7816-4EAC-A7C9-14CFD40818BC}" type="parTrans" cxnId="{BC2EF0DB-6224-4260-8627-BFB115809336}">
      <dgm:prSet/>
      <dgm:spPr/>
      <dgm:t>
        <a:bodyPr/>
        <a:lstStyle/>
        <a:p>
          <a:endParaRPr lang="en-US"/>
        </a:p>
      </dgm:t>
    </dgm:pt>
    <dgm:pt modelId="{C63C8543-5039-448E-B2EF-CC2D97F87B91}" type="sibTrans" cxnId="{BC2EF0DB-6224-4260-8627-BFB115809336}">
      <dgm:prSet/>
      <dgm:spPr/>
      <dgm:t>
        <a:bodyPr/>
        <a:lstStyle/>
        <a:p>
          <a:endParaRPr lang="en-US"/>
        </a:p>
      </dgm:t>
    </dgm:pt>
    <dgm:pt modelId="{3FB024B9-F565-4D82-B23D-14D2CDEB799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Insight – Enable physics discovery</a:t>
          </a:r>
        </a:p>
      </dgm:t>
    </dgm:pt>
    <dgm:pt modelId="{4550EC8E-4B0D-4BC6-AD56-A0F18A8188E1}" type="parTrans" cxnId="{50206D92-334E-4AE5-A36C-8DF14019637C}">
      <dgm:prSet/>
      <dgm:spPr/>
      <dgm:t>
        <a:bodyPr/>
        <a:lstStyle/>
        <a:p>
          <a:endParaRPr lang="en-US"/>
        </a:p>
      </dgm:t>
    </dgm:pt>
    <dgm:pt modelId="{5039258F-08AC-48F9-ACDE-5BC228C86467}" type="sibTrans" cxnId="{50206D92-334E-4AE5-A36C-8DF14019637C}">
      <dgm:prSet/>
      <dgm:spPr/>
      <dgm:t>
        <a:bodyPr/>
        <a:lstStyle/>
        <a:p>
          <a:endParaRPr lang="en-US"/>
        </a:p>
      </dgm:t>
    </dgm:pt>
    <dgm:pt modelId="{A7A2F2FE-1499-4E1C-A495-340FC8D3F68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Underlying law</a:t>
          </a:r>
        </a:p>
        <a:p>
          <a:r>
            <a:rPr lang="en-US" dirty="0">
              <a:solidFill>
                <a:schemeClr val="bg1"/>
              </a:solidFill>
            </a:rPr>
            <a:t>Solving the mysteries</a:t>
          </a:r>
        </a:p>
      </dgm:t>
    </dgm:pt>
    <dgm:pt modelId="{D6269D4E-EC3C-4F67-A235-821B33D6D5A9}" type="parTrans" cxnId="{AD9ADC86-3E31-4599-8F82-C9D158257968}">
      <dgm:prSet/>
      <dgm:spPr/>
      <dgm:t>
        <a:bodyPr/>
        <a:lstStyle/>
        <a:p>
          <a:endParaRPr lang="en-US"/>
        </a:p>
      </dgm:t>
    </dgm:pt>
    <dgm:pt modelId="{4A7D4DA5-0168-48C1-AB0B-648F65F28120}" type="sibTrans" cxnId="{AD9ADC86-3E31-4599-8F82-C9D158257968}">
      <dgm:prSet/>
      <dgm:spPr/>
      <dgm:t>
        <a:bodyPr/>
        <a:lstStyle/>
        <a:p>
          <a:endParaRPr lang="en-US"/>
        </a:p>
      </dgm:t>
    </dgm:pt>
    <dgm:pt modelId="{309F47F1-9DCE-4875-9FB9-3E748577B2FA}" type="pres">
      <dgm:prSet presAssocID="{9AF8C613-E045-4E44-90F8-218409AED264}" presName="root" presStyleCnt="0">
        <dgm:presLayoutVars>
          <dgm:dir/>
          <dgm:resizeHandles val="exact"/>
        </dgm:presLayoutVars>
      </dgm:prSet>
      <dgm:spPr/>
    </dgm:pt>
    <dgm:pt modelId="{407E07FA-D6DA-4ACA-B33E-7698566D54CC}" type="pres">
      <dgm:prSet presAssocID="{14A3817F-7B28-42D3-A02A-784AB7E08F52}" presName="compNode" presStyleCnt="0"/>
      <dgm:spPr/>
    </dgm:pt>
    <dgm:pt modelId="{15FE6CB5-ACF7-4BE0-A276-65632515AAE9}" type="pres">
      <dgm:prSet presAssocID="{14A3817F-7B28-42D3-A02A-784AB7E08F52}" presName="bgRect" presStyleLbl="bgShp" presStyleIdx="0" presStyleCnt="3"/>
      <dgm:spPr/>
    </dgm:pt>
    <dgm:pt modelId="{906E7D2C-B3D5-4F06-87EB-9076ECDF0CDE}" type="pres">
      <dgm:prSet presAssocID="{14A3817F-7B28-42D3-A02A-784AB7E08F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DED1EB5-B6C4-4E87-851E-3C54AA1312DF}" type="pres">
      <dgm:prSet presAssocID="{14A3817F-7B28-42D3-A02A-784AB7E08F52}" presName="spaceRect" presStyleCnt="0"/>
      <dgm:spPr/>
    </dgm:pt>
    <dgm:pt modelId="{4B12E162-3F8C-4DAA-9FB1-31A66685AC58}" type="pres">
      <dgm:prSet presAssocID="{14A3817F-7B28-42D3-A02A-784AB7E08F52}" presName="parTx" presStyleLbl="revTx" presStyleIdx="0" presStyleCnt="6">
        <dgm:presLayoutVars>
          <dgm:chMax val="0"/>
          <dgm:chPref val="0"/>
        </dgm:presLayoutVars>
      </dgm:prSet>
      <dgm:spPr/>
    </dgm:pt>
    <dgm:pt modelId="{CDF6C0CF-56BA-46AA-BF41-648344764217}" type="pres">
      <dgm:prSet presAssocID="{14A3817F-7B28-42D3-A02A-784AB7E08F52}" presName="desTx" presStyleLbl="revTx" presStyleIdx="1" presStyleCnt="6">
        <dgm:presLayoutVars/>
      </dgm:prSet>
      <dgm:spPr/>
    </dgm:pt>
    <dgm:pt modelId="{786F795B-497B-4CFA-A7C8-F561B69F8B20}" type="pres">
      <dgm:prSet presAssocID="{739208BE-F00F-426C-9D5C-3BD75491E1FF}" presName="sibTrans" presStyleCnt="0"/>
      <dgm:spPr/>
    </dgm:pt>
    <dgm:pt modelId="{6FC6DC41-CED2-4ED0-A1CF-D23980DD8DB0}" type="pres">
      <dgm:prSet presAssocID="{295D3E66-5F00-4ABA-A011-0EF31DB68ED2}" presName="compNode" presStyleCnt="0"/>
      <dgm:spPr/>
    </dgm:pt>
    <dgm:pt modelId="{97369122-250D-45F6-99AB-B99D8BE0523F}" type="pres">
      <dgm:prSet presAssocID="{295D3E66-5F00-4ABA-A011-0EF31DB68ED2}" presName="bgRect" presStyleLbl="bgShp" presStyleIdx="1" presStyleCnt="3"/>
      <dgm:spPr/>
    </dgm:pt>
    <dgm:pt modelId="{83A664C2-2C8F-4556-93EF-5BEB4B32C888}" type="pres">
      <dgm:prSet presAssocID="{295D3E66-5F00-4ABA-A011-0EF31DB68E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D840A3B-8703-4173-9AD4-F5546A3AFC7D}" type="pres">
      <dgm:prSet presAssocID="{295D3E66-5F00-4ABA-A011-0EF31DB68ED2}" presName="spaceRect" presStyleCnt="0"/>
      <dgm:spPr/>
    </dgm:pt>
    <dgm:pt modelId="{08D1C73C-B8FB-4A73-81B6-41CEB90AA27D}" type="pres">
      <dgm:prSet presAssocID="{295D3E66-5F00-4ABA-A011-0EF31DB68ED2}" presName="parTx" presStyleLbl="revTx" presStyleIdx="2" presStyleCnt="6">
        <dgm:presLayoutVars>
          <dgm:chMax val="0"/>
          <dgm:chPref val="0"/>
        </dgm:presLayoutVars>
      </dgm:prSet>
      <dgm:spPr/>
    </dgm:pt>
    <dgm:pt modelId="{F5686AD0-B452-41DA-8764-B1A536FB7BC0}" type="pres">
      <dgm:prSet presAssocID="{295D3E66-5F00-4ABA-A011-0EF31DB68ED2}" presName="desTx" presStyleLbl="revTx" presStyleIdx="3" presStyleCnt="6">
        <dgm:presLayoutVars/>
      </dgm:prSet>
      <dgm:spPr/>
    </dgm:pt>
    <dgm:pt modelId="{85F62A0E-069C-4020-A2BC-2B0BF67993AC}" type="pres">
      <dgm:prSet presAssocID="{52A8B5B8-1891-4A10-B39C-55D85611C224}" presName="sibTrans" presStyleCnt="0"/>
      <dgm:spPr/>
    </dgm:pt>
    <dgm:pt modelId="{2469F644-D92A-4DEE-B9C1-053DDFA09683}" type="pres">
      <dgm:prSet presAssocID="{3FB024B9-F565-4D82-B23D-14D2CDEB799F}" presName="compNode" presStyleCnt="0"/>
      <dgm:spPr/>
    </dgm:pt>
    <dgm:pt modelId="{AAC0519D-1D31-4933-952B-26E64575EEB5}" type="pres">
      <dgm:prSet presAssocID="{3FB024B9-F565-4D82-B23D-14D2CDEB799F}" presName="bgRect" presStyleLbl="bgShp" presStyleIdx="2" presStyleCnt="3"/>
      <dgm:spPr/>
    </dgm:pt>
    <dgm:pt modelId="{DE39C995-7CEC-45E2-B4FB-EDC2502BD6E4}" type="pres">
      <dgm:prSet presAssocID="{3FB024B9-F565-4D82-B23D-14D2CDEB79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08EE179F-3B66-432C-9E90-8BDFCE2ED23D}" type="pres">
      <dgm:prSet presAssocID="{3FB024B9-F565-4D82-B23D-14D2CDEB799F}" presName="spaceRect" presStyleCnt="0"/>
      <dgm:spPr/>
    </dgm:pt>
    <dgm:pt modelId="{71A49544-5AB9-4047-AFA0-BC3B200A53F2}" type="pres">
      <dgm:prSet presAssocID="{3FB024B9-F565-4D82-B23D-14D2CDEB799F}" presName="parTx" presStyleLbl="revTx" presStyleIdx="4" presStyleCnt="6">
        <dgm:presLayoutVars>
          <dgm:chMax val="0"/>
          <dgm:chPref val="0"/>
        </dgm:presLayoutVars>
      </dgm:prSet>
      <dgm:spPr/>
    </dgm:pt>
    <dgm:pt modelId="{B1E9C995-5097-4053-BD7A-0D9C36E6B4B6}" type="pres">
      <dgm:prSet presAssocID="{3FB024B9-F565-4D82-B23D-14D2CDEB799F}" presName="desTx" presStyleLbl="revTx" presStyleIdx="5" presStyleCnt="6">
        <dgm:presLayoutVars/>
      </dgm:prSet>
      <dgm:spPr/>
    </dgm:pt>
  </dgm:ptLst>
  <dgm:cxnLst>
    <dgm:cxn modelId="{EDFD1029-2507-43D2-84EF-70EE9DDC017B}" type="presOf" srcId="{9AF8C613-E045-4E44-90F8-218409AED264}" destId="{309F47F1-9DCE-4875-9FB9-3E748577B2FA}" srcOrd="0" destOrd="0" presId="urn:microsoft.com/office/officeart/2018/2/layout/IconVerticalSolidList"/>
    <dgm:cxn modelId="{49E30434-B304-4C52-B091-2B96301E0541}" srcId="{14A3817F-7B28-42D3-A02A-784AB7E08F52}" destId="{6A400082-49F2-4E44-8E17-523BD0358D78}" srcOrd="0" destOrd="0" parTransId="{5A588800-F762-4DDC-AACE-830C46A80F09}" sibTransId="{30DD5230-10ED-4BCB-A4CC-433185486025}"/>
    <dgm:cxn modelId="{74A4D644-F9FB-43EA-B011-DFCA4A31721F}" type="presOf" srcId="{355CD360-E22E-4287-B79C-2EDFDBC53649}" destId="{F5686AD0-B452-41DA-8764-B1A536FB7BC0}" srcOrd="0" destOrd="2" presId="urn:microsoft.com/office/officeart/2018/2/layout/IconVerticalSolidList"/>
    <dgm:cxn modelId="{2B6FDA4E-4B93-4964-BD97-F6CAB9717B2F}" type="presOf" srcId="{A7A2F2FE-1499-4E1C-A495-340FC8D3F685}" destId="{B1E9C995-5097-4053-BD7A-0D9C36E6B4B6}" srcOrd="0" destOrd="0" presId="urn:microsoft.com/office/officeart/2018/2/layout/IconVerticalSolidList"/>
    <dgm:cxn modelId="{69741C6F-5A6D-4FB8-92F2-7FD1F9A2C328}" srcId="{295D3E66-5F00-4ABA-A011-0EF31DB68ED2}" destId="{5C6BDD46-6A9F-4B2D-A1A2-C5DC41F42F63}" srcOrd="1" destOrd="0" parTransId="{1E8C7333-7951-4EDC-AE0C-EA82C9E37E2F}" sibTransId="{2715C217-0A0D-4678-A0D0-398ACDDF8F8F}"/>
    <dgm:cxn modelId="{25918951-A16B-4728-8D79-97BB9907081A}" srcId="{14A3817F-7B28-42D3-A02A-784AB7E08F52}" destId="{3DB28065-5BD8-4AF2-B053-404825893B9B}" srcOrd="2" destOrd="0" parTransId="{3C404285-8A92-49FF-8EF9-DBAF1AD295E3}" sibTransId="{16FFAF06-3855-4937-9DCE-FE046FF8F4ED}"/>
    <dgm:cxn modelId="{80C6F653-5CDE-4C91-978F-07FD62835EBF}" srcId="{295D3E66-5F00-4ABA-A011-0EF31DB68ED2}" destId="{C4320EA4-40F0-44F5-AFC5-1877577905EC}" srcOrd="0" destOrd="0" parTransId="{936F8CED-3AF1-441F-9444-AB17AE49E06A}" sibTransId="{6A0CEBDD-C4AF-4789-9D3B-EB304023A380}"/>
    <dgm:cxn modelId="{28E93A55-06B5-414D-89E5-BD3417ADD36A}" srcId="{9AF8C613-E045-4E44-90F8-218409AED264}" destId="{14A3817F-7B28-42D3-A02A-784AB7E08F52}" srcOrd="0" destOrd="0" parTransId="{6A2A61BD-DCC7-482F-8AF4-1CCD9928E84F}" sibTransId="{739208BE-F00F-426C-9D5C-3BD75491E1FF}"/>
    <dgm:cxn modelId="{D04D3F57-8AB3-494C-85CB-E6435C82C1B0}" type="presOf" srcId="{3DB28065-5BD8-4AF2-B053-404825893B9B}" destId="{CDF6C0CF-56BA-46AA-BF41-648344764217}" srcOrd="0" destOrd="2" presId="urn:microsoft.com/office/officeart/2018/2/layout/IconVerticalSolidList"/>
    <dgm:cxn modelId="{55C6A15A-89F4-47E4-A75A-932166096F52}" type="presOf" srcId="{BE61E8AA-32BD-4A9C-BD68-57FDB470E7A6}" destId="{CDF6C0CF-56BA-46AA-BF41-648344764217}" srcOrd="0" destOrd="1" presId="urn:microsoft.com/office/officeart/2018/2/layout/IconVerticalSolidList"/>
    <dgm:cxn modelId="{58250083-5BA0-461A-AD81-EE938F6866CF}" srcId="{9AF8C613-E045-4E44-90F8-218409AED264}" destId="{295D3E66-5F00-4ABA-A011-0EF31DB68ED2}" srcOrd="1" destOrd="0" parTransId="{3BA7C5E4-956F-4D20-A943-218DDADA3D8B}" sibTransId="{52A8B5B8-1891-4A10-B39C-55D85611C224}"/>
    <dgm:cxn modelId="{AD9ADC86-3E31-4599-8F82-C9D158257968}" srcId="{3FB024B9-F565-4D82-B23D-14D2CDEB799F}" destId="{A7A2F2FE-1499-4E1C-A495-340FC8D3F685}" srcOrd="0" destOrd="0" parTransId="{D6269D4E-EC3C-4F67-A235-821B33D6D5A9}" sibTransId="{4A7D4DA5-0168-48C1-AB0B-648F65F28120}"/>
    <dgm:cxn modelId="{B01B5D91-B47C-4140-8306-AAEFC1028DE6}" type="presOf" srcId="{5C6BDD46-6A9F-4B2D-A1A2-C5DC41F42F63}" destId="{F5686AD0-B452-41DA-8764-B1A536FB7BC0}" srcOrd="0" destOrd="1" presId="urn:microsoft.com/office/officeart/2018/2/layout/IconVerticalSolidList"/>
    <dgm:cxn modelId="{50206D92-334E-4AE5-A36C-8DF14019637C}" srcId="{9AF8C613-E045-4E44-90F8-218409AED264}" destId="{3FB024B9-F565-4D82-B23D-14D2CDEB799F}" srcOrd="2" destOrd="0" parTransId="{4550EC8E-4B0D-4BC6-AD56-A0F18A8188E1}" sibTransId="{5039258F-08AC-48F9-ACDE-5BC228C86467}"/>
    <dgm:cxn modelId="{67D44AAB-DBD8-4E8C-A545-5790113D602C}" type="presOf" srcId="{3FB024B9-F565-4D82-B23D-14D2CDEB799F}" destId="{71A49544-5AB9-4047-AFA0-BC3B200A53F2}" srcOrd="0" destOrd="0" presId="urn:microsoft.com/office/officeart/2018/2/layout/IconVerticalSolidList"/>
    <dgm:cxn modelId="{905C04C6-4A36-4B7D-8DBF-A62191BF3A7E}" type="presOf" srcId="{14A3817F-7B28-42D3-A02A-784AB7E08F52}" destId="{4B12E162-3F8C-4DAA-9FB1-31A66685AC58}" srcOrd="0" destOrd="0" presId="urn:microsoft.com/office/officeart/2018/2/layout/IconVerticalSolidList"/>
    <dgm:cxn modelId="{96505FCC-536C-4CDB-8EC1-6A1B1295E0A7}" srcId="{14A3817F-7B28-42D3-A02A-784AB7E08F52}" destId="{BE61E8AA-32BD-4A9C-BD68-57FDB470E7A6}" srcOrd="1" destOrd="0" parTransId="{10C47486-459A-4CD6-B9F2-945969F55549}" sibTransId="{38376FEB-39CE-4FA3-B9E0-BDF26E37C677}"/>
    <dgm:cxn modelId="{EBD4D1CE-81C2-433E-AFA0-FD0D41F83A0D}" type="presOf" srcId="{295D3E66-5F00-4ABA-A011-0EF31DB68ED2}" destId="{08D1C73C-B8FB-4A73-81B6-41CEB90AA27D}" srcOrd="0" destOrd="0" presId="urn:microsoft.com/office/officeart/2018/2/layout/IconVerticalSolidList"/>
    <dgm:cxn modelId="{BC2EF0DB-6224-4260-8627-BFB115809336}" srcId="{295D3E66-5F00-4ABA-A011-0EF31DB68ED2}" destId="{355CD360-E22E-4287-B79C-2EDFDBC53649}" srcOrd="2" destOrd="0" parTransId="{11420279-7816-4EAC-A7C9-14CFD40818BC}" sibTransId="{C63C8543-5039-448E-B2EF-CC2D97F87B91}"/>
    <dgm:cxn modelId="{7DC193EE-2E4A-4924-882E-4946E55BE370}" type="presOf" srcId="{C4320EA4-40F0-44F5-AFC5-1877577905EC}" destId="{F5686AD0-B452-41DA-8764-B1A536FB7BC0}" srcOrd="0" destOrd="0" presId="urn:microsoft.com/office/officeart/2018/2/layout/IconVerticalSolidList"/>
    <dgm:cxn modelId="{4A7DCAF9-2774-4B58-A674-E485B45B3D32}" type="presOf" srcId="{6A400082-49F2-4E44-8E17-523BD0358D78}" destId="{CDF6C0CF-56BA-46AA-BF41-648344764217}" srcOrd="0" destOrd="0" presId="urn:microsoft.com/office/officeart/2018/2/layout/IconVerticalSolidList"/>
    <dgm:cxn modelId="{BC31A72C-C654-49CF-B842-0D434AC98297}" type="presParOf" srcId="{309F47F1-9DCE-4875-9FB9-3E748577B2FA}" destId="{407E07FA-D6DA-4ACA-B33E-7698566D54CC}" srcOrd="0" destOrd="0" presId="urn:microsoft.com/office/officeart/2018/2/layout/IconVerticalSolidList"/>
    <dgm:cxn modelId="{4D83C9C5-83FD-4014-AA58-9C09E17F18DB}" type="presParOf" srcId="{407E07FA-D6DA-4ACA-B33E-7698566D54CC}" destId="{15FE6CB5-ACF7-4BE0-A276-65632515AAE9}" srcOrd="0" destOrd="0" presId="urn:microsoft.com/office/officeart/2018/2/layout/IconVerticalSolidList"/>
    <dgm:cxn modelId="{FB3E27FB-72A8-4627-B3EB-FEF902E79545}" type="presParOf" srcId="{407E07FA-D6DA-4ACA-B33E-7698566D54CC}" destId="{906E7D2C-B3D5-4F06-87EB-9076ECDF0CDE}" srcOrd="1" destOrd="0" presId="urn:microsoft.com/office/officeart/2018/2/layout/IconVerticalSolidList"/>
    <dgm:cxn modelId="{0E73EBB3-EA3A-4F1D-B14E-E3B35CC543CB}" type="presParOf" srcId="{407E07FA-D6DA-4ACA-B33E-7698566D54CC}" destId="{1DED1EB5-B6C4-4E87-851E-3C54AA1312DF}" srcOrd="2" destOrd="0" presId="urn:microsoft.com/office/officeart/2018/2/layout/IconVerticalSolidList"/>
    <dgm:cxn modelId="{64D3CA1B-6CE6-4FCA-9FEF-80FBCB77FF15}" type="presParOf" srcId="{407E07FA-D6DA-4ACA-B33E-7698566D54CC}" destId="{4B12E162-3F8C-4DAA-9FB1-31A66685AC58}" srcOrd="3" destOrd="0" presId="urn:microsoft.com/office/officeart/2018/2/layout/IconVerticalSolidList"/>
    <dgm:cxn modelId="{0A8A32B2-F54C-439D-ABF0-860290CC9ADE}" type="presParOf" srcId="{407E07FA-D6DA-4ACA-B33E-7698566D54CC}" destId="{CDF6C0CF-56BA-46AA-BF41-648344764217}" srcOrd="4" destOrd="0" presId="urn:microsoft.com/office/officeart/2018/2/layout/IconVerticalSolidList"/>
    <dgm:cxn modelId="{32719391-80DD-44D3-A714-D18D38FB0F1A}" type="presParOf" srcId="{309F47F1-9DCE-4875-9FB9-3E748577B2FA}" destId="{786F795B-497B-4CFA-A7C8-F561B69F8B20}" srcOrd="1" destOrd="0" presId="urn:microsoft.com/office/officeart/2018/2/layout/IconVerticalSolidList"/>
    <dgm:cxn modelId="{ABAE2138-98E7-4B62-B959-BF603A261C15}" type="presParOf" srcId="{309F47F1-9DCE-4875-9FB9-3E748577B2FA}" destId="{6FC6DC41-CED2-4ED0-A1CF-D23980DD8DB0}" srcOrd="2" destOrd="0" presId="urn:microsoft.com/office/officeart/2018/2/layout/IconVerticalSolidList"/>
    <dgm:cxn modelId="{2BD3151D-338A-464C-8EAB-00F8E6D417F4}" type="presParOf" srcId="{6FC6DC41-CED2-4ED0-A1CF-D23980DD8DB0}" destId="{97369122-250D-45F6-99AB-B99D8BE0523F}" srcOrd="0" destOrd="0" presId="urn:microsoft.com/office/officeart/2018/2/layout/IconVerticalSolidList"/>
    <dgm:cxn modelId="{C75E74CF-400F-475E-9603-779DD4515E50}" type="presParOf" srcId="{6FC6DC41-CED2-4ED0-A1CF-D23980DD8DB0}" destId="{83A664C2-2C8F-4556-93EF-5BEB4B32C888}" srcOrd="1" destOrd="0" presId="urn:microsoft.com/office/officeart/2018/2/layout/IconVerticalSolidList"/>
    <dgm:cxn modelId="{3A727A9F-9C3E-409C-98A8-400B44E39649}" type="presParOf" srcId="{6FC6DC41-CED2-4ED0-A1CF-D23980DD8DB0}" destId="{1D840A3B-8703-4173-9AD4-F5546A3AFC7D}" srcOrd="2" destOrd="0" presId="urn:microsoft.com/office/officeart/2018/2/layout/IconVerticalSolidList"/>
    <dgm:cxn modelId="{910C7542-B0FA-4F9B-AC3B-578EE7F4ABF8}" type="presParOf" srcId="{6FC6DC41-CED2-4ED0-A1CF-D23980DD8DB0}" destId="{08D1C73C-B8FB-4A73-81B6-41CEB90AA27D}" srcOrd="3" destOrd="0" presId="urn:microsoft.com/office/officeart/2018/2/layout/IconVerticalSolidList"/>
    <dgm:cxn modelId="{5AC04669-7415-464F-894C-39A98180A071}" type="presParOf" srcId="{6FC6DC41-CED2-4ED0-A1CF-D23980DD8DB0}" destId="{F5686AD0-B452-41DA-8764-B1A536FB7BC0}" srcOrd="4" destOrd="0" presId="urn:microsoft.com/office/officeart/2018/2/layout/IconVerticalSolidList"/>
    <dgm:cxn modelId="{A1629158-A69A-4BE6-B48C-BE06CBED752A}" type="presParOf" srcId="{309F47F1-9DCE-4875-9FB9-3E748577B2FA}" destId="{85F62A0E-069C-4020-A2BC-2B0BF67993AC}" srcOrd="3" destOrd="0" presId="urn:microsoft.com/office/officeart/2018/2/layout/IconVerticalSolidList"/>
    <dgm:cxn modelId="{01EB3413-0055-49BB-8A97-22B9E2E7BD24}" type="presParOf" srcId="{309F47F1-9DCE-4875-9FB9-3E748577B2FA}" destId="{2469F644-D92A-4DEE-B9C1-053DDFA09683}" srcOrd="4" destOrd="0" presId="urn:microsoft.com/office/officeart/2018/2/layout/IconVerticalSolidList"/>
    <dgm:cxn modelId="{1F48F597-D91F-4EDC-A839-74232E670220}" type="presParOf" srcId="{2469F644-D92A-4DEE-B9C1-053DDFA09683}" destId="{AAC0519D-1D31-4933-952B-26E64575EEB5}" srcOrd="0" destOrd="0" presId="urn:microsoft.com/office/officeart/2018/2/layout/IconVerticalSolidList"/>
    <dgm:cxn modelId="{F95FAE38-4EA5-499D-AECE-1A40805BEAE4}" type="presParOf" srcId="{2469F644-D92A-4DEE-B9C1-053DDFA09683}" destId="{DE39C995-7CEC-45E2-B4FB-EDC2502BD6E4}" srcOrd="1" destOrd="0" presId="urn:microsoft.com/office/officeart/2018/2/layout/IconVerticalSolidList"/>
    <dgm:cxn modelId="{A34C1D08-0347-4E80-8994-D2159B1DA8DC}" type="presParOf" srcId="{2469F644-D92A-4DEE-B9C1-053DDFA09683}" destId="{08EE179F-3B66-432C-9E90-8BDFCE2ED23D}" srcOrd="2" destOrd="0" presId="urn:microsoft.com/office/officeart/2018/2/layout/IconVerticalSolidList"/>
    <dgm:cxn modelId="{9509B247-E405-4A8D-9F3F-8C8CF2194C57}" type="presParOf" srcId="{2469F644-D92A-4DEE-B9C1-053DDFA09683}" destId="{71A49544-5AB9-4047-AFA0-BC3B200A53F2}" srcOrd="3" destOrd="0" presId="urn:microsoft.com/office/officeart/2018/2/layout/IconVerticalSolidList"/>
    <dgm:cxn modelId="{32158398-954E-4712-B057-0B01F80782D6}" type="presParOf" srcId="{2469F644-D92A-4DEE-B9C1-053DDFA09683}" destId="{B1E9C995-5097-4053-BD7A-0D9C36E6B4B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F8C613-E045-4E44-90F8-218409AED2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3817F-7B28-42D3-A02A-784AB7E08F5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Mimicking – Agree with experimental data</a:t>
          </a:r>
        </a:p>
      </dgm:t>
    </dgm:pt>
    <dgm:pt modelId="{6A2A61BD-DCC7-482F-8AF4-1CCD9928E84F}" type="parTrans" cxnId="{28E93A55-06B5-414D-89E5-BD3417ADD36A}">
      <dgm:prSet/>
      <dgm:spPr/>
      <dgm:t>
        <a:bodyPr/>
        <a:lstStyle/>
        <a:p>
          <a:endParaRPr lang="en-US"/>
        </a:p>
      </dgm:t>
    </dgm:pt>
    <dgm:pt modelId="{739208BE-F00F-426C-9D5C-3BD75491E1FF}" type="sibTrans" cxnId="{28E93A55-06B5-414D-89E5-BD3417ADD36A}">
      <dgm:prSet/>
      <dgm:spPr/>
      <dgm:t>
        <a:bodyPr/>
        <a:lstStyle/>
        <a:p>
          <a:endParaRPr lang="en-US"/>
        </a:p>
      </dgm:t>
    </dgm:pt>
    <dgm:pt modelId="{6A400082-49F2-4E44-8E17-523BD0358D7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Generative AI</a:t>
          </a:r>
        </a:p>
      </dgm:t>
    </dgm:pt>
    <dgm:pt modelId="{5A588800-F762-4DDC-AACE-830C46A80F09}" type="parTrans" cxnId="{49E30434-B304-4C52-B091-2B96301E0541}">
      <dgm:prSet/>
      <dgm:spPr/>
      <dgm:t>
        <a:bodyPr/>
        <a:lstStyle/>
        <a:p>
          <a:endParaRPr lang="en-US"/>
        </a:p>
      </dgm:t>
    </dgm:pt>
    <dgm:pt modelId="{30DD5230-10ED-4BCB-A4CC-433185486025}" type="sibTrans" cxnId="{49E30434-B304-4C52-B091-2B96301E0541}">
      <dgm:prSet/>
      <dgm:spPr/>
      <dgm:t>
        <a:bodyPr/>
        <a:lstStyle/>
        <a:p>
          <a:endParaRPr lang="en-US"/>
        </a:p>
      </dgm:t>
    </dgm:pt>
    <dgm:pt modelId="{BE61E8AA-32BD-4A9C-BD68-57FDB470E7A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Uncertainty quantification</a:t>
          </a:r>
        </a:p>
      </dgm:t>
    </dgm:pt>
    <dgm:pt modelId="{10C47486-459A-4CD6-B9F2-945969F55549}" type="parTrans" cxnId="{96505FCC-536C-4CDB-8EC1-6A1B1295E0A7}">
      <dgm:prSet/>
      <dgm:spPr/>
      <dgm:t>
        <a:bodyPr/>
        <a:lstStyle/>
        <a:p>
          <a:endParaRPr lang="en-US"/>
        </a:p>
      </dgm:t>
    </dgm:pt>
    <dgm:pt modelId="{38376FEB-39CE-4FA3-B9E0-BDF26E37C677}" type="sibTrans" cxnId="{96505FCC-536C-4CDB-8EC1-6A1B1295E0A7}">
      <dgm:prSet/>
      <dgm:spPr/>
      <dgm:t>
        <a:bodyPr/>
        <a:lstStyle/>
        <a:p>
          <a:endParaRPr lang="en-US"/>
        </a:p>
      </dgm:t>
    </dgm:pt>
    <dgm:pt modelId="{3DB28065-5BD8-4AF2-B053-404825893B9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Physics-informed Model</a:t>
          </a:r>
        </a:p>
      </dgm:t>
    </dgm:pt>
    <dgm:pt modelId="{3C404285-8A92-49FF-8EF9-DBAF1AD295E3}" type="parTrans" cxnId="{25918951-A16B-4728-8D79-97BB9907081A}">
      <dgm:prSet/>
      <dgm:spPr/>
      <dgm:t>
        <a:bodyPr/>
        <a:lstStyle/>
        <a:p>
          <a:endParaRPr lang="en-US"/>
        </a:p>
      </dgm:t>
    </dgm:pt>
    <dgm:pt modelId="{16FFAF06-3855-4937-9DCE-FE046FF8F4ED}" type="sibTrans" cxnId="{25918951-A16B-4728-8D79-97BB9907081A}">
      <dgm:prSet/>
      <dgm:spPr/>
      <dgm:t>
        <a:bodyPr/>
        <a:lstStyle/>
        <a:p>
          <a:endParaRPr lang="en-US"/>
        </a:p>
      </dgm:t>
    </dgm:pt>
    <dgm:pt modelId="{295D3E66-5F00-4ABA-A011-0EF31DB68ED2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Unfolding – Reveal the underlying truth</a:t>
          </a:r>
        </a:p>
      </dgm:t>
    </dgm:pt>
    <dgm:pt modelId="{3BA7C5E4-956F-4D20-A943-218DDADA3D8B}" type="parTrans" cxnId="{58250083-5BA0-461A-AD81-EE938F6866CF}">
      <dgm:prSet/>
      <dgm:spPr/>
      <dgm:t>
        <a:bodyPr/>
        <a:lstStyle/>
        <a:p>
          <a:endParaRPr lang="en-US"/>
        </a:p>
      </dgm:t>
    </dgm:pt>
    <dgm:pt modelId="{52A8B5B8-1891-4A10-B39C-55D85611C224}" type="sibTrans" cxnId="{58250083-5BA0-461A-AD81-EE938F6866CF}">
      <dgm:prSet/>
      <dgm:spPr/>
      <dgm:t>
        <a:bodyPr/>
        <a:lstStyle/>
        <a:p>
          <a:endParaRPr lang="en-US"/>
        </a:p>
      </dgm:t>
    </dgm:pt>
    <dgm:pt modelId="{C4320EA4-40F0-44F5-AFC5-1877577905EC}">
      <dgm:prSet/>
      <dgm:spPr/>
      <dgm:t>
        <a:bodyPr/>
        <a:lstStyle/>
        <a:p>
          <a:r>
            <a:rPr lang="en-US"/>
            <a:t>Denoising</a:t>
          </a:r>
        </a:p>
      </dgm:t>
    </dgm:pt>
    <dgm:pt modelId="{936F8CED-3AF1-441F-9444-AB17AE49E06A}" type="parTrans" cxnId="{80C6F653-5CDE-4C91-978F-07FD62835EBF}">
      <dgm:prSet/>
      <dgm:spPr/>
      <dgm:t>
        <a:bodyPr/>
        <a:lstStyle/>
        <a:p>
          <a:endParaRPr lang="en-US"/>
        </a:p>
      </dgm:t>
    </dgm:pt>
    <dgm:pt modelId="{6A0CEBDD-C4AF-4789-9D3B-EB304023A380}" type="sibTrans" cxnId="{80C6F653-5CDE-4C91-978F-07FD62835EBF}">
      <dgm:prSet/>
      <dgm:spPr/>
      <dgm:t>
        <a:bodyPr/>
        <a:lstStyle/>
        <a:p>
          <a:endParaRPr lang="en-US"/>
        </a:p>
      </dgm:t>
    </dgm:pt>
    <dgm:pt modelId="{5C6BDD46-6A9F-4B2D-A1A2-C5DC41F42F63}">
      <dgm:prSet/>
      <dgm:spPr/>
      <dgm:t>
        <a:bodyPr/>
        <a:lstStyle/>
        <a:p>
          <a:r>
            <a:rPr lang="en-US"/>
            <a:t>Correcting distortions</a:t>
          </a:r>
        </a:p>
      </dgm:t>
    </dgm:pt>
    <dgm:pt modelId="{1E8C7333-7951-4EDC-AE0C-EA82C9E37E2F}" type="parTrans" cxnId="{69741C6F-5A6D-4FB8-92F2-7FD1F9A2C328}">
      <dgm:prSet/>
      <dgm:spPr/>
      <dgm:t>
        <a:bodyPr/>
        <a:lstStyle/>
        <a:p>
          <a:endParaRPr lang="en-US"/>
        </a:p>
      </dgm:t>
    </dgm:pt>
    <dgm:pt modelId="{2715C217-0A0D-4678-A0D0-398ACDDF8F8F}" type="sibTrans" cxnId="{69741C6F-5A6D-4FB8-92F2-7FD1F9A2C328}">
      <dgm:prSet/>
      <dgm:spPr/>
      <dgm:t>
        <a:bodyPr/>
        <a:lstStyle/>
        <a:p>
          <a:endParaRPr lang="en-US"/>
        </a:p>
      </dgm:t>
    </dgm:pt>
    <dgm:pt modelId="{355CD360-E22E-4287-B79C-2EDFDBC53649}">
      <dgm:prSet/>
      <dgm:spPr/>
      <dgm:t>
        <a:bodyPr/>
        <a:lstStyle/>
        <a:p>
          <a:r>
            <a:rPr lang="en-US" dirty="0"/>
            <a:t>Abnormality detection</a:t>
          </a:r>
        </a:p>
        <a:p>
          <a:r>
            <a:rPr lang="en-US" dirty="0"/>
            <a:t>Signal vs background</a:t>
          </a:r>
        </a:p>
      </dgm:t>
    </dgm:pt>
    <dgm:pt modelId="{11420279-7816-4EAC-A7C9-14CFD40818BC}" type="parTrans" cxnId="{BC2EF0DB-6224-4260-8627-BFB115809336}">
      <dgm:prSet/>
      <dgm:spPr/>
      <dgm:t>
        <a:bodyPr/>
        <a:lstStyle/>
        <a:p>
          <a:endParaRPr lang="en-US"/>
        </a:p>
      </dgm:t>
    </dgm:pt>
    <dgm:pt modelId="{C63C8543-5039-448E-B2EF-CC2D97F87B91}" type="sibTrans" cxnId="{BC2EF0DB-6224-4260-8627-BFB115809336}">
      <dgm:prSet/>
      <dgm:spPr/>
      <dgm:t>
        <a:bodyPr/>
        <a:lstStyle/>
        <a:p>
          <a:endParaRPr lang="en-US"/>
        </a:p>
      </dgm:t>
    </dgm:pt>
    <dgm:pt modelId="{3FB024B9-F565-4D82-B23D-14D2CDEB799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Insight – Enable physics discovery</a:t>
          </a:r>
        </a:p>
      </dgm:t>
    </dgm:pt>
    <dgm:pt modelId="{4550EC8E-4B0D-4BC6-AD56-A0F18A8188E1}" type="parTrans" cxnId="{50206D92-334E-4AE5-A36C-8DF14019637C}">
      <dgm:prSet/>
      <dgm:spPr/>
      <dgm:t>
        <a:bodyPr/>
        <a:lstStyle/>
        <a:p>
          <a:endParaRPr lang="en-US"/>
        </a:p>
      </dgm:t>
    </dgm:pt>
    <dgm:pt modelId="{5039258F-08AC-48F9-ACDE-5BC228C86467}" type="sibTrans" cxnId="{50206D92-334E-4AE5-A36C-8DF14019637C}">
      <dgm:prSet/>
      <dgm:spPr/>
      <dgm:t>
        <a:bodyPr/>
        <a:lstStyle/>
        <a:p>
          <a:endParaRPr lang="en-US"/>
        </a:p>
      </dgm:t>
    </dgm:pt>
    <dgm:pt modelId="{A7A2F2FE-1499-4E1C-A495-340FC8D3F68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Underlying law</a:t>
          </a:r>
        </a:p>
        <a:p>
          <a:r>
            <a:rPr lang="en-US" dirty="0">
              <a:solidFill>
                <a:schemeClr val="bg1"/>
              </a:solidFill>
            </a:rPr>
            <a:t>Solving the mysteries</a:t>
          </a:r>
        </a:p>
      </dgm:t>
    </dgm:pt>
    <dgm:pt modelId="{D6269D4E-EC3C-4F67-A235-821B33D6D5A9}" type="parTrans" cxnId="{AD9ADC86-3E31-4599-8F82-C9D158257968}">
      <dgm:prSet/>
      <dgm:spPr/>
      <dgm:t>
        <a:bodyPr/>
        <a:lstStyle/>
        <a:p>
          <a:endParaRPr lang="en-US"/>
        </a:p>
      </dgm:t>
    </dgm:pt>
    <dgm:pt modelId="{4A7D4DA5-0168-48C1-AB0B-648F65F28120}" type="sibTrans" cxnId="{AD9ADC86-3E31-4599-8F82-C9D158257968}">
      <dgm:prSet/>
      <dgm:spPr/>
      <dgm:t>
        <a:bodyPr/>
        <a:lstStyle/>
        <a:p>
          <a:endParaRPr lang="en-US"/>
        </a:p>
      </dgm:t>
    </dgm:pt>
    <dgm:pt modelId="{309F47F1-9DCE-4875-9FB9-3E748577B2FA}" type="pres">
      <dgm:prSet presAssocID="{9AF8C613-E045-4E44-90F8-218409AED264}" presName="root" presStyleCnt="0">
        <dgm:presLayoutVars>
          <dgm:dir/>
          <dgm:resizeHandles val="exact"/>
        </dgm:presLayoutVars>
      </dgm:prSet>
      <dgm:spPr/>
    </dgm:pt>
    <dgm:pt modelId="{407E07FA-D6DA-4ACA-B33E-7698566D54CC}" type="pres">
      <dgm:prSet presAssocID="{14A3817F-7B28-42D3-A02A-784AB7E08F52}" presName="compNode" presStyleCnt="0"/>
      <dgm:spPr/>
    </dgm:pt>
    <dgm:pt modelId="{15FE6CB5-ACF7-4BE0-A276-65632515AAE9}" type="pres">
      <dgm:prSet presAssocID="{14A3817F-7B28-42D3-A02A-784AB7E08F52}" presName="bgRect" presStyleLbl="bgShp" presStyleIdx="0" presStyleCnt="3"/>
      <dgm:spPr/>
    </dgm:pt>
    <dgm:pt modelId="{906E7D2C-B3D5-4F06-87EB-9076ECDF0CDE}" type="pres">
      <dgm:prSet presAssocID="{14A3817F-7B28-42D3-A02A-784AB7E08F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DED1EB5-B6C4-4E87-851E-3C54AA1312DF}" type="pres">
      <dgm:prSet presAssocID="{14A3817F-7B28-42D3-A02A-784AB7E08F52}" presName="spaceRect" presStyleCnt="0"/>
      <dgm:spPr/>
    </dgm:pt>
    <dgm:pt modelId="{4B12E162-3F8C-4DAA-9FB1-31A66685AC58}" type="pres">
      <dgm:prSet presAssocID="{14A3817F-7B28-42D3-A02A-784AB7E08F52}" presName="parTx" presStyleLbl="revTx" presStyleIdx="0" presStyleCnt="6">
        <dgm:presLayoutVars>
          <dgm:chMax val="0"/>
          <dgm:chPref val="0"/>
        </dgm:presLayoutVars>
      </dgm:prSet>
      <dgm:spPr/>
    </dgm:pt>
    <dgm:pt modelId="{CDF6C0CF-56BA-46AA-BF41-648344764217}" type="pres">
      <dgm:prSet presAssocID="{14A3817F-7B28-42D3-A02A-784AB7E08F52}" presName="desTx" presStyleLbl="revTx" presStyleIdx="1" presStyleCnt="6">
        <dgm:presLayoutVars/>
      </dgm:prSet>
      <dgm:spPr/>
    </dgm:pt>
    <dgm:pt modelId="{786F795B-497B-4CFA-A7C8-F561B69F8B20}" type="pres">
      <dgm:prSet presAssocID="{739208BE-F00F-426C-9D5C-3BD75491E1FF}" presName="sibTrans" presStyleCnt="0"/>
      <dgm:spPr/>
    </dgm:pt>
    <dgm:pt modelId="{6FC6DC41-CED2-4ED0-A1CF-D23980DD8DB0}" type="pres">
      <dgm:prSet presAssocID="{295D3E66-5F00-4ABA-A011-0EF31DB68ED2}" presName="compNode" presStyleCnt="0"/>
      <dgm:spPr/>
    </dgm:pt>
    <dgm:pt modelId="{97369122-250D-45F6-99AB-B99D8BE0523F}" type="pres">
      <dgm:prSet presAssocID="{295D3E66-5F00-4ABA-A011-0EF31DB68ED2}" presName="bgRect" presStyleLbl="bgShp" presStyleIdx="1" presStyleCnt="3"/>
      <dgm:spPr/>
    </dgm:pt>
    <dgm:pt modelId="{83A664C2-2C8F-4556-93EF-5BEB4B32C888}" type="pres">
      <dgm:prSet presAssocID="{295D3E66-5F00-4ABA-A011-0EF31DB68E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D840A3B-8703-4173-9AD4-F5546A3AFC7D}" type="pres">
      <dgm:prSet presAssocID="{295D3E66-5F00-4ABA-A011-0EF31DB68ED2}" presName="spaceRect" presStyleCnt="0"/>
      <dgm:spPr/>
    </dgm:pt>
    <dgm:pt modelId="{08D1C73C-B8FB-4A73-81B6-41CEB90AA27D}" type="pres">
      <dgm:prSet presAssocID="{295D3E66-5F00-4ABA-A011-0EF31DB68ED2}" presName="parTx" presStyleLbl="revTx" presStyleIdx="2" presStyleCnt="6">
        <dgm:presLayoutVars>
          <dgm:chMax val="0"/>
          <dgm:chPref val="0"/>
        </dgm:presLayoutVars>
      </dgm:prSet>
      <dgm:spPr/>
    </dgm:pt>
    <dgm:pt modelId="{F5686AD0-B452-41DA-8764-B1A536FB7BC0}" type="pres">
      <dgm:prSet presAssocID="{295D3E66-5F00-4ABA-A011-0EF31DB68ED2}" presName="desTx" presStyleLbl="revTx" presStyleIdx="3" presStyleCnt="6">
        <dgm:presLayoutVars/>
      </dgm:prSet>
      <dgm:spPr/>
    </dgm:pt>
    <dgm:pt modelId="{85F62A0E-069C-4020-A2BC-2B0BF67993AC}" type="pres">
      <dgm:prSet presAssocID="{52A8B5B8-1891-4A10-B39C-55D85611C224}" presName="sibTrans" presStyleCnt="0"/>
      <dgm:spPr/>
    </dgm:pt>
    <dgm:pt modelId="{2469F644-D92A-4DEE-B9C1-053DDFA09683}" type="pres">
      <dgm:prSet presAssocID="{3FB024B9-F565-4D82-B23D-14D2CDEB799F}" presName="compNode" presStyleCnt="0"/>
      <dgm:spPr/>
    </dgm:pt>
    <dgm:pt modelId="{AAC0519D-1D31-4933-952B-26E64575EEB5}" type="pres">
      <dgm:prSet presAssocID="{3FB024B9-F565-4D82-B23D-14D2CDEB799F}" presName="bgRect" presStyleLbl="bgShp" presStyleIdx="2" presStyleCnt="3"/>
      <dgm:spPr/>
    </dgm:pt>
    <dgm:pt modelId="{DE39C995-7CEC-45E2-B4FB-EDC2502BD6E4}" type="pres">
      <dgm:prSet presAssocID="{3FB024B9-F565-4D82-B23D-14D2CDEB79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08EE179F-3B66-432C-9E90-8BDFCE2ED23D}" type="pres">
      <dgm:prSet presAssocID="{3FB024B9-F565-4D82-B23D-14D2CDEB799F}" presName="spaceRect" presStyleCnt="0"/>
      <dgm:spPr/>
    </dgm:pt>
    <dgm:pt modelId="{71A49544-5AB9-4047-AFA0-BC3B200A53F2}" type="pres">
      <dgm:prSet presAssocID="{3FB024B9-F565-4D82-B23D-14D2CDEB799F}" presName="parTx" presStyleLbl="revTx" presStyleIdx="4" presStyleCnt="6">
        <dgm:presLayoutVars>
          <dgm:chMax val="0"/>
          <dgm:chPref val="0"/>
        </dgm:presLayoutVars>
      </dgm:prSet>
      <dgm:spPr/>
    </dgm:pt>
    <dgm:pt modelId="{B1E9C995-5097-4053-BD7A-0D9C36E6B4B6}" type="pres">
      <dgm:prSet presAssocID="{3FB024B9-F565-4D82-B23D-14D2CDEB799F}" presName="desTx" presStyleLbl="revTx" presStyleIdx="5" presStyleCnt="6">
        <dgm:presLayoutVars/>
      </dgm:prSet>
      <dgm:spPr/>
    </dgm:pt>
  </dgm:ptLst>
  <dgm:cxnLst>
    <dgm:cxn modelId="{EDFD1029-2507-43D2-84EF-70EE9DDC017B}" type="presOf" srcId="{9AF8C613-E045-4E44-90F8-218409AED264}" destId="{309F47F1-9DCE-4875-9FB9-3E748577B2FA}" srcOrd="0" destOrd="0" presId="urn:microsoft.com/office/officeart/2018/2/layout/IconVerticalSolidList"/>
    <dgm:cxn modelId="{49E30434-B304-4C52-B091-2B96301E0541}" srcId="{14A3817F-7B28-42D3-A02A-784AB7E08F52}" destId="{6A400082-49F2-4E44-8E17-523BD0358D78}" srcOrd="0" destOrd="0" parTransId="{5A588800-F762-4DDC-AACE-830C46A80F09}" sibTransId="{30DD5230-10ED-4BCB-A4CC-433185486025}"/>
    <dgm:cxn modelId="{74A4D644-F9FB-43EA-B011-DFCA4A31721F}" type="presOf" srcId="{355CD360-E22E-4287-B79C-2EDFDBC53649}" destId="{F5686AD0-B452-41DA-8764-B1A536FB7BC0}" srcOrd="0" destOrd="2" presId="urn:microsoft.com/office/officeart/2018/2/layout/IconVerticalSolidList"/>
    <dgm:cxn modelId="{2B6FDA4E-4B93-4964-BD97-F6CAB9717B2F}" type="presOf" srcId="{A7A2F2FE-1499-4E1C-A495-340FC8D3F685}" destId="{B1E9C995-5097-4053-BD7A-0D9C36E6B4B6}" srcOrd="0" destOrd="0" presId="urn:microsoft.com/office/officeart/2018/2/layout/IconVerticalSolidList"/>
    <dgm:cxn modelId="{69741C6F-5A6D-4FB8-92F2-7FD1F9A2C328}" srcId="{295D3E66-5F00-4ABA-A011-0EF31DB68ED2}" destId="{5C6BDD46-6A9F-4B2D-A1A2-C5DC41F42F63}" srcOrd="1" destOrd="0" parTransId="{1E8C7333-7951-4EDC-AE0C-EA82C9E37E2F}" sibTransId="{2715C217-0A0D-4678-A0D0-398ACDDF8F8F}"/>
    <dgm:cxn modelId="{25918951-A16B-4728-8D79-97BB9907081A}" srcId="{14A3817F-7B28-42D3-A02A-784AB7E08F52}" destId="{3DB28065-5BD8-4AF2-B053-404825893B9B}" srcOrd="2" destOrd="0" parTransId="{3C404285-8A92-49FF-8EF9-DBAF1AD295E3}" sibTransId="{16FFAF06-3855-4937-9DCE-FE046FF8F4ED}"/>
    <dgm:cxn modelId="{80C6F653-5CDE-4C91-978F-07FD62835EBF}" srcId="{295D3E66-5F00-4ABA-A011-0EF31DB68ED2}" destId="{C4320EA4-40F0-44F5-AFC5-1877577905EC}" srcOrd="0" destOrd="0" parTransId="{936F8CED-3AF1-441F-9444-AB17AE49E06A}" sibTransId="{6A0CEBDD-C4AF-4789-9D3B-EB304023A380}"/>
    <dgm:cxn modelId="{28E93A55-06B5-414D-89E5-BD3417ADD36A}" srcId="{9AF8C613-E045-4E44-90F8-218409AED264}" destId="{14A3817F-7B28-42D3-A02A-784AB7E08F52}" srcOrd="0" destOrd="0" parTransId="{6A2A61BD-DCC7-482F-8AF4-1CCD9928E84F}" sibTransId="{739208BE-F00F-426C-9D5C-3BD75491E1FF}"/>
    <dgm:cxn modelId="{D04D3F57-8AB3-494C-85CB-E6435C82C1B0}" type="presOf" srcId="{3DB28065-5BD8-4AF2-B053-404825893B9B}" destId="{CDF6C0CF-56BA-46AA-BF41-648344764217}" srcOrd="0" destOrd="2" presId="urn:microsoft.com/office/officeart/2018/2/layout/IconVerticalSolidList"/>
    <dgm:cxn modelId="{55C6A15A-89F4-47E4-A75A-932166096F52}" type="presOf" srcId="{BE61E8AA-32BD-4A9C-BD68-57FDB470E7A6}" destId="{CDF6C0CF-56BA-46AA-BF41-648344764217}" srcOrd="0" destOrd="1" presId="urn:microsoft.com/office/officeart/2018/2/layout/IconVerticalSolidList"/>
    <dgm:cxn modelId="{58250083-5BA0-461A-AD81-EE938F6866CF}" srcId="{9AF8C613-E045-4E44-90F8-218409AED264}" destId="{295D3E66-5F00-4ABA-A011-0EF31DB68ED2}" srcOrd="1" destOrd="0" parTransId="{3BA7C5E4-956F-4D20-A943-218DDADA3D8B}" sibTransId="{52A8B5B8-1891-4A10-B39C-55D85611C224}"/>
    <dgm:cxn modelId="{AD9ADC86-3E31-4599-8F82-C9D158257968}" srcId="{3FB024B9-F565-4D82-B23D-14D2CDEB799F}" destId="{A7A2F2FE-1499-4E1C-A495-340FC8D3F685}" srcOrd="0" destOrd="0" parTransId="{D6269D4E-EC3C-4F67-A235-821B33D6D5A9}" sibTransId="{4A7D4DA5-0168-48C1-AB0B-648F65F28120}"/>
    <dgm:cxn modelId="{B01B5D91-B47C-4140-8306-AAEFC1028DE6}" type="presOf" srcId="{5C6BDD46-6A9F-4B2D-A1A2-C5DC41F42F63}" destId="{F5686AD0-B452-41DA-8764-B1A536FB7BC0}" srcOrd="0" destOrd="1" presId="urn:microsoft.com/office/officeart/2018/2/layout/IconVerticalSolidList"/>
    <dgm:cxn modelId="{50206D92-334E-4AE5-A36C-8DF14019637C}" srcId="{9AF8C613-E045-4E44-90F8-218409AED264}" destId="{3FB024B9-F565-4D82-B23D-14D2CDEB799F}" srcOrd="2" destOrd="0" parTransId="{4550EC8E-4B0D-4BC6-AD56-A0F18A8188E1}" sibTransId="{5039258F-08AC-48F9-ACDE-5BC228C86467}"/>
    <dgm:cxn modelId="{67D44AAB-DBD8-4E8C-A545-5790113D602C}" type="presOf" srcId="{3FB024B9-F565-4D82-B23D-14D2CDEB799F}" destId="{71A49544-5AB9-4047-AFA0-BC3B200A53F2}" srcOrd="0" destOrd="0" presId="urn:microsoft.com/office/officeart/2018/2/layout/IconVerticalSolidList"/>
    <dgm:cxn modelId="{905C04C6-4A36-4B7D-8DBF-A62191BF3A7E}" type="presOf" srcId="{14A3817F-7B28-42D3-A02A-784AB7E08F52}" destId="{4B12E162-3F8C-4DAA-9FB1-31A66685AC58}" srcOrd="0" destOrd="0" presId="urn:microsoft.com/office/officeart/2018/2/layout/IconVerticalSolidList"/>
    <dgm:cxn modelId="{96505FCC-536C-4CDB-8EC1-6A1B1295E0A7}" srcId="{14A3817F-7B28-42D3-A02A-784AB7E08F52}" destId="{BE61E8AA-32BD-4A9C-BD68-57FDB470E7A6}" srcOrd="1" destOrd="0" parTransId="{10C47486-459A-4CD6-B9F2-945969F55549}" sibTransId="{38376FEB-39CE-4FA3-B9E0-BDF26E37C677}"/>
    <dgm:cxn modelId="{EBD4D1CE-81C2-433E-AFA0-FD0D41F83A0D}" type="presOf" srcId="{295D3E66-5F00-4ABA-A011-0EF31DB68ED2}" destId="{08D1C73C-B8FB-4A73-81B6-41CEB90AA27D}" srcOrd="0" destOrd="0" presId="urn:microsoft.com/office/officeart/2018/2/layout/IconVerticalSolidList"/>
    <dgm:cxn modelId="{BC2EF0DB-6224-4260-8627-BFB115809336}" srcId="{295D3E66-5F00-4ABA-A011-0EF31DB68ED2}" destId="{355CD360-E22E-4287-B79C-2EDFDBC53649}" srcOrd="2" destOrd="0" parTransId="{11420279-7816-4EAC-A7C9-14CFD40818BC}" sibTransId="{C63C8543-5039-448E-B2EF-CC2D97F87B91}"/>
    <dgm:cxn modelId="{7DC193EE-2E4A-4924-882E-4946E55BE370}" type="presOf" srcId="{C4320EA4-40F0-44F5-AFC5-1877577905EC}" destId="{F5686AD0-B452-41DA-8764-B1A536FB7BC0}" srcOrd="0" destOrd="0" presId="urn:microsoft.com/office/officeart/2018/2/layout/IconVerticalSolidList"/>
    <dgm:cxn modelId="{4A7DCAF9-2774-4B58-A674-E485B45B3D32}" type="presOf" srcId="{6A400082-49F2-4E44-8E17-523BD0358D78}" destId="{CDF6C0CF-56BA-46AA-BF41-648344764217}" srcOrd="0" destOrd="0" presId="urn:microsoft.com/office/officeart/2018/2/layout/IconVerticalSolidList"/>
    <dgm:cxn modelId="{BC31A72C-C654-49CF-B842-0D434AC98297}" type="presParOf" srcId="{309F47F1-9DCE-4875-9FB9-3E748577B2FA}" destId="{407E07FA-D6DA-4ACA-B33E-7698566D54CC}" srcOrd="0" destOrd="0" presId="urn:microsoft.com/office/officeart/2018/2/layout/IconVerticalSolidList"/>
    <dgm:cxn modelId="{4D83C9C5-83FD-4014-AA58-9C09E17F18DB}" type="presParOf" srcId="{407E07FA-D6DA-4ACA-B33E-7698566D54CC}" destId="{15FE6CB5-ACF7-4BE0-A276-65632515AAE9}" srcOrd="0" destOrd="0" presId="urn:microsoft.com/office/officeart/2018/2/layout/IconVerticalSolidList"/>
    <dgm:cxn modelId="{FB3E27FB-72A8-4627-B3EB-FEF902E79545}" type="presParOf" srcId="{407E07FA-D6DA-4ACA-B33E-7698566D54CC}" destId="{906E7D2C-B3D5-4F06-87EB-9076ECDF0CDE}" srcOrd="1" destOrd="0" presId="urn:microsoft.com/office/officeart/2018/2/layout/IconVerticalSolidList"/>
    <dgm:cxn modelId="{0E73EBB3-EA3A-4F1D-B14E-E3B35CC543CB}" type="presParOf" srcId="{407E07FA-D6DA-4ACA-B33E-7698566D54CC}" destId="{1DED1EB5-B6C4-4E87-851E-3C54AA1312DF}" srcOrd="2" destOrd="0" presId="urn:microsoft.com/office/officeart/2018/2/layout/IconVerticalSolidList"/>
    <dgm:cxn modelId="{64D3CA1B-6CE6-4FCA-9FEF-80FBCB77FF15}" type="presParOf" srcId="{407E07FA-D6DA-4ACA-B33E-7698566D54CC}" destId="{4B12E162-3F8C-4DAA-9FB1-31A66685AC58}" srcOrd="3" destOrd="0" presId="urn:microsoft.com/office/officeart/2018/2/layout/IconVerticalSolidList"/>
    <dgm:cxn modelId="{0A8A32B2-F54C-439D-ABF0-860290CC9ADE}" type="presParOf" srcId="{407E07FA-D6DA-4ACA-B33E-7698566D54CC}" destId="{CDF6C0CF-56BA-46AA-BF41-648344764217}" srcOrd="4" destOrd="0" presId="urn:microsoft.com/office/officeart/2018/2/layout/IconVerticalSolidList"/>
    <dgm:cxn modelId="{32719391-80DD-44D3-A714-D18D38FB0F1A}" type="presParOf" srcId="{309F47F1-9DCE-4875-9FB9-3E748577B2FA}" destId="{786F795B-497B-4CFA-A7C8-F561B69F8B20}" srcOrd="1" destOrd="0" presId="urn:microsoft.com/office/officeart/2018/2/layout/IconVerticalSolidList"/>
    <dgm:cxn modelId="{ABAE2138-98E7-4B62-B959-BF603A261C15}" type="presParOf" srcId="{309F47F1-9DCE-4875-9FB9-3E748577B2FA}" destId="{6FC6DC41-CED2-4ED0-A1CF-D23980DD8DB0}" srcOrd="2" destOrd="0" presId="urn:microsoft.com/office/officeart/2018/2/layout/IconVerticalSolidList"/>
    <dgm:cxn modelId="{2BD3151D-338A-464C-8EAB-00F8E6D417F4}" type="presParOf" srcId="{6FC6DC41-CED2-4ED0-A1CF-D23980DD8DB0}" destId="{97369122-250D-45F6-99AB-B99D8BE0523F}" srcOrd="0" destOrd="0" presId="urn:microsoft.com/office/officeart/2018/2/layout/IconVerticalSolidList"/>
    <dgm:cxn modelId="{C75E74CF-400F-475E-9603-779DD4515E50}" type="presParOf" srcId="{6FC6DC41-CED2-4ED0-A1CF-D23980DD8DB0}" destId="{83A664C2-2C8F-4556-93EF-5BEB4B32C888}" srcOrd="1" destOrd="0" presId="urn:microsoft.com/office/officeart/2018/2/layout/IconVerticalSolidList"/>
    <dgm:cxn modelId="{3A727A9F-9C3E-409C-98A8-400B44E39649}" type="presParOf" srcId="{6FC6DC41-CED2-4ED0-A1CF-D23980DD8DB0}" destId="{1D840A3B-8703-4173-9AD4-F5546A3AFC7D}" srcOrd="2" destOrd="0" presId="urn:microsoft.com/office/officeart/2018/2/layout/IconVerticalSolidList"/>
    <dgm:cxn modelId="{910C7542-B0FA-4F9B-AC3B-578EE7F4ABF8}" type="presParOf" srcId="{6FC6DC41-CED2-4ED0-A1CF-D23980DD8DB0}" destId="{08D1C73C-B8FB-4A73-81B6-41CEB90AA27D}" srcOrd="3" destOrd="0" presId="urn:microsoft.com/office/officeart/2018/2/layout/IconVerticalSolidList"/>
    <dgm:cxn modelId="{5AC04669-7415-464F-894C-39A98180A071}" type="presParOf" srcId="{6FC6DC41-CED2-4ED0-A1CF-D23980DD8DB0}" destId="{F5686AD0-B452-41DA-8764-B1A536FB7BC0}" srcOrd="4" destOrd="0" presId="urn:microsoft.com/office/officeart/2018/2/layout/IconVerticalSolidList"/>
    <dgm:cxn modelId="{A1629158-A69A-4BE6-B48C-BE06CBED752A}" type="presParOf" srcId="{309F47F1-9DCE-4875-9FB9-3E748577B2FA}" destId="{85F62A0E-069C-4020-A2BC-2B0BF67993AC}" srcOrd="3" destOrd="0" presId="urn:microsoft.com/office/officeart/2018/2/layout/IconVerticalSolidList"/>
    <dgm:cxn modelId="{01EB3413-0055-49BB-8A97-22B9E2E7BD24}" type="presParOf" srcId="{309F47F1-9DCE-4875-9FB9-3E748577B2FA}" destId="{2469F644-D92A-4DEE-B9C1-053DDFA09683}" srcOrd="4" destOrd="0" presId="urn:microsoft.com/office/officeart/2018/2/layout/IconVerticalSolidList"/>
    <dgm:cxn modelId="{1F48F597-D91F-4EDC-A839-74232E670220}" type="presParOf" srcId="{2469F644-D92A-4DEE-B9C1-053DDFA09683}" destId="{AAC0519D-1D31-4933-952B-26E64575EEB5}" srcOrd="0" destOrd="0" presId="urn:microsoft.com/office/officeart/2018/2/layout/IconVerticalSolidList"/>
    <dgm:cxn modelId="{F95FAE38-4EA5-499D-AECE-1A40805BEAE4}" type="presParOf" srcId="{2469F644-D92A-4DEE-B9C1-053DDFA09683}" destId="{DE39C995-7CEC-45E2-B4FB-EDC2502BD6E4}" srcOrd="1" destOrd="0" presId="urn:microsoft.com/office/officeart/2018/2/layout/IconVerticalSolidList"/>
    <dgm:cxn modelId="{A34C1D08-0347-4E80-8994-D2159B1DA8DC}" type="presParOf" srcId="{2469F644-D92A-4DEE-B9C1-053DDFA09683}" destId="{08EE179F-3B66-432C-9E90-8BDFCE2ED23D}" srcOrd="2" destOrd="0" presId="urn:microsoft.com/office/officeart/2018/2/layout/IconVerticalSolidList"/>
    <dgm:cxn modelId="{9509B247-E405-4A8D-9F3F-8C8CF2194C57}" type="presParOf" srcId="{2469F644-D92A-4DEE-B9C1-053DDFA09683}" destId="{71A49544-5AB9-4047-AFA0-BC3B200A53F2}" srcOrd="3" destOrd="0" presId="urn:microsoft.com/office/officeart/2018/2/layout/IconVerticalSolidList"/>
    <dgm:cxn modelId="{32158398-954E-4712-B057-0B01F80782D6}" type="presParOf" srcId="{2469F644-D92A-4DEE-B9C1-053DDFA09683}" destId="{B1E9C995-5097-4053-BD7A-0D9C36E6B4B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F8C613-E045-4E44-90F8-218409AED2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A3817F-7B28-42D3-A02A-784AB7E08F5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Mimicking – Agree with experimental data</a:t>
          </a:r>
        </a:p>
      </dgm:t>
    </dgm:pt>
    <dgm:pt modelId="{6A2A61BD-DCC7-482F-8AF4-1CCD9928E84F}" type="parTrans" cxnId="{28E93A55-06B5-414D-89E5-BD3417ADD36A}">
      <dgm:prSet/>
      <dgm:spPr/>
      <dgm:t>
        <a:bodyPr/>
        <a:lstStyle/>
        <a:p>
          <a:endParaRPr lang="en-US"/>
        </a:p>
      </dgm:t>
    </dgm:pt>
    <dgm:pt modelId="{739208BE-F00F-426C-9D5C-3BD75491E1FF}" type="sibTrans" cxnId="{28E93A55-06B5-414D-89E5-BD3417ADD36A}">
      <dgm:prSet/>
      <dgm:spPr/>
      <dgm:t>
        <a:bodyPr/>
        <a:lstStyle/>
        <a:p>
          <a:endParaRPr lang="en-US"/>
        </a:p>
      </dgm:t>
    </dgm:pt>
    <dgm:pt modelId="{6A400082-49F2-4E44-8E17-523BD0358D7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Generative AI</a:t>
          </a:r>
        </a:p>
      </dgm:t>
    </dgm:pt>
    <dgm:pt modelId="{5A588800-F762-4DDC-AACE-830C46A80F09}" type="parTrans" cxnId="{49E30434-B304-4C52-B091-2B96301E0541}">
      <dgm:prSet/>
      <dgm:spPr/>
      <dgm:t>
        <a:bodyPr/>
        <a:lstStyle/>
        <a:p>
          <a:endParaRPr lang="en-US"/>
        </a:p>
      </dgm:t>
    </dgm:pt>
    <dgm:pt modelId="{30DD5230-10ED-4BCB-A4CC-433185486025}" type="sibTrans" cxnId="{49E30434-B304-4C52-B091-2B96301E0541}">
      <dgm:prSet/>
      <dgm:spPr/>
      <dgm:t>
        <a:bodyPr/>
        <a:lstStyle/>
        <a:p>
          <a:endParaRPr lang="en-US"/>
        </a:p>
      </dgm:t>
    </dgm:pt>
    <dgm:pt modelId="{BE61E8AA-32BD-4A9C-BD68-57FDB470E7A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Uncertainty quantification</a:t>
          </a:r>
        </a:p>
      </dgm:t>
    </dgm:pt>
    <dgm:pt modelId="{10C47486-459A-4CD6-B9F2-945969F55549}" type="parTrans" cxnId="{96505FCC-536C-4CDB-8EC1-6A1B1295E0A7}">
      <dgm:prSet/>
      <dgm:spPr/>
      <dgm:t>
        <a:bodyPr/>
        <a:lstStyle/>
        <a:p>
          <a:endParaRPr lang="en-US"/>
        </a:p>
      </dgm:t>
    </dgm:pt>
    <dgm:pt modelId="{38376FEB-39CE-4FA3-B9E0-BDF26E37C677}" type="sibTrans" cxnId="{96505FCC-536C-4CDB-8EC1-6A1B1295E0A7}">
      <dgm:prSet/>
      <dgm:spPr/>
      <dgm:t>
        <a:bodyPr/>
        <a:lstStyle/>
        <a:p>
          <a:endParaRPr lang="en-US"/>
        </a:p>
      </dgm:t>
    </dgm:pt>
    <dgm:pt modelId="{3DB28065-5BD8-4AF2-B053-404825893B9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Physics-informed Model</a:t>
          </a:r>
        </a:p>
      </dgm:t>
    </dgm:pt>
    <dgm:pt modelId="{3C404285-8A92-49FF-8EF9-DBAF1AD295E3}" type="parTrans" cxnId="{25918951-A16B-4728-8D79-97BB9907081A}">
      <dgm:prSet/>
      <dgm:spPr/>
      <dgm:t>
        <a:bodyPr/>
        <a:lstStyle/>
        <a:p>
          <a:endParaRPr lang="en-US"/>
        </a:p>
      </dgm:t>
    </dgm:pt>
    <dgm:pt modelId="{16FFAF06-3855-4937-9DCE-FE046FF8F4ED}" type="sibTrans" cxnId="{25918951-A16B-4728-8D79-97BB9907081A}">
      <dgm:prSet/>
      <dgm:spPr/>
      <dgm:t>
        <a:bodyPr/>
        <a:lstStyle/>
        <a:p>
          <a:endParaRPr lang="en-US"/>
        </a:p>
      </dgm:t>
    </dgm:pt>
    <dgm:pt modelId="{295D3E66-5F00-4ABA-A011-0EF31DB68ED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Unfolding – Reveal the underlying truth</a:t>
          </a:r>
        </a:p>
      </dgm:t>
    </dgm:pt>
    <dgm:pt modelId="{3BA7C5E4-956F-4D20-A943-218DDADA3D8B}" type="parTrans" cxnId="{58250083-5BA0-461A-AD81-EE938F6866CF}">
      <dgm:prSet/>
      <dgm:spPr/>
      <dgm:t>
        <a:bodyPr/>
        <a:lstStyle/>
        <a:p>
          <a:endParaRPr lang="en-US"/>
        </a:p>
      </dgm:t>
    </dgm:pt>
    <dgm:pt modelId="{52A8B5B8-1891-4A10-B39C-55D85611C224}" type="sibTrans" cxnId="{58250083-5BA0-461A-AD81-EE938F6866CF}">
      <dgm:prSet/>
      <dgm:spPr/>
      <dgm:t>
        <a:bodyPr/>
        <a:lstStyle/>
        <a:p>
          <a:endParaRPr lang="en-US"/>
        </a:p>
      </dgm:t>
    </dgm:pt>
    <dgm:pt modelId="{C4320EA4-40F0-44F5-AFC5-1877577905E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Denoising</a:t>
          </a:r>
        </a:p>
      </dgm:t>
    </dgm:pt>
    <dgm:pt modelId="{936F8CED-3AF1-441F-9444-AB17AE49E06A}" type="parTrans" cxnId="{80C6F653-5CDE-4C91-978F-07FD62835EBF}">
      <dgm:prSet/>
      <dgm:spPr/>
      <dgm:t>
        <a:bodyPr/>
        <a:lstStyle/>
        <a:p>
          <a:endParaRPr lang="en-US"/>
        </a:p>
      </dgm:t>
    </dgm:pt>
    <dgm:pt modelId="{6A0CEBDD-C4AF-4789-9D3B-EB304023A380}" type="sibTrans" cxnId="{80C6F653-5CDE-4C91-978F-07FD62835EBF}">
      <dgm:prSet/>
      <dgm:spPr/>
      <dgm:t>
        <a:bodyPr/>
        <a:lstStyle/>
        <a:p>
          <a:endParaRPr lang="en-US"/>
        </a:p>
      </dgm:t>
    </dgm:pt>
    <dgm:pt modelId="{5C6BDD46-6A9F-4B2D-A1A2-C5DC41F42F6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Correcting distortions</a:t>
          </a:r>
        </a:p>
      </dgm:t>
    </dgm:pt>
    <dgm:pt modelId="{1E8C7333-7951-4EDC-AE0C-EA82C9E37E2F}" type="parTrans" cxnId="{69741C6F-5A6D-4FB8-92F2-7FD1F9A2C328}">
      <dgm:prSet/>
      <dgm:spPr/>
      <dgm:t>
        <a:bodyPr/>
        <a:lstStyle/>
        <a:p>
          <a:endParaRPr lang="en-US"/>
        </a:p>
      </dgm:t>
    </dgm:pt>
    <dgm:pt modelId="{2715C217-0A0D-4678-A0D0-398ACDDF8F8F}" type="sibTrans" cxnId="{69741C6F-5A6D-4FB8-92F2-7FD1F9A2C328}">
      <dgm:prSet/>
      <dgm:spPr/>
      <dgm:t>
        <a:bodyPr/>
        <a:lstStyle/>
        <a:p>
          <a:endParaRPr lang="en-US"/>
        </a:p>
      </dgm:t>
    </dgm:pt>
    <dgm:pt modelId="{355CD360-E22E-4287-B79C-2EDFDBC5364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Abnormality detection</a:t>
          </a:r>
        </a:p>
        <a:p>
          <a:r>
            <a:rPr lang="en-US" dirty="0">
              <a:solidFill>
                <a:schemeClr val="bg1"/>
              </a:solidFill>
            </a:rPr>
            <a:t>Signal vs background</a:t>
          </a:r>
        </a:p>
      </dgm:t>
    </dgm:pt>
    <dgm:pt modelId="{11420279-7816-4EAC-A7C9-14CFD40818BC}" type="parTrans" cxnId="{BC2EF0DB-6224-4260-8627-BFB115809336}">
      <dgm:prSet/>
      <dgm:spPr/>
      <dgm:t>
        <a:bodyPr/>
        <a:lstStyle/>
        <a:p>
          <a:endParaRPr lang="en-US"/>
        </a:p>
      </dgm:t>
    </dgm:pt>
    <dgm:pt modelId="{C63C8543-5039-448E-B2EF-CC2D97F87B91}" type="sibTrans" cxnId="{BC2EF0DB-6224-4260-8627-BFB115809336}">
      <dgm:prSet/>
      <dgm:spPr/>
      <dgm:t>
        <a:bodyPr/>
        <a:lstStyle/>
        <a:p>
          <a:endParaRPr lang="en-US"/>
        </a:p>
      </dgm:t>
    </dgm:pt>
    <dgm:pt modelId="{3FB024B9-F565-4D82-B23D-14D2CDEB799F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Insight – Enable physics discovery</a:t>
          </a:r>
        </a:p>
      </dgm:t>
    </dgm:pt>
    <dgm:pt modelId="{4550EC8E-4B0D-4BC6-AD56-A0F18A8188E1}" type="parTrans" cxnId="{50206D92-334E-4AE5-A36C-8DF14019637C}">
      <dgm:prSet/>
      <dgm:spPr/>
      <dgm:t>
        <a:bodyPr/>
        <a:lstStyle/>
        <a:p>
          <a:endParaRPr lang="en-US"/>
        </a:p>
      </dgm:t>
    </dgm:pt>
    <dgm:pt modelId="{5039258F-08AC-48F9-ACDE-5BC228C86467}" type="sibTrans" cxnId="{50206D92-334E-4AE5-A36C-8DF14019637C}">
      <dgm:prSet/>
      <dgm:spPr/>
      <dgm:t>
        <a:bodyPr/>
        <a:lstStyle/>
        <a:p>
          <a:endParaRPr lang="en-US"/>
        </a:p>
      </dgm:t>
    </dgm:pt>
    <dgm:pt modelId="{A7A2F2FE-1499-4E1C-A495-340FC8D3F685}">
      <dgm:prSet/>
      <dgm:spPr/>
      <dgm:t>
        <a:bodyPr/>
        <a:lstStyle/>
        <a:p>
          <a:r>
            <a:rPr lang="en-US"/>
            <a:t>Underlying law</a:t>
          </a:r>
        </a:p>
        <a:p>
          <a:r>
            <a:rPr lang="en-US"/>
            <a:t>Solving the mysteries</a:t>
          </a:r>
        </a:p>
      </dgm:t>
    </dgm:pt>
    <dgm:pt modelId="{D6269D4E-EC3C-4F67-A235-821B33D6D5A9}" type="parTrans" cxnId="{AD9ADC86-3E31-4599-8F82-C9D158257968}">
      <dgm:prSet/>
      <dgm:spPr/>
      <dgm:t>
        <a:bodyPr/>
        <a:lstStyle/>
        <a:p>
          <a:endParaRPr lang="en-US"/>
        </a:p>
      </dgm:t>
    </dgm:pt>
    <dgm:pt modelId="{4A7D4DA5-0168-48C1-AB0B-648F65F28120}" type="sibTrans" cxnId="{AD9ADC86-3E31-4599-8F82-C9D158257968}">
      <dgm:prSet/>
      <dgm:spPr/>
      <dgm:t>
        <a:bodyPr/>
        <a:lstStyle/>
        <a:p>
          <a:endParaRPr lang="en-US"/>
        </a:p>
      </dgm:t>
    </dgm:pt>
    <dgm:pt modelId="{309F47F1-9DCE-4875-9FB9-3E748577B2FA}" type="pres">
      <dgm:prSet presAssocID="{9AF8C613-E045-4E44-90F8-218409AED264}" presName="root" presStyleCnt="0">
        <dgm:presLayoutVars>
          <dgm:dir/>
          <dgm:resizeHandles val="exact"/>
        </dgm:presLayoutVars>
      </dgm:prSet>
      <dgm:spPr/>
    </dgm:pt>
    <dgm:pt modelId="{407E07FA-D6DA-4ACA-B33E-7698566D54CC}" type="pres">
      <dgm:prSet presAssocID="{14A3817F-7B28-42D3-A02A-784AB7E08F52}" presName="compNode" presStyleCnt="0"/>
      <dgm:spPr/>
    </dgm:pt>
    <dgm:pt modelId="{15FE6CB5-ACF7-4BE0-A276-65632515AAE9}" type="pres">
      <dgm:prSet presAssocID="{14A3817F-7B28-42D3-A02A-784AB7E08F52}" presName="bgRect" presStyleLbl="bgShp" presStyleIdx="0" presStyleCnt="3"/>
      <dgm:spPr/>
    </dgm:pt>
    <dgm:pt modelId="{906E7D2C-B3D5-4F06-87EB-9076ECDF0CDE}" type="pres">
      <dgm:prSet presAssocID="{14A3817F-7B28-42D3-A02A-784AB7E08F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DED1EB5-B6C4-4E87-851E-3C54AA1312DF}" type="pres">
      <dgm:prSet presAssocID="{14A3817F-7B28-42D3-A02A-784AB7E08F52}" presName="spaceRect" presStyleCnt="0"/>
      <dgm:spPr/>
    </dgm:pt>
    <dgm:pt modelId="{4B12E162-3F8C-4DAA-9FB1-31A66685AC58}" type="pres">
      <dgm:prSet presAssocID="{14A3817F-7B28-42D3-A02A-784AB7E08F52}" presName="parTx" presStyleLbl="revTx" presStyleIdx="0" presStyleCnt="6">
        <dgm:presLayoutVars>
          <dgm:chMax val="0"/>
          <dgm:chPref val="0"/>
        </dgm:presLayoutVars>
      </dgm:prSet>
      <dgm:spPr/>
    </dgm:pt>
    <dgm:pt modelId="{CDF6C0CF-56BA-46AA-BF41-648344764217}" type="pres">
      <dgm:prSet presAssocID="{14A3817F-7B28-42D3-A02A-784AB7E08F52}" presName="desTx" presStyleLbl="revTx" presStyleIdx="1" presStyleCnt="6">
        <dgm:presLayoutVars/>
      </dgm:prSet>
      <dgm:spPr/>
    </dgm:pt>
    <dgm:pt modelId="{786F795B-497B-4CFA-A7C8-F561B69F8B20}" type="pres">
      <dgm:prSet presAssocID="{739208BE-F00F-426C-9D5C-3BD75491E1FF}" presName="sibTrans" presStyleCnt="0"/>
      <dgm:spPr/>
    </dgm:pt>
    <dgm:pt modelId="{6FC6DC41-CED2-4ED0-A1CF-D23980DD8DB0}" type="pres">
      <dgm:prSet presAssocID="{295D3E66-5F00-4ABA-A011-0EF31DB68ED2}" presName="compNode" presStyleCnt="0"/>
      <dgm:spPr/>
    </dgm:pt>
    <dgm:pt modelId="{97369122-250D-45F6-99AB-B99D8BE0523F}" type="pres">
      <dgm:prSet presAssocID="{295D3E66-5F00-4ABA-A011-0EF31DB68ED2}" presName="bgRect" presStyleLbl="bgShp" presStyleIdx="1" presStyleCnt="3"/>
      <dgm:spPr/>
    </dgm:pt>
    <dgm:pt modelId="{83A664C2-2C8F-4556-93EF-5BEB4B32C888}" type="pres">
      <dgm:prSet presAssocID="{295D3E66-5F00-4ABA-A011-0EF31DB68E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D840A3B-8703-4173-9AD4-F5546A3AFC7D}" type="pres">
      <dgm:prSet presAssocID="{295D3E66-5F00-4ABA-A011-0EF31DB68ED2}" presName="spaceRect" presStyleCnt="0"/>
      <dgm:spPr/>
    </dgm:pt>
    <dgm:pt modelId="{08D1C73C-B8FB-4A73-81B6-41CEB90AA27D}" type="pres">
      <dgm:prSet presAssocID="{295D3E66-5F00-4ABA-A011-0EF31DB68ED2}" presName="parTx" presStyleLbl="revTx" presStyleIdx="2" presStyleCnt="6">
        <dgm:presLayoutVars>
          <dgm:chMax val="0"/>
          <dgm:chPref val="0"/>
        </dgm:presLayoutVars>
      </dgm:prSet>
      <dgm:spPr/>
    </dgm:pt>
    <dgm:pt modelId="{F5686AD0-B452-41DA-8764-B1A536FB7BC0}" type="pres">
      <dgm:prSet presAssocID="{295D3E66-5F00-4ABA-A011-0EF31DB68ED2}" presName="desTx" presStyleLbl="revTx" presStyleIdx="3" presStyleCnt="6">
        <dgm:presLayoutVars/>
      </dgm:prSet>
      <dgm:spPr/>
    </dgm:pt>
    <dgm:pt modelId="{85F62A0E-069C-4020-A2BC-2B0BF67993AC}" type="pres">
      <dgm:prSet presAssocID="{52A8B5B8-1891-4A10-B39C-55D85611C224}" presName="sibTrans" presStyleCnt="0"/>
      <dgm:spPr/>
    </dgm:pt>
    <dgm:pt modelId="{2469F644-D92A-4DEE-B9C1-053DDFA09683}" type="pres">
      <dgm:prSet presAssocID="{3FB024B9-F565-4D82-B23D-14D2CDEB799F}" presName="compNode" presStyleCnt="0"/>
      <dgm:spPr/>
    </dgm:pt>
    <dgm:pt modelId="{AAC0519D-1D31-4933-952B-26E64575EEB5}" type="pres">
      <dgm:prSet presAssocID="{3FB024B9-F565-4D82-B23D-14D2CDEB799F}" presName="bgRect" presStyleLbl="bgShp" presStyleIdx="2" presStyleCnt="3"/>
      <dgm:spPr/>
    </dgm:pt>
    <dgm:pt modelId="{DE39C995-7CEC-45E2-B4FB-EDC2502BD6E4}" type="pres">
      <dgm:prSet presAssocID="{3FB024B9-F565-4D82-B23D-14D2CDEB79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08EE179F-3B66-432C-9E90-8BDFCE2ED23D}" type="pres">
      <dgm:prSet presAssocID="{3FB024B9-F565-4D82-B23D-14D2CDEB799F}" presName="spaceRect" presStyleCnt="0"/>
      <dgm:spPr/>
    </dgm:pt>
    <dgm:pt modelId="{71A49544-5AB9-4047-AFA0-BC3B200A53F2}" type="pres">
      <dgm:prSet presAssocID="{3FB024B9-F565-4D82-B23D-14D2CDEB799F}" presName="parTx" presStyleLbl="revTx" presStyleIdx="4" presStyleCnt="6">
        <dgm:presLayoutVars>
          <dgm:chMax val="0"/>
          <dgm:chPref val="0"/>
        </dgm:presLayoutVars>
      </dgm:prSet>
      <dgm:spPr/>
    </dgm:pt>
    <dgm:pt modelId="{B1E9C995-5097-4053-BD7A-0D9C36E6B4B6}" type="pres">
      <dgm:prSet presAssocID="{3FB024B9-F565-4D82-B23D-14D2CDEB799F}" presName="desTx" presStyleLbl="revTx" presStyleIdx="5" presStyleCnt="6">
        <dgm:presLayoutVars/>
      </dgm:prSet>
      <dgm:spPr/>
    </dgm:pt>
  </dgm:ptLst>
  <dgm:cxnLst>
    <dgm:cxn modelId="{EDFD1029-2507-43D2-84EF-70EE9DDC017B}" type="presOf" srcId="{9AF8C613-E045-4E44-90F8-218409AED264}" destId="{309F47F1-9DCE-4875-9FB9-3E748577B2FA}" srcOrd="0" destOrd="0" presId="urn:microsoft.com/office/officeart/2018/2/layout/IconVerticalSolidList"/>
    <dgm:cxn modelId="{49E30434-B304-4C52-B091-2B96301E0541}" srcId="{14A3817F-7B28-42D3-A02A-784AB7E08F52}" destId="{6A400082-49F2-4E44-8E17-523BD0358D78}" srcOrd="0" destOrd="0" parTransId="{5A588800-F762-4DDC-AACE-830C46A80F09}" sibTransId="{30DD5230-10ED-4BCB-A4CC-433185486025}"/>
    <dgm:cxn modelId="{74A4D644-F9FB-43EA-B011-DFCA4A31721F}" type="presOf" srcId="{355CD360-E22E-4287-B79C-2EDFDBC53649}" destId="{F5686AD0-B452-41DA-8764-B1A536FB7BC0}" srcOrd="0" destOrd="2" presId="urn:microsoft.com/office/officeart/2018/2/layout/IconVerticalSolidList"/>
    <dgm:cxn modelId="{2B6FDA4E-4B93-4964-BD97-F6CAB9717B2F}" type="presOf" srcId="{A7A2F2FE-1499-4E1C-A495-340FC8D3F685}" destId="{B1E9C995-5097-4053-BD7A-0D9C36E6B4B6}" srcOrd="0" destOrd="0" presId="urn:microsoft.com/office/officeart/2018/2/layout/IconVerticalSolidList"/>
    <dgm:cxn modelId="{69741C6F-5A6D-4FB8-92F2-7FD1F9A2C328}" srcId="{295D3E66-5F00-4ABA-A011-0EF31DB68ED2}" destId="{5C6BDD46-6A9F-4B2D-A1A2-C5DC41F42F63}" srcOrd="1" destOrd="0" parTransId="{1E8C7333-7951-4EDC-AE0C-EA82C9E37E2F}" sibTransId="{2715C217-0A0D-4678-A0D0-398ACDDF8F8F}"/>
    <dgm:cxn modelId="{25918951-A16B-4728-8D79-97BB9907081A}" srcId="{14A3817F-7B28-42D3-A02A-784AB7E08F52}" destId="{3DB28065-5BD8-4AF2-B053-404825893B9B}" srcOrd="2" destOrd="0" parTransId="{3C404285-8A92-49FF-8EF9-DBAF1AD295E3}" sibTransId="{16FFAF06-3855-4937-9DCE-FE046FF8F4ED}"/>
    <dgm:cxn modelId="{80C6F653-5CDE-4C91-978F-07FD62835EBF}" srcId="{295D3E66-5F00-4ABA-A011-0EF31DB68ED2}" destId="{C4320EA4-40F0-44F5-AFC5-1877577905EC}" srcOrd="0" destOrd="0" parTransId="{936F8CED-3AF1-441F-9444-AB17AE49E06A}" sibTransId="{6A0CEBDD-C4AF-4789-9D3B-EB304023A380}"/>
    <dgm:cxn modelId="{28E93A55-06B5-414D-89E5-BD3417ADD36A}" srcId="{9AF8C613-E045-4E44-90F8-218409AED264}" destId="{14A3817F-7B28-42D3-A02A-784AB7E08F52}" srcOrd="0" destOrd="0" parTransId="{6A2A61BD-DCC7-482F-8AF4-1CCD9928E84F}" sibTransId="{739208BE-F00F-426C-9D5C-3BD75491E1FF}"/>
    <dgm:cxn modelId="{D04D3F57-8AB3-494C-85CB-E6435C82C1B0}" type="presOf" srcId="{3DB28065-5BD8-4AF2-B053-404825893B9B}" destId="{CDF6C0CF-56BA-46AA-BF41-648344764217}" srcOrd="0" destOrd="2" presId="urn:microsoft.com/office/officeart/2018/2/layout/IconVerticalSolidList"/>
    <dgm:cxn modelId="{55C6A15A-89F4-47E4-A75A-932166096F52}" type="presOf" srcId="{BE61E8AA-32BD-4A9C-BD68-57FDB470E7A6}" destId="{CDF6C0CF-56BA-46AA-BF41-648344764217}" srcOrd="0" destOrd="1" presId="urn:microsoft.com/office/officeart/2018/2/layout/IconVerticalSolidList"/>
    <dgm:cxn modelId="{58250083-5BA0-461A-AD81-EE938F6866CF}" srcId="{9AF8C613-E045-4E44-90F8-218409AED264}" destId="{295D3E66-5F00-4ABA-A011-0EF31DB68ED2}" srcOrd="1" destOrd="0" parTransId="{3BA7C5E4-956F-4D20-A943-218DDADA3D8B}" sibTransId="{52A8B5B8-1891-4A10-B39C-55D85611C224}"/>
    <dgm:cxn modelId="{AD9ADC86-3E31-4599-8F82-C9D158257968}" srcId="{3FB024B9-F565-4D82-B23D-14D2CDEB799F}" destId="{A7A2F2FE-1499-4E1C-A495-340FC8D3F685}" srcOrd="0" destOrd="0" parTransId="{D6269D4E-EC3C-4F67-A235-821B33D6D5A9}" sibTransId="{4A7D4DA5-0168-48C1-AB0B-648F65F28120}"/>
    <dgm:cxn modelId="{B01B5D91-B47C-4140-8306-AAEFC1028DE6}" type="presOf" srcId="{5C6BDD46-6A9F-4B2D-A1A2-C5DC41F42F63}" destId="{F5686AD0-B452-41DA-8764-B1A536FB7BC0}" srcOrd="0" destOrd="1" presId="urn:microsoft.com/office/officeart/2018/2/layout/IconVerticalSolidList"/>
    <dgm:cxn modelId="{50206D92-334E-4AE5-A36C-8DF14019637C}" srcId="{9AF8C613-E045-4E44-90F8-218409AED264}" destId="{3FB024B9-F565-4D82-B23D-14D2CDEB799F}" srcOrd="2" destOrd="0" parTransId="{4550EC8E-4B0D-4BC6-AD56-A0F18A8188E1}" sibTransId="{5039258F-08AC-48F9-ACDE-5BC228C86467}"/>
    <dgm:cxn modelId="{67D44AAB-DBD8-4E8C-A545-5790113D602C}" type="presOf" srcId="{3FB024B9-F565-4D82-B23D-14D2CDEB799F}" destId="{71A49544-5AB9-4047-AFA0-BC3B200A53F2}" srcOrd="0" destOrd="0" presId="urn:microsoft.com/office/officeart/2018/2/layout/IconVerticalSolidList"/>
    <dgm:cxn modelId="{905C04C6-4A36-4B7D-8DBF-A62191BF3A7E}" type="presOf" srcId="{14A3817F-7B28-42D3-A02A-784AB7E08F52}" destId="{4B12E162-3F8C-4DAA-9FB1-31A66685AC58}" srcOrd="0" destOrd="0" presId="urn:microsoft.com/office/officeart/2018/2/layout/IconVerticalSolidList"/>
    <dgm:cxn modelId="{96505FCC-536C-4CDB-8EC1-6A1B1295E0A7}" srcId="{14A3817F-7B28-42D3-A02A-784AB7E08F52}" destId="{BE61E8AA-32BD-4A9C-BD68-57FDB470E7A6}" srcOrd="1" destOrd="0" parTransId="{10C47486-459A-4CD6-B9F2-945969F55549}" sibTransId="{38376FEB-39CE-4FA3-B9E0-BDF26E37C677}"/>
    <dgm:cxn modelId="{EBD4D1CE-81C2-433E-AFA0-FD0D41F83A0D}" type="presOf" srcId="{295D3E66-5F00-4ABA-A011-0EF31DB68ED2}" destId="{08D1C73C-B8FB-4A73-81B6-41CEB90AA27D}" srcOrd="0" destOrd="0" presId="urn:microsoft.com/office/officeart/2018/2/layout/IconVerticalSolidList"/>
    <dgm:cxn modelId="{BC2EF0DB-6224-4260-8627-BFB115809336}" srcId="{295D3E66-5F00-4ABA-A011-0EF31DB68ED2}" destId="{355CD360-E22E-4287-B79C-2EDFDBC53649}" srcOrd="2" destOrd="0" parTransId="{11420279-7816-4EAC-A7C9-14CFD40818BC}" sibTransId="{C63C8543-5039-448E-B2EF-CC2D97F87B91}"/>
    <dgm:cxn modelId="{7DC193EE-2E4A-4924-882E-4946E55BE370}" type="presOf" srcId="{C4320EA4-40F0-44F5-AFC5-1877577905EC}" destId="{F5686AD0-B452-41DA-8764-B1A536FB7BC0}" srcOrd="0" destOrd="0" presId="urn:microsoft.com/office/officeart/2018/2/layout/IconVerticalSolidList"/>
    <dgm:cxn modelId="{4A7DCAF9-2774-4B58-A674-E485B45B3D32}" type="presOf" srcId="{6A400082-49F2-4E44-8E17-523BD0358D78}" destId="{CDF6C0CF-56BA-46AA-BF41-648344764217}" srcOrd="0" destOrd="0" presId="urn:microsoft.com/office/officeart/2018/2/layout/IconVerticalSolidList"/>
    <dgm:cxn modelId="{BC31A72C-C654-49CF-B842-0D434AC98297}" type="presParOf" srcId="{309F47F1-9DCE-4875-9FB9-3E748577B2FA}" destId="{407E07FA-D6DA-4ACA-B33E-7698566D54CC}" srcOrd="0" destOrd="0" presId="urn:microsoft.com/office/officeart/2018/2/layout/IconVerticalSolidList"/>
    <dgm:cxn modelId="{4D83C9C5-83FD-4014-AA58-9C09E17F18DB}" type="presParOf" srcId="{407E07FA-D6DA-4ACA-B33E-7698566D54CC}" destId="{15FE6CB5-ACF7-4BE0-A276-65632515AAE9}" srcOrd="0" destOrd="0" presId="urn:microsoft.com/office/officeart/2018/2/layout/IconVerticalSolidList"/>
    <dgm:cxn modelId="{FB3E27FB-72A8-4627-B3EB-FEF902E79545}" type="presParOf" srcId="{407E07FA-D6DA-4ACA-B33E-7698566D54CC}" destId="{906E7D2C-B3D5-4F06-87EB-9076ECDF0CDE}" srcOrd="1" destOrd="0" presId="urn:microsoft.com/office/officeart/2018/2/layout/IconVerticalSolidList"/>
    <dgm:cxn modelId="{0E73EBB3-EA3A-4F1D-B14E-E3B35CC543CB}" type="presParOf" srcId="{407E07FA-D6DA-4ACA-B33E-7698566D54CC}" destId="{1DED1EB5-B6C4-4E87-851E-3C54AA1312DF}" srcOrd="2" destOrd="0" presId="urn:microsoft.com/office/officeart/2018/2/layout/IconVerticalSolidList"/>
    <dgm:cxn modelId="{64D3CA1B-6CE6-4FCA-9FEF-80FBCB77FF15}" type="presParOf" srcId="{407E07FA-D6DA-4ACA-B33E-7698566D54CC}" destId="{4B12E162-3F8C-4DAA-9FB1-31A66685AC58}" srcOrd="3" destOrd="0" presId="urn:microsoft.com/office/officeart/2018/2/layout/IconVerticalSolidList"/>
    <dgm:cxn modelId="{0A8A32B2-F54C-439D-ABF0-860290CC9ADE}" type="presParOf" srcId="{407E07FA-D6DA-4ACA-B33E-7698566D54CC}" destId="{CDF6C0CF-56BA-46AA-BF41-648344764217}" srcOrd="4" destOrd="0" presId="urn:microsoft.com/office/officeart/2018/2/layout/IconVerticalSolidList"/>
    <dgm:cxn modelId="{32719391-80DD-44D3-A714-D18D38FB0F1A}" type="presParOf" srcId="{309F47F1-9DCE-4875-9FB9-3E748577B2FA}" destId="{786F795B-497B-4CFA-A7C8-F561B69F8B20}" srcOrd="1" destOrd="0" presId="urn:microsoft.com/office/officeart/2018/2/layout/IconVerticalSolidList"/>
    <dgm:cxn modelId="{ABAE2138-98E7-4B62-B959-BF603A261C15}" type="presParOf" srcId="{309F47F1-9DCE-4875-9FB9-3E748577B2FA}" destId="{6FC6DC41-CED2-4ED0-A1CF-D23980DD8DB0}" srcOrd="2" destOrd="0" presId="urn:microsoft.com/office/officeart/2018/2/layout/IconVerticalSolidList"/>
    <dgm:cxn modelId="{2BD3151D-338A-464C-8EAB-00F8E6D417F4}" type="presParOf" srcId="{6FC6DC41-CED2-4ED0-A1CF-D23980DD8DB0}" destId="{97369122-250D-45F6-99AB-B99D8BE0523F}" srcOrd="0" destOrd="0" presId="urn:microsoft.com/office/officeart/2018/2/layout/IconVerticalSolidList"/>
    <dgm:cxn modelId="{C75E74CF-400F-475E-9603-779DD4515E50}" type="presParOf" srcId="{6FC6DC41-CED2-4ED0-A1CF-D23980DD8DB0}" destId="{83A664C2-2C8F-4556-93EF-5BEB4B32C888}" srcOrd="1" destOrd="0" presId="urn:microsoft.com/office/officeart/2018/2/layout/IconVerticalSolidList"/>
    <dgm:cxn modelId="{3A727A9F-9C3E-409C-98A8-400B44E39649}" type="presParOf" srcId="{6FC6DC41-CED2-4ED0-A1CF-D23980DD8DB0}" destId="{1D840A3B-8703-4173-9AD4-F5546A3AFC7D}" srcOrd="2" destOrd="0" presId="urn:microsoft.com/office/officeart/2018/2/layout/IconVerticalSolidList"/>
    <dgm:cxn modelId="{910C7542-B0FA-4F9B-AC3B-578EE7F4ABF8}" type="presParOf" srcId="{6FC6DC41-CED2-4ED0-A1CF-D23980DD8DB0}" destId="{08D1C73C-B8FB-4A73-81B6-41CEB90AA27D}" srcOrd="3" destOrd="0" presId="urn:microsoft.com/office/officeart/2018/2/layout/IconVerticalSolidList"/>
    <dgm:cxn modelId="{5AC04669-7415-464F-894C-39A98180A071}" type="presParOf" srcId="{6FC6DC41-CED2-4ED0-A1CF-D23980DD8DB0}" destId="{F5686AD0-B452-41DA-8764-B1A536FB7BC0}" srcOrd="4" destOrd="0" presId="urn:microsoft.com/office/officeart/2018/2/layout/IconVerticalSolidList"/>
    <dgm:cxn modelId="{A1629158-A69A-4BE6-B48C-BE06CBED752A}" type="presParOf" srcId="{309F47F1-9DCE-4875-9FB9-3E748577B2FA}" destId="{85F62A0E-069C-4020-A2BC-2B0BF67993AC}" srcOrd="3" destOrd="0" presId="urn:microsoft.com/office/officeart/2018/2/layout/IconVerticalSolidList"/>
    <dgm:cxn modelId="{01EB3413-0055-49BB-8A97-22B9E2E7BD24}" type="presParOf" srcId="{309F47F1-9DCE-4875-9FB9-3E748577B2FA}" destId="{2469F644-D92A-4DEE-B9C1-053DDFA09683}" srcOrd="4" destOrd="0" presId="urn:microsoft.com/office/officeart/2018/2/layout/IconVerticalSolidList"/>
    <dgm:cxn modelId="{1F48F597-D91F-4EDC-A839-74232E670220}" type="presParOf" srcId="{2469F644-D92A-4DEE-B9C1-053DDFA09683}" destId="{AAC0519D-1D31-4933-952B-26E64575EEB5}" srcOrd="0" destOrd="0" presId="urn:microsoft.com/office/officeart/2018/2/layout/IconVerticalSolidList"/>
    <dgm:cxn modelId="{F95FAE38-4EA5-499D-AECE-1A40805BEAE4}" type="presParOf" srcId="{2469F644-D92A-4DEE-B9C1-053DDFA09683}" destId="{DE39C995-7CEC-45E2-B4FB-EDC2502BD6E4}" srcOrd="1" destOrd="0" presId="urn:microsoft.com/office/officeart/2018/2/layout/IconVerticalSolidList"/>
    <dgm:cxn modelId="{A34C1D08-0347-4E80-8994-D2159B1DA8DC}" type="presParOf" srcId="{2469F644-D92A-4DEE-B9C1-053DDFA09683}" destId="{08EE179F-3B66-432C-9E90-8BDFCE2ED23D}" srcOrd="2" destOrd="0" presId="urn:microsoft.com/office/officeart/2018/2/layout/IconVerticalSolidList"/>
    <dgm:cxn modelId="{9509B247-E405-4A8D-9F3F-8C8CF2194C57}" type="presParOf" srcId="{2469F644-D92A-4DEE-B9C1-053DDFA09683}" destId="{71A49544-5AB9-4047-AFA0-BC3B200A53F2}" srcOrd="3" destOrd="0" presId="urn:microsoft.com/office/officeart/2018/2/layout/IconVerticalSolidList"/>
    <dgm:cxn modelId="{32158398-954E-4712-B057-0B01F80782D6}" type="presParOf" srcId="{2469F644-D92A-4DEE-B9C1-053DDFA09683}" destId="{B1E9C995-5097-4053-BD7A-0D9C36E6B4B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E6CB5-ACF7-4BE0-A276-65632515AAE9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E7D2C-B3D5-4F06-87EB-9076ECDF0CDE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2E162-3F8C-4DAA-9FB1-31A66685AC58}">
      <dsp:nvSpPr>
        <dsp:cNvPr id="0" name=""/>
        <dsp:cNvSpPr/>
      </dsp:nvSpPr>
      <dsp:spPr>
        <a:xfrm>
          <a:off x="1493203" y="552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</a:rPr>
            <a:t>Mimicking – Agree with experimental data</a:t>
          </a:r>
        </a:p>
      </dsp:txBody>
      <dsp:txXfrm>
        <a:off x="1493203" y="552"/>
        <a:ext cx="3703320" cy="1292816"/>
      </dsp:txXfrm>
    </dsp:sp>
    <dsp:sp modelId="{CDF6C0CF-56BA-46AA-BF41-648344764217}">
      <dsp:nvSpPr>
        <dsp:cNvPr id="0" name=""/>
        <dsp:cNvSpPr/>
      </dsp:nvSpPr>
      <dsp:spPr>
        <a:xfrm>
          <a:off x="5196523" y="552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Generative AI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Uncertainty quantification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Physics-informed Model</a:t>
          </a:r>
        </a:p>
      </dsp:txBody>
      <dsp:txXfrm>
        <a:off x="5196523" y="552"/>
        <a:ext cx="3033076" cy="1292816"/>
      </dsp:txXfrm>
    </dsp:sp>
    <dsp:sp modelId="{97369122-250D-45F6-99AB-B99D8BE0523F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664C2-2C8F-4556-93EF-5BEB4B32C888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1C73C-B8FB-4A73-81B6-41CEB90AA27D}">
      <dsp:nvSpPr>
        <dsp:cNvPr id="0" name=""/>
        <dsp:cNvSpPr/>
      </dsp:nvSpPr>
      <dsp:spPr>
        <a:xfrm>
          <a:off x="1493203" y="161657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</a:rPr>
            <a:t>Unfolding – Reveal the underlying truth</a:t>
          </a:r>
        </a:p>
      </dsp:txBody>
      <dsp:txXfrm>
        <a:off x="1493203" y="1616573"/>
        <a:ext cx="3703320" cy="1292816"/>
      </dsp:txXfrm>
    </dsp:sp>
    <dsp:sp modelId="{F5686AD0-B452-41DA-8764-B1A536FB7BC0}">
      <dsp:nvSpPr>
        <dsp:cNvPr id="0" name=""/>
        <dsp:cNvSpPr/>
      </dsp:nvSpPr>
      <dsp:spPr>
        <a:xfrm>
          <a:off x="5196523" y="161657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Denoising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Correcting distortions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Abnormality detection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Signal vs background</a:t>
          </a:r>
        </a:p>
      </dsp:txBody>
      <dsp:txXfrm>
        <a:off x="5196523" y="1616573"/>
        <a:ext cx="3033076" cy="1292816"/>
      </dsp:txXfrm>
    </dsp:sp>
    <dsp:sp modelId="{AAC0519D-1D31-4933-952B-26E64575EEB5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9C995-7CEC-45E2-B4FB-EDC2502BD6E4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49544-5AB9-4047-AFA0-BC3B200A53F2}">
      <dsp:nvSpPr>
        <dsp:cNvPr id="0" name=""/>
        <dsp:cNvSpPr/>
      </dsp:nvSpPr>
      <dsp:spPr>
        <a:xfrm>
          <a:off x="1493203" y="323259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</a:rPr>
            <a:t>Insight – Enable physics discovery</a:t>
          </a:r>
        </a:p>
      </dsp:txBody>
      <dsp:txXfrm>
        <a:off x="1493203" y="3232593"/>
        <a:ext cx="3703320" cy="1292816"/>
      </dsp:txXfrm>
    </dsp:sp>
    <dsp:sp modelId="{B1E9C995-5097-4053-BD7A-0D9C36E6B4B6}">
      <dsp:nvSpPr>
        <dsp:cNvPr id="0" name=""/>
        <dsp:cNvSpPr/>
      </dsp:nvSpPr>
      <dsp:spPr>
        <a:xfrm>
          <a:off x="5196523" y="323259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Underlying law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Solving the mysteries</a:t>
          </a:r>
        </a:p>
      </dsp:txBody>
      <dsp:txXfrm>
        <a:off x="5196523" y="3232593"/>
        <a:ext cx="303307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E6CB5-ACF7-4BE0-A276-65632515AAE9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E7D2C-B3D5-4F06-87EB-9076ECDF0CDE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2E162-3F8C-4DAA-9FB1-31A66685AC58}">
      <dsp:nvSpPr>
        <dsp:cNvPr id="0" name=""/>
        <dsp:cNvSpPr/>
      </dsp:nvSpPr>
      <dsp:spPr>
        <a:xfrm>
          <a:off x="1493203" y="552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</a:rPr>
            <a:t>Mimicking – Agree with experimental data</a:t>
          </a:r>
        </a:p>
      </dsp:txBody>
      <dsp:txXfrm>
        <a:off x="1493203" y="552"/>
        <a:ext cx="3703320" cy="1292816"/>
      </dsp:txXfrm>
    </dsp:sp>
    <dsp:sp modelId="{CDF6C0CF-56BA-46AA-BF41-648344764217}">
      <dsp:nvSpPr>
        <dsp:cNvPr id="0" name=""/>
        <dsp:cNvSpPr/>
      </dsp:nvSpPr>
      <dsp:spPr>
        <a:xfrm>
          <a:off x="5196523" y="552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Generative AI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Uncertainty quantification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Physics-informed Model</a:t>
          </a:r>
        </a:p>
      </dsp:txBody>
      <dsp:txXfrm>
        <a:off x="5196523" y="552"/>
        <a:ext cx="3033076" cy="1292816"/>
      </dsp:txXfrm>
    </dsp:sp>
    <dsp:sp modelId="{97369122-250D-45F6-99AB-B99D8BE0523F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664C2-2C8F-4556-93EF-5BEB4B32C888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1C73C-B8FB-4A73-81B6-41CEB90AA27D}">
      <dsp:nvSpPr>
        <dsp:cNvPr id="0" name=""/>
        <dsp:cNvSpPr/>
      </dsp:nvSpPr>
      <dsp:spPr>
        <a:xfrm>
          <a:off x="1493203" y="161657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Unfolding – Reveal the underlying truth</a:t>
          </a:r>
        </a:p>
      </dsp:txBody>
      <dsp:txXfrm>
        <a:off x="1493203" y="1616573"/>
        <a:ext cx="3703320" cy="1292816"/>
      </dsp:txXfrm>
    </dsp:sp>
    <dsp:sp modelId="{F5686AD0-B452-41DA-8764-B1A536FB7BC0}">
      <dsp:nvSpPr>
        <dsp:cNvPr id="0" name=""/>
        <dsp:cNvSpPr/>
      </dsp:nvSpPr>
      <dsp:spPr>
        <a:xfrm>
          <a:off x="5196523" y="161657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Denoising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Correcting distortions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Abnormality detection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Signal vs background</a:t>
          </a:r>
        </a:p>
      </dsp:txBody>
      <dsp:txXfrm>
        <a:off x="5196523" y="1616573"/>
        <a:ext cx="3033076" cy="1292816"/>
      </dsp:txXfrm>
    </dsp:sp>
    <dsp:sp modelId="{AAC0519D-1D31-4933-952B-26E64575EEB5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9C995-7CEC-45E2-B4FB-EDC2502BD6E4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49544-5AB9-4047-AFA0-BC3B200A53F2}">
      <dsp:nvSpPr>
        <dsp:cNvPr id="0" name=""/>
        <dsp:cNvSpPr/>
      </dsp:nvSpPr>
      <dsp:spPr>
        <a:xfrm>
          <a:off x="1493203" y="323259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Insight – Enable physics discovery</a:t>
          </a:r>
        </a:p>
      </dsp:txBody>
      <dsp:txXfrm>
        <a:off x="1493203" y="3232593"/>
        <a:ext cx="3703320" cy="1292816"/>
      </dsp:txXfrm>
    </dsp:sp>
    <dsp:sp modelId="{B1E9C995-5097-4053-BD7A-0D9C36E6B4B6}">
      <dsp:nvSpPr>
        <dsp:cNvPr id="0" name=""/>
        <dsp:cNvSpPr/>
      </dsp:nvSpPr>
      <dsp:spPr>
        <a:xfrm>
          <a:off x="5196523" y="323259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Underlying law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Solving the mysteries</a:t>
          </a:r>
        </a:p>
      </dsp:txBody>
      <dsp:txXfrm>
        <a:off x="5196523" y="3232593"/>
        <a:ext cx="3033076" cy="129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E6CB5-ACF7-4BE0-A276-65632515AAE9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E7D2C-B3D5-4F06-87EB-9076ECDF0CDE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2E162-3F8C-4DAA-9FB1-31A66685AC58}">
      <dsp:nvSpPr>
        <dsp:cNvPr id="0" name=""/>
        <dsp:cNvSpPr/>
      </dsp:nvSpPr>
      <dsp:spPr>
        <a:xfrm>
          <a:off x="1493203" y="552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Mimicking – Agree with experimental data</a:t>
          </a:r>
        </a:p>
      </dsp:txBody>
      <dsp:txXfrm>
        <a:off x="1493203" y="552"/>
        <a:ext cx="3703320" cy="1292816"/>
      </dsp:txXfrm>
    </dsp:sp>
    <dsp:sp modelId="{CDF6C0CF-56BA-46AA-BF41-648344764217}">
      <dsp:nvSpPr>
        <dsp:cNvPr id="0" name=""/>
        <dsp:cNvSpPr/>
      </dsp:nvSpPr>
      <dsp:spPr>
        <a:xfrm>
          <a:off x="5196523" y="552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Generative AI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Uncertainty quantification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Physics-informed Model</a:t>
          </a:r>
        </a:p>
      </dsp:txBody>
      <dsp:txXfrm>
        <a:off x="5196523" y="552"/>
        <a:ext cx="3033076" cy="1292816"/>
      </dsp:txXfrm>
    </dsp:sp>
    <dsp:sp modelId="{97369122-250D-45F6-99AB-B99D8BE0523F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664C2-2C8F-4556-93EF-5BEB4B32C888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1C73C-B8FB-4A73-81B6-41CEB90AA27D}">
      <dsp:nvSpPr>
        <dsp:cNvPr id="0" name=""/>
        <dsp:cNvSpPr/>
      </dsp:nvSpPr>
      <dsp:spPr>
        <a:xfrm>
          <a:off x="1493203" y="161657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</a:rPr>
            <a:t>Unfolding – Reveal the underlying truth</a:t>
          </a:r>
        </a:p>
      </dsp:txBody>
      <dsp:txXfrm>
        <a:off x="1493203" y="1616573"/>
        <a:ext cx="3703320" cy="1292816"/>
      </dsp:txXfrm>
    </dsp:sp>
    <dsp:sp modelId="{F5686AD0-B452-41DA-8764-B1A536FB7BC0}">
      <dsp:nvSpPr>
        <dsp:cNvPr id="0" name=""/>
        <dsp:cNvSpPr/>
      </dsp:nvSpPr>
      <dsp:spPr>
        <a:xfrm>
          <a:off x="5196523" y="161657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Denoising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Correcting distortions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Abnormality detection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Signal vs background</a:t>
          </a:r>
        </a:p>
      </dsp:txBody>
      <dsp:txXfrm>
        <a:off x="5196523" y="1616573"/>
        <a:ext cx="3033076" cy="1292816"/>
      </dsp:txXfrm>
    </dsp:sp>
    <dsp:sp modelId="{AAC0519D-1D31-4933-952B-26E64575EEB5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9C995-7CEC-45E2-B4FB-EDC2502BD6E4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49544-5AB9-4047-AFA0-BC3B200A53F2}">
      <dsp:nvSpPr>
        <dsp:cNvPr id="0" name=""/>
        <dsp:cNvSpPr/>
      </dsp:nvSpPr>
      <dsp:spPr>
        <a:xfrm>
          <a:off x="1493203" y="323259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Insight – Enable physics discovery</a:t>
          </a:r>
        </a:p>
      </dsp:txBody>
      <dsp:txXfrm>
        <a:off x="1493203" y="3232593"/>
        <a:ext cx="3703320" cy="1292816"/>
      </dsp:txXfrm>
    </dsp:sp>
    <dsp:sp modelId="{B1E9C995-5097-4053-BD7A-0D9C36E6B4B6}">
      <dsp:nvSpPr>
        <dsp:cNvPr id="0" name=""/>
        <dsp:cNvSpPr/>
      </dsp:nvSpPr>
      <dsp:spPr>
        <a:xfrm>
          <a:off x="5196523" y="323259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Underlying law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Solving the mysteries</a:t>
          </a:r>
        </a:p>
      </dsp:txBody>
      <dsp:txXfrm>
        <a:off x="5196523" y="3232593"/>
        <a:ext cx="3033076" cy="1292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E6CB5-ACF7-4BE0-A276-65632515AAE9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E7D2C-B3D5-4F06-87EB-9076ECDF0CDE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2E162-3F8C-4DAA-9FB1-31A66685AC58}">
      <dsp:nvSpPr>
        <dsp:cNvPr id="0" name=""/>
        <dsp:cNvSpPr/>
      </dsp:nvSpPr>
      <dsp:spPr>
        <a:xfrm>
          <a:off x="1493203" y="552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Mimicking – Agree with experimental data</a:t>
          </a:r>
        </a:p>
      </dsp:txBody>
      <dsp:txXfrm>
        <a:off x="1493203" y="552"/>
        <a:ext cx="3703320" cy="1292816"/>
      </dsp:txXfrm>
    </dsp:sp>
    <dsp:sp modelId="{CDF6C0CF-56BA-46AA-BF41-648344764217}">
      <dsp:nvSpPr>
        <dsp:cNvPr id="0" name=""/>
        <dsp:cNvSpPr/>
      </dsp:nvSpPr>
      <dsp:spPr>
        <a:xfrm>
          <a:off x="5196523" y="552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Generative AI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Uncertainty quantification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Physics-informed Model</a:t>
          </a:r>
        </a:p>
      </dsp:txBody>
      <dsp:txXfrm>
        <a:off x="5196523" y="552"/>
        <a:ext cx="3033076" cy="1292816"/>
      </dsp:txXfrm>
    </dsp:sp>
    <dsp:sp modelId="{97369122-250D-45F6-99AB-B99D8BE0523F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664C2-2C8F-4556-93EF-5BEB4B32C888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1C73C-B8FB-4A73-81B6-41CEB90AA27D}">
      <dsp:nvSpPr>
        <dsp:cNvPr id="0" name=""/>
        <dsp:cNvSpPr/>
      </dsp:nvSpPr>
      <dsp:spPr>
        <a:xfrm>
          <a:off x="1493203" y="161657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Unfolding – Reveal the underlying truth</a:t>
          </a:r>
        </a:p>
      </dsp:txBody>
      <dsp:txXfrm>
        <a:off x="1493203" y="1616573"/>
        <a:ext cx="3703320" cy="1292816"/>
      </dsp:txXfrm>
    </dsp:sp>
    <dsp:sp modelId="{F5686AD0-B452-41DA-8764-B1A536FB7BC0}">
      <dsp:nvSpPr>
        <dsp:cNvPr id="0" name=""/>
        <dsp:cNvSpPr/>
      </dsp:nvSpPr>
      <dsp:spPr>
        <a:xfrm>
          <a:off x="5196523" y="161657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Denoising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Correcting distortions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Abnormality detection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Signal vs background</a:t>
          </a:r>
        </a:p>
      </dsp:txBody>
      <dsp:txXfrm>
        <a:off x="5196523" y="1616573"/>
        <a:ext cx="3033076" cy="1292816"/>
      </dsp:txXfrm>
    </dsp:sp>
    <dsp:sp modelId="{AAC0519D-1D31-4933-952B-26E64575EEB5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9C995-7CEC-45E2-B4FB-EDC2502BD6E4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49544-5AB9-4047-AFA0-BC3B200A53F2}">
      <dsp:nvSpPr>
        <dsp:cNvPr id="0" name=""/>
        <dsp:cNvSpPr/>
      </dsp:nvSpPr>
      <dsp:spPr>
        <a:xfrm>
          <a:off x="1493203" y="323259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</a:rPr>
            <a:t>Insight – Enable physics discovery</a:t>
          </a:r>
        </a:p>
      </dsp:txBody>
      <dsp:txXfrm>
        <a:off x="1493203" y="3232593"/>
        <a:ext cx="3703320" cy="1292816"/>
      </dsp:txXfrm>
    </dsp:sp>
    <dsp:sp modelId="{B1E9C995-5097-4053-BD7A-0D9C36E6B4B6}">
      <dsp:nvSpPr>
        <dsp:cNvPr id="0" name=""/>
        <dsp:cNvSpPr/>
      </dsp:nvSpPr>
      <dsp:spPr>
        <a:xfrm>
          <a:off x="5196523" y="323259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Underlying law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Solving the mysteries</a:t>
          </a:r>
        </a:p>
      </dsp:txBody>
      <dsp:txXfrm>
        <a:off x="5196523" y="3232593"/>
        <a:ext cx="303307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027C4ED-725F-4FF8-9CD9-2D6D7C13786D}" type="datetimeFigureOut">
              <a:rPr lang="de-DE"/>
              <a:pPr>
                <a:defRPr/>
              </a:pPr>
              <a:t>04.06.2025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4C2B71-5939-4CEB-8080-0C9C16B0D263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39142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panose="020B0604020202020204" pitchFamily="34" charset="0"/>
              </a:defRPr>
            </a:lvl1pPr>
          </a:lstStyle>
          <a:p>
            <a:fld id="{5F43B7F4-7E80-40AC-BFA7-82B2571ADA2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31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3B7F4-7E80-40AC-BFA7-82B2571ADA2A}" type="slidenum">
              <a:rPr lang="de-DE" altLang="en-US" smtClean="0"/>
              <a:pPr/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6823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3B7F4-7E80-40AC-BFA7-82B2571ADA2A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2188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3B7F4-7E80-40AC-BFA7-82B2571ADA2A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8629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F0CC7-C1FB-738A-C7D2-CC328B9F9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809E7F-7B2C-B6BD-62B3-2CF5CE2C0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AF4AA-56D7-4087-8A53-2699E1FD1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0A649-BA2E-4136-8EBD-E2CD4F563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3B7F4-7E80-40AC-BFA7-82B2571ADA2A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550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3B7F4-7E80-40AC-BFA7-82B2571ADA2A}" type="slidenum">
              <a:rPr lang="de-DE" altLang="en-US" smtClean="0"/>
              <a:pPr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8971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6D3C-9061-6653-25D8-1EFB6DE75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98661E-21CB-D746-7C74-1EDA0F4CB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F300C-32DF-C3CB-D26E-44D10372B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F101D-6161-BEF4-ABF8-DD6F973C1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3B7F4-7E80-40AC-BFA7-82B2571ADA2A}" type="slidenum">
              <a:rPr lang="de-DE" altLang="en-US" smtClean="0"/>
              <a:pPr/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7362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69924-CC96-5177-08BB-589C88068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404AE-46D2-E69D-38AE-99A7FEF57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3B8749-B1F4-4F84-490F-DACCF7F54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2E333-319A-107D-F034-25C1F867F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3B7F4-7E80-40AC-BFA7-82B2571ADA2A}" type="slidenum">
              <a:rPr lang="de-DE" altLang="en-US" smtClean="0"/>
              <a:pPr/>
              <a:t>19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8534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3B7F4-7E80-40AC-BFA7-82B2571ADA2A}" type="slidenum">
              <a:rPr lang="de-DE" altLang="en-US" smtClean="0"/>
              <a:pPr/>
              <a:t>30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8907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0111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01375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942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80193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57106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62D77-78F7-4CD9-B9E8-8AC25B2D0E5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6693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880A-36B6-4D6E-A1BD-B8CCDF3E37C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3665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43201-116F-4E8F-814D-325A268A4C3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5597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1DDD0-441C-490C-BF21-C9DD72FC5CD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16606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461F5-2EEA-4C0C-8804-A85B99C8E42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49069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44471-98CA-45B0-BF5E-A1445F7991F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4238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6600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114F1-A0CB-4131-9BC0-51F0FE9276F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12012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BD0BB-E54C-49E0-B1DD-8C8F76C019D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2484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86C9A-3726-47D6-A5C5-5A9208551CA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31578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04C5B-0188-4B35-9801-E1096CA7FB6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46021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66A22-3FDC-47BA-B1F4-03968A7F3A3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6800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06462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5462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10276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24850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0414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27585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2544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This section 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de-DE" altLang="en-US" sz="1000" b="0"/>
              <a:t>- </a:t>
            </a:r>
            <a:fld id="{2B74D56E-DC23-42CC-840C-8FEDE5C92694}" type="slidenum">
              <a:rPr lang="de-DE" altLang="en-US" sz="1000" b="0"/>
              <a:pPr eaLnBrk="1" hangingPunct="1"/>
              <a:t>‹#›</a:t>
            </a:fld>
            <a:r>
              <a:rPr lang="de-DE" altLang="en-US" sz="1000" b="0"/>
              <a:t> -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 dirty="0" smtClean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Tutorial: Introduction to Recommender Systems, ACM SAC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E55EDD-345D-4566-90F4-05F3A90D78B5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ohang@cs.od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agenda.infn.it/event/43386/over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/>
          <p:cNvSpPr>
            <a:spLocks noChangeArrowheads="1"/>
          </p:cNvSpPr>
          <p:nvPr/>
        </p:nvSpPr>
        <p:spPr bwMode="auto">
          <a:xfrm>
            <a:off x="1835696" y="4553744"/>
            <a:ext cx="56166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23850" indent="-323850" defTabSz="865188">
              <a:spcBef>
                <a:spcPct val="20000"/>
              </a:spcBef>
              <a:buClr>
                <a:srgbClr val="790015"/>
              </a:buClr>
              <a:buChar char="•"/>
              <a:defRPr b="1">
                <a:solidFill>
                  <a:srgbClr val="790015"/>
                </a:solidFill>
                <a:latin typeface="Arial" panose="020B0604020202020204" pitchFamily="34" charset="0"/>
              </a:defRPr>
            </a:lvl1pPr>
            <a:lvl2pPr marL="742950" indent="-285750" defTabSz="865188">
              <a:spcBef>
                <a:spcPct val="20000"/>
              </a:spcBef>
              <a:buClr>
                <a:srgbClr val="0000CC"/>
              </a:buClr>
              <a:buChar char="–"/>
              <a:defRPr sz="1600" b="1">
                <a:solidFill>
                  <a:srgbClr val="00279F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spcBef>
                <a:spcPct val="20000"/>
              </a:spcBef>
              <a:buClr>
                <a:srgbClr val="0000CC"/>
              </a:buClr>
              <a:buChar char="•"/>
              <a:defRPr sz="1600" b="1">
                <a:solidFill>
                  <a:srgbClr val="00279F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65188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>
                <a:solidFill>
                  <a:schemeClr val="tx1"/>
                </a:solidFill>
              </a:rPr>
              <a:t>Yaohang Li and the A(I)DAPT Collaboration</a:t>
            </a:r>
          </a:p>
          <a:p>
            <a:pPr algn="ctr" eaLnBrk="1" hangingPunct="1">
              <a:buFontTx/>
              <a:buNone/>
            </a:pPr>
            <a:endParaRPr lang="en-US" sz="1400" b="0" dirty="0"/>
          </a:p>
          <a:p>
            <a:pPr algn="ctr" eaLnBrk="1" hangingPunct="1">
              <a:buFontTx/>
              <a:buNone/>
            </a:pPr>
            <a:r>
              <a:rPr lang="en-US" sz="1400" b="0" dirty="0"/>
              <a:t>Department of Computer Science</a:t>
            </a:r>
          </a:p>
          <a:p>
            <a:pPr algn="ctr" eaLnBrk="1" hangingPunct="1">
              <a:buFontTx/>
              <a:buNone/>
            </a:pPr>
            <a:r>
              <a:rPr lang="en-US" sz="1400" b="0" dirty="0"/>
              <a:t>Old Dominion University</a:t>
            </a:r>
          </a:p>
          <a:p>
            <a:pPr algn="ctr" eaLnBrk="1" hangingPunct="1">
              <a:buFontTx/>
              <a:buNone/>
            </a:pPr>
            <a:r>
              <a:rPr lang="en-US" sz="1400" b="0" dirty="0"/>
              <a:t>Norfolk, Virginia 23529</a:t>
            </a:r>
          </a:p>
          <a:p>
            <a:pPr algn="ctr" eaLnBrk="1" hangingPunct="1">
              <a:buFontTx/>
              <a:buNone/>
            </a:pPr>
            <a:r>
              <a:rPr lang="en-US" sz="1400" b="0" dirty="0">
                <a:hlinkClick r:id="rId3"/>
              </a:rPr>
              <a:t>yaohang@cs.odu.edu</a:t>
            </a:r>
            <a:endParaRPr lang="en-US" sz="1400" b="0" dirty="0"/>
          </a:p>
          <a:p>
            <a:pPr algn="ctr" eaLnBrk="1" hangingPunct="1">
              <a:buFontTx/>
              <a:buNone/>
            </a:pPr>
            <a:endParaRPr lang="en-US" sz="1400" b="0" dirty="0"/>
          </a:p>
          <a:p>
            <a:pPr algn="ctr" eaLnBrk="1" hangingPunct="1">
              <a:buFontTx/>
              <a:buNone/>
            </a:pPr>
            <a:r>
              <a:rPr lang="en-US" sz="1400" b="0" dirty="0">
                <a:solidFill>
                  <a:srgbClr val="0070C0"/>
                </a:solidFill>
              </a:rPr>
              <a:t>6/4/2025 @ AI for Hadron Spectroscopy at </a:t>
            </a:r>
            <a:r>
              <a:rPr lang="en-US" sz="1400" b="0" dirty="0" err="1">
                <a:solidFill>
                  <a:srgbClr val="0070C0"/>
                </a:solidFill>
              </a:rPr>
              <a:t>JLab</a:t>
            </a:r>
            <a:endParaRPr lang="en-US" sz="1400" b="0" dirty="0">
              <a:solidFill>
                <a:srgbClr val="0070C0"/>
              </a:solidFill>
            </a:endParaRPr>
          </a:p>
        </p:txBody>
      </p:sp>
      <p:sp>
        <p:nvSpPr>
          <p:cNvPr id="4099" name="Rectangle 20"/>
          <p:cNvSpPr>
            <a:spLocks noChangeArrowheads="1"/>
          </p:cNvSpPr>
          <p:nvPr/>
        </p:nvSpPr>
        <p:spPr bwMode="auto">
          <a:xfrm>
            <a:off x="415636" y="1268760"/>
            <a:ext cx="83127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90015"/>
              </a:buClr>
              <a:buChar char="•"/>
              <a:defRPr b="1">
                <a:solidFill>
                  <a:srgbClr val="790015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CC"/>
              </a:buClr>
              <a:buChar char="–"/>
              <a:defRPr sz="1600" b="1">
                <a:solidFill>
                  <a:srgbClr val="00279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Char char="•"/>
              <a:defRPr sz="1600" b="1">
                <a:solidFill>
                  <a:srgbClr val="00279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32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 Summary Talk of Digital Twins for Nuclear and Particle Physics (</a:t>
            </a:r>
            <a:r>
              <a:rPr lang="en-US" altLang="zh-CN" sz="3200" dirty="0" err="1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NPTwins</a:t>
            </a:r>
            <a:r>
              <a:rPr lang="en-US" altLang="zh-CN" sz="32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 2024)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055B8B-C409-2F95-D133-E96A8E36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40" y="2420888"/>
            <a:ext cx="30547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DA25-2EE0-7F8C-DFAD-6905D73C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Parton Distribution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C15B8-5E5B-EB0E-3BD1-A5B15B19F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4466"/>
            <a:ext cx="8229600" cy="4525963"/>
          </a:xfrm>
        </p:spPr>
        <p:txBody>
          <a:bodyPr/>
          <a:lstStyle/>
          <a:p>
            <a:r>
              <a:rPr lang="en-US" dirty="0"/>
              <a:t>Find a subset of replicas that describe the underlying probability distribution as accurately as the original ensemble of replicas</a:t>
            </a:r>
          </a:p>
          <a:p>
            <a:endParaRPr lang="en-US" dirty="0"/>
          </a:p>
          <a:p>
            <a:r>
              <a:rPr lang="en-US" dirty="0"/>
              <a:t>GAN</a:t>
            </a:r>
          </a:p>
          <a:p>
            <a:pPr lvl="1"/>
            <a:r>
              <a:rPr lang="en-US" dirty="0"/>
              <a:t>Enhance the number of replicas</a:t>
            </a:r>
          </a:p>
          <a:p>
            <a:pPr lvl="2"/>
            <a:r>
              <a:rPr lang="en-US" dirty="0"/>
              <a:t>Before minimizing ERF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1AD4E-C836-4A8D-B8EF-2005F75DA203}"/>
              </a:ext>
            </a:extLst>
          </p:cNvPr>
          <p:cNvSpPr txBox="1"/>
          <p:nvPr/>
        </p:nvSpPr>
        <p:spPr>
          <a:xfrm>
            <a:off x="179512" y="6337736"/>
            <a:ext cx="7848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Emanuele R. Nocera, Determining </a:t>
            </a:r>
            <a:r>
              <a:rPr lang="en-US" dirty="0" err="1"/>
              <a:t>parton</a:t>
            </a:r>
            <a:r>
              <a:rPr lang="en-US" dirty="0"/>
              <a:t> distribution functions accurately and precisely with machine learning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9C096-4081-4E4E-B4DC-F4AFC1C58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717032"/>
            <a:ext cx="2952328" cy="2285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D50E9-DFED-7F8C-0A9F-E0C4891C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613" y="2107626"/>
            <a:ext cx="4605342" cy="745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984EC-C685-6AA6-036C-2155780AE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3789040"/>
            <a:ext cx="3077004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3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1C8D-80A0-3BA8-63CE-7E90C200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for Real Time Physics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636F-1DB5-C935-A48F-D3A58676D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Autoencoder for data reduction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75F56-B801-F0C3-537B-6DB20A7A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636912"/>
            <a:ext cx="3828414" cy="2783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8FF9E-E3F0-EF04-714D-47EDEEDB7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8960"/>
            <a:ext cx="4772295" cy="2016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6D4B48-C226-4FC7-B20E-1A3A03D583A4}"/>
              </a:ext>
            </a:extLst>
          </p:cNvPr>
          <p:cNvSpPr txBox="1"/>
          <p:nvPr/>
        </p:nvSpPr>
        <p:spPr>
          <a:xfrm>
            <a:off x="100146" y="6354763"/>
            <a:ext cx="8432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Fabio Rossi, AI for real time data-reduction</a:t>
            </a:r>
          </a:p>
        </p:txBody>
      </p:sp>
    </p:spTree>
    <p:extLst>
      <p:ext uri="{BB962C8B-B14F-4D97-AF65-F5344CB8AC3E}">
        <p14:creationId xmlns:p14="http://schemas.microsoft.com/office/powerpoint/2010/main" val="378574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9A194-EBFD-B40E-FDAC-E62A4C34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AI as Surrogates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EED87-FE9A-DE0E-10E5-990E36E7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82042"/>
            <a:ext cx="7140218" cy="4525963"/>
          </a:xfrm>
        </p:spPr>
        <p:txBody>
          <a:bodyPr/>
          <a:lstStyle/>
          <a:p>
            <a:r>
              <a:rPr lang="en-US" dirty="0"/>
              <a:t>Surrogate</a:t>
            </a:r>
          </a:p>
          <a:p>
            <a:pPr lvl="1"/>
            <a:r>
              <a:rPr lang="en-US" dirty="0"/>
              <a:t>Find a latent space</a:t>
            </a:r>
          </a:p>
          <a:p>
            <a:pPr lvl="1"/>
            <a:r>
              <a:rPr lang="en-US" dirty="0"/>
              <a:t>Gaussian sampling the latent space -&gt; events of target distribution</a:t>
            </a:r>
          </a:p>
          <a:p>
            <a:r>
              <a:rPr lang="en-US" dirty="0"/>
              <a:t>The Need of Generative AI-based Surrogates</a:t>
            </a:r>
          </a:p>
          <a:p>
            <a:pPr lvl="1"/>
            <a:r>
              <a:rPr lang="en-US" dirty="0"/>
              <a:t>Run a job fast</a:t>
            </a:r>
          </a:p>
          <a:p>
            <a:pPr lvl="1"/>
            <a:r>
              <a:rPr lang="en-US" dirty="0"/>
              <a:t>Run lots of times</a:t>
            </a:r>
          </a:p>
          <a:p>
            <a:pPr lvl="1"/>
            <a:r>
              <a:rPr lang="en-US" dirty="0"/>
              <a:t>Evolution Statistics</a:t>
            </a:r>
          </a:p>
          <a:p>
            <a:pPr lvl="2"/>
            <a:r>
              <a:rPr lang="en-US" dirty="0"/>
              <a:t>Dynamics</a:t>
            </a:r>
          </a:p>
          <a:p>
            <a:pPr lvl="2"/>
            <a:r>
              <a:rPr lang="en-US" dirty="0"/>
              <a:t>Uncertainty in data</a:t>
            </a:r>
          </a:p>
          <a:p>
            <a:r>
              <a:rPr lang="en-US" dirty="0"/>
              <a:t>Diffusion Models have the advantages</a:t>
            </a:r>
          </a:p>
          <a:p>
            <a:pPr lvl="1"/>
            <a:r>
              <a:rPr lang="en-US" dirty="0"/>
              <a:t>Only MSE loss minimization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30283-110E-99A4-F57F-A4FBB522CD00}"/>
              </a:ext>
            </a:extLst>
          </p:cNvPr>
          <p:cNvSpPr txBox="1"/>
          <p:nvPr/>
        </p:nvSpPr>
        <p:spPr>
          <a:xfrm>
            <a:off x="0" y="6309320"/>
            <a:ext cx="7668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Geoffrey Fox, Generative AI for Digital Twins for Physics and Biology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A58C2-BBE6-251C-165F-5124B19B9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113" y="3573016"/>
            <a:ext cx="454239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7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D0A9-9F38-D3A4-8F43-28001319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40" y="44624"/>
            <a:ext cx="8229600" cy="1143000"/>
          </a:xfrm>
        </p:spPr>
        <p:txBody>
          <a:bodyPr/>
          <a:lstStyle/>
          <a:p>
            <a:r>
              <a:rPr lang="en-US" dirty="0"/>
              <a:t>Point Cloud based Diffusion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64B4-0FE1-34A5-C4A7-E0CC4B3D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3997"/>
            <a:ext cx="4427984" cy="4744678"/>
          </a:xfrm>
        </p:spPr>
        <p:txBody>
          <a:bodyPr/>
          <a:lstStyle/>
          <a:p>
            <a:r>
              <a:rPr lang="en-US" dirty="0"/>
              <a:t>Point-cloud based score-based diffusion model</a:t>
            </a:r>
          </a:p>
          <a:p>
            <a:pPr lvl="1"/>
            <a:r>
              <a:rPr lang="en-US" dirty="0"/>
              <a:t>Local embeddings</a:t>
            </a:r>
          </a:p>
          <a:p>
            <a:pPr lvl="1"/>
            <a:r>
              <a:rPr lang="en-US" dirty="0"/>
              <a:t>Transformers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Flexible</a:t>
            </a:r>
          </a:p>
          <a:p>
            <a:pPr lvl="2"/>
            <a:r>
              <a:rPr lang="en-US" dirty="0"/>
              <a:t>Multiplicity</a:t>
            </a:r>
          </a:p>
          <a:p>
            <a:pPr lvl="1"/>
            <a:r>
              <a:rPr lang="en-US" dirty="0"/>
              <a:t>Accurate</a:t>
            </a:r>
          </a:p>
          <a:p>
            <a:pPr lvl="2"/>
            <a:r>
              <a:rPr lang="en-US" dirty="0"/>
              <a:t>“Best generative modeling for EIC”</a:t>
            </a:r>
          </a:p>
          <a:p>
            <a:pPr lvl="1"/>
            <a:r>
              <a:rPr lang="en-US" dirty="0"/>
              <a:t>Multi-tasking</a:t>
            </a:r>
          </a:p>
          <a:p>
            <a:pPr lvl="2"/>
            <a:r>
              <a:rPr lang="en-US" dirty="0"/>
              <a:t>Classification</a:t>
            </a:r>
          </a:p>
          <a:p>
            <a:pPr lvl="2"/>
            <a:r>
              <a:rPr lang="en-US" dirty="0"/>
              <a:t>Regression</a:t>
            </a:r>
          </a:p>
          <a:p>
            <a:pPr lvl="2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7488B-87F1-FDC2-A8D2-4C7759456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734" y="0"/>
            <a:ext cx="3584266" cy="3240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4A34A-DEC9-6DE1-B9C6-47CA08804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698" y="3429000"/>
            <a:ext cx="4533806" cy="2579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1E0041-B5CC-A284-A4D6-10345C107F4F}"/>
              </a:ext>
            </a:extLst>
          </p:cNvPr>
          <p:cNvSpPr txBox="1"/>
          <p:nvPr/>
        </p:nvSpPr>
        <p:spPr>
          <a:xfrm>
            <a:off x="110202" y="6309320"/>
            <a:ext cx="8854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Nobuo Sato, Point cloud-based diffusion models for Electron-Ion Collider</a:t>
            </a:r>
          </a:p>
        </p:txBody>
      </p:sp>
    </p:spTree>
    <p:extLst>
      <p:ext uri="{BB962C8B-B14F-4D97-AF65-F5344CB8AC3E}">
        <p14:creationId xmlns:p14="http://schemas.microsoft.com/office/powerpoint/2010/main" val="269385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0EB3-7212-48C9-CD26-4A0C9258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Comparison of GANs, VAEs, NFs, and DMs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EE5FC-7908-40F2-06D4-6E0A60B63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734"/>
            <a:ext cx="9144000" cy="2282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568F13-01C3-C636-7A18-A271D8A41020}"/>
              </a:ext>
            </a:extLst>
          </p:cNvPr>
          <p:cNvSpPr txBox="1"/>
          <p:nvPr/>
        </p:nvSpPr>
        <p:spPr>
          <a:xfrm>
            <a:off x="107504" y="6444734"/>
            <a:ext cx="7848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Tareq et al., 2025</a:t>
            </a:r>
          </a:p>
        </p:txBody>
      </p:sp>
    </p:spTree>
    <p:extLst>
      <p:ext uri="{BB962C8B-B14F-4D97-AF65-F5344CB8AC3E}">
        <p14:creationId xmlns:p14="http://schemas.microsoft.com/office/powerpoint/2010/main" val="135234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CA478-CA9B-F712-5BA9-F539CA428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357D1-C812-832E-95A7-EB5C618EF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Digital Twins for Nuclear and Particle Physics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C88A0BD-3A7E-45FB-C830-518AC459F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8434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564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B885-8E0A-6D2F-9750-9FDFD6EE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Smearing and Acceptance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5D49E-E651-177B-2E0B-B5A8816E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4642"/>
            <a:ext cx="8229600" cy="4525963"/>
          </a:xfrm>
        </p:spPr>
        <p:txBody>
          <a:bodyPr/>
          <a:lstStyle/>
          <a:p>
            <a:r>
              <a:rPr lang="en-US" dirty="0"/>
              <a:t>Build a single ML model to generate in the full phase space</a:t>
            </a:r>
          </a:p>
          <a:p>
            <a:pPr lvl="1"/>
            <a:r>
              <a:rPr lang="en-US" dirty="0"/>
              <a:t>According to the correct distributions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E7DBA-2955-9F8B-86EE-FD77D0B0D588}"/>
              </a:ext>
            </a:extLst>
          </p:cNvPr>
          <p:cNvSpPr txBox="1"/>
          <p:nvPr/>
        </p:nvSpPr>
        <p:spPr>
          <a:xfrm>
            <a:off x="18120" y="6247624"/>
            <a:ext cx="7938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Tommaso Vittorini, GANs towards data smearing and acceptance corrections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328E6A-F5E7-C5D1-AA68-4A6BB884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060848"/>
            <a:ext cx="3666516" cy="1970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EEAA65-AA1B-2B66-6C47-025BF8020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6" y="2118517"/>
            <a:ext cx="5148064" cy="18554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4FF907-B41D-CB1D-8D34-CB3AAD553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581" y="4095973"/>
            <a:ext cx="3347864" cy="19745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357515-67D1-7369-EEE2-BD9CDF55D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240389"/>
            <a:ext cx="3563888" cy="17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95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5406-C17E-ABBC-2B28-FF6EAE4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Machine Learning Model with Experimental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5F48-31C3-38DC-512A-EE152E1FC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371600"/>
            <a:ext cx="4248473" cy="4754563"/>
          </a:xfrm>
        </p:spPr>
        <p:txBody>
          <a:bodyPr/>
          <a:lstStyle/>
          <a:p>
            <a:r>
              <a:rPr lang="en-US" dirty="0"/>
              <a:t>Unfold contribution from different event sources</a:t>
            </a:r>
          </a:p>
          <a:p>
            <a:pPr lvl="1"/>
            <a:r>
              <a:rPr lang="en-US" dirty="0"/>
              <a:t>Neutron signal</a:t>
            </a:r>
          </a:p>
          <a:p>
            <a:pPr lvl="1"/>
            <a:r>
              <a:rPr lang="en-US" dirty="0"/>
              <a:t>Background</a:t>
            </a:r>
          </a:p>
          <a:p>
            <a:r>
              <a:rPr lang="en-US" dirty="0"/>
              <a:t>Method</a:t>
            </a:r>
          </a:p>
          <a:p>
            <a:pPr lvl="1"/>
            <a:r>
              <a:rPr lang="en-US" dirty="0"/>
              <a:t>Fit a model to a discriminating variable with known distribution for each source</a:t>
            </a:r>
          </a:p>
          <a:p>
            <a:pPr lvl="1"/>
            <a:r>
              <a:rPr lang="en-US" dirty="0"/>
              <a:t>Calculate statical weights for each event</a:t>
            </a:r>
          </a:p>
          <a:p>
            <a:pPr lvl="1"/>
            <a:r>
              <a:rPr lang="en-US" dirty="0"/>
              <a:t>Apply weights to the control variables with unknown source distributions to reconstruct the pure signal or background distribution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446CB-E9FA-4C45-1FD2-4FBDC3DE27E0}"/>
              </a:ext>
            </a:extLst>
          </p:cNvPr>
          <p:cNvSpPr txBox="1"/>
          <p:nvPr/>
        </p:nvSpPr>
        <p:spPr>
          <a:xfrm>
            <a:off x="77801" y="6378840"/>
            <a:ext cx="7920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DEREK GLAZIER and RICHARD TYSON , “Training with Real Rata : Signal Extraction via Density Ratios 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5C232-2200-6D5B-2899-3656A876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484784"/>
            <a:ext cx="4159361" cy="449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11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8A25-9176-4C40-A66B-5F6BA121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Signal-vs-Background Classification in ALICE Charmed-hadron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1E9D1-BB08-2A37-67C5-73EE315E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dirty="0"/>
              <a:t>Boosted Decision Tree (BDT)</a:t>
            </a:r>
          </a:p>
          <a:p>
            <a:pPr lvl="1"/>
            <a:r>
              <a:rPr lang="en-US" dirty="0"/>
              <a:t>Signal-vs-Background Binary Classifier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1BDFC-E265-3493-BBF6-B90822C93433}"/>
              </a:ext>
            </a:extLst>
          </p:cNvPr>
          <p:cNvSpPr txBox="1"/>
          <p:nvPr/>
        </p:nvSpPr>
        <p:spPr>
          <a:xfrm>
            <a:off x="107504" y="6444734"/>
            <a:ext cx="7848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M. T. </a:t>
            </a:r>
            <a:r>
              <a:rPr lang="en-US" dirty="0" err="1"/>
              <a:t>Camerlingo</a:t>
            </a:r>
            <a:r>
              <a:rPr lang="en-US" dirty="0"/>
              <a:t>, Charmed-hadron reconstruction in ALICE using AI/ML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DB019-6047-D215-528D-A69C143BB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276872"/>
            <a:ext cx="3888432" cy="36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5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4DF37-E5E5-E867-4EF0-88131D73E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6E9E-7E58-074E-4EC5-ABB2560B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Digital Twins for Nuclear and Particle Physics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2C85331-E736-8EDE-7DA4-42D94A88A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5991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47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Digital Twins for Nuclear and Particle Physics (</a:t>
            </a:r>
            <a:r>
              <a:rPr lang="en-US" altLang="zh-CN" sz="2400" dirty="0" err="1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NPTwins</a:t>
            </a:r>
            <a:r>
              <a:rPr lang="en-US" altLang="zh-CN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  <a:t> 2024)</a:t>
            </a:r>
            <a:br>
              <a:rPr lang="en-US" altLang="zh-CN" sz="2400" dirty="0">
                <a:solidFill>
                  <a:srgbClr val="003366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US" sz="18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12/16/2025-12/18/2025, Museo </a:t>
            </a:r>
            <a:r>
              <a:rPr lang="en-US" sz="1800" b="0" i="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Diocesano</a:t>
            </a:r>
            <a:r>
              <a:rPr lang="en-US" sz="18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 di Genova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61" y="1183421"/>
            <a:ext cx="5492359" cy="4909875"/>
          </a:xfrm>
        </p:spPr>
        <p:txBody>
          <a:bodyPr/>
          <a:lstStyle/>
          <a:p>
            <a:r>
              <a:rPr lang="en-US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Motivation: Foster </a:t>
            </a:r>
            <a:r>
              <a:rPr lang="en-US" b="0" dirty="0">
                <a:solidFill>
                  <a:srgbClr val="777777"/>
                </a:solidFill>
                <a:latin typeface="Roboto" panose="02000000000000000000" pitchFamily="2" charset="0"/>
              </a:rPr>
              <a:t>multidisciplinary collaborations</a:t>
            </a:r>
            <a:endParaRPr lang="en-US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Data</a:t>
            </a:r>
          </a:p>
          <a:p>
            <a:pPr lvl="1"/>
            <a:r>
              <a:rPr lang="en-US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Nuclear and high energy physics facilities</a:t>
            </a:r>
          </a:p>
          <a:p>
            <a:pPr lvl="2"/>
            <a:r>
              <a:rPr lang="en-US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CERN, Jefferson Lab, RHIC, and EIC (forthcoming)</a:t>
            </a:r>
          </a:p>
          <a:p>
            <a:pPr lvl="1"/>
            <a:r>
              <a:rPr lang="en-US" dirty="0">
                <a:solidFill>
                  <a:srgbClr val="777777"/>
                </a:solidFill>
                <a:latin typeface="Roboto" panose="02000000000000000000" pitchFamily="2" charset="0"/>
              </a:rPr>
              <a:t>Exabytes of data</a:t>
            </a:r>
          </a:p>
          <a:p>
            <a:r>
              <a:rPr lang="en-US" b="0" dirty="0">
                <a:solidFill>
                  <a:srgbClr val="777777"/>
                </a:solidFill>
                <a:latin typeface="Roboto" panose="02000000000000000000" pitchFamily="2" charset="0"/>
              </a:rPr>
              <a:t>Methods</a:t>
            </a:r>
          </a:p>
          <a:p>
            <a:pPr lvl="1"/>
            <a:r>
              <a:rPr lang="en-US" dirty="0">
                <a:solidFill>
                  <a:srgbClr val="777777"/>
                </a:solidFill>
                <a:latin typeface="Roboto" panose="02000000000000000000" pitchFamily="2" charset="0"/>
              </a:rPr>
              <a:t>Data Analysis</a:t>
            </a:r>
          </a:p>
          <a:p>
            <a:pPr lvl="1"/>
            <a:r>
              <a:rPr lang="en-US" b="0" dirty="0">
                <a:solidFill>
                  <a:srgbClr val="777777"/>
                </a:solidFill>
                <a:latin typeface="Roboto" panose="02000000000000000000" pitchFamily="2" charset="0"/>
              </a:rPr>
              <a:t>AI/ML</a:t>
            </a:r>
          </a:p>
          <a:p>
            <a:pPr lvl="1"/>
            <a:r>
              <a:rPr lang="en-US" dirty="0">
                <a:solidFill>
                  <a:srgbClr val="777777"/>
                </a:solidFill>
                <a:latin typeface="Roboto" panose="02000000000000000000" pitchFamily="2" charset="0"/>
              </a:rPr>
              <a:t>Applied Mathematics</a:t>
            </a:r>
          </a:p>
          <a:p>
            <a:r>
              <a:rPr lang="en-US" b="0" dirty="0">
                <a:solidFill>
                  <a:srgbClr val="777777"/>
                </a:solidFill>
                <a:latin typeface="Roboto" panose="02000000000000000000" pitchFamily="2" charset="0"/>
              </a:rPr>
              <a:t>Understanding Physics</a:t>
            </a:r>
          </a:p>
          <a:p>
            <a:pPr lvl="1"/>
            <a:r>
              <a:rPr lang="en-US" dirty="0">
                <a:solidFill>
                  <a:srgbClr val="777777"/>
                </a:solidFill>
                <a:latin typeface="Roboto" panose="02000000000000000000" pitchFamily="2" charset="0"/>
              </a:rPr>
              <a:t>E</a:t>
            </a:r>
            <a:r>
              <a:rPr lang="en-US" b="0" dirty="0">
                <a:solidFill>
                  <a:srgbClr val="777777"/>
                </a:solidFill>
                <a:latin typeface="Roboto" panose="02000000000000000000" pitchFamily="2" charset="0"/>
              </a:rPr>
              <a:t>lementary particle interactions</a:t>
            </a:r>
          </a:p>
          <a:p>
            <a:pPr lvl="1"/>
            <a:r>
              <a:rPr lang="en-US" b="0" dirty="0">
                <a:solidFill>
                  <a:srgbClr val="777777"/>
                </a:solidFill>
                <a:latin typeface="Roboto" panose="02000000000000000000" pitchFamily="2" charset="0"/>
              </a:rPr>
              <a:t>QCD in nonperturbative regime</a:t>
            </a:r>
          </a:p>
          <a:p>
            <a:endParaRPr lang="en-US" dirty="0">
              <a:solidFill>
                <a:srgbClr val="777777"/>
              </a:solidFill>
              <a:latin typeface="Roboto" panose="02000000000000000000" pitchFamily="2" charset="0"/>
            </a:endParaRP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1F107-CEA3-C4C7-925E-F6145B785612}"/>
              </a:ext>
            </a:extLst>
          </p:cNvPr>
          <p:cNvSpPr txBox="1"/>
          <p:nvPr/>
        </p:nvSpPr>
        <p:spPr>
          <a:xfrm>
            <a:off x="5799915" y="4730299"/>
            <a:ext cx="32138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0" i="0" u="none" strike="noStrike" dirty="0">
                <a:solidFill>
                  <a:srgbClr val="0099CC"/>
                </a:solidFill>
                <a:effectLst/>
                <a:latin typeface="Roboto" panose="02000000000000000000" pitchFamily="2" charset="0"/>
              </a:rPr>
              <a:t>Organized by Alessandro Pilloni, Carlo Schiavi</a:t>
            </a:r>
            <a:r>
              <a:rPr lang="it-IT" sz="1600" b="0" dirty="0">
                <a:latin typeface="Roboto" panose="02000000000000000000" pitchFamily="2" charset="0"/>
              </a:rPr>
              <a:t>, </a:t>
            </a:r>
            <a:r>
              <a:rPr lang="it-IT" sz="1600" b="0" i="0" u="none" strike="noStrike" dirty="0">
                <a:solidFill>
                  <a:srgbClr val="0099CC"/>
                </a:solidFill>
                <a:effectLst/>
                <a:latin typeface="Roboto" panose="02000000000000000000" pitchFamily="2" charset="0"/>
              </a:rPr>
              <a:t>Francesco Armando Di Bello</a:t>
            </a:r>
            <a:r>
              <a:rPr lang="it-IT" sz="1600" b="0" dirty="0">
                <a:latin typeface="Roboto" panose="02000000000000000000" pitchFamily="2" charset="0"/>
              </a:rPr>
              <a:t>, </a:t>
            </a:r>
            <a:r>
              <a:rPr lang="it-IT" sz="1600" b="0" i="0" u="none" strike="noStrike" dirty="0">
                <a:solidFill>
                  <a:srgbClr val="0099CC"/>
                </a:solidFill>
                <a:effectLst/>
                <a:latin typeface="Roboto" panose="02000000000000000000" pitchFamily="2" charset="0"/>
              </a:rPr>
              <a:t>Marco Battaglieri, Riccardo Torre</a:t>
            </a:r>
            <a:endParaRPr lang="it-IT" sz="1600" b="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8" name="Picture 7" descr="A narrow street with buildings and a person walking&#10;&#10;AI-generated content may be incorrect.">
            <a:extLst>
              <a:ext uri="{FF2B5EF4-FFF2-40B4-BE49-F238E27FC236}">
                <a16:creationId xmlns:a16="http://schemas.microsoft.com/office/drawing/2014/main" id="{39325837-399E-D46B-BD84-25DE19D07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0768"/>
            <a:ext cx="2019039" cy="26815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B21B95-C9D3-3B05-D244-19C20D922018}"/>
              </a:ext>
            </a:extLst>
          </p:cNvPr>
          <p:cNvSpPr txBox="1"/>
          <p:nvPr/>
        </p:nvSpPr>
        <p:spPr>
          <a:xfrm>
            <a:off x="5796136" y="4053136"/>
            <a:ext cx="3213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12/16/2025-12/18/2025, Museo </a:t>
            </a:r>
            <a:r>
              <a:rPr lang="en-US" sz="1800" b="0" i="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Diocesano</a:t>
            </a:r>
            <a:r>
              <a:rPr lang="en-US" sz="18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 di Genova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7E52-147C-E254-4C73-74C4494C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of Amplitude from Cross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169CFD-C04C-692C-E9A3-C64C31959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2" y="3140968"/>
            <a:ext cx="7812360" cy="2927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45852D-46CD-A450-4451-039B274EB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268760"/>
            <a:ext cx="4968552" cy="16931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B7D17E-0ACF-E874-3BE5-CCB27F051222}"/>
              </a:ext>
            </a:extLst>
          </p:cNvPr>
          <p:cNvSpPr txBox="1"/>
          <p:nvPr/>
        </p:nvSpPr>
        <p:spPr>
          <a:xfrm>
            <a:off x="429468" y="6309320"/>
            <a:ext cx="759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 Gloria Montana, Physics-constrained GAN for amplitude extraction</a:t>
            </a:r>
          </a:p>
        </p:txBody>
      </p:sp>
    </p:spTree>
    <p:extLst>
      <p:ext uri="{BB962C8B-B14F-4D97-AF65-F5344CB8AC3E}">
        <p14:creationId xmlns:p14="http://schemas.microsoft.com/office/powerpoint/2010/main" val="317344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6BBD-E2C9-F536-BD36-F74667C4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 Detection in Light Dark Matter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E5AC-448E-4BE6-C71A-2EB50F28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US" dirty="0" err="1"/>
              <a:t>Flux+Mutability</a:t>
            </a:r>
            <a:endParaRPr lang="en-US" dirty="0"/>
          </a:p>
          <a:p>
            <a:pPr lvl="1"/>
            <a:r>
              <a:rPr lang="en-US" dirty="0"/>
              <a:t>Generative models</a:t>
            </a:r>
          </a:p>
          <a:p>
            <a:pPr lvl="1"/>
            <a:r>
              <a:rPr lang="en-US" dirty="0"/>
              <a:t>Unsupervised learning</a:t>
            </a:r>
          </a:p>
          <a:p>
            <a:pPr lvl="1"/>
            <a:r>
              <a:rPr lang="en-US" dirty="0"/>
              <a:t>Conditional Autoencoder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801AF-A42E-C650-A723-AE5A0B38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628800"/>
            <a:ext cx="4544481" cy="4274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0D8636-0349-53C2-0447-3434500A3716}"/>
              </a:ext>
            </a:extLst>
          </p:cNvPr>
          <p:cNvSpPr txBox="1"/>
          <p:nvPr/>
        </p:nvSpPr>
        <p:spPr>
          <a:xfrm>
            <a:off x="77801" y="6378840"/>
            <a:ext cx="7920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Patrick Moran, Anomaly Detection for BSM Using AI/ML</a:t>
            </a:r>
          </a:p>
        </p:txBody>
      </p:sp>
    </p:spTree>
    <p:extLst>
      <p:ext uri="{BB962C8B-B14F-4D97-AF65-F5344CB8AC3E}">
        <p14:creationId xmlns:p14="http://schemas.microsoft.com/office/powerpoint/2010/main" val="3426899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12F8C-3D58-7128-AD88-46E98D8B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Spectroscopy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F749C-83AC-78B7-8156-19A5B394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8" y="1371600"/>
            <a:ext cx="3816424" cy="4525963"/>
          </a:xfrm>
        </p:spPr>
        <p:txBody>
          <a:bodyPr/>
          <a:lstStyle/>
          <a:p>
            <a:r>
              <a:rPr lang="en-US" dirty="0"/>
              <a:t>Train a machine learning model to analyze a </a:t>
            </a:r>
            <a:r>
              <a:rPr lang="en-US" dirty="0" err="1"/>
              <a:t>lineshape</a:t>
            </a:r>
            <a:r>
              <a:rPr lang="en-US" dirty="0"/>
              <a:t> and derive the probability of each possible characterization</a:t>
            </a:r>
          </a:p>
          <a:p>
            <a:pPr lvl="1"/>
            <a:r>
              <a:rPr lang="en-US" dirty="0"/>
              <a:t>A Neural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0CA5D-D9D4-CF6B-20F5-AB0BDA313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565091"/>
            <a:ext cx="5047689" cy="2723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BD79AB-4F56-38DE-E677-23E09D8B2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7" y="3356992"/>
            <a:ext cx="2159497" cy="2242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8DA363-F05D-66E7-B780-98F8E1DE6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345888"/>
            <a:ext cx="4756441" cy="2150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D9B2DC-B6A4-3133-2DF5-F7DDF225ED4D}"/>
              </a:ext>
            </a:extLst>
          </p:cNvPr>
          <p:cNvSpPr txBox="1"/>
          <p:nvPr/>
        </p:nvSpPr>
        <p:spPr>
          <a:xfrm>
            <a:off x="35496" y="6475511"/>
            <a:ext cx="7398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César Fernández Ramírez, “Machine learning for hadron spectroscopy”</a:t>
            </a:r>
          </a:p>
        </p:txBody>
      </p:sp>
    </p:spTree>
    <p:extLst>
      <p:ext uri="{BB962C8B-B14F-4D97-AF65-F5344CB8AC3E}">
        <p14:creationId xmlns:p14="http://schemas.microsoft.com/office/powerpoint/2010/main" val="98899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D0F9-655C-7F27-0C80-0E5FF6C6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Simulation-based Inference for Parameter Estimation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00C44-533A-CB5A-AF21-1641FAAE23EC}"/>
              </a:ext>
            </a:extLst>
          </p:cNvPr>
          <p:cNvSpPr txBox="1"/>
          <p:nvPr/>
        </p:nvSpPr>
        <p:spPr>
          <a:xfrm>
            <a:off x="107504" y="6381328"/>
            <a:ext cx="9036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Jay </a:t>
            </a:r>
            <a:r>
              <a:rPr lang="en-US" dirty="0" err="1"/>
              <a:t>Sandesara</a:t>
            </a:r>
            <a:r>
              <a:rPr lang="en-US" dirty="0"/>
              <a:t>, Neural Simulation-Based Inference for Parameter Estimation at the LHC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047ED-568E-6E3D-E19A-31D1A1859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365104"/>
            <a:ext cx="5904656" cy="1912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D997C7-8CDB-232E-71F1-32B92909E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780928"/>
            <a:ext cx="2088232" cy="1521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6BD096-1592-3628-F1C5-B25FAF038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268760"/>
            <a:ext cx="5962345" cy="15214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8787F-A709-CCE7-B9FA-78CCC00F3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3184217" cy="4161248"/>
          </a:xfrm>
        </p:spPr>
        <p:txBody>
          <a:bodyPr/>
          <a:lstStyle/>
          <a:p>
            <a:r>
              <a:rPr lang="en-US" dirty="0"/>
              <a:t>Neural Simulation-based Inference</a:t>
            </a:r>
          </a:p>
          <a:p>
            <a:pPr lvl="1"/>
            <a:r>
              <a:rPr lang="en-US" dirty="0"/>
              <a:t>Use fast ML techniques for powerful statistical inference</a:t>
            </a:r>
          </a:p>
          <a:p>
            <a:pPr lvl="2"/>
            <a:r>
              <a:rPr lang="en-US" dirty="0"/>
              <a:t>Intractable likelihoods</a:t>
            </a:r>
          </a:p>
          <a:p>
            <a:pPr lvl="2"/>
            <a:r>
              <a:rPr lang="en-US" dirty="0"/>
              <a:t>Computation costly</a:t>
            </a:r>
          </a:p>
          <a:p>
            <a:pPr lvl="1"/>
            <a:r>
              <a:rPr lang="en-US" dirty="0"/>
              <a:t>Applications in LHC analysis</a:t>
            </a:r>
          </a:p>
          <a:p>
            <a:pPr lvl="2"/>
            <a:r>
              <a:rPr lang="en-US" dirty="0"/>
              <a:t>Higgs boson width measurement at ATLAS</a:t>
            </a:r>
          </a:p>
        </p:txBody>
      </p:sp>
    </p:spTree>
    <p:extLst>
      <p:ext uri="{BB962C8B-B14F-4D97-AF65-F5344CB8AC3E}">
        <p14:creationId xmlns:p14="http://schemas.microsoft.com/office/powerpoint/2010/main" val="2486610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B35B-0600-BA27-51E8-17B03C8E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Reconstruction in Collider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F68D0-A94C-6F78-E3AA-657899EAF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5762"/>
            <a:ext cx="7560840" cy="4525963"/>
          </a:xfrm>
        </p:spPr>
        <p:txBody>
          <a:bodyPr/>
          <a:lstStyle/>
          <a:p>
            <a:r>
              <a:rPr lang="en-US" b="0" dirty="0">
                <a:solidFill>
                  <a:srgbClr val="333333"/>
                </a:solidFill>
                <a:latin typeface="-apple-system"/>
              </a:rPr>
              <a:t>C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onfigurable calorimeter simulation for AI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-apple-system"/>
              </a:rPr>
              <a:t>CoCoA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-apple-system"/>
              </a:rPr>
              <a:t>Used as “Digital Twins”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8EE08-A9AC-960C-9777-9A9ED95DFED7}"/>
              </a:ext>
            </a:extLst>
          </p:cNvPr>
          <p:cNvSpPr txBox="1"/>
          <p:nvPr/>
        </p:nvSpPr>
        <p:spPr>
          <a:xfrm>
            <a:off x="35496" y="6361583"/>
            <a:ext cx="8712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Etienne Dreyer, Deep learning for particle reconstruction in collider experiments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D6830-C4C6-88C2-807D-A7C92315E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1" y="2381851"/>
            <a:ext cx="4705415" cy="3569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18454-50CA-9156-E8EF-3D405F330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140968"/>
            <a:ext cx="3707904" cy="25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6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AED0-92A8-ED72-D51B-6D62BAA0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D2D2-2B66-3F1F-9605-992BF39F9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30" y="1228033"/>
            <a:ext cx="8551142" cy="4525963"/>
          </a:xfrm>
        </p:spPr>
        <p:txBody>
          <a:bodyPr/>
          <a:lstStyle/>
          <a:p>
            <a:r>
              <a:rPr lang="en-US" dirty="0"/>
              <a:t>Synergy</a:t>
            </a:r>
          </a:p>
          <a:p>
            <a:pPr lvl="1"/>
            <a:r>
              <a:rPr lang="en-US" dirty="0"/>
              <a:t>Tailor each part of a system towards a goal</a:t>
            </a:r>
          </a:p>
          <a:p>
            <a:r>
              <a:rPr lang="en-US" dirty="0"/>
              <a:t>Holistic optimization </a:t>
            </a:r>
          </a:p>
          <a:p>
            <a:pPr lvl="1"/>
            <a:r>
              <a:rPr lang="en-US" dirty="0"/>
              <a:t>Simultaneous optimization of all parts</a:t>
            </a:r>
          </a:p>
          <a:p>
            <a:r>
              <a:rPr lang="en-US" dirty="0"/>
              <a:t>Integration</a:t>
            </a:r>
          </a:p>
          <a:p>
            <a:pPr lvl="1"/>
            <a:r>
              <a:rPr lang="en-US" dirty="0"/>
              <a:t>Bring diverse components together</a:t>
            </a:r>
          </a:p>
          <a:p>
            <a:endParaRPr lang="en-US" dirty="0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07CF357D-0292-25FA-3A6B-A3294220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587541"/>
            <a:ext cx="4299674" cy="2295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88120C-5193-9FFB-66B8-89DA7F99F01A}"/>
              </a:ext>
            </a:extLst>
          </p:cNvPr>
          <p:cNvSpPr txBox="1"/>
          <p:nvPr/>
        </p:nvSpPr>
        <p:spPr>
          <a:xfrm>
            <a:off x="457200" y="6347491"/>
            <a:ext cx="6768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Tommaso Dorigo, AI For Experiment Optimization</a:t>
            </a:r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F13F91DF-63A3-81E3-8E0E-B7BA9606E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0" y="3717032"/>
            <a:ext cx="3278804" cy="21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5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2917-7556-EB8C-EAE1-A6EC00AB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Flavor-tagging and </a:t>
            </a:r>
            <a:r>
              <a:rPr lang="el-GR" dirty="0"/>
              <a:t>τ-</a:t>
            </a:r>
            <a:r>
              <a:rPr lang="en-US" dirty="0"/>
              <a:t>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1A7BE-8D88-D718-6E5A-175365E88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3" y="1305884"/>
            <a:ext cx="6552728" cy="4525963"/>
          </a:xfrm>
        </p:spPr>
        <p:txBody>
          <a:bodyPr/>
          <a:lstStyle/>
          <a:p>
            <a:r>
              <a:rPr lang="en-US" dirty="0"/>
              <a:t>Jet Flavor-tagging (Classification)</a:t>
            </a:r>
          </a:p>
          <a:p>
            <a:pPr lvl="1"/>
            <a:r>
              <a:rPr lang="en-US" dirty="0"/>
              <a:t>Infer the flavor of the quark/gluon that has initiated the jet</a:t>
            </a:r>
          </a:p>
          <a:p>
            <a:pPr lvl="1"/>
            <a:r>
              <a:rPr lang="en-US" dirty="0"/>
              <a:t>Separating heavy-flavor jets from light gets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5FC3F-E0EE-78C4-566D-0E0AD2EB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41" y="2399291"/>
            <a:ext cx="6154793" cy="100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B11EE-F97B-26E6-76D0-AAC90CA90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11" y="1412776"/>
            <a:ext cx="2638793" cy="4163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CF6DE7-FD4C-F247-7387-E140F948A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568865"/>
            <a:ext cx="4285167" cy="24033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88640-C74D-95E7-714B-BB82253AF55E}"/>
              </a:ext>
            </a:extLst>
          </p:cNvPr>
          <p:cNvSpPr txBox="1"/>
          <p:nvPr/>
        </p:nvSpPr>
        <p:spPr>
          <a:xfrm>
            <a:off x="57164" y="6259239"/>
            <a:ext cx="7609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Gabriele </a:t>
            </a:r>
            <a:r>
              <a:rPr lang="en-US" dirty="0" err="1"/>
              <a:t>D’Anniballe</a:t>
            </a:r>
            <a:r>
              <a:rPr lang="en-US" dirty="0"/>
              <a:t>, Machine-learning techniques for jet </a:t>
            </a:r>
            <a:r>
              <a:rPr lang="en-US" dirty="0" err="1"/>
              <a:t>flavour</a:t>
            </a:r>
            <a:r>
              <a:rPr lang="en-US" dirty="0"/>
              <a:t>-tagging and τ-identification in the LHC Run3 era</a:t>
            </a:r>
          </a:p>
        </p:txBody>
      </p:sp>
    </p:spTree>
    <p:extLst>
      <p:ext uri="{BB962C8B-B14F-4D97-AF65-F5344CB8AC3E}">
        <p14:creationId xmlns:p14="http://schemas.microsoft.com/office/powerpoint/2010/main" val="117453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3F13-CA1F-C7DB-8FE9-0287C6BA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Digital Twins for Nuclear and Particle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ACF3B-A0E7-BD05-A546-92E2AAF6D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definition of Digital Twins</a:t>
            </a:r>
          </a:p>
          <a:p>
            <a:r>
              <a:rPr lang="en-US" dirty="0"/>
              <a:t>Uncertainty Quantification</a:t>
            </a:r>
          </a:p>
          <a:p>
            <a:r>
              <a:rPr lang="en-US" dirty="0"/>
              <a:t>Incorporating Physics into Models</a:t>
            </a:r>
          </a:p>
          <a:p>
            <a:r>
              <a:rPr lang="en-US" dirty="0"/>
              <a:t>Computational Resources</a:t>
            </a:r>
          </a:p>
          <a:p>
            <a:r>
              <a:rPr lang="en-US" dirty="0"/>
              <a:t>Algorithms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6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EEBC-744E-95DC-6C68-697E515B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Digital Twins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A40F8-8BBA-67E9-551A-925166B2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10" y="2309656"/>
            <a:ext cx="8097380" cy="2238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9B36CC-6F75-2982-0BBD-4EAF5919D16B}"/>
              </a:ext>
            </a:extLst>
          </p:cNvPr>
          <p:cNvSpPr txBox="1"/>
          <p:nvPr/>
        </p:nvSpPr>
        <p:spPr>
          <a:xfrm>
            <a:off x="179512" y="6289575"/>
            <a:ext cx="6768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Pietro </a:t>
            </a:r>
            <a:r>
              <a:rPr lang="en-US" dirty="0" err="1"/>
              <a:t>Vischia</a:t>
            </a:r>
            <a:r>
              <a:rPr lang="en-US" dirty="0"/>
              <a:t>, Digital twins, inductive bias, and symmetries</a:t>
            </a:r>
          </a:p>
        </p:txBody>
      </p:sp>
    </p:spTree>
    <p:extLst>
      <p:ext uri="{BB962C8B-B14F-4D97-AF65-F5344CB8AC3E}">
        <p14:creationId xmlns:p14="http://schemas.microsoft.com/office/powerpoint/2010/main" val="3327774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B89F-A204-8A49-C76D-53904099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9F6D-10C1-64A8-58F8-83E4BFC5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557136" cy="4525963"/>
          </a:xfrm>
        </p:spPr>
        <p:txBody>
          <a:bodyPr/>
          <a:lstStyle/>
          <a:p>
            <a:r>
              <a:rPr lang="en-US" dirty="0"/>
              <a:t>Aleatory Uncertainty (Stochastic Uncertainty)</a:t>
            </a:r>
          </a:p>
          <a:p>
            <a:pPr lvl="1"/>
            <a:r>
              <a:rPr lang="en-US" dirty="0"/>
              <a:t>Inherent random effects</a:t>
            </a:r>
          </a:p>
          <a:p>
            <a:pPr lvl="1"/>
            <a:r>
              <a:rPr lang="en-US" dirty="0"/>
              <a:t>Not related to the number of data samples</a:t>
            </a:r>
          </a:p>
          <a:p>
            <a:pPr lvl="1"/>
            <a:r>
              <a:rPr lang="en-US" dirty="0"/>
              <a:t>Not reducible with increasing number of data samples</a:t>
            </a:r>
          </a:p>
          <a:p>
            <a:r>
              <a:rPr lang="en-US" dirty="0"/>
              <a:t>Epistemic Uncertainty (Systematic Uncertainty)</a:t>
            </a:r>
          </a:p>
          <a:p>
            <a:pPr lvl="1"/>
            <a:r>
              <a:rPr lang="en-US" dirty="0"/>
              <a:t>Uncertainty due to lack of knowledge</a:t>
            </a:r>
          </a:p>
          <a:p>
            <a:pPr lvl="1"/>
            <a:r>
              <a:rPr lang="en-US" dirty="0"/>
              <a:t>Reducible with more data samples</a:t>
            </a:r>
          </a:p>
          <a:p>
            <a:r>
              <a:rPr lang="en-US" dirty="0"/>
              <a:t>ML Model</a:t>
            </a:r>
          </a:p>
          <a:p>
            <a:pPr lvl="1"/>
            <a:r>
              <a:rPr lang="en-US" dirty="0"/>
              <a:t>When to say “I don’t know”?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6CA22-CD1C-5E3A-D62E-CBAB16CA6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7" y="4005064"/>
            <a:ext cx="4807573" cy="27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6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5875-65B1-4CBF-8860-87681799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" y="44624"/>
            <a:ext cx="9036496" cy="1143000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Digital Twins for Nuclear and Particle Physics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5510-EEDD-473B-95DF-49A3882F5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96544"/>
          </a:xfrm>
        </p:spPr>
        <p:txBody>
          <a:bodyPr/>
          <a:lstStyle/>
          <a:p>
            <a:r>
              <a:rPr lang="en-US" sz="2400" dirty="0"/>
              <a:t>A virtual replica of reality</a:t>
            </a:r>
          </a:p>
          <a:p>
            <a:pPr lvl="1"/>
            <a:r>
              <a:rPr lang="en-US" sz="2000" dirty="0"/>
              <a:t>Simulate complex nuclear and elementary particle process</a:t>
            </a:r>
          </a:p>
          <a:p>
            <a:pPr lvl="1"/>
            <a:r>
              <a:rPr lang="en-US" sz="2000" dirty="0"/>
              <a:t>Predictive capability</a:t>
            </a:r>
          </a:p>
          <a:p>
            <a:pPr lvl="1"/>
            <a:r>
              <a:rPr lang="en-US" sz="2000" dirty="0"/>
              <a:t>Enhance physics understanding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31396B-469F-4CB3-BC0F-12E0A14C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062840" cy="27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5D1B5-6073-BDD5-3FA0-5C51A5762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864" y="2996952"/>
            <a:ext cx="4040232" cy="2304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61CB5-ABC6-84F9-334E-514DEE739A88}"/>
              </a:ext>
            </a:extLst>
          </p:cNvPr>
          <p:cNvSpPr txBox="1"/>
          <p:nvPr/>
        </p:nvSpPr>
        <p:spPr>
          <a:xfrm>
            <a:off x="4592432" y="5410090"/>
            <a:ext cx="4081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https://www.iotworldtoday.com/connectivity/digital-twins-enhance-u-s-swim-team-training-for-2024-paris-olympics</a:t>
            </a:r>
          </a:p>
        </p:txBody>
      </p:sp>
    </p:spTree>
    <p:extLst>
      <p:ext uri="{BB962C8B-B14F-4D97-AF65-F5344CB8AC3E}">
        <p14:creationId xmlns:p14="http://schemas.microsoft.com/office/powerpoint/2010/main" val="2825900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E73C-C842-14AE-985A-DE92C880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Plug physics into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2BA6B-F1EC-9A55-B0BE-8D5DA1BF2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3970784" cy="4165923"/>
          </a:xfrm>
        </p:spPr>
        <p:txBody>
          <a:bodyPr/>
          <a:lstStyle/>
          <a:p>
            <a:r>
              <a:rPr lang="en-US" dirty="0"/>
              <a:t>Change of Variables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7A970-3566-0311-A69A-AFA8968B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981091"/>
            <a:ext cx="1586711" cy="1388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3874C0-481D-8281-D4D4-D785EAA5C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007" y="3000148"/>
            <a:ext cx="1762929" cy="147793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BD37004-27AA-AA7C-1C87-B8153E8211C4}"/>
              </a:ext>
            </a:extLst>
          </p:cNvPr>
          <p:cNvSpPr/>
          <p:nvPr/>
        </p:nvSpPr>
        <p:spPr bwMode="auto">
          <a:xfrm>
            <a:off x="1838600" y="3433359"/>
            <a:ext cx="35713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18F11F-0D65-578A-7230-D9C3EC7752DC}"/>
              </a:ext>
            </a:extLst>
          </p:cNvPr>
          <p:cNvSpPr txBox="1">
            <a:spLocks/>
          </p:cNvSpPr>
          <p:nvPr/>
        </p:nvSpPr>
        <p:spPr bwMode="auto">
          <a:xfrm>
            <a:off x="4465255" y="1556792"/>
            <a:ext cx="4139194" cy="417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/>
              <a:t>Data Augmentation</a:t>
            </a:r>
          </a:p>
          <a:p>
            <a:pPr lvl="1"/>
            <a:r>
              <a:rPr lang="en-US" dirty="0"/>
              <a:t>Symmetry</a:t>
            </a:r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40BADE-4AC8-A607-3A9E-2557C0E07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703" y="2710589"/>
            <a:ext cx="1762929" cy="196963"/>
          </a:xfrm>
          <a:prstGeom prst="rect">
            <a:avLst/>
          </a:prstGeom>
        </p:spPr>
      </p:pic>
      <p:pic>
        <p:nvPicPr>
          <p:cNvPr id="1026" name="Picture 2" descr="Learning the shapes of protein pockets">
            <a:extLst>
              <a:ext uri="{FF2B5EF4-FFF2-40B4-BE49-F238E27FC236}">
                <a16:creationId xmlns:a16="http://schemas.microsoft.com/office/drawing/2014/main" id="{FB7612A1-8534-E6FF-5ACE-F8008E84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13" y="2564904"/>
            <a:ext cx="29493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A145D-05DD-512F-C056-22378327AE40}"/>
              </a:ext>
            </a:extLst>
          </p:cNvPr>
          <p:cNvSpPr txBox="1"/>
          <p:nvPr/>
        </p:nvSpPr>
        <p:spPr>
          <a:xfrm>
            <a:off x="179512" y="6339551"/>
            <a:ext cx="7992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Pietro </a:t>
            </a:r>
            <a:r>
              <a:rPr lang="en-US" dirty="0" err="1"/>
              <a:t>Vischia</a:t>
            </a:r>
            <a:r>
              <a:rPr lang="en-US" dirty="0"/>
              <a:t>, Digital twins, inductive bias, and symmetries</a:t>
            </a:r>
          </a:p>
        </p:txBody>
      </p:sp>
    </p:spTree>
    <p:extLst>
      <p:ext uri="{BB962C8B-B14F-4D97-AF65-F5344CB8AC3E}">
        <p14:creationId xmlns:p14="http://schemas.microsoft.com/office/powerpoint/2010/main" val="1741626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3866B-1877-3824-A8A1-ACDD77A2D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E4C2-AFA2-73E6-F4F7-BB7141E4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Plug physics into AI (cont.)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346BE2-EBD0-436E-5007-1CF2A0C7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36912"/>
            <a:ext cx="2275805" cy="13681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1AD897-204F-D401-C806-D06EA7930F77}"/>
              </a:ext>
            </a:extLst>
          </p:cNvPr>
          <p:cNvSpPr txBox="1">
            <a:spLocks/>
          </p:cNvSpPr>
          <p:nvPr/>
        </p:nvSpPr>
        <p:spPr bwMode="auto">
          <a:xfrm>
            <a:off x="395536" y="1377658"/>
            <a:ext cx="37444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kern="0" dirty="0"/>
              <a:t>Architectural Design</a:t>
            </a:r>
          </a:p>
          <a:p>
            <a:pPr lvl="1"/>
            <a:r>
              <a:rPr lang="en-US" kern="0" dirty="0"/>
              <a:t>Equivariance under group transformation enforced by convolutional layers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r>
              <a:rPr lang="en-US" kern="0" dirty="0"/>
              <a:t>Output Transformation</a:t>
            </a:r>
          </a:p>
          <a:p>
            <a:pPr marL="0" indent="0">
              <a:buNone/>
            </a:pPr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marL="0" indent="0">
              <a:buNone/>
            </a:pPr>
            <a:endParaRPr lang="en-US" kern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3C3426-8B3C-72F8-EE63-66CA2255C180}"/>
              </a:ext>
            </a:extLst>
          </p:cNvPr>
          <p:cNvSpPr txBox="1">
            <a:spLocks/>
          </p:cNvSpPr>
          <p:nvPr/>
        </p:nvSpPr>
        <p:spPr bwMode="auto">
          <a:xfrm>
            <a:off x="4211960" y="1371600"/>
            <a:ext cx="4860032" cy="44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kern="0" dirty="0"/>
              <a:t>Loss function penalties</a:t>
            </a:r>
          </a:p>
          <a:p>
            <a:pPr lvl="1"/>
            <a:r>
              <a:rPr lang="en-US" kern="0" dirty="0"/>
              <a:t>Encode inconsistency of models inside the loss function as a penalty term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48D0A1-0F72-54E9-3160-FB20AD58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411760"/>
            <a:ext cx="3791479" cy="428685"/>
          </a:xfrm>
          <a:prstGeom prst="rect">
            <a:avLst/>
          </a:prstGeom>
        </p:spPr>
      </p:pic>
      <p:pic>
        <p:nvPicPr>
          <p:cNvPr id="2050" name="Picture 2" descr="Sinc as a Neural Networks Activation Function - Sefik Ilkin Serengil">
            <a:extLst>
              <a:ext uri="{FF2B5EF4-FFF2-40B4-BE49-F238E27FC236}">
                <a16:creationId xmlns:a16="http://schemas.microsoft.com/office/drawing/2014/main" id="{A2C145A4-6198-9905-DB31-90ED069B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7" y="4440994"/>
            <a:ext cx="2795811" cy="160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7EADD2-0FDE-D2AB-CA72-F8A5CECF21FC}"/>
              </a:ext>
            </a:extLst>
          </p:cNvPr>
          <p:cNvSpPr txBox="1"/>
          <p:nvPr/>
        </p:nvSpPr>
        <p:spPr>
          <a:xfrm>
            <a:off x="179512" y="6339551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Pietro </a:t>
            </a:r>
            <a:r>
              <a:rPr lang="en-US" dirty="0" err="1"/>
              <a:t>Vischia</a:t>
            </a:r>
            <a:r>
              <a:rPr lang="en-US" dirty="0"/>
              <a:t>, Digital twins, inductive bias, and symmetries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84DF8D-E508-730A-41AF-F06E291F0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459" y="2996952"/>
            <a:ext cx="2778607" cy="2411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E43E9F-46CA-5A6E-238F-77853F59E172}"/>
              </a:ext>
            </a:extLst>
          </p:cNvPr>
          <p:cNvSpPr txBox="1"/>
          <p:nvPr/>
        </p:nvSpPr>
        <p:spPr>
          <a:xfrm>
            <a:off x="4757155" y="5426060"/>
            <a:ext cx="40633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Gloria Montana, Physics-constrained GAN for amplitude extraction</a:t>
            </a:r>
          </a:p>
        </p:txBody>
      </p:sp>
    </p:spTree>
    <p:extLst>
      <p:ext uri="{BB962C8B-B14F-4D97-AF65-F5344CB8AC3E}">
        <p14:creationId xmlns:p14="http://schemas.microsoft.com/office/powerpoint/2010/main" val="4291798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96CA7-A0A5-6A1B-6BDB-2FEE4873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8B34C-6365-5E87-3D63-FF8E4D3B8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Methods</a:t>
            </a:r>
          </a:p>
          <a:p>
            <a:pPr lvl="1"/>
            <a:r>
              <a:rPr lang="en-US" dirty="0"/>
              <a:t>Lorenzo Rosasco, What can kernel methods offer to </a:t>
            </a:r>
            <a:r>
              <a:rPr lang="en-US" dirty="0" err="1"/>
              <a:t>HeP</a:t>
            </a:r>
            <a:r>
              <a:rPr lang="en-US" dirty="0"/>
              <a:t>? </a:t>
            </a:r>
          </a:p>
          <a:p>
            <a:r>
              <a:rPr lang="en-US" dirty="0"/>
              <a:t>Reinforcement Learning</a:t>
            </a:r>
          </a:p>
          <a:p>
            <a:pPr lvl="1"/>
            <a:r>
              <a:rPr lang="en-US" dirty="0"/>
              <a:t>Agnese Seminara, Reinforcement Learning</a:t>
            </a:r>
          </a:p>
          <a:p>
            <a:r>
              <a:rPr lang="en-US" dirty="0"/>
              <a:t>Zeroth-order Optimization Algorithms</a:t>
            </a:r>
          </a:p>
          <a:p>
            <a:pPr lvl="1"/>
            <a:r>
              <a:rPr lang="en-US" dirty="0"/>
              <a:t>Marco Rando, Recent Developments in Zeroth-order Optimization Algorithms</a:t>
            </a:r>
          </a:p>
          <a:p>
            <a:r>
              <a:rPr lang="en-US" dirty="0"/>
              <a:t>Signal-Agnostic Searches</a:t>
            </a:r>
          </a:p>
          <a:p>
            <a:pPr lvl="1"/>
            <a:r>
              <a:rPr lang="en-US" dirty="0"/>
              <a:t>Marco Letizia, The NPLM method: ML for signal-agnostic searches and beyond</a:t>
            </a:r>
          </a:p>
        </p:txBody>
      </p:sp>
    </p:spTree>
    <p:extLst>
      <p:ext uri="{BB962C8B-B14F-4D97-AF65-F5344CB8AC3E}">
        <p14:creationId xmlns:p14="http://schemas.microsoft.com/office/powerpoint/2010/main" val="3375024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2318-C98A-EFAE-E9CD-A4F6D757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Resources to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C5EA0-9682-D5CB-DC0E-D05C423E6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Italian Center for </a:t>
            </a:r>
            <a:r>
              <a:rPr lang="en-US" dirty="0" err="1"/>
              <a:t>SuperComputing</a:t>
            </a:r>
            <a:r>
              <a:rPr lang="en-US" dirty="0"/>
              <a:t> (ICSC)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B8F54-CCEE-BBF0-62E4-6299AF6FD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169" y="3132739"/>
            <a:ext cx="2747319" cy="1969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B8C9DA-0637-D187-52B3-0BACB1C6A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5" y="3336190"/>
            <a:ext cx="3162741" cy="1562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F51CB0-0BED-03E7-3DB8-B52771674E9D}"/>
              </a:ext>
            </a:extLst>
          </p:cNvPr>
          <p:cNvSpPr txBox="1"/>
          <p:nvPr/>
        </p:nvSpPr>
        <p:spPr>
          <a:xfrm>
            <a:off x="107504" y="6260317"/>
            <a:ext cx="7920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Lucio </a:t>
            </a:r>
            <a:r>
              <a:rPr lang="en-US" dirty="0" err="1"/>
              <a:t>Anderlini</a:t>
            </a:r>
            <a:r>
              <a:rPr lang="en-US" dirty="0"/>
              <a:t>, Artificial Intelligence in the ICSC and Terabit projects</a:t>
            </a:r>
          </a:p>
          <a:p>
            <a:r>
              <a:rPr lang="en-US" dirty="0"/>
              <a:t>Davide </a:t>
            </a:r>
            <a:r>
              <a:rPr lang="en-US" dirty="0" err="1"/>
              <a:t>Salomoni</a:t>
            </a:r>
            <a:r>
              <a:rPr lang="en-US" dirty="0"/>
              <a:t>, The Italian center for HPC (ICSC)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E4841-5F32-A277-0482-F72450CF89E5}"/>
              </a:ext>
            </a:extLst>
          </p:cNvPr>
          <p:cNvSpPr txBox="1"/>
          <p:nvPr/>
        </p:nvSpPr>
        <p:spPr>
          <a:xfrm>
            <a:off x="827584" y="2254451"/>
            <a:ext cx="79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AI_INFN platform as bridge from Cloud to ICSC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2181AF-6307-8E68-FD5E-F6BEE10619DA}"/>
              </a:ext>
            </a:extLst>
          </p:cNvPr>
          <p:cNvSpPr txBox="1"/>
          <p:nvPr/>
        </p:nvSpPr>
        <p:spPr>
          <a:xfrm>
            <a:off x="7164288" y="2746995"/>
            <a:ext cx="984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ICSC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26DCAF-656D-580A-A79B-F1C778344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" y="3506634"/>
            <a:ext cx="1657581" cy="1095528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A729C2B8-FA29-04A4-316D-3041C2FC0F41}"/>
              </a:ext>
            </a:extLst>
          </p:cNvPr>
          <p:cNvSpPr/>
          <p:nvPr/>
        </p:nvSpPr>
        <p:spPr bwMode="auto">
          <a:xfrm>
            <a:off x="1763688" y="4005064"/>
            <a:ext cx="432048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7C4846F-9DA2-B633-064D-087012B48329}"/>
              </a:ext>
            </a:extLst>
          </p:cNvPr>
          <p:cNvSpPr/>
          <p:nvPr/>
        </p:nvSpPr>
        <p:spPr bwMode="auto">
          <a:xfrm>
            <a:off x="5308035" y="3941440"/>
            <a:ext cx="432048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28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EDD7-FBAB-E189-AFA2-25065FFA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Applications to High Energy Physics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B23A8-8C53-29F7-EE8D-22189847F129}"/>
              </a:ext>
            </a:extLst>
          </p:cNvPr>
          <p:cNvSpPr txBox="1"/>
          <p:nvPr/>
        </p:nvSpPr>
        <p:spPr>
          <a:xfrm>
            <a:off x="179512" y="6354763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Davide Zuliani, Quantum computing applications for HEP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C1CB96-7C30-D21F-9F23-A278763BA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08" y="3947098"/>
            <a:ext cx="2945794" cy="211148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547E41-391D-5F83-5994-A613BD297266}"/>
              </a:ext>
            </a:extLst>
          </p:cNvPr>
          <p:cNvSpPr txBox="1">
            <a:spLocks/>
          </p:cNvSpPr>
          <p:nvPr/>
        </p:nvSpPr>
        <p:spPr bwMode="auto">
          <a:xfrm>
            <a:off x="3239852" y="1162090"/>
            <a:ext cx="1656184" cy="3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/>
              <a:t>Classification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5B01B-0083-3038-EB7B-CC147BF3E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72" y="1757975"/>
            <a:ext cx="1758565" cy="169825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2168B5-37F3-954C-6B75-458E8CFFE784}"/>
              </a:ext>
            </a:extLst>
          </p:cNvPr>
          <p:cNvSpPr txBox="1">
            <a:spLocks/>
          </p:cNvSpPr>
          <p:nvPr/>
        </p:nvSpPr>
        <p:spPr bwMode="auto">
          <a:xfrm>
            <a:off x="414266" y="1369335"/>
            <a:ext cx="2160240" cy="3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kern="0" dirty="0">
                <a:solidFill>
                  <a:schemeClr val="tx1"/>
                </a:solidFill>
              </a:rPr>
              <a:t>Higgs Classification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7263CF-36B7-1287-3E9F-FFF94CFDF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36" y="3907993"/>
            <a:ext cx="1964858" cy="204827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BD58352-0119-EB7C-9DC2-F5680DE1751F}"/>
              </a:ext>
            </a:extLst>
          </p:cNvPr>
          <p:cNvSpPr txBox="1">
            <a:spLocks/>
          </p:cNvSpPr>
          <p:nvPr/>
        </p:nvSpPr>
        <p:spPr bwMode="auto">
          <a:xfrm>
            <a:off x="6844444" y="3477399"/>
            <a:ext cx="2223864" cy="3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/>
              <a:t>Generative AI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C70F8B-BA7E-1E40-26CD-42815FAB73ED}"/>
              </a:ext>
            </a:extLst>
          </p:cNvPr>
          <p:cNvSpPr txBox="1">
            <a:spLocks/>
          </p:cNvSpPr>
          <p:nvPr/>
        </p:nvSpPr>
        <p:spPr bwMode="auto">
          <a:xfrm>
            <a:off x="350642" y="3517867"/>
            <a:ext cx="2223864" cy="3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kern="0" dirty="0"/>
              <a:t>Anomaly Detection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26F1D5-F0DE-A0B2-A248-0EE32B48B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3794838"/>
            <a:ext cx="2556681" cy="22310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D2C4AC-7FC8-E262-88ED-5A64A2F1F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238" y="1846913"/>
            <a:ext cx="5508104" cy="1549427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B0B8595-FD01-9740-27E7-089BD9000C96}"/>
              </a:ext>
            </a:extLst>
          </p:cNvPr>
          <p:cNvSpPr txBox="1">
            <a:spLocks/>
          </p:cNvSpPr>
          <p:nvPr/>
        </p:nvSpPr>
        <p:spPr bwMode="auto">
          <a:xfrm>
            <a:off x="5076056" y="1406553"/>
            <a:ext cx="2160240" cy="3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kern="0" dirty="0">
                <a:solidFill>
                  <a:schemeClr val="tx1"/>
                </a:solidFill>
              </a:rPr>
              <a:t>B-jet Tagging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6372F9E-9FF7-80EF-C5D6-6B5B41B46FDC}"/>
              </a:ext>
            </a:extLst>
          </p:cNvPr>
          <p:cNvSpPr txBox="1">
            <a:spLocks/>
          </p:cNvSpPr>
          <p:nvPr/>
        </p:nvSpPr>
        <p:spPr bwMode="auto">
          <a:xfrm>
            <a:off x="3527426" y="3498203"/>
            <a:ext cx="2223864" cy="3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kern="0" dirty="0"/>
              <a:t>Tracking</a:t>
            </a:r>
          </a:p>
        </p:txBody>
      </p:sp>
    </p:spTree>
    <p:extLst>
      <p:ext uri="{BB962C8B-B14F-4D97-AF65-F5344CB8AC3E}">
        <p14:creationId xmlns:p14="http://schemas.microsoft.com/office/powerpoint/2010/main" val="3888910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684A-AA73-E763-4D1A-546B64BB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49023-5C5D-4354-AF57-35C8695E2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4" y="1340767"/>
            <a:ext cx="5266926" cy="4525963"/>
          </a:xfrm>
        </p:spPr>
        <p:txBody>
          <a:bodyPr/>
          <a:lstStyle/>
          <a:p>
            <a:r>
              <a:rPr lang="en-US" dirty="0"/>
              <a:t>Digital Twins for Nuclear and Particle Physics</a:t>
            </a:r>
          </a:p>
          <a:p>
            <a:pPr lvl="1"/>
            <a:r>
              <a:rPr lang="en-US" dirty="0"/>
              <a:t>Mimicking</a:t>
            </a:r>
          </a:p>
          <a:p>
            <a:pPr lvl="2"/>
            <a:r>
              <a:rPr lang="en-US" dirty="0"/>
              <a:t>Generative AI</a:t>
            </a:r>
          </a:p>
          <a:p>
            <a:pPr lvl="3"/>
            <a:r>
              <a:rPr lang="en-US" dirty="0"/>
              <a:t>GAN is popularly used; DM is promising</a:t>
            </a:r>
          </a:p>
          <a:p>
            <a:pPr lvl="1"/>
            <a:r>
              <a:rPr lang="en-US" dirty="0"/>
              <a:t>Unfolding</a:t>
            </a:r>
          </a:p>
          <a:p>
            <a:pPr lvl="2"/>
            <a:r>
              <a:rPr lang="en-US" dirty="0"/>
              <a:t>Detector Effect</a:t>
            </a:r>
          </a:p>
          <a:p>
            <a:pPr lvl="2"/>
            <a:r>
              <a:rPr lang="en-US" dirty="0"/>
              <a:t>Signal vs Background</a:t>
            </a:r>
          </a:p>
          <a:p>
            <a:pPr lvl="1"/>
            <a:r>
              <a:rPr lang="en-US" dirty="0"/>
              <a:t>Insight</a:t>
            </a:r>
          </a:p>
          <a:p>
            <a:pPr lvl="2"/>
            <a:r>
              <a:rPr lang="en-US" dirty="0"/>
              <a:t>Extract Physics Properties</a:t>
            </a:r>
          </a:p>
          <a:p>
            <a:pPr lvl="2"/>
            <a:r>
              <a:rPr lang="en-US" dirty="0"/>
              <a:t>Infer Parameters</a:t>
            </a:r>
          </a:p>
          <a:p>
            <a:pPr lvl="2"/>
            <a:r>
              <a:rPr lang="en-US" dirty="0"/>
              <a:t>Anomaly Detection</a:t>
            </a:r>
          </a:p>
          <a:p>
            <a:pPr lvl="2"/>
            <a:r>
              <a:rPr lang="en-US" dirty="0"/>
              <a:t>Estimate Underlying Probability</a:t>
            </a:r>
          </a:p>
          <a:p>
            <a:pPr lvl="2"/>
            <a:r>
              <a:rPr lang="en-US" dirty="0"/>
              <a:t>Reconstruct Particle Flows</a:t>
            </a:r>
          </a:p>
          <a:p>
            <a:pPr lvl="2"/>
            <a:r>
              <a:rPr lang="en-US" dirty="0"/>
              <a:t>Experiment Optimization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D97157-46D8-6D85-213F-E5A78FE24492}"/>
              </a:ext>
            </a:extLst>
          </p:cNvPr>
          <p:cNvSpPr txBox="1">
            <a:spLocks/>
          </p:cNvSpPr>
          <p:nvPr/>
        </p:nvSpPr>
        <p:spPr bwMode="auto">
          <a:xfrm>
            <a:off x="5508104" y="1340768"/>
            <a:ext cx="35283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kern="0" dirty="0"/>
              <a:t>Challenges</a:t>
            </a:r>
          </a:p>
          <a:p>
            <a:pPr lvl="1"/>
            <a:r>
              <a:rPr lang="en-US" kern="0" dirty="0"/>
              <a:t>Definition of Digital Twins</a:t>
            </a:r>
          </a:p>
          <a:p>
            <a:pPr lvl="1"/>
            <a:r>
              <a:rPr lang="en-US" kern="0" dirty="0"/>
              <a:t>Uncertainty Quantification</a:t>
            </a:r>
          </a:p>
          <a:p>
            <a:pPr lvl="1"/>
            <a:r>
              <a:rPr lang="en-US" kern="0" dirty="0"/>
              <a:t>Incorporating Physics into Models</a:t>
            </a:r>
          </a:p>
          <a:p>
            <a:pPr lvl="1"/>
            <a:r>
              <a:rPr lang="en-US" kern="0" dirty="0"/>
              <a:t>Computational Resources</a:t>
            </a:r>
          </a:p>
          <a:p>
            <a:pPr lvl="1"/>
            <a:r>
              <a:rPr lang="en-US" kern="0" dirty="0"/>
              <a:t>Algorithms</a:t>
            </a:r>
          </a:p>
          <a:p>
            <a:pPr lvl="1"/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031305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527C-0DD2-6924-DA92-A03F02B9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2C46C-09C0-9D71-32FE-A077D3D76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NP-Twins 2024 Organizers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Alessandro Pilloni</a:t>
            </a:r>
            <a:endParaRPr lang="it-IT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Carlo Schiavi</a:t>
            </a:r>
            <a:endParaRPr lang="it-IT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Francesco Armando Di Bello</a:t>
            </a:r>
            <a:endParaRPr lang="it-IT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Marco Battaglieri</a:t>
            </a:r>
            <a:endParaRPr lang="it-IT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Riccardo Torre</a:t>
            </a:r>
            <a:endParaRPr lang="it-IT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r>
              <a:rPr lang="en-US" dirty="0"/>
              <a:t>NP-Twins 2024 Website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https://agenda.infn.it/event/43386/overview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D380E-43F2-60CB-D277-0B4438E09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437112"/>
            <a:ext cx="2810267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2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7319-C352-D06A-B523-C410F542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Digital Twins for Nuclear and Particle Physics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15ADB87-A640-1601-709B-DEE1AEB8F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4204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725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3BAD6-8034-4E60-8D44-C51428840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A116-B97D-5863-BA30-D2EFDF7B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Digital Twins for Nuclear and Particle Physics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0645F67-0FEB-9B7F-BD45-7B14AB3E1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5538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447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9CA83-2A1B-6CB6-4A63-0A5CE2B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B48C-58F5-6CDC-14D6-3D1E2684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" y="1336415"/>
            <a:ext cx="8229600" cy="4525963"/>
          </a:xfrm>
        </p:spPr>
        <p:txBody>
          <a:bodyPr/>
          <a:lstStyle/>
          <a:p>
            <a:r>
              <a:rPr lang="en-US" dirty="0"/>
              <a:t>Generative Adversarial Networks (GANs)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Variational Autoencoder (VAE)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2D766-0E02-3450-C326-46DC1011C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9" y="1844824"/>
            <a:ext cx="3482501" cy="1656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93E0E-F6D1-4C6C-4BCD-831EB10C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848" y="1772816"/>
            <a:ext cx="3609632" cy="1656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3BB8B1-3AB0-C709-32A8-DCC2F57BA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62" y="4594069"/>
            <a:ext cx="4078734" cy="130335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071D72-026E-F6BA-F29C-429ACEA88FAB}"/>
              </a:ext>
            </a:extLst>
          </p:cNvPr>
          <p:cNvSpPr txBox="1">
            <a:spLocks/>
          </p:cNvSpPr>
          <p:nvPr/>
        </p:nvSpPr>
        <p:spPr bwMode="auto">
          <a:xfrm>
            <a:off x="4957762" y="1336414"/>
            <a:ext cx="40067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kern="0" dirty="0"/>
              <a:t>Normalizing Flow (NF)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Diffusion Models (DM)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29F916-30D6-A430-E40E-7319F8EA4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4583970"/>
            <a:ext cx="3975724" cy="13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FEBB-2D49-397D-7306-D1A1556D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GAN-based Physics Event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8076F-CB21-2D2C-6FD1-9EF68AF01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344616"/>
            <a:ext cx="8589640" cy="9647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GAN-based physics event generation on mimicking (a) HERA, (b) inclusive DIS, and (c) CLAS exclusive DIS 2𝜋 photoproduction. Good agreements are found.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91A54-D946-1B83-A343-3235CE66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80" y="1336933"/>
            <a:ext cx="6246440" cy="3942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F4DE0A-F89D-8DAB-70F5-5695994CD10D}"/>
              </a:ext>
            </a:extLst>
          </p:cNvPr>
          <p:cNvSpPr txBox="1"/>
          <p:nvPr/>
        </p:nvSpPr>
        <p:spPr>
          <a:xfrm>
            <a:off x="323528" y="6233419"/>
            <a:ext cx="7704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Yaohang Li, Unfolding Particle Detector Effects in HEP with Generative AI</a:t>
            </a:r>
          </a:p>
        </p:txBody>
      </p:sp>
    </p:spTree>
    <p:extLst>
      <p:ext uri="{BB962C8B-B14F-4D97-AF65-F5344CB8AC3E}">
        <p14:creationId xmlns:p14="http://schemas.microsoft.com/office/powerpoint/2010/main" val="254631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0DBD-F045-D043-A0D3-B686EC9D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the LHCb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BFC1-A716-0657-DF42-62747DC8C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2" y="1340768"/>
            <a:ext cx="5581128" cy="4525963"/>
          </a:xfrm>
        </p:spPr>
        <p:txBody>
          <a:bodyPr/>
          <a:lstStyle/>
          <a:p>
            <a:r>
              <a:rPr lang="en-US" dirty="0"/>
              <a:t>Lamarr pipeline for parameterizations</a:t>
            </a:r>
          </a:p>
          <a:p>
            <a:pPr lvl="1"/>
            <a:r>
              <a:rPr lang="en-US" dirty="0"/>
              <a:t>Deep NN as binary classifiers for Acceptance/Reconstruction/Selection efficiencies</a:t>
            </a:r>
          </a:p>
          <a:p>
            <a:pPr lvl="1"/>
            <a:r>
              <a:rPr lang="en-US" dirty="0"/>
              <a:t>PIDGAN for reconstructed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D9781-88A1-0898-2014-052B2D10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6" y="3763968"/>
            <a:ext cx="2632886" cy="2234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49809-6FA5-B9E4-266B-046C405EF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789410"/>
            <a:ext cx="2676899" cy="2279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210626-722F-F115-8A30-D14F76015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5" y="1780694"/>
            <a:ext cx="2950644" cy="4252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44F4C0-71C1-7E1B-4890-5F3CAF7AA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1435254"/>
            <a:ext cx="1828219" cy="375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3F2A21-A6A8-73F8-902B-AE0E4EA0E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414" y="3174716"/>
            <a:ext cx="1846708" cy="4290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72ECB6-DA18-AEF7-1B44-67BE412DFBBA}"/>
              </a:ext>
            </a:extLst>
          </p:cNvPr>
          <p:cNvSpPr txBox="1"/>
          <p:nvPr/>
        </p:nvSpPr>
        <p:spPr>
          <a:xfrm>
            <a:off x="77801" y="6378840"/>
            <a:ext cx="7920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Lucio </a:t>
            </a:r>
            <a:r>
              <a:rPr lang="en-US" dirty="0" err="1"/>
              <a:t>Anderlini</a:t>
            </a:r>
            <a:r>
              <a:rPr lang="en-US" dirty="0"/>
              <a:t>, “Simulating the LHCb experiment with Machine Learning”</a:t>
            </a:r>
          </a:p>
        </p:txBody>
      </p:sp>
    </p:spTree>
    <p:extLst>
      <p:ext uri="{BB962C8B-B14F-4D97-AF65-F5344CB8AC3E}">
        <p14:creationId xmlns:p14="http://schemas.microsoft.com/office/powerpoint/2010/main" val="318637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F9C1-6329-71CB-0033-A3925DB0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with ATLAS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EA296-00B5-8A23-DCED-9CDD2B3D3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48" y="1434099"/>
            <a:ext cx="8229600" cy="4525963"/>
          </a:xfrm>
        </p:spPr>
        <p:txBody>
          <a:bodyPr/>
          <a:lstStyle/>
          <a:p>
            <a:r>
              <a:rPr lang="en-US" dirty="0" err="1"/>
              <a:t>FastCaloGAN</a:t>
            </a:r>
            <a:endParaRPr lang="en-US" dirty="0"/>
          </a:p>
          <a:p>
            <a:pPr lvl="1"/>
            <a:r>
              <a:rPr lang="en-US" dirty="0"/>
              <a:t>Wasserstein GAN</a:t>
            </a:r>
          </a:p>
          <a:p>
            <a:pPr lvl="1"/>
            <a:r>
              <a:rPr lang="en-US" dirty="0"/>
              <a:t>“Remarkable Agreement with GEANT4”</a:t>
            </a:r>
          </a:p>
          <a:p>
            <a:pPr lvl="1"/>
            <a:r>
              <a:rPr lang="en-US" dirty="0"/>
              <a:t>Fast Simulation in ATLAS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14EF6-8DA5-4884-38C7-66D2C462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42738"/>
            <a:ext cx="3954475" cy="1832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4922B-0FD3-A356-684D-FA39A709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37" y="1628800"/>
            <a:ext cx="3830427" cy="3836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058627-7C8F-725F-3C6B-2F7698283202}"/>
              </a:ext>
            </a:extLst>
          </p:cNvPr>
          <p:cNvSpPr txBox="1"/>
          <p:nvPr/>
        </p:nvSpPr>
        <p:spPr>
          <a:xfrm>
            <a:off x="331588" y="6324747"/>
            <a:ext cx="7048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Federico A.G. </a:t>
            </a:r>
            <a:r>
              <a:rPr lang="en-US" dirty="0" err="1"/>
              <a:t>Corchia</a:t>
            </a:r>
            <a:r>
              <a:rPr lang="en-US" dirty="0"/>
              <a:t>, Fast Simulation with ATLAS</a:t>
            </a:r>
          </a:p>
        </p:txBody>
      </p:sp>
    </p:spTree>
    <p:extLst>
      <p:ext uri="{BB962C8B-B14F-4D97-AF65-F5344CB8AC3E}">
        <p14:creationId xmlns:p14="http://schemas.microsoft.com/office/powerpoint/2010/main" val="1657061896"/>
      </p:ext>
    </p:extLst>
  </p:cSld>
  <p:clrMapOvr>
    <a:masterClrMapping/>
  </p:clrMapOvr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53111</TotalTime>
  <Words>1397</Words>
  <Application>Microsoft Office PowerPoint</Application>
  <PresentationFormat>On-screen Show (4:3)</PresentationFormat>
  <Paragraphs>306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-apple-system</vt:lpstr>
      <vt:lpstr>Arial</vt:lpstr>
      <vt:lpstr>Calibri</vt:lpstr>
      <vt:lpstr>Roboto</vt:lpstr>
      <vt:lpstr>Verdana</vt:lpstr>
      <vt:lpstr>Wingdings</vt:lpstr>
      <vt:lpstr>17_habv</vt:lpstr>
      <vt:lpstr>Benutzerdefiniertes Design</vt:lpstr>
      <vt:lpstr>PowerPoint Presentation</vt:lpstr>
      <vt:lpstr>Digital Twins for Nuclear and Particle Physics (NPTwins 2024) 12/16/2025-12/18/2025, Museo Diocesano di Genova</vt:lpstr>
      <vt:lpstr>Digital Twins for Nuclear and Particle Physics</vt:lpstr>
      <vt:lpstr>Digital Twins for Nuclear and Particle Physics</vt:lpstr>
      <vt:lpstr>Digital Twins for Nuclear and Particle Physics</vt:lpstr>
      <vt:lpstr>Generative AI</vt:lpstr>
      <vt:lpstr>GAN-based Physics Event Generation</vt:lpstr>
      <vt:lpstr>Simulating the LHCb experiment</vt:lpstr>
      <vt:lpstr>Simulation with ATLAS</vt:lpstr>
      <vt:lpstr>Determining Parton Distribution Functions</vt:lpstr>
      <vt:lpstr>Data Reduction for Real Time Physics Data</vt:lpstr>
      <vt:lpstr>Generative AI as Surrogates</vt:lpstr>
      <vt:lpstr>Point Cloud based Diffusion Model</vt:lpstr>
      <vt:lpstr>A Comparison of GANs, VAEs, NFs, and DMs</vt:lpstr>
      <vt:lpstr>Digital Twins for Nuclear and Particle Physics</vt:lpstr>
      <vt:lpstr>Smearing and Acceptance Correction</vt:lpstr>
      <vt:lpstr>Training Machine Learning Model with Experimental Data </vt:lpstr>
      <vt:lpstr>Signal-vs-Background Classification in ALICE Charmed-hadron Reconstruction</vt:lpstr>
      <vt:lpstr>Digital Twins for Nuclear and Particle Physics</vt:lpstr>
      <vt:lpstr>Reconstruction of Amplitude from Cross Section</vt:lpstr>
      <vt:lpstr>Anomalies Detection in Light Dark Matter Detection</vt:lpstr>
      <vt:lpstr>Hadron Spectroscopy</vt:lpstr>
      <vt:lpstr>Simulation-based Inference for Parameter Estimation</vt:lpstr>
      <vt:lpstr>Particle Reconstruction in Collider experiments</vt:lpstr>
      <vt:lpstr>Experiment Optimization</vt:lpstr>
      <vt:lpstr>Jet Flavor-tagging and τ-identification</vt:lpstr>
      <vt:lpstr>Challenges in Digital Twins for Nuclear and Particle Physics</vt:lpstr>
      <vt:lpstr>Definition of Digital Twins</vt:lpstr>
      <vt:lpstr>Uncertainty Quantification</vt:lpstr>
      <vt:lpstr>Challenges: Plug physics into AI</vt:lpstr>
      <vt:lpstr>Challenges: Plug physics into AI (cont.)</vt:lpstr>
      <vt:lpstr>Algorithms</vt:lpstr>
      <vt:lpstr>Computing Resources to AI</vt:lpstr>
      <vt:lpstr>Quantum Computing Applications to High Energy Physics</vt:lpstr>
      <vt:lpstr>Summary</vt:lpstr>
      <vt:lpstr>Acknowledgements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yaohang@cs.odu.edu</dc:creator>
  <cp:lastModifiedBy>Li, Yaohang</cp:lastModifiedBy>
  <cp:revision>1519</cp:revision>
  <cp:lastPrinted>2012-01-06T11:37:45Z</cp:lastPrinted>
  <dcterms:created xsi:type="dcterms:W3CDTF">2006-04-22T09:23:14Z</dcterms:created>
  <dcterms:modified xsi:type="dcterms:W3CDTF">2025-06-04T14:00:30Z</dcterms:modified>
</cp:coreProperties>
</file>