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9"/>
  </p:notesMasterIdLst>
  <p:handoutMasterIdLst>
    <p:handoutMasterId r:id="rId30"/>
  </p:handoutMasterIdLst>
  <p:sldIdLst>
    <p:sldId id="256" r:id="rId5"/>
    <p:sldId id="269" r:id="rId6"/>
    <p:sldId id="270" r:id="rId7"/>
    <p:sldId id="287" r:id="rId8"/>
    <p:sldId id="274" r:id="rId9"/>
    <p:sldId id="276" r:id="rId10"/>
    <p:sldId id="275" r:id="rId11"/>
    <p:sldId id="273" r:id="rId12"/>
    <p:sldId id="278" r:id="rId13"/>
    <p:sldId id="279" r:id="rId14"/>
    <p:sldId id="296" r:id="rId15"/>
    <p:sldId id="290" r:id="rId16"/>
    <p:sldId id="294" r:id="rId17"/>
    <p:sldId id="280" r:id="rId18"/>
    <p:sldId id="281" r:id="rId19"/>
    <p:sldId id="282" r:id="rId20"/>
    <p:sldId id="283" r:id="rId21"/>
    <p:sldId id="286" r:id="rId22"/>
    <p:sldId id="597" r:id="rId23"/>
    <p:sldId id="271" r:id="rId24"/>
    <p:sldId id="272" r:id="rId25"/>
    <p:sldId id="277" r:id="rId26"/>
    <p:sldId id="284" r:id="rId27"/>
    <p:sldId id="285"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FD54D5-6871-4AE5-A5B0-735860ACB3E3}" v="37" dt="2025-04-18T00:26:58.5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7" autoAdjust="0"/>
    <p:restoredTop sz="96408" autoAdjust="0"/>
  </p:normalViewPr>
  <p:slideViewPr>
    <p:cSldViewPr snapToGrid="0" snapToObjects="1">
      <p:cViewPr>
        <p:scale>
          <a:sx n="75" d="100"/>
          <a:sy n="75" d="100"/>
        </p:scale>
        <p:origin x="1020" y="-232"/>
      </p:cViewPr>
      <p:guideLst/>
    </p:cSldViewPr>
  </p:slideViewPr>
  <p:outlineViewPr>
    <p:cViewPr>
      <p:scale>
        <a:sx n="33" d="100"/>
        <a:sy n="33" d="100"/>
      </p:scale>
      <p:origin x="0" y="-11706"/>
    </p:cViewPr>
  </p:outlineViewPr>
  <p:notesTextViewPr>
    <p:cViewPr>
      <p:scale>
        <a:sx n="1" d="1"/>
        <a:sy n="1" d="1"/>
      </p:scale>
      <p:origin x="0" y="0"/>
    </p:cViewPr>
  </p:notesTextViewPr>
  <p:sorterViewPr>
    <p:cViewPr>
      <p:scale>
        <a:sx n="100" d="100"/>
        <a:sy n="100" d="100"/>
      </p:scale>
      <p:origin x="0" y="-4144"/>
    </p:cViewPr>
  </p:sorterViewPr>
  <p:notesViewPr>
    <p:cSldViewPr snapToGrid="0" snapToObjects="1">
      <p:cViewPr varScale="1">
        <p:scale>
          <a:sx n="66" d="100"/>
          <a:sy n="66" d="100"/>
        </p:scale>
        <p:origin x="3134"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ves Roblin" userId="34551148-8106-41e2-8265-859f4abb369c" providerId="ADAL" clId="{B05F3492-9F91-40EF-B591-28F9BBC2735B}"/>
    <pc:docChg chg="custSel addSld delSld modSld sldOrd modMainMaster">
      <pc:chgData name="Yves Roblin" userId="34551148-8106-41e2-8265-859f4abb369c" providerId="ADAL" clId="{B05F3492-9F91-40EF-B591-28F9BBC2735B}" dt="2025-04-22T22:31:59.560" v="1732"/>
      <pc:docMkLst>
        <pc:docMk/>
      </pc:docMkLst>
      <pc:sldChg chg="modSp">
        <pc:chgData name="Yves Roblin" userId="34551148-8106-41e2-8265-859f4abb369c" providerId="ADAL" clId="{B05F3492-9F91-40EF-B591-28F9BBC2735B}" dt="2025-04-22T15:13:49.354" v="813" actId="20577"/>
        <pc:sldMkLst>
          <pc:docMk/>
          <pc:sldMk cId="128484046" sldId="270"/>
        </pc:sldMkLst>
        <pc:spChg chg="mod">
          <ac:chgData name="Yves Roblin" userId="34551148-8106-41e2-8265-859f4abb369c" providerId="ADAL" clId="{B05F3492-9F91-40EF-B591-28F9BBC2735B}" dt="2025-04-22T15:13:49.354" v="813" actId="20577"/>
          <ac:spMkLst>
            <pc:docMk/>
            <pc:sldMk cId="128484046" sldId="270"/>
            <ac:spMk id="3" creationId="{2316F303-E811-4BBF-9485-7D14F8F8464C}"/>
          </ac:spMkLst>
        </pc:spChg>
      </pc:sldChg>
      <pc:sldChg chg="modSp">
        <pc:chgData name="Yves Roblin" userId="34551148-8106-41e2-8265-859f4abb369c" providerId="ADAL" clId="{B05F3492-9F91-40EF-B591-28F9BBC2735B}" dt="2025-04-22T16:40:51.620" v="1731" actId="20577"/>
        <pc:sldMkLst>
          <pc:docMk/>
          <pc:sldMk cId="329897443" sldId="271"/>
        </pc:sldMkLst>
        <pc:spChg chg="mod">
          <ac:chgData name="Yves Roblin" userId="34551148-8106-41e2-8265-859f4abb369c" providerId="ADAL" clId="{B05F3492-9F91-40EF-B591-28F9BBC2735B}" dt="2025-04-22T16:40:51.620" v="1731" actId="20577"/>
          <ac:spMkLst>
            <pc:docMk/>
            <pc:sldMk cId="329897443" sldId="271"/>
            <ac:spMk id="3" creationId="{F6445F73-D49E-4CA1-B0FC-7D5128B6298B}"/>
          </ac:spMkLst>
        </pc:spChg>
      </pc:sldChg>
      <pc:sldChg chg="modSp">
        <pc:chgData name="Yves Roblin" userId="34551148-8106-41e2-8265-859f4abb369c" providerId="ADAL" clId="{B05F3492-9F91-40EF-B591-28F9BBC2735B}" dt="2025-04-22T15:15:12.805" v="838" actId="1076"/>
        <pc:sldMkLst>
          <pc:docMk/>
          <pc:sldMk cId="1335983327" sldId="276"/>
        </pc:sldMkLst>
        <pc:spChg chg="mod">
          <ac:chgData name="Yves Roblin" userId="34551148-8106-41e2-8265-859f4abb369c" providerId="ADAL" clId="{B05F3492-9F91-40EF-B591-28F9BBC2735B}" dt="2025-04-22T15:15:12.805" v="838" actId="1076"/>
          <ac:spMkLst>
            <pc:docMk/>
            <pc:sldMk cId="1335983327" sldId="276"/>
            <ac:spMk id="11" creationId="{68E8DCA2-BB37-3D4F-06FD-36284D6DD319}"/>
          </ac:spMkLst>
        </pc:spChg>
      </pc:sldChg>
      <pc:sldChg chg="ord">
        <pc:chgData name="Yves Roblin" userId="34551148-8106-41e2-8265-859f4abb369c" providerId="ADAL" clId="{B05F3492-9F91-40EF-B591-28F9BBC2735B}" dt="2025-04-22T15:20:12.984" v="1086"/>
        <pc:sldMkLst>
          <pc:docMk/>
          <pc:sldMk cId="3735890935" sldId="280"/>
        </pc:sldMkLst>
      </pc:sldChg>
      <pc:sldChg chg="modNotesTx">
        <pc:chgData name="Yves Roblin" userId="34551148-8106-41e2-8265-859f4abb369c" providerId="ADAL" clId="{B05F3492-9F91-40EF-B591-28F9BBC2735B}" dt="2025-04-22T15:19:08.971" v="1007" actId="20577"/>
        <pc:sldMkLst>
          <pc:docMk/>
          <pc:sldMk cId="3245412385" sldId="281"/>
        </pc:sldMkLst>
      </pc:sldChg>
      <pc:sldChg chg="modNotesTx">
        <pc:chgData name="Yves Roblin" userId="34551148-8106-41e2-8265-859f4abb369c" providerId="ADAL" clId="{B05F3492-9F91-40EF-B591-28F9BBC2735B}" dt="2025-04-22T15:19:41.118" v="1085" actId="20577"/>
        <pc:sldMkLst>
          <pc:docMk/>
          <pc:sldMk cId="3148210121" sldId="282"/>
        </pc:sldMkLst>
      </pc:sldChg>
      <pc:sldChg chg="modSp add ord">
        <pc:chgData name="Yves Roblin" userId="34551148-8106-41e2-8265-859f4abb369c" providerId="ADAL" clId="{B05F3492-9F91-40EF-B591-28F9BBC2735B}" dt="2025-04-22T15:17:10.470" v="924" actId="20577"/>
        <pc:sldMkLst>
          <pc:docMk/>
          <pc:sldMk cId="3737854141" sldId="287"/>
        </pc:sldMkLst>
        <pc:spChg chg="mod">
          <ac:chgData name="Yves Roblin" userId="34551148-8106-41e2-8265-859f4abb369c" providerId="ADAL" clId="{B05F3492-9F91-40EF-B591-28F9BBC2735B}" dt="2025-04-21T17:29:34.504" v="67" actId="20577"/>
          <ac:spMkLst>
            <pc:docMk/>
            <pc:sldMk cId="3737854141" sldId="287"/>
            <ac:spMk id="2" creationId="{10FCDB60-2840-41F9-AB3A-1A9DB5A55FDD}"/>
          </ac:spMkLst>
        </pc:spChg>
        <pc:spChg chg="mod">
          <ac:chgData name="Yves Roblin" userId="34551148-8106-41e2-8265-859f4abb369c" providerId="ADAL" clId="{B05F3492-9F91-40EF-B591-28F9BBC2735B}" dt="2025-04-22T15:17:10.470" v="924" actId="20577"/>
          <ac:spMkLst>
            <pc:docMk/>
            <pc:sldMk cId="3737854141" sldId="287"/>
            <ac:spMk id="3" creationId="{D4F94AE4-009D-48BC-8ABE-9E3895F98D04}"/>
          </ac:spMkLst>
        </pc:spChg>
      </pc:sldChg>
      <pc:sldChg chg="modSp add del">
        <pc:chgData name="Yves Roblin" userId="34551148-8106-41e2-8265-859f4abb369c" providerId="ADAL" clId="{B05F3492-9F91-40EF-B591-28F9BBC2735B}" dt="2025-04-22T15:16:36.297" v="840" actId="2696"/>
        <pc:sldMkLst>
          <pc:docMk/>
          <pc:sldMk cId="3155806310" sldId="288"/>
        </pc:sldMkLst>
        <pc:spChg chg="mod">
          <ac:chgData name="Yves Roblin" userId="34551148-8106-41e2-8265-859f4abb369c" providerId="ADAL" clId="{B05F3492-9F91-40EF-B591-28F9BBC2735B}" dt="2025-04-22T15:14:25.789" v="825" actId="20577"/>
          <ac:spMkLst>
            <pc:docMk/>
            <pc:sldMk cId="3155806310" sldId="288"/>
            <ac:spMk id="2" creationId="{3D8C804F-D07B-4065-A4D6-18FE7DFCE3E8}"/>
          </ac:spMkLst>
        </pc:spChg>
      </pc:sldChg>
      <pc:sldChg chg="add ord">
        <pc:chgData name="Yves Roblin" userId="34551148-8106-41e2-8265-859f4abb369c" providerId="ADAL" clId="{B05F3492-9F91-40EF-B591-28F9BBC2735B}" dt="2025-04-22T22:31:59.560" v="1732"/>
        <pc:sldMkLst>
          <pc:docMk/>
          <pc:sldMk cId="1514254712" sldId="290"/>
        </pc:sldMkLst>
      </pc:sldChg>
      <pc:sldChg chg="addSp delSp modSp">
        <pc:chgData name="Yves Roblin" userId="34551148-8106-41e2-8265-859f4abb369c" providerId="ADAL" clId="{B05F3492-9F91-40EF-B591-28F9BBC2735B}" dt="2025-04-22T15:46:05.835" v="1513" actId="20577"/>
        <pc:sldMkLst>
          <pc:docMk/>
          <pc:sldMk cId="3604287207" sldId="294"/>
        </pc:sldMkLst>
        <pc:spChg chg="mod">
          <ac:chgData name="Yves Roblin" userId="34551148-8106-41e2-8265-859f4abb369c" providerId="ADAL" clId="{B05F3492-9F91-40EF-B591-28F9BBC2735B}" dt="2025-04-22T15:44:58.113" v="1388" actId="20577"/>
          <ac:spMkLst>
            <pc:docMk/>
            <pc:sldMk cId="3604287207" sldId="294"/>
            <ac:spMk id="5" creationId="{544CE251-66D8-44F9-8C4B-95D849D66E27}"/>
          </ac:spMkLst>
        </pc:spChg>
        <pc:spChg chg="del">
          <ac:chgData name="Yves Roblin" userId="34551148-8106-41e2-8265-859f4abb369c" providerId="ADAL" clId="{B05F3492-9F91-40EF-B591-28F9BBC2735B}" dt="2025-04-22T15:32:39.586" v="1088" actId="478"/>
          <ac:spMkLst>
            <pc:docMk/>
            <pc:sldMk cId="3604287207" sldId="294"/>
            <ac:spMk id="8" creationId="{778FF002-C8CD-4175-8E7C-1314E4A77556}"/>
          </ac:spMkLst>
        </pc:spChg>
        <pc:spChg chg="del">
          <ac:chgData name="Yves Roblin" userId="34551148-8106-41e2-8265-859f4abb369c" providerId="ADAL" clId="{B05F3492-9F91-40EF-B591-28F9BBC2735B}" dt="2025-04-22T15:45:17.853" v="1390" actId="478"/>
          <ac:spMkLst>
            <pc:docMk/>
            <pc:sldMk cId="3604287207" sldId="294"/>
            <ac:spMk id="10" creationId="{949106A4-3DF3-4992-9974-D38F707288AD}"/>
          </ac:spMkLst>
        </pc:spChg>
        <pc:spChg chg="add mod">
          <ac:chgData name="Yves Roblin" userId="34551148-8106-41e2-8265-859f4abb369c" providerId="ADAL" clId="{B05F3492-9F91-40EF-B591-28F9BBC2735B}" dt="2025-04-22T15:46:05.835" v="1513" actId="20577"/>
          <ac:spMkLst>
            <pc:docMk/>
            <pc:sldMk cId="3604287207" sldId="294"/>
            <ac:spMk id="11" creationId="{54B83FF1-8789-4A48-9933-158BEB307C53}"/>
          </ac:spMkLst>
        </pc:spChg>
        <pc:picChg chg="mod">
          <ac:chgData name="Yves Roblin" userId="34551148-8106-41e2-8265-859f4abb369c" providerId="ADAL" clId="{B05F3492-9F91-40EF-B591-28F9BBC2735B}" dt="2025-04-22T15:45:23.664" v="1393" actId="1076"/>
          <ac:picMkLst>
            <pc:docMk/>
            <pc:sldMk cId="3604287207" sldId="294"/>
            <ac:picMk id="7" creationId="{5357FDC6-C1F3-40EA-912D-AB2696B04989}"/>
          </ac:picMkLst>
        </pc:picChg>
        <pc:picChg chg="del">
          <ac:chgData name="Yves Roblin" userId="34551148-8106-41e2-8265-859f4abb369c" providerId="ADAL" clId="{B05F3492-9F91-40EF-B591-28F9BBC2735B}" dt="2025-04-22T15:45:14.861" v="1389" actId="478"/>
          <ac:picMkLst>
            <pc:docMk/>
            <pc:sldMk cId="3604287207" sldId="294"/>
            <ac:picMk id="9" creationId="{F1E000DE-2127-41F9-9A9F-34DB154FE388}"/>
          </ac:picMkLst>
        </pc:picChg>
      </pc:sldChg>
      <pc:sldChg chg="modSp add del">
        <pc:chgData name="Yves Roblin" userId="34551148-8106-41e2-8265-859f4abb369c" providerId="ADAL" clId="{B05F3492-9F91-40EF-B591-28F9BBC2735B}" dt="2025-04-22T15:42:32.884" v="1386" actId="2696"/>
        <pc:sldMkLst>
          <pc:docMk/>
          <pc:sldMk cId="657185903" sldId="295"/>
        </pc:sldMkLst>
        <pc:spChg chg="mod">
          <ac:chgData name="Yves Roblin" userId="34551148-8106-41e2-8265-859f4abb369c" providerId="ADAL" clId="{B05F3492-9F91-40EF-B591-28F9BBC2735B}" dt="2025-04-22T15:35:41.146" v="1107" actId="20577"/>
          <ac:spMkLst>
            <pc:docMk/>
            <pc:sldMk cId="657185903" sldId="295"/>
            <ac:spMk id="4" creationId="{D018FDE6-2DFB-4421-A058-AC6AB0037B9B}"/>
          </ac:spMkLst>
        </pc:spChg>
      </pc:sldChg>
      <pc:sldChg chg="addSp delSp modSp add">
        <pc:chgData name="Yves Roblin" userId="34551148-8106-41e2-8265-859f4abb369c" providerId="ADAL" clId="{B05F3492-9F91-40EF-B591-28F9BBC2735B}" dt="2025-04-22T15:42:18.335" v="1385" actId="1076"/>
        <pc:sldMkLst>
          <pc:docMk/>
          <pc:sldMk cId="4095294545" sldId="296"/>
        </pc:sldMkLst>
        <pc:spChg chg="mod">
          <ac:chgData name="Yves Roblin" userId="34551148-8106-41e2-8265-859f4abb369c" providerId="ADAL" clId="{B05F3492-9F91-40EF-B591-28F9BBC2735B}" dt="2025-04-22T15:38:37.435" v="1282" actId="20577"/>
          <ac:spMkLst>
            <pc:docMk/>
            <pc:sldMk cId="4095294545" sldId="296"/>
            <ac:spMk id="4" creationId="{3BBD41D5-357F-4343-AE38-95A3CE8578D1}"/>
          </ac:spMkLst>
        </pc:spChg>
        <pc:spChg chg="del">
          <ac:chgData name="Yves Roblin" userId="34551148-8106-41e2-8265-859f4abb369c" providerId="ADAL" clId="{B05F3492-9F91-40EF-B591-28F9BBC2735B}" dt="2025-04-22T15:37:27.565" v="1184" actId="478"/>
          <ac:spMkLst>
            <pc:docMk/>
            <pc:sldMk cId="4095294545" sldId="296"/>
            <ac:spMk id="5" creationId="{D0BFC7E0-4827-42BB-BBEF-5BBF5F314D2C}"/>
          </ac:spMkLst>
        </pc:spChg>
        <pc:spChg chg="add mod">
          <ac:chgData name="Yves Roblin" userId="34551148-8106-41e2-8265-859f4abb369c" providerId="ADAL" clId="{B05F3492-9F91-40EF-B591-28F9BBC2735B}" dt="2025-04-22T15:38:18.306" v="1214" actId="20577"/>
          <ac:spMkLst>
            <pc:docMk/>
            <pc:sldMk cId="4095294545" sldId="296"/>
            <ac:spMk id="10" creationId="{AB1171D0-85A1-49A6-8F7A-18A09C581364}"/>
          </ac:spMkLst>
        </pc:spChg>
        <pc:spChg chg="add mod">
          <ac:chgData name="Yves Roblin" userId="34551148-8106-41e2-8265-859f4abb369c" providerId="ADAL" clId="{B05F3492-9F91-40EF-B591-28F9BBC2735B}" dt="2025-04-22T15:39:13.226" v="1301" actId="1076"/>
          <ac:spMkLst>
            <pc:docMk/>
            <pc:sldMk cId="4095294545" sldId="296"/>
            <ac:spMk id="14" creationId="{F5A440B5-D032-4DA6-8767-5CC9C052CBA0}"/>
          </ac:spMkLst>
        </pc:spChg>
        <pc:spChg chg="add mod">
          <ac:chgData name="Yves Roblin" userId="34551148-8106-41e2-8265-859f4abb369c" providerId="ADAL" clId="{B05F3492-9F91-40EF-B591-28F9BBC2735B}" dt="2025-04-22T15:39:53.222" v="1307" actId="1076"/>
          <ac:spMkLst>
            <pc:docMk/>
            <pc:sldMk cId="4095294545" sldId="296"/>
            <ac:spMk id="17" creationId="{E0E54E01-5443-485E-9FC2-E2A2F2FF0BCF}"/>
          </ac:spMkLst>
        </pc:spChg>
        <pc:spChg chg="add mod">
          <ac:chgData name="Yves Roblin" userId="34551148-8106-41e2-8265-859f4abb369c" providerId="ADAL" clId="{B05F3492-9F91-40EF-B591-28F9BBC2735B}" dt="2025-04-22T15:40:59.015" v="1359" actId="20577"/>
          <ac:spMkLst>
            <pc:docMk/>
            <pc:sldMk cId="4095294545" sldId="296"/>
            <ac:spMk id="18" creationId="{E9F09B6F-CBBE-4E48-B2C9-2F56536B05B8}"/>
          </ac:spMkLst>
        </pc:spChg>
        <pc:spChg chg="add mod">
          <ac:chgData name="Yves Roblin" userId="34551148-8106-41e2-8265-859f4abb369c" providerId="ADAL" clId="{B05F3492-9F91-40EF-B591-28F9BBC2735B}" dt="2025-04-22T15:41:36.391" v="1369" actId="1076"/>
          <ac:spMkLst>
            <pc:docMk/>
            <pc:sldMk cId="4095294545" sldId="296"/>
            <ac:spMk id="22" creationId="{5ADD5089-290F-45B7-8D3E-6B1D00573D64}"/>
          </ac:spMkLst>
        </pc:spChg>
        <pc:spChg chg="add mod">
          <ac:chgData name="Yves Roblin" userId="34551148-8106-41e2-8265-859f4abb369c" providerId="ADAL" clId="{B05F3492-9F91-40EF-B591-28F9BBC2735B}" dt="2025-04-22T15:42:18.335" v="1385" actId="1076"/>
          <ac:spMkLst>
            <pc:docMk/>
            <pc:sldMk cId="4095294545" sldId="296"/>
            <ac:spMk id="27" creationId="{E0A05344-72D5-4D7C-9313-AC846982AF3E}"/>
          </ac:spMkLst>
        </pc:spChg>
        <pc:picChg chg="add mod">
          <ac:chgData name="Yves Roblin" userId="34551148-8106-41e2-8265-859f4abb369c" providerId="ADAL" clId="{B05F3492-9F91-40EF-B591-28F9BBC2735B}" dt="2025-04-22T15:37:29.383" v="1185" actId="1076"/>
          <ac:picMkLst>
            <pc:docMk/>
            <pc:sldMk cId="4095294545" sldId="296"/>
            <ac:picMk id="7" creationId="{361F55ED-BDCE-4667-A7AE-D5D0403E4E4D}"/>
          </ac:picMkLst>
        </pc:picChg>
        <pc:picChg chg="add mod">
          <ac:chgData name="Yves Roblin" userId="34551148-8106-41e2-8265-859f4abb369c" providerId="ADAL" clId="{B05F3492-9F91-40EF-B591-28F9BBC2735B}" dt="2025-04-22T15:40:54.664" v="1345" actId="1076"/>
          <ac:picMkLst>
            <pc:docMk/>
            <pc:sldMk cId="4095294545" sldId="296"/>
            <ac:picMk id="19" creationId="{7B86F787-BF48-4B11-A8F4-E75BC40DEE8B}"/>
          </ac:picMkLst>
        </pc:picChg>
        <pc:cxnChg chg="add mod">
          <ac:chgData name="Yves Roblin" userId="34551148-8106-41e2-8265-859f4abb369c" providerId="ADAL" clId="{B05F3492-9F91-40EF-B591-28F9BBC2735B}" dt="2025-04-22T15:37:45.506" v="1186" actId="11529"/>
          <ac:cxnSpMkLst>
            <pc:docMk/>
            <pc:sldMk cId="4095294545" sldId="296"/>
            <ac:cxnSpMk id="9" creationId="{D2ECC23C-65FD-4163-83CE-F095148D9BCD}"/>
          </ac:cxnSpMkLst>
        </pc:cxnChg>
        <pc:cxnChg chg="add mod">
          <ac:chgData name="Yves Roblin" userId="34551148-8106-41e2-8265-859f4abb369c" providerId="ADAL" clId="{B05F3492-9F91-40EF-B591-28F9BBC2735B}" dt="2025-04-22T15:38:56.018" v="1284" actId="14100"/>
          <ac:cxnSpMkLst>
            <pc:docMk/>
            <pc:sldMk cId="4095294545" sldId="296"/>
            <ac:cxnSpMk id="12" creationId="{48EE1C34-E5B3-4BB3-A8D9-C2077EAA040D}"/>
          </ac:cxnSpMkLst>
        </pc:cxnChg>
        <pc:cxnChg chg="add mod">
          <ac:chgData name="Yves Roblin" userId="34551148-8106-41e2-8265-859f4abb369c" providerId="ADAL" clId="{B05F3492-9F91-40EF-B591-28F9BBC2735B}" dt="2025-04-22T15:39:23.823" v="1302" actId="11529"/>
          <ac:cxnSpMkLst>
            <pc:docMk/>
            <pc:sldMk cId="4095294545" sldId="296"/>
            <ac:cxnSpMk id="16" creationId="{7E189CAD-C726-4F0B-A32D-2056885515F3}"/>
          </ac:cxnSpMkLst>
        </pc:cxnChg>
        <pc:cxnChg chg="add mod">
          <ac:chgData name="Yves Roblin" userId="34551148-8106-41e2-8265-859f4abb369c" providerId="ADAL" clId="{B05F3492-9F91-40EF-B591-28F9BBC2735B}" dt="2025-04-22T15:41:26.092" v="1360" actId="11529"/>
          <ac:cxnSpMkLst>
            <pc:docMk/>
            <pc:sldMk cId="4095294545" sldId="296"/>
            <ac:cxnSpMk id="21" creationId="{EBBB22AB-68C0-49F0-AE9C-6244D128C203}"/>
          </ac:cxnSpMkLst>
        </pc:cxnChg>
        <pc:cxnChg chg="add del mod">
          <ac:chgData name="Yves Roblin" userId="34551148-8106-41e2-8265-859f4abb369c" providerId="ADAL" clId="{B05F3492-9F91-40EF-B591-28F9BBC2735B}" dt="2025-04-22T15:42:00.872" v="1371" actId="478"/>
          <ac:cxnSpMkLst>
            <pc:docMk/>
            <pc:sldMk cId="4095294545" sldId="296"/>
            <ac:cxnSpMk id="24" creationId="{12D79B93-DEF8-491A-8A9C-472625704E39}"/>
          </ac:cxnSpMkLst>
        </pc:cxnChg>
        <pc:cxnChg chg="add mod">
          <ac:chgData name="Yves Roblin" userId="34551148-8106-41e2-8265-859f4abb369c" providerId="ADAL" clId="{B05F3492-9F91-40EF-B591-28F9BBC2735B}" dt="2025-04-22T15:42:05.773" v="1372" actId="11529"/>
          <ac:cxnSpMkLst>
            <pc:docMk/>
            <pc:sldMk cId="4095294545" sldId="296"/>
            <ac:cxnSpMk id="26" creationId="{D989EF92-7EF5-4C6A-9CE8-5028F684975E}"/>
          </ac:cxnSpMkLst>
        </pc:cxnChg>
      </pc:sldChg>
      <pc:sldChg chg="addSp modSp add ord">
        <pc:chgData name="Yves Roblin" userId="34551148-8106-41e2-8265-859f4abb369c" providerId="ADAL" clId="{B05F3492-9F91-40EF-B591-28F9BBC2735B}" dt="2025-04-22T16:21:16.599" v="1577"/>
        <pc:sldMkLst>
          <pc:docMk/>
          <pc:sldMk cId="0" sldId="597"/>
        </pc:sldMkLst>
        <pc:spChg chg="add mod">
          <ac:chgData name="Yves Roblin" userId="34551148-8106-41e2-8265-859f4abb369c" providerId="ADAL" clId="{B05F3492-9F91-40EF-B591-28F9BBC2735B}" dt="2025-04-22T16:20:38.235" v="1575" actId="20577"/>
          <ac:spMkLst>
            <pc:docMk/>
            <pc:sldMk cId="0" sldId="597"/>
            <ac:spMk id="2" creationId="{36A7293D-A3AD-4E30-9840-784738BD4B5D}"/>
          </ac:spMkLst>
        </pc:spChg>
        <pc:spChg chg="mod">
          <ac:chgData name="Yves Roblin" userId="34551148-8106-41e2-8265-859f4abb369c" providerId="ADAL" clId="{B05F3492-9F91-40EF-B591-28F9BBC2735B}" dt="2025-04-22T16:20:23.056" v="1516" actId="14100"/>
          <ac:spMkLst>
            <pc:docMk/>
            <pc:sldMk cId="0" sldId="597"/>
            <ac:spMk id="721922" creationId="{F3EA8755-19C6-460E-8E81-39555D981F55}"/>
          </ac:spMkLst>
        </pc:spChg>
      </pc:sldChg>
      <pc:sldMasterChg chg="modSldLayout">
        <pc:chgData name="Yves Roblin" userId="34551148-8106-41e2-8265-859f4abb369c" providerId="ADAL" clId="{B05F3492-9F91-40EF-B591-28F9BBC2735B}" dt="2025-04-22T15:36:36.745" v="1108"/>
        <pc:sldMasterMkLst>
          <pc:docMk/>
          <pc:sldMasterMk cId="1526086246" sldId="2147483660"/>
        </pc:sldMasterMkLst>
        <pc:sldLayoutChg chg="setBg">
          <pc:chgData name="Yves Roblin" userId="34551148-8106-41e2-8265-859f4abb369c" providerId="ADAL" clId="{B05F3492-9F91-40EF-B591-28F9BBC2735B}" dt="2025-04-22T15:36:36.745" v="1108"/>
          <pc:sldLayoutMkLst>
            <pc:docMk/>
            <pc:sldMasterMk cId="1526086246" sldId="2147483660"/>
            <pc:sldLayoutMk cId="3161116553" sldId="2147483679"/>
          </pc:sldLayoutMkLst>
        </pc:sldLayoutChg>
      </pc:sldMasterChg>
    </pc:docChg>
  </pc:docChgLst>
  <pc:docChgLst>
    <pc:chgData name="Yves Roblin" userId="34551148-8106-41e2-8265-859f4abb369c" providerId="ADAL" clId="{A8FD54D5-6871-4AE5-A5B0-735860ACB3E3}"/>
    <pc:docChg chg="undo custSel addSld modSld sldOrd">
      <pc:chgData name="Yves Roblin" userId="34551148-8106-41e2-8265-859f4abb369c" providerId="ADAL" clId="{A8FD54D5-6871-4AE5-A5B0-735860ACB3E3}" dt="2025-04-18T14:48:12.612" v="5451" actId="20577"/>
      <pc:docMkLst>
        <pc:docMk/>
      </pc:docMkLst>
      <pc:sldChg chg="modSp mod">
        <pc:chgData name="Yves Roblin" userId="34551148-8106-41e2-8265-859f4abb369c" providerId="ADAL" clId="{A8FD54D5-6871-4AE5-A5B0-735860ACB3E3}" dt="2025-04-17T19:14:45.591" v="4288" actId="20577"/>
        <pc:sldMkLst>
          <pc:docMk/>
          <pc:sldMk cId="1392747454" sldId="256"/>
        </pc:sldMkLst>
        <pc:spChg chg="mod">
          <ac:chgData name="Yves Roblin" userId="34551148-8106-41e2-8265-859f4abb369c" providerId="ADAL" clId="{A8FD54D5-6871-4AE5-A5B0-735860ACB3E3}" dt="2025-04-17T19:14:45.591" v="4288" actId="20577"/>
          <ac:spMkLst>
            <pc:docMk/>
            <pc:sldMk cId="1392747454" sldId="256"/>
            <ac:spMk id="2" creationId="{00000000-0000-0000-0000-000000000000}"/>
          </ac:spMkLst>
        </pc:spChg>
      </pc:sldChg>
      <pc:sldChg chg="modSp mod ord">
        <pc:chgData name="Yves Roblin" userId="34551148-8106-41e2-8265-859f4abb369c" providerId="ADAL" clId="{A8FD54D5-6871-4AE5-A5B0-735860ACB3E3}" dt="2025-04-18T00:19:51.195" v="4861" actId="20577"/>
        <pc:sldMkLst>
          <pc:docMk/>
          <pc:sldMk cId="128484046" sldId="270"/>
        </pc:sldMkLst>
        <pc:spChg chg="mod">
          <ac:chgData name="Yves Roblin" userId="34551148-8106-41e2-8265-859f4abb369c" providerId="ADAL" clId="{A8FD54D5-6871-4AE5-A5B0-735860ACB3E3}" dt="2025-04-18T00:19:51.195" v="4861" actId="20577"/>
          <ac:spMkLst>
            <pc:docMk/>
            <pc:sldMk cId="128484046" sldId="270"/>
            <ac:spMk id="3" creationId="{2316F303-E811-4BBF-9485-7D14F8F8464C}"/>
          </ac:spMkLst>
        </pc:spChg>
      </pc:sldChg>
      <pc:sldChg chg="modSp mod">
        <pc:chgData name="Yves Roblin" userId="34551148-8106-41e2-8265-859f4abb369c" providerId="ADAL" clId="{A8FD54D5-6871-4AE5-A5B0-735860ACB3E3}" dt="2025-04-18T14:48:12.612" v="5451" actId="20577"/>
        <pc:sldMkLst>
          <pc:docMk/>
          <pc:sldMk cId="329897443" sldId="271"/>
        </pc:sldMkLst>
        <pc:spChg chg="mod">
          <ac:chgData name="Yves Roblin" userId="34551148-8106-41e2-8265-859f4abb369c" providerId="ADAL" clId="{A8FD54D5-6871-4AE5-A5B0-735860ACB3E3}" dt="2025-04-18T14:48:12.612" v="5451" actId="20577"/>
          <ac:spMkLst>
            <pc:docMk/>
            <pc:sldMk cId="329897443" sldId="271"/>
            <ac:spMk id="3" creationId="{F6445F73-D49E-4CA1-B0FC-7D5128B6298B}"/>
          </ac:spMkLst>
        </pc:spChg>
      </pc:sldChg>
      <pc:sldChg chg="addSp delSp modSp new mod">
        <pc:chgData name="Yves Roblin" userId="34551148-8106-41e2-8265-859f4abb369c" providerId="ADAL" clId="{A8FD54D5-6871-4AE5-A5B0-735860ACB3E3}" dt="2025-04-17T17:30:47.782" v="2617" actId="20577"/>
        <pc:sldMkLst>
          <pc:docMk/>
          <pc:sldMk cId="3425404108" sldId="273"/>
        </pc:sldMkLst>
        <pc:spChg chg="mod">
          <ac:chgData name="Yves Roblin" userId="34551148-8106-41e2-8265-859f4abb369c" providerId="ADAL" clId="{A8FD54D5-6871-4AE5-A5B0-735860ACB3E3}" dt="2025-04-17T13:54:25.135" v="100" actId="20577"/>
          <ac:spMkLst>
            <pc:docMk/>
            <pc:sldMk cId="3425404108" sldId="273"/>
            <ac:spMk id="2" creationId="{2A7D5622-75CE-4D75-6870-F2B17BA0D09A}"/>
          </ac:spMkLst>
        </pc:spChg>
        <pc:spChg chg="del">
          <ac:chgData name="Yves Roblin" userId="34551148-8106-41e2-8265-859f4abb369c" providerId="ADAL" clId="{A8FD54D5-6871-4AE5-A5B0-735860ACB3E3}" dt="2025-04-17T13:54:34.442" v="101"/>
          <ac:spMkLst>
            <pc:docMk/>
            <pc:sldMk cId="3425404108" sldId="273"/>
            <ac:spMk id="3" creationId="{6AF4AF67-84FC-771E-0C2E-77A3F0A67884}"/>
          </ac:spMkLst>
        </pc:spChg>
        <pc:spChg chg="add">
          <ac:chgData name="Yves Roblin" userId="34551148-8106-41e2-8265-859f4abb369c" providerId="ADAL" clId="{A8FD54D5-6871-4AE5-A5B0-735860ACB3E3}" dt="2025-04-17T13:55:01.042" v="103"/>
          <ac:spMkLst>
            <pc:docMk/>
            <pc:sldMk cId="3425404108" sldId="273"/>
            <ac:spMk id="7" creationId="{A08107C9-DBB9-FC46-5466-C7F6DBA0EA7F}"/>
          </ac:spMkLst>
        </pc:spChg>
        <pc:spChg chg="add mod">
          <ac:chgData name="Yves Roblin" userId="34551148-8106-41e2-8265-859f4abb369c" providerId="ADAL" clId="{A8FD54D5-6871-4AE5-A5B0-735860ACB3E3}" dt="2025-04-17T17:30:47.782" v="2617" actId="20577"/>
          <ac:spMkLst>
            <pc:docMk/>
            <pc:sldMk cId="3425404108" sldId="273"/>
            <ac:spMk id="9" creationId="{9C194AC3-4616-FE6C-AF63-871A6E73B622}"/>
          </ac:spMkLst>
        </pc:spChg>
        <pc:picChg chg="add mod">
          <ac:chgData name="Yves Roblin" userId="34551148-8106-41e2-8265-859f4abb369c" providerId="ADAL" clId="{A8FD54D5-6871-4AE5-A5B0-735860ACB3E3}" dt="2025-04-17T13:54:38.297" v="102" actId="1076"/>
          <ac:picMkLst>
            <pc:docMk/>
            <pc:sldMk cId="3425404108" sldId="273"/>
            <ac:picMk id="6" creationId="{DA59CB66-BD6F-4E53-D564-907EE39E2C55}"/>
          </ac:picMkLst>
        </pc:picChg>
        <pc:picChg chg="add mod">
          <ac:chgData name="Yves Roblin" userId="34551148-8106-41e2-8265-859f4abb369c" providerId="ADAL" clId="{A8FD54D5-6871-4AE5-A5B0-735860ACB3E3}" dt="2025-04-17T13:55:12.768" v="106" actId="1076"/>
          <ac:picMkLst>
            <pc:docMk/>
            <pc:sldMk cId="3425404108" sldId="273"/>
            <ac:picMk id="8" creationId="{7A1DF4A4-4577-CC3C-4223-B62417E65EC9}"/>
          </ac:picMkLst>
        </pc:picChg>
      </pc:sldChg>
      <pc:sldChg chg="addSp delSp modSp new mod">
        <pc:chgData name="Yves Roblin" userId="34551148-8106-41e2-8265-859f4abb369c" providerId="ADAL" clId="{A8FD54D5-6871-4AE5-A5B0-735860ACB3E3}" dt="2025-04-17T19:16:11.882" v="4338" actId="20577"/>
        <pc:sldMkLst>
          <pc:docMk/>
          <pc:sldMk cId="2581021281" sldId="274"/>
        </pc:sldMkLst>
        <pc:spChg chg="mod">
          <ac:chgData name="Yves Roblin" userId="34551148-8106-41e2-8265-859f4abb369c" providerId="ADAL" clId="{A8FD54D5-6871-4AE5-A5B0-735860ACB3E3}" dt="2025-04-17T13:59:10.499" v="354" actId="20577"/>
          <ac:spMkLst>
            <pc:docMk/>
            <pc:sldMk cId="2581021281" sldId="274"/>
            <ac:spMk id="2" creationId="{E527A094-F55C-DE82-D315-8AF522B872F0}"/>
          </ac:spMkLst>
        </pc:spChg>
        <pc:spChg chg="del">
          <ac:chgData name="Yves Roblin" userId="34551148-8106-41e2-8265-859f4abb369c" providerId="ADAL" clId="{A8FD54D5-6871-4AE5-A5B0-735860ACB3E3}" dt="2025-04-17T13:59:12.886" v="355" actId="22"/>
          <ac:spMkLst>
            <pc:docMk/>
            <pc:sldMk cId="2581021281" sldId="274"/>
            <ac:spMk id="3" creationId="{1AF0C28C-5B0D-06DF-5ECE-2460B70635CD}"/>
          </ac:spMkLst>
        </pc:spChg>
        <pc:spChg chg="add del mod">
          <ac:chgData name="Yves Roblin" userId="34551148-8106-41e2-8265-859f4abb369c" providerId="ADAL" clId="{A8FD54D5-6871-4AE5-A5B0-735860ACB3E3}" dt="2025-04-17T14:12:01.275" v="1097" actId="478"/>
          <ac:spMkLst>
            <pc:docMk/>
            <pc:sldMk cId="2581021281" sldId="274"/>
            <ac:spMk id="8" creationId="{1446641C-46E0-CD8E-F922-112E5CEC61E7}"/>
          </ac:spMkLst>
        </pc:spChg>
        <pc:spChg chg="add mod">
          <ac:chgData name="Yves Roblin" userId="34551148-8106-41e2-8265-859f4abb369c" providerId="ADAL" clId="{A8FD54D5-6871-4AE5-A5B0-735860ACB3E3}" dt="2025-04-17T19:16:11.882" v="4338" actId="20577"/>
          <ac:spMkLst>
            <pc:docMk/>
            <pc:sldMk cId="2581021281" sldId="274"/>
            <ac:spMk id="11" creationId="{1D80A7DF-3492-72A6-C011-55E3D51B3FA2}"/>
          </ac:spMkLst>
        </pc:spChg>
        <pc:spChg chg="add del mod">
          <ac:chgData name="Yves Roblin" userId="34551148-8106-41e2-8265-859f4abb369c" providerId="ADAL" clId="{A8FD54D5-6871-4AE5-A5B0-735860ACB3E3}" dt="2025-04-17T14:12:09.145" v="1100"/>
          <ac:spMkLst>
            <pc:docMk/>
            <pc:sldMk cId="2581021281" sldId="274"/>
            <ac:spMk id="14" creationId="{F15E5607-AD38-FE65-3432-E3A7E18D8320}"/>
          </ac:spMkLst>
        </pc:spChg>
        <pc:spChg chg="add mod">
          <ac:chgData name="Yves Roblin" userId="34551148-8106-41e2-8265-859f4abb369c" providerId="ADAL" clId="{A8FD54D5-6871-4AE5-A5B0-735860ACB3E3}" dt="2025-04-17T14:14:03.957" v="1145" actId="14100"/>
          <ac:spMkLst>
            <pc:docMk/>
            <pc:sldMk cId="2581021281" sldId="274"/>
            <ac:spMk id="16" creationId="{FF240A7A-CC04-6CB3-AAE5-41BE405E577B}"/>
          </ac:spMkLst>
        </pc:spChg>
        <pc:picChg chg="add mod ord">
          <ac:chgData name="Yves Roblin" userId="34551148-8106-41e2-8265-859f4abb369c" providerId="ADAL" clId="{A8FD54D5-6871-4AE5-A5B0-735860ACB3E3}" dt="2025-04-17T14:00:23.391" v="387" actId="14100"/>
          <ac:picMkLst>
            <pc:docMk/>
            <pc:sldMk cId="2581021281" sldId="274"/>
            <ac:picMk id="7" creationId="{650AC775-E08F-5C1A-84B0-F4BE4C80C0ED}"/>
          </ac:picMkLst>
        </pc:picChg>
        <pc:picChg chg="add mod">
          <ac:chgData name="Yves Roblin" userId="34551148-8106-41e2-8265-859f4abb369c" providerId="ADAL" clId="{A8FD54D5-6871-4AE5-A5B0-735860ACB3E3}" dt="2025-04-17T14:11:39.450" v="1089" actId="1076"/>
          <ac:picMkLst>
            <pc:docMk/>
            <pc:sldMk cId="2581021281" sldId="274"/>
            <ac:picMk id="10" creationId="{1F7E6D3F-7ED9-CAD0-ECC3-BBB32FA3F51A}"/>
          </ac:picMkLst>
        </pc:picChg>
        <pc:picChg chg="add mod">
          <ac:chgData name="Yves Roblin" userId="34551148-8106-41e2-8265-859f4abb369c" providerId="ADAL" clId="{A8FD54D5-6871-4AE5-A5B0-735860ACB3E3}" dt="2025-04-17T14:11:55.328" v="1096" actId="1076"/>
          <ac:picMkLst>
            <pc:docMk/>
            <pc:sldMk cId="2581021281" sldId="274"/>
            <ac:picMk id="13" creationId="{A3BAAFF8-774C-3409-1E65-699A1849BAC8}"/>
          </ac:picMkLst>
        </pc:picChg>
      </pc:sldChg>
      <pc:sldChg chg="addSp delSp modSp new mod">
        <pc:chgData name="Yves Roblin" userId="34551148-8106-41e2-8265-859f4abb369c" providerId="ADAL" clId="{A8FD54D5-6871-4AE5-A5B0-735860ACB3E3}" dt="2025-04-17T14:54:22.592" v="2080" actId="20577"/>
        <pc:sldMkLst>
          <pc:docMk/>
          <pc:sldMk cId="955656157" sldId="275"/>
        </pc:sldMkLst>
        <pc:spChg chg="mod">
          <ac:chgData name="Yves Roblin" userId="34551148-8106-41e2-8265-859f4abb369c" providerId="ADAL" clId="{A8FD54D5-6871-4AE5-A5B0-735860ACB3E3}" dt="2025-04-17T14:14:37.088" v="1183" actId="20577"/>
          <ac:spMkLst>
            <pc:docMk/>
            <pc:sldMk cId="955656157" sldId="275"/>
            <ac:spMk id="2" creationId="{C5E688B9-6932-B95A-6B62-842D9D740E8B}"/>
          </ac:spMkLst>
        </pc:spChg>
        <pc:spChg chg="del mod">
          <ac:chgData name="Yves Roblin" userId="34551148-8106-41e2-8265-859f4abb369c" providerId="ADAL" clId="{A8FD54D5-6871-4AE5-A5B0-735860ACB3E3}" dt="2025-04-17T14:49:31.583" v="1653" actId="478"/>
          <ac:spMkLst>
            <pc:docMk/>
            <pc:sldMk cId="955656157" sldId="275"/>
            <ac:spMk id="3" creationId="{7C1DA1CB-7B2C-7949-6A85-940323355CCE}"/>
          </ac:spMkLst>
        </pc:spChg>
        <pc:spChg chg="add del mod">
          <ac:chgData name="Yves Roblin" userId="34551148-8106-41e2-8265-859f4abb369c" providerId="ADAL" clId="{A8FD54D5-6871-4AE5-A5B0-735860ACB3E3}" dt="2025-04-17T14:49:31.584" v="1655"/>
          <ac:spMkLst>
            <pc:docMk/>
            <pc:sldMk cId="955656157" sldId="275"/>
            <ac:spMk id="9" creationId="{EBC4364D-3F82-4248-CC3B-8611985B5936}"/>
          </ac:spMkLst>
        </pc:spChg>
        <pc:spChg chg="add del mod">
          <ac:chgData name="Yves Roblin" userId="34551148-8106-41e2-8265-859f4abb369c" providerId="ADAL" clId="{A8FD54D5-6871-4AE5-A5B0-735860ACB3E3}" dt="2025-04-17T14:49:34.577" v="1657" actId="478"/>
          <ac:spMkLst>
            <pc:docMk/>
            <pc:sldMk cId="955656157" sldId="275"/>
            <ac:spMk id="11" creationId="{53DEDDE9-1CFF-8ADA-80AE-7B0DB6A55A15}"/>
          </ac:spMkLst>
        </pc:spChg>
        <pc:spChg chg="add mod">
          <ac:chgData name="Yves Roblin" userId="34551148-8106-41e2-8265-859f4abb369c" providerId="ADAL" clId="{A8FD54D5-6871-4AE5-A5B0-735860ACB3E3}" dt="2025-04-17T14:49:55.167" v="1692" actId="1076"/>
          <ac:spMkLst>
            <pc:docMk/>
            <pc:sldMk cId="955656157" sldId="275"/>
            <ac:spMk id="12" creationId="{AEE0F5C0-0464-0895-7C10-25B9D6D790F6}"/>
          </ac:spMkLst>
        </pc:spChg>
        <pc:spChg chg="add mod">
          <ac:chgData name="Yves Roblin" userId="34551148-8106-41e2-8265-859f4abb369c" providerId="ADAL" clId="{A8FD54D5-6871-4AE5-A5B0-735860ACB3E3}" dt="2025-04-17T14:51:15.632" v="1730" actId="207"/>
          <ac:spMkLst>
            <pc:docMk/>
            <pc:sldMk cId="955656157" sldId="275"/>
            <ac:spMk id="13" creationId="{93A93A97-06EB-47FA-0F9F-1DEE08BAEE81}"/>
          </ac:spMkLst>
        </pc:spChg>
        <pc:spChg chg="add mod">
          <ac:chgData name="Yves Roblin" userId="34551148-8106-41e2-8265-859f4abb369c" providerId="ADAL" clId="{A8FD54D5-6871-4AE5-A5B0-735860ACB3E3}" dt="2025-04-17T14:54:22.592" v="2080" actId="20577"/>
          <ac:spMkLst>
            <pc:docMk/>
            <pc:sldMk cId="955656157" sldId="275"/>
            <ac:spMk id="14" creationId="{DD396F9B-3913-348A-72BD-A20129D37311}"/>
          </ac:spMkLst>
        </pc:spChg>
        <pc:spChg chg="add mod">
          <ac:chgData name="Yves Roblin" userId="34551148-8106-41e2-8265-859f4abb369c" providerId="ADAL" clId="{A8FD54D5-6871-4AE5-A5B0-735860ACB3E3}" dt="2025-04-17T14:53:35.758" v="1956" actId="207"/>
          <ac:spMkLst>
            <pc:docMk/>
            <pc:sldMk cId="955656157" sldId="275"/>
            <ac:spMk id="15" creationId="{8B0990A5-BC86-1779-9ACD-526C1EA97221}"/>
          </ac:spMkLst>
        </pc:spChg>
        <pc:spChg chg="add del mod">
          <ac:chgData name="Yves Roblin" userId="34551148-8106-41e2-8265-859f4abb369c" providerId="ADAL" clId="{A8FD54D5-6871-4AE5-A5B0-735860ACB3E3}" dt="2025-04-17T14:53:50.631" v="1959"/>
          <ac:spMkLst>
            <pc:docMk/>
            <pc:sldMk cId="955656157" sldId="275"/>
            <ac:spMk id="16" creationId="{9563734F-86A2-A1CA-C482-0C7A14320DBB}"/>
          </ac:spMkLst>
        </pc:spChg>
        <pc:picChg chg="add mod">
          <ac:chgData name="Yves Roblin" userId="34551148-8106-41e2-8265-859f4abb369c" providerId="ADAL" clId="{A8FD54D5-6871-4AE5-A5B0-735860ACB3E3}" dt="2025-04-17T14:49:36.393" v="1658" actId="1076"/>
          <ac:picMkLst>
            <pc:docMk/>
            <pc:sldMk cId="955656157" sldId="275"/>
            <ac:picMk id="6" creationId="{B3A67B3C-738C-398D-4B1F-DF1EEBC0B317}"/>
          </ac:picMkLst>
        </pc:picChg>
        <pc:picChg chg="add mod">
          <ac:chgData name="Yves Roblin" userId="34551148-8106-41e2-8265-859f4abb369c" providerId="ADAL" clId="{A8FD54D5-6871-4AE5-A5B0-735860ACB3E3}" dt="2025-04-17T14:49:12.755" v="1643" actId="1076"/>
          <ac:picMkLst>
            <pc:docMk/>
            <pc:sldMk cId="955656157" sldId="275"/>
            <ac:picMk id="8" creationId="{BDFC546A-28AC-B0DF-7E72-ADB42400B5C5}"/>
          </ac:picMkLst>
        </pc:picChg>
      </pc:sldChg>
      <pc:sldChg chg="addSp delSp modSp new mod">
        <pc:chgData name="Yves Roblin" userId="34551148-8106-41e2-8265-859f4abb369c" providerId="ADAL" clId="{A8FD54D5-6871-4AE5-A5B0-735860ACB3E3}" dt="2025-04-17T14:55:01.800" v="2126" actId="207"/>
        <pc:sldMkLst>
          <pc:docMk/>
          <pc:sldMk cId="1335983327" sldId="276"/>
        </pc:sldMkLst>
        <pc:spChg chg="mod">
          <ac:chgData name="Yves Roblin" userId="34551148-8106-41e2-8265-859f4abb369c" providerId="ADAL" clId="{A8FD54D5-6871-4AE5-A5B0-735860ACB3E3}" dt="2025-04-17T14:36:27.535" v="1278" actId="20577"/>
          <ac:spMkLst>
            <pc:docMk/>
            <pc:sldMk cId="1335983327" sldId="276"/>
            <ac:spMk id="2" creationId="{17AAAF8B-8EAF-78CB-ADF3-76A13CC44836}"/>
          </ac:spMkLst>
        </pc:spChg>
        <pc:spChg chg="del mod">
          <ac:chgData name="Yves Roblin" userId="34551148-8106-41e2-8265-859f4abb369c" providerId="ADAL" clId="{A8FD54D5-6871-4AE5-A5B0-735860ACB3E3}" dt="2025-04-17T14:43:17.248" v="1445" actId="931"/>
          <ac:spMkLst>
            <pc:docMk/>
            <pc:sldMk cId="1335983327" sldId="276"/>
            <ac:spMk id="3" creationId="{9B93758D-A42F-A815-A750-BEB117F0CC69}"/>
          </ac:spMkLst>
        </pc:spChg>
        <pc:spChg chg="add del mod">
          <ac:chgData name="Yves Roblin" userId="34551148-8106-41e2-8265-859f4abb369c" providerId="ADAL" clId="{A8FD54D5-6871-4AE5-A5B0-735860ACB3E3}" dt="2025-04-17T14:43:47.373" v="1471"/>
          <ac:spMkLst>
            <pc:docMk/>
            <pc:sldMk cId="1335983327" sldId="276"/>
            <ac:spMk id="10" creationId="{9A73EC76-D63B-356B-8F84-0FA8BC4143F6}"/>
          </ac:spMkLst>
        </pc:spChg>
        <pc:spChg chg="add mod">
          <ac:chgData name="Yves Roblin" userId="34551148-8106-41e2-8265-859f4abb369c" providerId="ADAL" clId="{A8FD54D5-6871-4AE5-A5B0-735860ACB3E3}" dt="2025-04-17T14:45:02.032" v="1596" actId="1076"/>
          <ac:spMkLst>
            <pc:docMk/>
            <pc:sldMk cId="1335983327" sldId="276"/>
            <ac:spMk id="11" creationId="{68E8DCA2-BB37-3D4F-06FD-36284D6DD319}"/>
          </ac:spMkLst>
        </pc:spChg>
        <pc:spChg chg="add mod">
          <ac:chgData name="Yves Roblin" userId="34551148-8106-41e2-8265-859f4abb369c" providerId="ADAL" clId="{A8FD54D5-6871-4AE5-A5B0-735860ACB3E3}" dt="2025-04-17T14:44:41.271" v="1579" actId="1076"/>
          <ac:spMkLst>
            <pc:docMk/>
            <pc:sldMk cId="1335983327" sldId="276"/>
            <ac:spMk id="12" creationId="{B51DE81B-2FDF-F1B2-1844-5423895C9A4C}"/>
          </ac:spMkLst>
        </pc:spChg>
        <pc:spChg chg="add del mod">
          <ac:chgData name="Yves Roblin" userId="34551148-8106-41e2-8265-859f4abb369c" providerId="ADAL" clId="{A8FD54D5-6871-4AE5-A5B0-735860ACB3E3}" dt="2025-04-17T14:44:46.690" v="1582"/>
          <ac:spMkLst>
            <pc:docMk/>
            <pc:sldMk cId="1335983327" sldId="276"/>
            <ac:spMk id="13" creationId="{B87DA4AC-4B95-1393-F53A-F18551FD0AF7}"/>
          </ac:spMkLst>
        </pc:spChg>
        <pc:spChg chg="add del mod">
          <ac:chgData name="Yves Roblin" userId="34551148-8106-41e2-8265-859f4abb369c" providerId="ADAL" clId="{A8FD54D5-6871-4AE5-A5B0-735860ACB3E3}" dt="2025-04-17T14:47:43.033" v="1623" actId="478"/>
          <ac:spMkLst>
            <pc:docMk/>
            <pc:sldMk cId="1335983327" sldId="276"/>
            <ac:spMk id="16" creationId="{F615418D-7073-47A1-5739-5986B0BFCA88}"/>
          </ac:spMkLst>
        </pc:spChg>
        <pc:spChg chg="add mod">
          <ac:chgData name="Yves Roblin" userId="34551148-8106-41e2-8265-859f4abb369c" providerId="ADAL" clId="{A8FD54D5-6871-4AE5-A5B0-735860ACB3E3}" dt="2025-04-17T14:55:01.800" v="2126" actId="207"/>
          <ac:spMkLst>
            <pc:docMk/>
            <pc:sldMk cId="1335983327" sldId="276"/>
            <ac:spMk id="17" creationId="{9F90BE08-EE0B-47B9-0B8D-492CB2479119}"/>
          </ac:spMkLst>
        </pc:spChg>
        <pc:picChg chg="add mod">
          <ac:chgData name="Yves Roblin" userId="34551148-8106-41e2-8265-859f4abb369c" providerId="ADAL" clId="{A8FD54D5-6871-4AE5-A5B0-735860ACB3E3}" dt="2025-04-17T14:43:36.132" v="1454" actId="1076"/>
          <ac:picMkLst>
            <pc:docMk/>
            <pc:sldMk cId="1335983327" sldId="276"/>
            <ac:picMk id="7" creationId="{9340AB70-003A-CF23-4F07-4E19FA993E3D}"/>
          </ac:picMkLst>
        </pc:picChg>
        <pc:picChg chg="add mod">
          <ac:chgData name="Yves Roblin" userId="34551148-8106-41e2-8265-859f4abb369c" providerId="ADAL" clId="{A8FD54D5-6871-4AE5-A5B0-735860ACB3E3}" dt="2025-04-17T14:43:38.423" v="1455" actId="1076"/>
          <ac:picMkLst>
            <pc:docMk/>
            <pc:sldMk cId="1335983327" sldId="276"/>
            <ac:picMk id="9" creationId="{4C72B05D-BE03-D8AC-0EBC-50D0F9247362}"/>
          </ac:picMkLst>
        </pc:picChg>
        <pc:picChg chg="add del mod">
          <ac:chgData name="Yves Roblin" userId="34551148-8106-41e2-8265-859f4abb369c" providerId="ADAL" clId="{A8FD54D5-6871-4AE5-A5B0-735860ACB3E3}" dt="2025-04-17T14:47:41.298" v="1622" actId="478"/>
          <ac:picMkLst>
            <pc:docMk/>
            <pc:sldMk cId="1335983327" sldId="276"/>
            <ac:picMk id="15" creationId="{DDF740D8-9FCE-5102-0E3F-E3588F116201}"/>
          </ac:picMkLst>
        </pc:picChg>
      </pc:sldChg>
      <pc:sldChg chg="modSp new mod">
        <pc:chgData name="Yves Roblin" userId="34551148-8106-41e2-8265-859f4abb369c" providerId="ADAL" clId="{A8FD54D5-6871-4AE5-A5B0-735860ACB3E3}" dt="2025-04-17T19:18:06.565" v="4429" actId="20577"/>
        <pc:sldMkLst>
          <pc:docMk/>
          <pc:sldMk cId="3933171238" sldId="277"/>
        </pc:sldMkLst>
        <pc:spChg chg="mod">
          <ac:chgData name="Yves Roblin" userId="34551148-8106-41e2-8265-859f4abb369c" providerId="ADAL" clId="{A8FD54D5-6871-4AE5-A5B0-735860ACB3E3}" dt="2025-04-17T15:06:11.822" v="2185" actId="20577"/>
          <ac:spMkLst>
            <pc:docMk/>
            <pc:sldMk cId="3933171238" sldId="277"/>
            <ac:spMk id="2" creationId="{CAF5A04C-5C1D-E265-1626-13406DD98776}"/>
          </ac:spMkLst>
        </pc:spChg>
        <pc:spChg chg="mod">
          <ac:chgData name="Yves Roblin" userId="34551148-8106-41e2-8265-859f4abb369c" providerId="ADAL" clId="{A8FD54D5-6871-4AE5-A5B0-735860ACB3E3}" dt="2025-04-17T19:18:06.565" v="4429" actId="20577"/>
          <ac:spMkLst>
            <pc:docMk/>
            <pc:sldMk cId="3933171238" sldId="277"/>
            <ac:spMk id="3" creationId="{A2839AD9-665C-7A5F-1A35-78D8EB712263}"/>
          </ac:spMkLst>
        </pc:spChg>
      </pc:sldChg>
      <pc:sldChg chg="addSp modSp new mod">
        <pc:chgData name="Yves Roblin" userId="34551148-8106-41e2-8265-859f4abb369c" providerId="ADAL" clId="{A8FD54D5-6871-4AE5-A5B0-735860ACB3E3}" dt="2025-04-17T17:36:37.132" v="3059" actId="1076"/>
        <pc:sldMkLst>
          <pc:docMk/>
          <pc:sldMk cId="571513571" sldId="278"/>
        </pc:sldMkLst>
        <pc:spChg chg="mod">
          <ac:chgData name="Yves Roblin" userId="34551148-8106-41e2-8265-859f4abb369c" providerId="ADAL" clId="{A8FD54D5-6871-4AE5-A5B0-735860ACB3E3}" dt="2025-04-17T17:31:39.242" v="2745" actId="20577"/>
          <ac:spMkLst>
            <pc:docMk/>
            <pc:sldMk cId="571513571" sldId="278"/>
            <ac:spMk id="2" creationId="{D21E2C06-52AF-4B8D-E215-EDE449147CDB}"/>
          </ac:spMkLst>
        </pc:spChg>
        <pc:spChg chg="mod">
          <ac:chgData name="Yves Roblin" userId="34551148-8106-41e2-8265-859f4abb369c" providerId="ADAL" clId="{A8FD54D5-6871-4AE5-A5B0-735860ACB3E3}" dt="2025-04-17T17:32:38.995" v="3056" actId="20577"/>
          <ac:spMkLst>
            <pc:docMk/>
            <pc:sldMk cId="571513571" sldId="278"/>
            <ac:spMk id="3" creationId="{20B4B6E6-8C18-25A6-A6B9-C7089A6D0C19}"/>
          </ac:spMkLst>
        </pc:spChg>
        <pc:picChg chg="add mod">
          <ac:chgData name="Yves Roblin" userId="34551148-8106-41e2-8265-859f4abb369c" providerId="ADAL" clId="{A8FD54D5-6871-4AE5-A5B0-735860ACB3E3}" dt="2025-04-17T17:36:37.132" v="3059" actId="1076"/>
          <ac:picMkLst>
            <pc:docMk/>
            <pc:sldMk cId="571513571" sldId="278"/>
            <ac:picMk id="6" creationId="{CAA979B5-9CD4-4338-1BC2-D3471ABA2636}"/>
          </ac:picMkLst>
        </pc:picChg>
      </pc:sldChg>
      <pc:sldChg chg="addSp delSp modSp new mod">
        <pc:chgData name="Yves Roblin" userId="34551148-8106-41e2-8265-859f4abb369c" providerId="ADAL" clId="{A8FD54D5-6871-4AE5-A5B0-735860ACB3E3}" dt="2025-04-17T18:27:23.707" v="4088" actId="478"/>
        <pc:sldMkLst>
          <pc:docMk/>
          <pc:sldMk cId="2359945035" sldId="279"/>
        </pc:sldMkLst>
        <pc:spChg chg="mod">
          <ac:chgData name="Yves Roblin" userId="34551148-8106-41e2-8265-859f4abb369c" providerId="ADAL" clId="{A8FD54D5-6871-4AE5-A5B0-735860ACB3E3}" dt="2025-04-17T17:37:10.965" v="3105" actId="20577"/>
          <ac:spMkLst>
            <pc:docMk/>
            <pc:sldMk cId="2359945035" sldId="279"/>
            <ac:spMk id="2" creationId="{E9AD2868-8F8D-4004-55F4-66B20B5BDB35}"/>
          </ac:spMkLst>
        </pc:spChg>
        <pc:spChg chg="mod">
          <ac:chgData name="Yves Roblin" userId="34551148-8106-41e2-8265-859f4abb369c" providerId="ADAL" clId="{A8FD54D5-6871-4AE5-A5B0-735860ACB3E3}" dt="2025-04-17T17:39:53.943" v="3480" actId="20577"/>
          <ac:spMkLst>
            <pc:docMk/>
            <pc:sldMk cId="2359945035" sldId="279"/>
            <ac:spMk id="3" creationId="{B6359C2A-F206-5A2D-2B9D-CC3D9B6FAA4A}"/>
          </ac:spMkLst>
        </pc:spChg>
        <pc:spChg chg="add mod">
          <ac:chgData name="Yves Roblin" userId="34551148-8106-41e2-8265-859f4abb369c" providerId="ADAL" clId="{A8FD54D5-6871-4AE5-A5B0-735860ACB3E3}" dt="2025-04-17T18:17:28.511" v="4082"/>
          <ac:spMkLst>
            <pc:docMk/>
            <pc:sldMk cId="2359945035" sldId="279"/>
            <ac:spMk id="8" creationId="{F66F9A6B-55E7-2D60-13F9-301538D675DB}"/>
          </ac:spMkLst>
        </pc:spChg>
        <pc:spChg chg="add del">
          <ac:chgData name="Yves Roblin" userId="34551148-8106-41e2-8265-859f4abb369c" providerId="ADAL" clId="{A8FD54D5-6871-4AE5-A5B0-735860ACB3E3}" dt="2025-04-17T18:27:23.707" v="4088" actId="478"/>
          <ac:spMkLst>
            <pc:docMk/>
            <pc:sldMk cId="2359945035" sldId="279"/>
            <ac:spMk id="10" creationId="{E2F2B3BC-CC6D-5CEE-A8BA-CB10F1EC48AB}"/>
          </ac:spMkLst>
        </pc:spChg>
        <pc:picChg chg="add mod">
          <ac:chgData name="Yves Roblin" userId="34551148-8106-41e2-8265-859f4abb369c" providerId="ADAL" clId="{A8FD54D5-6871-4AE5-A5B0-735860ACB3E3}" dt="2025-04-17T17:38:50.239" v="3427" actId="1076"/>
          <ac:picMkLst>
            <pc:docMk/>
            <pc:sldMk cId="2359945035" sldId="279"/>
            <ac:picMk id="7" creationId="{F845BE83-37A0-BB54-0DDA-D67FCF6366DD}"/>
          </ac:picMkLst>
        </pc:picChg>
      </pc:sldChg>
      <pc:sldChg chg="modSp new mod ord">
        <pc:chgData name="Yves Roblin" userId="34551148-8106-41e2-8265-859f4abb369c" providerId="ADAL" clId="{A8FD54D5-6871-4AE5-A5B0-735860ACB3E3}" dt="2025-04-17T19:17:38.588" v="4340"/>
        <pc:sldMkLst>
          <pc:docMk/>
          <pc:sldMk cId="3735890935" sldId="280"/>
        </pc:sldMkLst>
        <pc:spChg chg="mod">
          <ac:chgData name="Yves Roblin" userId="34551148-8106-41e2-8265-859f4abb369c" providerId="ADAL" clId="{A8FD54D5-6871-4AE5-A5B0-735860ACB3E3}" dt="2025-04-17T17:42:48.383" v="3680" actId="20577"/>
          <ac:spMkLst>
            <pc:docMk/>
            <pc:sldMk cId="3735890935" sldId="280"/>
            <ac:spMk id="2" creationId="{56C29826-D556-D36F-7B0F-81703C5E6068}"/>
          </ac:spMkLst>
        </pc:spChg>
        <pc:spChg chg="mod">
          <ac:chgData name="Yves Roblin" userId="34551148-8106-41e2-8265-859f4abb369c" providerId="ADAL" clId="{A8FD54D5-6871-4AE5-A5B0-735860ACB3E3}" dt="2025-04-17T18:25:30.243" v="4086" actId="20577"/>
          <ac:spMkLst>
            <pc:docMk/>
            <pc:sldMk cId="3735890935" sldId="280"/>
            <ac:spMk id="3" creationId="{0E40C600-B2B6-87CF-FF92-C505FABAB6CC}"/>
          </ac:spMkLst>
        </pc:spChg>
      </pc:sldChg>
      <pc:sldChg chg="addSp delSp modSp new mod">
        <pc:chgData name="Yves Roblin" userId="34551148-8106-41e2-8265-859f4abb369c" providerId="ADAL" clId="{A8FD54D5-6871-4AE5-A5B0-735860ACB3E3}" dt="2025-04-17T18:28:11.587" v="4156" actId="14100"/>
        <pc:sldMkLst>
          <pc:docMk/>
          <pc:sldMk cId="3245412385" sldId="281"/>
        </pc:sldMkLst>
        <pc:spChg chg="mod">
          <ac:chgData name="Yves Roblin" userId="34551148-8106-41e2-8265-859f4abb369c" providerId="ADAL" clId="{A8FD54D5-6871-4AE5-A5B0-735860ACB3E3}" dt="2025-04-17T18:27:46.602" v="4147" actId="20577"/>
          <ac:spMkLst>
            <pc:docMk/>
            <pc:sldMk cId="3245412385" sldId="281"/>
            <ac:spMk id="2" creationId="{EF815221-7AE2-FDA9-7B74-8338733976C3}"/>
          </ac:spMkLst>
        </pc:spChg>
        <pc:spChg chg="del">
          <ac:chgData name="Yves Roblin" userId="34551148-8106-41e2-8265-859f4abb369c" providerId="ADAL" clId="{A8FD54D5-6871-4AE5-A5B0-735860ACB3E3}" dt="2025-04-17T18:27:52.157" v="4148" actId="478"/>
          <ac:spMkLst>
            <pc:docMk/>
            <pc:sldMk cId="3245412385" sldId="281"/>
            <ac:spMk id="3" creationId="{14DDD942-90F2-DE18-60C6-6872DBD1E3B7}"/>
          </ac:spMkLst>
        </pc:spChg>
        <pc:picChg chg="add mod">
          <ac:chgData name="Yves Roblin" userId="34551148-8106-41e2-8265-859f4abb369c" providerId="ADAL" clId="{A8FD54D5-6871-4AE5-A5B0-735860ACB3E3}" dt="2025-04-17T18:28:11.587" v="4156" actId="14100"/>
          <ac:picMkLst>
            <pc:docMk/>
            <pc:sldMk cId="3245412385" sldId="281"/>
            <ac:picMk id="7" creationId="{FA149063-DAE3-D118-3B96-0C6D9010AE0B}"/>
          </ac:picMkLst>
        </pc:picChg>
      </pc:sldChg>
      <pc:sldChg chg="modSp add mod">
        <pc:chgData name="Yves Roblin" userId="34551148-8106-41e2-8265-859f4abb369c" providerId="ADAL" clId="{A8FD54D5-6871-4AE5-A5B0-735860ACB3E3}" dt="2025-04-17T18:29:15.356" v="4204" actId="14100"/>
        <pc:sldMkLst>
          <pc:docMk/>
          <pc:sldMk cId="3148210121" sldId="282"/>
        </pc:sldMkLst>
        <pc:spChg chg="mod">
          <ac:chgData name="Yves Roblin" userId="34551148-8106-41e2-8265-859f4abb369c" providerId="ADAL" clId="{A8FD54D5-6871-4AE5-A5B0-735860ACB3E3}" dt="2025-04-17T18:28:50.237" v="4201" actId="20577"/>
          <ac:spMkLst>
            <pc:docMk/>
            <pc:sldMk cId="3148210121" sldId="282"/>
            <ac:spMk id="2" creationId="{EED152FE-5028-8F95-9765-CAEBEB2FFC39}"/>
          </ac:spMkLst>
        </pc:spChg>
        <pc:picChg chg="mod">
          <ac:chgData name="Yves Roblin" userId="34551148-8106-41e2-8265-859f4abb369c" providerId="ADAL" clId="{A8FD54D5-6871-4AE5-A5B0-735860ACB3E3}" dt="2025-04-17T18:29:15.356" v="4204" actId="14100"/>
          <ac:picMkLst>
            <pc:docMk/>
            <pc:sldMk cId="3148210121" sldId="282"/>
            <ac:picMk id="7" creationId="{D9B52090-E72E-0708-1BC8-E8DA57583050}"/>
          </ac:picMkLst>
        </pc:picChg>
      </pc:sldChg>
      <pc:sldChg chg="addSp delSp modSp new mod">
        <pc:chgData name="Yves Roblin" userId="34551148-8106-41e2-8265-859f4abb369c" providerId="ADAL" clId="{A8FD54D5-6871-4AE5-A5B0-735860ACB3E3}" dt="2025-04-18T00:17:35.200" v="4830" actId="1076"/>
        <pc:sldMkLst>
          <pc:docMk/>
          <pc:sldMk cId="2895525949" sldId="283"/>
        </pc:sldMkLst>
        <pc:spChg chg="mod">
          <ac:chgData name="Yves Roblin" userId="34551148-8106-41e2-8265-859f4abb369c" providerId="ADAL" clId="{A8FD54D5-6871-4AE5-A5B0-735860ACB3E3}" dt="2025-04-18T00:15:13.835" v="4527" actId="20577"/>
          <ac:spMkLst>
            <pc:docMk/>
            <pc:sldMk cId="2895525949" sldId="283"/>
            <ac:spMk id="2" creationId="{20528DAF-A982-6870-1BE6-000207CE252E}"/>
          </ac:spMkLst>
        </pc:spChg>
        <pc:spChg chg="del">
          <ac:chgData name="Yves Roblin" userId="34551148-8106-41e2-8265-859f4abb369c" providerId="ADAL" clId="{A8FD54D5-6871-4AE5-A5B0-735860ACB3E3}" dt="2025-04-18T00:15:18.441" v="4528" actId="478"/>
          <ac:spMkLst>
            <pc:docMk/>
            <pc:sldMk cId="2895525949" sldId="283"/>
            <ac:spMk id="3" creationId="{982D284B-F26A-8ABC-A32A-EE06B96AFE9E}"/>
          </ac:spMkLst>
        </pc:spChg>
        <pc:spChg chg="add mod">
          <ac:chgData name="Yves Roblin" userId="34551148-8106-41e2-8265-859f4abb369c" providerId="ADAL" clId="{A8FD54D5-6871-4AE5-A5B0-735860ACB3E3}" dt="2025-04-18T00:16:14.660" v="4663" actId="20577"/>
          <ac:spMkLst>
            <pc:docMk/>
            <pc:sldMk cId="2895525949" sldId="283"/>
            <ac:spMk id="8" creationId="{A72812A8-F55B-57E6-9D8A-26DD3D9FCF77}"/>
          </ac:spMkLst>
        </pc:spChg>
        <pc:spChg chg="add mod">
          <ac:chgData name="Yves Roblin" userId="34551148-8106-41e2-8265-859f4abb369c" providerId="ADAL" clId="{A8FD54D5-6871-4AE5-A5B0-735860ACB3E3}" dt="2025-04-18T00:16:54.725" v="4825" actId="207"/>
          <ac:spMkLst>
            <pc:docMk/>
            <pc:sldMk cId="2895525949" sldId="283"/>
            <ac:spMk id="9" creationId="{EC335FDE-53C5-9B58-A2FD-F87FB49741C9}"/>
          </ac:spMkLst>
        </pc:spChg>
        <pc:spChg chg="add mod">
          <ac:chgData name="Yves Roblin" userId="34551148-8106-41e2-8265-859f4abb369c" providerId="ADAL" clId="{A8FD54D5-6871-4AE5-A5B0-735860ACB3E3}" dt="2025-04-18T00:17:35.200" v="4830" actId="1076"/>
          <ac:spMkLst>
            <pc:docMk/>
            <pc:sldMk cId="2895525949" sldId="283"/>
            <ac:spMk id="11" creationId="{905BFBFE-3A20-57E4-0BD4-25CD6834C3CE}"/>
          </ac:spMkLst>
        </pc:spChg>
        <pc:picChg chg="add mod">
          <ac:chgData name="Yves Roblin" userId="34551148-8106-41e2-8265-859f4abb369c" providerId="ADAL" clId="{A8FD54D5-6871-4AE5-A5B0-735860ACB3E3}" dt="2025-04-18T00:17:32.146" v="4829" actId="1076"/>
          <ac:picMkLst>
            <pc:docMk/>
            <pc:sldMk cId="2895525949" sldId="283"/>
            <ac:picMk id="7" creationId="{CF032232-AB4F-8472-80C6-7350C52E4C75}"/>
          </ac:picMkLst>
        </pc:picChg>
      </pc:sldChg>
      <pc:sldChg chg="modSp new mod">
        <pc:chgData name="Yves Roblin" userId="34551148-8106-41e2-8265-859f4abb369c" providerId="ADAL" clId="{A8FD54D5-6871-4AE5-A5B0-735860ACB3E3}" dt="2025-04-18T00:21:10.766" v="4899" actId="122"/>
        <pc:sldMkLst>
          <pc:docMk/>
          <pc:sldMk cId="3999183900" sldId="284"/>
        </pc:sldMkLst>
        <pc:spChg chg="mod">
          <ac:chgData name="Yves Roblin" userId="34551148-8106-41e2-8265-859f4abb369c" providerId="ADAL" clId="{A8FD54D5-6871-4AE5-A5B0-735860ACB3E3}" dt="2025-04-18T00:21:10.766" v="4899" actId="122"/>
          <ac:spMkLst>
            <pc:docMk/>
            <pc:sldMk cId="3999183900" sldId="284"/>
            <ac:spMk id="2" creationId="{BFEC1913-B32C-87D9-2ADB-5F8B1CBDC483}"/>
          </ac:spMkLst>
        </pc:spChg>
        <pc:spChg chg="mod">
          <ac:chgData name="Yves Roblin" userId="34551148-8106-41e2-8265-859f4abb369c" providerId="ADAL" clId="{A8FD54D5-6871-4AE5-A5B0-735860ACB3E3}" dt="2025-04-18T00:21:05.406" v="4885" actId="122"/>
          <ac:spMkLst>
            <pc:docMk/>
            <pc:sldMk cId="3999183900" sldId="284"/>
            <ac:spMk id="3" creationId="{B0C20A12-BC9E-4EE5-6A89-24717DB9CD77}"/>
          </ac:spMkLst>
        </pc:spChg>
      </pc:sldChg>
      <pc:sldChg chg="addSp delSp modSp new mod">
        <pc:chgData name="Yves Roblin" userId="34551148-8106-41e2-8265-859f4abb369c" providerId="ADAL" clId="{A8FD54D5-6871-4AE5-A5B0-735860ACB3E3}" dt="2025-04-18T00:22:16.795" v="5010" actId="20577"/>
        <pc:sldMkLst>
          <pc:docMk/>
          <pc:sldMk cId="1508844048" sldId="285"/>
        </pc:sldMkLst>
        <pc:spChg chg="mod">
          <ac:chgData name="Yves Roblin" userId="34551148-8106-41e2-8265-859f4abb369c" providerId="ADAL" clId="{A8FD54D5-6871-4AE5-A5B0-735860ACB3E3}" dt="2025-04-18T00:22:16.795" v="5010" actId="20577"/>
          <ac:spMkLst>
            <pc:docMk/>
            <pc:sldMk cId="1508844048" sldId="285"/>
            <ac:spMk id="2" creationId="{22BBE2FA-0A16-1774-8858-C1FF5200565F}"/>
          </ac:spMkLst>
        </pc:spChg>
        <pc:spChg chg="del">
          <ac:chgData name="Yves Roblin" userId="34551148-8106-41e2-8265-859f4abb369c" providerId="ADAL" clId="{A8FD54D5-6871-4AE5-A5B0-735860ACB3E3}" dt="2025-04-18T00:21:38.748" v="5005" actId="478"/>
          <ac:spMkLst>
            <pc:docMk/>
            <pc:sldMk cId="1508844048" sldId="285"/>
            <ac:spMk id="3" creationId="{990A5AEB-B308-9BF3-51D9-E2296A4B685D}"/>
          </ac:spMkLst>
        </pc:spChg>
        <pc:picChg chg="add mod">
          <ac:chgData name="Yves Roblin" userId="34551148-8106-41e2-8265-859f4abb369c" providerId="ADAL" clId="{A8FD54D5-6871-4AE5-A5B0-735860ACB3E3}" dt="2025-04-18T00:21:46.653" v="5008" actId="1076"/>
          <ac:picMkLst>
            <pc:docMk/>
            <pc:sldMk cId="1508844048" sldId="285"/>
            <ac:picMk id="7" creationId="{4D7FB5BA-33C2-EC8A-9C67-78D0348FB313}"/>
          </ac:picMkLst>
        </pc:picChg>
      </pc:sldChg>
      <pc:sldChg chg="addSp delSp modSp new mod ord">
        <pc:chgData name="Yves Roblin" userId="34551148-8106-41e2-8265-859f4abb369c" providerId="ADAL" clId="{A8FD54D5-6871-4AE5-A5B0-735860ACB3E3}" dt="2025-04-18T13:47:12.120" v="5373" actId="478"/>
        <pc:sldMkLst>
          <pc:docMk/>
          <pc:sldMk cId="1335876380" sldId="286"/>
        </pc:sldMkLst>
        <pc:spChg chg="mod">
          <ac:chgData name="Yves Roblin" userId="34551148-8106-41e2-8265-859f4abb369c" providerId="ADAL" clId="{A8FD54D5-6871-4AE5-A5B0-735860ACB3E3}" dt="2025-04-18T00:23:51.511" v="5073" actId="20577"/>
          <ac:spMkLst>
            <pc:docMk/>
            <pc:sldMk cId="1335876380" sldId="286"/>
            <ac:spMk id="2" creationId="{350DB9B3-446C-2BA7-B299-63DEE9603C9A}"/>
          </ac:spMkLst>
        </pc:spChg>
        <pc:spChg chg="del">
          <ac:chgData name="Yves Roblin" userId="34551148-8106-41e2-8265-859f4abb369c" providerId="ADAL" clId="{A8FD54D5-6871-4AE5-A5B0-735860ACB3E3}" dt="2025-04-18T00:24:19.044" v="5074" actId="478"/>
          <ac:spMkLst>
            <pc:docMk/>
            <pc:sldMk cId="1335876380" sldId="286"/>
            <ac:spMk id="3" creationId="{4A1C9BF3-83A5-0E54-CFE7-381DB0F05375}"/>
          </ac:spMkLst>
        </pc:spChg>
        <pc:spChg chg="add del mod">
          <ac:chgData name="Yves Roblin" userId="34551148-8106-41e2-8265-859f4abb369c" providerId="ADAL" clId="{A8FD54D5-6871-4AE5-A5B0-735860ACB3E3}" dt="2025-04-18T00:24:46.236" v="5082" actId="478"/>
          <ac:spMkLst>
            <pc:docMk/>
            <pc:sldMk cId="1335876380" sldId="286"/>
            <ac:spMk id="8" creationId="{770E006B-2C4C-8A73-3E9C-C99E9E3CA118}"/>
          </ac:spMkLst>
        </pc:spChg>
        <pc:spChg chg="add mod">
          <ac:chgData name="Yves Roblin" userId="34551148-8106-41e2-8265-859f4abb369c" providerId="ADAL" clId="{A8FD54D5-6871-4AE5-A5B0-735860ACB3E3}" dt="2025-04-18T00:25:11.844" v="5086" actId="1076"/>
          <ac:spMkLst>
            <pc:docMk/>
            <pc:sldMk cId="1335876380" sldId="286"/>
            <ac:spMk id="10" creationId="{B2CF260C-D33D-C3A9-CCA0-9BE48D409C4A}"/>
          </ac:spMkLst>
        </pc:spChg>
        <pc:spChg chg="add del mod">
          <ac:chgData name="Yves Roblin" userId="34551148-8106-41e2-8265-859f4abb369c" providerId="ADAL" clId="{A8FD54D5-6871-4AE5-A5B0-735860ACB3E3}" dt="2025-04-18T13:47:09.185" v="5372" actId="478"/>
          <ac:spMkLst>
            <pc:docMk/>
            <pc:sldMk cId="1335876380" sldId="286"/>
            <ac:spMk id="11" creationId="{DEB77676-4CD7-D58E-82AD-DB1B9096E6AF}"/>
          </ac:spMkLst>
        </pc:spChg>
        <pc:spChg chg="add mod">
          <ac:chgData name="Yves Roblin" userId="34551148-8106-41e2-8265-859f4abb369c" providerId="ADAL" clId="{A8FD54D5-6871-4AE5-A5B0-735860ACB3E3}" dt="2025-04-18T00:27:28.142" v="5359" actId="207"/>
          <ac:spMkLst>
            <pc:docMk/>
            <pc:sldMk cId="1335876380" sldId="286"/>
            <ac:spMk id="14" creationId="{A620CA88-2F0C-C6DC-B4B0-BDB00B38A371}"/>
          </ac:spMkLst>
        </pc:spChg>
        <pc:picChg chg="add mod">
          <ac:chgData name="Yves Roblin" userId="34551148-8106-41e2-8265-859f4abb369c" providerId="ADAL" clId="{A8FD54D5-6871-4AE5-A5B0-735860ACB3E3}" dt="2025-04-18T00:25:08.450" v="5085" actId="14100"/>
          <ac:picMkLst>
            <pc:docMk/>
            <pc:sldMk cId="1335876380" sldId="286"/>
            <ac:picMk id="7" creationId="{BF6EB45E-05CF-CA1A-592A-3D53305F15E3}"/>
          </ac:picMkLst>
        </pc:picChg>
        <pc:cxnChg chg="add del">
          <ac:chgData name="Yves Roblin" userId="34551148-8106-41e2-8265-859f4abb369c" providerId="ADAL" clId="{A8FD54D5-6871-4AE5-A5B0-735860ACB3E3}" dt="2025-04-18T13:47:12.120" v="5373" actId="478"/>
          <ac:cxnSpMkLst>
            <pc:docMk/>
            <pc:sldMk cId="1335876380" sldId="286"/>
            <ac:cxnSpMk id="13" creationId="{BE3FA66F-00A8-A225-64FE-BA9DC8C7CEDE}"/>
          </ac:cxnSpMkLst>
        </pc:cxn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D5FCDD5-9FD5-4D8E-BB0E-CDBC2034B5A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EA4A45E-694C-49BB-8BE6-C906AECFECC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FD8C637-E6C0-4944-9C3B-1DA863F8EA22}" type="datetimeFigureOut">
              <a:rPr lang="en-US" smtClean="0"/>
              <a:t>4/22/2025</a:t>
            </a:fld>
            <a:endParaRPr lang="en-US"/>
          </a:p>
        </p:txBody>
      </p:sp>
      <p:sp>
        <p:nvSpPr>
          <p:cNvPr id="4" name="Footer Placeholder 3">
            <a:extLst>
              <a:ext uri="{FF2B5EF4-FFF2-40B4-BE49-F238E27FC236}">
                <a16:creationId xmlns:a16="http://schemas.microsoft.com/office/drawing/2014/main" id="{9AEB6091-ED66-4F49-BCF9-70F377AE93C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7456C99-EF52-4672-A0F4-1722D9A41CF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C39DE1F-CBBA-4DD7-A209-6CCDD7D3A770}" type="slidenum">
              <a:rPr lang="en-US" smtClean="0"/>
              <a:t>‹#›</a:t>
            </a:fld>
            <a:endParaRPr lang="en-US"/>
          </a:p>
        </p:txBody>
      </p:sp>
    </p:spTree>
    <p:extLst>
      <p:ext uri="{BB962C8B-B14F-4D97-AF65-F5344CB8AC3E}">
        <p14:creationId xmlns:p14="http://schemas.microsoft.com/office/powerpoint/2010/main" val="6477422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F3527-BB28-884B-A511-C22C3DCF5453}" type="datetimeFigureOut">
              <a:rPr lang="en-US" smtClean="0"/>
              <a:t>4/22/2025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9S00 sees the FE from the </a:t>
            </a:r>
            <a:r>
              <a:rPr lang="en-US" dirty="0" err="1"/>
              <a:t>linac</a:t>
            </a:r>
            <a:r>
              <a:rPr lang="en-US" dirty="0"/>
              <a:t>. Its 1/3 of the </a:t>
            </a:r>
            <a:r>
              <a:rPr lang="en-US" dirty="0" err="1"/>
              <a:t>diag</a:t>
            </a:r>
            <a:r>
              <a:rPr lang="en-US" dirty="0"/>
              <a:t> BLM threshold.</a:t>
            </a:r>
          </a:p>
        </p:txBody>
      </p:sp>
      <p:sp>
        <p:nvSpPr>
          <p:cNvPr id="4" name="Slide Number Placeholder 3"/>
          <p:cNvSpPr>
            <a:spLocks noGrp="1"/>
          </p:cNvSpPr>
          <p:nvPr>
            <p:ph type="sldNum" sz="quarter" idx="5"/>
          </p:nvPr>
        </p:nvSpPr>
        <p:spPr/>
        <p:txBody>
          <a:bodyPr/>
          <a:lstStyle/>
          <a:p>
            <a:fld id="{FBBF1341-3AFE-B447-A831-9671D6A7009B}" type="slidenum">
              <a:rPr lang="en-US" smtClean="0"/>
              <a:t>15</a:t>
            </a:fld>
            <a:endParaRPr lang="en-US"/>
          </a:p>
        </p:txBody>
      </p:sp>
    </p:spTree>
    <p:extLst>
      <p:ext uri="{BB962C8B-B14F-4D97-AF65-F5344CB8AC3E}">
        <p14:creationId xmlns:p14="http://schemas.microsoft.com/office/powerpoint/2010/main" val="2684578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see in the NDX detectors the effect of FE.</a:t>
            </a:r>
          </a:p>
        </p:txBody>
      </p:sp>
      <p:sp>
        <p:nvSpPr>
          <p:cNvPr id="4" name="Slide Number Placeholder 3"/>
          <p:cNvSpPr>
            <a:spLocks noGrp="1"/>
          </p:cNvSpPr>
          <p:nvPr>
            <p:ph type="sldNum" sz="quarter" idx="5"/>
          </p:nvPr>
        </p:nvSpPr>
        <p:spPr/>
        <p:txBody>
          <a:bodyPr/>
          <a:lstStyle/>
          <a:p>
            <a:fld id="{FBBF1341-3AFE-B447-A831-9671D6A7009B}" type="slidenum">
              <a:rPr lang="en-US" smtClean="0"/>
              <a:t>16</a:t>
            </a:fld>
            <a:endParaRPr lang="en-US"/>
          </a:p>
        </p:txBody>
      </p:sp>
    </p:spTree>
    <p:extLst>
      <p:ext uri="{BB962C8B-B14F-4D97-AF65-F5344CB8AC3E}">
        <p14:creationId xmlns:p14="http://schemas.microsoft.com/office/powerpoint/2010/main" val="443062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70" name="Rectangle 2">
            <a:extLst>
              <a:ext uri="{FF2B5EF4-FFF2-40B4-BE49-F238E27FC236}">
                <a16:creationId xmlns:a16="http://schemas.microsoft.com/office/drawing/2014/main" id="{BAC428F9-2D53-43AE-95A1-2AA0130348F9}"/>
              </a:ext>
            </a:extLst>
          </p:cNvPr>
          <p:cNvSpPr>
            <a:spLocks noChangeArrowheads="1" noTextEdit="1"/>
          </p:cNvSpPr>
          <p:nvPr>
            <p:ph type="sldImg"/>
          </p:nvPr>
        </p:nvSpPr>
        <p:spPr>
          <a:ln/>
        </p:spPr>
      </p:sp>
      <p:sp>
        <p:nvSpPr>
          <p:cNvPr id="749571" name="Rectangle 3">
            <a:extLst>
              <a:ext uri="{FF2B5EF4-FFF2-40B4-BE49-F238E27FC236}">
                <a16:creationId xmlns:a16="http://schemas.microsoft.com/office/drawing/2014/main" id="{84A81422-8ADD-4BEB-92A9-ECA843E54761}"/>
              </a:ext>
            </a:extLst>
          </p:cNvPr>
          <p:cNvSpPr>
            <a:spLocks noGrp="1" noChangeArrowheads="1"/>
          </p:cNvSpPr>
          <p:nvPr>
            <p:ph type="body" idx="1"/>
          </p:nvPr>
        </p:nvSpPr>
        <p:spPr/>
        <p:txBody>
          <a:bodyPr/>
          <a:lstStyle/>
          <a:p>
            <a:r>
              <a:rPr lang="en-US" altLang="en-US"/>
              <a:t>Correlated phase stability is ensured by fast feedback.</a:t>
            </a:r>
          </a:p>
          <a:p>
            <a:r>
              <a:rPr lang="en-US" altLang="en-US"/>
              <a:t>Up to Q~10^8.</a:t>
            </a:r>
          </a:p>
          <a:p>
            <a:r>
              <a:rPr lang="en-US" altLang="en-US"/>
              <a:t>MoMod corrects keeping CM crested as close as possible. </a:t>
            </a:r>
          </a:p>
          <a:p>
            <a:r>
              <a:rPr lang="en-US" altLang="en-US"/>
              <a:t>Fast feedback in the hall lines in (A or C line): Effectively feedback to a CM in the end of the linac, to maintain maximum energy gain. </a:t>
            </a:r>
          </a:p>
          <a:p>
            <a:r>
              <a:rPr lang="en-US" altLang="en-US"/>
              <a:t>Gobbles phase by 0.5 degree and uses a BPM, and maximes the signal by changing the phase: Auto-crest </a:t>
            </a:r>
          </a:p>
          <a:p>
            <a:r>
              <a:rPr lang="en-US" altLang="en-US"/>
              <a:t>Infinite phase stability because it is corrected. </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332387" y="1720792"/>
            <a:ext cx="4051834" cy="324667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a:t>Click icon to add picture</a:t>
            </a:r>
            <a:endParaRPr lang="en-US" dirty="0"/>
          </a:p>
        </p:txBody>
      </p:sp>
      <p:sp>
        <p:nvSpPr>
          <p:cNvPr id="15" name="Text Placeholder 14"/>
          <p:cNvSpPr>
            <a:spLocks noGrp="1"/>
          </p:cNvSpPr>
          <p:nvPr>
            <p:ph type="body" sz="quarter" idx="14" hasCustomPrompt="1"/>
          </p:nvPr>
        </p:nvSpPr>
        <p:spPr>
          <a:xfrm>
            <a:off x="332387" y="5126730"/>
            <a:ext cx="4051834" cy="420862"/>
          </a:xfrm>
        </p:spPr>
        <p:txBody>
          <a:bodyPr>
            <a:normAutofit/>
          </a:bodyPr>
          <a:lstStyle>
            <a:lvl1pPr marL="0" indent="0">
              <a:buFontTx/>
              <a:buNone/>
              <a:defRPr sz="2200" baseline="0">
                <a:solidFill>
                  <a:schemeClr val="accent6"/>
                </a:solidFill>
              </a:defRPr>
            </a:lvl1pPr>
          </a:lstStyle>
          <a:p>
            <a:pPr lvl="0"/>
            <a:r>
              <a:rPr lang="en-US" dirty="0"/>
              <a:t>Author</a:t>
            </a:r>
          </a:p>
        </p:txBody>
      </p:sp>
      <p:sp>
        <p:nvSpPr>
          <p:cNvPr id="8" name="Date Placeholder 7"/>
          <p:cNvSpPr>
            <a:spLocks noGrp="1"/>
          </p:cNvSpPr>
          <p:nvPr>
            <p:ph type="dt" sz="half" idx="15"/>
          </p:nvPr>
        </p:nvSpPr>
        <p:spPr>
          <a:xfrm>
            <a:off x="333244" y="5611326"/>
            <a:ext cx="2057400" cy="365125"/>
          </a:xfrm>
        </p:spPr>
        <p:txBody>
          <a:bodyPr/>
          <a:lstStyle>
            <a:lvl1pPr>
              <a:defRPr>
                <a:solidFill>
                  <a:schemeClr val="tx1"/>
                </a:solidFill>
              </a:defRPr>
            </a:lvl1pPr>
          </a:lstStyle>
          <a:p>
            <a:fld id="{BDC57488-3539-8349-95E7-E0E3D7B2EDB0}" type="datetime2">
              <a:rPr lang="en-US" smtClean="0"/>
              <a:pPr/>
              <a:t>Tuesday, April 22, 2025</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Questions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5774500" cy="617838"/>
          </a:xfrm>
        </p:spPr>
        <p:txBody>
          <a:bodyPr anchor="b">
            <a:noAutofit/>
          </a:bodyPr>
          <a:lstStyle>
            <a:lvl1pPr algn="l">
              <a:defRPr sz="3000" b="1" cap="none" baseline="0">
                <a:latin typeface="Arial" charset="0"/>
              </a:defRPr>
            </a:lvl1pPr>
          </a:lstStyle>
          <a:p>
            <a:r>
              <a:rPr lang="en-US"/>
              <a:t>Questions?</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a:t>Click icon to add picture</a:t>
            </a:r>
            <a:endParaRPr lang="en-US" dirty="0"/>
          </a:p>
        </p:txBody>
      </p:sp>
      <p:sp>
        <p:nvSpPr>
          <p:cNvPr id="15" name="Text Placeholder 14"/>
          <p:cNvSpPr>
            <a:spLocks noGrp="1"/>
          </p:cNvSpPr>
          <p:nvPr>
            <p:ph type="body" sz="quarter" idx="14" hasCustomPrompt="1"/>
          </p:nvPr>
        </p:nvSpPr>
        <p:spPr>
          <a:xfrm>
            <a:off x="6106886" y="849093"/>
            <a:ext cx="2898321" cy="277582"/>
          </a:xfrm>
        </p:spPr>
        <p:txBody>
          <a:bodyPr>
            <a:normAutofit/>
          </a:bodyPr>
          <a:lstStyle>
            <a:lvl1pPr marL="0" indent="0">
              <a:buFontTx/>
              <a:buNone/>
              <a:defRPr sz="1200" b="0" baseline="0">
                <a:solidFill>
                  <a:srgbClr val="C00000"/>
                </a:solidFill>
              </a:defRPr>
            </a:lvl1pPr>
          </a:lstStyle>
          <a:p>
            <a:pPr lvl="0"/>
            <a:r>
              <a:rPr lang="en-US" dirty="0"/>
              <a:t>Contact</a:t>
            </a:r>
          </a:p>
        </p:txBody>
      </p:sp>
      <p:sp>
        <p:nvSpPr>
          <p:cNvPr id="8" name="Date Placeholder 7"/>
          <p:cNvSpPr>
            <a:spLocks noGrp="1"/>
          </p:cNvSpPr>
          <p:nvPr>
            <p:ph type="dt" sz="half" idx="15"/>
          </p:nvPr>
        </p:nvSpPr>
        <p:spPr>
          <a:xfrm>
            <a:off x="3623451" y="6328296"/>
            <a:ext cx="2057400" cy="365125"/>
          </a:xfrm>
        </p:spPr>
        <p:txBody>
          <a:bodyPr/>
          <a:lstStyle>
            <a:lvl1pPr>
              <a:defRPr>
                <a:solidFill>
                  <a:schemeClr val="tx1"/>
                </a:solidFill>
              </a:defRPr>
            </a:lvl1pPr>
          </a:lstStyle>
          <a:p>
            <a:fld id="{BDC57488-3539-8349-95E7-E0E3D7B2EDB0}" type="datetime2">
              <a:rPr lang="en-US" smtClean="0"/>
              <a:pPr/>
              <a:t>Tuesday, April 22, 2025</a:t>
            </a:fld>
            <a:endParaRPr lang="en-US" dirty="0"/>
          </a:p>
        </p:txBody>
      </p:sp>
      <p:sp>
        <p:nvSpPr>
          <p:cNvPr id="14" name="Text Placeholder 14"/>
          <p:cNvSpPr>
            <a:spLocks noGrp="1"/>
          </p:cNvSpPr>
          <p:nvPr>
            <p:ph type="body" sz="quarter" idx="16" hasCustomPrompt="1"/>
          </p:nvPr>
        </p:nvSpPr>
        <p:spPr>
          <a:xfrm>
            <a:off x="6106886" y="156701"/>
            <a:ext cx="2898321" cy="632002"/>
          </a:xfrm>
        </p:spPr>
        <p:txBody>
          <a:bodyPr>
            <a:normAutofit/>
          </a:bodyPr>
          <a:lstStyle>
            <a:lvl1pPr marL="0" indent="0">
              <a:buFontTx/>
              <a:buNone/>
              <a:defRPr sz="1400" b="1" baseline="0">
                <a:solidFill>
                  <a:schemeClr val="accent6"/>
                </a:solidFill>
              </a:defRPr>
            </a:lvl1pPr>
          </a:lstStyle>
          <a:p>
            <a:pPr lvl="0"/>
            <a:r>
              <a:rPr lang="en-US" dirty="0"/>
              <a:t>Author</a:t>
            </a:r>
          </a:p>
          <a:p>
            <a:pPr lvl="0"/>
            <a:r>
              <a:rPr lang="en-US" dirty="0"/>
              <a:t>Title</a:t>
            </a:r>
          </a:p>
        </p:txBody>
      </p:sp>
      <p:sp>
        <p:nvSpPr>
          <p:cNvPr id="16" name="Text Placeholder 6"/>
          <p:cNvSpPr>
            <a:spLocks noGrp="1"/>
          </p:cNvSpPr>
          <p:nvPr>
            <p:ph type="body" sz="quarter" idx="17" hasCustomPrompt="1"/>
          </p:nvPr>
        </p:nvSpPr>
        <p:spPr>
          <a:xfrm>
            <a:off x="318638" y="1726357"/>
            <a:ext cx="4098242" cy="3861333"/>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a:t>Agenda Topics Covered:</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cSld name="Body Slide - No Photos 2">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625C33B-E0CB-3D46-9D0E-81845337739C}"/>
              </a:ext>
            </a:extLst>
          </p:cNvPr>
          <p:cNvSpPr>
            <a:spLocks noGrp="1"/>
          </p:cNvSpPr>
          <p:nvPr>
            <p:ph type="ftr" sz="quarter" idx="11"/>
          </p:nvPr>
        </p:nvSpPr>
        <p:spPr>
          <a:xfrm>
            <a:off x="3028950" y="6330593"/>
            <a:ext cx="3086100" cy="365125"/>
          </a:xfrm>
          <a:prstGeom prst="rect">
            <a:avLst/>
          </a:prstGeom>
        </p:spPr>
        <p:txBody>
          <a:bodyPr anchor="ctr" anchorCtr="0"/>
          <a:lstStyle>
            <a:lvl1pPr algn="ctr">
              <a:defRPr sz="750">
                <a:latin typeface="Arial" panose="020B0604020202020204" pitchFamily="34" charset="0"/>
              </a:defRPr>
            </a:lvl1pPr>
          </a:lstStyle>
          <a:p>
            <a:endParaRPr lang="en-US" dirty="0"/>
          </a:p>
        </p:txBody>
      </p:sp>
      <p:sp>
        <p:nvSpPr>
          <p:cNvPr id="7" name="Slide Number Placeholder 6">
            <a:extLst>
              <a:ext uri="{FF2B5EF4-FFF2-40B4-BE49-F238E27FC236}">
                <a16:creationId xmlns:a16="http://schemas.microsoft.com/office/drawing/2014/main" id="{A94E25E4-5B52-F70B-5E1A-F65D7D46186D}"/>
              </a:ext>
            </a:extLst>
          </p:cNvPr>
          <p:cNvSpPr>
            <a:spLocks noGrp="1"/>
          </p:cNvSpPr>
          <p:nvPr>
            <p:ph type="sldNum" sz="quarter" idx="12"/>
          </p:nvPr>
        </p:nvSpPr>
        <p:spPr>
          <a:xfrm>
            <a:off x="6858000" y="6330593"/>
            <a:ext cx="2057400" cy="365125"/>
          </a:xfrm>
          <a:prstGeom prst="rect">
            <a:avLst/>
          </a:prstGeom>
        </p:spPr>
        <p:txBody>
          <a:bodyPr anchor="ctr"/>
          <a:lstStyle>
            <a:lvl1pPr algn="r">
              <a:defRPr sz="750">
                <a:latin typeface="Arial" panose="020B0604020202020204" pitchFamily="34" charset="0"/>
              </a:defRPr>
            </a:lvl1pPr>
          </a:lstStyle>
          <a:p>
            <a:fld id="{7D1BE87E-F0DE-A44C-894B-E142BEB21E42}" type="slidenum">
              <a:rPr lang="en-US" smtClean="0"/>
              <a:pPr/>
              <a:t>‹#›</a:t>
            </a:fld>
            <a:endParaRPr lang="en-US" dirty="0"/>
          </a:p>
        </p:txBody>
      </p:sp>
      <p:pic>
        <p:nvPicPr>
          <p:cNvPr id="8" name="Picture 7">
            <a:extLst>
              <a:ext uri="{FF2B5EF4-FFF2-40B4-BE49-F238E27FC236}">
                <a16:creationId xmlns:a16="http://schemas.microsoft.com/office/drawing/2014/main" id="{5058F0D3-C01F-3256-0218-65AF71F7594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35487" y="80669"/>
            <a:ext cx="1016877" cy="423699"/>
          </a:xfrm>
          <a:prstGeom prst="rect">
            <a:avLst/>
          </a:prstGeom>
        </p:spPr>
      </p:pic>
      <p:sp>
        <p:nvSpPr>
          <p:cNvPr id="9" name="Title 1">
            <a:extLst>
              <a:ext uri="{FF2B5EF4-FFF2-40B4-BE49-F238E27FC236}">
                <a16:creationId xmlns:a16="http://schemas.microsoft.com/office/drawing/2014/main" id="{73F0606B-4EF8-C644-338C-2B63D06C1FA4}"/>
              </a:ext>
            </a:extLst>
          </p:cNvPr>
          <p:cNvSpPr>
            <a:spLocks noGrp="1"/>
          </p:cNvSpPr>
          <p:nvPr>
            <p:ph type="title"/>
          </p:nvPr>
        </p:nvSpPr>
        <p:spPr>
          <a:xfrm>
            <a:off x="231820" y="531951"/>
            <a:ext cx="8283530" cy="678664"/>
          </a:xfrm>
        </p:spPr>
        <p:txBody>
          <a:bodyPr anchor="b">
            <a:noAutofit/>
          </a:bodyPr>
          <a:lstStyle>
            <a:lvl1pPr>
              <a:defRPr sz="2400">
                <a:solidFill>
                  <a:schemeClr val="accent1"/>
                </a:solidFill>
              </a:defRPr>
            </a:lvl1pPr>
          </a:lstStyle>
          <a:p>
            <a:r>
              <a:rPr lang="en-US"/>
              <a:t>Click to edit Master title style</a:t>
            </a:r>
            <a:endParaRPr lang="en-US" dirty="0"/>
          </a:p>
        </p:txBody>
      </p:sp>
      <p:sp>
        <p:nvSpPr>
          <p:cNvPr id="10" name="Text Placeholder 3">
            <a:extLst>
              <a:ext uri="{FF2B5EF4-FFF2-40B4-BE49-F238E27FC236}">
                <a16:creationId xmlns:a16="http://schemas.microsoft.com/office/drawing/2014/main" id="{73B0BD89-A704-0E29-46BD-5C54BB3971DB}"/>
              </a:ext>
            </a:extLst>
          </p:cNvPr>
          <p:cNvSpPr>
            <a:spLocks noGrp="1"/>
          </p:cNvSpPr>
          <p:nvPr>
            <p:ph type="body" sz="half" idx="2"/>
          </p:nvPr>
        </p:nvSpPr>
        <p:spPr>
          <a:xfrm>
            <a:off x="231820" y="1319202"/>
            <a:ext cx="8283530" cy="4891433"/>
          </a:xfrm>
        </p:spPr>
        <p:txBody>
          <a:bodyPr>
            <a:noAutofit/>
          </a:bodyPr>
          <a:lstStyle>
            <a:lvl1pPr marL="0" indent="0">
              <a:buNone/>
              <a:defRPr sz="15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2" name="Date Placeholder 4">
            <a:extLst>
              <a:ext uri="{FF2B5EF4-FFF2-40B4-BE49-F238E27FC236}">
                <a16:creationId xmlns:a16="http://schemas.microsoft.com/office/drawing/2014/main" id="{C31EC031-12D9-ECFF-D858-559CF0816D2A}"/>
              </a:ext>
            </a:extLst>
          </p:cNvPr>
          <p:cNvSpPr>
            <a:spLocks noGrp="1"/>
          </p:cNvSpPr>
          <p:nvPr>
            <p:ph type="dt" sz="half" idx="10"/>
          </p:nvPr>
        </p:nvSpPr>
        <p:spPr>
          <a:xfrm>
            <a:off x="233795" y="6330593"/>
            <a:ext cx="2057400" cy="365125"/>
          </a:xfrm>
          <a:prstGeom prst="rect">
            <a:avLst/>
          </a:prstGeom>
        </p:spPr>
        <p:txBody>
          <a:bodyPr anchor="ctr"/>
          <a:lstStyle>
            <a:lvl1pPr>
              <a:defRPr sz="750">
                <a:latin typeface="Arial" panose="020B0604020202020204" pitchFamily="34" charset="0"/>
              </a:defRPr>
            </a:lvl1pPr>
          </a:lstStyle>
          <a:p>
            <a:fld id="{65A77A9B-52E9-4C6D-837D-58A3F8540DC7}" type="datetime1">
              <a:rPr lang="en-US" smtClean="0"/>
              <a:t>4/22/2025</a:t>
            </a:fld>
            <a:endParaRPr lang="en-US" dirty="0"/>
          </a:p>
        </p:txBody>
      </p:sp>
      <p:pic>
        <p:nvPicPr>
          <p:cNvPr id="11" name="Picture 10">
            <a:extLst>
              <a:ext uri="{FF2B5EF4-FFF2-40B4-BE49-F238E27FC236}">
                <a16:creationId xmlns:a16="http://schemas.microsoft.com/office/drawing/2014/main" id="{3E176E9F-8359-4E77-8769-BF761EF6ED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35487" y="80669"/>
            <a:ext cx="1016877" cy="423699"/>
          </a:xfrm>
          <a:prstGeom prst="rect">
            <a:avLst/>
          </a:prstGeom>
        </p:spPr>
      </p:pic>
    </p:spTree>
    <p:extLst>
      <p:ext uri="{BB962C8B-B14F-4D97-AF65-F5344CB8AC3E}">
        <p14:creationId xmlns:p14="http://schemas.microsoft.com/office/powerpoint/2010/main" val="31611165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F4982-BF24-47F3-B57E-0BC966C782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8B7A6E-5D50-49AD-A5D0-26B39E4F929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9901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Beam loss in CEBAF</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Beam Loss in CEBAF</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3"/>
          </p:nvPr>
        </p:nvSpPr>
        <p:spPr>
          <a:xfrm>
            <a:off x="4686300" y="966055"/>
            <a:ext cx="408699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Beam loss in CEBAF</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23744" y="983116"/>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4" y="3439834"/>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Beam loss in CEBAF</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4" y="983116"/>
            <a:ext cx="4148781" cy="5364633"/>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Beam loss in CEBAF</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86300" y="983116"/>
            <a:ext cx="4086225" cy="2381250"/>
          </a:xfrm>
          <a:solidFill>
            <a:schemeClr val="accent2"/>
          </a:solidFill>
        </p:spPr>
        <p:txBody>
          <a:bodyPr/>
          <a:lstStyle/>
          <a:p>
            <a:r>
              <a:rPr lang="en-US"/>
              <a:t>Click icon to add picture</a:t>
            </a:r>
          </a:p>
        </p:txBody>
      </p:sp>
      <p:sp>
        <p:nvSpPr>
          <p:cNvPr id="11" name="Picture Placeholder 9"/>
          <p:cNvSpPr>
            <a:spLocks noGrp="1"/>
          </p:cNvSpPr>
          <p:nvPr>
            <p:ph type="pic" sz="quarter" idx="14"/>
          </p:nvPr>
        </p:nvSpPr>
        <p:spPr>
          <a:xfrm>
            <a:off x="4686300" y="3595166"/>
            <a:ext cx="4086225" cy="2381250"/>
          </a:xfrm>
          <a:solidFill>
            <a:schemeClr val="accent2"/>
          </a:solidFill>
        </p:spPr>
        <p:txBody>
          <a:bodyPr/>
          <a:lstStyle/>
          <a:p>
            <a:r>
              <a:rPr lang="en-US"/>
              <a:t>Click icon to add picture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624516"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086225" cy="2381250"/>
          </a:xfrm>
          <a:solidFill>
            <a:schemeClr val="accent2"/>
          </a:solidFill>
        </p:spPr>
        <p:txBody>
          <a:bodyPr/>
          <a:lstStyle/>
          <a:p>
            <a:r>
              <a:rPr lang="en-US"/>
              <a:t>Click icon to add picture</a:t>
            </a:r>
            <a:endParaRPr lang="en-US" dirty="0"/>
          </a:p>
        </p:txBody>
      </p:sp>
      <p:sp>
        <p:nvSpPr>
          <p:cNvPr id="11" name="Picture Placeholder 9"/>
          <p:cNvSpPr>
            <a:spLocks noGrp="1"/>
          </p:cNvSpPr>
          <p:nvPr>
            <p:ph type="pic" sz="quarter" idx="14"/>
          </p:nvPr>
        </p:nvSpPr>
        <p:spPr>
          <a:xfrm>
            <a:off x="308918" y="3595166"/>
            <a:ext cx="4086225" cy="2381250"/>
          </a:xfrm>
          <a:solidFill>
            <a:schemeClr val="accent2"/>
          </a:solidFill>
        </p:spPr>
        <p:txBody>
          <a:bodyPr/>
          <a:lstStyle/>
          <a:p>
            <a:r>
              <a:rPr lang="en-US"/>
              <a:t>Click icon to add picture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4" y="3439833"/>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9"/>
          <p:cNvSpPr>
            <a:spLocks noGrp="1"/>
          </p:cNvSpPr>
          <p:nvPr>
            <p:ph type="pic" sz="quarter" idx="15"/>
          </p:nvPr>
        </p:nvSpPr>
        <p:spPr>
          <a:xfrm>
            <a:off x="4623744" y="983116"/>
            <a:ext cx="4148781" cy="2381250"/>
          </a:xfrm>
          <a:solidFill>
            <a:schemeClr val="accent2"/>
          </a:solidFill>
        </p:spPr>
        <p:txBody>
          <a:bodyPr/>
          <a:lstStyle/>
          <a:p>
            <a:r>
              <a:rPr lang="en-US"/>
              <a:t>Click icon to add picture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939512"/>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3966757"/>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4" y="939512"/>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9"/>
          <p:cNvSpPr>
            <a:spLocks noGrp="1"/>
          </p:cNvSpPr>
          <p:nvPr>
            <p:ph type="pic" sz="quarter" idx="15"/>
          </p:nvPr>
        </p:nvSpPr>
        <p:spPr>
          <a:xfrm>
            <a:off x="4623744" y="3966757"/>
            <a:ext cx="4148781" cy="2381250"/>
          </a:xfrm>
          <a:solidFill>
            <a:schemeClr val="accent2"/>
          </a:solidFill>
        </p:spPr>
        <p:txBody>
          <a:bodyPr/>
          <a:lstStyle/>
          <a:p>
            <a:r>
              <a:rPr lang="en-US"/>
              <a:t>Click icon to add picture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fld id="{BDC57488-3539-8349-95E7-E0E3D7B2EDB0}" type="datetime2">
              <a:rPr lang="en-US" smtClean="0"/>
              <a:pPr/>
              <a:t>Tuesday, April 22, 2025</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dirty="0"/>
              <a:t>Talk Title Here</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526086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9" r:id="rId3"/>
    <p:sldLayoutId id="2147483672" r:id="rId4"/>
    <p:sldLayoutId id="2147483673" r:id="rId5"/>
    <p:sldLayoutId id="2147483671" r:id="rId6"/>
    <p:sldLayoutId id="2147483675" r:id="rId7"/>
    <p:sldLayoutId id="2147483674" r:id="rId8"/>
    <p:sldLayoutId id="2147483676" r:id="rId9"/>
    <p:sldLayoutId id="2147483678" r:id="rId10"/>
    <p:sldLayoutId id="2147483679" r:id="rId11"/>
    <p:sldLayoutId id="2147483680" r:id="rId12"/>
  </p:sldLayoutIdLst>
  <p:hf hdr="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logbooks.jlab.org/entry/4357878" TargetMode="External"/><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logbooks.jlab.org/entry/4359263" TargetMode="External"/><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logbooks.jlab.org/entry/4359422"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file:///C:\Users\roblin\OneDrive%20-%20Jefferson%20Lab\Attachments\Hall_A_screenshot.PNG"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file:///C:\Users\roblin\OneDrive%20-%20Jefferson%20Lab\Attachments\RadSurveys.pdf"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CEBAF beam loss, causes and remedies</a:t>
            </a:r>
          </a:p>
        </p:txBody>
      </p:sp>
      <p:pic>
        <p:nvPicPr>
          <p:cNvPr id="7" name="Picture Placeholder 6">
            <a:extLst>
              <a:ext uri="{FF2B5EF4-FFF2-40B4-BE49-F238E27FC236}">
                <a16:creationId xmlns:a16="http://schemas.microsoft.com/office/drawing/2014/main" id="{02FCAB9F-EC99-62AA-F81D-F40FF34B7622}"/>
              </a:ext>
            </a:extLst>
          </p:cNvPr>
          <p:cNvPicPr>
            <a:picLocks noGrp="1" noChangeAspect="1"/>
          </p:cNvPicPr>
          <p:nvPr>
            <p:ph type="pic" sz="quarter" idx="13"/>
          </p:nvPr>
        </p:nvPicPr>
        <p:blipFill>
          <a:blip r:embed="rId2"/>
          <a:srcRect l="18" r="18"/>
          <a:stretch>
            <a:fillRect/>
          </a:stretch>
        </p:blipFill>
        <p:spPr>
          <a:xfrm>
            <a:off x="4384221" y="1720792"/>
            <a:ext cx="4630964" cy="3821639"/>
          </a:xfrm>
          <a:prstGeom prst="rect">
            <a:avLst/>
          </a:prstGeom>
        </p:spPr>
      </p:pic>
      <p:sp>
        <p:nvSpPr>
          <p:cNvPr id="5" name="Text Placeholder 4"/>
          <p:cNvSpPr>
            <a:spLocks noGrp="1"/>
          </p:cNvSpPr>
          <p:nvPr>
            <p:ph type="body" sz="quarter" idx="14"/>
          </p:nvPr>
        </p:nvSpPr>
        <p:spPr/>
        <p:txBody>
          <a:bodyPr/>
          <a:lstStyle/>
          <a:p>
            <a:r>
              <a:rPr lang="en-US" dirty="0"/>
              <a:t>Yves R. Roblin</a:t>
            </a:r>
          </a:p>
        </p:txBody>
      </p:sp>
      <p:sp>
        <p:nvSpPr>
          <p:cNvPr id="6" name="Date Placeholder 5"/>
          <p:cNvSpPr>
            <a:spLocks noGrp="1"/>
          </p:cNvSpPr>
          <p:nvPr>
            <p:ph type="dt" sz="half" idx="15"/>
          </p:nvPr>
        </p:nvSpPr>
        <p:spPr/>
        <p:txBody>
          <a:bodyPr/>
          <a:lstStyle/>
          <a:p>
            <a:fld id="{BDC57488-3539-8349-95E7-E0E3D7B2EDB0}" type="datetime2">
              <a:rPr lang="en-US" smtClean="0"/>
              <a:pPr/>
              <a:t>Tuesday, April 22, 2025</a:t>
            </a:fld>
            <a:endParaRPr lang="en-US" dirty="0"/>
          </a:p>
        </p:txBody>
      </p:sp>
    </p:spTree>
    <p:extLst>
      <p:ext uri="{BB962C8B-B14F-4D97-AF65-F5344CB8AC3E}">
        <p14:creationId xmlns:p14="http://schemas.microsoft.com/office/powerpoint/2010/main" val="1392747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D2868-8F8D-4004-55F4-66B20B5BDB35}"/>
              </a:ext>
            </a:extLst>
          </p:cNvPr>
          <p:cNvSpPr>
            <a:spLocks noGrp="1"/>
          </p:cNvSpPr>
          <p:nvPr>
            <p:ph type="title"/>
          </p:nvPr>
        </p:nvSpPr>
        <p:spPr/>
        <p:txBody>
          <a:bodyPr/>
          <a:lstStyle/>
          <a:p>
            <a:r>
              <a:rPr lang="en-US" dirty="0"/>
              <a:t>Matching errors at high beta locations</a:t>
            </a:r>
          </a:p>
        </p:txBody>
      </p:sp>
      <p:sp>
        <p:nvSpPr>
          <p:cNvPr id="3" name="Content Placeholder 2">
            <a:extLst>
              <a:ext uri="{FF2B5EF4-FFF2-40B4-BE49-F238E27FC236}">
                <a16:creationId xmlns:a16="http://schemas.microsoft.com/office/drawing/2014/main" id="{B6359C2A-F206-5A2D-2B9D-CC3D9B6FAA4A}"/>
              </a:ext>
            </a:extLst>
          </p:cNvPr>
          <p:cNvSpPr>
            <a:spLocks noGrp="1"/>
          </p:cNvSpPr>
          <p:nvPr>
            <p:ph idx="1"/>
          </p:nvPr>
        </p:nvSpPr>
        <p:spPr/>
        <p:txBody>
          <a:bodyPr/>
          <a:lstStyle/>
          <a:p>
            <a:r>
              <a:rPr lang="en-US" dirty="0"/>
              <a:t>Often manifests itself in upper arcs/linacs. This is due to the nature of the optics. Linac focusing becomes nil at the higher passes and small focusing errors at end of recombiners generate large error to the next arc. Symptom is beam loss at 7S, 8E BLMS.</a:t>
            </a:r>
          </a:p>
        </p:txBody>
      </p:sp>
      <p:sp>
        <p:nvSpPr>
          <p:cNvPr id="4" name="Footer Placeholder 3">
            <a:extLst>
              <a:ext uri="{FF2B5EF4-FFF2-40B4-BE49-F238E27FC236}">
                <a16:creationId xmlns:a16="http://schemas.microsoft.com/office/drawing/2014/main" id="{41C2155A-6062-382C-A5BD-032AFC966FEA}"/>
              </a:ext>
            </a:extLst>
          </p:cNvPr>
          <p:cNvSpPr>
            <a:spLocks noGrp="1"/>
          </p:cNvSpPr>
          <p:nvPr>
            <p:ph type="ftr" sz="quarter" idx="11"/>
          </p:nvPr>
        </p:nvSpPr>
        <p:spPr/>
        <p:txBody>
          <a:bodyPr/>
          <a:lstStyle/>
          <a:p>
            <a:r>
              <a:rPr lang="en-US"/>
              <a:t>Beam loss in CEBAF</a:t>
            </a:r>
            <a:endParaRPr lang="en-US" dirty="0"/>
          </a:p>
        </p:txBody>
      </p:sp>
      <p:sp>
        <p:nvSpPr>
          <p:cNvPr id="5" name="Slide Number Placeholder 4">
            <a:extLst>
              <a:ext uri="{FF2B5EF4-FFF2-40B4-BE49-F238E27FC236}">
                <a16:creationId xmlns:a16="http://schemas.microsoft.com/office/drawing/2014/main" id="{56F284FD-2161-C229-07AE-0DD3563EB09E}"/>
              </a:ext>
            </a:extLst>
          </p:cNvPr>
          <p:cNvSpPr>
            <a:spLocks noGrp="1"/>
          </p:cNvSpPr>
          <p:nvPr>
            <p:ph type="sldNum" sz="quarter" idx="12"/>
          </p:nvPr>
        </p:nvSpPr>
        <p:spPr/>
        <p:txBody>
          <a:bodyPr/>
          <a:lstStyle/>
          <a:p>
            <a:fld id="{07E1C93C-5050-FC42-8F10-D22D4F119D13}" type="slidenum">
              <a:rPr lang="en-US" smtClean="0"/>
              <a:pPr/>
              <a:t>10</a:t>
            </a:fld>
            <a:endParaRPr lang="en-US" dirty="0"/>
          </a:p>
        </p:txBody>
      </p:sp>
      <p:pic>
        <p:nvPicPr>
          <p:cNvPr id="7" name="Picture 6">
            <a:extLst>
              <a:ext uri="{FF2B5EF4-FFF2-40B4-BE49-F238E27FC236}">
                <a16:creationId xmlns:a16="http://schemas.microsoft.com/office/drawing/2014/main" id="{F845BE83-37A0-BB54-0DDA-D67FCF6366DD}"/>
              </a:ext>
            </a:extLst>
          </p:cNvPr>
          <p:cNvPicPr>
            <a:picLocks noChangeAspect="1"/>
          </p:cNvPicPr>
          <p:nvPr/>
        </p:nvPicPr>
        <p:blipFill>
          <a:blip r:embed="rId2"/>
          <a:stretch>
            <a:fillRect/>
          </a:stretch>
        </p:blipFill>
        <p:spPr>
          <a:xfrm>
            <a:off x="568171" y="2565647"/>
            <a:ext cx="3760362" cy="2820271"/>
          </a:xfrm>
          <a:prstGeom prst="rect">
            <a:avLst/>
          </a:prstGeom>
        </p:spPr>
      </p:pic>
      <p:sp>
        <p:nvSpPr>
          <p:cNvPr id="8" name="TextBox 7">
            <a:extLst>
              <a:ext uri="{FF2B5EF4-FFF2-40B4-BE49-F238E27FC236}">
                <a16:creationId xmlns:a16="http://schemas.microsoft.com/office/drawing/2014/main" id="{F66F9A6B-55E7-2D60-13F9-301538D675DB}"/>
              </a:ext>
            </a:extLst>
          </p:cNvPr>
          <p:cNvSpPr txBox="1"/>
          <p:nvPr/>
        </p:nvSpPr>
        <p:spPr>
          <a:xfrm>
            <a:off x="4645180" y="2604687"/>
            <a:ext cx="4128117" cy="2585323"/>
          </a:xfrm>
          <a:prstGeom prst="rect">
            <a:avLst/>
          </a:prstGeom>
          <a:noFill/>
        </p:spPr>
        <p:txBody>
          <a:bodyPr wrap="square" rtlCol="0">
            <a:spAutoFit/>
          </a:bodyPr>
          <a:lstStyle/>
          <a:p>
            <a:r>
              <a:rPr lang="en-US" dirty="0"/>
              <a:t>We have IDX detectors on the extraction side (E region). </a:t>
            </a:r>
            <a:br>
              <a:rPr lang="en-US" dirty="0"/>
            </a:br>
            <a:endParaRPr lang="en-US" dirty="0"/>
          </a:p>
          <a:p>
            <a:r>
              <a:rPr lang="en-US" dirty="0"/>
              <a:t>There is an opportunity to cross-correlate </a:t>
            </a:r>
            <a:br>
              <a:rPr lang="en-US" dirty="0"/>
            </a:br>
            <a:r>
              <a:rPr lang="en-US" dirty="0"/>
              <a:t>with the BLMS. </a:t>
            </a:r>
          </a:p>
          <a:p>
            <a:endParaRPr lang="en-US" dirty="0"/>
          </a:p>
          <a:p>
            <a:endParaRPr lang="en-US" dirty="0"/>
          </a:p>
          <a:p>
            <a:r>
              <a:rPr lang="en-US" dirty="0" err="1"/>
              <a:t>e.G</a:t>
            </a:r>
            <a:r>
              <a:rPr lang="en-US" dirty="0"/>
              <a:t> see </a:t>
            </a:r>
            <a:r>
              <a:rPr lang="en-US" dirty="0">
                <a:hlinkClick r:id="rId3"/>
              </a:rPr>
              <a:t>utility of IIXs and NDXs | Jefferson Lab Electronic Logbook</a:t>
            </a:r>
            <a:endParaRPr lang="en-US" dirty="0"/>
          </a:p>
        </p:txBody>
      </p:sp>
    </p:spTree>
    <p:extLst>
      <p:ext uri="{BB962C8B-B14F-4D97-AF65-F5344CB8AC3E}">
        <p14:creationId xmlns:p14="http://schemas.microsoft.com/office/powerpoint/2010/main" val="23599450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B02830C-8F2B-4C37-B5C0-4E7F2DE4ED73}"/>
              </a:ext>
            </a:extLst>
          </p:cNvPr>
          <p:cNvSpPr>
            <a:spLocks noGrp="1"/>
          </p:cNvSpPr>
          <p:nvPr>
            <p:ph type="ftr" sz="quarter" idx="11"/>
          </p:nvPr>
        </p:nvSpPr>
        <p:spPr/>
        <p:txBody>
          <a:bodyPr/>
          <a:lstStyle/>
          <a:p>
            <a:endParaRPr lang="en-US" dirty="0"/>
          </a:p>
        </p:txBody>
      </p:sp>
      <p:sp>
        <p:nvSpPr>
          <p:cNvPr id="3" name="Slide Number Placeholder 2">
            <a:extLst>
              <a:ext uri="{FF2B5EF4-FFF2-40B4-BE49-F238E27FC236}">
                <a16:creationId xmlns:a16="http://schemas.microsoft.com/office/drawing/2014/main" id="{EA831755-4953-4793-9500-270B5D08FF46}"/>
              </a:ext>
            </a:extLst>
          </p:cNvPr>
          <p:cNvSpPr>
            <a:spLocks noGrp="1"/>
          </p:cNvSpPr>
          <p:nvPr>
            <p:ph type="sldNum" sz="quarter" idx="12"/>
          </p:nvPr>
        </p:nvSpPr>
        <p:spPr/>
        <p:txBody>
          <a:bodyPr/>
          <a:lstStyle/>
          <a:p>
            <a:fld id="{7D1BE87E-F0DE-A44C-894B-E142BEB21E42}" type="slidenum">
              <a:rPr lang="en-US" smtClean="0"/>
              <a:pPr/>
              <a:t>11</a:t>
            </a:fld>
            <a:endParaRPr lang="en-US" dirty="0"/>
          </a:p>
        </p:txBody>
      </p:sp>
      <p:sp>
        <p:nvSpPr>
          <p:cNvPr id="4" name="Title 3">
            <a:extLst>
              <a:ext uri="{FF2B5EF4-FFF2-40B4-BE49-F238E27FC236}">
                <a16:creationId xmlns:a16="http://schemas.microsoft.com/office/drawing/2014/main" id="{3BBD41D5-357F-4343-AE38-95A3CE8578D1}"/>
              </a:ext>
            </a:extLst>
          </p:cNvPr>
          <p:cNvSpPr>
            <a:spLocks noGrp="1"/>
          </p:cNvSpPr>
          <p:nvPr>
            <p:ph type="title"/>
          </p:nvPr>
        </p:nvSpPr>
        <p:spPr/>
        <p:txBody>
          <a:bodyPr/>
          <a:lstStyle/>
          <a:p>
            <a:r>
              <a:rPr lang="en-US" dirty="0"/>
              <a:t>Beam loss patterns</a:t>
            </a:r>
          </a:p>
        </p:txBody>
      </p:sp>
      <p:pic>
        <p:nvPicPr>
          <p:cNvPr id="7" name="Picture 6">
            <a:extLst>
              <a:ext uri="{FF2B5EF4-FFF2-40B4-BE49-F238E27FC236}">
                <a16:creationId xmlns:a16="http://schemas.microsoft.com/office/drawing/2014/main" id="{361F55ED-BDCE-4667-A7AE-D5D0403E4E4D}"/>
              </a:ext>
            </a:extLst>
          </p:cNvPr>
          <p:cNvPicPr>
            <a:picLocks noChangeAspect="1"/>
          </p:cNvPicPr>
          <p:nvPr/>
        </p:nvPicPr>
        <p:blipFill>
          <a:blip r:embed="rId2"/>
          <a:stretch>
            <a:fillRect/>
          </a:stretch>
        </p:blipFill>
        <p:spPr>
          <a:xfrm>
            <a:off x="231820" y="1261415"/>
            <a:ext cx="7474476" cy="4280256"/>
          </a:xfrm>
          <a:prstGeom prst="rect">
            <a:avLst/>
          </a:prstGeom>
        </p:spPr>
      </p:pic>
      <p:sp>
        <p:nvSpPr>
          <p:cNvPr id="6" name="Date Placeholder 5">
            <a:extLst>
              <a:ext uri="{FF2B5EF4-FFF2-40B4-BE49-F238E27FC236}">
                <a16:creationId xmlns:a16="http://schemas.microsoft.com/office/drawing/2014/main" id="{D75427CD-5525-4E0E-B6BD-A6C5ECBF5254}"/>
              </a:ext>
            </a:extLst>
          </p:cNvPr>
          <p:cNvSpPr>
            <a:spLocks noGrp="1"/>
          </p:cNvSpPr>
          <p:nvPr>
            <p:ph type="dt" sz="half" idx="10"/>
          </p:nvPr>
        </p:nvSpPr>
        <p:spPr/>
        <p:txBody>
          <a:bodyPr/>
          <a:lstStyle/>
          <a:p>
            <a:fld id="{65A77A9B-52E9-4C6D-837D-58A3F8540DC7}" type="datetime1">
              <a:rPr lang="en-US" smtClean="0"/>
              <a:t>4/22/2025</a:t>
            </a:fld>
            <a:endParaRPr lang="en-US" dirty="0"/>
          </a:p>
        </p:txBody>
      </p:sp>
      <p:cxnSp>
        <p:nvCxnSpPr>
          <p:cNvPr id="9" name="Straight Arrow Connector 8">
            <a:extLst>
              <a:ext uri="{FF2B5EF4-FFF2-40B4-BE49-F238E27FC236}">
                <a16:creationId xmlns:a16="http://schemas.microsoft.com/office/drawing/2014/main" id="{D2ECC23C-65FD-4163-83CE-F095148D9BCD}"/>
              </a:ext>
            </a:extLst>
          </p:cNvPr>
          <p:cNvCxnSpPr/>
          <p:nvPr/>
        </p:nvCxnSpPr>
        <p:spPr>
          <a:xfrm flipV="1">
            <a:off x="1972733" y="4207933"/>
            <a:ext cx="318462" cy="16171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B1171D0-85A1-49A6-8F7A-18A09C581364}"/>
              </a:ext>
            </a:extLst>
          </p:cNvPr>
          <p:cNvSpPr txBox="1"/>
          <p:nvPr/>
        </p:nvSpPr>
        <p:spPr>
          <a:xfrm>
            <a:off x="965200" y="5751466"/>
            <a:ext cx="1130951" cy="369332"/>
          </a:xfrm>
          <a:prstGeom prst="rect">
            <a:avLst/>
          </a:prstGeom>
          <a:noFill/>
        </p:spPr>
        <p:txBody>
          <a:bodyPr wrap="none" rtlCol="0">
            <a:spAutoFit/>
          </a:bodyPr>
          <a:lstStyle/>
          <a:p>
            <a:r>
              <a:rPr lang="en-US" dirty="0"/>
              <a:t>MYA8T01.</a:t>
            </a:r>
          </a:p>
        </p:txBody>
      </p:sp>
      <p:cxnSp>
        <p:nvCxnSpPr>
          <p:cNvPr id="12" name="Straight Arrow Connector 11">
            <a:extLst>
              <a:ext uri="{FF2B5EF4-FFF2-40B4-BE49-F238E27FC236}">
                <a16:creationId xmlns:a16="http://schemas.microsoft.com/office/drawing/2014/main" id="{48EE1C34-E5B3-4BB3-A8D9-C2077EAA040D}"/>
              </a:ext>
            </a:extLst>
          </p:cNvPr>
          <p:cNvCxnSpPr>
            <a:cxnSpLocks/>
          </p:cNvCxnSpPr>
          <p:nvPr/>
        </p:nvCxnSpPr>
        <p:spPr>
          <a:xfrm flipH="1">
            <a:off x="2370667" y="1051620"/>
            <a:ext cx="1490133" cy="17085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5A440B5-D032-4DA6-8767-5CC9C052CBA0}"/>
              </a:ext>
            </a:extLst>
          </p:cNvPr>
          <p:cNvSpPr txBox="1"/>
          <p:nvPr/>
        </p:nvSpPr>
        <p:spPr>
          <a:xfrm>
            <a:off x="3860800" y="866683"/>
            <a:ext cx="1154483" cy="369332"/>
          </a:xfrm>
          <a:prstGeom prst="rect">
            <a:avLst/>
          </a:prstGeom>
          <a:noFill/>
        </p:spPr>
        <p:txBody>
          <a:bodyPr wrap="none" rtlCol="0">
            <a:spAutoFit/>
          </a:bodyPr>
          <a:lstStyle/>
          <a:p>
            <a:r>
              <a:rPr lang="en-US" dirty="0"/>
              <a:t>MQA1A17</a:t>
            </a:r>
          </a:p>
        </p:txBody>
      </p:sp>
      <p:cxnSp>
        <p:nvCxnSpPr>
          <p:cNvPr id="16" name="Straight Arrow Connector 15">
            <a:extLst>
              <a:ext uri="{FF2B5EF4-FFF2-40B4-BE49-F238E27FC236}">
                <a16:creationId xmlns:a16="http://schemas.microsoft.com/office/drawing/2014/main" id="{7E189CAD-C726-4F0B-A32D-2056885515F3}"/>
              </a:ext>
            </a:extLst>
          </p:cNvPr>
          <p:cNvCxnSpPr/>
          <p:nvPr/>
        </p:nvCxnSpPr>
        <p:spPr>
          <a:xfrm flipH="1">
            <a:off x="4953000" y="3750733"/>
            <a:ext cx="275329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0E54E01-5443-485E-9FC2-E2A2F2FF0BCF}"/>
              </a:ext>
            </a:extLst>
          </p:cNvPr>
          <p:cNvSpPr txBox="1"/>
          <p:nvPr/>
        </p:nvSpPr>
        <p:spPr>
          <a:xfrm>
            <a:off x="7412059" y="3435410"/>
            <a:ext cx="402674" cy="369332"/>
          </a:xfrm>
          <a:prstGeom prst="rect">
            <a:avLst/>
          </a:prstGeom>
          <a:noFill/>
        </p:spPr>
        <p:txBody>
          <a:bodyPr wrap="none" rtlCol="0">
            <a:spAutoFit/>
          </a:bodyPr>
          <a:lstStyle/>
          <a:p>
            <a:r>
              <a:rPr lang="en-US" dirty="0"/>
              <a:t>FE</a:t>
            </a:r>
          </a:p>
        </p:txBody>
      </p:sp>
      <p:sp>
        <p:nvSpPr>
          <p:cNvPr id="18" name="TextBox 17">
            <a:extLst>
              <a:ext uri="{FF2B5EF4-FFF2-40B4-BE49-F238E27FC236}">
                <a16:creationId xmlns:a16="http://schemas.microsoft.com/office/drawing/2014/main" id="{E9F09B6F-CBBE-4E48-B2C9-2F56536B05B8}"/>
              </a:ext>
            </a:extLst>
          </p:cNvPr>
          <p:cNvSpPr txBox="1"/>
          <p:nvPr/>
        </p:nvSpPr>
        <p:spPr>
          <a:xfrm>
            <a:off x="3115733" y="5825067"/>
            <a:ext cx="885179" cy="369332"/>
          </a:xfrm>
          <a:prstGeom prst="rect">
            <a:avLst/>
          </a:prstGeom>
          <a:noFill/>
        </p:spPr>
        <p:txBody>
          <a:bodyPr wrap="none" rtlCol="0">
            <a:spAutoFit/>
          </a:bodyPr>
          <a:lstStyle/>
          <a:p>
            <a:r>
              <a:rPr lang="en-US" dirty="0"/>
              <a:t> 2/6/23</a:t>
            </a:r>
          </a:p>
        </p:txBody>
      </p:sp>
      <p:pic>
        <p:nvPicPr>
          <p:cNvPr id="19" name="Picture 18">
            <a:extLst>
              <a:ext uri="{FF2B5EF4-FFF2-40B4-BE49-F238E27FC236}">
                <a16:creationId xmlns:a16="http://schemas.microsoft.com/office/drawing/2014/main" id="{7B86F787-BF48-4B11-A8F4-E75BC40DEE8B}"/>
              </a:ext>
            </a:extLst>
          </p:cNvPr>
          <p:cNvPicPr>
            <a:picLocks noChangeAspect="1"/>
          </p:cNvPicPr>
          <p:nvPr/>
        </p:nvPicPr>
        <p:blipFill>
          <a:blip r:embed="rId3"/>
          <a:stretch>
            <a:fillRect/>
          </a:stretch>
        </p:blipFill>
        <p:spPr>
          <a:xfrm>
            <a:off x="6087899" y="588225"/>
            <a:ext cx="2648320" cy="647790"/>
          </a:xfrm>
          <a:prstGeom prst="rect">
            <a:avLst/>
          </a:prstGeom>
        </p:spPr>
      </p:pic>
      <p:cxnSp>
        <p:nvCxnSpPr>
          <p:cNvPr id="21" name="Straight Arrow Connector 20">
            <a:extLst>
              <a:ext uri="{FF2B5EF4-FFF2-40B4-BE49-F238E27FC236}">
                <a16:creationId xmlns:a16="http://schemas.microsoft.com/office/drawing/2014/main" id="{EBBB22AB-68C0-49F0-AE9C-6244D128C203}"/>
              </a:ext>
            </a:extLst>
          </p:cNvPr>
          <p:cNvCxnSpPr/>
          <p:nvPr/>
        </p:nvCxnSpPr>
        <p:spPr>
          <a:xfrm flipH="1" flipV="1">
            <a:off x="4199467" y="4741333"/>
            <a:ext cx="815816" cy="10837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ADD5089-290F-45B7-8D3E-6B1D00573D64}"/>
              </a:ext>
            </a:extLst>
          </p:cNvPr>
          <p:cNvSpPr txBox="1"/>
          <p:nvPr/>
        </p:nvSpPr>
        <p:spPr>
          <a:xfrm>
            <a:off x="4933416" y="5751466"/>
            <a:ext cx="1154483" cy="369332"/>
          </a:xfrm>
          <a:prstGeom prst="rect">
            <a:avLst/>
          </a:prstGeom>
          <a:noFill/>
        </p:spPr>
        <p:txBody>
          <a:bodyPr wrap="none" rtlCol="0">
            <a:spAutoFit/>
          </a:bodyPr>
          <a:lstStyle/>
          <a:p>
            <a:r>
              <a:rPr lang="en-US" dirty="0"/>
              <a:t>MQA6A03</a:t>
            </a:r>
          </a:p>
        </p:txBody>
      </p:sp>
      <p:cxnSp>
        <p:nvCxnSpPr>
          <p:cNvPr id="26" name="Straight Arrow Connector 25">
            <a:extLst>
              <a:ext uri="{FF2B5EF4-FFF2-40B4-BE49-F238E27FC236}">
                <a16:creationId xmlns:a16="http://schemas.microsoft.com/office/drawing/2014/main" id="{D989EF92-7EF5-4C6A-9CE8-5028F684975E}"/>
              </a:ext>
            </a:extLst>
          </p:cNvPr>
          <p:cNvCxnSpPr/>
          <p:nvPr/>
        </p:nvCxnSpPr>
        <p:spPr>
          <a:xfrm flipH="1" flipV="1">
            <a:off x="5232400" y="5016500"/>
            <a:ext cx="1253067" cy="8085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E0A05344-72D5-4D7C-9313-AC846982AF3E}"/>
              </a:ext>
            </a:extLst>
          </p:cNvPr>
          <p:cNvSpPr txBox="1"/>
          <p:nvPr/>
        </p:nvSpPr>
        <p:spPr>
          <a:xfrm>
            <a:off x="6450856" y="5747771"/>
            <a:ext cx="1139094" cy="369332"/>
          </a:xfrm>
          <a:prstGeom prst="rect">
            <a:avLst/>
          </a:prstGeom>
          <a:noFill/>
        </p:spPr>
        <p:txBody>
          <a:bodyPr wrap="none" rtlCol="0">
            <a:spAutoFit/>
          </a:bodyPr>
          <a:lstStyle/>
          <a:p>
            <a:r>
              <a:rPr lang="en-US" dirty="0"/>
              <a:t>MQPAA09</a:t>
            </a:r>
          </a:p>
        </p:txBody>
      </p:sp>
    </p:spTree>
    <p:extLst>
      <p:ext uri="{BB962C8B-B14F-4D97-AF65-F5344CB8AC3E}">
        <p14:creationId xmlns:p14="http://schemas.microsoft.com/office/powerpoint/2010/main" val="40952945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680A0EA-3FE2-487C-9537-1A791F0E56E6}"/>
              </a:ext>
            </a:extLst>
          </p:cNvPr>
          <p:cNvSpPr>
            <a:spLocks noGrp="1"/>
          </p:cNvSpPr>
          <p:nvPr>
            <p:ph type="ftr" sz="quarter" idx="11"/>
          </p:nvPr>
        </p:nvSpPr>
        <p:spPr/>
        <p:txBody>
          <a:bodyPr/>
          <a:lstStyle/>
          <a:p>
            <a:endParaRPr lang="en-US" dirty="0"/>
          </a:p>
        </p:txBody>
      </p:sp>
      <p:sp>
        <p:nvSpPr>
          <p:cNvPr id="3" name="Slide Number Placeholder 2">
            <a:extLst>
              <a:ext uri="{FF2B5EF4-FFF2-40B4-BE49-F238E27FC236}">
                <a16:creationId xmlns:a16="http://schemas.microsoft.com/office/drawing/2014/main" id="{55BF9DE6-4E0B-4E9D-A2F0-74806348C3F1}"/>
              </a:ext>
            </a:extLst>
          </p:cNvPr>
          <p:cNvSpPr>
            <a:spLocks noGrp="1"/>
          </p:cNvSpPr>
          <p:nvPr>
            <p:ph type="sldNum" sz="quarter" idx="12"/>
          </p:nvPr>
        </p:nvSpPr>
        <p:spPr/>
        <p:txBody>
          <a:bodyPr/>
          <a:lstStyle/>
          <a:p>
            <a:fld id="{7D1BE87E-F0DE-A44C-894B-E142BEB21E42}" type="slidenum">
              <a:rPr lang="en-US" smtClean="0"/>
              <a:pPr/>
              <a:t>12</a:t>
            </a:fld>
            <a:endParaRPr lang="en-US" dirty="0"/>
          </a:p>
        </p:txBody>
      </p:sp>
      <p:sp>
        <p:nvSpPr>
          <p:cNvPr id="4" name="Title 3">
            <a:extLst>
              <a:ext uri="{FF2B5EF4-FFF2-40B4-BE49-F238E27FC236}">
                <a16:creationId xmlns:a16="http://schemas.microsoft.com/office/drawing/2014/main" id="{1331176B-5576-4440-BFBC-4FB37D3C5F72}"/>
              </a:ext>
            </a:extLst>
          </p:cNvPr>
          <p:cNvSpPr>
            <a:spLocks noGrp="1"/>
          </p:cNvSpPr>
          <p:nvPr>
            <p:ph type="title"/>
          </p:nvPr>
        </p:nvSpPr>
        <p:spPr/>
        <p:txBody>
          <a:bodyPr/>
          <a:lstStyle/>
          <a:p>
            <a:r>
              <a:rPr lang="en-US" dirty="0"/>
              <a:t>Beam occupancy 12GeV specs</a:t>
            </a:r>
          </a:p>
        </p:txBody>
      </p:sp>
      <p:sp>
        <p:nvSpPr>
          <p:cNvPr id="6" name="Date Placeholder 5">
            <a:extLst>
              <a:ext uri="{FF2B5EF4-FFF2-40B4-BE49-F238E27FC236}">
                <a16:creationId xmlns:a16="http://schemas.microsoft.com/office/drawing/2014/main" id="{B21A6F48-A8F6-46D8-B8B0-C1BF3BEFBCC0}"/>
              </a:ext>
            </a:extLst>
          </p:cNvPr>
          <p:cNvSpPr>
            <a:spLocks noGrp="1"/>
          </p:cNvSpPr>
          <p:nvPr>
            <p:ph type="dt" sz="half" idx="10"/>
          </p:nvPr>
        </p:nvSpPr>
        <p:spPr/>
        <p:txBody>
          <a:bodyPr/>
          <a:lstStyle/>
          <a:p>
            <a:fld id="{65A77A9B-52E9-4C6D-837D-58A3F8540DC7}" type="datetime1">
              <a:rPr lang="en-US" smtClean="0"/>
              <a:t>4/22/2025</a:t>
            </a:fld>
            <a:endParaRPr lang="en-US" dirty="0"/>
          </a:p>
        </p:txBody>
      </p:sp>
      <p:pic>
        <p:nvPicPr>
          <p:cNvPr id="1026" name="Picture 2">
            <a:extLst>
              <a:ext uri="{FF2B5EF4-FFF2-40B4-BE49-F238E27FC236}">
                <a16:creationId xmlns:a16="http://schemas.microsoft.com/office/drawing/2014/main" id="{E795AB65-D0EB-47A3-ABCB-EE20CFC4D2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306" y="1765211"/>
            <a:ext cx="5627288" cy="28896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5D3E0685-E031-442F-AB52-90231938FCDB}"/>
              </a:ext>
            </a:extLst>
          </p:cNvPr>
          <p:cNvSpPr txBox="1"/>
          <p:nvPr/>
        </p:nvSpPr>
        <p:spPr>
          <a:xfrm>
            <a:off x="6115050" y="2164557"/>
            <a:ext cx="1787669"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Max allowed was 50 %.</a:t>
            </a:r>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6AB9BE02-B17B-47C5-BCB7-8FE279E6E002}"/>
                  </a:ext>
                </a:extLst>
              </p:cNvPr>
              <p:cNvSpPr txBox="1"/>
              <p:nvPr/>
            </p:nvSpPr>
            <p:spPr>
              <a:xfrm>
                <a:off x="6172201" y="2572092"/>
                <a:ext cx="1940403" cy="39030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350" i="1">
                          <a:latin typeface="Cambria Math" panose="02040503050406030204" pitchFamily="18" charset="0"/>
                        </a:rPr>
                        <m:t>𝑂𝑐𝑐𝑢𝑝𝑎𝑛𝑐𝑦</m:t>
                      </m:r>
                      <m:r>
                        <a:rPr lang="en-US" sz="1350" i="1">
                          <a:latin typeface="Cambria Math" panose="02040503050406030204" pitchFamily="18" charset="0"/>
                        </a:rPr>
                        <m:t>=</m:t>
                      </m:r>
                      <m:f>
                        <m:fPr>
                          <m:ctrlPr>
                            <a:rPr lang="en-US" sz="1350" i="1">
                              <a:latin typeface="Cambria Math" panose="02040503050406030204" pitchFamily="18" charset="0"/>
                            </a:rPr>
                          </m:ctrlPr>
                        </m:fPr>
                        <m:num>
                          <m:r>
                            <a:rPr lang="en-US" sz="1350" i="1">
                              <a:latin typeface="Cambria Math" panose="02040503050406030204" pitchFamily="18" charset="0"/>
                            </a:rPr>
                            <m:t>4</m:t>
                          </m:r>
                          <m:r>
                            <a:rPr lang="en-US" sz="1350" i="1">
                              <a:latin typeface="Cambria Math" panose="02040503050406030204" pitchFamily="18" charset="0"/>
                              <a:ea typeface="Cambria Math" panose="02040503050406030204" pitchFamily="18" charset="0"/>
                            </a:rPr>
                            <m:t>𝜎</m:t>
                          </m:r>
                          <m:r>
                            <a:rPr lang="en-US" sz="1350" i="1">
                              <a:latin typeface="Cambria Math" panose="02040503050406030204" pitchFamily="18" charset="0"/>
                              <a:ea typeface="Cambria Math" panose="02040503050406030204" pitchFamily="18" charset="0"/>
                            </a:rPr>
                            <m:t>+0.001</m:t>
                          </m:r>
                        </m:num>
                        <m:den>
                          <m:r>
                            <a:rPr lang="en-US" sz="1350" i="1">
                              <a:latin typeface="Cambria Math" panose="02040503050406030204" pitchFamily="18" charset="0"/>
                            </a:rPr>
                            <m:t>0.02</m:t>
                          </m:r>
                        </m:den>
                      </m:f>
                    </m:oMath>
                  </m:oMathPara>
                </a14:m>
                <a:endParaRPr lang="en-US" sz="1350" dirty="0"/>
              </a:p>
            </p:txBody>
          </p:sp>
        </mc:Choice>
        <mc:Fallback>
          <p:sp>
            <p:nvSpPr>
              <p:cNvPr id="8" name="TextBox 7">
                <a:extLst>
                  <a:ext uri="{FF2B5EF4-FFF2-40B4-BE49-F238E27FC236}">
                    <a16:creationId xmlns:a16="http://schemas.microsoft.com/office/drawing/2014/main" id="{6AB9BE02-B17B-47C5-BCB7-8FE279E6E002}"/>
                  </a:ext>
                </a:extLst>
              </p:cNvPr>
              <p:cNvSpPr txBox="1">
                <a:spLocks noRot="1" noChangeAspect="1" noMove="1" noResize="1" noEditPoints="1" noAdjustHandles="1" noChangeArrowheads="1" noChangeShapeType="1" noTextEdit="1"/>
              </p:cNvSpPr>
              <p:nvPr/>
            </p:nvSpPr>
            <p:spPr>
              <a:xfrm>
                <a:off x="6172201" y="2572092"/>
                <a:ext cx="1940403" cy="390300"/>
              </a:xfrm>
              <a:prstGeom prst="rect">
                <a:avLst/>
              </a:prstGeom>
              <a:blipFill>
                <a:blip r:embed="rId3"/>
                <a:stretch>
                  <a:fillRect l="-2516" t="-1563" r="-1887" b="-14063"/>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8A21C389-E9CD-4DE5-BA7B-BC3AC3F6A782}"/>
              </a:ext>
            </a:extLst>
          </p:cNvPr>
          <p:cNvSpPr txBox="1"/>
          <p:nvPr/>
        </p:nvSpPr>
        <p:spPr>
          <a:xfrm>
            <a:off x="5922169" y="3635728"/>
            <a:ext cx="2977354" cy="300082"/>
          </a:xfrm>
          <a:prstGeom prst="rect">
            <a:avLst/>
          </a:prstGeom>
          <a:noFill/>
        </p:spPr>
        <p:txBody>
          <a:bodyPr wrap="none" rtlCol="0">
            <a:spAutoFit/>
          </a:bodyPr>
          <a:lstStyle/>
          <a:p>
            <a:r>
              <a:rPr lang="en-US" sz="1350" dirty="0"/>
              <a:t>Likely can go higher with positron beam</a:t>
            </a:r>
          </a:p>
        </p:txBody>
      </p:sp>
      <p:sp>
        <p:nvSpPr>
          <p:cNvPr id="11" name="Rectangle 10">
            <a:extLst>
              <a:ext uri="{FF2B5EF4-FFF2-40B4-BE49-F238E27FC236}">
                <a16:creationId xmlns:a16="http://schemas.microsoft.com/office/drawing/2014/main" id="{9D42CCAE-11CF-4DAE-9D9D-B15318553CE3}"/>
              </a:ext>
            </a:extLst>
          </p:cNvPr>
          <p:cNvSpPr/>
          <p:nvPr/>
        </p:nvSpPr>
        <p:spPr>
          <a:xfrm>
            <a:off x="215306" y="4886857"/>
            <a:ext cx="2327112" cy="300082"/>
          </a:xfrm>
          <a:prstGeom prst="rect">
            <a:avLst/>
          </a:prstGeom>
        </p:spPr>
        <p:txBody>
          <a:bodyPr wrap="none">
            <a:spAutoFit/>
          </a:bodyPr>
          <a:lstStyle/>
          <a:p>
            <a:r>
              <a:rPr lang="en-US" sz="1350" dirty="0"/>
              <a:t>12GeV Lehman review in 2005</a:t>
            </a:r>
          </a:p>
        </p:txBody>
      </p:sp>
    </p:spTree>
    <p:extLst>
      <p:ext uri="{BB962C8B-B14F-4D97-AF65-F5344CB8AC3E}">
        <p14:creationId xmlns:p14="http://schemas.microsoft.com/office/powerpoint/2010/main" val="15142547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3ACEC-3812-4E6C-8975-9B8211E8A9B2}"/>
              </a:ext>
            </a:extLst>
          </p:cNvPr>
          <p:cNvSpPr>
            <a:spLocks noGrp="1"/>
          </p:cNvSpPr>
          <p:nvPr>
            <p:ph type="ftr" sz="quarter" idx="11"/>
          </p:nvPr>
        </p:nvSpPr>
        <p:spPr/>
        <p:txBody>
          <a:bodyPr/>
          <a:lstStyle/>
          <a:p>
            <a:endParaRPr lang="en-US" dirty="0"/>
          </a:p>
        </p:txBody>
      </p:sp>
      <p:sp>
        <p:nvSpPr>
          <p:cNvPr id="3" name="Slide Number Placeholder 2">
            <a:extLst>
              <a:ext uri="{FF2B5EF4-FFF2-40B4-BE49-F238E27FC236}">
                <a16:creationId xmlns:a16="http://schemas.microsoft.com/office/drawing/2014/main" id="{6ED107F5-97DA-42B8-9EEB-0F48E17B8FB2}"/>
              </a:ext>
            </a:extLst>
          </p:cNvPr>
          <p:cNvSpPr>
            <a:spLocks noGrp="1"/>
          </p:cNvSpPr>
          <p:nvPr>
            <p:ph type="sldNum" sz="quarter" idx="12"/>
          </p:nvPr>
        </p:nvSpPr>
        <p:spPr/>
        <p:txBody>
          <a:bodyPr/>
          <a:lstStyle/>
          <a:p>
            <a:fld id="{7D1BE87E-F0DE-A44C-894B-E142BEB21E42}" type="slidenum">
              <a:rPr lang="en-US" smtClean="0"/>
              <a:pPr/>
              <a:t>13</a:t>
            </a:fld>
            <a:endParaRPr lang="en-US" dirty="0"/>
          </a:p>
        </p:txBody>
      </p:sp>
      <p:sp>
        <p:nvSpPr>
          <p:cNvPr id="4" name="Title 3">
            <a:extLst>
              <a:ext uri="{FF2B5EF4-FFF2-40B4-BE49-F238E27FC236}">
                <a16:creationId xmlns:a16="http://schemas.microsoft.com/office/drawing/2014/main" id="{7B840471-AAB4-4E43-9FE5-1E205D20C7FC}"/>
              </a:ext>
            </a:extLst>
          </p:cNvPr>
          <p:cNvSpPr>
            <a:spLocks noGrp="1"/>
          </p:cNvSpPr>
          <p:nvPr>
            <p:ph type="title"/>
          </p:nvPr>
        </p:nvSpPr>
        <p:spPr/>
        <p:txBody>
          <a:bodyPr/>
          <a:lstStyle/>
          <a:p>
            <a:r>
              <a:rPr lang="en-US" dirty="0"/>
              <a:t>Size at extraction corners</a:t>
            </a:r>
          </a:p>
        </p:txBody>
      </p:sp>
      <p:pic>
        <p:nvPicPr>
          <p:cNvPr id="7" name="Picture 6">
            <a:extLst>
              <a:ext uri="{FF2B5EF4-FFF2-40B4-BE49-F238E27FC236}">
                <a16:creationId xmlns:a16="http://schemas.microsoft.com/office/drawing/2014/main" id="{5357FDC6-C1F3-40EA-912D-AB2696B04989}"/>
              </a:ext>
            </a:extLst>
          </p:cNvPr>
          <p:cNvPicPr>
            <a:picLocks noChangeAspect="1"/>
          </p:cNvPicPr>
          <p:nvPr/>
        </p:nvPicPr>
        <p:blipFill>
          <a:blip r:embed="rId2"/>
          <a:stretch>
            <a:fillRect/>
          </a:stretch>
        </p:blipFill>
        <p:spPr>
          <a:xfrm>
            <a:off x="2142864" y="2548316"/>
            <a:ext cx="4283336" cy="1532751"/>
          </a:xfrm>
          <a:prstGeom prst="rect">
            <a:avLst/>
          </a:prstGeom>
        </p:spPr>
      </p:pic>
      <p:sp>
        <p:nvSpPr>
          <p:cNvPr id="5" name="Text Placeholder 4">
            <a:extLst>
              <a:ext uri="{FF2B5EF4-FFF2-40B4-BE49-F238E27FC236}">
                <a16:creationId xmlns:a16="http://schemas.microsoft.com/office/drawing/2014/main" id="{544CE251-66D8-44F9-8C4B-95D849D66E27}"/>
              </a:ext>
            </a:extLst>
          </p:cNvPr>
          <p:cNvSpPr>
            <a:spLocks noGrp="1"/>
          </p:cNvSpPr>
          <p:nvPr>
            <p:ph type="body" sz="half" idx="2"/>
          </p:nvPr>
        </p:nvSpPr>
        <p:spPr/>
        <p:txBody>
          <a:bodyPr/>
          <a:lstStyle/>
          <a:p>
            <a:r>
              <a:rPr lang="en-US" dirty="0"/>
              <a:t>Beam is about 5mm from nose. So, clearance is up to 10 </a:t>
            </a:r>
            <a:r>
              <a:rPr lang="en-US" dirty="0" err="1"/>
              <a:t>sigmas</a:t>
            </a:r>
            <a:r>
              <a:rPr lang="en-US" dirty="0"/>
              <a:t>. We know from experience that extracting in ARCA with a e- beam bigger than 600 microns (around 8 </a:t>
            </a:r>
            <a:r>
              <a:rPr lang="en-US" dirty="0" err="1"/>
              <a:t>sigmas</a:t>
            </a:r>
            <a:r>
              <a:rPr lang="en-US" dirty="0"/>
              <a:t>) shows signs of beam loss.  </a:t>
            </a:r>
          </a:p>
        </p:txBody>
      </p:sp>
      <p:sp>
        <p:nvSpPr>
          <p:cNvPr id="6" name="Date Placeholder 5">
            <a:extLst>
              <a:ext uri="{FF2B5EF4-FFF2-40B4-BE49-F238E27FC236}">
                <a16:creationId xmlns:a16="http://schemas.microsoft.com/office/drawing/2014/main" id="{CBFF7CEA-182D-4527-B8A4-FD24EAC8B8BB}"/>
              </a:ext>
            </a:extLst>
          </p:cNvPr>
          <p:cNvSpPr>
            <a:spLocks noGrp="1"/>
          </p:cNvSpPr>
          <p:nvPr>
            <p:ph type="dt" sz="half" idx="10"/>
          </p:nvPr>
        </p:nvSpPr>
        <p:spPr/>
        <p:txBody>
          <a:bodyPr/>
          <a:lstStyle/>
          <a:p>
            <a:fld id="{65A77A9B-52E9-4C6D-837D-58A3F8540DC7}" type="datetime1">
              <a:rPr lang="en-US" smtClean="0"/>
              <a:t>4/22/2025</a:t>
            </a:fld>
            <a:endParaRPr lang="en-US" dirty="0"/>
          </a:p>
        </p:txBody>
      </p:sp>
      <p:sp>
        <p:nvSpPr>
          <p:cNvPr id="11" name="TextBox 10">
            <a:extLst>
              <a:ext uri="{FF2B5EF4-FFF2-40B4-BE49-F238E27FC236}">
                <a16:creationId xmlns:a16="http://schemas.microsoft.com/office/drawing/2014/main" id="{54B83FF1-8789-4A48-9933-158BEB307C53}"/>
              </a:ext>
            </a:extLst>
          </p:cNvPr>
          <p:cNvSpPr txBox="1"/>
          <p:nvPr/>
        </p:nvSpPr>
        <p:spPr>
          <a:xfrm>
            <a:off x="711200" y="4648200"/>
            <a:ext cx="7965066" cy="646331"/>
          </a:xfrm>
          <a:prstGeom prst="rect">
            <a:avLst/>
          </a:prstGeom>
          <a:noFill/>
        </p:spPr>
        <p:txBody>
          <a:bodyPr wrap="none" rtlCol="0">
            <a:spAutoFit/>
          </a:bodyPr>
          <a:lstStyle/>
          <a:p>
            <a:r>
              <a:rPr lang="en-US" dirty="0">
                <a:solidFill>
                  <a:srgbClr val="FF0000"/>
                </a:solidFill>
              </a:rPr>
              <a:t>Review extraction procedures and adequacy of diagnostics.  Correlate with the IDX </a:t>
            </a:r>
            <a:br>
              <a:rPr lang="en-US" dirty="0">
                <a:solidFill>
                  <a:srgbClr val="FF0000"/>
                </a:solidFill>
              </a:rPr>
            </a:br>
            <a:r>
              <a:rPr lang="en-US" dirty="0">
                <a:solidFill>
                  <a:srgbClr val="FF0000"/>
                </a:solidFill>
              </a:rPr>
              <a:t>detectors.</a:t>
            </a:r>
          </a:p>
        </p:txBody>
      </p:sp>
    </p:spTree>
    <p:extLst>
      <p:ext uri="{BB962C8B-B14F-4D97-AF65-F5344CB8AC3E}">
        <p14:creationId xmlns:p14="http://schemas.microsoft.com/office/powerpoint/2010/main" val="3604287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29826-D556-D36F-7B0F-81703C5E6068}"/>
              </a:ext>
            </a:extLst>
          </p:cNvPr>
          <p:cNvSpPr>
            <a:spLocks noGrp="1"/>
          </p:cNvSpPr>
          <p:nvPr>
            <p:ph type="title"/>
          </p:nvPr>
        </p:nvSpPr>
        <p:spPr/>
        <p:txBody>
          <a:bodyPr/>
          <a:lstStyle/>
          <a:p>
            <a:r>
              <a:rPr lang="en-US" dirty="0"/>
              <a:t>Field emission from SRF cavities</a:t>
            </a:r>
          </a:p>
        </p:txBody>
      </p:sp>
      <p:sp>
        <p:nvSpPr>
          <p:cNvPr id="3" name="Content Placeholder 2">
            <a:extLst>
              <a:ext uri="{FF2B5EF4-FFF2-40B4-BE49-F238E27FC236}">
                <a16:creationId xmlns:a16="http://schemas.microsoft.com/office/drawing/2014/main" id="{0E40C600-B2B6-87CF-FF92-C505FABAB6CC}"/>
              </a:ext>
            </a:extLst>
          </p:cNvPr>
          <p:cNvSpPr>
            <a:spLocks noGrp="1"/>
          </p:cNvSpPr>
          <p:nvPr>
            <p:ph idx="1"/>
          </p:nvPr>
        </p:nvSpPr>
        <p:spPr/>
        <p:txBody>
          <a:bodyPr/>
          <a:lstStyle/>
          <a:p>
            <a:r>
              <a:rPr lang="en-US" dirty="0"/>
              <a:t>Often seen at the end of the NL and SL. We have new NDX detectors allowing for optimization of the cavity gradients to reduce it.</a:t>
            </a:r>
          </a:p>
          <a:p>
            <a:endParaRPr lang="en-US" dirty="0"/>
          </a:p>
          <a:p>
            <a:r>
              <a:rPr lang="en-US" dirty="0"/>
              <a:t>How much does this affect the 1S00,3S00,7S00 etc.. </a:t>
            </a:r>
            <a:r>
              <a:rPr lang="en-US" dirty="0" err="1"/>
              <a:t>blms</a:t>
            </a:r>
            <a:r>
              <a:rPr lang="en-US" dirty="0"/>
              <a:t> ?</a:t>
            </a:r>
          </a:p>
          <a:p>
            <a:endParaRPr lang="en-US" dirty="0"/>
          </a:p>
          <a:p>
            <a:r>
              <a:rPr lang="en-US" dirty="0">
                <a:solidFill>
                  <a:srgbClr val="FF0000"/>
                </a:solidFill>
              </a:rPr>
              <a:t>A systematic study of NDX/IDX versus BLM should be performed</a:t>
            </a:r>
            <a:r>
              <a:rPr lang="en-US" dirty="0"/>
              <a:t>.</a:t>
            </a:r>
          </a:p>
        </p:txBody>
      </p:sp>
      <p:sp>
        <p:nvSpPr>
          <p:cNvPr id="4" name="Footer Placeholder 3">
            <a:extLst>
              <a:ext uri="{FF2B5EF4-FFF2-40B4-BE49-F238E27FC236}">
                <a16:creationId xmlns:a16="http://schemas.microsoft.com/office/drawing/2014/main" id="{2F0910CA-3FD3-253D-3FDA-B856A5E56E5E}"/>
              </a:ext>
            </a:extLst>
          </p:cNvPr>
          <p:cNvSpPr>
            <a:spLocks noGrp="1"/>
          </p:cNvSpPr>
          <p:nvPr>
            <p:ph type="ftr" sz="quarter" idx="11"/>
          </p:nvPr>
        </p:nvSpPr>
        <p:spPr/>
        <p:txBody>
          <a:bodyPr/>
          <a:lstStyle/>
          <a:p>
            <a:r>
              <a:rPr lang="en-US"/>
              <a:t>Beam loss in CEBAF</a:t>
            </a:r>
            <a:endParaRPr lang="en-US" dirty="0"/>
          </a:p>
        </p:txBody>
      </p:sp>
      <p:sp>
        <p:nvSpPr>
          <p:cNvPr id="5" name="Slide Number Placeholder 4">
            <a:extLst>
              <a:ext uri="{FF2B5EF4-FFF2-40B4-BE49-F238E27FC236}">
                <a16:creationId xmlns:a16="http://schemas.microsoft.com/office/drawing/2014/main" id="{27ADADB5-E33E-0928-BEDF-13DE4D642B18}"/>
              </a:ext>
            </a:extLst>
          </p:cNvPr>
          <p:cNvSpPr>
            <a:spLocks noGrp="1"/>
          </p:cNvSpPr>
          <p:nvPr>
            <p:ph type="sldNum" sz="quarter" idx="12"/>
          </p:nvPr>
        </p:nvSpPr>
        <p:spPr/>
        <p:txBody>
          <a:bodyPr/>
          <a:lstStyle/>
          <a:p>
            <a:fld id="{07E1C93C-5050-FC42-8F10-D22D4F119D13}" type="slidenum">
              <a:rPr lang="en-US" smtClean="0"/>
              <a:pPr/>
              <a:t>14</a:t>
            </a:fld>
            <a:endParaRPr lang="en-US" dirty="0"/>
          </a:p>
        </p:txBody>
      </p:sp>
    </p:spTree>
    <p:extLst>
      <p:ext uri="{BB962C8B-B14F-4D97-AF65-F5344CB8AC3E}">
        <p14:creationId xmlns:p14="http://schemas.microsoft.com/office/powerpoint/2010/main" val="37358909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15221-7AE2-FDA9-7B74-8338733976C3}"/>
              </a:ext>
            </a:extLst>
          </p:cNvPr>
          <p:cNvSpPr>
            <a:spLocks noGrp="1"/>
          </p:cNvSpPr>
          <p:nvPr>
            <p:ph type="title"/>
          </p:nvPr>
        </p:nvSpPr>
        <p:spPr/>
        <p:txBody>
          <a:bodyPr>
            <a:normAutofit/>
          </a:bodyPr>
          <a:lstStyle/>
          <a:p>
            <a:r>
              <a:rPr lang="en-US" dirty="0"/>
              <a:t>IDX  (Xenon chambers) vs BLMS </a:t>
            </a:r>
          </a:p>
        </p:txBody>
      </p:sp>
      <p:sp>
        <p:nvSpPr>
          <p:cNvPr id="4" name="Footer Placeholder 3">
            <a:extLst>
              <a:ext uri="{FF2B5EF4-FFF2-40B4-BE49-F238E27FC236}">
                <a16:creationId xmlns:a16="http://schemas.microsoft.com/office/drawing/2014/main" id="{5F24C531-C0BB-87C0-CFB0-FB6C34436F61}"/>
              </a:ext>
            </a:extLst>
          </p:cNvPr>
          <p:cNvSpPr>
            <a:spLocks noGrp="1"/>
          </p:cNvSpPr>
          <p:nvPr>
            <p:ph type="ftr" sz="quarter" idx="11"/>
          </p:nvPr>
        </p:nvSpPr>
        <p:spPr/>
        <p:txBody>
          <a:bodyPr/>
          <a:lstStyle/>
          <a:p>
            <a:r>
              <a:rPr lang="en-US"/>
              <a:t>Beam loss in CEBAF</a:t>
            </a:r>
            <a:endParaRPr lang="en-US" dirty="0"/>
          </a:p>
        </p:txBody>
      </p:sp>
      <p:sp>
        <p:nvSpPr>
          <p:cNvPr id="5" name="Slide Number Placeholder 4">
            <a:extLst>
              <a:ext uri="{FF2B5EF4-FFF2-40B4-BE49-F238E27FC236}">
                <a16:creationId xmlns:a16="http://schemas.microsoft.com/office/drawing/2014/main" id="{AA4C17D9-31BF-9FCF-7A9E-CD8BA7798B4D}"/>
              </a:ext>
            </a:extLst>
          </p:cNvPr>
          <p:cNvSpPr>
            <a:spLocks noGrp="1"/>
          </p:cNvSpPr>
          <p:nvPr>
            <p:ph type="sldNum" sz="quarter" idx="12"/>
          </p:nvPr>
        </p:nvSpPr>
        <p:spPr/>
        <p:txBody>
          <a:bodyPr/>
          <a:lstStyle/>
          <a:p>
            <a:fld id="{07E1C93C-5050-FC42-8F10-D22D4F119D13}" type="slidenum">
              <a:rPr lang="en-US" smtClean="0"/>
              <a:pPr/>
              <a:t>15</a:t>
            </a:fld>
            <a:endParaRPr lang="en-US" dirty="0"/>
          </a:p>
        </p:txBody>
      </p:sp>
      <p:pic>
        <p:nvPicPr>
          <p:cNvPr id="7" name="Picture 6" descr="A picture containing chart&#10;&#10;AI-generated content may be incorrect.">
            <a:extLst>
              <a:ext uri="{FF2B5EF4-FFF2-40B4-BE49-F238E27FC236}">
                <a16:creationId xmlns:a16="http://schemas.microsoft.com/office/drawing/2014/main" id="{FA149063-DAE3-D118-3B96-0C6D9010AE0B}"/>
              </a:ext>
            </a:extLst>
          </p:cNvPr>
          <p:cNvPicPr>
            <a:picLocks noChangeAspect="1"/>
          </p:cNvPicPr>
          <p:nvPr/>
        </p:nvPicPr>
        <p:blipFill>
          <a:blip r:embed="rId3"/>
          <a:stretch>
            <a:fillRect/>
          </a:stretch>
        </p:blipFill>
        <p:spPr>
          <a:xfrm>
            <a:off x="625325" y="914406"/>
            <a:ext cx="7986015" cy="5242264"/>
          </a:xfrm>
          <a:prstGeom prst="rect">
            <a:avLst/>
          </a:prstGeom>
        </p:spPr>
      </p:pic>
    </p:spTree>
    <p:extLst>
      <p:ext uri="{BB962C8B-B14F-4D97-AF65-F5344CB8AC3E}">
        <p14:creationId xmlns:p14="http://schemas.microsoft.com/office/powerpoint/2010/main" val="32454123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657742F-C796-99FD-B35B-43034524FB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D152FE-5028-8F95-9765-CAEBEB2FFC39}"/>
              </a:ext>
            </a:extLst>
          </p:cNvPr>
          <p:cNvSpPr>
            <a:spLocks noGrp="1"/>
          </p:cNvSpPr>
          <p:nvPr>
            <p:ph type="title"/>
          </p:nvPr>
        </p:nvSpPr>
        <p:spPr/>
        <p:txBody>
          <a:bodyPr>
            <a:normAutofit/>
          </a:bodyPr>
          <a:lstStyle/>
          <a:p>
            <a:r>
              <a:rPr lang="en-US" dirty="0"/>
              <a:t>NDX  (neutron detectors)</a:t>
            </a:r>
          </a:p>
        </p:txBody>
      </p:sp>
      <p:sp>
        <p:nvSpPr>
          <p:cNvPr id="4" name="Footer Placeholder 3">
            <a:extLst>
              <a:ext uri="{FF2B5EF4-FFF2-40B4-BE49-F238E27FC236}">
                <a16:creationId xmlns:a16="http://schemas.microsoft.com/office/drawing/2014/main" id="{B7C92FBF-8C50-E87E-6377-A1A020221B66}"/>
              </a:ext>
            </a:extLst>
          </p:cNvPr>
          <p:cNvSpPr>
            <a:spLocks noGrp="1"/>
          </p:cNvSpPr>
          <p:nvPr>
            <p:ph type="ftr" sz="quarter" idx="11"/>
          </p:nvPr>
        </p:nvSpPr>
        <p:spPr/>
        <p:txBody>
          <a:bodyPr/>
          <a:lstStyle/>
          <a:p>
            <a:r>
              <a:rPr lang="en-US"/>
              <a:t>Beam loss in CEBAF</a:t>
            </a:r>
            <a:endParaRPr lang="en-US" dirty="0"/>
          </a:p>
        </p:txBody>
      </p:sp>
      <p:sp>
        <p:nvSpPr>
          <p:cNvPr id="5" name="Slide Number Placeholder 4">
            <a:extLst>
              <a:ext uri="{FF2B5EF4-FFF2-40B4-BE49-F238E27FC236}">
                <a16:creationId xmlns:a16="http://schemas.microsoft.com/office/drawing/2014/main" id="{7B7AE011-67CE-3531-171A-355B3022869C}"/>
              </a:ext>
            </a:extLst>
          </p:cNvPr>
          <p:cNvSpPr>
            <a:spLocks noGrp="1"/>
          </p:cNvSpPr>
          <p:nvPr>
            <p:ph type="sldNum" sz="quarter" idx="12"/>
          </p:nvPr>
        </p:nvSpPr>
        <p:spPr/>
        <p:txBody>
          <a:bodyPr/>
          <a:lstStyle/>
          <a:p>
            <a:fld id="{07E1C93C-5050-FC42-8F10-D22D4F119D13}" type="slidenum">
              <a:rPr lang="en-US" smtClean="0"/>
              <a:pPr/>
              <a:t>16</a:t>
            </a:fld>
            <a:endParaRPr lang="en-US" dirty="0"/>
          </a:p>
        </p:txBody>
      </p:sp>
      <p:pic>
        <p:nvPicPr>
          <p:cNvPr id="7" name="Picture 6">
            <a:extLst>
              <a:ext uri="{FF2B5EF4-FFF2-40B4-BE49-F238E27FC236}">
                <a16:creationId xmlns:a16="http://schemas.microsoft.com/office/drawing/2014/main" id="{D9B52090-E72E-0708-1BC8-E8DA57583050}"/>
              </a:ext>
            </a:extLst>
          </p:cNvPr>
          <p:cNvPicPr>
            <a:picLocks noChangeAspect="1"/>
          </p:cNvPicPr>
          <p:nvPr/>
        </p:nvPicPr>
        <p:blipFill>
          <a:blip r:embed="rId3"/>
          <a:srcRect/>
          <a:stretch/>
        </p:blipFill>
        <p:spPr>
          <a:xfrm>
            <a:off x="452761" y="914406"/>
            <a:ext cx="7927759" cy="5242264"/>
          </a:xfrm>
          <a:prstGeom prst="rect">
            <a:avLst/>
          </a:prstGeom>
        </p:spPr>
      </p:pic>
    </p:spTree>
    <p:extLst>
      <p:ext uri="{BB962C8B-B14F-4D97-AF65-F5344CB8AC3E}">
        <p14:creationId xmlns:p14="http://schemas.microsoft.com/office/powerpoint/2010/main" val="31482101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28DAF-A982-6870-1BE6-000207CE252E}"/>
              </a:ext>
            </a:extLst>
          </p:cNvPr>
          <p:cNvSpPr>
            <a:spLocks noGrp="1"/>
          </p:cNvSpPr>
          <p:nvPr>
            <p:ph type="title"/>
          </p:nvPr>
        </p:nvSpPr>
        <p:spPr/>
        <p:txBody>
          <a:bodyPr/>
          <a:lstStyle/>
          <a:p>
            <a:r>
              <a:rPr lang="en-US" dirty="0"/>
              <a:t>BLM sensitivity to field emission from SRF cavities</a:t>
            </a:r>
          </a:p>
        </p:txBody>
      </p:sp>
      <p:sp>
        <p:nvSpPr>
          <p:cNvPr id="4" name="Footer Placeholder 3">
            <a:extLst>
              <a:ext uri="{FF2B5EF4-FFF2-40B4-BE49-F238E27FC236}">
                <a16:creationId xmlns:a16="http://schemas.microsoft.com/office/drawing/2014/main" id="{BC595BE0-D4D9-9DE7-F6CC-CB8FDE5EC70C}"/>
              </a:ext>
            </a:extLst>
          </p:cNvPr>
          <p:cNvSpPr>
            <a:spLocks noGrp="1"/>
          </p:cNvSpPr>
          <p:nvPr>
            <p:ph type="ftr" sz="quarter" idx="11"/>
          </p:nvPr>
        </p:nvSpPr>
        <p:spPr/>
        <p:txBody>
          <a:bodyPr/>
          <a:lstStyle/>
          <a:p>
            <a:r>
              <a:rPr lang="en-US"/>
              <a:t>Beam loss in CEBAF</a:t>
            </a:r>
            <a:endParaRPr lang="en-US" dirty="0"/>
          </a:p>
        </p:txBody>
      </p:sp>
      <p:sp>
        <p:nvSpPr>
          <p:cNvPr id="5" name="Slide Number Placeholder 4">
            <a:extLst>
              <a:ext uri="{FF2B5EF4-FFF2-40B4-BE49-F238E27FC236}">
                <a16:creationId xmlns:a16="http://schemas.microsoft.com/office/drawing/2014/main" id="{66871F4C-07BB-7E68-B6EF-7CF10428598D}"/>
              </a:ext>
            </a:extLst>
          </p:cNvPr>
          <p:cNvSpPr>
            <a:spLocks noGrp="1"/>
          </p:cNvSpPr>
          <p:nvPr>
            <p:ph type="sldNum" sz="quarter" idx="12"/>
          </p:nvPr>
        </p:nvSpPr>
        <p:spPr/>
        <p:txBody>
          <a:bodyPr/>
          <a:lstStyle/>
          <a:p>
            <a:fld id="{07E1C93C-5050-FC42-8F10-D22D4F119D13}" type="slidenum">
              <a:rPr lang="en-US" smtClean="0"/>
              <a:pPr/>
              <a:t>17</a:t>
            </a:fld>
            <a:endParaRPr lang="en-US" dirty="0"/>
          </a:p>
        </p:txBody>
      </p:sp>
      <p:pic>
        <p:nvPicPr>
          <p:cNvPr id="7" name="Picture 6" descr="Graphical user interface&#10;&#10;AI-generated content may be incorrect.">
            <a:extLst>
              <a:ext uri="{FF2B5EF4-FFF2-40B4-BE49-F238E27FC236}">
                <a16:creationId xmlns:a16="http://schemas.microsoft.com/office/drawing/2014/main" id="{CF032232-AB4F-8472-80C6-7350C52E4C75}"/>
              </a:ext>
            </a:extLst>
          </p:cNvPr>
          <p:cNvPicPr>
            <a:picLocks noChangeAspect="1"/>
          </p:cNvPicPr>
          <p:nvPr/>
        </p:nvPicPr>
        <p:blipFill>
          <a:blip r:embed="rId2"/>
          <a:stretch>
            <a:fillRect/>
          </a:stretch>
        </p:blipFill>
        <p:spPr>
          <a:xfrm>
            <a:off x="132358" y="838940"/>
            <a:ext cx="4271012" cy="4967056"/>
          </a:xfrm>
          <a:prstGeom prst="rect">
            <a:avLst/>
          </a:prstGeom>
        </p:spPr>
      </p:pic>
      <p:sp>
        <p:nvSpPr>
          <p:cNvPr id="8" name="TextBox 7">
            <a:extLst>
              <a:ext uri="{FF2B5EF4-FFF2-40B4-BE49-F238E27FC236}">
                <a16:creationId xmlns:a16="http://schemas.microsoft.com/office/drawing/2014/main" id="{A72812A8-F55B-57E6-9D8A-26DD3D9FCF77}"/>
              </a:ext>
            </a:extLst>
          </p:cNvPr>
          <p:cNvSpPr txBox="1"/>
          <p:nvPr/>
        </p:nvSpPr>
        <p:spPr>
          <a:xfrm>
            <a:off x="5193437" y="1544715"/>
            <a:ext cx="3553858" cy="1200329"/>
          </a:xfrm>
          <a:prstGeom prst="rect">
            <a:avLst/>
          </a:prstGeom>
          <a:noFill/>
        </p:spPr>
        <p:txBody>
          <a:bodyPr wrap="none" rtlCol="0">
            <a:spAutoFit/>
          </a:bodyPr>
          <a:lstStyle/>
          <a:p>
            <a:r>
              <a:rPr lang="en-US" dirty="0"/>
              <a:t>The BLMs in the spreader see </a:t>
            </a:r>
            <a:br>
              <a:rPr lang="en-US" dirty="0"/>
            </a:br>
            <a:r>
              <a:rPr lang="en-US" dirty="0"/>
              <a:t>field emitted photons.</a:t>
            </a:r>
            <a:br>
              <a:rPr lang="en-US" dirty="0"/>
            </a:br>
            <a:r>
              <a:rPr lang="en-US" dirty="0"/>
              <a:t>9S00 which is almost in direct  view </a:t>
            </a:r>
            <a:br>
              <a:rPr lang="en-US" dirty="0"/>
            </a:br>
            <a:r>
              <a:rPr lang="en-US" dirty="0"/>
              <a:t>sees the most.</a:t>
            </a:r>
          </a:p>
        </p:txBody>
      </p:sp>
      <p:sp>
        <p:nvSpPr>
          <p:cNvPr id="9" name="TextBox 8">
            <a:extLst>
              <a:ext uri="{FF2B5EF4-FFF2-40B4-BE49-F238E27FC236}">
                <a16:creationId xmlns:a16="http://schemas.microsoft.com/office/drawing/2014/main" id="{EC335FDE-53C5-9B58-A2FD-F87FB49741C9}"/>
              </a:ext>
            </a:extLst>
          </p:cNvPr>
          <p:cNvSpPr txBox="1"/>
          <p:nvPr/>
        </p:nvSpPr>
        <p:spPr>
          <a:xfrm>
            <a:off x="5193437" y="3710866"/>
            <a:ext cx="3593291" cy="646331"/>
          </a:xfrm>
          <a:prstGeom prst="rect">
            <a:avLst/>
          </a:prstGeom>
          <a:noFill/>
        </p:spPr>
        <p:txBody>
          <a:bodyPr wrap="none" rtlCol="0">
            <a:spAutoFit/>
          </a:bodyPr>
          <a:lstStyle/>
          <a:p>
            <a:r>
              <a:rPr lang="en-US" dirty="0">
                <a:solidFill>
                  <a:srgbClr val="FF0000"/>
                </a:solidFill>
              </a:rPr>
              <a:t>HV gain and trip threshold for these </a:t>
            </a:r>
            <a:br>
              <a:rPr lang="en-US" dirty="0">
                <a:solidFill>
                  <a:srgbClr val="FF0000"/>
                </a:solidFill>
              </a:rPr>
            </a:br>
            <a:r>
              <a:rPr lang="en-US" dirty="0">
                <a:solidFill>
                  <a:srgbClr val="FF0000"/>
                </a:solidFill>
              </a:rPr>
              <a:t>should include allowance for FE.</a:t>
            </a:r>
          </a:p>
        </p:txBody>
      </p:sp>
      <p:sp>
        <p:nvSpPr>
          <p:cNvPr id="11" name="TextBox 10">
            <a:extLst>
              <a:ext uri="{FF2B5EF4-FFF2-40B4-BE49-F238E27FC236}">
                <a16:creationId xmlns:a16="http://schemas.microsoft.com/office/drawing/2014/main" id="{905BFBFE-3A20-57E4-0BD4-25CD6834C3CE}"/>
              </a:ext>
            </a:extLst>
          </p:cNvPr>
          <p:cNvSpPr txBox="1"/>
          <p:nvPr/>
        </p:nvSpPr>
        <p:spPr>
          <a:xfrm>
            <a:off x="4505597" y="4841389"/>
            <a:ext cx="4594194" cy="646331"/>
          </a:xfrm>
          <a:prstGeom prst="rect">
            <a:avLst/>
          </a:prstGeom>
          <a:noFill/>
        </p:spPr>
        <p:txBody>
          <a:bodyPr wrap="square">
            <a:spAutoFit/>
          </a:bodyPr>
          <a:lstStyle/>
          <a:p>
            <a:r>
              <a:rPr lang="en-US" dirty="0">
                <a:hlinkClick r:id="rId3"/>
              </a:rPr>
              <a:t>IDXs and NDXs 4.8.25 | Jefferson Lab Electronic Logbook</a:t>
            </a:r>
            <a:endParaRPr lang="en-US" dirty="0"/>
          </a:p>
        </p:txBody>
      </p:sp>
    </p:spTree>
    <p:extLst>
      <p:ext uri="{BB962C8B-B14F-4D97-AF65-F5344CB8AC3E}">
        <p14:creationId xmlns:p14="http://schemas.microsoft.com/office/powerpoint/2010/main" val="28955259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DB9B3-446C-2BA7-B299-63DEE9603C9A}"/>
              </a:ext>
            </a:extLst>
          </p:cNvPr>
          <p:cNvSpPr>
            <a:spLocks noGrp="1"/>
          </p:cNvSpPr>
          <p:nvPr>
            <p:ph type="title"/>
          </p:nvPr>
        </p:nvSpPr>
        <p:spPr/>
        <p:txBody>
          <a:bodyPr/>
          <a:lstStyle/>
          <a:p>
            <a:r>
              <a:rPr lang="en-US" dirty="0"/>
              <a:t>Effect of gang phase error on beam loss</a:t>
            </a:r>
          </a:p>
        </p:txBody>
      </p:sp>
      <p:sp>
        <p:nvSpPr>
          <p:cNvPr id="4" name="Footer Placeholder 3">
            <a:extLst>
              <a:ext uri="{FF2B5EF4-FFF2-40B4-BE49-F238E27FC236}">
                <a16:creationId xmlns:a16="http://schemas.microsoft.com/office/drawing/2014/main" id="{DC6CD88B-97BA-94D1-7B95-C2B0A68BAD19}"/>
              </a:ext>
            </a:extLst>
          </p:cNvPr>
          <p:cNvSpPr>
            <a:spLocks noGrp="1"/>
          </p:cNvSpPr>
          <p:nvPr>
            <p:ph type="ftr" sz="quarter" idx="11"/>
          </p:nvPr>
        </p:nvSpPr>
        <p:spPr/>
        <p:txBody>
          <a:bodyPr/>
          <a:lstStyle/>
          <a:p>
            <a:r>
              <a:rPr lang="en-US"/>
              <a:t>Beam loss in CEBAF</a:t>
            </a:r>
            <a:endParaRPr lang="en-US" dirty="0"/>
          </a:p>
        </p:txBody>
      </p:sp>
      <p:sp>
        <p:nvSpPr>
          <p:cNvPr id="5" name="Slide Number Placeholder 4">
            <a:extLst>
              <a:ext uri="{FF2B5EF4-FFF2-40B4-BE49-F238E27FC236}">
                <a16:creationId xmlns:a16="http://schemas.microsoft.com/office/drawing/2014/main" id="{713C120A-E840-8AE2-B5BA-D67847AB8EFB}"/>
              </a:ext>
            </a:extLst>
          </p:cNvPr>
          <p:cNvSpPr>
            <a:spLocks noGrp="1"/>
          </p:cNvSpPr>
          <p:nvPr>
            <p:ph type="sldNum" sz="quarter" idx="12"/>
          </p:nvPr>
        </p:nvSpPr>
        <p:spPr/>
        <p:txBody>
          <a:bodyPr/>
          <a:lstStyle/>
          <a:p>
            <a:fld id="{07E1C93C-5050-FC42-8F10-D22D4F119D13}" type="slidenum">
              <a:rPr lang="en-US" smtClean="0"/>
              <a:pPr/>
              <a:t>18</a:t>
            </a:fld>
            <a:endParaRPr lang="en-US" dirty="0"/>
          </a:p>
        </p:txBody>
      </p:sp>
      <p:pic>
        <p:nvPicPr>
          <p:cNvPr id="7" name="Picture 6" descr="A picture containing timeline&#10;&#10;AI-generated content may be incorrect.">
            <a:extLst>
              <a:ext uri="{FF2B5EF4-FFF2-40B4-BE49-F238E27FC236}">
                <a16:creationId xmlns:a16="http://schemas.microsoft.com/office/drawing/2014/main" id="{BF6EB45E-05CF-CA1A-592A-3D53305F15E3}"/>
              </a:ext>
            </a:extLst>
          </p:cNvPr>
          <p:cNvPicPr>
            <a:picLocks noChangeAspect="1"/>
          </p:cNvPicPr>
          <p:nvPr/>
        </p:nvPicPr>
        <p:blipFill>
          <a:blip r:embed="rId2"/>
          <a:stretch>
            <a:fillRect/>
          </a:stretch>
        </p:blipFill>
        <p:spPr>
          <a:xfrm>
            <a:off x="229357" y="984579"/>
            <a:ext cx="4342643" cy="4555966"/>
          </a:xfrm>
          <a:prstGeom prst="rect">
            <a:avLst/>
          </a:prstGeom>
        </p:spPr>
      </p:pic>
      <p:sp>
        <p:nvSpPr>
          <p:cNvPr id="10" name="TextBox 9">
            <a:extLst>
              <a:ext uri="{FF2B5EF4-FFF2-40B4-BE49-F238E27FC236}">
                <a16:creationId xmlns:a16="http://schemas.microsoft.com/office/drawing/2014/main" id="{B2CF260C-D33D-C3A9-CCA0-9BE48D409C4A}"/>
              </a:ext>
            </a:extLst>
          </p:cNvPr>
          <p:cNvSpPr txBox="1"/>
          <p:nvPr/>
        </p:nvSpPr>
        <p:spPr>
          <a:xfrm>
            <a:off x="4572000" y="2682796"/>
            <a:ext cx="4594194" cy="646331"/>
          </a:xfrm>
          <a:prstGeom prst="rect">
            <a:avLst/>
          </a:prstGeom>
          <a:noFill/>
        </p:spPr>
        <p:txBody>
          <a:bodyPr wrap="square">
            <a:spAutoFit/>
          </a:bodyPr>
          <a:lstStyle/>
          <a:p>
            <a:r>
              <a:rPr lang="en-US" dirty="0">
                <a:hlinkClick r:id="rId3"/>
              </a:rPr>
              <a:t>Adjusting gang phase quieted the rad monitors | Jefferson Lab Electronic Logbook</a:t>
            </a:r>
            <a:endParaRPr lang="en-US" dirty="0"/>
          </a:p>
        </p:txBody>
      </p:sp>
      <p:sp>
        <p:nvSpPr>
          <p:cNvPr id="14" name="TextBox 13">
            <a:extLst>
              <a:ext uri="{FF2B5EF4-FFF2-40B4-BE49-F238E27FC236}">
                <a16:creationId xmlns:a16="http://schemas.microsoft.com/office/drawing/2014/main" id="{A620CA88-2F0C-C6DC-B4B0-BDB00B38A371}"/>
              </a:ext>
            </a:extLst>
          </p:cNvPr>
          <p:cNvSpPr txBox="1"/>
          <p:nvPr/>
        </p:nvSpPr>
        <p:spPr>
          <a:xfrm>
            <a:off x="967666" y="5850384"/>
            <a:ext cx="7075976" cy="369332"/>
          </a:xfrm>
          <a:prstGeom prst="rect">
            <a:avLst/>
          </a:prstGeom>
          <a:noFill/>
        </p:spPr>
        <p:txBody>
          <a:bodyPr wrap="none" rtlCol="0">
            <a:spAutoFit/>
          </a:bodyPr>
          <a:lstStyle/>
          <a:p>
            <a:r>
              <a:rPr lang="en-US" dirty="0">
                <a:solidFill>
                  <a:srgbClr val="FF0000"/>
                </a:solidFill>
              </a:rPr>
              <a:t>Keeping machine on gang phase is beneficial. Maybe resurrect MOMOD </a:t>
            </a:r>
            <a:r>
              <a:rPr lang="en-US" dirty="0"/>
              <a:t>?</a:t>
            </a:r>
          </a:p>
        </p:txBody>
      </p:sp>
    </p:spTree>
    <p:extLst>
      <p:ext uri="{BB962C8B-B14F-4D97-AF65-F5344CB8AC3E}">
        <p14:creationId xmlns:p14="http://schemas.microsoft.com/office/powerpoint/2010/main" val="13358763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1922" name="Rectangle 2">
            <a:extLst>
              <a:ext uri="{FF2B5EF4-FFF2-40B4-BE49-F238E27FC236}">
                <a16:creationId xmlns:a16="http://schemas.microsoft.com/office/drawing/2014/main" id="{F3EA8755-19C6-460E-8E81-39555D981F55}"/>
              </a:ext>
            </a:extLst>
          </p:cNvPr>
          <p:cNvSpPr>
            <a:spLocks noGrp="1" noChangeArrowheads="1"/>
          </p:cNvSpPr>
          <p:nvPr>
            <p:ph type="title"/>
          </p:nvPr>
        </p:nvSpPr>
        <p:spPr>
          <a:xfrm>
            <a:off x="512064" y="365127"/>
            <a:ext cx="8003286" cy="549274"/>
          </a:xfrm>
        </p:spPr>
        <p:txBody>
          <a:bodyPr>
            <a:normAutofit/>
          </a:bodyPr>
          <a:lstStyle/>
          <a:p>
            <a:r>
              <a:rPr lang="en-US" altLang="en-US" sz="2400" dirty="0">
                <a:solidFill>
                  <a:srgbClr val="160BED"/>
                </a:solidFill>
              </a:rPr>
              <a:t>RF Amplitude and Phase Stability Requirements</a:t>
            </a:r>
          </a:p>
        </p:txBody>
      </p:sp>
      <p:pic>
        <p:nvPicPr>
          <p:cNvPr id="721969" name="Picture 49">
            <a:extLst>
              <a:ext uri="{FF2B5EF4-FFF2-40B4-BE49-F238E27FC236}">
                <a16:creationId xmlns:a16="http://schemas.microsoft.com/office/drawing/2014/main" id="{BF4F197D-9AA3-4FA1-B8B3-5FF85BC46CF0}"/>
              </a:ext>
            </a:extLst>
          </p:cNvPr>
          <p:cNvPicPr>
            <a:picLocks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4532313" y="3359150"/>
            <a:ext cx="4279900" cy="2946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21970" name="Rectangle 50">
            <a:extLst>
              <a:ext uri="{FF2B5EF4-FFF2-40B4-BE49-F238E27FC236}">
                <a16:creationId xmlns:a16="http://schemas.microsoft.com/office/drawing/2014/main" id="{3114C38D-9651-4AF6-B379-E8C246E85130}"/>
              </a:ext>
            </a:extLst>
          </p:cNvPr>
          <p:cNvSpPr>
            <a:spLocks noChangeArrowheads="1"/>
          </p:cNvSpPr>
          <p:nvPr/>
        </p:nvSpPr>
        <p:spPr bwMode="auto">
          <a:xfrm>
            <a:off x="0" y="3278188"/>
            <a:ext cx="4575175" cy="2833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0" bIns="44450"/>
          <a:lstStyle/>
          <a:p>
            <a:pPr algn="l">
              <a:lnSpc>
                <a:spcPct val="100000"/>
              </a:lnSpc>
              <a:spcBef>
                <a:spcPct val="50000"/>
              </a:spcBef>
            </a:pPr>
            <a:r>
              <a:rPr lang="en-US" altLang="en-US" sz="1600" b="1">
                <a:solidFill>
                  <a:schemeClr val="tx1"/>
                </a:solidFill>
              </a:rPr>
              <a:t>Narrow bandwidth and large Lorentz detuning</a:t>
            </a:r>
          </a:p>
          <a:p>
            <a:pPr lvl="1" algn="l">
              <a:lnSpc>
                <a:spcPct val="100000"/>
              </a:lnSpc>
              <a:spcBef>
                <a:spcPct val="25000"/>
              </a:spcBef>
              <a:buFontTx/>
              <a:buChar char="•"/>
            </a:pPr>
            <a:r>
              <a:rPr lang="en-US" altLang="en-US" sz="1600" b="1">
                <a:solidFill>
                  <a:schemeClr val="accent2"/>
                </a:solidFill>
              </a:rPr>
              <a:t> Q</a:t>
            </a:r>
            <a:r>
              <a:rPr lang="en-US" altLang="en-US" sz="1600" b="1" baseline="-25000">
                <a:solidFill>
                  <a:schemeClr val="accent2"/>
                </a:solidFill>
              </a:rPr>
              <a:t>external</a:t>
            </a:r>
            <a:r>
              <a:rPr lang="en-US" altLang="en-US" sz="1600" b="1">
                <a:solidFill>
                  <a:schemeClr val="accent2"/>
                </a:solidFill>
              </a:rPr>
              <a:t> </a:t>
            </a:r>
            <a:r>
              <a:rPr lang="en-US" altLang="en-US" sz="1600" b="1">
                <a:solidFill>
                  <a:schemeClr val="accent2"/>
                </a:solidFill>
                <a:sym typeface="Symbol" panose="05050102010706020507" pitchFamily="18" charset="2"/>
              </a:rPr>
              <a:t> 2x10</a:t>
            </a:r>
            <a:r>
              <a:rPr lang="en-US" altLang="en-US" sz="1600" b="1" baseline="30000">
                <a:solidFill>
                  <a:schemeClr val="accent2"/>
                </a:solidFill>
                <a:sym typeface="Symbol" panose="05050102010706020507" pitchFamily="18" charset="2"/>
              </a:rPr>
              <a:t>7</a:t>
            </a:r>
            <a:endParaRPr lang="en-US" altLang="en-US" sz="1600" b="1">
              <a:solidFill>
                <a:schemeClr val="accent2"/>
              </a:solidFill>
              <a:sym typeface="Symbol" panose="05050102010706020507" pitchFamily="18" charset="2"/>
            </a:endParaRPr>
          </a:p>
          <a:p>
            <a:pPr lvl="1" algn="l">
              <a:lnSpc>
                <a:spcPct val="100000"/>
              </a:lnSpc>
              <a:spcBef>
                <a:spcPct val="25000"/>
              </a:spcBef>
              <a:buFontTx/>
              <a:buChar char="•"/>
            </a:pPr>
            <a:r>
              <a:rPr lang="en-US" altLang="en-US" sz="1600" b="1">
                <a:solidFill>
                  <a:schemeClr val="accent2"/>
                </a:solidFill>
                <a:sym typeface="Symbol" panose="05050102010706020507" pitchFamily="18" charset="2"/>
              </a:rPr>
              <a:t> Stiffness  1.5 Hz/(MV/m)</a:t>
            </a:r>
            <a:r>
              <a:rPr lang="en-US" altLang="en-US" sz="1600" b="1" baseline="30000">
                <a:solidFill>
                  <a:schemeClr val="accent2"/>
                </a:solidFill>
                <a:sym typeface="Symbol" panose="05050102010706020507" pitchFamily="18" charset="2"/>
              </a:rPr>
              <a:t>2</a:t>
            </a:r>
          </a:p>
          <a:p>
            <a:pPr lvl="1" algn="l">
              <a:lnSpc>
                <a:spcPct val="100000"/>
              </a:lnSpc>
              <a:buFont typeface="Symbol" panose="05050102010706020507" pitchFamily="18" charset="2"/>
              <a:buChar char="Þ"/>
            </a:pPr>
            <a:r>
              <a:rPr lang="en-US" altLang="en-US" sz="1600" b="1">
                <a:solidFill>
                  <a:srgbClr val="009C98"/>
                </a:solidFill>
                <a:sym typeface="Symbol" panose="05050102010706020507" pitchFamily="18" charset="2"/>
              </a:rPr>
              <a:t>Very tilted detuning curve</a:t>
            </a:r>
            <a:endParaRPr lang="en-US" altLang="en-US" sz="1600" b="1">
              <a:solidFill>
                <a:schemeClr val="tx1"/>
              </a:solidFill>
            </a:endParaRPr>
          </a:p>
          <a:p>
            <a:pPr>
              <a:lnSpc>
                <a:spcPct val="100000"/>
              </a:lnSpc>
              <a:spcBef>
                <a:spcPct val="20000"/>
              </a:spcBef>
            </a:pPr>
            <a:r>
              <a:rPr lang="en-US" altLang="en-US" sz="1600" b="1" u="sng">
                <a:solidFill>
                  <a:schemeClr val="tx1"/>
                </a:solidFill>
              </a:rPr>
              <a:t>RF control is a challenge</a:t>
            </a:r>
          </a:p>
          <a:p>
            <a:pPr algn="l"/>
            <a:endParaRPr lang="en-US" altLang="en-US" sz="1600" b="1">
              <a:solidFill>
                <a:schemeClr val="tx1"/>
              </a:solidFill>
            </a:endParaRPr>
          </a:p>
          <a:p>
            <a:pPr algn="l"/>
            <a:r>
              <a:rPr lang="en-US" altLang="en-US" sz="1600" b="1">
                <a:solidFill>
                  <a:schemeClr val="tx1"/>
                </a:solidFill>
              </a:rPr>
              <a:t>Digital RF control system being prototyped.  </a:t>
            </a:r>
          </a:p>
          <a:p>
            <a:pPr algn="l">
              <a:lnSpc>
                <a:spcPct val="100000"/>
              </a:lnSpc>
              <a:spcBef>
                <a:spcPct val="40000"/>
              </a:spcBef>
            </a:pPr>
            <a:r>
              <a:rPr lang="en-US" altLang="en-US" sz="1600" b="1">
                <a:solidFill>
                  <a:schemeClr val="tx1"/>
                </a:solidFill>
              </a:rPr>
              <a:t>Successful technology demonstration at JLab, in collaboration with Cornell</a:t>
            </a:r>
          </a:p>
        </p:txBody>
      </p:sp>
      <p:graphicFrame>
        <p:nvGraphicFramePr>
          <p:cNvPr id="722025" name="Group 105">
            <a:extLst>
              <a:ext uri="{FF2B5EF4-FFF2-40B4-BE49-F238E27FC236}">
                <a16:creationId xmlns:a16="http://schemas.microsoft.com/office/drawing/2014/main" id="{8F5F3907-5CFB-4CEE-8BC8-3937AB4975AC}"/>
              </a:ext>
            </a:extLst>
          </p:cNvPr>
          <p:cNvGraphicFramePr>
            <a:graphicFrameLocks noGrp="1"/>
          </p:cNvGraphicFramePr>
          <p:nvPr/>
        </p:nvGraphicFramePr>
        <p:xfrm>
          <a:off x="879475" y="1000125"/>
          <a:ext cx="7105650" cy="1974850"/>
        </p:xfrm>
        <a:graphic>
          <a:graphicData uri="http://schemas.openxmlformats.org/drawingml/2006/table">
            <a:tbl>
              <a:tblPr/>
              <a:tblGrid>
                <a:gridCol w="2951163">
                  <a:extLst>
                    <a:ext uri="{9D8B030D-6E8A-4147-A177-3AD203B41FA5}">
                      <a16:colId xmlns:a16="http://schemas.microsoft.com/office/drawing/2014/main" val="2047791680"/>
                    </a:ext>
                  </a:extLst>
                </a:gridCol>
                <a:gridCol w="1558925">
                  <a:extLst>
                    <a:ext uri="{9D8B030D-6E8A-4147-A177-3AD203B41FA5}">
                      <a16:colId xmlns:a16="http://schemas.microsoft.com/office/drawing/2014/main" val="2682710142"/>
                    </a:ext>
                  </a:extLst>
                </a:gridCol>
                <a:gridCol w="2595562">
                  <a:extLst>
                    <a:ext uri="{9D8B030D-6E8A-4147-A177-3AD203B41FA5}">
                      <a16:colId xmlns:a16="http://schemas.microsoft.com/office/drawing/2014/main" val="930986305"/>
                    </a:ext>
                  </a:extLst>
                </a:gridCol>
              </a:tblGrid>
              <a:tr h="400050">
                <a:tc>
                  <a:txBody>
                    <a:bodyPr/>
                    <a:lstStyle>
                      <a:lvl1pPr algn="l">
                        <a:lnSpc>
                          <a:spcPct val="110000"/>
                        </a:lnSpc>
                        <a:spcBef>
                          <a:spcPct val="45000"/>
                        </a:spcBef>
                        <a:spcAft>
                          <a:spcPct val="30000"/>
                        </a:spcAft>
                        <a:buSzPct val="100000"/>
                        <a:defRPr sz="2000">
                          <a:solidFill>
                            <a:schemeClr val="tx1"/>
                          </a:solidFill>
                          <a:latin typeface="Arial" panose="020B0604020202020204" pitchFamily="34" charset="0"/>
                        </a:defRPr>
                      </a:lvl1pPr>
                      <a:lvl2pPr algn="l">
                        <a:lnSpc>
                          <a:spcPct val="110000"/>
                        </a:lnSpc>
                        <a:spcBef>
                          <a:spcPct val="45000"/>
                        </a:spcBef>
                        <a:spcAft>
                          <a:spcPct val="30000"/>
                        </a:spcAft>
                        <a:defRPr>
                          <a:solidFill>
                            <a:schemeClr val="tx1"/>
                          </a:solidFill>
                          <a:latin typeface="Arial" panose="020B0604020202020204" pitchFamily="34" charset="0"/>
                        </a:defRPr>
                      </a:lvl2pPr>
                      <a:lvl3pPr algn="l">
                        <a:lnSpc>
                          <a:spcPct val="110000"/>
                        </a:lnSpc>
                        <a:spcBef>
                          <a:spcPct val="45000"/>
                        </a:spcBef>
                        <a:spcAft>
                          <a:spcPct val="30000"/>
                        </a:spcAft>
                        <a:buSzPct val="100000"/>
                        <a:defRPr sz="1600">
                          <a:solidFill>
                            <a:schemeClr val="tx1"/>
                          </a:solidFill>
                          <a:latin typeface="Arial" panose="020B0604020202020204" pitchFamily="34" charset="0"/>
                        </a:defRPr>
                      </a:lvl3pPr>
                      <a:lvl4pPr algn="l">
                        <a:spcBef>
                          <a:spcPct val="20000"/>
                        </a:spcBef>
                        <a:buSzPct val="100000"/>
                        <a:defRPr sz="2000">
                          <a:solidFill>
                            <a:schemeClr val="tx1"/>
                          </a:solidFill>
                          <a:latin typeface="Times New Roman" panose="02020603050405020304" pitchFamily="18" charset="0"/>
                        </a:defRPr>
                      </a:lvl4pPr>
                      <a:lvl5pPr algn="l">
                        <a:spcBef>
                          <a:spcPct val="20000"/>
                        </a:spcBef>
                        <a:buSzPct val="100000"/>
                        <a:defRPr sz="2000">
                          <a:solidFill>
                            <a:schemeClr val="tx1"/>
                          </a:solidFill>
                          <a:latin typeface="Times New Roman" panose="02020603050405020304" pitchFamily="18" charset="0"/>
                        </a:defRPr>
                      </a:lvl5pPr>
                      <a:lvl6pPr eaLnBrk="0" fontAlgn="base" hangingPunct="0">
                        <a:spcBef>
                          <a:spcPct val="20000"/>
                        </a:spcBef>
                        <a:spcAft>
                          <a:spcPct val="0"/>
                        </a:spcAft>
                        <a:buSzPct val="100000"/>
                        <a:defRPr sz="2000">
                          <a:solidFill>
                            <a:schemeClr val="tx1"/>
                          </a:solidFill>
                          <a:latin typeface="Times New Roman" panose="02020603050405020304" pitchFamily="18" charset="0"/>
                        </a:defRPr>
                      </a:lvl6pPr>
                      <a:lvl7pPr eaLnBrk="0" fontAlgn="base" hangingPunct="0">
                        <a:spcBef>
                          <a:spcPct val="20000"/>
                        </a:spcBef>
                        <a:spcAft>
                          <a:spcPct val="0"/>
                        </a:spcAft>
                        <a:buSzPct val="100000"/>
                        <a:defRPr sz="2000">
                          <a:solidFill>
                            <a:schemeClr val="tx1"/>
                          </a:solidFill>
                          <a:latin typeface="Times New Roman" panose="02020603050405020304" pitchFamily="18" charset="0"/>
                        </a:defRPr>
                      </a:lvl7pPr>
                      <a:lvl8pPr eaLnBrk="0" fontAlgn="base" hangingPunct="0">
                        <a:spcBef>
                          <a:spcPct val="20000"/>
                        </a:spcBef>
                        <a:spcAft>
                          <a:spcPct val="0"/>
                        </a:spcAft>
                        <a:buSzPct val="100000"/>
                        <a:defRPr sz="2000">
                          <a:solidFill>
                            <a:schemeClr val="tx1"/>
                          </a:solidFill>
                          <a:latin typeface="Times New Roman" panose="02020603050405020304" pitchFamily="18" charset="0"/>
                        </a:defRPr>
                      </a:lvl8pPr>
                      <a:lvl9pPr eaLnBrk="0" fontAlgn="base" hangingPunct="0">
                        <a:spcBef>
                          <a:spcPct val="20000"/>
                        </a:spcBef>
                        <a:spcAft>
                          <a:spcPct val="0"/>
                        </a:spcAft>
                        <a:buSzPct val="100000"/>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10000"/>
                        </a:lnSpc>
                        <a:spcBef>
                          <a:spcPct val="45000"/>
                        </a:spcBef>
                        <a:spcAft>
                          <a:spcPct val="30000"/>
                        </a:spcAft>
                        <a:buClrTx/>
                        <a:buSzPct val="100000"/>
                        <a:buFontTx/>
                        <a:buNone/>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a:txBody>
                  <a:tcPr marL="90488" marR="90488" marT="44450" marB="444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lnSpc>
                          <a:spcPct val="110000"/>
                        </a:lnSpc>
                        <a:spcBef>
                          <a:spcPct val="45000"/>
                        </a:spcBef>
                        <a:spcAft>
                          <a:spcPct val="30000"/>
                        </a:spcAft>
                        <a:buSzPct val="100000"/>
                        <a:defRPr sz="2000">
                          <a:solidFill>
                            <a:schemeClr val="tx1"/>
                          </a:solidFill>
                          <a:latin typeface="Arial" panose="020B0604020202020204" pitchFamily="34" charset="0"/>
                        </a:defRPr>
                      </a:lvl1pPr>
                      <a:lvl2pPr algn="l">
                        <a:lnSpc>
                          <a:spcPct val="110000"/>
                        </a:lnSpc>
                        <a:spcBef>
                          <a:spcPct val="45000"/>
                        </a:spcBef>
                        <a:spcAft>
                          <a:spcPct val="30000"/>
                        </a:spcAft>
                        <a:defRPr>
                          <a:solidFill>
                            <a:schemeClr val="tx1"/>
                          </a:solidFill>
                          <a:latin typeface="Arial" panose="020B0604020202020204" pitchFamily="34" charset="0"/>
                        </a:defRPr>
                      </a:lvl2pPr>
                      <a:lvl3pPr algn="l">
                        <a:lnSpc>
                          <a:spcPct val="110000"/>
                        </a:lnSpc>
                        <a:spcBef>
                          <a:spcPct val="45000"/>
                        </a:spcBef>
                        <a:spcAft>
                          <a:spcPct val="30000"/>
                        </a:spcAft>
                        <a:buSzPct val="100000"/>
                        <a:defRPr sz="1600">
                          <a:solidFill>
                            <a:schemeClr val="tx1"/>
                          </a:solidFill>
                          <a:latin typeface="Arial" panose="020B0604020202020204" pitchFamily="34" charset="0"/>
                        </a:defRPr>
                      </a:lvl3pPr>
                      <a:lvl4pPr algn="l">
                        <a:spcBef>
                          <a:spcPct val="20000"/>
                        </a:spcBef>
                        <a:buSzPct val="100000"/>
                        <a:defRPr sz="2000">
                          <a:solidFill>
                            <a:schemeClr val="tx1"/>
                          </a:solidFill>
                          <a:latin typeface="Times New Roman" panose="02020603050405020304" pitchFamily="18" charset="0"/>
                        </a:defRPr>
                      </a:lvl4pPr>
                      <a:lvl5pPr algn="l">
                        <a:spcBef>
                          <a:spcPct val="20000"/>
                        </a:spcBef>
                        <a:buSzPct val="100000"/>
                        <a:defRPr sz="2000">
                          <a:solidFill>
                            <a:schemeClr val="tx1"/>
                          </a:solidFill>
                          <a:latin typeface="Times New Roman" panose="02020603050405020304" pitchFamily="18" charset="0"/>
                        </a:defRPr>
                      </a:lvl5pPr>
                      <a:lvl6pPr eaLnBrk="0" fontAlgn="base" hangingPunct="0">
                        <a:spcBef>
                          <a:spcPct val="20000"/>
                        </a:spcBef>
                        <a:spcAft>
                          <a:spcPct val="0"/>
                        </a:spcAft>
                        <a:buSzPct val="100000"/>
                        <a:defRPr sz="2000">
                          <a:solidFill>
                            <a:schemeClr val="tx1"/>
                          </a:solidFill>
                          <a:latin typeface="Times New Roman" panose="02020603050405020304" pitchFamily="18" charset="0"/>
                        </a:defRPr>
                      </a:lvl6pPr>
                      <a:lvl7pPr eaLnBrk="0" fontAlgn="base" hangingPunct="0">
                        <a:spcBef>
                          <a:spcPct val="20000"/>
                        </a:spcBef>
                        <a:spcAft>
                          <a:spcPct val="0"/>
                        </a:spcAft>
                        <a:buSzPct val="100000"/>
                        <a:defRPr sz="2000">
                          <a:solidFill>
                            <a:schemeClr val="tx1"/>
                          </a:solidFill>
                          <a:latin typeface="Times New Roman" panose="02020603050405020304" pitchFamily="18" charset="0"/>
                        </a:defRPr>
                      </a:lvl7pPr>
                      <a:lvl8pPr eaLnBrk="0" fontAlgn="base" hangingPunct="0">
                        <a:spcBef>
                          <a:spcPct val="20000"/>
                        </a:spcBef>
                        <a:spcAft>
                          <a:spcPct val="0"/>
                        </a:spcAft>
                        <a:buSzPct val="100000"/>
                        <a:defRPr sz="2000">
                          <a:solidFill>
                            <a:schemeClr val="tx1"/>
                          </a:solidFill>
                          <a:latin typeface="Times New Roman" panose="02020603050405020304" pitchFamily="18" charset="0"/>
                        </a:defRPr>
                      </a:lvl8pPr>
                      <a:lvl9pPr eaLnBrk="0" fontAlgn="base" hangingPunct="0">
                        <a:spcBef>
                          <a:spcPct val="20000"/>
                        </a:spcBef>
                        <a:spcAft>
                          <a:spcPct val="0"/>
                        </a:spcAft>
                        <a:buSzPct val="100000"/>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10000"/>
                        </a:lnSpc>
                        <a:spcBef>
                          <a:spcPct val="45000"/>
                        </a:spcBef>
                        <a:spcAft>
                          <a:spcPct val="30000"/>
                        </a:spcAft>
                        <a:buClrTx/>
                        <a:buSzPct val="100000"/>
                        <a:buFontTx/>
                        <a:buNone/>
                        <a:tabLst/>
                      </a:pPr>
                      <a:r>
                        <a:rPr kumimoji="0" lang="en-US" altLang="en-US" sz="1600" b="1" i="1" u="none" strike="noStrike" cap="none" normalizeH="0" baseline="0">
                          <a:ln>
                            <a:noFill/>
                          </a:ln>
                          <a:solidFill>
                            <a:schemeClr val="tx1"/>
                          </a:solidFill>
                          <a:effectLst/>
                          <a:latin typeface="Arial" panose="020B0604020202020204" pitchFamily="34" charset="0"/>
                          <a:cs typeface="Times New Roman" panose="02020603050405020304" pitchFamily="18" charset="0"/>
                        </a:rPr>
                        <a:t>Fast ( &lt; 1 sec)</a:t>
                      </a:r>
                    </a:p>
                  </a:txBody>
                  <a:tcPr marL="90488" marR="90488" marT="44450" marB="44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lnSpc>
                          <a:spcPct val="110000"/>
                        </a:lnSpc>
                        <a:spcBef>
                          <a:spcPct val="45000"/>
                        </a:spcBef>
                        <a:spcAft>
                          <a:spcPct val="30000"/>
                        </a:spcAft>
                        <a:buSzPct val="100000"/>
                        <a:defRPr sz="2000">
                          <a:solidFill>
                            <a:schemeClr val="tx1"/>
                          </a:solidFill>
                          <a:latin typeface="Arial" panose="020B0604020202020204" pitchFamily="34" charset="0"/>
                        </a:defRPr>
                      </a:lvl1pPr>
                      <a:lvl2pPr algn="l">
                        <a:lnSpc>
                          <a:spcPct val="110000"/>
                        </a:lnSpc>
                        <a:spcBef>
                          <a:spcPct val="45000"/>
                        </a:spcBef>
                        <a:spcAft>
                          <a:spcPct val="30000"/>
                        </a:spcAft>
                        <a:defRPr>
                          <a:solidFill>
                            <a:schemeClr val="tx1"/>
                          </a:solidFill>
                          <a:latin typeface="Arial" panose="020B0604020202020204" pitchFamily="34" charset="0"/>
                        </a:defRPr>
                      </a:lvl2pPr>
                      <a:lvl3pPr algn="l">
                        <a:lnSpc>
                          <a:spcPct val="110000"/>
                        </a:lnSpc>
                        <a:spcBef>
                          <a:spcPct val="45000"/>
                        </a:spcBef>
                        <a:spcAft>
                          <a:spcPct val="30000"/>
                        </a:spcAft>
                        <a:buSzPct val="100000"/>
                        <a:defRPr sz="1600">
                          <a:solidFill>
                            <a:schemeClr val="tx1"/>
                          </a:solidFill>
                          <a:latin typeface="Arial" panose="020B0604020202020204" pitchFamily="34" charset="0"/>
                        </a:defRPr>
                      </a:lvl3pPr>
                      <a:lvl4pPr algn="l">
                        <a:spcBef>
                          <a:spcPct val="20000"/>
                        </a:spcBef>
                        <a:buSzPct val="100000"/>
                        <a:defRPr sz="2000">
                          <a:solidFill>
                            <a:schemeClr val="tx1"/>
                          </a:solidFill>
                          <a:latin typeface="Times New Roman" panose="02020603050405020304" pitchFamily="18" charset="0"/>
                        </a:defRPr>
                      </a:lvl4pPr>
                      <a:lvl5pPr algn="l">
                        <a:spcBef>
                          <a:spcPct val="20000"/>
                        </a:spcBef>
                        <a:buSzPct val="100000"/>
                        <a:defRPr sz="2000">
                          <a:solidFill>
                            <a:schemeClr val="tx1"/>
                          </a:solidFill>
                          <a:latin typeface="Times New Roman" panose="02020603050405020304" pitchFamily="18" charset="0"/>
                        </a:defRPr>
                      </a:lvl5pPr>
                      <a:lvl6pPr eaLnBrk="0" fontAlgn="base" hangingPunct="0">
                        <a:spcBef>
                          <a:spcPct val="20000"/>
                        </a:spcBef>
                        <a:spcAft>
                          <a:spcPct val="0"/>
                        </a:spcAft>
                        <a:buSzPct val="100000"/>
                        <a:defRPr sz="2000">
                          <a:solidFill>
                            <a:schemeClr val="tx1"/>
                          </a:solidFill>
                          <a:latin typeface="Times New Roman" panose="02020603050405020304" pitchFamily="18" charset="0"/>
                        </a:defRPr>
                      </a:lvl6pPr>
                      <a:lvl7pPr eaLnBrk="0" fontAlgn="base" hangingPunct="0">
                        <a:spcBef>
                          <a:spcPct val="20000"/>
                        </a:spcBef>
                        <a:spcAft>
                          <a:spcPct val="0"/>
                        </a:spcAft>
                        <a:buSzPct val="100000"/>
                        <a:defRPr sz="2000">
                          <a:solidFill>
                            <a:schemeClr val="tx1"/>
                          </a:solidFill>
                          <a:latin typeface="Times New Roman" panose="02020603050405020304" pitchFamily="18" charset="0"/>
                        </a:defRPr>
                      </a:lvl7pPr>
                      <a:lvl8pPr eaLnBrk="0" fontAlgn="base" hangingPunct="0">
                        <a:spcBef>
                          <a:spcPct val="20000"/>
                        </a:spcBef>
                        <a:spcAft>
                          <a:spcPct val="0"/>
                        </a:spcAft>
                        <a:buSzPct val="100000"/>
                        <a:defRPr sz="2000">
                          <a:solidFill>
                            <a:schemeClr val="tx1"/>
                          </a:solidFill>
                          <a:latin typeface="Times New Roman" panose="02020603050405020304" pitchFamily="18" charset="0"/>
                        </a:defRPr>
                      </a:lvl8pPr>
                      <a:lvl9pPr eaLnBrk="0" fontAlgn="base" hangingPunct="0">
                        <a:spcBef>
                          <a:spcPct val="20000"/>
                        </a:spcBef>
                        <a:spcAft>
                          <a:spcPct val="0"/>
                        </a:spcAft>
                        <a:buSzPct val="100000"/>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a:ln>
                            <a:noFill/>
                          </a:ln>
                          <a:solidFill>
                            <a:schemeClr val="tx1"/>
                          </a:solidFill>
                          <a:effectLst/>
                          <a:latin typeface="Arial" panose="020B0604020202020204" pitchFamily="34" charset="0"/>
                          <a:cs typeface="Times New Roman" panose="02020603050405020304" pitchFamily="18" charset="0"/>
                        </a:rPr>
                        <a:t>Slow (&gt; 1 sec)</a:t>
                      </a:r>
                      <a:endParaRPr kumimoji="0" lang="en-US" altLang="en-US" sz="1600" b="0" i="0" u="none" strike="noStrike" cap="none" normalizeH="0" baseline="0">
                        <a:ln>
                          <a:noFill/>
                        </a:ln>
                        <a:solidFill>
                          <a:schemeClr val="tx1"/>
                        </a:solidFill>
                        <a:effectLst/>
                        <a:latin typeface="Arial" panose="020B0604020202020204" pitchFamily="34" charset="0"/>
                      </a:endParaRPr>
                    </a:p>
                  </a:txBody>
                  <a:tcPr marL="90488" marR="90488" marT="44450" marB="444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13156047"/>
                  </a:ext>
                </a:extLst>
              </a:tr>
              <a:tr h="393700">
                <a:tc>
                  <a:txBody>
                    <a:bodyPr/>
                    <a:lstStyle>
                      <a:lvl1pPr algn="l">
                        <a:lnSpc>
                          <a:spcPct val="110000"/>
                        </a:lnSpc>
                        <a:spcBef>
                          <a:spcPct val="45000"/>
                        </a:spcBef>
                        <a:spcAft>
                          <a:spcPct val="30000"/>
                        </a:spcAft>
                        <a:buSzPct val="100000"/>
                        <a:defRPr sz="2000">
                          <a:solidFill>
                            <a:schemeClr val="tx1"/>
                          </a:solidFill>
                          <a:latin typeface="Arial" panose="020B0604020202020204" pitchFamily="34" charset="0"/>
                        </a:defRPr>
                      </a:lvl1pPr>
                      <a:lvl2pPr algn="l">
                        <a:lnSpc>
                          <a:spcPct val="110000"/>
                        </a:lnSpc>
                        <a:spcBef>
                          <a:spcPct val="45000"/>
                        </a:spcBef>
                        <a:spcAft>
                          <a:spcPct val="30000"/>
                        </a:spcAft>
                        <a:defRPr>
                          <a:solidFill>
                            <a:schemeClr val="tx1"/>
                          </a:solidFill>
                          <a:latin typeface="Arial" panose="020B0604020202020204" pitchFamily="34" charset="0"/>
                        </a:defRPr>
                      </a:lvl2pPr>
                      <a:lvl3pPr algn="l">
                        <a:lnSpc>
                          <a:spcPct val="110000"/>
                        </a:lnSpc>
                        <a:spcBef>
                          <a:spcPct val="45000"/>
                        </a:spcBef>
                        <a:spcAft>
                          <a:spcPct val="30000"/>
                        </a:spcAft>
                        <a:buSzPct val="100000"/>
                        <a:defRPr sz="1600">
                          <a:solidFill>
                            <a:schemeClr val="tx1"/>
                          </a:solidFill>
                          <a:latin typeface="Arial" panose="020B0604020202020204" pitchFamily="34" charset="0"/>
                        </a:defRPr>
                      </a:lvl3pPr>
                      <a:lvl4pPr algn="l">
                        <a:spcBef>
                          <a:spcPct val="20000"/>
                        </a:spcBef>
                        <a:buSzPct val="100000"/>
                        <a:defRPr sz="2000">
                          <a:solidFill>
                            <a:schemeClr val="tx1"/>
                          </a:solidFill>
                          <a:latin typeface="Times New Roman" panose="02020603050405020304" pitchFamily="18" charset="0"/>
                        </a:defRPr>
                      </a:lvl4pPr>
                      <a:lvl5pPr algn="l">
                        <a:spcBef>
                          <a:spcPct val="20000"/>
                        </a:spcBef>
                        <a:buSzPct val="100000"/>
                        <a:defRPr sz="2000">
                          <a:solidFill>
                            <a:schemeClr val="tx1"/>
                          </a:solidFill>
                          <a:latin typeface="Times New Roman" panose="02020603050405020304" pitchFamily="18" charset="0"/>
                        </a:defRPr>
                      </a:lvl5pPr>
                      <a:lvl6pPr eaLnBrk="0" fontAlgn="base" hangingPunct="0">
                        <a:spcBef>
                          <a:spcPct val="20000"/>
                        </a:spcBef>
                        <a:spcAft>
                          <a:spcPct val="0"/>
                        </a:spcAft>
                        <a:buSzPct val="100000"/>
                        <a:defRPr sz="2000">
                          <a:solidFill>
                            <a:schemeClr val="tx1"/>
                          </a:solidFill>
                          <a:latin typeface="Times New Roman" panose="02020603050405020304" pitchFamily="18" charset="0"/>
                        </a:defRPr>
                      </a:lvl6pPr>
                      <a:lvl7pPr eaLnBrk="0" fontAlgn="base" hangingPunct="0">
                        <a:spcBef>
                          <a:spcPct val="20000"/>
                        </a:spcBef>
                        <a:spcAft>
                          <a:spcPct val="0"/>
                        </a:spcAft>
                        <a:buSzPct val="100000"/>
                        <a:defRPr sz="2000">
                          <a:solidFill>
                            <a:schemeClr val="tx1"/>
                          </a:solidFill>
                          <a:latin typeface="Times New Roman" panose="02020603050405020304" pitchFamily="18" charset="0"/>
                        </a:defRPr>
                      </a:lvl7pPr>
                      <a:lvl8pPr eaLnBrk="0" fontAlgn="base" hangingPunct="0">
                        <a:spcBef>
                          <a:spcPct val="20000"/>
                        </a:spcBef>
                        <a:spcAft>
                          <a:spcPct val="0"/>
                        </a:spcAft>
                        <a:buSzPct val="100000"/>
                        <a:defRPr sz="2000">
                          <a:solidFill>
                            <a:schemeClr val="tx1"/>
                          </a:solidFill>
                          <a:latin typeface="Times New Roman" panose="02020603050405020304" pitchFamily="18" charset="0"/>
                        </a:defRPr>
                      </a:lvl8pPr>
                      <a:lvl9pPr eaLnBrk="0" fontAlgn="base" hangingPunct="0">
                        <a:spcBef>
                          <a:spcPct val="20000"/>
                        </a:spcBef>
                        <a:spcAft>
                          <a:spcPct val="0"/>
                        </a:spcAft>
                        <a:buSzPct val="100000"/>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10000"/>
                        </a:lnSpc>
                        <a:spcBef>
                          <a:spcPct val="45000"/>
                        </a:spcBef>
                        <a:spcAft>
                          <a:spcPct val="30000"/>
                        </a:spcAft>
                        <a:buClrTx/>
                        <a:buSzPct val="100000"/>
                        <a:buFontTx/>
                        <a:buNone/>
                        <a:tabLst/>
                      </a:pPr>
                      <a:r>
                        <a:rPr kumimoji="0" lang="en-US" altLang="en-US" sz="16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Phase Stability (correlated)</a:t>
                      </a:r>
                    </a:p>
                  </a:txBody>
                  <a:tcPr marL="90488" marR="90488" marT="44450" marB="444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lnSpc>
                          <a:spcPct val="110000"/>
                        </a:lnSpc>
                        <a:spcBef>
                          <a:spcPct val="45000"/>
                        </a:spcBef>
                        <a:spcAft>
                          <a:spcPct val="30000"/>
                        </a:spcAft>
                        <a:buSzPct val="100000"/>
                        <a:defRPr sz="2000">
                          <a:solidFill>
                            <a:schemeClr val="tx1"/>
                          </a:solidFill>
                          <a:latin typeface="Arial" panose="020B0604020202020204" pitchFamily="34" charset="0"/>
                        </a:defRPr>
                      </a:lvl1pPr>
                      <a:lvl2pPr algn="l">
                        <a:lnSpc>
                          <a:spcPct val="110000"/>
                        </a:lnSpc>
                        <a:spcBef>
                          <a:spcPct val="45000"/>
                        </a:spcBef>
                        <a:spcAft>
                          <a:spcPct val="30000"/>
                        </a:spcAft>
                        <a:defRPr>
                          <a:solidFill>
                            <a:schemeClr val="tx1"/>
                          </a:solidFill>
                          <a:latin typeface="Arial" panose="020B0604020202020204" pitchFamily="34" charset="0"/>
                        </a:defRPr>
                      </a:lvl2pPr>
                      <a:lvl3pPr algn="l">
                        <a:lnSpc>
                          <a:spcPct val="110000"/>
                        </a:lnSpc>
                        <a:spcBef>
                          <a:spcPct val="45000"/>
                        </a:spcBef>
                        <a:spcAft>
                          <a:spcPct val="30000"/>
                        </a:spcAft>
                        <a:buSzPct val="100000"/>
                        <a:defRPr sz="1600">
                          <a:solidFill>
                            <a:schemeClr val="tx1"/>
                          </a:solidFill>
                          <a:latin typeface="Arial" panose="020B0604020202020204" pitchFamily="34" charset="0"/>
                        </a:defRPr>
                      </a:lvl3pPr>
                      <a:lvl4pPr algn="l">
                        <a:spcBef>
                          <a:spcPct val="20000"/>
                        </a:spcBef>
                        <a:buSzPct val="100000"/>
                        <a:defRPr sz="2000">
                          <a:solidFill>
                            <a:schemeClr val="tx1"/>
                          </a:solidFill>
                          <a:latin typeface="Times New Roman" panose="02020603050405020304" pitchFamily="18" charset="0"/>
                        </a:defRPr>
                      </a:lvl4pPr>
                      <a:lvl5pPr algn="l">
                        <a:spcBef>
                          <a:spcPct val="20000"/>
                        </a:spcBef>
                        <a:buSzPct val="100000"/>
                        <a:defRPr sz="2000">
                          <a:solidFill>
                            <a:schemeClr val="tx1"/>
                          </a:solidFill>
                          <a:latin typeface="Times New Roman" panose="02020603050405020304" pitchFamily="18" charset="0"/>
                        </a:defRPr>
                      </a:lvl5pPr>
                      <a:lvl6pPr eaLnBrk="0" fontAlgn="base" hangingPunct="0">
                        <a:spcBef>
                          <a:spcPct val="20000"/>
                        </a:spcBef>
                        <a:spcAft>
                          <a:spcPct val="0"/>
                        </a:spcAft>
                        <a:buSzPct val="100000"/>
                        <a:defRPr sz="2000">
                          <a:solidFill>
                            <a:schemeClr val="tx1"/>
                          </a:solidFill>
                          <a:latin typeface="Times New Roman" panose="02020603050405020304" pitchFamily="18" charset="0"/>
                        </a:defRPr>
                      </a:lvl6pPr>
                      <a:lvl7pPr eaLnBrk="0" fontAlgn="base" hangingPunct="0">
                        <a:spcBef>
                          <a:spcPct val="20000"/>
                        </a:spcBef>
                        <a:spcAft>
                          <a:spcPct val="0"/>
                        </a:spcAft>
                        <a:buSzPct val="100000"/>
                        <a:defRPr sz="2000">
                          <a:solidFill>
                            <a:schemeClr val="tx1"/>
                          </a:solidFill>
                          <a:latin typeface="Times New Roman" panose="02020603050405020304" pitchFamily="18" charset="0"/>
                        </a:defRPr>
                      </a:lvl7pPr>
                      <a:lvl8pPr eaLnBrk="0" fontAlgn="base" hangingPunct="0">
                        <a:spcBef>
                          <a:spcPct val="20000"/>
                        </a:spcBef>
                        <a:spcAft>
                          <a:spcPct val="0"/>
                        </a:spcAft>
                        <a:buSzPct val="100000"/>
                        <a:defRPr sz="2000">
                          <a:solidFill>
                            <a:schemeClr val="tx1"/>
                          </a:solidFill>
                          <a:latin typeface="Times New Roman" panose="02020603050405020304" pitchFamily="18" charset="0"/>
                        </a:defRPr>
                      </a:lvl8pPr>
                      <a:lvl9pPr eaLnBrk="0" fontAlgn="base" hangingPunct="0">
                        <a:spcBef>
                          <a:spcPct val="20000"/>
                        </a:spcBef>
                        <a:spcAft>
                          <a:spcPct val="0"/>
                        </a:spcAft>
                        <a:buSzPct val="100000"/>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10000"/>
                        </a:lnSpc>
                        <a:spcBef>
                          <a:spcPct val="45000"/>
                        </a:spcBef>
                        <a:spcAft>
                          <a:spcPct val="30000"/>
                        </a:spcAft>
                        <a:buClrTx/>
                        <a:buSzPct val="100000"/>
                        <a:buFontTx/>
                        <a:buNone/>
                        <a:tabLst/>
                      </a:pPr>
                      <a:r>
                        <a:rPr kumimoji="0" lang="en-US" altLang="en-US"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0.24</a:t>
                      </a:r>
                      <a:r>
                        <a:rPr kumimoji="0" lang="en-US" altLang="en-US" sz="1600" b="0" i="0" u="none" strike="noStrike" cap="none" normalizeH="0" baseline="30000">
                          <a:ln>
                            <a:noFill/>
                          </a:ln>
                          <a:solidFill>
                            <a:schemeClr val="tx1"/>
                          </a:solidFill>
                          <a:effectLst/>
                          <a:latin typeface="Arial" panose="020B0604020202020204" pitchFamily="34" charset="0"/>
                          <a:cs typeface="Times New Roman" panose="02020603050405020304" pitchFamily="18" charset="0"/>
                        </a:rPr>
                        <a:t>o</a:t>
                      </a:r>
                    </a:p>
                  </a:txBody>
                  <a:tcPr marL="90488" marR="90488" marT="44450" marB="44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lnSpc>
                          <a:spcPct val="110000"/>
                        </a:lnSpc>
                        <a:spcBef>
                          <a:spcPct val="45000"/>
                        </a:spcBef>
                        <a:spcAft>
                          <a:spcPct val="30000"/>
                        </a:spcAft>
                        <a:buSzPct val="100000"/>
                        <a:defRPr sz="2000">
                          <a:solidFill>
                            <a:schemeClr val="tx1"/>
                          </a:solidFill>
                          <a:latin typeface="Arial" panose="020B0604020202020204" pitchFamily="34" charset="0"/>
                        </a:defRPr>
                      </a:lvl1pPr>
                      <a:lvl2pPr algn="l">
                        <a:lnSpc>
                          <a:spcPct val="110000"/>
                        </a:lnSpc>
                        <a:spcBef>
                          <a:spcPct val="45000"/>
                        </a:spcBef>
                        <a:spcAft>
                          <a:spcPct val="30000"/>
                        </a:spcAft>
                        <a:defRPr>
                          <a:solidFill>
                            <a:schemeClr val="tx1"/>
                          </a:solidFill>
                          <a:latin typeface="Arial" panose="020B0604020202020204" pitchFamily="34" charset="0"/>
                        </a:defRPr>
                      </a:lvl2pPr>
                      <a:lvl3pPr algn="l">
                        <a:lnSpc>
                          <a:spcPct val="110000"/>
                        </a:lnSpc>
                        <a:spcBef>
                          <a:spcPct val="45000"/>
                        </a:spcBef>
                        <a:spcAft>
                          <a:spcPct val="30000"/>
                        </a:spcAft>
                        <a:buSzPct val="100000"/>
                        <a:defRPr sz="1600">
                          <a:solidFill>
                            <a:schemeClr val="tx1"/>
                          </a:solidFill>
                          <a:latin typeface="Arial" panose="020B0604020202020204" pitchFamily="34" charset="0"/>
                        </a:defRPr>
                      </a:lvl3pPr>
                      <a:lvl4pPr algn="l">
                        <a:spcBef>
                          <a:spcPct val="20000"/>
                        </a:spcBef>
                        <a:buSzPct val="100000"/>
                        <a:defRPr sz="2000">
                          <a:solidFill>
                            <a:schemeClr val="tx1"/>
                          </a:solidFill>
                          <a:latin typeface="Times New Roman" panose="02020603050405020304" pitchFamily="18" charset="0"/>
                        </a:defRPr>
                      </a:lvl4pPr>
                      <a:lvl5pPr algn="l">
                        <a:spcBef>
                          <a:spcPct val="20000"/>
                        </a:spcBef>
                        <a:buSzPct val="100000"/>
                        <a:defRPr sz="2000">
                          <a:solidFill>
                            <a:schemeClr val="tx1"/>
                          </a:solidFill>
                          <a:latin typeface="Times New Roman" panose="02020603050405020304" pitchFamily="18" charset="0"/>
                        </a:defRPr>
                      </a:lvl5pPr>
                      <a:lvl6pPr eaLnBrk="0" fontAlgn="base" hangingPunct="0">
                        <a:spcBef>
                          <a:spcPct val="20000"/>
                        </a:spcBef>
                        <a:spcAft>
                          <a:spcPct val="0"/>
                        </a:spcAft>
                        <a:buSzPct val="100000"/>
                        <a:defRPr sz="2000">
                          <a:solidFill>
                            <a:schemeClr val="tx1"/>
                          </a:solidFill>
                          <a:latin typeface="Times New Roman" panose="02020603050405020304" pitchFamily="18" charset="0"/>
                        </a:defRPr>
                      </a:lvl6pPr>
                      <a:lvl7pPr eaLnBrk="0" fontAlgn="base" hangingPunct="0">
                        <a:spcBef>
                          <a:spcPct val="20000"/>
                        </a:spcBef>
                        <a:spcAft>
                          <a:spcPct val="0"/>
                        </a:spcAft>
                        <a:buSzPct val="100000"/>
                        <a:defRPr sz="2000">
                          <a:solidFill>
                            <a:schemeClr val="tx1"/>
                          </a:solidFill>
                          <a:latin typeface="Times New Roman" panose="02020603050405020304" pitchFamily="18" charset="0"/>
                        </a:defRPr>
                      </a:lvl7pPr>
                      <a:lvl8pPr eaLnBrk="0" fontAlgn="base" hangingPunct="0">
                        <a:spcBef>
                          <a:spcPct val="20000"/>
                        </a:spcBef>
                        <a:spcAft>
                          <a:spcPct val="0"/>
                        </a:spcAft>
                        <a:buSzPct val="100000"/>
                        <a:defRPr sz="2000">
                          <a:solidFill>
                            <a:schemeClr val="tx1"/>
                          </a:solidFill>
                          <a:latin typeface="Times New Roman" panose="02020603050405020304" pitchFamily="18" charset="0"/>
                        </a:defRPr>
                      </a:lvl8pPr>
                      <a:lvl9pPr eaLnBrk="0" fontAlgn="base" hangingPunct="0">
                        <a:spcBef>
                          <a:spcPct val="20000"/>
                        </a:spcBef>
                        <a:spcAft>
                          <a:spcPct val="0"/>
                        </a:spcAft>
                        <a:buSzPct val="100000"/>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10000"/>
                        </a:lnSpc>
                        <a:spcBef>
                          <a:spcPct val="45000"/>
                        </a:spcBef>
                        <a:spcAft>
                          <a:spcPct val="30000"/>
                        </a:spcAft>
                        <a:buClrTx/>
                        <a:buSzPct val="100000"/>
                        <a:buFontTx/>
                        <a:buNone/>
                        <a:tabLst/>
                      </a:pPr>
                      <a:r>
                        <a:rPr kumimoji="0" lang="en-US" altLang="en-US"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infinite</a:t>
                      </a:r>
                    </a:p>
                  </a:txBody>
                  <a:tcPr marL="90488" marR="90488" marT="44450" marB="444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548237720"/>
                  </a:ext>
                </a:extLst>
              </a:tr>
              <a:tr h="393700">
                <a:tc>
                  <a:txBody>
                    <a:bodyPr/>
                    <a:lstStyle>
                      <a:lvl1pPr algn="l">
                        <a:lnSpc>
                          <a:spcPct val="110000"/>
                        </a:lnSpc>
                        <a:spcBef>
                          <a:spcPct val="45000"/>
                        </a:spcBef>
                        <a:spcAft>
                          <a:spcPct val="30000"/>
                        </a:spcAft>
                        <a:buSzPct val="100000"/>
                        <a:defRPr sz="2000">
                          <a:solidFill>
                            <a:schemeClr val="tx1"/>
                          </a:solidFill>
                          <a:latin typeface="Arial" panose="020B0604020202020204" pitchFamily="34" charset="0"/>
                        </a:defRPr>
                      </a:lvl1pPr>
                      <a:lvl2pPr algn="l">
                        <a:lnSpc>
                          <a:spcPct val="110000"/>
                        </a:lnSpc>
                        <a:spcBef>
                          <a:spcPct val="45000"/>
                        </a:spcBef>
                        <a:spcAft>
                          <a:spcPct val="30000"/>
                        </a:spcAft>
                        <a:defRPr>
                          <a:solidFill>
                            <a:schemeClr val="tx1"/>
                          </a:solidFill>
                          <a:latin typeface="Arial" panose="020B0604020202020204" pitchFamily="34" charset="0"/>
                        </a:defRPr>
                      </a:lvl2pPr>
                      <a:lvl3pPr algn="l">
                        <a:lnSpc>
                          <a:spcPct val="110000"/>
                        </a:lnSpc>
                        <a:spcBef>
                          <a:spcPct val="45000"/>
                        </a:spcBef>
                        <a:spcAft>
                          <a:spcPct val="30000"/>
                        </a:spcAft>
                        <a:buSzPct val="100000"/>
                        <a:defRPr sz="1600">
                          <a:solidFill>
                            <a:schemeClr val="tx1"/>
                          </a:solidFill>
                          <a:latin typeface="Arial" panose="020B0604020202020204" pitchFamily="34" charset="0"/>
                        </a:defRPr>
                      </a:lvl3pPr>
                      <a:lvl4pPr algn="l">
                        <a:spcBef>
                          <a:spcPct val="20000"/>
                        </a:spcBef>
                        <a:buSzPct val="100000"/>
                        <a:defRPr sz="2000">
                          <a:solidFill>
                            <a:schemeClr val="tx1"/>
                          </a:solidFill>
                          <a:latin typeface="Times New Roman" panose="02020603050405020304" pitchFamily="18" charset="0"/>
                        </a:defRPr>
                      </a:lvl4pPr>
                      <a:lvl5pPr algn="l">
                        <a:spcBef>
                          <a:spcPct val="20000"/>
                        </a:spcBef>
                        <a:buSzPct val="100000"/>
                        <a:defRPr sz="2000">
                          <a:solidFill>
                            <a:schemeClr val="tx1"/>
                          </a:solidFill>
                          <a:latin typeface="Times New Roman" panose="02020603050405020304" pitchFamily="18" charset="0"/>
                        </a:defRPr>
                      </a:lvl5pPr>
                      <a:lvl6pPr eaLnBrk="0" fontAlgn="base" hangingPunct="0">
                        <a:spcBef>
                          <a:spcPct val="20000"/>
                        </a:spcBef>
                        <a:spcAft>
                          <a:spcPct val="0"/>
                        </a:spcAft>
                        <a:buSzPct val="100000"/>
                        <a:defRPr sz="2000">
                          <a:solidFill>
                            <a:schemeClr val="tx1"/>
                          </a:solidFill>
                          <a:latin typeface="Times New Roman" panose="02020603050405020304" pitchFamily="18" charset="0"/>
                        </a:defRPr>
                      </a:lvl6pPr>
                      <a:lvl7pPr eaLnBrk="0" fontAlgn="base" hangingPunct="0">
                        <a:spcBef>
                          <a:spcPct val="20000"/>
                        </a:spcBef>
                        <a:spcAft>
                          <a:spcPct val="0"/>
                        </a:spcAft>
                        <a:buSzPct val="100000"/>
                        <a:defRPr sz="2000">
                          <a:solidFill>
                            <a:schemeClr val="tx1"/>
                          </a:solidFill>
                          <a:latin typeface="Times New Roman" panose="02020603050405020304" pitchFamily="18" charset="0"/>
                        </a:defRPr>
                      </a:lvl7pPr>
                      <a:lvl8pPr eaLnBrk="0" fontAlgn="base" hangingPunct="0">
                        <a:spcBef>
                          <a:spcPct val="20000"/>
                        </a:spcBef>
                        <a:spcAft>
                          <a:spcPct val="0"/>
                        </a:spcAft>
                        <a:buSzPct val="100000"/>
                        <a:defRPr sz="2000">
                          <a:solidFill>
                            <a:schemeClr val="tx1"/>
                          </a:solidFill>
                          <a:latin typeface="Times New Roman" panose="02020603050405020304" pitchFamily="18" charset="0"/>
                        </a:defRPr>
                      </a:lvl8pPr>
                      <a:lvl9pPr eaLnBrk="0" fontAlgn="base" hangingPunct="0">
                        <a:spcBef>
                          <a:spcPct val="20000"/>
                        </a:spcBef>
                        <a:spcAft>
                          <a:spcPct val="0"/>
                        </a:spcAft>
                        <a:buSzPct val="100000"/>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10000"/>
                        </a:lnSpc>
                        <a:spcBef>
                          <a:spcPct val="45000"/>
                        </a:spcBef>
                        <a:spcAft>
                          <a:spcPct val="30000"/>
                        </a:spcAft>
                        <a:buClrTx/>
                        <a:buSzPct val="100000"/>
                        <a:buFontTx/>
                        <a:buNone/>
                        <a:tabLst/>
                      </a:pPr>
                      <a:r>
                        <a:rPr kumimoji="0" lang="en-US" altLang="en-US"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Phase Stability (un-correlated)</a:t>
                      </a:r>
                    </a:p>
                  </a:txBody>
                  <a:tcPr marL="90488" marR="90488" marT="44450" marB="444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lnSpc>
                          <a:spcPct val="110000"/>
                        </a:lnSpc>
                        <a:spcBef>
                          <a:spcPct val="45000"/>
                        </a:spcBef>
                        <a:spcAft>
                          <a:spcPct val="30000"/>
                        </a:spcAft>
                        <a:buSzPct val="100000"/>
                        <a:defRPr sz="2000">
                          <a:solidFill>
                            <a:schemeClr val="tx1"/>
                          </a:solidFill>
                          <a:latin typeface="Arial" panose="020B0604020202020204" pitchFamily="34" charset="0"/>
                        </a:defRPr>
                      </a:lvl1pPr>
                      <a:lvl2pPr algn="l">
                        <a:lnSpc>
                          <a:spcPct val="110000"/>
                        </a:lnSpc>
                        <a:spcBef>
                          <a:spcPct val="45000"/>
                        </a:spcBef>
                        <a:spcAft>
                          <a:spcPct val="30000"/>
                        </a:spcAft>
                        <a:defRPr>
                          <a:solidFill>
                            <a:schemeClr val="tx1"/>
                          </a:solidFill>
                          <a:latin typeface="Arial" panose="020B0604020202020204" pitchFamily="34" charset="0"/>
                        </a:defRPr>
                      </a:lvl2pPr>
                      <a:lvl3pPr algn="l">
                        <a:lnSpc>
                          <a:spcPct val="110000"/>
                        </a:lnSpc>
                        <a:spcBef>
                          <a:spcPct val="45000"/>
                        </a:spcBef>
                        <a:spcAft>
                          <a:spcPct val="30000"/>
                        </a:spcAft>
                        <a:buSzPct val="100000"/>
                        <a:defRPr sz="1600">
                          <a:solidFill>
                            <a:schemeClr val="tx1"/>
                          </a:solidFill>
                          <a:latin typeface="Arial" panose="020B0604020202020204" pitchFamily="34" charset="0"/>
                        </a:defRPr>
                      </a:lvl3pPr>
                      <a:lvl4pPr algn="l">
                        <a:spcBef>
                          <a:spcPct val="20000"/>
                        </a:spcBef>
                        <a:buSzPct val="100000"/>
                        <a:defRPr sz="2000">
                          <a:solidFill>
                            <a:schemeClr val="tx1"/>
                          </a:solidFill>
                          <a:latin typeface="Times New Roman" panose="02020603050405020304" pitchFamily="18" charset="0"/>
                        </a:defRPr>
                      </a:lvl4pPr>
                      <a:lvl5pPr algn="l">
                        <a:spcBef>
                          <a:spcPct val="20000"/>
                        </a:spcBef>
                        <a:buSzPct val="100000"/>
                        <a:defRPr sz="2000">
                          <a:solidFill>
                            <a:schemeClr val="tx1"/>
                          </a:solidFill>
                          <a:latin typeface="Times New Roman" panose="02020603050405020304" pitchFamily="18" charset="0"/>
                        </a:defRPr>
                      </a:lvl5pPr>
                      <a:lvl6pPr eaLnBrk="0" fontAlgn="base" hangingPunct="0">
                        <a:spcBef>
                          <a:spcPct val="20000"/>
                        </a:spcBef>
                        <a:spcAft>
                          <a:spcPct val="0"/>
                        </a:spcAft>
                        <a:buSzPct val="100000"/>
                        <a:defRPr sz="2000">
                          <a:solidFill>
                            <a:schemeClr val="tx1"/>
                          </a:solidFill>
                          <a:latin typeface="Times New Roman" panose="02020603050405020304" pitchFamily="18" charset="0"/>
                        </a:defRPr>
                      </a:lvl6pPr>
                      <a:lvl7pPr eaLnBrk="0" fontAlgn="base" hangingPunct="0">
                        <a:spcBef>
                          <a:spcPct val="20000"/>
                        </a:spcBef>
                        <a:spcAft>
                          <a:spcPct val="0"/>
                        </a:spcAft>
                        <a:buSzPct val="100000"/>
                        <a:defRPr sz="2000">
                          <a:solidFill>
                            <a:schemeClr val="tx1"/>
                          </a:solidFill>
                          <a:latin typeface="Times New Roman" panose="02020603050405020304" pitchFamily="18" charset="0"/>
                        </a:defRPr>
                      </a:lvl7pPr>
                      <a:lvl8pPr eaLnBrk="0" fontAlgn="base" hangingPunct="0">
                        <a:spcBef>
                          <a:spcPct val="20000"/>
                        </a:spcBef>
                        <a:spcAft>
                          <a:spcPct val="0"/>
                        </a:spcAft>
                        <a:buSzPct val="100000"/>
                        <a:defRPr sz="2000">
                          <a:solidFill>
                            <a:schemeClr val="tx1"/>
                          </a:solidFill>
                          <a:latin typeface="Times New Roman" panose="02020603050405020304" pitchFamily="18" charset="0"/>
                        </a:defRPr>
                      </a:lvl8pPr>
                      <a:lvl9pPr eaLnBrk="0" fontAlgn="base" hangingPunct="0">
                        <a:spcBef>
                          <a:spcPct val="20000"/>
                        </a:spcBef>
                        <a:spcAft>
                          <a:spcPct val="0"/>
                        </a:spcAft>
                        <a:buSzPct val="100000"/>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0.5</a:t>
                      </a:r>
                      <a:r>
                        <a:rPr kumimoji="0" lang="en-US" altLang="en-US" sz="1600" b="0" i="0" u="none" strike="noStrike" cap="none" normalizeH="0" baseline="30000">
                          <a:ln>
                            <a:noFill/>
                          </a:ln>
                          <a:solidFill>
                            <a:schemeClr val="tx1"/>
                          </a:solidFill>
                          <a:effectLst/>
                          <a:latin typeface="Arial" panose="020B0604020202020204" pitchFamily="34" charset="0"/>
                          <a:cs typeface="Times New Roman" panose="02020603050405020304" pitchFamily="18" charset="0"/>
                        </a:rPr>
                        <a:t>o</a:t>
                      </a:r>
                      <a:endParaRPr kumimoji="0" lang="en-US" altLang="en-US" sz="1600" b="0" i="0" u="none" strike="noStrike" cap="none" normalizeH="0" baseline="0">
                        <a:ln>
                          <a:noFill/>
                        </a:ln>
                        <a:solidFill>
                          <a:schemeClr val="tx1"/>
                        </a:solidFill>
                        <a:effectLst/>
                        <a:latin typeface="Arial" panose="020B0604020202020204" pitchFamily="34" charset="0"/>
                      </a:endParaRPr>
                    </a:p>
                  </a:txBody>
                  <a:tcPr marL="90488" marR="90488" marT="44450" marB="44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lnSpc>
                          <a:spcPct val="110000"/>
                        </a:lnSpc>
                        <a:spcBef>
                          <a:spcPct val="45000"/>
                        </a:spcBef>
                        <a:spcAft>
                          <a:spcPct val="30000"/>
                        </a:spcAft>
                        <a:buSzPct val="100000"/>
                        <a:defRPr sz="2000">
                          <a:solidFill>
                            <a:schemeClr val="tx1"/>
                          </a:solidFill>
                          <a:latin typeface="Arial" panose="020B0604020202020204" pitchFamily="34" charset="0"/>
                        </a:defRPr>
                      </a:lvl1pPr>
                      <a:lvl2pPr algn="l">
                        <a:lnSpc>
                          <a:spcPct val="110000"/>
                        </a:lnSpc>
                        <a:spcBef>
                          <a:spcPct val="45000"/>
                        </a:spcBef>
                        <a:spcAft>
                          <a:spcPct val="30000"/>
                        </a:spcAft>
                        <a:defRPr>
                          <a:solidFill>
                            <a:schemeClr val="tx1"/>
                          </a:solidFill>
                          <a:latin typeface="Arial" panose="020B0604020202020204" pitchFamily="34" charset="0"/>
                        </a:defRPr>
                      </a:lvl2pPr>
                      <a:lvl3pPr algn="l">
                        <a:lnSpc>
                          <a:spcPct val="110000"/>
                        </a:lnSpc>
                        <a:spcBef>
                          <a:spcPct val="45000"/>
                        </a:spcBef>
                        <a:spcAft>
                          <a:spcPct val="30000"/>
                        </a:spcAft>
                        <a:buSzPct val="100000"/>
                        <a:defRPr sz="1600">
                          <a:solidFill>
                            <a:schemeClr val="tx1"/>
                          </a:solidFill>
                          <a:latin typeface="Arial" panose="020B0604020202020204" pitchFamily="34" charset="0"/>
                        </a:defRPr>
                      </a:lvl3pPr>
                      <a:lvl4pPr algn="l">
                        <a:spcBef>
                          <a:spcPct val="20000"/>
                        </a:spcBef>
                        <a:buSzPct val="100000"/>
                        <a:defRPr sz="2000">
                          <a:solidFill>
                            <a:schemeClr val="tx1"/>
                          </a:solidFill>
                          <a:latin typeface="Times New Roman" panose="02020603050405020304" pitchFamily="18" charset="0"/>
                        </a:defRPr>
                      </a:lvl4pPr>
                      <a:lvl5pPr algn="l">
                        <a:spcBef>
                          <a:spcPct val="20000"/>
                        </a:spcBef>
                        <a:buSzPct val="100000"/>
                        <a:defRPr sz="2000">
                          <a:solidFill>
                            <a:schemeClr val="tx1"/>
                          </a:solidFill>
                          <a:latin typeface="Times New Roman" panose="02020603050405020304" pitchFamily="18" charset="0"/>
                        </a:defRPr>
                      </a:lvl5pPr>
                      <a:lvl6pPr eaLnBrk="0" fontAlgn="base" hangingPunct="0">
                        <a:spcBef>
                          <a:spcPct val="20000"/>
                        </a:spcBef>
                        <a:spcAft>
                          <a:spcPct val="0"/>
                        </a:spcAft>
                        <a:buSzPct val="100000"/>
                        <a:defRPr sz="2000">
                          <a:solidFill>
                            <a:schemeClr val="tx1"/>
                          </a:solidFill>
                          <a:latin typeface="Times New Roman" panose="02020603050405020304" pitchFamily="18" charset="0"/>
                        </a:defRPr>
                      </a:lvl6pPr>
                      <a:lvl7pPr eaLnBrk="0" fontAlgn="base" hangingPunct="0">
                        <a:spcBef>
                          <a:spcPct val="20000"/>
                        </a:spcBef>
                        <a:spcAft>
                          <a:spcPct val="0"/>
                        </a:spcAft>
                        <a:buSzPct val="100000"/>
                        <a:defRPr sz="2000">
                          <a:solidFill>
                            <a:schemeClr val="tx1"/>
                          </a:solidFill>
                          <a:latin typeface="Times New Roman" panose="02020603050405020304" pitchFamily="18" charset="0"/>
                        </a:defRPr>
                      </a:lvl7pPr>
                      <a:lvl8pPr eaLnBrk="0" fontAlgn="base" hangingPunct="0">
                        <a:spcBef>
                          <a:spcPct val="20000"/>
                        </a:spcBef>
                        <a:spcAft>
                          <a:spcPct val="0"/>
                        </a:spcAft>
                        <a:buSzPct val="100000"/>
                        <a:defRPr sz="2000">
                          <a:solidFill>
                            <a:schemeClr val="tx1"/>
                          </a:solidFill>
                          <a:latin typeface="Times New Roman" panose="02020603050405020304" pitchFamily="18" charset="0"/>
                        </a:defRPr>
                      </a:lvl8pPr>
                      <a:lvl9pPr eaLnBrk="0" fontAlgn="base" hangingPunct="0">
                        <a:spcBef>
                          <a:spcPct val="20000"/>
                        </a:spcBef>
                        <a:spcAft>
                          <a:spcPct val="0"/>
                        </a:spcAft>
                        <a:buSzPct val="100000"/>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3.0</a:t>
                      </a:r>
                      <a:r>
                        <a:rPr kumimoji="0" lang="en-US" altLang="en-US" sz="1600" b="0" i="0" u="none" strike="noStrike" cap="none" normalizeH="0" baseline="30000">
                          <a:ln>
                            <a:noFill/>
                          </a:ln>
                          <a:solidFill>
                            <a:schemeClr val="tx1"/>
                          </a:solidFill>
                          <a:effectLst/>
                          <a:latin typeface="Arial" panose="020B0604020202020204" pitchFamily="34" charset="0"/>
                          <a:cs typeface="Times New Roman" panose="02020603050405020304" pitchFamily="18" charset="0"/>
                        </a:rPr>
                        <a:t>o</a:t>
                      </a:r>
                      <a:endParaRPr kumimoji="0" lang="en-US" altLang="en-US" sz="1600" b="0" i="0" u="none" strike="noStrike" cap="none" normalizeH="0" baseline="0">
                        <a:ln>
                          <a:noFill/>
                        </a:ln>
                        <a:solidFill>
                          <a:schemeClr val="tx1"/>
                        </a:solidFill>
                        <a:effectLst/>
                        <a:latin typeface="Arial" panose="020B0604020202020204" pitchFamily="34" charset="0"/>
                      </a:endParaRPr>
                    </a:p>
                  </a:txBody>
                  <a:tcPr marL="90488" marR="90488" marT="44450" marB="444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40597228"/>
                  </a:ext>
                </a:extLst>
              </a:tr>
              <a:tr h="393700">
                <a:tc>
                  <a:txBody>
                    <a:bodyPr/>
                    <a:lstStyle>
                      <a:lvl1pPr algn="l">
                        <a:lnSpc>
                          <a:spcPct val="110000"/>
                        </a:lnSpc>
                        <a:spcBef>
                          <a:spcPct val="45000"/>
                        </a:spcBef>
                        <a:spcAft>
                          <a:spcPct val="30000"/>
                        </a:spcAft>
                        <a:buSzPct val="100000"/>
                        <a:defRPr sz="2000">
                          <a:solidFill>
                            <a:schemeClr val="tx1"/>
                          </a:solidFill>
                          <a:latin typeface="Arial" panose="020B0604020202020204" pitchFamily="34" charset="0"/>
                        </a:defRPr>
                      </a:lvl1pPr>
                      <a:lvl2pPr algn="l">
                        <a:lnSpc>
                          <a:spcPct val="110000"/>
                        </a:lnSpc>
                        <a:spcBef>
                          <a:spcPct val="45000"/>
                        </a:spcBef>
                        <a:spcAft>
                          <a:spcPct val="30000"/>
                        </a:spcAft>
                        <a:defRPr>
                          <a:solidFill>
                            <a:schemeClr val="tx1"/>
                          </a:solidFill>
                          <a:latin typeface="Arial" panose="020B0604020202020204" pitchFamily="34" charset="0"/>
                        </a:defRPr>
                      </a:lvl2pPr>
                      <a:lvl3pPr algn="l">
                        <a:lnSpc>
                          <a:spcPct val="110000"/>
                        </a:lnSpc>
                        <a:spcBef>
                          <a:spcPct val="45000"/>
                        </a:spcBef>
                        <a:spcAft>
                          <a:spcPct val="30000"/>
                        </a:spcAft>
                        <a:buSzPct val="100000"/>
                        <a:defRPr sz="1600">
                          <a:solidFill>
                            <a:schemeClr val="tx1"/>
                          </a:solidFill>
                          <a:latin typeface="Arial" panose="020B0604020202020204" pitchFamily="34" charset="0"/>
                        </a:defRPr>
                      </a:lvl3pPr>
                      <a:lvl4pPr algn="l">
                        <a:spcBef>
                          <a:spcPct val="20000"/>
                        </a:spcBef>
                        <a:buSzPct val="100000"/>
                        <a:defRPr sz="2000">
                          <a:solidFill>
                            <a:schemeClr val="tx1"/>
                          </a:solidFill>
                          <a:latin typeface="Times New Roman" panose="02020603050405020304" pitchFamily="18" charset="0"/>
                        </a:defRPr>
                      </a:lvl4pPr>
                      <a:lvl5pPr algn="l">
                        <a:spcBef>
                          <a:spcPct val="20000"/>
                        </a:spcBef>
                        <a:buSzPct val="100000"/>
                        <a:defRPr sz="2000">
                          <a:solidFill>
                            <a:schemeClr val="tx1"/>
                          </a:solidFill>
                          <a:latin typeface="Times New Roman" panose="02020603050405020304" pitchFamily="18" charset="0"/>
                        </a:defRPr>
                      </a:lvl5pPr>
                      <a:lvl6pPr eaLnBrk="0" fontAlgn="base" hangingPunct="0">
                        <a:spcBef>
                          <a:spcPct val="20000"/>
                        </a:spcBef>
                        <a:spcAft>
                          <a:spcPct val="0"/>
                        </a:spcAft>
                        <a:buSzPct val="100000"/>
                        <a:defRPr sz="2000">
                          <a:solidFill>
                            <a:schemeClr val="tx1"/>
                          </a:solidFill>
                          <a:latin typeface="Times New Roman" panose="02020603050405020304" pitchFamily="18" charset="0"/>
                        </a:defRPr>
                      </a:lvl6pPr>
                      <a:lvl7pPr eaLnBrk="0" fontAlgn="base" hangingPunct="0">
                        <a:spcBef>
                          <a:spcPct val="20000"/>
                        </a:spcBef>
                        <a:spcAft>
                          <a:spcPct val="0"/>
                        </a:spcAft>
                        <a:buSzPct val="100000"/>
                        <a:defRPr sz="2000">
                          <a:solidFill>
                            <a:schemeClr val="tx1"/>
                          </a:solidFill>
                          <a:latin typeface="Times New Roman" panose="02020603050405020304" pitchFamily="18" charset="0"/>
                        </a:defRPr>
                      </a:lvl7pPr>
                      <a:lvl8pPr eaLnBrk="0" fontAlgn="base" hangingPunct="0">
                        <a:spcBef>
                          <a:spcPct val="20000"/>
                        </a:spcBef>
                        <a:spcAft>
                          <a:spcPct val="0"/>
                        </a:spcAft>
                        <a:buSzPct val="100000"/>
                        <a:defRPr sz="2000">
                          <a:solidFill>
                            <a:schemeClr val="tx1"/>
                          </a:solidFill>
                          <a:latin typeface="Times New Roman" panose="02020603050405020304" pitchFamily="18" charset="0"/>
                        </a:defRPr>
                      </a:lvl8pPr>
                      <a:lvl9pPr eaLnBrk="0" fontAlgn="base" hangingPunct="0">
                        <a:spcBef>
                          <a:spcPct val="20000"/>
                        </a:spcBef>
                        <a:spcAft>
                          <a:spcPct val="0"/>
                        </a:spcAft>
                        <a:buSzPct val="100000"/>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10000"/>
                        </a:lnSpc>
                        <a:spcBef>
                          <a:spcPct val="45000"/>
                        </a:spcBef>
                        <a:spcAft>
                          <a:spcPct val="30000"/>
                        </a:spcAft>
                        <a:buClrTx/>
                        <a:buSzPct val="100000"/>
                        <a:buFontTx/>
                        <a:buNone/>
                        <a:tabLst/>
                      </a:pPr>
                      <a:r>
                        <a:rPr kumimoji="0" lang="en-US" altLang="en-US"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Amplitude (correlated)</a:t>
                      </a:r>
                    </a:p>
                  </a:txBody>
                  <a:tcPr marL="90488" marR="90488" marT="44450" marB="444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lnSpc>
                          <a:spcPct val="110000"/>
                        </a:lnSpc>
                        <a:spcBef>
                          <a:spcPct val="45000"/>
                        </a:spcBef>
                        <a:spcAft>
                          <a:spcPct val="30000"/>
                        </a:spcAft>
                        <a:buSzPct val="100000"/>
                        <a:defRPr sz="2000">
                          <a:solidFill>
                            <a:schemeClr val="tx1"/>
                          </a:solidFill>
                          <a:latin typeface="Arial" panose="020B0604020202020204" pitchFamily="34" charset="0"/>
                        </a:defRPr>
                      </a:lvl1pPr>
                      <a:lvl2pPr algn="l">
                        <a:lnSpc>
                          <a:spcPct val="110000"/>
                        </a:lnSpc>
                        <a:spcBef>
                          <a:spcPct val="45000"/>
                        </a:spcBef>
                        <a:spcAft>
                          <a:spcPct val="30000"/>
                        </a:spcAft>
                        <a:defRPr>
                          <a:solidFill>
                            <a:schemeClr val="tx1"/>
                          </a:solidFill>
                          <a:latin typeface="Arial" panose="020B0604020202020204" pitchFamily="34" charset="0"/>
                        </a:defRPr>
                      </a:lvl2pPr>
                      <a:lvl3pPr algn="l">
                        <a:lnSpc>
                          <a:spcPct val="110000"/>
                        </a:lnSpc>
                        <a:spcBef>
                          <a:spcPct val="45000"/>
                        </a:spcBef>
                        <a:spcAft>
                          <a:spcPct val="30000"/>
                        </a:spcAft>
                        <a:buSzPct val="100000"/>
                        <a:defRPr sz="1600">
                          <a:solidFill>
                            <a:schemeClr val="tx1"/>
                          </a:solidFill>
                          <a:latin typeface="Arial" panose="020B0604020202020204" pitchFamily="34" charset="0"/>
                        </a:defRPr>
                      </a:lvl3pPr>
                      <a:lvl4pPr algn="l">
                        <a:spcBef>
                          <a:spcPct val="20000"/>
                        </a:spcBef>
                        <a:buSzPct val="100000"/>
                        <a:defRPr sz="2000">
                          <a:solidFill>
                            <a:schemeClr val="tx1"/>
                          </a:solidFill>
                          <a:latin typeface="Times New Roman" panose="02020603050405020304" pitchFamily="18" charset="0"/>
                        </a:defRPr>
                      </a:lvl4pPr>
                      <a:lvl5pPr algn="l">
                        <a:spcBef>
                          <a:spcPct val="20000"/>
                        </a:spcBef>
                        <a:buSzPct val="100000"/>
                        <a:defRPr sz="2000">
                          <a:solidFill>
                            <a:schemeClr val="tx1"/>
                          </a:solidFill>
                          <a:latin typeface="Times New Roman" panose="02020603050405020304" pitchFamily="18" charset="0"/>
                        </a:defRPr>
                      </a:lvl5pPr>
                      <a:lvl6pPr eaLnBrk="0" fontAlgn="base" hangingPunct="0">
                        <a:spcBef>
                          <a:spcPct val="20000"/>
                        </a:spcBef>
                        <a:spcAft>
                          <a:spcPct val="0"/>
                        </a:spcAft>
                        <a:buSzPct val="100000"/>
                        <a:defRPr sz="2000">
                          <a:solidFill>
                            <a:schemeClr val="tx1"/>
                          </a:solidFill>
                          <a:latin typeface="Times New Roman" panose="02020603050405020304" pitchFamily="18" charset="0"/>
                        </a:defRPr>
                      </a:lvl6pPr>
                      <a:lvl7pPr eaLnBrk="0" fontAlgn="base" hangingPunct="0">
                        <a:spcBef>
                          <a:spcPct val="20000"/>
                        </a:spcBef>
                        <a:spcAft>
                          <a:spcPct val="0"/>
                        </a:spcAft>
                        <a:buSzPct val="100000"/>
                        <a:defRPr sz="2000">
                          <a:solidFill>
                            <a:schemeClr val="tx1"/>
                          </a:solidFill>
                          <a:latin typeface="Times New Roman" panose="02020603050405020304" pitchFamily="18" charset="0"/>
                        </a:defRPr>
                      </a:lvl7pPr>
                      <a:lvl8pPr eaLnBrk="0" fontAlgn="base" hangingPunct="0">
                        <a:spcBef>
                          <a:spcPct val="20000"/>
                        </a:spcBef>
                        <a:spcAft>
                          <a:spcPct val="0"/>
                        </a:spcAft>
                        <a:buSzPct val="100000"/>
                        <a:defRPr sz="2000">
                          <a:solidFill>
                            <a:schemeClr val="tx1"/>
                          </a:solidFill>
                          <a:latin typeface="Times New Roman" panose="02020603050405020304" pitchFamily="18" charset="0"/>
                        </a:defRPr>
                      </a:lvl8pPr>
                      <a:lvl9pPr eaLnBrk="0" fontAlgn="base" hangingPunct="0">
                        <a:spcBef>
                          <a:spcPct val="20000"/>
                        </a:spcBef>
                        <a:spcAft>
                          <a:spcPct val="0"/>
                        </a:spcAft>
                        <a:buSzPct val="100000"/>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2.2 * 10</a:t>
                      </a:r>
                      <a:r>
                        <a:rPr kumimoji="0" lang="en-US" altLang="en-US" sz="1600" b="0" i="0" u="none" strike="noStrike" cap="none" normalizeH="0" baseline="30000">
                          <a:ln>
                            <a:noFill/>
                          </a:ln>
                          <a:solidFill>
                            <a:schemeClr val="tx1"/>
                          </a:solidFill>
                          <a:effectLst/>
                          <a:latin typeface="Arial" panose="020B0604020202020204" pitchFamily="34" charset="0"/>
                          <a:cs typeface="Times New Roman" panose="02020603050405020304" pitchFamily="18" charset="0"/>
                        </a:rPr>
                        <a:t>-5</a:t>
                      </a:r>
                      <a:endParaRPr kumimoji="0" lang="en-US" altLang="en-US" sz="1600" b="0" i="0" u="none" strike="noStrike" cap="none" normalizeH="0" baseline="0">
                        <a:ln>
                          <a:noFill/>
                        </a:ln>
                        <a:solidFill>
                          <a:schemeClr val="tx1"/>
                        </a:solidFill>
                        <a:effectLst/>
                        <a:latin typeface="Arial" panose="020B0604020202020204" pitchFamily="34" charset="0"/>
                      </a:endParaRPr>
                    </a:p>
                  </a:txBody>
                  <a:tcPr marL="90488" marR="90488" marT="44450" marB="44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lnSpc>
                          <a:spcPct val="110000"/>
                        </a:lnSpc>
                        <a:spcBef>
                          <a:spcPct val="45000"/>
                        </a:spcBef>
                        <a:spcAft>
                          <a:spcPct val="30000"/>
                        </a:spcAft>
                        <a:buSzPct val="100000"/>
                        <a:defRPr sz="2000">
                          <a:solidFill>
                            <a:schemeClr val="tx1"/>
                          </a:solidFill>
                          <a:latin typeface="Arial" panose="020B0604020202020204" pitchFamily="34" charset="0"/>
                        </a:defRPr>
                      </a:lvl1pPr>
                      <a:lvl2pPr algn="l">
                        <a:lnSpc>
                          <a:spcPct val="110000"/>
                        </a:lnSpc>
                        <a:spcBef>
                          <a:spcPct val="45000"/>
                        </a:spcBef>
                        <a:spcAft>
                          <a:spcPct val="30000"/>
                        </a:spcAft>
                        <a:defRPr>
                          <a:solidFill>
                            <a:schemeClr val="tx1"/>
                          </a:solidFill>
                          <a:latin typeface="Arial" panose="020B0604020202020204" pitchFamily="34" charset="0"/>
                        </a:defRPr>
                      </a:lvl2pPr>
                      <a:lvl3pPr algn="l">
                        <a:lnSpc>
                          <a:spcPct val="110000"/>
                        </a:lnSpc>
                        <a:spcBef>
                          <a:spcPct val="45000"/>
                        </a:spcBef>
                        <a:spcAft>
                          <a:spcPct val="30000"/>
                        </a:spcAft>
                        <a:buSzPct val="100000"/>
                        <a:defRPr sz="1600">
                          <a:solidFill>
                            <a:schemeClr val="tx1"/>
                          </a:solidFill>
                          <a:latin typeface="Arial" panose="020B0604020202020204" pitchFamily="34" charset="0"/>
                        </a:defRPr>
                      </a:lvl3pPr>
                      <a:lvl4pPr algn="l">
                        <a:spcBef>
                          <a:spcPct val="20000"/>
                        </a:spcBef>
                        <a:buSzPct val="100000"/>
                        <a:defRPr sz="2000">
                          <a:solidFill>
                            <a:schemeClr val="tx1"/>
                          </a:solidFill>
                          <a:latin typeface="Times New Roman" panose="02020603050405020304" pitchFamily="18" charset="0"/>
                        </a:defRPr>
                      </a:lvl4pPr>
                      <a:lvl5pPr algn="l">
                        <a:spcBef>
                          <a:spcPct val="20000"/>
                        </a:spcBef>
                        <a:buSzPct val="100000"/>
                        <a:defRPr sz="2000">
                          <a:solidFill>
                            <a:schemeClr val="tx1"/>
                          </a:solidFill>
                          <a:latin typeface="Times New Roman" panose="02020603050405020304" pitchFamily="18" charset="0"/>
                        </a:defRPr>
                      </a:lvl5pPr>
                      <a:lvl6pPr eaLnBrk="0" fontAlgn="base" hangingPunct="0">
                        <a:spcBef>
                          <a:spcPct val="20000"/>
                        </a:spcBef>
                        <a:spcAft>
                          <a:spcPct val="0"/>
                        </a:spcAft>
                        <a:buSzPct val="100000"/>
                        <a:defRPr sz="2000">
                          <a:solidFill>
                            <a:schemeClr val="tx1"/>
                          </a:solidFill>
                          <a:latin typeface="Times New Roman" panose="02020603050405020304" pitchFamily="18" charset="0"/>
                        </a:defRPr>
                      </a:lvl6pPr>
                      <a:lvl7pPr eaLnBrk="0" fontAlgn="base" hangingPunct="0">
                        <a:spcBef>
                          <a:spcPct val="20000"/>
                        </a:spcBef>
                        <a:spcAft>
                          <a:spcPct val="0"/>
                        </a:spcAft>
                        <a:buSzPct val="100000"/>
                        <a:defRPr sz="2000">
                          <a:solidFill>
                            <a:schemeClr val="tx1"/>
                          </a:solidFill>
                          <a:latin typeface="Times New Roman" panose="02020603050405020304" pitchFamily="18" charset="0"/>
                        </a:defRPr>
                      </a:lvl7pPr>
                      <a:lvl8pPr eaLnBrk="0" fontAlgn="base" hangingPunct="0">
                        <a:spcBef>
                          <a:spcPct val="20000"/>
                        </a:spcBef>
                        <a:spcAft>
                          <a:spcPct val="0"/>
                        </a:spcAft>
                        <a:buSzPct val="100000"/>
                        <a:defRPr sz="2000">
                          <a:solidFill>
                            <a:schemeClr val="tx1"/>
                          </a:solidFill>
                          <a:latin typeface="Times New Roman" panose="02020603050405020304" pitchFamily="18" charset="0"/>
                        </a:defRPr>
                      </a:lvl8pPr>
                      <a:lvl9pPr eaLnBrk="0" fontAlgn="base" hangingPunct="0">
                        <a:spcBef>
                          <a:spcPct val="20000"/>
                        </a:spcBef>
                        <a:spcAft>
                          <a:spcPct val="0"/>
                        </a:spcAft>
                        <a:buSzPct val="100000"/>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10000"/>
                        </a:lnSpc>
                        <a:spcBef>
                          <a:spcPct val="45000"/>
                        </a:spcBef>
                        <a:spcAft>
                          <a:spcPct val="30000"/>
                        </a:spcAft>
                        <a:buClrTx/>
                        <a:buSzPct val="100000"/>
                        <a:buFontTx/>
                        <a:buNone/>
                        <a:tabLst/>
                      </a:pPr>
                      <a:r>
                        <a:rPr kumimoji="0" lang="en-US" altLang="en-US"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NA</a:t>
                      </a:r>
                    </a:p>
                  </a:txBody>
                  <a:tcPr marL="90488" marR="90488" marT="44450" marB="444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0330198"/>
                  </a:ext>
                </a:extLst>
              </a:tr>
              <a:tr h="393700">
                <a:tc>
                  <a:txBody>
                    <a:bodyPr/>
                    <a:lstStyle>
                      <a:lvl1pPr algn="l">
                        <a:lnSpc>
                          <a:spcPct val="110000"/>
                        </a:lnSpc>
                        <a:spcBef>
                          <a:spcPct val="45000"/>
                        </a:spcBef>
                        <a:spcAft>
                          <a:spcPct val="30000"/>
                        </a:spcAft>
                        <a:buSzPct val="100000"/>
                        <a:defRPr sz="2000">
                          <a:solidFill>
                            <a:schemeClr val="tx1"/>
                          </a:solidFill>
                          <a:latin typeface="Arial" panose="020B0604020202020204" pitchFamily="34" charset="0"/>
                        </a:defRPr>
                      </a:lvl1pPr>
                      <a:lvl2pPr algn="l">
                        <a:lnSpc>
                          <a:spcPct val="110000"/>
                        </a:lnSpc>
                        <a:spcBef>
                          <a:spcPct val="45000"/>
                        </a:spcBef>
                        <a:spcAft>
                          <a:spcPct val="30000"/>
                        </a:spcAft>
                        <a:defRPr>
                          <a:solidFill>
                            <a:schemeClr val="tx1"/>
                          </a:solidFill>
                          <a:latin typeface="Arial" panose="020B0604020202020204" pitchFamily="34" charset="0"/>
                        </a:defRPr>
                      </a:lvl2pPr>
                      <a:lvl3pPr algn="l">
                        <a:lnSpc>
                          <a:spcPct val="110000"/>
                        </a:lnSpc>
                        <a:spcBef>
                          <a:spcPct val="45000"/>
                        </a:spcBef>
                        <a:spcAft>
                          <a:spcPct val="30000"/>
                        </a:spcAft>
                        <a:buSzPct val="100000"/>
                        <a:defRPr sz="1600">
                          <a:solidFill>
                            <a:schemeClr val="tx1"/>
                          </a:solidFill>
                          <a:latin typeface="Arial" panose="020B0604020202020204" pitchFamily="34" charset="0"/>
                        </a:defRPr>
                      </a:lvl3pPr>
                      <a:lvl4pPr algn="l">
                        <a:spcBef>
                          <a:spcPct val="20000"/>
                        </a:spcBef>
                        <a:buSzPct val="100000"/>
                        <a:defRPr sz="2000">
                          <a:solidFill>
                            <a:schemeClr val="tx1"/>
                          </a:solidFill>
                          <a:latin typeface="Times New Roman" panose="02020603050405020304" pitchFamily="18" charset="0"/>
                        </a:defRPr>
                      </a:lvl4pPr>
                      <a:lvl5pPr algn="l">
                        <a:spcBef>
                          <a:spcPct val="20000"/>
                        </a:spcBef>
                        <a:buSzPct val="100000"/>
                        <a:defRPr sz="2000">
                          <a:solidFill>
                            <a:schemeClr val="tx1"/>
                          </a:solidFill>
                          <a:latin typeface="Times New Roman" panose="02020603050405020304" pitchFamily="18" charset="0"/>
                        </a:defRPr>
                      </a:lvl5pPr>
                      <a:lvl6pPr eaLnBrk="0" fontAlgn="base" hangingPunct="0">
                        <a:spcBef>
                          <a:spcPct val="20000"/>
                        </a:spcBef>
                        <a:spcAft>
                          <a:spcPct val="0"/>
                        </a:spcAft>
                        <a:buSzPct val="100000"/>
                        <a:defRPr sz="2000">
                          <a:solidFill>
                            <a:schemeClr val="tx1"/>
                          </a:solidFill>
                          <a:latin typeface="Times New Roman" panose="02020603050405020304" pitchFamily="18" charset="0"/>
                        </a:defRPr>
                      </a:lvl6pPr>
                      <a:lvl7pPr eaLnBrk="0" fontAlgn="base" hangingPunct="0">
                        <a:spcBef>
                          <a:spcPct val="20000"/>
                        </a:spcBef>
                        <a:spcAft>
                          <a:spcPct val="0"/>
                        </a:spcAft>
                        <a:buSzPct val="100000"/>
                        <a:defRPr sz="2000">
                          <a:solidFill>
                            <a:schemeClr val="tx1"/>
                          </a:solidFill>
                          <a:latin typeface="Times New Roman" panose="02020603050405020304" pitchFamily="18" charset="0"/>
                        </a:defRPr>
                      </a:lvl7pPr>
                      <a:lvl8pPr eaLnBrk="0" fontAlgn="base" hangingPunct="0">
                        <a:spcBef>
                          <a:spcPct val="20000"/>
                        </a:spcBef>
                        <a:spcAft>
                          <a:spcPct val="0"/>
                        </a:spcAft>
                        <a:buSzPct val="100000"/>
                        <a:defRPr sz="2000">
                          <a:solidFill>
                            <a:schemeClr val="tx1"/>
                          </a:solidFill>
                          <a:latin typeface="Times New Roman" panose="02020603050405020304" pitchFamily="18" charset="0"/>
                        </a:defRPr>
                      </a:lvl8pPr>
                      <a:lvl9pPr eaLnBrk="0" fontAlgn="base" hangingPunct="0">
                        <a:spcBef>
                          <a:spcPct val="20000"/>
                        </a:spcBef>
                        <a:spcAft>
                          <a:spcPct val="0"/>
                        </a:spcAft>
                        <a:buSzPct val="100000"/>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10000"/>
                        </a:lnSpc>
                        <a:spcBef>
                          <a:spcPct val="45000"/>
                        </a:spcBef>
                        <a:spcAft>
                          <a:spcPct val="30000"/>
                        </a:spcAft>
                        <a:buClrTx/>
                        <a:buSzPct val="100000"/>
                        <a:buFontTx/>
                        <a:buNone/>
                        <a:tabLst/>
                      </a:pPr>
                      <a:r>
                        <a:rPr kumimoji="0" lang="en-US" altLang="en-US"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Amplitude (un-correlated)</a:t>
                      </a:r>
                    </a:p>
                  </a:txBody>
                  <a:tcPr marL="90488" marR="90488" marT="44450" marB="444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lnSpc>
                          <a:spcPct val="110000"/>
                        </a:lnSpc>
                        <a:spcBef>
                          <a:spcPct val="45000"/>
                        </a:spcBef>
                        <a:spcAft>
                          <a:spcPct val="30000"/>
                        </a:spcAft>
                        <a:buSzPct val="100000"/>
                        <a:defRPr sz="2000">
                          <a:solidFill>
                            <a:schemeClr val="tx1"/>
                          </a:solidFill>
                          <a:latin typeface="Arial" panose="020B0604020202020204" pitchFamily="34" charset="0"/>
                        </a:defRPr>
                      </a:lvl1pPr>
                      <a:lvl2pPr algn="l">
                        <a:lnSpc>
                          <a:spcPct val="110000"/>
                        </a:lnSpc>
                        <a:spcBef>
                          <a:spcPct val="45000"/>
                        </a:spcBef>
                        <a:spcAft>
                          <a:spcPct val="30000"/>
                        </a:spcAft>
                        <a:defRPr>
                          <a:solidFill>
                            <a:schemeClr val="tx1"/>
                          </a:solidFill>
                          <a:latin typeface="Arial" panose="020B0604020202020204" pitchFamily="34" charset="0"/>
                        </a:defRPr>
                      </a:lvl2pPr>
                      <a:lvl3pPr algn="l">
                        <a:lnSpc>
                          <a:spcPct val="110000"/>
                        </a:lnSpc>
                        <a:spcBef>
                          <a:spcPct val="45000"/>
                        </a:spcBef>
                        <a:spcAft>
                          <a:spcPct val="30000"/>
                        </a:spcAft>
                        <a:buSzPct val="100000"/>
                        <a:defRPr sz="1600">
                          <a:solidFill>
                            <a:schemeClr val="tx1"/>
                          </a:solidFill>
                          <a:latin typeface="Arial" panose="020B0604020202020204" pitchFamily="34" charset="0"/>
                        </a:defRPr>
                      </a:lvl3pPr>
                      <a:lvl4pPr algn="l">
                        <a:spcBef>
                          <a:spcPct val="20000"/>
                        </a:spcBef>
                        <a:buSzPct val="100000"/>
                        <a:defRPr sz="2000">
                          <a:solidFill>
                            <a:schemeClr val="tx1"/>
                          </a:solidFill>
                          <a:latin typeface="Times New Roman" panose="02020603050405020304" pitchFamily="18" charset="0"/>
                        </a:defRPr>
                      </a:lvl4pPr>
                      <a:lvl5pPr algn="l">
                        <a:spcBef>
                          <a:spcPct val="20000"/>
                        </a:spcBef>
                        <a:buSzPct val="100000"/>
                        <a:defRPr sz="2000">
                          <a:solidFill>
                            <a:schemeClr val="tx1"/>
                          </a:solidFill>
                          <a:latin typeface="Times New Roman" panose="02020603050405020304" pitchFamily="18" charset="0"/>
                        </a:defRPr>
                      </a:lvl5pPr>
                      <a:lvl6pPr eaLnBrk="0" fontAlgn="base" hangingPunct="0">
                        <a:spcBef>
                          <a:spcPct val="20000"/>
                        </a:spcBef>
                        <a:spcAft>
                          <a:spcPct val="0"/>
                        </a:spcAft>
                        <a:buSzPct val="100000"/>
                        <a:defRPr sz="2000">
                          <a:solidFill>
                            <a:schemeClr val="tx1"/>
                          </a:solidFill>
                          <a:latin typeface="Times New Roman" panose="02020603050405020304" pitchFamily="18" charset="0"/>
                        </a:defRPr>
                      </a:lvl6pPr>
                      <a:lvl7pPr eaLnBrk="0" fontAlgn="base" hangingPunct="0">
                        <a:spcBef>
                          <a:spcPct val="20000"/>
                        </a:spcBef>
                        <a:spcAft>
                          <a:spcPct val="0"/>
                        </a:spcAft>
                        <a:buSzPct val="100000"/>
                        <a:defRPr sz="2000">
                          <a:solidFill>
                            <a:schemeClr val="tx1"/>
                          </a:solidFill>
                          <a:latin typeface="Times New Roman" panose="02020603050405020304" pitchFamily="18" charset="0"/>
                        </a:defRPr>
                      </a:lvl7pPr>
                      <a:lvl8pPr eaLnBrk="0" fontAlgn="base" hangingPunct="0">
                        <a:spcBef>
                          <a:spcPct val="20000"/>
                        </a:spcBef>
                        <a:spcAft>
                          <a:spcPct val="0"/>
                        </a:spcAft>
                        <a:buSzPct val="100000"/>
                        <a:defRPr sz="2000">
                          <a:solidFill>
                            <a:schemeClr val="tx1"/>
                          </a:solidFill>
                          <a:latin typeface="Times New Roman" panose="02020603050405020304" pitchFamily="18" charset="0"/>
                        </a:defRPr>
                      </a:lvl8pPr>
                      <a:lvl9pPr eaLnBrk="0" fontAlgn="base" hangingPunct="0">
                        <a:spcBef>
                          <a:spcPct val="20000"/>
                        </a:spcBef>
                        <a:spcAft>
                          <a:spcPct val="0"/>
                        </a:spcAft>
                        <a:buSzPct val="100000"/>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4.5 * 10</a:t>
                      </a:r>
                      <a:r>
                        <a:rPr kumimoji="0" lang="en-US" altLang="en-US" sz="1600" b="0" i="0" u="none" strike="noStrike" cap="none" normalizeH="0" baseline="30000">
                          <a:ln>
                            <a:noFill/>
                          </a:ln>
                          <a:solidFill>
                            <a:schemeClr val="tx1"/>
                          </a:solidFill>
                          <a:effectLst/>
                          <a:latin typeface="Arial" panose="020B0604020202020204" pitchFamily="34" charset="0"/>
                          <a:cs typeface="Times New Roman" panose="02020603050405020304" pitchFamily="18" charset="0"/>
                        </a:rPr>
                        <a:t>-4</a:t>
                      </a:r>
                      <a:endParaRPr kumimoji="0" lang="en-US" altLang="en-US" sz="1600" b="0" i="0" u="none" strike="noStrike" cap="none" normalizeH="0" baseline="0">
                        <a:ln>
                          <a:noFill/>
                        </a:ln>
                        <a:solidFill>
                          <a:schemeClr val="tx1"/>
                        </a:solidFill>
                        <a:effectLst/>
                        <a:latin typeface="Arial" panose="020B0604020202020204" pitchFamily="34" charset="0"/>
                      </a:endParaRPr>
                    </a:p>
                  </a:txBody>
                  <a:tcPr marL="90488" marR="90488" marT="44450" marB="44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lnSpc>
                          <a:spcPct val="110000"/>
                        </a:lnSpc>
                        <a:spcBef>
                          <a:spcPct val="45000"/>
                        </a:spcBef>
                        <a:spcAft>
                          <a:spcPct val="30000"/>
                        </a:spcAft>
                        <a:buSzPct val="100000"/>
                        <a:defRPr sz="2000">
                          <a:solidFill>
                            <a:schemeClr val="tx1"/>
                          </a:solidFill>
                          <a:latin typeface="Arial" panose="020B0604020202020204" pitchFamily="34" charset="0"/>
                        </a:defRPr>
                      </a:lvl1pPr>
                      <a:lvl2pPr algn="l">
                        <a:lnSpc>
                          <a:spcPct val="110000"/>
                        </a:lnSpc>
                        <a:spcBef>
                          <a:spcPct val="45000"/>
                        </a:spcBef>
                        <a:spcAft>
                          <a:spcPct val="30000"/>
                        </a:spcAft>
                        <a:defRPr>
                          <a:solidFill>
                            <a:schemeClr val="tx1"/>
                          </a:solidFill>
                          <a:latin typeface="Arial" panose="020B0604020202020204" pitchFamily="34" charset="0"/>
                        </a:defRPr>
                      </a:lvl2pPr>
                      <a:lvl3pPr algn="l">
                        <a:lnSpc>
                          <a:spcPct val="110000"/>
                        </a:lnSpc>
                        <a:spcBef>
                          <a:spcPct val="45000"/>
                        </a:spcBef>
                        <a:spcAft>
                          <a:spcPct val="30000"/>
                        </a:spcAft>
                        <a:buSzPct val="100000"/>
                        <a:defRPr sz="1600">
                          <a:solidFill>
                            <a:schemeClr val="tx1"/>
                          </a:solidFill>
                          <a:latin typeface="Arial" panose="020B0604020202020204" pitchFamily="34" charset="0"/>
                        </a:defRPr>
                      </a:lvl3pPr>
                      <a:lvl4pPr algn="l">
                        <a:spcBef>
                          <a:spcPct val="20000"/>
                        </a:spcBef>
                        <a:buSzPct val="100000"/>
                        <a:defRPr sz="2000">
                          <a:solidFill>
                            <a:schemeClr val="tx1"/>
                          </a:solidFill>
                          <a:latin typeface="Times New Roman" panose="02020603050405020304" pitchFamily="18" charset="0"/>
                        </a:defRPr>
                      </a:lvl4pPr>
                      <a:lvl5pPr algn="l">
                        <a:spcBef>
                          <a:spcPct val="20000"/>
                        </a:spcBef>
                        <a:buSzPct val="100000"/>
                        <a:defRPr sz="2000">
                          <a:solidFill>
                            <a:schemeClr val="tx1"/>
                          </a:solidFill>
                          <a:latin typeface="Times New Roman" panose="02020603050405020304" pitchFamily="18" charset="0"/>
                        </a:defRPr>
                      </a:lvl5pPr>
                      <a:lvl6pPr eaLnBrk="0" fontAlgn="base" hangingPunct="0">
                        <a:spcBef>
                          <a:spcPct val="20000"/>
                        </a:spcBef>
                        <a:spcAft>
                          <a:spcPct val="0"/>
                        </a:spcAft>
                        <a:buSzPct val="100000"/>
                        <a:defRPr sz="2000">
                          <a:solidFill>
                            <a:schemeClr val="tx1"/>
                          </a:solidFill>
                          <a:latin typeface="Times New Roman" panose="02020603050405020304" pitchFamily="18" charset="0"/>
                        </a:defRPr>
                      </a:lvl6pPr>
                      <a:lvl7pPr eaLnBrk="0" fontAlgn="base" hangingPunct="0">
                        <a:spcBef>
                          <a:spcPct val="20000"/>
                        </a:spcBef>
                        <a:spcAft>
                          <a:spcPct val="0"/>
                        </a:spcAft>
                        <a:buSzPct val="100000"/>
                        <a:defRPr sz="2000">
                          <a:solidFill>
                            <a:schemeClr val="tx1"/>
                          </a:solidFill>
                          <a:latin typeface="Times New Roman" panose="02020603050405020304" pitchFamily="18" charset="0"/>
                        </a:defRPr>
                      </a:lvl7pPr>
                      <a:lvl8pPr eaLnBrk="0" fontAlgn="base" hangingPunct="0">
                        <a:spcBef>
                          <a:spcPct val="20000"/>
                        </a:spcBef>
                        <a:spcAft>
                          <a:spcPct val="0"/>
                        </a:spcAft>
                        <a:buSzPct val="100000"/>
                        <a:defRPr sz="2000">
                          <a:solidFill>
                            <a:schemeClr val="tx1"/>
                          </a:solidFill>
                          <a:latin typeface="Times New Roman" panose="02020603050405020304" pitchFamily="18" charset="0"/>
                        </a:defRPr>
                      </a:lvl8pPr>
                      <a:lvl9pPr eaLnBrk="0" fontAlgn="base" hangingPunct="0">
                        <a:spcBef>
                          <a:spcPct val="20000"/>
                        </a:spcBef>
                        <a:spcAft>
                          <a:spcPct val="0"/>
                        </a:spcAft>
                        <a:buSzPct val="100000"/>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10000"/>
                        </a:lnSpc>
                        <a:spcBef>
                          <a:spcPct val="45000"/>
                        </a:spcBef>
                        <a:spcAft>
                          <a:spcPct val="30000"/>
                        </a:spcAft>
                        <a:buClrTx/>
                        <a:buSzPct val="100000"/>
                        <a:buFontTx/>
                        <a:buNone/>
                        <a:tabLst/>
                      </a:pPr>
                      <a:r>
                        <a:rPr kumimoji="0" lang="en-US" altLang="en-US" sz="16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NA</a:t>
                      </a:r>
                    </a:p>
                  </a:txBody>
                  <a:tcPr marL="90488" marR="90488" marT="44450" marB="444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5668876"/>
                  </a:ext>
                </a:extLst>
              </a:tr>
            </a:tbl>
          </a:graphicData>
        </a:graphic>
      </p:graphicFrame>
      <p:sp>
        <p:nvSpPr>
          <p:cNvPr id="2" name="TextBox 1">
            <a:extLst>
              <a:ext uri="{FF2B5EF4-FFF2-40B4-BE49-F238E27FC236}">
                <a16:creationId xmlns:a16="http://schemas.microsoft.com/office/drawing/2014/main" id="{36A7293D-A3AD-4E30-9840-784738BD4B5D}"/>
              </a:ext>
            </a:extLst>
          </p:cNvPr>
          <p:cNvSpPr txBox="1"/>
          <p:nvPr/>
        </p:nvSpPr>
        <p:spPr>
          <a:xfrm>
            <a:off x="676656" y="6236208"/>
            <a:ext cx="2915157" cy="369332"/>
          </a:xfrm>
          <a:prstGeom prst="rect">
            <a:avLst/>
          </a:prstGeom>
          <a:noFill/>
        </p:spPr>
        <p:txBody>
          <a:bodyPr wrap="none" rtlCol="0">
            <a:spAutoFit/>
          </a:bodyPr>
          <a:lstStyle/>
          <a:p>
            <a:r>
              <a:rPr lang="en-US" dirty="0"/>
              <a:t>From original review in 2005.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721969"/>
                                        </p:tgtEl>
                                        <p:attrNameLst>
                                          <p:attrName>style.visibility</p:attrName>
                                        </p:attrNameLst>
                                      </p:cBhvr>
                                      <p:to>
                                        <p:strVal val="visible"/>
                                      </p:to>
                                    </p:set>
                                    <p:anim calcmode="lin" valueType="num">
                                      <p:cBhvr additive="base">
                                        <p:cTn id="7" dur="500" fill="hold"/>
                                        <p:tgtEl>
                                          <p:spTgt spid="721969"/>
                                        </p:tgtEl>
                                        <p:attrNameLst>
                                          <p:attrName>ppt_x</p:attrName>
                                        </p:attrNameLst>
                                      </p:cBhvr>
                                      <p:tavLst>
                                        <p:tav tm="0">
                                          <p:val>
                                            <p:strVal val="1+#ppt_w/2"/>
                                          </p:val>
                                        </p:tav>
                                        <p:tav tm="100000">
                                          <p:val>
                                            <p:strVal val="#ppt_x"/>
                                          </p:val>
                                        </p:tav>
                                      </p:tavLst>
                                    </p:anim>
                                    <p:anim calcmode="lin" valueType="num">
                                      <p:cBhvr additive="base">
                                        <p:cTn id="8" dur="500" fill="hold"/>
                                        <p:tgtEl>
                                          <p:spTgt spid="72196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88375-DB36-4FB0-1B56-4B348C1BEF9F}"/>
              </a:ext>
            </a:extLst>
          </p:cNvPr>
          <p:cNvSpPr>
            <a:spLocks noGrp="1"/>
          </p:cNvSpPr>
          <p:nvPr>
            <p:ph type="title"/>
          </p:nvPr>
        </p:nvSpPr>
        <p:spPr/>
        <p:txBody>
          <a:bodyPr/>
          <a:lstStyle/>
          <a:p>
            <a:pPr algn="ctr"/>
            <a:r>
              <a:rPr lang="en-US" dirty="0"/>
              <a:t>Scope</a:t>
            </a:r>
          </a:p>
        </p:txBody>
      </p:sp>
      <p:sp>
        <p:nvSpPr>
          <p:cNvPr id="3" name="Content Placeholder 2">
            <a:extLst>
              <a:ext uri="{FF2B5EF4-FFF2-40B4-BE49-F238E27FC236}">
                <a16:creationId xmlns:a16="http://schemas.microsoft.com/office/drawing/2014/main" id="{027A297C-F197-744C-C21E-8DE2CFF5BAFA}"/>
              </a:ext>
            </a:extLst>
          </p:cNvPr>
          <p:cNvSpPr>
            <a:spLocks noGrp="1"/>
          </p:cNvSpPr>
          <p:nvPr>
            <p:ph idx="1"/>
          </p:nvPr>
        </p:nvSpPr>
        <p:spPr/>
        <p:txBody>
          <a:bodyPr>
            <a:normAutofit/>
          </a:bodyPr>
          <a:lstStyle/>
          <a:p>
            <a:endParaRPr lang="en-US" b="1" dirty="0"/>
          </a:p>
          <a:p>
            <a:r>
              <a:rPr lang="en-US" b="1" dirty="0"/>
              <a:t>Beam Loss mechanisms contributing to downtime</a:t>
            </a:r>
          </a:p>
          <a:p>
            <a:endParaRPr lang="en-US" b="1" dirty="0"/>
          </a:p>
          <a:p>
            <a:pPr lvl="1"/>
            <a:r>
              <a:rPr lang="en-US" b="1" dirty="0"/>
              <a:t>What do we know ? (</a:t>
            </a:r>
            <a:r>
              <a:rPr lang="en-US" b="1" dirty="0" err="1"/>
              <a:t>i.e</a:t>
            </a:r>
            <a:r>
              <a:rPr lang="en-US" b="1" dirty="0"/>
              <a:t> analysis, evidence, radiation maps)</a:t>
            </a:r>
          </a:p>
          <a:p>
            <a:endParaRPr lang="en-US" b="1" dirty="0"/>
          </a:p>
          <a:p>
            <a:pPr lvl="1"/>
            <a:r>
              <a:rPr lang="en-US" b="1" dirty="0"/>
              <a:t>What do we do not know </a:t>
            </a:r>
          </a:p>
          <a:p>
            <a:endParaRPr lang="en-US" b="1" dirty="0"/>
          </a:p>
          <a:p>
            <a:pPr lvl="1"/>
            <a:r>
              <a:rPr lang="en-US" b="1" dirty="0"/>
              <a:t>What do we need to know</a:t>
            </a:r>
          </a:p>
          <a:p>
            <a:pPr lvl="1"/>
            <a:endParaRPr lang="en-US" b="1" dirty="0"/>
          </a:p>
          <a:p>
            <a:pPr lvl="1"/>
            <a:r>
              <a:rPr lang="en-US" b="1" dirty="0"/>
              <a:t>Specific beam transport issues contributing to beam losses</a:t>
            </a:r>
          </a:p>
          <a:p>
            <a:pPr marL="0" indent="0">
              <a:buNone/>
            </a:pPr>
            <a:endParaRPr lang="en-US" b="1" dirty="0"/>
          </a:p>
          <a:p>
            <a:pPr marL="0" indent="0">
              <a:buNone/>
            </a:pPr>
            <a:endParaRPr lang="en-US" dirty="0"/>
          </a:p>
          <a:p>
            <a:pPr marL="0" indent="0">
              <a:buNone/>
            </a:pPr>
            <a:endParaRPr lang="en-US" dirty="0"/>
          </a:p>
          <a:p>
            <a:endParaRPr lang="en-US" dirty="0"/>
          </a:p>
          <a:p>
            <a:endParaRPr lang="en-US" dirty="0"/>
          </a:p>
          <a:p>
            <a:pPr marL="0" indent="0">
              <a:buNone/>
            </a:pPr>
            <a:endParaRPr lang="en-US" dirty="0"/>
          </a:p>
          <a:p>
            <a:pPr marL="0" indent="0">
              <a:buNone/>
            </a:pPr>
            <a:endParaRPr lang="en-US" dirty="0"/>
          </a:p>
        </p:txBody>
      </p:sp>
      <p:sp>
        <p:nvSpPr>
          <p:cNvPr id="5" name="Slide Number Placeholder 4">
            <a:extLst>
              <a:ext uri="{FF2B5EF4-FFF2-40B4-BE49-F238E27FC236}">
                <a16:creationId xmlns:a16="http://schemas.microsoft.com/office/drawing/2014/main" id="{ADDC9354-DE32-9ED6-FCD1-8A4F52C2875F}"/>
              </a:ext>
            </a:extLst>
          </p:cNvPr>
          <p:cNvSpPr>
            <a:spLocks noGrp="1"/>
          </p:cNvSpPr>
          <p:nvPr>
            <p:ph type="sldNum" sz="quarter" idx="12"/>
          </p:nvPr>
        </p:nvSpPr>
        <p:spPr/>
        <p:txBody>
          <a:bodyPr/>
          <a:lstStyle/>
          <a:p>
            <a:fld id="{07E1C93C-5050-FC42-8F10-D22D4F119D13}" type="slidenum">
              <a:rPr lang="en-US" smtClean="0"/>
              <a:pPr/>
              <a:t>2</a:t>
            </a:fld>
            <a:endParaRPr lang="en-US" dirty="0"/>
          </a:p>
        </p:txBody>
      </p:sp>
      <p:sp>
        <p:nvSpPr>
          <p:cNvPr id="6" name="AutoShape 2" descr="https://gbc-powerpoint.officeapps.live.com/pods/GetClipboardImage.ashx?Id=ee041641-e680-4b30-a8ca-1a362d4dcfec&amp;DC=GB1&amp;pkey=5c78a9af-d067-4807-a62e-61c9eced3cdd&amp;wdwaccluster=GB1">
            <a:extLst>
              <a:ext uri="{FF2B5EF4-FFF2-40B4-BE49-F238E27FC236}">
                <a16:creationId xmlns:a16="http://schemas.microsoft.com/office/drawing/2014/main" id="{6B5DD482-FFD8-407C-B0C8-8F5B6EBE55F8}"/>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https://gbc-powerpoint.officeapps.live.com/pods/GetClipboardImage.ashx?Id=27d3c3e7-eb94-452e-9160-fa4718bd00e8&amp;DC=GB1&amp;pkey=530fd8fc-1faf-4798-80d9-3e84266eb8df&amp;wdwaccluster=GB1">
            <a:extLst>
              <a:ext uri="{FF2B5EF4-FFF2-40B4-BE49-F238E27FC236}">
                <a16:creationId xmlns:a16="http://schemas.microsoft.com/office/drawing/2014/main" id="{3F032B05-A314-4F09-920C-3F3009008661}"/>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Footer Placeholder 3">
            <a:extLst>
              <a:ext uri="{FF2B5EF4-FFF2-40B4-BE49-F238E27FC236}">
                <a16:creationId xmlns:a16="http://schemas.microsoft.com/office/drawing/2014/main" id="{2C3E044D-CBE5-4684-A639-B4A1A4EBFDAC}"/>
              </a:ext>
            </a:extLst>
          </p:cNvPr>
          <p:cNvSpPr>
            <a:spLocks noGrp="1"/>
          </p:cNvSpPr>
          <p:nvPr>
            <p:ph type="ftr" sz="quarter" idx="11"/>
          </p:nvPr>
        </p:nvSpPr>
        <p:spPr>
          <a:xfrm>
            <a:off x="308920" y="6467336"/>
            <a:ext cx="3917888" cy="311322"/>
          </a:xfrm>
        </p:spPr>
        <p:txBody>
          <a:bodyPr/>
          <a:lstStyle/>
          <a:p>
            <a:r>
              <a:rPr lang="en-US" dirty="0"/>
              <a:t>Beam loss in CEBAF</a:t>
            </a:r>
          </a:p>
        </p:txBody>
      </p:sp>
    </p:spTree>
    <p:extLst>
      <p:ext uri="{BB962C8B-B14F-4D97-AF65-F5344CB8AC3E}">
        <p14:creationId xmlns:p14="http://schemas.microsoft.com/office/powerpoint/2010/main" val="9647849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B13DC-C86C-4CFC-BBAC-B387546122A5}"/>
              </a:ext>
            </a:extLst>
          </p:cNvPr>
          <p:cNvSpPr>
            <a:spLocks noGrp="1"/>
          </p:cNvSpPr>
          <p:nvPr>
            <p:ph type="title"/>
          </p:nvPr>
        </p:nvSpPr>
        <p:spPr/>
        <p:txBody>
          <a:bodyPr/>
          <a:lstStyle/>
          <a:p>
            <a:r>
              <a:rPr lang="en-US" dirty="0"/>
              <a:t>How to study it ? Model vs Measurement	</a:t>
            </a:r>
          </a:p>
        </p:txBody>
      </p:sp>
      <p:sp>
        <p:nvSpPr>
          <p:cNvPr id="3" name="Content Placeholder 2">
            <a:extLst>
              <a:ext uri="{FF2B5EF4-FFF2-40B4-BE49-F238E27FC236}">
                <a16:creationId xmlns:a16="http://schemas.microsoft.com/office/drawing/2014/main" id="{F6445F73-D49E-4CA1-B0FC-7D5128B6298B}"/>
              </a:ext>
            </a:extLst>
          </p:cNvPr>
          <p:cNvSpPr>
            <a:spLocks noGrp="1"/>
          </p:cNvSpPr>
          <p:nvPr>
            <p:ph idx="1"/>
          </p:nvPr>
        </p:nvSpPr>
        <p:spPr/>
        <p:txBody>
          <a:bodyPr/>
          <a:lstStyle/>
          <a:p>
            <a:r>
              <a:rPr lang="en-US" dirty="0"/>
              <a:t>We have:</a:t>
            </a:r>
          </a:p>
          <a:p>
            <a:pPr lvl="1"/>
            <a:r>
              <a:rPr lang="en-US" dirty="0"/>
              <a:t> Radiation maps</a:t>
            </a:r>
          </a:p>
          <a:p>
            <a:pPr lvl="1"/>
            <a:r>
              <a:rPr lang="en-US" dirty="0"/>
              <a:t>   extensive work done by Ryan B and collaborators in the context of the LDRD on radiation hardness of permanent magnets</a:t>
            </a:r>
          </a:p>
          <a:p>
            <a:pPr lvl="1"/>
            <a:endParaRPr lang="en-US" dirty="0"/>
          </a:p>
          <a:p>
            <a:pPr lvl="1"/>
            <a:endParaRPr lang="en-US" dirty="0"/>
          </a:p>
          <a:p>
            <a:r>
              <a:rPr lang="en-US" dirty="0"/>
              <a:t>What we do not have (for CEBAF):</a:t>
            </a:r>
          </a:p>
          <a:p>
            <a:pPr lvl="1"/>
            <a:r>
              <a:rPr lang="en-US" dirty="0"/>
              <a:t>Comprehensive model of aperture limitations (in progress)</a:t>
            </a:r>
          </a:p>
          <a:p>
            <a:pPr lvl="1"/>
            <a:r>
              <a:rPr lang="en-US" dirty="0"/>
              <a:t>Beam loss modeling</a:t>
            </a:r>
          </a:p>
          <a:p>
            <a:pPr lvl="1"/>
            <a:r>
              <a:rPr lang="en-US" dirty="0"/>
              <a:t>Leveraging the use of AI systems in a production environment ?</a:t>
            </a:r>
          </a:p>
          <a:p>
            <a:pPr lvl="1"/>
            <a:r>
              <a:rPr lang="en-US" dirty="0"/>
              <a:t>Resurrecting MOMOD for uncorrelated phase stability</a:t>
            </a:r>
          </a:p>
          <a:p>
            <a:pPr marL="0" indent="0">
              <a:buNone/>
            </a:pPr>
            <a:endParaRPr lang="en-US" dirty="0"/>
          </a:p>
        </p:txBody>
      </p:sp>
      <p:sp>
        <p:nvSpPr>
          <p:cNvPr id="4" name="Footer Placeholder 3">
            <a:extLst>
              <a:ext uri="{FF2B5EF4-FFF2-40B4-BE49-F238E27FC236}">
                <a16:creationId xmlns:a16="http://schemas.microsoft.com/office/drawing/2014/main" id="{B3E6040D-6D40-423E-9249-7BFD06C2B837}"/>
              </a:ext>
            </a:extLst>
          </p:cNvPr>
          <p:cNvSpPr>
            <a:spLocks noGrp="1"/>
          </p:cNvSpPr>
          <p:nvPr>
            <p:ph type="ftr" sz="quarter" idx="11"/>
          </p:nvPr>
        </p:nvSpPr>
        <p:spPr/>
        <p:txBody>
          <a:bodyPr/>
          <a:lstStyle/>
          <a:p>
            <a:r>
              <a:rPr lang="en-US" dirty="0"/>
              <a:t>Beam loss in CEBAF</a:t>
            </a:r>
          </a:p>
        </p:txBody>
      </p:sp>
      <p:sp>
        <p:nvSpPr>
          <p:cNvPr id="5" name="Slide Number Placeholder 4">
            <a:extLst>
              <a:ext uri="{FF2B5EF4-FFF2-40B4-BE49-F238E27FC236}">
                <a16:creationId xmlns:a16="http://schemas.microsoft.com/office/drawing/2014/main" id="{60D460A1-D48E-4D58-B75F-A6155C4DB648}"/>
              </a:ext>
            </a:extLst>
          </p:cNvPr>
          <p:cNvSpPr>
            <a:spLocks noGrp="1"/>
          </p:cNvSpPr>
          <p:nvPr>
            <p:ph type="sldNum" sz="quarter" idx="12"/>
          </p:nvPr>
        </p:nvSpPr>
        <p:spPr/>
        <p:txBody>
          <a:bodyPr/>
          <a:lstStyle/>
          <a:p>
            <a:fld id="{07E1C93C-5050-FC42-8F10-D22D4F119D13}" type="slidenum">
              <a:rPr lang="en-US" smtClean="0"/>
              <a:pPr/>
              <a:t>20</a:t>
            </a:fld>
            <a:endParaRPr lang="en-US" dirty="0"/>
          </a:p>
        </p:txBody>
      </p:sp>
    </p:spTree>
    <p:extLst>
      <p:ext uri="{BB962C8B-B14F-4D97-AF65-F5344CB8AC3E}">
        <p14:creationId xmlns:p14="http://schemas.microsoft.com/office/powerpoint/2010/main" val="3298974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692C0-14DB-4DF2-8651-63F366C76664}"/>
              </a:ext>
            </a:extLst>
          </p:cNvPr>
          <p:cNvSpPr>
            <a:spLocks noGrp="1"/>
          </p:cNvSpPr>
          <p:nvPr>
            <p:ph type="title"/>
          </p:nvPr>
        </p:nvSpPr>
        <p:spPr/>
        <p:txBody>
          <a:bodyPr/>
          <a:lstStyle/>
          <a:p>
            <a:r>
              <a:rPr lang="en-US" dirty="0"/>
              <a:t>Path forward for initial efforts ?</a:t>
            </a:r>
          </a:p>
        </p:txBody>
      </p:sp>
      <p:sp>
        <p:nvSpPr>
          <p:cNvPr id="3" name="Content Placeholder 2">
            <a:extLst>
              <a:ext uri="{FF2B5EF4-FFF2-40B4-BE49-F238E27FC236}">
                <a16:creationId xmlns:a16="http://schemas.microsoft.com/office/drawing/2014/main" id="{5F7723AE-4552-41BB-A7F0-F2C1FFF2441B}"/>
              </a:ext>
            </a:extLst>
          </p:cNvPr>
          <p:cNvSpPr>
            <a:spLocks noGrp="1"/>
          </p:cNvSpPr>
          <p:nvPr>
            <p:ph idx="1"/>
          </p:nvPr>
        </p:nvSpPr>
        <p:spPr/>
        <p:txBody>
          <a:bodyPr/>
          <a:lstStyle/>
          <a:p>
            <a:r>
              <a:rPr lang="en-US" dirty="0"/>
              <a:t>Mainly focus on these two topics:</a:t>
            </a:r>
          </a:p>
          <a:p>
            <a:pPr lvl="1"/>
            <a:r>
              <a:rPr lang="en-US" dirty="0"/>
              <a:t>Develop a model for apertures (heuristics, beamline survey)</a:t>
            </a:r>
          </a:p>
          <a:p>
            <a:pPr lvl="1"/>
            <a:r>
              <a:rPr lang="en-US" dirty="0"/>
              <a:t>Develop a model for beam loss (</a:t>
            </a:r>
            <a:r>
              <a:rPr lang="en-US" dirty="0" err="1"/>
              <a:t>bdsim</a:t>
            </a:r>
            <a:r>
              <a:rPr lang="en-US" dirty="0"/>
              <a:t>, </a:t>
            </a:r>
            <a:r>
              <a:rPr lang="en-US" dirty="0" err="1"/>
              <a:t>geant</a:t>
            </a:r>
            <a:r>
              <a:rPr lang="en-US" dirty="0"/>
              <a:t>, etc..) for a short section of beamline and compare simulation with meas.</a:t>
            </a:r>
          </a:p>
          <a:p>
            <a:pPr lvl="1"/>
            <a:endParaRPr lang="en-US" dirty="0"/>
          </a:p>
          <a:p>
            <a:pPr lvl="1"/>
            <a:r>
              <a:rPr lang="en-US" dirty="0"/>
              <a:t>Example of a </a:t>
            </a:r>
            <a:r>
              <a:rPr lang="en-US" dirty="0" err="1">
                <a:hlinkClick r:id="rId2" action="ppaction://hlinkfile"/>
              </a:rPr>
              <a:t>radiationmap</a:t>
            </a:r>
            <a:r>
              <a:rPr lang="en-US" dirty="0"/>
              <a:t>:</a:t>
            </a:r>
          </a:p>
          <a:p>
            <a:pPr lvl="1"/>
            <a:endParaRPr lang="en-US" dirty="0"/>
          </a:p>
          <a:p>
            <a:pPr lvl="1"/>
            <a:endParaRPr lang="en-US" dirty="0"/>
          </a:p>
          <a:p>
            <a:endParaRPr lang="en-US" dirty="0"/>
          </a:p>
        </p:txBody>
      </p:sp>
      <p:sp>
        <p:nvSpPr>
          <p:cNvPr id="5" name="Slide Number Placeholder 4">
            <a:extLst>
              <a:ext uri="{FF2B5EF4-FFF2-40B4-BE49-F238E27FC236}">
                <a16:creationId xmlns:a16="http://schemas.microsoft.com/office/drawing/2014/main" id="{A8F02C05-C04C-4B18-832C-A0801C4902F9}"/>
              </a:ext>
            </a:extLst>
          </p:cNvPr>
          <p:cNvSpPr>
            <a:spLocks noGrp="1"/>
          </p:cNvSpPr>
          <p:nvPr>
            <p:ph type="sldNum" sz="quarter" idx="12"/>
          </p:nvPr>
        </p:nvSpPr>
        <p:spPr/>
        <p:txBody>
          <a:bodyPr/>
          <a:lstStyle/>
          <a:p>
            <a:fld id="{07E1C93C-5050-FC42-8F10-D22D4F119D13}" type="slidenum">
              <a:rPr lang="en-US" smtClean="0"/>
              <a:pPr/>
              <a:t>21</a:t>
            </a:fld>
            <a:endParaRPr lang="en-US" dirty="0"/>
          </a:p>
        </p:txBody>
      </p:sp>
      <p:pic>
        <p:nvPicPr>
          <p:cNvPr id="7" name="Picture 6">
            <a:extLst>
              <a:ext uri="{FF2B5EF4-FFF2-40B4-BE49-F238E27FC236}">
                <a16:creationId xmlns:a16="http://schemas.microsoft.com/office/drawing/2014/main" id="{1BCE34B6-DA49-4A8A-B2F6-6160ECB5A2E3}"/>
              </a:ext>
            </a:extLst>
          </p:cNvPr>
          <p:cNvPicPr>
            <a:picLocks noChangeAspect="1"/>
          </p:cNvPicPr>
          <p:nvPr/>
        </p:nvPicPr>
        <p:blipFill>
          <a:blip r:embed="rId3"/>
          <a:stretch>
            <a:fillRect/>
          </a:stretch>
        </p:blipFill>
        <p:spPr>
          <a:xfrm>
            <a:off x="3225420" y="3169920"/>
            <a:ext cx="4882260" cy="2392680"/>
          </a:xfrm>
          <a:prstGeom prst="rect">
            <a:avLst/>
          </a:prstGeom>
        </p:spPr>
      </p:pic>
      <p:sp>
        <p:nvSpPr>
          <p:cNvPr id="8" name="Footer Placeholder 3">
            <a:extLst>
              <a:ext uri="{FF2B5EF4-FFF2-40B4-BE49-F238E27FC236}">
                <a16:creationId xmlns:a16="http://schemas.microsoft.com/office/drawing/2014/main" id="{262FAD30-5938-4F0F-A20A-950B11715EB4}"/>
              </a:ext>
            </a:extLst>
          </p:cNvPr>
          <p:cNvSpPr>
            <a:spLocks noGrp="1"/>
          </p:cNvSpPr>
          <p:nvPr>
            <p:ph type="ftr" sz="quarter" idx="11"/>
          </p:nvPr>
        </p:nvSpPr>
        <p:spPr>
          <a:xfrm>
            <a:off x="308920" y="6467336"/>
            <a:ext cx="3917888" cy="311322"/>
          </a:xfrm>
        </p:spPr>
        <p:txBody>
          <a:bodyPr/>
          <a:lstStyle/>
          <a:p>
            <a:r>
              <a:rPr lang="en-US" dirty="0"/>
              <a:t>Beam loss in CEBAF</a:t>
            </a:r>
          </a:p>
        </p:txBody>
      </p:sp>
    </p:spTree>
    <p:extLst>
      <p:ext uri="{BB962C8B-B14F-4D97-AF65-F5344CB8AC3E}">
        <p14:creationId xmlns:p14="http://schemas.microsoft.com/office/powerpoint/2010/main" val="9660664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5A04C-5C1D-E265-1626-13406DD98776}"/>
              </a:ext>
            </a:extLst>
          </p:cNvPr>
          <p:cNvSpPr>
            <a:spLocks noGrp="1"/>
          </p:cNvSpPr>
          <p:nvPr>
            <p:ph type="title"/>
          </p:nvPr>
        </p:nvSpPr>
        <p:spPr/>
        <p:txBody>
          <a:bodyPr/>
          <a:lstStyle/>
          <a:p>
            <a:r>
              <a:rPr lang="en-US" dirty="0"/>
              <a:t> Other actions recommended</a:t>
            </a:r>
          </a:p>
        </p:txBody>
      </p:sp>
      <p:sp>
        <p:nvSpPr>
          <p:cNvPr id="3" name="Content Placeholder 2">
            <a:extLst>
              <a:ext uri="{FF2B5EF4-FFF2-40B4-BE49-F238E27FC236}">
                <a16:creationId xmlns:a16="http://schemas.microsoft.com/office/drawing/2014/main" id="{A2839AD9-665C-7A5F-1A35-78D8EB712263}"/>
              </a:ext>
            </a:extLst>
          </p:cNvPr>
          <p:cNvSpPr>
            <a:spLocks noGrp="1"/>
          </p:cNvSpPr>
          <p:nvPr>
            <p:ph idx="1"/>
          </p:nvPr>
        </p:nvSpPr>
        <p:spPr/>
        <p:txBody>
          <a:bodyPr/>
          <a:lstStyle/>
          <a:p>
            <a:r>
              <a:rPr lang="en-US" dirty="0"/>
              <a:t>Undergo a review of the location of each BLM.</a:t>
            </a:r>
          </a:p>
          <a:p>
            <a:endParaRPr lang="en-US" dirty="0"/>
          </a:p>
          <a:p>
            <a:r>
              <a:rPr lang="en-US" dirty="0"/>
              <a:t>Develop a model for assessing “sensitivity” of BLM relative to location. Given the lattice patterns, there is likely a rule that can be developed.</a:t>
            </a:r>
          </a:p>
          <a:p>
            <a:endParaRPr lang="en-US" dirty="0"/>
          </a:p>
          <a:p>
            <a:r>
              <a:rPr lang="en-US" dirty="0"/>
              <a:t>Develop a strategy for calibrating BLM sensitivity.</a:t>
            </a:r>
          </a:p>
          <a:p>
            <a:endParaRPr lang="en-US" dirty="0"/>
          </a:p>
          <a:p>
            <a:r>
              <a:rPr lang="en-US" dirty="0"/>
              <a:t>Make use of the diagnostic IDX detectors for cross-comparisons.</a:t>
            </a:r>
          </a:p>
          <a:p>
            <a:endParaRPr lang="en-US" dirty="0"/>
          </a:p>
          <a:p>
            <a:r>
              <a:rPr lang="en-US" dirty="0"/>
              <a:t>Write procedures for the use of the IDX detectors for machine tuning.</a:t>
            </a:r>
          </a:p>
          <a:p>
            <a:endParaRPr lang="en-US" dirty="0"/>
          </a:p>
          <a:p>
            <a:endParaRPr lang="en-US" dirty="0"/>
          </a:p>
        </p:txBody>
      </p:sp>
      <p:sp>
        <p:nvSpPr>
          <p:cNvPr id="4" name="Footer Placeholder 3">
            <a:extLst>
              <a:ext uri="{FF2B5EF4-FFF2-40B4-BE49-F238E27FC236}">
                <a16:creationId xmlns:a16="http://schemas.microsoft.com/office/drawing/2014/main" id="{B67628A7-7575-89C2-ECB5-AC7ED84628AE}"/>
              </a:ext>
            </a:extLst>
          </p:cNvPr>
          <p:cNvSpPr>
            <a:spLocks noGrp="1"/>
          </p:cNvSpPr>
          <p:nvPr>
            <p:ph type="ftr" sz="quarter" idx="11"/>
          </p:nvPr>
        </p:nvSpPr>
        <p:spPr/>
        <p:txBody>
          <a:bodyPr/>
          <a:lstStyle/>
          <a:p>
            <a:r>
              <a:rPr lang="en-US"/>
              <a:t>Beam loss in CEBAF</a:t>
            </a:r>
            <a:endParaRPr lang="en-US" dirty="0"/>
          </a:p>
        </p:txBody>
      </p:sp>
      <p:sp>
        <p:nvSpPr>
          <p:cNvPr id="5" name="Slide Number Placeholder 4">
            <a:extLst>
              <a:ext uri="{FF2B5EF4-FFF2-40B4-BE49-F238E27FC236}">
                <a16:creationId xmlns:a16="http://schemas.microsoft.com/office/drawing/2014/main" id="{B6043EC6-DD0B-12E3-73E8-555E4A50770A}"/>
              </a:ext>
            </a:extLst>
          </p:cNvPr>
          <p:cNvSpPr>
            <a:spLocks noGrp="1"/>
          </p:cNvSpPr>
          <p:nvPr>
            <p:ph type="sldNum" sz="quarter" idx="12"/>
          </p:nvPr>
        </p:nvSpPr>
        <p:spPr/>
        <p:txBody>
          <a:bodyPr/>
          <a:lstStyle/>
          <a:p>
            <a:fld id="{07E1C93C-5050-FC42-8F10-D22D4F119D13}" type="slidenum">
              <a:rPr lang="en-US" smtClean="0"/>
              <a:pPr/>
              <a:t>22</a:t>
            </a:fld>
            <a:endParaRPr lang="en-US" dirty="0"/>
          </a:p>
        </p:txBody>
      </p:sp>
    </p:spTree>
    <p:extLst>
      <p:ext uri="{BB962C8B-B14F-4D97-AF65-F5344CB8AC3E}">
        <p14:creationId xmlns:p14="http://schemas.microsoft.com/office/powerpoint/2010/main" val="39331712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C1913-B32C-87D9-2ADB-5F8B1CBDC483}"/>
              </a:ext>
            </a:extLst>
          </p:cNvPr>
          <p:cNvSpPr>
            <a:spLocks noGrp="1"/>
          </p:cNvSpPr>
          <p:nvPr>
            <p:ph type="title"/>
          </p:nvPr>
        </p:nvSpPr>
        <p:spPr/>
        <p:txBody>
          <a:bodyPr/>
          <a:lstStyle/>
          <a:p>
            <a:pPr algn="ctr"/>
            <a:r>
              <a:rPr lang="en-US" dirty="0"/>
              <a:t>BACKUP SLIDES</a:t>
            </a:r>
          </a:p>
        </p:txBody>
      </p:sp>
      <p:sp>
        <p:nvSpPr>
          <p:cNvPr id="3" name="Content Placeholder 2">
            <a:extLst>
              <a:ext uri="{FF2B5EF4-FFF2-40B4-BE49-F238E27FC236}">
                <a16:creationId xmlns:a16="http://schemas.microsoft.com/office/drawing/2014/main" id="{B0C20A12-BC9E-4EE5-6A89-24717DB9CD77}"/>
              </a:ext>
            </a:extLst>
          </p:cNvPr>
          <p:cNvSpPr>
            <a:spLocks noGrp="1"/>
          </p:cNvSpPr>
          <p:nvPr>
            <p:ph idx="1"/>
          </p:nvPr>
        </p:nvSpPr>
        <p:spPr/>
        <p:txBody>
          <a:bodyPr/>
          <a:lstStyle/>
          <a:p>
            <a:endParaRPr lang="en-US" dirty="0"/>
          </a:p>
          <a:p>
            <a:endParaRPr lang="en-US" dirty="0"/>
          </a:p>
          <a:p>
            <a:endParaRPr lang="en-US" dirty="0"/>
          </a:p>
          <a:p>
            <a:endParaRPr lang="en-US" dirty="0"/>
          </a:p>
          <a:p>
            <a:endParaRPr lang="en-US" dirty="0"/>
          </a:p>
          <a:p>
            <a:pPr algn="ctr"/>
            <a:r>
              <a:rPr lang="en-US" dirty="0"/>
              <a:t>BACKUP SLIDES</a:t>
            </a:r>
          </a:p>
        </p:txBody>
      </p:sp>
      <p:sp>
        <p:nvSpPr>
          <p:cNvPr id="4" name="Footer Placeholder 3">
            <a:extLst>
              <a:ext uri="{FF2B5EF4-FFF2-40B4-BE49-F238E27FC236}">
                <a16:creationId xmlns:a16="http://schemas.microsoft.com/office/drawing/2014/main" id="{2C7D28E3-B1D9-0CD7-4495-8EBB28A46BD2}"/>
              </a:ext>
            </a:extLst>
          </p:cNvPr>
          <p:cNvSpPr>
            <a:spLocks noGrp="1"/>
          </p:cNvSpPr>
          <p:nvPr>
            <p:ph type="ftr" sz="quarter" idx="11"/>
          </p:nvPr>
        </p:nvSpPr>
        <p:spPr/>
        <p:txBody>
          <a:bodyPr/>
          <a:lstStyle/>
          <a:p>
            <a:r>
              <a:rPr lang="en-US"/>
              <a:t>Beam loss in CEBAF</a:t>
            </a:r>
            <a:endParaRPr lang="en-US" dirty="0"/>
          </a:p>
        </p:txBody>
      </p:sp>
      <p:sp>
        <p:nvSpPr>
          <p:cNvPr id="5" name="Slide Number Placeholder 4">
            <a:extLst>
              <a:ext uri="{FF2B5EF4-FFF2-40B4-BE49-F238E27FC236}">
                <a16:creationId xmlns:a16="http://schemas.microsoft.com/office/drawing/2014/main" id="{0111320B-AEF3-BDA3-50B5-704B17D7D047}"/>
              </a:ext>
            </a:extLst>
          </p:cNvPr>
          <p:cNvSpPr>
            <a:spLocks noGrp="1"/>
          </p:cNvSpPr>
          <p:nvPr>
            <p:ph type="sldNum" sz="quarter" idx="12"/>
          </p:nvPr>
        </p:nvSpPr>
        <p:spPr/>
        <p:txBody>
          <a:bodyPr/>
          <a:lstStyle/>
          <a:p>
            <a:fld id="{07E1C93C-5050-FC42-8F10-D22D4F119D13}" type="slidenum">
              <a:rPr lang="en-US" smtClean="0"/>
              <a:pPr/>
              <a:t>23</a:t>
            </a:fld>
            <a:endParaRPr lang="en-US" dirty="0"/>
          </a:p>
        </p:txBody>
      </p:sp>
    </p:spTree>
    <p:extLst>
      <p:ext uri="{BB962C8B-B14F-4D97-AF65-F5344CB8AC3E}">
        <p14:creationId xmlns:p14="http://schemas.microsoft.com/office/powerpoint/2010/main" val="39991839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BE2FA-0A16-1774-8858-C1FF5200565F}"/>
              </a:ext>
            </a:extLst>
          </p:cNvPr>
          <p:cNvSpPr>
            <a:spLocks noGrp="1"/>
          </p:cNvSpPr>
          <p:nvPr>
            <p:ph type="title"/>
          </p:nvPr>
        </p:nvSpPr>
        <p:spPr/>
        <p:txBody>
          <a:bodyPr/>
          <a:lstStyle/>
          <a:p>
            <a:r>
              <a:rPr lang="en-US" dirty="0"/>
              <a:t>From original 12 GeV design studies (2006)</a:t>
            </a:r>
          </a:p>
        </p:txBody>
      </p:sp>
      <p:sp>
        <p:nvSpPr>
          <p:cNvPr id="4" name="Footer Placeholder 3">
            <a:extLst>
              <a:ext uri="{FF2B5EF4-FFF2-40B4-BE49-F238E27FC236}">
                <a16:creationId xmlns:a16="http://schemas.microsoft.com/office/drawing/2014/main" id="{7303D797-63C1-665D-4592-78C179EF919F}"/>
              </a:ext>
            </a:extLst>
          </p:cNvPr>
          <p:cNvSpPr>
            <a:spLocks noGrp="1"/>
          </p:cNvSpPr>
          <p:nvPr>
            <p:ph type="ftr" sz="quarter" idx="11"/>
          </p:nvPr>
        </p:nvSpPr>
        <p:spPr/>
        <p:txBody>
          <a:bodyPr/>
          <a:lstStyle/>
          <a:p>
            <a:r>
              <a:rPr lang="en-US"/>
              <a:t>Beam loss in CEBAF</a:t>
            </a:r>
            <a:endParaRPr lang="en-US" dirty="0"/>
          </a:p>
        </p:txBody>
      </p:sp>
      <p:sp>
        <p:nvSpPr>
          <p:cNvPr id="5" name="Slide Number Placeholder 4">
            <a:extLst>
              <a:ext uri="{FF2B5EF4-FFF2-40B4-BE49-F238E27FC236}">
                <a16:creationId xmlns:a16="http://schemas.microsoft.com/office/drawing/2014/main" id="{B74B733E-91C8-C3D6-4947-7D207C1CA767}"/>
              </a:ext>
            </a:extLst>
          </p:cNvPr>
          <p:cNvSpPr>
            <a:spLocks noGrp="1"/>
          </p:cNvSpPr>
          <p:nvPr>
            <p:ph type="sldNum" sz="quarter" idx="12"/>
          </p:nvPr>
        </p:nvSpPr>
        <p:spPr/>
        <p:txBody>
          <a:bodyPr/>
          <a:lstStyle/>
          <a:p>
            <a:fld id="{07E1C93C-5050-FC42-8F10-D22D4F119D13}" type="slidenum">
              <a:rPr lang="en-US" smtClean="0"/>
              <a:pPr/>
              <a:t>24</a:t>
            </a:fld>
            <a:endParaRPr lang="en-US" dirty="0"/>
          </a:p>
        </p:txBody>
      </p:sp>
      <p:pic>
        <p:nvPicPr>
          <p:cNvPr id="7" name="Picture 6">
            <a:extLst>
              <a:ext uri="{FF2B5EF4-FFF2-40B4-BE49-F238E27FC236}">
                <a16:creationId xmlns:a16="http://schemas.microsoft.com/office/drawing/2014/main" id="{4D7FB5BA-33C2-EC8A-9C67-78D0348FB313}"/>
              </a:ext>
            </a:extLst>
          </p:cNvPr>
          <p:cNvPicPr>
            <a:picLocks noChangeAspect="1"/>
          </p:cNvPicPr>
          <p:nvPr/>
        </p:nvPicPr>
        <p:blipFill>
          <a:blip r:embed="rId2"/>
          <a:stretch>
            <a:fillRect/>
          </a:stretch>
        </p:blipFill>
        <p:spPr>
          <a:xfrm>
            <a:off x="865466" y="875617"/>
            <a:ext cx="7258840" cy="5444130"/>
          </a:xfrm>
          <a:prstGeom prst="rect">
            <a:avLst/>
          </a:prstGeom>
        </p:spPr>
      </p:pic>
    </p:spTree>
    <p:extLst>
      <p:ext uri="{BB962C8B-B14F-4D97-AF65-F5344CB8AC3E}">
        <p14:creationId xmlns:p14="http://schemas.microsoft.com/office/powerpoint/2010/main" val="15088440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89139-839E-4473-B82D-65BA0A3456FC}"/>
              </a:ext>
            </a:extLst>
          </p:cNvPr>
          <p:cNvSpPr>
            <a:spLocks noGrp="1"/>
          </p:cNvSpPr>
          <p:nvPr>
            <p:ph type="title"/>
          </p:nvPr>
        </p:nvSpPr>
        <p:spPr/>
        <p:txBody>
          <a:bodyPr/>
          <a:lstStyle/>
          <a:p>
            <a:r>
              <a:rPr lang="en-US" dirty="0"/>
              <a:t>Beam loss mechanisms ?</a:t>
            </a:r>
          </a:p>
        </p:txBody>
      </p:sp>
      <p:sp>
        <p:nvSpPr>
          <p:cNvPr id="3" name="Content Placeholder 2">
            <a:extLst>
              <a:ext uri="{FF2B5EF4-FFF2-40B4-BE49-F238E27FC236}">
                <a16:creationId xmlns:a16="http://schemas.microsoft.com/office/drawing/2014/main" id="{2316F303-E811-4BBF-9485-7D14F8F8464C}"/>
              </a:ext>
            </a:extLst>
          </p:cNvPr>
          <p:cNvSpPr>
            <a:spLocks noGrp="1"/>
          </p:cNvSpPr>
          <p:nvPr>
            <p:ph idx="1"/>
          </p:nvPr>
        </p:nvSpPr>
        <p:spPr/>
        <p:txBody>
          <a:bodyPr/>
          <a:lstStyle/>
          <a:p>
            <a:r>
              <a:rPr lang="en-US" dirty="0"/>
              <a:t>Transverse mismatches at high beta locations </a:t>
            </a:r>
          </a:p>
          <a:p>
            <a:pPr marL="0" indent="0">
              <a:buNone/>
            </a:pPr>
            <a:endParaRPr lang="en-US" dirty="0"/>
          </a:p>
          <a:p>
            <a:r>
              <a:rPr lang="en-US" dirty="0"/>
              <a:t>Longitudinal mismatches at dispersive points</a:t>
            </a:r>
          </a:p>
          <a:p>
            <a:pPr marL="0" indent="0">
              <a:buNone/>
            </a:pPr>
            <a:endParaRPr lang="en-US" dirty="0"/>
          </a:p>
          <a:p>
            <a:r>
              <a:rPr lang="en-US" dirty="0"/>
              <a:t>Chromatic effects/ beam off momentum</a:t>
            </a:r>
          </a:p>
          <a:p>
            <a:pPr marL="0" indent="0">
              <a:buNone/>
            </a:pPr>
            <a:endParaRPr lang="en-US" dirty="0"/>
          </a:p>
          <a:p>
            <a:r>
              <a:rPr lang="en-US" dirty="0"/>
              <a:t>Synchrotron rad effects</a:t>
            </a:r>
          </a:p>
          <a:p>
            <a:endParaRPr lang="en-US" dirty="0"/>
          </a:p>
          <a:p>
            <a:r>
              <a:rPr lang="en-US" dirty="0"/>
              <a:t>Field Emission from SRF cavities</a:t>
            </a:r>
          </a:p>
          <a:p>
            <a:endParaRPr lang="en-US" dirty="0"/>
          </a:p>
          <a:p>
            <a:r>
              <a:rPr lang="en-US" dirty="0"/>
              <a:t>RF instabilities</a:t>
            </a:r>
          </a:p>
        </p:txBody>
      </p:sp>
      <p:sp>
        <p:nvSpPr>
          <p:cNvPr id="5" name="Slide Number Placeholder 4">
            <a:extLst>
              <a:ext uri="{FF2B5EF4-FFF2-40B4-BE49-F238E27FC236}">
                <a16:creationId xmlns:a16="http://schemas.microsoft.com/office/drawing/2014/main" id="{0DB67713-8F5F-43AB-9D9D-FD183D4D5121}"/>
              </a:ext>
            </a:extLst>
          </p:cNvPr>
          <p:cNvSpPr>
            <a:spLocks noGrp="1"/>
          </p:cNvSpPr>
          <p:nvPr>
            <p:ph type="sldNum" sz="quarter" idx="12"/>
          </p:nvPr>
        </p:nvSpPr>
        <p:spPr/>
        <p:txBody>
          <a:bodyPr/>
          <a:lstStyle/>
          <a:p>
            <a:fld id="{07E1C93C-5050-FC42-8F10-D22D4F119D13}" type="slidenum">
              <a:rPr lang="en-US" smtClean="0"/>
              <a:pPr/>
              <a:t>3</a:t>
            </a:fld>
            <a:endParaRPr lang="en-US" dirty="0"/>
          </a:p>
        </p:txBody>
      </p:sp>
      <p:sp>
        <p:nvSpPr>
          <p:cNvPr id="6" name="Footer Placeholder 3">
            <a:extLst>
              <a:ext uri="{FF2B5EF4-FFF2-40B4-BE49-F238E27FC236}">
                <a16:creationId xmlns:a16="http://schemas.microsoft.com/office/drawing/2014/main" id="{3EDD3D2B-16BA-4A05-8502-CEA666F4439B}"/>
              </a:ext>
            </a:extLst>
          </p:cNvPr>
          <p:cNvSpPr>
            <a:spLocks noGrp="1"/>
          </p:cNvSpPr>
          <p:nvPr>
            <p:ph type="ftr" sz="quarter" idx="11"/>
          </p:nvPr>
        </p:nvSpPr>
        <p:spPr>
          <a:xfrm>
            <a:off x="308920" y="6467336"/>
            <a:ext cx="3917888" cy="311322"/>
          </a:xfrm>
        </p:spPr>
        <p:txBody>
          <a:bodyPr/>
          <a:lstStyle/>
          <a:p>
            <a:r>
              <a:rPr lang="en-US" dirty="0"/>
              <a:t>Beam loss in CEBAF</a:t>
            </a:r>
          </a:p>
        </p:txBody>
      </p:sp>
    </p:spTree>
    <p:extLst>
      <p:ext uri="{BB962C8B-B14F-4D97-AF65-F5344CB8AC3E}">
        <p14:creationId xmlns:p14="http://schemas.microsoft.com/office/powerpoint/2010/main" val="1284840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CDB60-2840-41F9-AB3A-1A9DB5A55FDD}"/>
              </a:ext>
            </a:extLst>
          </p:cNvPr>
          <p:cNvSpPr>
            <a:spLocks noGrp="1"/>
          </p:cNvSpPr>
          <p:nvPr>
            <p:ph type="title"/>
          </p:nvPr>
        </p:nvSpPr>
        <p:spPr/>
        <p:txBody>
          <a:bodyPr/>
          <a:lstStyle/>
          <a:p>
            <a:r>
              <a:rPr lang="en-US" dirty="0"/>
              <a:t>Review of past radiation surveys with high CW beam	</a:t>
            </a:r>
          </a:p>
        </p:txBody>
      </p:sp>
      <p:sp>
        <p:nvSpPr>
          <p:cNvPr id="3" name="Content Placeholder 2">
            <a:extLst>
              <a:ext uri="{FF2B5EF4-FFF2-40B4-BE49-F238E27FC236}">
                <a16:creationId xmlns:a16="http://schemas.microsoft.com/office/drawing/2014/main" id="{D4F94AE4-009D-48BC-8ABE-9E3895F98D04}"/>
              </a:ext>
            </a:extLst>
          </p:cNvPr>
          <p:cNvSpPr>
            <a:spLocks noGrp="1"/>
          </p:cNvSpPr>
          <p:nvPr>
            <p:ph idx="1"/>
          </p:nvPr>
        </p:nvSpPr>
        <p:spPr/>
        <p:txBody>
          <a:bodyPr/>
          <a:lstStyle/>
          <a:p>
            <a:r>
              <a:rPr lang="en-US" dirty="0"/>
              <a:t>From 2021 to 2024, as high as 150 </a:t>
            </a:r>
            <a:r>
              <a:rPr lang="en-US" dirty="0" err="1"/>
              <a:t>uamps</a:t>
            </a:r>
            <a:r>
              <a:rPr lang="en-US" dirty="0"/>
              <a:t> CW (1pass) to Hall A.</a:t>
            </a:r>
          </a:p>
          <a:p>
            <a:r>
              <a:rPr lang="en-US" dirty="0"/>
              <a:t>Link to the document </a:t>
            </a:r>
            <a:r>
              <a:rPr lang="en-US" dirty="0">
                <a:hlinkClick r:id="rId2" action="ppaction://hlinkfile"/>
              </a:rPr>
              <a:t>here</a:t>
            </a:r>
            <a:r>
              <a:rPr lang="en-US" dirty="0"/>
              <a:t>. </a:t>
            </a:r>
          </a:p>
          <a:p>
            <a:r>
              <a:rPr lang="en-US" dirty="0"/>
              <a:t>Most hotspots are at the following locations:</a:t>
            </a:r>
          </a:p>
          <a:p>
            <a:pPr lvl="1"/>
            <a:r>
              <a:rPr lang="en-US" dirty="0"/>
              <a:t>Extraction YA,YR. -&gt;</a:t>
            </a:r>
          </a:p>
          <a:p>
            <a:pPr lvl="1"/>
            <a:r>
              <a:rPr lang="en-US" dirty="0"/>
              <a:t>dispersive location in arcs ( </a:t>
            </a:r>
            <a:r>
              <a:rPr lang="en-US" dirty="0" err="1"/>
              <a:t>e.g</a:t>
            </a:r>
            <a:r>
              <a:rPr lang="en-US" dirty="0"/>
              <a:t> 6A03,1A21,etc..) -</a:t>
            </a:r>
          </a:p>
          <a:p>
            <a:pPr lvl="1"/>
            <a:r>
              <a:rPr lang="en-US" dirty="0"/>
              <a:t>Dogleg (a few instances)</a:t>
            </a:r>
          </a:p>
          <a:p>
            <a:pPr lvl="1"/>
            <a:r>
              <a:rPr lang="en-US" dirty="0" err="1"/>
              <a:t>Lambertson</a:t>
            </a:r>
            <a:r>
              <a:rPr lang="en-US" dirty="0"/>
              <a:t> entrance and downstream of it</a:t>
            </a:r>
          </a:p>
          <a:p>
            <a:pPr lvl="1"/>
            <a:r>
              <a:rPr lang="en-US" dirty="0" err="1"/>
              <a:t>Linac</a:t>
            </a:r>
            <a:r>
              <a:rPr lang="en-US" dirty="0"/>
              <a:t> (vast majority of hot spots)</a:t>
            </a:r>
          </a:p>
          <a:p>
            <a:pPr marL="457200" lvl="1" indent="0">
              <a:buNone/>
            </a:pPr>
            <a:endParaRPr lang="en-US" dirty="0"/>
          </a:p>
          <a:p>
            <a:r>
              <a:rPr lang="en-US" dirty="0">
                <a:solidFill>
                  <a:srgbClr val="FF0000"/>
                </a:solidFill>
              </a:rPr>
              <a:t>Need to:</a:t>
            </a:r>
          </a:p>
          <a:p>
            <a:pPr lvl="1"/>
            <a:r>
              <a:rPr lang="en-US" dirty="0">
                <a:solidFill>
                  <a:srgbClr val="FF0000"/>
                </a:solidFill>
              </a:rPr>
              <a:t>Review extraction procedures, alignment of magnets and bpm offsets.</a:t>
            </a:r>
          </a:p>
          <a:p>
            <a:pPr lvl="1"/>
            <a:r>
              <a:rPr lang="en-US" dirty="0">
                <a:solidFill>
                  <a:srgbClr val="FF0000"/>
                </a:solidFill>
              </a:rPr>
              <a:t>Make use of diagnostic </a:t>
            </a:r>
            <a:r>
              <a:rPr lang="en-US" dirty="0" err="1">
                <a:solidFill>
                  <a:srgbClr val="FF0000"/>
                </a:solidFill>
              </a:rPr>
              <a:t>blms</a:t>
            </a:r>
            <a:r>
              <a:rPr lang="en-US" dirty="0">
                <a:solidFill>
                  <a:srgbClr val="FF0000"/>
                </a:solidFill>
              </a:rPr>
              <a:t> in arcs to reduce loss in dispersive locations, check </a:t>
            </a:r>
            <a:r>
              <a:rPr lang="en-US" dirty="0" err="1">
                <a:solidFill>
                  <a:srgbClr val="FF0000"/>
                </a:solidFill>
              </a:rPr>
              <a:t>gangphase</a:t>
            </a:r>
            <a:r>
              <a:rPr lang="en-US" dirty="0">
                <a:solidFill>
                  <a:srgbClr val="FF0000"/>
                </a:solidFill>
              </a:rPr>
              <a:t> and longitudinal beam optics.</a:t>
            </a:r>
          </a:p>
          <a:p>
            <a:pPr lvl="1"/>
            <a:endParaRPr lang="en-US" dirty="0"/>
          </a:p>
          <a:p>
            <a:pPr marL="457200" lvl="1" indent="0">
              <a:buNone/>
            </a:pPr>
            <a:endParaRPr lang="en-US" dirty="0"/>
          </a:p>
        </p:txBody>
      </p:sp>
      <p:sp>
        <p:nvSpPr>
          <p:cNvPr id="4" name="Footer Placeholder 3">
            <a:extLst>
              <a:ext uri="{FF2B5EF4-FFF2-40B4-BE49-F238E27FC236}">
                <a16:creationId xmlns:a16="http://schemas.microsoft.com/office/drawing/2014/main" id="{EA117CD3-B6A2-42B9-BAC5-9E90146ADE17}"/>
              </a:ext>
            </a:extLst>
          </p:cNvPr>
          <p:cNvSpPr>
            <a:spLocks noGrp="1"/>
          </p:cNvSpPr>
          <p:nvPr>
            <p:ph type="ftr" sz="quarter" idx="11"/>
          </p:nvPr>
        </p:nvSpPr>
        <p:spPr/>
        <p:txBody>
          <a:bodyPr/>
          <a:lstStyle/>
          <a:p>
            <a:r>
              <a:rPr lang="en-US"/>
              <a:t>Beam loss in CEBAF</a:t>
            </a:r>
            <a:endParaRPr lang="en-US" dirty="0"/>
          </a:p>
        </p:txBody>
      </p:sp>
      <p:sp>
        <p:nvSpPr>
          <p:cNvPr id="5" name="Slide Number Placeholder 4">
            <a:extLst>
              <a:ext uri="{FF2B5EF4-FFF2-40B4-BE49-F238E27FC236}">
                <a16:creationId xmlns:a16="http://schemas.microsoft.com/office/drawing/2014/main" id="{9F17E691-49DA-456E-B105-33158E0B1CF1}"/>
              </a:ext>
            </a:extLst>
          </p:cNvPr>
          <p:cNvSpPr>
            <a:spLocks noGrp="1"/>
          </p:cNvSpPr>
          <p:nvPr>
            <p:ph type="sldNum" sz="quarter" idx="12"/>
          </p:nvPr>
        </p:nvSpPr>
        <p:spPr/>
        <p:txBody>
          <a:bodyPr/>
          <a:lstStyle/>
          <a:p>
            <a:fld id="{07E1C93C-5050-FC42-8F10-D22D4F119D13}" type="slidenum">
              <a:rPr lang="en-US" smtClean="0"/>
              <a:pPr/>
              <a:t>4</a:t>
            </a:fld>
            <a:endParaRPr lang="en-US" dirty="0"/>
          </a:p>
        </p:txBody>
      </p:sp>
    </p:spTree>
    <p:extLst>
      <p:ext uri="{BB962C8B-B14F-4D97-AF65-F5344CB8AC3E}">
        <p14:creationId xmlns:p14="http://schemas.microsoft.com/office/powerpoint/2010/main" val="37378541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7A094-F55C-DE82-D315-8AF522B872F0}"/>
              </a:ext>
            </a:extLst>
          </p:cNvPr>
          <p:cNvSpPr>
            <a:spLocks noGrp="1"/>
          </p:cNvSpPr>
          <p:nvPr>
            <p:ph type="title"/>
          </p:nvPr>
        </p:nvSpPr>
        <p:spPr/>
        <p:txBody>
          <a:bodyPr/>
          <a:lstStyle/>
          <a:p>
            <a:r>
              <a:rPr lang="en-US" dirty="0"/>
              <a:t>Effect of momentum error in ARC </a:t>
            </a:r>
            <a:r>
              <a:rPr lang="en-US" dirty="0" err="1"/>
              <a:t>fodo</a:t>
            </a:r>
            <a:r>
              <a:rPr lang="en-US" dirty="0"/>
              <a:t> lattices</a:t>
            </a:r>
          </a:p>
        </p:txBody>
      </p:sp>
      <p:pic>
        <p:nvPicPr>
          <p:cNvPr id="7" name="Content Placeholder 6">
            <a:extLst>
              <a:ext uri="{FF2B5EF4-FFF2-40B4-BE49-F238E27FC236}">
                <a16:creationId xmlns:a16="http://schemas.microsoft.com/office/drawing/2014/main" id="{650AC775-E08F-5C1A-84B0-F4BE4C80C0ED}"/>
              </a:ext>
            </a:extLst>
          </p:cNvPr>
          <p:cNvPicPr>
            <a:picLocks noGrp="1" noChangeAspect="1"/>
          </p:cNvPicPr>
          <p:nvPr>
            <p:ph idx="1"/>
          </p:nvPr>
        </p:nvPicPr>
        <p:blipFill>
          <a:blip r:embed="rId2"/>
          <a:stretch>
            <a:fillRect/>
          </a:stretch>
        </p:blipFill>
        <p:spPr>
          <a:xfrm>
            <a:off x="188604" y="830875"/>
            <a:ext cx="4145101" cy="2598126"/>
          </a:xfrm>
        </p:spPr>
      </p:pic>
      <p:sp>
        <p:nvSpPr>
          <p:cNvPr id="4" name="Footer Placeholder 3">
            <a:extLst>
              <a:ext uri="{FF2B5EF4-FFF2-40B4-BE49-F238E27FC236}">
                <a16:creationId xmlns:a16="http://schemas.microsoft.com/office/drawing/2014/main" id="{93938996-2C62-3457-9C33-EC5AB35B40B8}"/>
              </a:ext>
            </a:extLst>
          </p:cNvPr>
          <p:cNvSpPr>
            <a:spLocks noGrp="1"/>
          </p:cNvSpPr>
          <p:nvPr>
            <p:ph type="ftr" sz="quarter" idx="11"/>
          </p:nvPr>
        </p:nvSpPr>
        <p:spPr/>
        <p:txBody>
          <a:bodyPr/>
          <a:lstStyle/>
          <a:p>
            <a:r>
              <a:rPr lang="en-US"/>
              <a:t>Beam loss in CEBAF</a:t>
            </a:r>
            <a:endParaRPr lang="en-US" dirty="0"/>
          </a:p>
        </p:txBody>
      </p:sp>
      <p:sp>
        <p:nvSpPr>
          <p:cNvPr id="5" name="Slide Number Placeholder 4">
            <a:extLst>
              <a:ext uri="{FF2B5EF4-FFF2-40B4-BE49-F238E27FC236}">
                <a16:creationId xmlns:a16="http://schemas.microsoft.com/office/drawing/2014/main" id="{4D5B6B47-91DE-EFAF-2DC4-859B97EAEA4F}"/>
              </a:ext>
            </a:extLst>
          </p:cNvPr>
          <p:cNvSpPr>
            <a:spLocks noGrp="1"/>
          </p:cNvSpPr>
          <p:nvPr>
            <p:ph type="sldNum" sz="quarter" idx="12"/>
          </p:nvPr>
        </p:nvSpPr>
        <p:spPr/>
        <p:txBody>
          <a:bodyPr/>
          <a:lstStyle/>
          <a:p>
            <a:fld id="{07E1C93C-5050-FC42-8F10-D22D4F119D13}" type="slidenum">
              <a:rPr lang="en-US" smtClean="0"/>
              <a:pPr/>
              <a:t>5</a:t>
            </a:fld>
            <a:endParaRPr lang="en-US" dirty="0"/>
          </a:p>
        </p:txBody>
      </p:sp>
      <p:pic>
        <p:nvPicPr>
          <p:cNvPr id="10" name="Picture 9">
            <a:extLst>
              <a:ext uri="{FF2B5EF4-FFF2-40B4-BE49-F238E27FC236}">
                <a16:creationId xmlns:a16="http://schemas.microsoft.com/office/drawing/2014/main" id="{1F7E6D3F-7ED9-CAD0-ECC3-BBB32FA3F51A}"/>
              </a:ext>
            </a:extLst>
          </p:cNvPr>
          <p:cNvPicPr>
            <a:picLocks noChangeAspect="1"/>
          </p:cNvPicPr>
          <p:nvPr/>
        </p:nvPicPr>
        <p:blipFill>
          <a:blip r:embed="rId3"/>
          <a:stretch>
            <a:fillRect/>
          </a:stretch>
        </p:blipFill>
        <p:spPr>
          <a:xfrm>
            <a:off x="4226807" y="830875"/>
            <a:ext cx="4501414" cy="2064940"/>
          </a:xfrm>
          <a:prstGeom prst="rect">
            <a:avLst/>
          </a:prstGeom>
        </p:spPr>
      </p:pic>
      <p:sp>
        <p:nvSpPr>
          <p:cNvPr id="11" name="TextBox 10">
            <a:extLst>
              <a:ext uri="{FF2B5EF4-FFF2-40B4-BE49-F238E27FC236}">
                <a16:creationId xmlns:a16="http://schemas.microsoft.com/office/drawing/2014/main" id="{1D80A7DF-3492-72A6-C011-55E3D51B3FA2}"/>
              </a:ext>
            </a:extLst>
          </p:cNvPr>
          <p:cNvSpPr txBox="1"/>
          <p:nvPr/>
        </p:nvSpPr>
        <p:spPr>
          <a:xfrm>
            <a:off x="308920" y="4981956"/>
            <a:ext cx="8610370" cy="1477328"/>
          </a:xfrm>
          <a:prstGeom prst="rect">
            <a:avLst/>
          </a:prstGeom>
          <a:noFill/>
        </p:spPr>
        <p:txBody>
          <a:bodyPr wrap="none" rtlCol="0">
            <a:spAutoFit/>
          </a:bodyPr>
          <a:lstStyle/>
          <a:p>
            <a:r>
              <a:rPr lang="en-US" dirty="0"/>
              <a:t>We see similar issues in our machine when energy is wrong (bad pathlength, initial setup, </a:t>
            </a:r>
            <a:br>
              <a:rPr lang="en-US" dirty="0"/>
            </a:br>
            <a:r>
              <a:rPr lang="en-US" dirty="0"/>
              <a:t>RF excursion, excessive RF kick from FOPT/30hz, etc..).</a:t>
            </a:r>
          </a:p>
          <a:p>
            <a:endParaRPr lang="en-US" dirty="0"/>
          </a:p>
          <a:p>
            <a:r>
              <a:rPr lang="en-US" dirty="0">
                <a:solidFill>
                  <a:srgbClr val="FF0000"/>
                </a:solidFill>
              </a:rPr>
              <a:t>The optimal BLM location should be optimized and where to place </a:t>
            </a:r>
            <a:br>
              <a:rPr lang="en-US" dirty="0">
                <a:solidFill>
                  <a:srgbClr val="FF0000"/>
                </a:solidFill>
              </a:rPr>
            </a:br>
            <a:r>
              <a:rPr lang="en-US" dirty="0">
                <a:solidFill>
                  <a:srgbClr val="FF0000"/>
                </a:solidFill>
              </a:rPr>
              <a:t>it depends on the lattice and usually is not near what we want to protect.</a:t>
            </a:r>
            <a:endParaRPr lang="en-US" dirty="0"/>
          </a:p>
        </p:txBody>
      </p:sp>
      <p:pic>
        <p:nvPicPr>
          <p:cNvPr id="13" name="Picture 12">
            <a:extLst>
              <a:ext uri="{FF2B5EF4-FFF2-40B4-BE49-F238E27FC236}">
                <a16:creationId xmlns:a16="http://schemas.microsoft.com/office/drawing/2014/main" id="{A3BAAFF8-774C-3409-1E65-699A1849BAC8}"/>
              </a:ext>
            </a:extLst>
          </p:cNvPr>
          <p:cNvPicPr>
            <a:picLocks noChangeAspect="1"/>
          </p:cNvPicPr>
          <p:nvPr/>
        </p:nvPicPr>
        <p:blipFill>
          <a:blip r:embed="rId4"/>
          <a:stretch>
            <a:fillRect/>
          </a:stretch>
        </p:blipFill>
        <p:spPr>
          <a:xfrm>
            <a:off x="4509183" y="2372743"/>
            <a:ext cx="3936661" cy="2504785"/>
          </a:xfrm>
          <a:prstGeom prst="rect">
            <a:avLst/>
          </a:prstGeom>
        </p:spPr>
      </p:pic>
      <p:sp>
        <p:nvSpPr>
          <p:cNvPr id="16" name="TextBox 15">
            <a:extLst>
              <a:ext uri="{FF2B5EF4-FFF2-40B4-BE49-F238E27FC236}">
                <a16:creationId xmlns:a16="http://schemas.microsoft.com/office/drawing/2014/main" id="{FF240A7A-CC04-6CB3-AAE5-41BE405E577B}"/>
              </a:ext>
            </a:extLst>
          </p:cNvPr>
          <p:cNvSpPr txBox="1"/>
          <p:nvPr/>
        </p:nvSpPr>
        <p:spPr>
          <a:xfrm>
            <a:off x="188604" y="3526317"/>
            <a:ext cx="4038202" cy="338554"/>
          </a:xfrm>
          <a:prstGeom prst="rect">
            <a:avLst/>
          </a:prstGeom>
          <a:noFill/>
        </p:spPr>
        <p:txBody>
          <a:bodyPr wrap="square">
            <a:spAutoFit/>
          </a:bodyPr>
          <a:lstStyle/>
          <a:p>
            <a:pPr algn="l"/>
            <a:r>
              <a:rPr lang="en-US" sz="800" b="1" i="0" u="none" strike="noStrike" baseline="0" dirty="0">
                <a:latin typeface="Arial" panose="020B0604020202020204" pitchFamily="34" charset="0"/>
                <a:cs typeface="Arial" panose="020B0604020202020204" pitchFamily="34" charset="0"/>
              </a:rPr>
              <a:t>EXPERIENCE WITH THE ELECTRON AND PROTON BEAM LOSS</a:t>
            </a:r>
          </a:p>
          <a:p>
            <a:pPr algn="l"/>
            <a:r>
              <a:rPr lang="en-US" sz="800" b="1" i="0" u="none" strike="noStrike" baseline="0" dirty="0">
                <a:latin typeface="Arial" panose="020B0604020202020204" pitchFamily="34" charset="0"/>
                <a:cs typeface="Arial" panose="020B0604020202020204" pitchFamily="34" charset="0"/>
              </a:rPr>
              <a:t>MONITOR (BLM) SYSTEMS AT HERA, K .Wittenburg et al, IPAC 96</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10212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AAF8B-8EAF-78CB-ADF3-76A13CC44836}"/>
              </a:ext>
            </a:extLst>
          </p:cNvPr>
          <p:cNvSpPr>
            <a:spLocks noGrp="1"/>
          </p:cNvSpPr>
          <p:nvPr>
            <p:ph type="title"/>
          </p:nvPr>
        </p:nvSpPr>
        <p:spPr/>
        <p:txBody>
          <a:bodyPr/>
          <a:lstStyle/>
          <a:p>
            <a:r>
              <a:rPr lang="en-US" dirty="0"/>
              <a:t>Suboptimal placement of BLMs</a:t>
            </a:r>
          </a:p>
        </p:txBody>
      </p:sp>
      <p:pic>
        <p:nvPicPr>
          <p:cNvPr id="9" name="Content Placeholder 8" descr="A picture containing indoor, miller&#10;&#10;AI-generated content may be incorrect.">
            <a:extLst>
              <a:ext uri="{FF2B5EF4-FFF2-40B4-BE49-F238E27FC236}">
                <a16:creationId xmlns:a16="http://schemas.microsoft.com/office/drawing/2014/main" id="{4C72B05D-BE03-D8AC-0EBC-50D0F9247362}"/>
              </a:ext>
            </a:extLst>
          </p:cNvPr>
          <p:cNvPicPr>
            <a:picLocks noGrp="1" noChangeAspect="1"/>
          </p:cNvPicPr>
          <p:nvPr>
            <p:ph idx="1"/>
          </p:nvPr>
        </p:nvPicPr>
        <p:blipFill>
          <a:blip r:embed="rId2"/>
          <a:stretch>
            <a:fillRect/>
          </a:stretch>
        </p:blipFill>
        <p:spPr>
          <a:xfrm>
            <a:off x="3222549" y="3066690"/>
            <a:ext cx="5654032" cy="3187460"/>
          </a:xfrm>
        </p:spPr>
      </p:pic>
      <p:sp>
        <p:nvSpPr>
          <p:cNvPr id="4" name="Footer Placeholder 3">
            <a:extLst>
              <a:ext uri="{FF2B5EF4-FFF2-40B4-BE49-F238E27FC236}">
                <a16:creationId xmlns:a16="http://schemas.microsoft.com/office/drawing/2014/main" id="{0BF10211-44BF-A4E6-8E27-8871B796731B}"/>
              </a:ext>
            </a:extLst>
          </p:cNvPr>
          <p:cNvSpPr>
            <a:spLocks noGrp="1"/>
          </p:cNvSpPr>
          <p:nvPr>
            <p:ph type="ftr" sz="quarter" idx="11"/>
          </p:nvPr>
        </p:nvSpPr>
        <p:spPr/>
        <p:txBody>
          <a:bodyPr/>
          <a:lstStyle/>
          <a:p>
            <a:r>
              <a:rPr lang="en-US"/>
              <a:t>Beam loss in CEBAF</a:t>
            </a:r>
            <a:endParaRPr lang="en-US" dirty="0"/>
          </a:p>
        </p:txBody>
      </p:sp>
      <p:sp>
        <p:nvSpPr>
          <p:cNvPr id="5" name="Slide Number Placeholder 4">
            <a:extLst>
              <a:ext uri="{FF2B5EF4-FFF2-40B4-BE49-F238E27FC236}">
                <a16:creationId xmlns:a16="http://schemas.microsoft.com/office/drawing/2014/main" id="{10681205-24CC-10E5-5A9D-F1FED6F259AB}"/>
              </a:ext>
            </a:extLst>
          </p:cNvPr>
          <p:cNvSpPr>
            <a:spLocks noGrp="1"/>
          </p:cNvSpPr>
          <p:nvPr>
            <p:ph type="sldNum" sz="quarter" idx="12"/>
          </p:nvPr>
        </p:nvSpPr>
        <p:spPr/>
        <p:txBody>
          <a:bodyPr/>
          <a:lstStyle/>
          <a:p>
            <a:fld id="{07E1C93C-5050-FC42-8F10-D22D4F119D13}" type="slidenum">
              <a:rPr lang="en-US" smtClean="0"/>
              <a:pPr/>
              <a:t>6</a:t>
            </a:fld>
            <a:endParaRPr lang="en-US" dirty="0"/>
          </a:p>
        </p:txBody>
      </p:sp>
      <p:pic>
        <p:nvPicPr>
          <p:cNvPr id="7" name="Picture 6" descr="A picture containing indoor&#10;&#10;AI-generated content may be incorrect.">
            <a:extLst>
              <a:ext uri="{FF2B5EF4-FFF2-40B4-BE49-F238E27FC236}">
                <a16:creationId xmlns:a16="http://schemas.microsoft.com/office/drawing/2014/main" id="{9340AB70-003A-CF23-4F07-4E19FA993E3D}"/>
              </a:ext>
            </a:extLst>
          </p:cNvPr>
          <p:cNvPicPr>
            <a:picLocks noChangeAspect="1"/>
          </p:cNvPicPr>
          <p:nvPr/>
        </p:nvPicPr>
        <p:blipFill>
          <a:blip r:embed="rId3"/>
          <a:stretch>
            <a:fillRect/>
          </a:stretch>
        </p:blipFill>
        <p:spPr>
          <a:xfrm>
            <a:off x="178278" y="875581"/>
            <a:ext cx="2921479" cy="2191109"/>
          </a:xfrm>
          <a:prstGeom prst="rect">
            <a:avLst/>
          </a:prstGeom>
        </p:spPr>
      </p:pic>
      <p:sp>
        <p:nvSpPr>
          <p:cNvPr id="11" name="TextBox 10">
            <a:extLst>
              <a:ext uri="{FF2B5EF4-FFF2-40B4-BE49-F238E27FC236}">
                <a16:creationId xmlns:a16="http://schemas.microsoft.com/office/drawing/2014/main" id="{68E8DCA2-BB37-3D4F-06FD-36284D6DD319}"/>
              </a:ext>
            </a:extLst>
          </p:cNvPr>
          <p:cNvSpPr txBox="1"/>
          <p:nvPr/>
        </p:nvSpPr>
        <p:spPr>
          <a:xfrm>
            <a:off x="3366734" y="1575102"/>
            <a:ext cx="3577967" cy="923330"/>
          </a:xfrm>
          <a:prstGeom prst="rect">
            <a:avLst/>
          </a:prstGeom>
          <a:noFill/>
        </p:spPr>
        <p:txBody>
          <a:bodyPr wrap="none" rtlCol="0">
            <a:spAutoFit/>
          </a:bodyPr>
          <a:lstStyle/>
          <a:p>
            <a:r>
              <a:rPr lang="en-US" dirty="0"/>
              <a:t>ILM6A31 (</a:t>
            </a:r>
            <a:r>
              <a:rPr lang="en-US" dirty="0" err="1"/>
              <a:t>Diag</a:t>
            </a:r>
            <a:r>
              <a:rPr lang="en-US" dirty="0"/>
              <a:t> BLM) is 2 arcs above,</a:t>
            </a:r>
            <a:br>
              <a:rPr lang="en-US" dirty="0"/>
            </a:br>
            <a:r>
              <a:rPr lang="en-US" dirty="0"/>
              <a:t> likely shielded from anything </a:t>
            </a:r>
            <a:br>
              <a:rPr lang="en-US" dirty="0"/>
            </a:br>
            <a:r>
              <a:rPr lang="en-US" dirty="0"/>
              <a:t>coming from ARC6.</a:t>
            </a:r>
          </a:p>
        </p:txBody>
      </p:sp>
      <p:sp>
        <p:nvSpPr>
          <p:cNvPr id="12" name="TextBox 11">
            <a:extLst>
              <a:ext uri="{FF2B5EF4-FFF2-40B4-BE49-F238E27FC236}">
                <a16:creationId xmlns:a16="http://schemas.microsoft.com/office/drawing/2014/main" id="{B51DE81B-2FDF-F1B2-1844-5423895C9A4C}"/>
              </a:ext>
            </a:extLst>
          </p:cNvPr>
          <p:cNvSpPr txBox="1"/>
          <p:nvPr/>
        </p:nvSpPr>
        <p:spPr>
          <a:xfrm>
            <a:off x="249587" y="3162383"/>
            <a:ext cx="1941044" cy="369332"/>
          </a:xfrm>
          <a:prstGeom prst="rect">
            <a:avLst/>
          </a:prstGeom>
          <a:noFill/>
        </p:spPr>
        <p:txBody>
          <a:bodyPr wrap="none" rtlCol="0">
            <a:spAutoFit/>
          </a:bodyPr>
          <a:lstStyle/>
          <a:p>
            <a:r>
              <a:rPr lang="en-US" dirty="0"/>
              <a:t>Burn mark at 6A25</a:t>
            </a:r>
          </a:p>
        </p:txBody>
      </p:sp>
      <p:sp>
        <p:nvSpPr>
          <p:cNvPr id="17" name="TextBox 16">
            <a:extLst>
              <a:ext uri="{FF2B5EF4-FFF2-40B4-BE49-F238E27FC236}">
                <a16:creationId xmlns:a16="http://schemas.microsoft.com/office/drawing/2014/main" id="{9F90BE08-EE0B-47B9-0B8D-492CB2479119}"/>
              </a:ext>
            </a:extLst>
          </p:cNvPr>
          <p:cNvSpPr txBox="1"/>
          <p:nvPr/>
        </p:nvSpPr>
        <p:spPr>
          <a:xfrm>
            <a:off x="249587" y="4140679"/>
            <a:ext cx="2709588" cy="646331"/>
          </a:xfrm>
          <a:prstGeom prst="rect">
            <a:avLst/>
          </a:prstGeom>
          <a:noFill/>
        </p:spPr>
        <p:txBody>
          <a:bodyPr wrap="none" rtlCol="0">
            <a:spAutoFit/>
          </a:bodyPr>
          <a:lstStyle/>
          <a:p>
            <a:r>
              <a:rPr lang="en-US" dirty="0">
                <a:solidFill>
                  <a:srgbClr val="FF0000"/>
                </a:solidFill>
              </a:rPr>
              <a:t>Need a review for location </a:t>
            </a:r>
            <a:br>
              <a:rPr lang="en-US" dirty="0">
                <a:solidFill>
                  <a:srgbClr val="FF0000"/>
                </a:solidFill>
              </a:rPr>
            </a:br>
            <a:r>
              <a:rPr lang="en-US" dirty="0">
                <a:solidFill>
                  <a:srgbClr val="FF0000"/>
                </a:solidFill>
              </a:rPr>
              <a:t>of all the BLMS</a:t>
            </a:r>
            <a:r>
              <a:rPr lang="en-US" dirty="0"/>
              <a:t>.</a:t>
            </a:r>
          </a:p>
        </p:txBody>
      </p:sp>
    </p:spTree>
    <p:extLst>
      <p:ext uri="{BB962C8B-B14F-4D97-AF65-F5344CB8AC3E}">
        <p14:creationId xmlns:p14="http://schemas.microsoft.com/office/powerpoint/2010/main" val="13359833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688B9-6932-B95A-6B62-842D9D740E8B}"/>
              </a:ext>
            </a:extLst>
          </p:cNvPr>
          <p:cNvSpPr>
            <a:spLocks noGrp="1"/>
          </p:cNvSpPr>
          <p:nvPr>
            <p:ph type="title"/>
          </p:nvPr>
        </p:nvSpPr>
        <p:spPr/>
        <p:txBody>
          <a:bodyPr/>
          <a:lstStyle/>
          <a:p>
            <a:r>
              <a:rPr lang="en-US" dirty="0"/>
              <a:t>Energy tail at dispersive locations</a:t>
            </a:r>
          </a:p>
        </p:txBody>
      </p:sp>
      <p:sp>
        <p:nvSpPr>
          <p:cNvPr id="4" name="Footer Placeholder 3">
            <a:extLst>
              <a:ext uri="{FF2B5EF4-FFF2-40B4-BE49-F238E27FC236}">
                <a16:creationId xmlns:a16="http://schemas.microsoft.com/office/drawing/2014/main" id="{D05E9304-D274-7F65-5631-E1C4203D790B}"/>
              </a:ext>
            </a:extLst>
          </p:cNvPr>
          <p:cNvSpPr>
            <a:spLocks noGrp="1"/>
          </p:cNvSpPr>
          <p:nvPr>
            <p:ph type="ftr" sz="quarter" idx="11"/>
          </p:nvPr>
        </p:nvSpPr>
        <p:spPr/>
        <p:txBody>
          <a:bodyPr/>
          <a:lstStyle/>
          <a:p>
            <a:r>
              <a:rPr lang="en-US"/>
              <a:t>Beam loss in CEBAF</a:t>
            </a:r>
            <a:endParaRPr lang="en-US" dirty="0"/>
          </a:p>
        </p:txBody>
      </p:sp>
      <p:sp>
        <p:nvSpPr>
          <p:cNvPr id="5" name="Slide Number Placeholder 4">
            <a:extLst>
              <a:ext uri="{FF2B5EF4-FFF2-40B4-BE49-F238E27FC236}">
                <a16:creationId xmlns:a16="http://schemas.microsoft.com/office/drawing/2014/main" id="{7ED80F3D-EE5D-C0FA-D00F-F90EAE5193CA}"/>
              </a:ext>
            </a:extLst>
          </p:cNvPr>
          <p:cNvSpPr>
            <a:spLocks noGrp="1"/>
          </p:cNvSpPr>
          <p:nvPr>
            <p:ph type="sldNum" sz="quarter" idx="12"/>
          </p:nvPr>
        </p:nvSpPr>
        <p:spPr/>
        <p:txBody>
          <a:bodyPr/>
          <a:lstStyle/>
          <a:p>
            <a:fld id="{07E1C93C-5050-FC42-8F10-D22D4F119D13}" type="slidenum">
              <a:rPr lang="en-US" smtClean="0"/>
              <a:pPr/>
              <a:t>7</a:t>
            </a:fld>
            <a:endParaRPr lang="en-US" dirty="0"/>
          </a:p>
        </p:txBody>
      </p:sp>
      <p:pic>
        <p:nvPicPr>
          <p:cNvPr id="6" name="Picture 5" descr="A picture containing indoor&#10;&#10;AI-generated content may be incorrect.">
            <a:extLst>
              <a:ext uri="{FF2B5EF4-FFF2-40B4-BE49-F238E27FC236}">
                <a16:creationId xmlns:a16="http://schemas.microsoft.com/office/drawing/2014/main" id="{B3A67B3C-738C-398D-4B1F-DF1EEBC0B317}"/>
              </a:ext>
            </a:extLst>
          </p:cNvPr>
          <p:cNvPicPr>
            <a:picLocks noChangeAspect="1"/>
          </p:cNvPicPr>
          <p:nvPr/>
        </p:nvPicPr>
        <p:blipFill>
          <a:blip r:embed="rId2"/>
          <a:stretch>
            <a:fillRect/>
          </a:stretch>
        </p:blipFill>
        <p:spPr>
          <a:xfrm>
            <a:off x="439716" y="940893"/>
            <a:ext cx="2407001" cy="1353938"/>
          </a:xfrm>
          <a:prstGeom prst="rect">
            <a:avLst/>
          </a:prstGeom>
        </p:spPr>
      </p:pic>
      <p:pic>
        <p:nvPicPr>
          <p:cNvPr id="8" name="Picture 7" descr="Diagram&#10;&#10;AI-generated content may be incorrect.">
            <a:extLst>
              <a:ext uri="{FF2B5EF4-FFF2-40B4-BE49-F238E27FC236}">
                <a16:creationId xmlns:a16="http://schemas.microsoft.com/office/drawing/2014/main" id="{BDFC546A-28AC-B0DF-7E72-ADB42400B5C5}"/>
              </a:ext>
            </a:extLst>
          </p:cNvPr>
          <p:cNvPicPr>
            <a:picLocks noChangeAspect="1"/>
          </p:cNvPicPr>
          <p:nvPr/>
        </p:nvPicPr>
        <p:blipFill>
          <a:blip r:embed="rId3"/>
          <a:stretch>
            <a:fillRect/>
          </a:stretch>
        </p:blipFill>
        <p:spPr>
          <a:xfrm>
            <a:off x="3166942" y="1272666"/>
            <a:ext cx="5814800" cy="4485196"/>
          </a:xfrm>
          <a:prstGeom prst="rect">
            <a:avLst/>
          </a:prstGeom>
        </p:spPr>
      </p:pic>
      <p:sp>
        <p:nvSpPr>
          <p:cNvPr id="12" name="TextBox 11">
            <a:extLst>
              <a:ext uri="{FF2B5EF4-FFF2-40B4-BE49-F238E27FC236}">
                <a16:creationId xmlns:a16="http://schemas.microsoft.com/office/drawing/2014/main" id="{AEE0F5C0-0464-0895-7C10-25B9D6D790F6}"/>
              </a:ext>
            </a:extLst>
          </p:cNvPr>
          <p:cNvSpPr txBox="1"/>
          <p:nvPr/>
        </p:nvSpPr>
        <p:spPr>
          <a:xfrm>
            <a:off x="439716" y="2559453"/>
            <a:ext cx="1941044" cy="369332"/>
          </a:xfrm>
          <a:prstGeom prst="rect">
            <a:avLst/>
          </a:prstGeom>
          <a:noFill/>
        </p:spPr>
        <p:txBody>
          <a:bodyPr wrap="none" rtlCol="0">
            <a:spAutoFit/>
          </a:bodyPr>
          <a:lstStyle/>
          <a:p>
            <a:r>
              <a:rPr lang="en-US" dirty="0"/>
              <a:t>Burn mark at 6A03</a:t>
            </a:r>
          </a:p>
        </p:txBody>
      </p:sp>
      <p:sp>
        <p:nvSpPr>
          <p:cNvPr id="13" name="Rectangle 12">
            <a:extLst>
              <a:ext uri="{FF2B5EF4-FFF2-40B4-BE49-F238E27FC236}">
                <a16:creationId xmlns:a16="http://schemas.microsoft.com/office/drawing/2014/main" id="{93A93A97-06EB-47FA-0F9F-1DEE08BAEE81}"/>
              </a:ext>
            </a:extLst>
          </p:cNvPr>
          <p:cNvSpPr/>
          <p:nvPr/>
        </p:nvSpPr>
        <p:spPr>
          <a:xfrm>
            <a:off x="4425351" y="1617862"/>
            <a:ext cx="77638" cy="3799527"/>
          </a:xfrm>
          <a:prstGeom prst="rect">
            <a:avLst/>
          </a:prstGeom>
          <a:solidFill>
            <a:schemeClr val="accent1">
              <a:alpha val="1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D396F9B-3913-348A-72BD-A20129D37311}"/>
              </a:ext>
            </a:extLst>
          </p:cNvPr>
          <p:cNvSpPr txBox="1"/>
          <p:nvPr/>
        </p:nvSpPr>
        <p:spPr>
          <a:xfrm>
            <a:off x="308920" y="3130366"/>
            <a:ext cx="2921634" cy="2031325"/>
          </a:xfrm>
          <a:prstGeom prst="rect">
            <a:avLst/>
          </a:prstGeom>
          <a:noFill/>
        </p:spPr>
        <p:txBody>
          <a:bodyPr wrap="none" rtlCol="0">
            <a:spAutoFit/>
          </a:bodyPr>
          <a:lstStyle/>
          <a:p>
            <a:r>
              <a:rPr lang="en-US" dirty="0"/>
              <a:t>We also see that in the halls, </a:t>
            </a:r>
            <a:br>
              <a:rPr lang="en-US" dirty="0"/>
            </a:br>
            <a:r>
              <a:rPr lang="en-US" dirty="0"/>
              <a:t>specifically, HALLA at the </a:t>
            </a:r>
            <a:br>
              <a:rPr lang="en-US" dirty="0"/>
            </a:br>
            <a:r>
              <a:rPr lang="en-US" dirty="0"/>
              <a:t>Compton chicane.</a:t>
            </a:r>
          </a:p>
          <a:p>
            <a:endParaRPr lang="en-US" dirty="0"/>
          </a:p>
          <a:p>
            <a:r>
              <a:rPr lang="en-US" dirty="0"/>
              <a:t>Do we have adequate BLM </a:t>
            </a:r>
            <a:br>
              <a:rPr lang="en-US" dirty="0"/>
            </a:br>
            <a:r>
              <a:rPr lang="en-US" dirty="0"/>
              <a:t>coverage? Where would </a:t>
            </a:r>
            <a:br>
              <a:rPr lang="en-US" dirty="0"/>
            </a:br>
            <a:r>
              <a:rPr lang="en-US" dirty="0"/>
              <a:t>it needs to be ?</a:t>
            </a:r>
          </a:p>
        </p:txBody>
      </p:sp>
      <p:sp>
        <p:nvSpPr>
          <p:cNvPr id="15" name="TextBox 14">
            <a:extLst>
              <a:ext uri="{FF2B5EF4-FFF2-40B4-BE49-F238E27FC236}">
                <a16:creationId xmlns:a16="http://schemas.microsoft.com/office/drawing/2014/main" id="{8B0990A5-BC86-1779-9ACD-526C1EA97221}"/>
              </a:ext>
            </a:extLst>
          </p:cNvPr>
          <p:cNvSpPr txBox="1"/>
          <p:nvPr/>
        </p:nvSpPr>
        <p:spPr>
          <a:xfrm>
            <a:off x="308919" y="5158833"/>
            <a:ext cx="2897155" cy="923330"/>
          </a:xfrm>
          <a:prstGeom prst="rect">
            <a:avLst/>
          </a:prstGeom>
          <a:noFill/>
        </p:spPr>
        <p:txBody>
          <a:bodyPr wrap="square" rtlCol="0">
            <a:spAutoFit/>
          </a:bodyPr>
          <a:lstStyle/>
          <a:p>
            <a:r>
              <a:rPr lang="en-US" dirty="0">
                <a:solidFill>
                  <a:srgbClr val="FF0000"/>
                </a:solidFill>
              </a:rPr>
              <a:t>Use longitudinal diagnostics to assess</a:t>
            </a:r>
            <a:br>
              <a:rPr lang="en-US" dirty="0">
                <a:solidFill>
                  <a:srgbClr val="FF0000"/>
                </a:solidFill>
              </a:rPr>
            </a:br>
            <a:r>
              <a:rPr lang="en-US" dirty="0">
                <a:solidFill>
                  <a:srgbClr val="FF0000"/>
                </a:solidFill>
              </a:rPr>
              <a:t>beam quality.</a:t>
            </a:r>
          </a:p>
        </p:txBody>
      </p:sp>
    </p:spTree>
    <p:extLst>
      <p:ext uri="{BB962C8B-B14F-4D97-AF65-F5344CB8AC3E}">
        <p14:creationId xmlns:p14="http://schemas.microsoft.com/office/powerpoint/2010/main" val="9556561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D5622-75CE-4D75-6870-F2B17BA0D09A}"/>
              </a:ext>
            </a:extLst>
          </p:cNvPr>
          <p:cNvSpPr>
            <a:spLocks noGrp="1"/>
          </p:cNvSpPr>
          <p:nvPr>
            <p:ph type="title"/>
          </p:nvPr>
        </p:nvSpPr>
        <p:spPr/>
        <p:txBody>
          <a:bodyPr/>
          <a:lstStyle/>
          <a:p>
            <a:r>
              <a:rPr lang="en-US" dirty="0"/>
              <a:t>Synchrotron radiation fan in spreaders/recombiners</a:t>
            </a:r>
          </a:p>
        </p:txBody>
      </p:sp>
      <p:pic>
        <p:nvPicPr>
          <p:cNvPr id="6" name="Content Placeholder 5">
            <a:extLst>
              <a:ext uri="{FF2B5EF4-FFF2-40B4-BE49-F238E27FC236}">
                <a16:creationId xmlns:a16="http://schemas.microsoft.com/office/drawing/2014/main" id="{DA59CB66-BD6F-4E53-D564-907EE39E2C55}"/>
              </a:ext>
            </a:extLst>
          </p:cNvPr>
          <p:cNvPicPr>
            <a:picLocks noGrp="1" noChangeAspect="1"/>
          </p:cNvPicPr>
          <p:nvPr>
            <p:ph idx="1"/>
          </p:nvPr>
        </p:nvPicPr>
        <p:blipFill>
          <a:blip r:embed="rId2"/>
          <a:stretch>
            <a:fillRect/>
          </a:stretch>
        </p:blipFill>
        <p:spPr>
          <a:xfrm>
            <a:off x="587907" y="816393"/>
            <a:ext cx="2359716" cy="5381625"/>
          </a:xfrm>
          <a:prstGeom prst="rect">
            <a:avLst/>
          </a:prstGeom>
        </p:spPr>
      </p:pic>
      <p:sp>
        <p:nvSpPr>
          <p:cNvPr id="4" name="Footer Placeholder 3">
            <a:extLst>
              <a:ext uri="{FF2B5EF4-FFF2-40B4-BE49-F238E27FC236}">
                <a16:creationId xmlns:a16="http://schemas.microsoft.com/office/drawing/2014/main" id="{E7760C59-8FF1-C279-A33F-C837EA97D9C6}"/>
              </a:ext>
            </a:extLst>
          </p:cNvPr>
          <p:cNvSpPr>
            <a:spLocks noGrp="1"/>
          </p:cNvSpPr>
          <p:nvPr>
            <p:ph type="ftr" sz="quarter" idx="11"/>
          </p:nvPr>
        </p:nvSpPr>
        <p:spPr/>
        <p:txBody>
          <a:bodyPr/>
          <a:lstStyle/>
          <a:p>
            <a:r>
              <a:rPr lang="en-US"/>
              <a:t>Beam loss in CEBAF</a:t>
            </a:r>
            <a:endParaRPr lang="en-US" dirty="0"/>
          </a:p>
        </p:txBody>
      </p:sp>
      <p:sp>
        <p:nvSpPr>
          <p:cNvPr id="5" name="Slide Number Placeholder 4">
            <a:extLst>
              <a:ext uri="{FF2B5EF4-FFF2-40B4-BE49-F238E27FC236}">
                <a16:creationId xmlns:a16="http://schemas.microsoft.com/office/drawing/2014/main" id="{60C34220-CF3B-CAD6-1297-01CD10875C6E}"/>
              </a:ext>
            </a:extLst>
          </p:cNvPr>
          <p:cNvSpPr>
            <a:spLocks noGrp="1"/>
          </p:cNvSpPr>
          <p:nvPr>
            <p:ph type="sldNum" sz="quarter" idx="12"/>
          </p:nvPr>
        </p:nvSpPr>
        <p:spPr/>
        <p:txBody>
          <a:bodyPr/>
          <a:lstStyle/>
          <a:p>
            <a:fld id="{07E1C93C-5050-FC42-8F10-D22D4F119D13}" type="slidenum">
              <a:rPr lang="en-US" smtClean="0"/>
              <a:pPr/>
              <a:t>8</a:t>
            </a:fld>
            <a:endParaRPr lang="en-US" dirty="0"/>
          </a:p>
        </p:txBody>
      </p:sp>
      <p:sp>
        <p:nvSpPr>
          <p:cNvPr id="7" name="AutoShape 2">
            <a:extLst>
              <a:ext uri="{FF2B5EF4-FFF2-40B4-BE49-F238E27FC236}">
                <a16:creationId xmlns:a16="http://schemas.microsoft.com/office/drawing/2014/main" id="{A08107C9-DBB9-FC46-5466-C7F6DBA0EA7F}"/>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7A1DF4A4-4577-CC3C-4223-B62417E65EC9}"/>
              </a:ext>
            </a:extLst>
          </p:cNvPr>
          <p:cNvPicPr>
            <a:picLocks noChangeAspect="1"/>
          </p:cNvPicPr>
          <p:nvPr/>
        </p:nvPicPr>
        <p:blipFill>
          <a:blip r:embed="rId3"/>
          <a:stretch>
            <a:fillRect/>
          </a:stretch>
        </p:blipFill>
        <p:spPr>
          <a:xfrm>
            <a:off x="3302669" y="816393"/>
            <a:ext cx="4775200" cy="3581400"/>
          </a:xfrm>
          <a:prstGeom prst="rect">
            <a:avLst/>
          </a:prstGeom>
        </p:spPr>
      </p:pic>
      <p:sp>
        <p:nvSpPr>
          <p:cNvPr id="9" name="TextBox 8">
            <a:extLst>
              <a:ext uri="{FF2B5EF4-FFF2-40B4-BE49-F238E27FC236}">
                <a16:creationId xmlns:a16="http://schemas.microsoft.com/office/drawing/2014/main" id="{9C194AC3-4616-FE6C-AF63-871A6E73B622}"/>
              </a:ext>
            </a:extLst>
          </p:cNvPr>
          <p:cNvSpPr txBox="1"/>
          <p:nvPr/>
        </p:nvSpPr>
        <p:spPr>
          <a:xfrm>
            <a:off x="3302669" y="4746458"/>
            <a:ext cx="4878259" cy="1477328"/>
          </a:xfrm>
          <a:prstGeom prst="rect">
            <a:avLst/>
          </a:prstGeom>
          <a:noFill/>
        </p:spPr>
        <p:txBody>
          <a:bodyPr wrap="none" rtlCol="0">
            <a:spAutoFit/>
          </a:bodyPr>
          <a:lstStyle/>
          <a:p>
            <a:r>
              <a:rPr lang="en-US" dirty="0"/>
              <a:t>This is consistent with a synchrotron radiation fan </a:t>
            </a:r>
            <a:br>
              <a:rPr lang="en-US" dirty="0"/>
            </a:br>
            <a:r>
              <a:rPr lang="en-US" dirty="0"/>
              <a:t>with beam bending up.</a:t>
            </a:r>
          </a:p>
          <a:p>
            <a:endParaRPr lang="en-US" dirty="0"/>
          </a:p>
          <a:p>
            <a:r>
              <a:rPr lang="en-US" dirty="0"/>
              <a:t>Implication as to where we need to place BLMS.</a:t>
            </a:r>
            <a:br>
              <a:rPr lang="en-US" dirty="0"/>
            </a:br>
            <a:r>
              <a:rPr lang="en-US" dirty="0"/>
              <a:t>We also can compare with the diagnostic IDX.</a:t>
            </a:r>
          </a:p>
        </p:txBody>
      </p:sp>
    </p:spTree>
    <p:extLst>
      <p:ext uri="{BB962C8B-B14F-4D97-AF65-F5344CB8AC3E}">
        <p14:creationId xmlns:p14="http://schemas.microsoft.com/office/powerpoint/2010/main" val="34254041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E2C06-52AF-4B8D-E215-EDE449147CDB}"/>
              </a:ext>
            </a:extLst>
          </p:cNvPr>
          <p:cNvSpPr>
            <a:spLocks noGrp="1"/>
          </p:cNvSpPr>
          <p:nvPr>
            <p:ph type="title"/>
          </p:nvPr>
        </p:nvSpPr>
        <p:spPr/>
        <p:txBody>
          <a:bodyPr/>
          <a:lstStyle/>
          <a:p>
            <a:r>
              <a:rPr lang="en-US" dirty="0"/>
              <a:t>Beam loss due to vacuum degradation</a:t>
            </a:r>
          </a:p>
        </p:txBody>
      </p:sp>
      <p:sp>
        <p:nvSpPr>
          <p:cNvPr id="3" name="Content Placeholder 2">
            <a:extLst>
              <a:ext uri="{FF2B5EF4-FFF2-40B4-BE49-F238E27FC236}">
                <a16:creationId xmlns:a16="http://schemas.microsoft.com/office/drawing/2014/main" id="{20B4B6E6-8C18-25A6-A6B9-C7089A6D0C19}"/>
              </a:ext>
            </a:extLst>
          </p:cNvPr>
          <p:cNvSpPr>
            <a:spLocks noGrp="1"/>
          </p:cNvSpPr>
          <p:nvPr>
            <p:ph idx="1"/>
          </p:nvPr>
        </p:nvSpPr>
        <p:spPr/>
        <p:txBody>
          <a:bodyPr/>
          <a:lstStyle/>
          <a:p>
            <a:r>
              <a:rPr lang="en-US" dirty="0"/>
              <a:t>If the vacuum degrades, e- beam or synchrotron radiation photons can interact with gas and produce losses. </a:t>
            </a:r>
          </a:p>
          <a:p>
            <a:endParaRPr lang="en-US" dirty="0"/>
          </a:p>
          <a:p>
            <a:r>
              <a:rPr lang="en-US" dirty="0"/>
              <a:t>Effect will be most prevalent in ARC9 where load is highest.</a:t>
            </a:r>
          </a:p>
          <a:p>
            <a:endParaRPr lang="en-US" dirty="0"/>
          </a:p>
          <a:p>
            <a:endParaRPr lang="en-US" dirty="0"/>
          </a:p>
        </p:txBody>
      </p:sp>
      <p:sp>
        <p:nvSpPr>
          <p:cNvPr id="4" name="Footer Placeholder 3">
            <a:extLst>
              <a:ext uri="{FF2B5EF4-FFF2-40B4-BE49-F238E27FC236}">
                <a16:creationId xmlns:a16="http://schemas.microsoft.com/office/drawing/2014/main" id="{36C62422-3CEC-614A-5930-FCCE7E40D74F}"/>
              </a:ext>
            </a:extLst>
          </p:cNvPr>
          <p:cNvSpPr>
            <a:spLocks noGrp="1"/>
          </p:cNvSpPr>
          <p:nvPr>
            <p:ph type="ftr" sz="quarter" idx="11"/>
          </p:nvPr>
        </p:nvSpPr>
        <p:spPr/>
        <p:txBody>
          <a:bodyPr/>
          <a:lstStyle/>
          <a:p>
            <a:r>
              <a:rPr lang="en-US"/>
              <a:t>Beam loss in CEBAF</a:t>
            </a:r>
            <a:endParaRPr lang="en-US" dirty="0"/>
          </a:p>
        </p:txBody>
      </p:sp>
      <p:sp>
        <p:nvSpPr>
          <p:cNvPr id="5" name="Slide Number Placeholder 4">
            <a:extLst>
              <a:ext uri="{FF2B5EF4-FFF2-40B4-BE49-F238E27FC236}">
                <a16:creationId xmlns:a16="http://schemas.microsoft.com/office/drawing/2014/main" id="{6EC3F63C-986A-5A7B-DC69-5885B82CF29C}"/>
              </a:ext>
            </a:extLst>
          </p:cNvPr>
          <p:cNvSpPr>
            <a:spLocks noGrp="1"/>
          </p:cNvSpPr>
          <p:nvPr>
            <p:ph type="sldNum" sz="quarter" idx="12"/>
          </p:nvPr>
        </p:nvSpPr>
        <p:spPr/>
        <p:txBody>
          <a:bodyPr/>
          <a:lstStyle/>
          <a:p>
            <a:fld id="{07E1C93C-5050-FC42-8F10-D22D4F119D13}" type="slidenum">
              <a:rPr lang="en-US" smtClean="0"/>
              <a:pPr/>
              <a:t>9</a:t>
            </a:fld>
            <a:endParaRPr lang="en-US" dirty="0"/>
          </a:p>
        </p:txBody>
      </p:sp>
      <p:pic>
        <p:nvPicPr>
          <p:cNvPr id="6" name="Picture 5">
            <a:extLst>
              <a:ext uri="{FF2B5EF4-FFF2-40B4-BE49-F238E27FC236}">
                <a16:creationId xmlns:a16="http://schemas.microsoft.com/office/drawing/2014/main" id="{CAA979B5-9CD4-4338-1BC2-D3471ABA26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245" y="2744633"/>
            <a:ext cx="5219700" cy="2505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71513571"/>
      </p:ext>
    </p:extLst>
  </p:cSld>
  <p:clrMapOvr>
    <a:masterClrMapping/>
  </p:clrMapOvr>
</p:sld>
</file>

<file path=ppt/theme/theme1.xml><?xml version="1.0" encoding="utf-8"?>
<a:theme xmlns:a="http://schemas.openxmlformats.org/drawingml/2006/main" name="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ndard Format PowerPoint Template.pptx" id="{76A522FA-4D8F-48B9-B58D-2BDFFF3EC6AF}" vid="{7562D16B-8812-40B1-BFDD-C56C8E5BDEA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426b74de-0581-4e94-90c0-1abf6215444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41B1D514388CB41A0EEF7AB490ED85B" ma:contentTypeVersion="15" ma:contentTypeDescription="Create a new document." ma:contentTypeScope="" ma:versionID="94ced2361850c34915b8f4b6b0b61c67">
  <xsd:schema xmlns:xsd="http://www.w3.org/2001/XMLSchema" xmlns:xs="http://www.w3.org/2001/XMLSchema" xmlns:p="http://schemas.microsoft.com/office/2006/metadata/properties" xmlns:ns3="426b74de-0581-4e94-90c0-1abf6215444e" xmlns:ns4="dcff909e-542d-4672-8557-4ef8d9009dce" targetNamespace="http://schemas.microsoft.com/office/2006/metadata/properties" ma:root="true" ma:fieldsID="c77ea321891d312b3a151be0370ee74b" ns3:_="" ns4:_="">
    <xsd:import namespace="426b74de-0581-4e94-90c0-1abf6215444e"/>
    <xsd:import namespace="dcff909e-542d-4672-8557-4ef8d9009dce"/>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DateTaken" minOccurs="0"/>
                <xsd:element ref="ns3:MediaServiceLocation" minOccurs="0"/>
                <xsd:element ref="ns3:MediaServiceOCR"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6b74de-0581-4e94-90c0-1abf621544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_activity" ma:index="19" nillable="true" ma:displayName="_activity" ma:hidden="true" ma:internalName="_activity">
      <xsd:simpleType>
        <xsd:restriction base="dms:Note"/>
      </xsd:simpleType>
    </xsd:element>
    <xsd:element name="MediaServiceObjectDetectorVersions" ma:index="20" nillable="true" ma:displayName="MediaServiceObjectDetectorVersions" ma:description="" ma:hidden="true" ma:indexed="true" ma:internalName="MediaServiceObjectDetectorVersions" ma:readOnly="true">
      <xsd:simpleType>
        <xsd:restriction base="dms:Text"/>
      </xsd:simpleType>
    </xsd:element>
    <xsd:element name="MediaServiceSystemTags" ma:index="21" nillable="true" ma:displayName="MediaServiceSystemTags" ma:hidden="true" ma:internalName="MediaServiceSystemTags" ma:readOnly="true">
      <xsd:simpleType>
        <xsd:restriction base="dms:Note"/>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cff909e-542d-4672-8557-4ef8d9009dc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D59C2EE-EC77-4A65-ADEA-F98DE5E6281D}">
  <ds:schemaRefs>
    <ds:schemaRef ds:uri="http://purl.org/dc/elements/1.1/"/>
    <ds:schemaRef ds:uri="http://schemas.microsoft.com/office/2006/documentManagement/types"/>
    <ds:schemaRef ds:uri="http://www.w3.org/XML/1998/namespace"/>
    <ds:schemaRef ds:uri="http://schemas.microsoft.com/office/infopath/2007/PartnerControls"/>
    <ds:schemaRef ds:uri="http://purl.org/dc/dcmitype/"/>
    <ds:schemaRef ds:uri="http://purl.org/dc/terms/"/>
    <ds:schemaRef ds:uri="426b74de-0581-4e94-90c0-1abf6215444e"/>
    <ds:schemaRef ds:uri="http://schemas.openxmlformats.org/package/2006/metadata/core-properties"/>
    <ds:schemaRef ds:uri="dcff909e-542d-4672-8557-4ef8d9009dce"/>
    <ds:schemaRef ds:uri="http://schemas.microsoft.com/office/2006/metadata/properties"/>
  </ds:schemaRefs>
</ds:datastoreItem>
</file>

<file path=customXml/itemProps2.xml><?xml version="1.0" encoding="utf-8"?>
<ds:datastoreItem xmlns:ds="http://schemas.openxmlformats.org/officeDocument/2006/customXml" ds:itemID="{0DED4D04-B493-405D-90F2-A361283A44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26b74de-0581-4e94-90c0-1abf6215444e"/>
    <ds:schemaRef ds:uri="dcff909e-542d-4672-8557-4ef8d9009d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FB2EEDE-3CA3-4C8D-A177-4558859F05B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Standard Format PowerPoint Template</Template>
  <TotalTime>8523</TotalTime>
  <Words>1342</Words>
  <Application>Microsoft Office PowerPoint</Application>
  <PresentationFormat>On-screen Show (4:3)</PresentationFormat>
  <Paragraphs>219</Paragraphs>
  <Slides>24</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.PingFangSC-Regular</vt:lpstr>
      <vt:lpstr>Arial</vt:lpstr>
      <vt:lpstr>Calibri</vt:lpstr>
      <vt:lpstr>Cambria Math</vt:lpstr>
      <vt:lpstr>PingFangSC-Regular</vt:lpstr>
      <vt:lpstr>Symbol</vt:lpstr>
      <vt:lpstr>Times New Roman</vt:lpstr>
      <vt:lpstr>Office Theme</vt:lpstr>
      <vt:lpstr>CEBAF beam loss, causes and remedies</vt:lpstr>
      <vt:lpstr>Scope</vt:lpstr>
      <vt:lpstr>Beam loss mechanisms ?</vt:lpstr>
      <vt:lpstr>Review of past radiation surveys with high CW beam </vt:lpstr>
      <vt:lpstr>Effect of momentum error in ARC fodo lattices</vt:lpstr>
      <vt:lpstr>Suboptimal placement of BLMs</vt:lpstr>
      <vt:lpstr>Energy tail at dispersive locations</vt:lpstr>
      <vt:lpstr>Synchrotron radiation fan in spreaders/recombiners</vt:lpstr>
      <vt:lpstr>Beam loss due to vacuum degradation</vt:lpstr>
      <vt:lpstr>Matching errors at high beta locations</vt:lpstr>
      <vt:lpstr>Beam loss patterns</vt:lpstr>
      <vt:lpstr>Beam occupancy 12GeV specs</vt:lpstr>
      <vt:lpstr>Size at extraction corners</vt:lpstr>
      <vt:lpstr>Field emission from SRF cavities</vt:lpstr>
      <vt:lpstr>IDX  (Xenon chambers) vs BLMS </vt:lpstr>
      <vt:lpstr>NDX  (neutron detectors)</vt:lpstr>
      <vt:lpstr>BLM sensitivity to field emission from SRF cavities</vt:lpstr>
      <vt:lpstr>Effect of gang phase error on beam loss</vt:lpstr>
      <vt:lpstr>RF Amplitude and Phase Stability Requirements</vt:lpstr>
      <vt:lpstr>How to study it ? Model vs Measurement </vt:lpstr>
      <vt:lpstr>Path forward for initial efforts ?</vt:lpstr>
      <vt:lpstr> Other actions recommended</vt:lpstr>
      <vt:lpstr>BACKUP SLIDES</vt:lpstr>
      <vt:lpstr>From original 12 GeV design studies (2006)</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CEBAF reliability, tune time and setup</dc:title>
  <dc:creator>Yves Roblin</dc:creator>
  <cp:lastModifiedBy>Yves Roblin</cp:lastModifiedBy>
  <cp:revision>23</cp:revision>
  <dcterms:created xsi:type="dcterms:W3CDTF">2023-05-31T14:54:03Z</dcterms:created>
  <dcterms:modified xsi:type="dcterms:W3CDTF">2025-04-22T22:50:23Z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0x010100C41B1D514388CB41A0EEF7AB490ED85B</vt:lpwstr>
  </property>
</Properties>
</file>