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380" r:id="rId3"/>
    <p:sldId id="276" r:id="rId4"/>
    <p:sldId id="277" r:id="rId5"/>
    <p:sldId id="281" r:id="rId6"/>
    <p:sldId id="283" r:id="rId7"/>
    <p:sldId id="285" r:id="rId8"/>
    <p:sldId id="328" r:id="rId9"/>
    <p:sldId id="301" r:id="rId10"/>
    <p:sldId id="365" r:id="rId11"/>
    <p:sldId id="370" r:id="rId12"/>
    <p:sldId id="381" r:id="rId13"/>
    <p:sldId id="382" r:id="rId14"/>
    <p:sldId id="383" r:id="rId15"/>
    <p:sldId id="399" r:id="rId16"/>
    <p:sldId id="378" r:id="rId17"/>
    <p:sldId id="40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A00"/>
    <a:srgbClr val="FD0001"/>
    <a:srgbClr val="48432A"/>
    <a:srgbClr val="90C226"/>
    <a:srgbClr val="CAC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0"/>
    <p:restoredTop sz="94694"/>
  </p:normalViewPr>
  <p:slideViewPr>
    <p:cSldViewPr snapToGrid="0">
      <p:cViewPr varScale="1">
        <p:scale>
          <a:sx n="121" d="100"/>
          <a:sy n="121" d="100"/>
        </p:scale>
        <p:origin x="952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1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preafico" userId="b4ed4526-8a67-4b05-8a0c-27152926aacd" providerId="ADAL" clId="{8517064D-0E6D-264C-9AEC-15D023FFA32C}"/>
    <pc:docChg chg="undo redo custSel addSld delSld modSld sldOrd modMainMaster">
      <pc:chgData name="Marco Spreafico" userId="b4ed4526-8a67-4b05-8a0c-27152926aacd" providerId="ADAL" clId="{8517064D-0E6D-264C-9AEC-15D023FFA32C}" dt="2025-05-26T16:05:31.042" v="7160"/>
      <pc:docMkLst>
        <pc:docMk/>
      </pc:docMkLst>
      <pc:sldChg chg="modSp mod modAnim">
        <pc:chgData name="Marco Spreafico" userId="b4ed4526-8a67-4b05-8a0c-27152926aacd" providerId="ADAL" clId="{8517064D-0E6D-264C-9AEC-15D023FFA32C}" dt="2025-05-26T08:45:30.912" v="2873"/>
        <pc:sldMkLst>
          <pc:docMk/>
          <pc:sldMk cId="1115379232" sldId="265"/>
        </pc:sldMkLst>
        <pc:spChg chg="mod">
          <ac:chgData name="Marco Spreafico" userId="b4ed4526-8a67-4b05-8a0c-27152926aacd" providerId="ADAL" clId="{8517064D-0E6D-264C-9AEC-15D023FFA32C}" dt="2025-05-26T08:45:30.912" v="2873"/>
          <ac:spMkLst>
            <pc:docMk/>
            <pc:sldMk cId="1115379232" sldId="265"/>
            <ac:spMk id="3" creationId="{ED838BB4-C2C6-0B88-5F4F-AD1DBA869BD5}"/>
          </ac:spMkLst>
        </pc:spChg>
      </pc:sldChg>
      <pc:sldChg chg="modSp mod">
        <pc:chgData name="Marco Spreafico" userId="b4ed4526-8a67-4b05-8a0c-27152926aacd" providerId="ADAL" clId="{8517064D-0E6D-264C-9AEC-15D023FFA32C}" dt="2025-05-26T08:17:21.410" v="1756" actId="20577"/>
        <pc:sldMkLst>
          <pc:docMk/>
          <pc:sldMk cId="1833362867" sldId="269"/>
        </pc:sldMkLst>
        <pc:spChg chg="mod">
          <ac:chgData name="Marco Spreafico" userId="b4ed4526-8a67-4b05-8a0c-27152926aacd" providerId="ADAL" clId="{8517064D-0E6D-264C-9AEC-15D023FFA32C}" dt="2025-05-26T08:17:21.410" v="1756" actId="20577"/>
          <ac:spMkLst>
            <pc:docMk/>
            <pc:sldMk cId="1833362867" sldId="269"/>
            <ac:spMk id="5" creationId="{2E10B5B7-2D0D-4631-529B-9A1CC849888E}"/>
          </ac:spMkLst>
        </pc:spChg>
      </pc:sldChg>
      <pc:sldChg chg="modSp mod">
        <pc:chgData name="Marco Spreafico" userId="b4ed4526-8a67-4b05-8a0c-27152926aacd" providerId="ADAL" clId="{8517064D-0E6D-264C-9AEC-15D023FFA32C}" dt="2025-05-26T08:43:06.304" v="2872" actId="1036"/>
        <pc:sldMkLst>
          <pc:docMk/>
          <pc:sldMk cId="313603193" sldId="270"/>
        </pc:sldMkLst>
        <pc:spChg chg="mod">
          <ac:chgData name="Marco Spreafico" userId="b4ed4526-8a67-4b05-8a0c-27152926aacd" providerId="ADAL" clId="{8517064D-0E6D-264C-9AEC-15D023FFA32C}" dt="2025-05-26T08:43:06.304" v="2872" actId="1036"/>
          <ac:spMkLst>
            <pc:docMk/>
            <pc:sldMk cId="313603193" sldId="270"/>
            <ac:spMk id="50" creationId="{B6D342CB-0246-C53C-CC9C-F66B1C53B92E}"/>
          </ac:spMkLst>
        </pc:spChg>
      </pc:sldChg>
      <pc:sldChg chg="modSp">
        <pc:chgData name="Marco Spreafico" userId="b4ed4526-8a67-4b05-8a0c-27152926aacd" providerId="ADAL" clId="{8517064D-0E6D-264C-9AEC-15D023FFA32C}" dt="2025-05-26T11:15:25.105" v="4445" actId="207"/>
        <pc:sldMkLst>
          <pc:docMk/>
          <pc:sldMk cId="3949108923" sldId="271"/>
        </pc:sldMkLst>
        <pc:grpChg chg="mod">
          <ac:chgData name="Marco Spreafico" userId="b4ed4526-8a67-4b05-8a0c-27152926aacd" providerId="ADAL" clId="{8517064D-0E6D-264C-9AEC-15D023FFA32C}" dt="2025-05-26T11:15:25.105" v="4445" actId="207"/>
          <ac:grpSpMkLst>
            <pc:docMk/>
            <pc:sldMk cId="3949108923" sldId="271"/>
            <ac:grpSpMk id="72" creationId="{CE3FB9BE-84AA-8ABE-92AD-38D1E632F418}"/>
          </ac:grpSpMkLst>
        </pc:grpChg>
      </pc:sldChg>
      <pc:sldChg chg="modSp">
        <pc:chgData name="Marco Spreafico" userId="b4ed4526-8a67-4b05-8a0c-27152926aacd" providerId="ADAL" clId="{8517064D-0E6D-264C-9AEC-15D023FFA32C}" dt="2025-05-26T11:15:36.631" v="4449" actId="207"/>
        <pc:sldMkLst>
          <pc:docMk/>
          <pc:sldMk cId="2029371318" sldId="272"/>
        </pc:sldMkLst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83" creationId="{13C9561E-991D-202C-65F1-246480DB1301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84" creationId="{24C594A9-4DE0-8333-9843-82FF85926E8C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86" creationId="{FC5B74C3-39FB-E264-2687-77EF46AEF0FC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89" creationId="{CA43B06D-FC54-60DD-937A-C54BB2E6C8E8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92" creationId="{50C17954-9E6F-D455-63FF-1F1D62530EAF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97" creationId="{5DDB0437-8BA7-12BF-1EC7-3C3F0A9ACA95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98" creationId="{AC9C533C-8C4D-5E83-AD75-9418A1BF89FD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100" creationId="{E340C136-3057-D3BF-473E-A0BF32606BAD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101" creationId="{716BF4AF-321E-C47B-2220-957AFF571A7A}"/>
          </ac:spMkLst>
        </pc:spChg>
        <pc:spChg chg="mod">
          <ac:chgData name="Marco Spreafico" userId="b4ed4526-8a67-4b05-8a0c-27152926aacd" providerId="ADAL" clId="{8517064D-0E6D-264C-9AEC-15D023FFA32C}" dt="2025-05-26T11:15:36.631" v="4449" actId="207"/>
          <ac:spMkLst>
            <pc:docMk/>
            <pc:sldMk cId="2029371318" sldId="272"/>
            <ac:spMk id="102" creationId="{5BE486BC-2616-11C0-6D8F-BAC6B9BF732C}"/>
          </ac:spMkLst>
        </pc:spChg>
      </pc:sldChg>
      <pc:sldChg chg="modAnim">
        <pc:chgData name="Marco Spreafico" userId="b4ed4526-8a67-4b05-8a0c-27152926aacd" providerId="ADAL" clId="{8517064D-0E6D-264C-9AEC-15D023FFA32C}" dt="2025-05-23T09:17:03.068" v="140"/>
        <pc:sldMkLst>
          <pc:docMk/>
          <pc:sldMk cId="203763974" sldId="274"/>
        </pc:sldMkLst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510933075" sldId="276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510933075" sldId="276"/>
            <ac:spMk id="2" creationId="{0453E87B-DBD8-4643-7F1F-A6114C9FCC8E}"/>
          </ac:spMkLst>
        </pc:spChg>
      </pc:sldChg>
      <pc:sldChg chg="addSp delSp modSp mod">
        <pc:chgData name="Marco Spreafico" userId="b4ed4526-8a67-4b05-8a0c-27152926aacd" providerId="ADAL" clId="{8517064D-0E6D-264C-9AEC-15D023FFA32C}" dt="2025-05-26T08:46:21.672" v="2910" actId="20577"/>
        <pc:sldMkLst>
          <pc:docMk/>
          <pc:sldMk cId="1267446331" sldId="277"/>
        </pc:sldMkLst>
        <pc:spChg chg="add mod">
          <ac:chgData name="Marco Spreafico" userId="b4ed4526-8a67-4b05-8a0c-27152926aacd" providerId="ADAL" clId="{8517064D-0E6D-264C-9AEC-15D023FFA32C}" dt="2025-05-26T08:46:21.672" v="2910" actId="20577"/>
          <ac:spMkLst>
            <pc:docMk/>
            <pc:sldMk cId="1267446331" sldId="277"/>
            <ac:spMk id="6" creationId="{059328C9-0C1E-4366-5CC2-B59E304DC7C8}"/>
          </ac:spMkLst>
        </pc:spChg>
      </pc:sldChg>
      <pc:sldChg chg="addSp modSp mod modAnim">
        <pc:chgData name="Marco Spreafico" userId="b4ed4526-8a67-4b05-8a0c-27152926aacd" providerId="ADAL" clId="{8517064D-0E6D-264C-9AEC-15D023FFA32C}" dt="2025-05-26T15:04:41.894" v="7056" actId="478"/>
        <pc:sldMkLst>
          <pc:docMk/>
          <pc:sldMk cId="2547926948" sldId="278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2547926948" sldId="278"/>
            <ac:spMk id="2" creationId="{2E296F75-73C9-42AA-2723-FA95A9F66F57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15:04:41.894" v="7056" actId="478"/>
        <pc:sldMkLst>
          <pc:docMk/>
          <pc:sldMk cId="2618913428" sldId="281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2618913428" sldId="281"/>
            <ac:spMk id="2" creationId="{BA260C39-96A7-04D3-1302-53CBE64202AA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22" creationId="{D383690A-B813-8DC7-92A4-53E1D6DEA442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24" creationId="{641B4BF3-5CC2-4E5F-9458-9BE2B783F09F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26" creationId="{EE900358-E67C-80A1-1982-33E3CF5BDB86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27" creationId="{8CA2C394-E1DF-0DB6-D01E-90CB0AAFF44D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28" creationId="{E1FE6AF0-D8EB-60F3-0937-8180801E192A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30" creationId="{B2668772-DD89-0FAF-CB4B-D9FE19B3D052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31" creationId="{AAB6C2C4-16C7-8F2F-C42D-D1907A5B7C7B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33" creationId="{6B8477F4-9668-12F6-F095-3D78B9F0D158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34" creationId="{B3FE3C33-33AE-DB9B-7460-FBAAE758A9D3}"/>
          </ac:spMkLst>
        </pc:spChg>
        <pc:spChg chg="mod">
          <ac:chgData name="Marco Spreafico" userId="b4ed4526-8a67-4b05-8a0c-27152926aacd" providerId="ADAL" clId="{8517064D-0E6D-264C-9AEC-15D023FFA32C}" dt="2025-05-23T09:19:32.913" v="167"/>
          <ac:spMkLst>
            <pc:docMk/>
            <pc:sldMk cId="2618913428" sldId="281"/>
            <ac:spMk id="136" creationId="{7AE9B27E-BC95-7577-E03D-00F6393390AA}"/>
          </ac:spMkLst>
        </pc:spChg>
        <pc:grpChg chg="mod">
          <ac:chgData name="Marco Spreafico" userId="b4ed4526-8a67-4b05-8a0c-27152926aacd" providerId="ADAL" clId="{8517064D-0E6D-264C-9AEC-15D023FFA32C}" dt="2025-05-23T09:21:47.079" v="218" actId="1076"/>
          <ac:grpSpMkLst>
            <pc:docMk/>
            <pc:sldMk cId="2618913428" sldId="281"/>
            <ac:grpSpMk id="119" creationId="{96128989-A710-39D0-11EE-5E86AF80194D}"/>
          </ac:grpSpMkLst>
        </pc:grpChg>
        <pc:grpChg chg="mod modVis">
          <ac:chgData name="Marco Spreafico" userId="b4ed4526-8a67-4b05-8a0c-27152926aacd" providerId="ADAL" clId="{8517064D-0E6D-264C-9AEC-15D023FFA32C}" dt="2025-05-23T09:23:18.070" v="225" actId="14100"/>
          <ac:grpSpMkLst>
            <pc:docMk/>
            <pc:sldMk cId="2618913428" sldId="281"/>
            <ac:grpSpMk id="121" creationId="{C9908F2C-10B3-F973-075D-73FE519AD4EF}"/>
          </ac:grpSpMkLst>
        </pc:grpChg>
      </pc:sldChg>
      <pc:sldChg chg="modSp mod">
        <pc:chgData name="Marco Spreafico" userId="b4ed4526-8a67-4b05-8a0c-27152926aacd" providerId="ADAL" clId="{8517064D-0E6D-264C-9AEC-15D023FFA32C}" dt="2025-05-26T15:04:41.894" v="7056" actId="478"/>
        <pc:sldMkLst>
          <pc:docMk/>
          <pc:sldMk cId="3727917506" sldId="282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3727917506" sldId="282"/>
            <ac:spMk id="4" creationId="{F241E0CC-D50A-B20B-6594-5268F017F0D5}"/>
          </ac:spMkLst>
        </pc:sp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97735070" sldId="283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97735070" sldId="283"/>
            <ac:spMk id="6" creationId="{F69109A7-A29E-E4E9-00E9-933423158983}"/>
          </ac:spMkLst>
        </pc:spChg>
      </pc:sldChg>
      <pc:sldChg chg="modTransition">
        <pc:chgData name="Marco Spreafico" userId="b4ed4526-8a67-4b05-8a0c-27152926aacd" providerId="ADAL" clId="{8517064D-0E6D-264C-9AEC-15D023FFA32C}" dt="2025-05-26T16:03:48.890" v="7145"/>
        <pc:sldMkLst>
          <pc:docMk/>
          <pc:sldMk cId="3030866318" sldId="284"/>
        </pc:sldMkLst>
      </pc:sldChg>
      <pc:sldChg chg="modSp mod">
        <pc:chgData name="Marco Spreafico" userId="b4ed4526-8a67-4b05-8a0c-27152926aacd" providerId="ADAL" clId="{8517064D-0E6D-264C-9AEC-15D023FFA32C}" dt="2025-05-23T09:14:57.139" v="127" actId="692"/>
        <pc:sldMkLst>
          <pc:docMk/>
          <pc:sldMk cId="4216707963" sldId="285"/>
        </pc:sldMkLst>
        <pc:spChg chg="mod">
          <ac:chgData name="Marco Spreafico" userId="b4ed4526-8a67-4b05-8a0c-27152926aacd" providerId="ADAL" clId="{8517064D-0E6D-264C-9AEC-15D023FFA32C}" dt="2025-05-23T09:14:57.139" v="127" actId="692"/>
          <ac:spMkLst>
            <pc:docMk/>
            <pc:sldMk cId="4216707963" sldId="285"/>
            <ac:spMk id="60" creationId="{DFADEF77-C2F8-CFCB-913A-2412954EBE03}"/>
          </ac:spMkLst>
        </pc:spChg>
        <pc:cxnChg chg="mod">
          <ac:chgData name="Marco Spreafico" userId="b4ed4526-8a67-4b05-8a0c-27152926aacd" providerId="ADAL" clId="{8517064D-0E6D-264C-9AEC-15D023FFA32C}" dt="2025-05-23T09:14:56.600" v="126" actId="692"/>
          <ac:cxnSpMkLst>
            <pc:docMk/>
            <pc:sldMk cId="4216707963" sldId="285"/>
            <ac:cxnSpMk id="58" creationId="{8EB63DB3-6353-F0C1-A13A-9D6C65452A56}"/>
          </ac:cxnSpMkLst>
        </pc:cxnChg>
        <pc:cxnChg chg="mod">
          <ac:chgData name="Marco Spreafico" userId="b4ed4526-8a67-4b05-8a0c-27152926aacd" providerId="ADAL" clId="{8517064D-0E6D-264C-9AEC-15D023FFA32C}" dt="2025-05-23T09:14:56.214" v="125" actId="14100"/>
          <ac:cxnSpMkLst>
            <pc:docMk/>
            <pc:sldMk cId="4216707963" sldId="285"/>
            <ac:cxnSpMk id="59" creationId="{F86C04CD-A1C8-32CE-1831-2BA2D4B830D7}"/>
          </ac:cxnSpMkLst>
        </pc:cxn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1421933403" sldId="287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1421933403" sldId="287"/>
            <ac:spMk id="13" creationId="{DE501B96-14E1-3717-DE1C-4C26A8EF63C4}"/>
          </ac:spMkLst>
        </pc:spChg>
      </pc:sldChg>
      <pc:sldChg chg="modSp mod">
        <pc:chgData name="Marco Spreafico" userId="b4ed4526-8a67-4b05-8a0c-27152926aacd" providerId="ADAL" clId="{8517064D-0E6D-264C-9AEC-15D023FFA32C}" dt="2025-05-26T14:56:18.437" v="6663" actId="14100"/>
        <pc:sldMkLst>
          <pc:docMk/>
          <pc:sldMk cId="3825738846" sldId="288"/>
        </pc:sldMkLst>
        <pc:spChg chg="mod">
          <ac:chgData name="Marco Spreafico" userId="b4ed4526-8a67-4b05-8a0c-27152926aacd" providerId="ADAL" clId="{8517064D-0E6D-264C-9AEC-15D023FFA32C}" dt="2025-05-26T14:56:18.437" v="6663" actId="14100"/>
          <ac:spMkLst>
            <pc:docMk/>
            <pc:sldMk cId="3825738846" sldId="288"/>
            <ac:spMk id="2" creationId="{BFFAA76A-97E4-2E53-EF8D-437F42B04033}"/>
          </ac:spMkLst>
        </pc:spChg>
        <pc:picChg chg="mod">
          <ac:chgData name="Marco Spreafico" userId="b4ed4526-8a67-4b05-8a0c-27152926aacd" providerId="ADAL" clId="{8517064D-0E6D-264C-9AEC-15D023FFA32C}" dt="2025-05-26T14:54:43.235" v="6626" actId="1076"/>
          <ac:picMkLst>
            <pc:docMk/>
            <pc:sldMk cId="3825738846" sldId="288"/>
            <ac:picMk id="4" creationId="{1809D95D-6C9E-C2AB-4B57-F468A2E888A1}"/>
          </ac:picMkLst>
        </pc:picChg>
        <pc:picChg chg="mod">
          <ac:chgData name="Marco Spreafico" userId="b4ed4526-8a67-4b05-8a0c-27152926aacd" providerId="ADAL" clId="{8517064D-0E6D-264C-9AEC-15D023FFA32C}" dt="2025-05-26T14:55:53.806" v="6655" actId="1076"/>
          <ac:picMkLst>
            <pc:docMk/>
            <pc:sldMk cId="3825738846" sldId="288"/>
            <ac:picMk id="5" creationId="{3CE107AF-846E-F882-7ECA-09C5593B6A35}"/>
          </ac:picMkLst>
        </pc:picChg>
        <pc:picChg chg="mod">
          <ac:chgData name="Marco Spreafico" userId="b4ed4526-8a67-4b05-8a0c-27152926aacd" providerId="ADAL" clId="{8517064D-0E6D-264C-9AEC-15D023FFA32C}" dt="2025-05-26T14:55:46.126" v="6652" actId="1076"/>
          <ac:picMkLst>
            <pc:docMk/>
            <pc:sldMk cId="3825738846" sldId="288"/>
            <ac:picMk id="6" creationId="{71FD6730-5B5D-BEDF-DD5E-AE85C05B84ED}"/>
          </ac:picMkLst>
        </pc:picChg>
        <pc:picChg chg="mod">
          <ac:chgData name="Marco Spreafico" userId="b4ed4526-8a67-4b05-8a0c-27152926aacd" providerId="ADAL" clId="{8517064D-0E6D-264C-9AEC-15D023FFA32C}" dt="2025-05-26T14:55:50.864" v="6653" actId="1076"/>
          <ac:picMkLst>
            <pc:docMk/>
            <pc:sldMk cId="3825738846" sldId="288"/>
            <ac:picMk id="7" creationId="{2AD87546-A4AE-C14A-76C9-CD86396FD988}"/>
          </ac:picMkLst>
        </pc:picChg>
        <pc:picChg chg="mod">
          <ac:chgData name="Marco Spreafico" userId="b4ed4526-8a67-4b05-8a0c-27152926aacd" providerId="ADAL" clId="{8517064D-0E6D-264C-9AEC-15D023FFA32C}" dt="2025-05-26T14:55:52.030" v="6654" actId="1076"/>
          <ac:picMkLst>
            <pc:docMk/>
            <pc:sldMk cId="3825738846" sldId="288"/>
            <ac:picMk id="8" creationId="{EB83DB17-E9DB-60E3-8B2C-FA2D8FCC5AC2}"/>
          </ac:picMkLst>
        </pc:picChg>
        <pc:cxnChg chg="mod">
          <ac:chgData name="Marco Spreafico" userId="b4ed4526-8a67-4b05-8a0c-27152926aacd" providerId="ADAL" clId="{8517064D-0E6D-264C-9AEC-15D023FFA32C}" dt="2025-05-26T14:55:59.453" v="6657" actId="14100"/>
          <ac:cxnSpMkLst>
            <pc:docMk/>
            <pc:sldMk cId="3825738846" sldId="288"/>
            <ac:cxnSpMk id="11" creationId="{0B1C5B4C-E93C-8A69-852B-E0687610B2A9}"/>
          </ac:cxnSpMkLst>
        </pc:cxnChg>
        <pc:cxnChg chg="mod">
          <ac:chgData name="Marco Spreafico" userId="b4ed4526-8a67-4b05-8a0c-27152926aacd" providerId="ADAL" clId="{8517064D-0E6D-264C-9AEC-15D023FFA32C}" dt="2025-05-26T14:56:01.827" v="6658" actId="14100"/>
          <ac:cxnSpMkLst>
            <pc:docMk/>
            <pc:sldMk cId="3825738846" sldId="288"/>
            <ac:cxnSpMk id="14" creationId="{BE09743F-FE26-C250-D0A3-636A77C61D6D}"/>
          </ac:cxnSpMkLst>
        </pc:cxnChg>
        <pc:cxnChg chg="mod">
          <ac:chgData name="Marco Spreafico" userId="b4ed4526-8a67-4b05-8a0c-27152926aacd" providerId="ADAL" clId="{8517064D-0E6D-264C-9AEC-15D023FFA32C}" dt="2025-05-26T14:56:04.768" v="6659" actId="14100"/>
          <ac:cxnSpMkLst>
            <pc:docMk/>
            <pc:sldMk cId="3825738846" sldId="288"/>
            <ac:cxnSpMk id="16" creationId="{84267024-73A0-A397-B055-BCA7DAE05EE2}"/>
          </ac:cxnSpMkLst>
        </pc:cxnChg>
        <pc:cxnChg chg="mod">
          <ac:chgData name="Marco Spreafico" userId="b4ed4526-8a67-4b05-8a0c-27152926aacd" providerId="ADAL" clId="{8517064D-0E6D-264C-9AEC-15D023FFA32C}" dt="2025-05-26T14:56:14.675" v="6662" actId="14100"/>
          <ac:cxnSpMkLst>
            <pc:docMk/>
            <pc:sldMk cId="3825738846" sldId="288"/>
            <ac:cxnSpMk id="19" creationId="{9FCD2C7E-776A-BA71-B74E-BB446D89545B}"/>
          </ac:cxnSpMkLst>
        </pc:cxnChg>
        <pc:cxnChg chg="mod">
          <ac:chgData name="Marco Spreafico" userId="b4ed4526-8a67-4b05-8a0c-27152926aacd" providerId="ADAL" clId="{8517064D-0E6D-264C-9AEC-15D023FFA32C}" dt="2025-05-26T14:56:10.853" v="6661" actId="14100"/>
          <ac:cxnSpMkLst>
            <pc:docMk/>
            <pc:sldMk cId="3825738846" sldId="288"/>
            <ac:cxnSpMk id="20" creationId="{01E31AB9-2C54-A46D-37DC-F22F9F6A3862}"/>
          </ac:cxnSpMkLst>
        </pc:cxnChg>
      </pc:sldChg>
      <pc:sldChg chg="addSp delSp modSp mod">
        <pc:chgData name="Marco Spreafico" userId="b4ed4526-8a67-4b05-8a0c-27152926aacd" providerId="ADAL" clId="{8517064D-0E6D-264C-9AEC-15D023FFA32C}" dt="2025-05-23T09:46:35.122" v="1005" actId="692"/>
        <pc:sldMkLst>
          <pc:docMk/>
          <pc:sldMk cId="2457407550" sldId="289"/>
        </pc:sldMkLst>
        <pc:spChg chg="add mod">
          <ac:chgData name="Marco Spreafico" userId="b4ed4526-8a67-4b05-8a0c-27152926aacd" providerId="ADAL" clId="{8517064D-0E6D-264C-9AEC-15D023FFA32C}" dt="2025-05-23T09:43:06.508" v="593" actId="171"/>
          <ac:spMkLst>
            <pc:docMk/>
            <pc:sldMk cId="2457407550" sldId="289"/>
            <ac:spMk id="2" creationId="{6344535B-1787-DBD0-6CFB-213DD834290C}"/>
          </ac:spMkLst>
        </pc:spChg>
        <pc:spChg chg="add mod">
          <ac:chgData name="Marco Spreafico" userId="b4ed4526-8a67-4b05-8a0c-27152926aacd" providerId="ADAL" clId="{8517064D-0E6D-264C-9AEC-15D023FFA32C}" dt="2025-05-23T09:46:35.122" v="1005" actId="692"/>
          <ac:spMkLst>
            <pc:docMk/>
            <pc:sldMk cId="2457407550" sldId="289"/>
            <ac:spMk id="4" creationId="{28507A90-A323-6988-56EF-41D87A5715A0}"/>
          </ac:spMkLst>
        </pc:spChg>
        <pc:spChg chg="mod">
          <ac:chgData name="Marco Spreafico" userId="b4ed4526-8a67-4b05-8a0c-27152926aacd" providerId="ADAL" clId="{8517064D-0E6D-264C-9AEC-15D023FFA32C}" dt="2025-05-23T09:43:14.260" v="595" actId="14100"/>
          <ac:spMkLst>
            <pc:docMk/>
            <pc:sldMk cId="2457407550" sldId="289"/>
            <ac:spMk id="54" creationId="{7C6D434D-3D2C-AAAB-C340-B73088F787CE}"/>
          </ac:spMkLst>
        </pc:spChg>
        <pc:spChg chg="mod">
          <ac:chgData name="Marco Spreafico" userId="b4ed4526-8a67-4b05-8a0c-27152926aacd" providerId="ADAL" clId="{8517064D-0E6D-264C-9AEC-15D023FFA32C}" dt="2025-05-23T09:43:18.110" v="596" actId="14100"/>
          <ac:spMkLst>
            <pc:docMk/>
            <pc:sldMk cId="2457407550" sldId="289"/>
            <ac:spMk id="55" creationId="{E98C1F39-F38E-0F37-5C63-72E61D744F72}"/>
          </ac:spMkLst>
        </pc:spChg>
      </pc:sldChg>
      <pc:sldChg chg="modSp mod modAnim">
        <pc:chgData name="Marco Spreafico" userId="b4ed4526-8a67-4b05-8a0c-27152926aacd" providerId="ADAL" clId="{8517064D-0E6D-264C-9AEC-15D023FFA32C}" dt="2025-05-26T08:58:54.092" v="3175"/>
        <pc:sldMkLst>
          <pc:docMk/>
          <pc:sldMk cId="3672474737" sldId="290"/>
        </pc:sldMkLst>
        <pc:spChg chg="mod">
          <ac:chgData name="Marco Spreafico" userId="b4ed4526-8a67-4b05-8a0c-27152926aacd" providerId="ADAL" clId="{8517064D-0E6D-264C-9AEC-15D023FFA32C}" dt="2025-05-26T08:58:44.766" v="3171" actId="14100"/>
          <ac:spMkLst>
            <pc:docMk/>
            <pc:sldMk cId="3672474737" sldId="290"/>
            <ac:spMk id="2" creationId="{87E626A6-9FF4-F3D0-1AB6-3648686C6DC3}"/>
          </ac:spMkLst>
        </pc:spChg>
        <pc:picChg chg="mod">
          <ac:chgData name="Marco Spreafico" userId="b4ed4526-8a67-4b05-8a0c-27152926aacd" providerId="ADAL" clId="{8517064D-0E6D-264C-9AEC-15D023FFA32C}" dt="2025-05-26T08:58:50.395" v="3174" actId="1076"/>
          <ac:picMkLst>
            <pc:docMk/>
            <pc:sldMk cId="3672474737" sldId="290"/>
            <ac:picMk id="56" creationId="{D5B0A464-A6DA-CE47-D3A4-A0B5E9EE0AF5}"/>
          </ac:picMkLst>
        </pc:picChg>
        <pc:picChg chg="mod">
          <ac:chgData name="Marco Spreafico" userId="b4ed4526-8a67-4b05-8a0c-27152926aacd" providerId="ADAL" clId="{8517064D-0E6D-264C-9AEC-15D023FFA32C}" dt="2025-05-26T08:58:49.118" v="3173" actId="1076"/>
          <ac:picMkLst>
            <pc:docMk/>
            <pc:sldMk cId="3672474737" sldId="290"/>
            <ac:picMk id="74" creationId="{3558A033-B1A9-88E1-4416-059733F2BBFE}"/>
          </ac:picMkLst>
        </pc:picChg>
      </pc:sldChg>
      <pc:sldChg chg="modSp mod">
        <pc:chgData name="Marco Spreafico" userId="b4ed4526-8a67-4b05-8a0c-27152926aacd" providerId="ADAL" clId="{8517064D-0E6D-264C-9AEC-15D023FFA32C}" dt="2025-05-26T15:04:41.894" v="7056" actId="478"/>
        <pc:sldMkLst>
          <pc:docMk/>
          <pc:sldMk cId="786016565" sldId="293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786016565" sldId="293"/>
            <ac:spMk id="2" creationId="{A916B1EF-0A84-8FCC-205D-C0E348DF8778}"/>
          </ac:spMkLst>
        </pc:spChg>
      </pc:sldChg>
      <pc:sldChg chg="addSp delSp modSp mod delAnim">
        <pc:chgData name="Marco Spreafico" userId="b4ed4526-8a67-4b05-8a0c-27152926aacd" providerId="ADAL" clId="{8517064D-0E6D-264C-9AEC-15D023FFA32C}" dt="2025-05-23T15:21:27.732" v="1202" actId="1076"/>
        <pc:sldMkLst>
          <pc:docMk/>
          <pc:sldMk cId="1803897661" sldId="294"/>
        </pc:sldMkLst>
        <pc:spChg chg="add mod">
          <ac:chgData name="Marco Spreafico" userId="b4ed4526-8a67-4b05-8a0c-27152926aacd" providerId="ADAL" clId="{8517064D-0E6D-264C-9AEC-15D023FFA32C}" dt="2025-05-23T15:07:22.603" v="1183"/>
          <ac:spMkLst>
            <pc:docMk/>
            <pc:sldMk cId="1803897661" sldId="294"/>
            <ac:spMk id="10" creationId="{3FF1A142-6F5F-D83A-B10E-4A5D6876B4E5}"/>
          </ac:spMkLst>
        </pc:spChg>
        <pc:picChg chg="add mod">
          <ac:chgData name="Marco Spreafico" userId="b4ed4526-8a67-4b05-8a0c-27152926aacd" providerId="ADAL" clId="{8517064D-0E6D-264C-9AEC-15D023FFA32C}" dt="2025-05-23T15:21:27.732" v="1202" actId="1076"/>
          <ac:picMkLst>
            <pc:docMk/>
            <pc:sldMk cId="1803897661" sldId="294"/>
            <ac:picMk id="6" creationId="{0381DF52-E28C-9962-0EEF-B7570D586CA6}"/>
          </ac:picMkLst>
        </pc:picChg>
      </pc:sldChg>
      <pc:sldChg chg="addSp modSp mod">
        <pc:chgData name="Marco Spreafico" userId="b4ed4526-8a67-4b05-8a0c-27152926aacd" providerId="ADAL" clId="{8517064D-0E6D-264C-9AEC-15D023FFA32C}" dt="2025-05-26T14:54:25.754" v="6623" actId="27636"/>
        <pc:sldMkLst>
          <pc:docMk/>
          <pc:sldMk cId="3485057615" sldId="295"/>
        </pc:sldMkLst>
        <pc:spChg chg="mod">
          <ac:chgData name="Marco Spreafico" userId="b4ed4526-8a67-4b05-8a0c-27152926aacd" providerId="ADAL" clId="{8517064D-0E6D-264C-9AEC-15D023FFA32C}" dt="2025-05-26T14:54:25.754" v="6623" actId="27636"/>
          <ac:spMkLst>
            <pc:docMk/>
            <pc:sldMk cId="3485057615" sldId="295"/>
            <ac:spMk id="2" creationId="{72CE246C-7E1D-631B-F38B-FB948D00E5AC}"/>
          </ac:spMkLst>
        </pc:spChg>
        <pc:picChg chg="add mod">
          <ac:chgData name="Marco Spreafico" userId="b4ed4526-8a67-4b05-8a0c-27152926aacd" providerId="ADAL" clId="{8517064D-0E6D-264C-9AEC-15D023FFA32C}" dt="2025-05-23T15:36:55.056" v="1210" actId="1076"/>
          <ac:picMkLst>
            <pc:docMk/>
            <pc:sldMk cId="3485057615" sldId="295"/>
            <ac:picMk id="1026" creationId="{2C9FF46F-1D3A-0331-800B-0D9DFE857C9A}"/>
          </ac:picMkLst>
        </pc:picChg>
      </pc:sldChg>
      <pc:sldChg chg="addSp delSp modSp mod modAnim">
        <pc:chgData name="Marco Spreafico" userId="b4ed4526-8a67-4b05-8a0c-27152926aacd" providerId="ADAL" clId="{8517064D-0E6D-264C-9AEC-15D023FFA32C}" dt="2025-05-26T15:56:14.751" v="7095"/>
        <pc:sldMkLst>
          <pc:docMk/>
          <pc:sldMk cId="1425274376" sldId="296"/>
        </pc:sldMkLst>
        <pc:spChg chg="mod">
          <ac:chgData name="Marco Spreafico" userId="b4ed4526-8a67-4b05-8a0c-27152926aacd" providerId="ADAL" clId="{8517064D-0E6D-264C-9AEC-15D023FFA32C}" dt="2025-05-23T18:37:43.860" v="1369" actId="20577"/>
          <ac:spMkLst>
            <pc:docMk/>
            <pc:sldMk cId="1425274376" sldId="296"/>
            <ac:spMk id="2" creationId="{1479BB82-E505-36E6-6065-63DF7FA558C0}"/>
          </ac:spMkLst>
        </pc:spChg>
        <pc:spChg chg="add mod">
          <ac:chgData name="Marco Spreafico" userId="b4ed4526-8a67-4b05-8a0c-27152926aacd" providerId="ADAL" clId="{8517064D-0E6D-264C-9AEC-15D023FFA32C}" dt="2025-05-26T15:55:56.984" v="7093" actId="20577"/>
          <ac:spMkLst>
            <pc:docMk/>
            <pc:sldMk cId="1425274376" sldId="296"/>
            <ac:spMk id="10" creationId="{A923A927-60D2-2136-25CE-0596011D3983}"/>
          </ac:spMkLst>
        </pc:spChg>
        <pc:grpChg chg="add mod">
          <ac:chgData name="Marco Spreafico" userId="b4ed4526-8a67-4b05-8a0c-27152926aacd" providerId="ADAL" clId="{8517064D-0E6D-264C-9AEC-15D023FFA32C}" dt="2025-05-26T15:55:18.198" v="7076" actId="164"/>
          <ac:grpSpMkLst>
            <pc:docMk/>
            <pc:sldMk cId="1425274376" sldId="296"/>
            <ac:grpSpMk id="14" creationId="{00483A34-E21F-570C-60D2-3D9F3955F149}"/>
          </ac:grpSpMkLst>
        </pc:grpChg>
        <pc:picChg chg="add mod">
          <ac:chgData name="Marco Spreafico" userId="b4ed4526-8a67-4b05-8a0c-27152926aacd" providerId="ADAL" clId="{8517064D-0E6D-264C-9AEC-15D023FFA32C}" dt="2025-05-26T10:16:22.994" v="3679" actId="1076"/>
          <ac:picMkLst>
            <pc:docMk/>
            <pc:sldMk cId="1425274376" sldId="296"/>
            <ac:picMk id="13" creationId="{D6B8F3F8-109F-B968-5C5A-0E55BD655481}"/>
          </ac:picMkLst>
        </pc:picChg>
        <pc:cxnChg chg="add mod">
          <ac:chgData name="Marco Spreafico" userId="b4ed4526-8a67-4b05-8a0c-27152926aacd" providerId="ADAL" clId="{8517064D-0E6D-264C-9AEC-15D023FFA32C}" dt="2025-05-26T15:55:34.324" v="7077" actId="208"/>
          <ac:cxnSpMkLst>
            <pc:docMk/>
            <pc:sldMk cId="1425274376" sldId="296"/>
            <ac:cxnSpMk id="11" creationId="{2F0E4FAA-8800-15B6-02D4-92E71FCB8235}"/>
          </ac:cxnSpMkLst>
        </pc:cxnChg>
        <pc:cxnChg chg="add mod">
          <ac:chgData name="Marco Spreafico" userId="b4ed4526-8a67-4b05-8a0c-27152926aacd" providerId="ADAL" clId="{8517064D-0E6D-264C-9AEC-15D023FFA32C}" dt="2025-05-26T15:55:34.324" v="7077" actId="208"/>
          <ac:cxnSpMkLst>
            <pc:docMk/>
            <pc:sldMk cId="1425274376" sldId="296"/>
            <ac:cxnSpMk id="12" creationId="{8978A702-3FD6-B0C3-6634-B737E3BCA1BA}"/>
          </ac:cxnSpMkLst>
        </pc:cxn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3307264054" sldId="297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3307264054" sldId="297"/>
            <ac:spMk id="2" creationId="{E4040C46-9496-7FD6-2B2D-0D78D0A6396A}"/>
          </ac:spMkLst>
        </pc:spChg>
      </pc:sldChg>
      <pc:sldChg chg="modSp mod modNotesTx">
        <pc:chgData name="Marco Spreafico" userId="b4ed4526-8a67-4b05-8a0c-27152926aacd" providerId="ADAL" clId="{8517064D-0E6D-264C-9AEC-15D023FFA32C}" dt="2025-05-26T08:54:00.432" v="3168" actId="20577"/>
        <pc:sldMkLst>
          <pc:docMk/>
          <pc:sldMk cId="348589492" sldId="304"/>
        </pc:sldMkLst>
        <pc:picChg chg="mod ord">
          <ac:chgData name="Marco Spreafico" userId="b4ed4526-8a67-4b05-8a0c-27152926aacd" providerId="ADAL" clId="{8517064D-0E6D-264C-9AEC-15D023FFA32C}" dt="2025-05-23T09:32:11.921" v="244" actId="13244"/>
          <ac:picMkLst>
            <pc:docMk/>
            <pc:sldMk cId="348589492" sldId="304"/>
            <ac:picMk id="18" creationId="{983986B3-1BFA-9BF8-5C6A-280A20301056}"/>
          </ac:picMkLst>
        </pc:picChg>
      </pc:sldChg>
      <pc:sldChg chg="modSp mod">
        <pc:chgData name="Marco Spreafico" userId="b4ed4526-8a67-4b05-8a0c-27152926aacd" providerId="ADAL" clId="{8517064D-0E6D-264C-9AEC-15D023FFA32C}" dt="2025-05-23T09:32:16.857" v="245" actId="13244"/>
        <pc:sldMkLst>
          <pc:docMk/>
          <pc:sldMk cId="3156976556" sldId="306"/>
        </pc:sldMkLst>
        <pc:picChg chg="mod ord">
          <ac:chgData name="Marco Spreafico" userId="b4ed4526-8a67-4b05-8a0c-27152926aacd" providerId="ADAL" clId="{8517064D-0E6D-264C-9AEC-15D023FFA32C}" dt="2025-05-23T09:32:16.857" v="245" actId="13244"/>
          <ac:picMkLst>
            <pc:docMk/>
            <pc:sldMk cId="3156976556" sldId="306"/>
            <ac:picMk id="18" creationId="{A97F656F-0F32-1F5C-BA3C-FB2B956F3509}"/>
          </ac:picMkLst>
        </pc:picChg>
      </pc:sldChg>
      <pc:sldChg chg="modSp mod">
        <pc:chgData name="Marco Spreafico" userId="b4ed4526-8a67-4b05-8a0c-27152926aacd" providerId="ADAL" clId="{8517064D-0E6D-264C-9AEC-15D023FFA32C}" dt="2025-05-23T09:32:20.805" v="246" actId="13244"/>
        <pc:sldMkLst>
          <pc:docMk/>
          <pc:sldMk cId="3337361550" sldId="307"/>
        </pc:sldMkLst>
        <pc:picChg chg="mod">
          <ac:chgData name="Marco Spreafico" userId="b4ed4526-8a67-4b05-8a0c-27152926aacd" providerId="ADAL" clId="{8517064D-0E6D-264C-9AEC-15D023FFA32C}" dt="2025-05-23T09:31:12.138" v="238" actId="171"/>
          <ac:picMkLst>
            <pc:docMk/>
            <pc:sldMk cId="3337361550" sldId="307"/>
            <ac:picMk id="18" creationId="{F036673C-D971-8E0F-FC09-EE81EE8900C1}"/>
          </ac:picMkLst>
        </pc:picChg>
        <pc:picChg chg="mod ord">
          <ac:chgData name="Marco Spreafico" userId="b4ed4526-8a67-4b05-8a0c-27152926aacd" providerId="ADAL" clId="{8517064D-0E6D-264C-9AEC-15D023FFA32C}" dt="2025-05-23T09:32:20.805" v="246" actId="13244"/>
          <ac:picMkLst>
            <pc:docMk/>
            <pc:sldMk cId="3337361550" sldId="307"/>
            <ac:picMk id="19" creationId="{AD8FCDC7-965A-B595-0390-3350935D2F8F}"/>
          </ac:picMkLst>
        </pc:picChg>
        <pc:picChg chg="mod ord">
          <ac:chgData name="Marco Spreafico" userId="b4ed4526-8a67-4b05-8a0c-27152926aacd" providerId="ADAL" clId="{8517064D-0E6D-264C-9AEC-15D023FFA32C}" dt="2025-05-23T09:31:43.132" v="243" actId="13244"/>
          <ac:picMkLst>
            <pc:docMk/>
            <pc:sldMk cId="3337361550" sldId="307"/>
            <ac:picMk id="20" creationId="{B6273597-9329-03CD-4481-3A11E9175C16}"/>
          </ac:picMkLst>
        </pc:picChg>
      </pc:sldChg>
      <pc:sldChg chg="modSp modTransition">
        <pc:chgData name="Marco Spreafico" userId="b4ed4526-8a67-4b05-8a0c-27152926aacd" providerId="ADAL" clId="{8517064D-0E6D-264C-9AEC-15D023FFA32C}" dt="2025-05-26T16:04:04.101" v="7146"/>
        <pc:sldMkLst>
          <pc:docMk/>
          <pc:sldMk cId="59190206" sldId="308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59190206" sldId="308"/>
            <ac:spMk id="9" creationId="{FD56B13E-C684-80C3-4ACA-038F58D64FFF}"/>
          </ac:spMkLst>
        </pc:spChg>
      </pc:sldChg>
      <pc:sldChg chg="modAnim">
        <pc:chgData name="Marco Spreafico" userId="b4ed4526-8a67-4b05-8a0c-27152926aacd" providerId="ADAL" clId="{8517064D-0E6D-264C-9AEC-15D023FFA32C}" dt="2025-05-23T09:33:15.182" v="249"/>
        <pc:sldMkLst>
          <pc:docMk/>
          <pc:sldMk cId="1984096065" sldId="308"/>
        </pc:sldMkLst>
      </pc:sldChg>
      <pc:sldChg chg="modSp mod">
        <pc:chgData name="Marco Spreafico" userId="b4ed4526-8a67-4b05-8a0c-27152926aacd" providerId="ADAL" clId="{8517064D-0E6D-264C-9AEC-15D023FFA32C}" dt="2025-05-23T09:53:34.998" v="1095" actId="207"/>
        <pc:sldMkLst>
          <pc:docMk/>
          <pc:sldMk cId="4267015668" sldId="310"/>
        </pc:sldMkLst>
      </pc:sldChg>
      <pc:sldChg chg="addSp delSp modSp mod modAnim">
        <pc:chgData name="Marco Spreafico" userId="b4ed4526-8a67-4b05-8a0c-27152926aacd" providerId="ADAL" clId="{8517064D-0E6D-264C-9AEC-15D023FFA32C}" dt="2025-05-23T09:51:05.445" v="1078" actId="208"/>
        <pc:sldMkLst>
          <pc:docMk/>
          <pc:sldMk cId="19699372" sldId="311"/>
        </pc:sldMkLst>
        <pc:spChg chg="mod">
          <ac:chgData name="Marco Spreafico" userId="b4ed4526-8a67-4b05-8a0c-27152926aacd" providerId="ADAL" clId="{8517064D-0E6D-264C-9AEC-15D023FFA32C}" dt="2025-05-23T09:37:46.346" v="430"/>
          <ac:spMkLst>
            <pc:docMk/>
            <pc:sldMk cId="19699372" sldId="311"/>
            <ac:spMk id="28" creationId="{637CD893-38F5-5B47-F02C-B3CCFB8F8FF7}"/>
          </ac:spMkLst>
        </pc:spChg>
        <pc:spChg chg="mod">
          <ac:chgData name="Marco Spreafico" userId="b4ed4526-8a67-4b05-8a0c-27152926aacd" providerId="ADAL" clId="{8517064D-0E6D-264C-9AEC-15D023FFA32C}" dt="2025-05-23T09:37:46.346" v="430"/>
          <ac:spMkLst>
            <pc:docMk/>
            <pc:sldMk cId="19699372" sldId="311"/>
            <ac:spMk id="29" creationId="{FFF3BC4E-167E-EE60-2AF9-016B0AFEAB70}"/>
          </ac:spMkLst>
        </pc:spChg>
        <pc:spChg chg="mod">
          <ac:chgData name="Marco Spreafico" userId="b4ed4526-8a67-4b05-8a0c-27152926aacd" providerId="ADAL" clId="{8517064D-0E6D-264C-9AEC-15D023FFA32C}" dt="2025-05-23T09:37:46.346" v="430"/>
          <ac:spMkLst>
            <pc:docMk/>
            <pc:sldMk cId="19699372" sldId="311"/>
            <ac:spMk id="30" creationId="{67A406B9-00E3-9F09-A15F-341BBA8B2D26}"/>
          </ac:spMkLst>
        </pc:spChg>
        <pc:spChg chg="mod">
          <ac:chgData name="Marco Spreafico" userId="b4ed4526-8a67-4b05-8a0c-27152926aacd" providerId="ADAL" clId="{8517064D-0E6D-264C-9AEC-15D023FFA32C}" dt="2025-05-23T09:37:46.346" v="430"/>
          <ac:spMkLst>
            <pc:docMk/>
            <pc:sldMk cId="19699372" sldId="311"/>
            <ac:spMk id="34" creationId="{F90880DA-E502-6EDA-2EB3-737DBF83F04E}"/>
          </ac:spMkLst>
        </pc:spChg>
        <pc:spChg chg="mod">
          <ac:chgData name="Marco Spreafico" userId="b4ed4526-8a67-4b05-8a0c-27152926aacd" providerId="ADAL" clId="{8517064D-0E6D-264C-9AEC-15D023FFA32C}" dt="2025-05-23T09:51:05.445" v="1078" actId="208"/>
          <ac:spMkLst>
            <pc:docMk/>
            <pc:sldMk cId="19699372" sldId="311"/>
            <ac:spMk id="36" creationId="{590C84A1-5E9B-EC66-D030-9AEB1A663D56}"/>
          </ac:spMkLst>
        </pc:spChg>
        <pc:spChg chg="add mod">
          <ac:chgData name="Marco Spreafico" userId="b4ed4526-8a67-4b05-8a0c-27152926aacd" providerId="ADAL" clId="{8517064D-0E6D-264C-9AEC-15D023FFA32C}" dt="2025-05-23T09:50:48.928" v="1076" actId="171"/>
          <ac:spMkLst>
            <pc:docMk/>
            <pc:sldMk cId="19699372" sldId="311"/>
            <ac:spMk id="40" creationId="{14A03DB2-BD9D-B497-D16A-825250E179F7}"/>
          </ac:spMkLst>
        </pc:spChg>
        <pc:spChg chg="add mod">
          <ac:chgData name="Marco Spreafico" userId="b4ed4526-8a67-4b05-8a0c-27152926aacd" providerId="ADAL" clId="{8517064D-0E6D-264C-9AEC-15D023FFA32C}" dt="2025-05-23T09:50:48.928" v="1076" actId="171"/>
          <ac:spMkLst>
            <pc:docMk/>
            <pc:sldMk cId="19699372" sldId="311"/>
            <ac:spMk id="41" creationId="{744A65CB-CFC7-90F5-9ACD-2DEFE27290B4}"/>
          </ac:spMkLst>
        </pc:spChg>
        <pc:grpChg chg="add mod">
          <ac:chgData name="Marco Spreafico" userId="b4ed4526-8a67-4b05-8a0c-27152926aacd" providerId="ADAL" clId="{8517064D-0E6D-264C-9AEC-15D023FFA32C}" dt="2025-05-23T09:37:46.346" v="430"/>
          <ac:grpSpMkLst>
            <pc:docMk/>
            <pc:sldMk cId="19699372" sldId="311"/>
            <ac:grpSpMk id="26" creationId="{3F6FEA72-EB00-568A-6087-B4E85494ECC5}"/>
          </ac:grpSpMkLst>
        </pc:grpChg>
        <pc:picChg chg="mod">
          <ac:chgData name="Marco Spreafico" userId="b4ed4526-8a67-4b05-8a0c-27152926aacd" providerId="ADAL" clId="{8517064D-0E6D-264C-9AEC-15D023FFA32C}" dt="2025-05-23T09:37:46.346" v="430"/>
          <ac:picMkLst>
            <pc:docMk/>
            <pc:sldMk cId="19699372" sldId="311"/>
            <ac:picMk id="27" creationId="{C8FB0641-24B5-5363-F583-480884CFFD36}"/>
          </ac:picMkLst>
        </pc:picChg>
        <pc:cxnChg chg="mod">
          <ac:chgData name="Marco Spreafico" userId="b4ed4526-8a67-4b05-8a0c-27152926aacd" providerId="ADAL" clId="{8517064D-0E6D-264C-9AEC-15D023FFA32C}" dt="2025-05-23T09:37:45.790" v="429" actId="478"/>
          <ac:cxnSpMkLst>
            <pc:docMk/>
            <pc:sldMk cId="19699372" sldId="311"/>
            <ac:cxnSpMk id="7" creationId="{0B11BF63-AF36-B908-9900-BE0F9222CE2C}"/>
          </ac:cxnSpMkLst>
        </pc:cxnChg>
        <pc:cxnChg chg="mod">
          <ac:chgData name="Marco Spreafico" userId="b4ed4526-8a67-4b05-8a0c-27152926aacd" providerId="ADAL" clId="{8517064D-0E6D-264C-9AEC-15D023FFA32C}" dt="2025-05-23T09:37:46.346" v="430"/>
          <ac:cxnSpMkLst>
            <pc:docMk/>
            <pc:sldMk cId="19699372" sldId="311"/>
            <ac:cxnSpMk id="31" creationId="{9C9CA077-466D-A4B3-46CD-5B89D3438BE8}"/>
          </ac:cxnSpMkLst>
        </pc:cxnChg>
        <pc:cxnChg chg="mod">
          <ac:chgData name="Marco Spreafico" userId="b4ed4526-8a67-4b05-8a0c-27152926aacd" providerId="ADAL" clId="{8517064D-0E6D-264C-9AEC-15D023FFA32C}" dt="2025-05-23T09:37:46.346" v="430"/>
          <ac:cxnSpMkLst>
            <pc:docMk/>
            <pc:sldMk cId="19699372" sldId="311"/>
            <ac:cxnSpMk id="32" creationId="{06476467-19AD-1CA8-1118-4E5641672AE2}"/>
          </ac:cxnSpMkLst>
        </pc:cxnChg>
        <pc:cxnChg chg="mod">
          <ac:chgData name="Marco Spreafico" userId="b4ed4526-8a67-4b05-8a0c-27152926aacd" providerId="ADAL" clId="{8517064D-0E6D-264C-9AEC-15D023FFA32C}" dt="2025-05-23T09:37:46.346" v="430"/>
          <ac:cxnSpMkLst>
            <pc:docMk/>
            <pc:sldMk cId="19699372" sldId="311"/>
            <ac:cxnSpMk id="33" creationId="{ADCC92BF-0E1A-AED4-F7FC-037FB9DDDD96}"/>
          </ac:cxnSpMkLst>
        </pc:cxnChg>
        <pc:cxnChg chg="mod">
          <ac:chgData name="Marco Spreafico" userId="b4ed4526-8a67-4b05-8a0c-27152926aacd" providerId="ADAL" clId="{8517064D-0E6D-264C-9AEC-15D023FFA32C}" dt="2025-05-23T09:37:46.346" v="430"/>
          <ac:cxnSpMkLst>
            <pc:docMk/>
            <pc:sldMk cId="19699372" sldId="311"/>
            <ac:cxnSpMk id="35" creationId="{0CA43229-239C-626A-52A2-1CB13D6D5A66}"/>
          </ac:cxnSpMkLst>
        </pc:cxnChg>
        <pc:cxnChg chg="mod">
          <ac:chgData name="Marco Spreafico" userId="b4ed4526-8a67-4b05-8a0c-27152926aacd" providerId="ADAL" clId="{8517064D-0E6D-264C-9AEC-15D023FFA32C}" dt="2025-05-23T09:37:45.790" v="429" actId="478"/>
          <ac:cxnSpMkLst>
            <pc:docMk/>
            <pc:sldMk cId="19699372" sldId="311"/>
            <ac:cxnSpMk id="38" creationId="{79F7E7C2-9C1E-DEF0-CF35-AB54079CCD52}"/>
          </ac:cxnSpMkLst>
        </pc:cxnChg>
      </pc:sldChg>
      <pc:sldChg chg="addSp delSp modSp mod">
        <pc:chgData name="Marco Spreafico" userId="b4ed4526-8a67-4b05-8a0c-27152926aacd" providerId="ADAL" clId="{8517064D-0E6D-264C-9AEC-15D023FFA32C}" dt="2025-05-23T09:42:40.849" v="583" actId="171"/>
        <pc:sldMkLst>
          <pc:docMk/>
          <pc:sldMk cId="1986156952" sldId="312"/>
        </pc:sldMkLst>
        <pc:spChg chg="add mod">
          <ac:chgData name="Marco Spreafico" userId="b4ed4526-8a67-4b05-8a0c-27152926aacd" providerId="ADAL" clId="{8517064D-0E6D-264C-9AEC-15D023FFA32C}" dt="2025-05-23T09:42:40.849" v="583" actId="171"/>
          <ac:spMkLst>
            <pc:docMk/>
            <pc:sldMk cId="1986156952" sldId="312"/>
            <ac:spMk id="2" creationId="{A3E60649-B752-2841-CA3F-829D0D2F131F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08:13:09.506" v="1558"/>
        <pc:sldMkLst>
          <pc:docMk/>
          <pc:sldMk cId="237422409" sldId="313"/>
        </pc:sldMkLst>
        <pc:spChg chg="add mod">
          <ac:chgData name="Marco Spreafico" userId="b4ed4526-8a67-4b05-8a0c-27152926aacd" providerId="ADAL" clId="{8517064D-0E6D-264C-9AEC-15D023FFA32C}" dt="2025-05-23T09:36:34.853" v="318" actId="171"/>
          <ac:spMkLst>
            <pc:docMk/>
            <pc:sldMk cId="237422409" sldId="313"/>
            <ac:spMk id="2" creationId="{240B325D-6572-448E-F905-E36953903738}"/>
          </ac:spMkLst>
        </pc:spChg>
        <pc:spChg chg="add del mod">
          <ac:chgData name="Marco Spreafico" userId="b4ed4526-8a67-4b05-8a0c-27152926aacd" providerId="ADAL" clId="{8517064D-0E6D-264C-9AEC-15D023FFA32C}" dt="2025-05-23T09:37:01.615" v="423" actId="1037"/>
          <ac:spMkLst>
            <pc:docMk/>
            <pc:sldMk cId="237422409" sldId="313"/>
            <ac:spMk id="54" creationId="{D15C2E24-4ECA-901F-A21B-B613B3708759}"/>
          </ac:spMkLst>
        </pc:spChg>
      </pc:sldChg>
      <pc:sldChg chg="addSp delSp modSp mod addAnim delAnim modAnim modNotesTx">
        <pc:chgData name="Marco Spreafico" userId="b4ed4526-8a67-4b05-8a0c-27152926aacd" providerId="ADAL" clId="{8517064D-0E6D-264C-9AEC-15D023FFA32C}" dt="2025-05-26T09:01:22.414" v="3178" actId="14100"/>
        <pc:sldMkLst>
          <pc:docMk/>
          <pc:sldMk cId="2941580870" sldId="314"/>
        </pc:sldMkLst>
        <pc:spChg chg="add del mod topLvl">
          <ac:chgData name="Marco Spreafico" userId="b4ed4526-8a67-4b05-8a0c-27152926aacd" providerId="ADAL" clId="{8517064D-0E6D-264C-9AEC-15D023FFA32C}" dt="2025-05-26T09:01:22.414" v="3178" actId="14100"/>
          <ac:spMkLst>
            <pc:docMk/>
            <pc:sldMk cId="2941580870" sldId="314"/>
            <ac:spMk id="36" creationId="{08ADEC6F-E135-81E3-3377-883F77212053}"/>
          </ac:spMkLst>
        </pc:spChg>
        <pc:picChg chg="add mod">
          <ac:chgData name="Marco Spreafico" userId="b4ed4526-8a67-4b05-8a0c-27152926aacd" providerId="ADAL" clId="{8517064D-0E6D-264C-9AEC-15D023FFA32C}" dt="2025-05-26T09:01:17.754" v="3176" actId="1076"/>
          <ac:picMkLst>
            <pc:docMk/>
            <pc:sldMk cId="2941580870" sldId="314"/>
            <ac:picMk id="2" creationId="{2A9BADAA-E4FE-2409-F3DC-008ABA14843A}"/>
          </ac:picMkLst>
        </pc:picChg>
        <pc:cxnChg chg="mod">
          <ac:chgData name="Marco Spreafico" userId="b4ed4526-8a67-4b05-8a0c-27152926aacd" providerId="ADAL" clId="{8517064D-0E6D-264C-9AEC-15D023FFA32C}" dt="2025-05-26T09:01:22.414" v="3178" actId="14100"/>
          <ac:cxnSpMkLst>
            <pc:docMk/>
            <pc:sldMk cId="2941580870" sldId="314"/>
            <ac:cxnSpMk id="41" creationId="{1ECB1E92-120D-1B12-17FB-2884E762D3E8}"/>
          </ac:cxnSpMkLst>
        </pc:cxnChg>
      </pc:sldChg>
      <pc:sldChg chg="delSp modSp mod">
        <pc:chgData name="Marco Spreafico" userId="b4ed4526-8a67-4b05-8a0c-27152926aacd" providerId="ADAL" clId="{8517064D-0E6D-264C-9AEC-15D023FFA32C}" dt="2025-05-23T09:40:04.619" v="557" actId="14100"/>
        <pc:sldMkLst>
          <pc:docMk/>
          <pc:sldMk cId="4215934989" sldId="315"/>
        </pc:sldMkLst>
      </pc:sldChg>
      <pc:sldChg chg="addSp delSp modSp mod">
        <pc:chgData name="Marco Spreafico" userId="b4ed4526-8a67-4b05-8a0c-27152926aacd" providerId="ADAL" clId="{8517064D-0E6D-264C-9AEC-15D023FFA32C}" dt="2025-05-23T09:40:24.122" v="567" actId="478"/>
        <pc:sldMkLst>
          <pc:docMk/>
          <pc:sldMk cId="2302309452" sldId="316"/>
        </pc:sldMkLst>
      </pc:sldChg>
      <pc:sldChg chg="addSp delSp modSp mod">
        <pc:chgData name="Marco Spreafico" userId="b4ed4526-8a67-4b05-8a0c-27152926aacd" providerId="ADAL" clId="{8517064D-0E6D-264C-9AEC-15D023FFA32C}" dt="2025-05-23T09:39:46.837" v="556" actId="14100"/>
        <pc:sldMkLst>
          <pc:docMk/>
          <pc:sldMk cId="1536890804" sldId="317"/>
        </pc:sldMkLst>
        <pc:spChg chg="add mod">
          <ac:chgData name="Marco Spreafico" userId="b4ed4526-8a67-4b05-8a0c-27152926aacd" providerId="ADAL" clId="{8517064D-0E6D-264C-9AEC-15D023FFA32C}" dt="2025-05-23T09:39:34.799" v="552" actId="14100"/>
          <ac:spMkLst>
            <pc:docMk/>
            <pc:sldMk cId="1536890804" sldId="317"/>
            <ac:spMk id="6" creationId="{D382414A-FFE0-BDAD-9D2D-CD3DBA6CA3CE}"/>
          </ac:spMkLst>
        </pc:spChg>
        <pc:spChg chg="add mod">
          <ac:chgData name="Marco Spreafico" userId="b4ed4526-8a67-4b05-8a0c-27152926aacd" providerId="ADAL" clId="{8517064D-0E6D-264C-9AEC-15D023FFA32C}" dt="2025-05-23T09:39:32.344" v="551" actId="14100"/>
          <ac:spMkLst>
            <pc:docMk/>
            <pc:sldMk cId="1536890804" sldId="317"/>
            <ac:spMk id="11" creationId="{C1409518-74E6-C9AF-7822-943FD87F5DFF}"/>
          </ac:spMkLst>
        </pc:spChg>
        <pc:spChg chg="mod">
          <ac:chgData name="Marco Spreafico" userId="b4ed4526-8a67-4b05-8a0c-27152926aacd" providerId="ADAL" clId="{8517064D-0E6D-264C-9AEC-15D023FFA32C}" dt="2025-05-23T09:39:41.664" v="554" actId="14100"/>
          <ac:spMkLst>
            <pc:docMk/>
            <pc:sldMk cId="1536890804" sldId="317"/>
            <ac:spMk id="55" creationId="{F84133FF-4CE5-4992-CB59-AD49E942D571}"/>
          </ac:spMkLst>
        </pc:spChg>
        <pc:spChg chg="mod">
          <ac:chgData name="Marco Spreafico" userId="b4ed4526-8a67-4b05-8a0c-27152926aacd" providerId="ADAL" clId="{8517064D-0E6D-264C-9AEC-15D023FFA32C}" dt="2025-05-23T09:39:46.837" v="556" actId="14100"/>
          <ac:spMkLst>
            <pc:docMk/>
            <pc:sldMk cId="1536890804" sldId="317"/>
            <ac:spMk id="56" creationId="{377374C4-E044-4683-C4C5-4C585BAEEAB9}"/>
          </ac:spMkLst>
        </pc:spChg>
      </pc:sldChg>
      <pc:sldChg chg="addSp delSp modSp mod delAnim modAnim">
        <pc:chgData name="Marco Spreafico" userId="b4ed4526-8a67-4b05-8a0c-27152926aacd" providerId="ADAL" clId="{8517064D-0E6D-264C-9AEC-15D023FFA32C}" dt="2025-05-26T16:01:59.269" v="7141"/>
        <pc:sldMkLst>
          <pc:docMk/>
          <pc:sldMk cId="3879104842" sldId="321"/>
        </pc:sldMkLst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7" creationId="{C776DE77-7415-047C-7439-76A1A31333A7}"/>
          </ac:spMkLst>
        </pc:spChg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23" creationId="{77899AB1-FB14-67F8-5305-7DA0128A36C0}"/>
          </ac:spMkLst>
        </pc:spChg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25" creationId="{085AC407-6D64-9341-2245-40810605692D}"/>
          </ac:spMkLst>
        </pc:spChg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29" creationId="{7815D8BA-8AAB-7697-3EFC-7DD20FF57F16}"/>
          </ac:spMkLst>
        </pc:spChg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30" creationId="{7926CF45-688B-D5F4-BF59-6E001C367445}"/>
          </ac:spMkLst>
        </pc:spChg>
        <pc:spChg chg="mod topLvl">
          <ac:chgData name="Marco Spreafico" userId="b4ed4526-8a67-4b05-8a0c-27152926aacd" providerId="ADAL" clId="{8517064D-0E6D-264C-9AEC-15D023FFA32C}" dt="2025-05-26T16:01:22.079" v="7137" actId="165"/>
          <ac:spMkLst>
            <pc:docMk/>
            <pc:sldMk cId="3879104842" sldId="321"/>
            <ac:spMk id="33" creationId="{27BEC786-04A2-AFFD-8AF7-8E5E5DA4E81C}"/>
          </ac:spMkLst>
        </pc:spChg>
        <pc:grpChg chg="add del mod">
          <ac:chgData name="Marco Spreafico" userId="b4ed4526-8a67-4b05-8a0c-27152926aacd" providerId="ADAL" clId="{8517064D-0E6D-264C-9AEC-15D023FFA32C}" dt="2025-05-26T16:01:22.079" v="7137" actId="165"/>
          <ac:grpSpMkLst>
            <pc:docMk/>
            <pc:sldMk cId="3879104842" sldId="321"/>
            <ac:grpSpMk id="3" creationId="{BA6625A6-6FCF-4B01-6761-AA165DB84DE3}"/>
          </ac:grpSpMkLst>
        </pc:grpChg>
        <pc:picChg chg="mod topLvl">
          <ac:chgData name="Marco Spreafico" userId="b4ed4526-8a67-4b05-8a0c-27152926aacd" providerId="ADAL" clId="{8517064D-0E6D-264C-9AEC-15D023FFA32C}" dt="2025-05-26T16:01:26.785" v="7138" actId="171"/>
          <ac:picMkLst>
            <pc:docMk/>
            <pc:sldMk cId="3879104842" sldId="321"/>
            <ac:picMk id="6" creationId="{395A7458-642E-6BF3-EBBB-5E86A6571613}"/>
          </ac:picMkLst>
        </pc:picChg>
        <pc:picChg chg="mod modCrop">
          <ac:chgData name="Marco Spreafico" userId="b4ed4526-8a67-4b05-8a0c-27152926aacd" providerId="ADAL" clId="{8517064D-0E6D-264C-9AEC-15D023FFA32C}" dt="2025-05-26T16:01:36.379" v="7140" actId="1076"/>
          <ac:picMkLst>
            <pc:docMk/>
            <pc:sldMk cId="3879104842" sldId="321"/>
            <ac:picMk id="24" creationId="{B6CDE922-BC8F-5908-DFA2-E1E6295C9A12}"/>
          </ac:picMkLst>
        </pc:picChg>
        <pc:cxnChg chg="mod topLvl">
          <ac:chgData name="Marco Spreafico" userId="b4ed4526-8a67-4b05-8a0c-27152926aacd" providerId="ADAL" clId="{8517064D-0E6D-264C-9AEC-15D023FFA32C}" dt="2025-05-26T16:01:10.846" v="7136" actId="165"/>
          <ac:cxnSpMkLst>
            <pc:docMk/>
            <pc:sldMk cId="3879104842" sldId="321"/>
            <ac:cxnSpMk id="20" creationId="{1776F913-C211-AEB9-9D67-C6F2C7F59A6E}"/>
          </ac:cxnSpMkLst>
        </pc:cxnChg>
        <pc:cxnChg chg="mod">
          <ac:chgData name="Marco Spreafico" userId="b4ed4526-8a67-4b05-8a0c-27152926aacd" providerId="ADAL" clId="{8517064D-0E6D-264C-9AEC-15D023FFA32C}" dt="2025-05-26T16:01:22.079" v="7137" actId="165"/>
          <ac:cxnSpMkLst>
            <pc:docMk/>
            <pc:sldMk cId="3879104842" sldId="321"/>
            <ac:cxnSpMk id="34" creationId="{7E62A41D-F1F3-F39A-16CC-E9BA030C209F}"/>
          </ac:cxnSpMkLst>
        </pc:cxnChg>
      </pc:sldChg>
      <pc:sldChg chg="addSp delSp modSp mod">
        <pc:chgData name="Marco Spreafico" userId="b4ed4526-8a67-4b05-8a0c-27152926aacd" providerId="ADAL" clId="{8517064D-0E6D-264C-9AEC-15D023FFA32C}" dt="2025-05-23T09:53:14.661" v="1091" actId="207"/>
        <pc:sldMkLst>
          <pc:docMk/>
          <pc:sldMk cId="893463031" sldId="323"/>
        </pc:sldMkLst>
      </pc:sldChg>
      <pc:sldChg chg="modSp mod">
        <pc:chgData name="Marco Spreafico" userId="b4ed4526-8a67-4b05-8a0c-27152926aacd" providerId="ADAL" clId="{8517064D-0E6D-264C-9AEC-15D023FFA32C}" dt="2025-05-26T08:18:28.588" v="1773" actId="313"/>
        <pc:sldMkLst>
          <pc:docMk/>
          <pc:sldMk cId="1483528401" sldId="324"/>
        </pc:sldMkLst>
        <pc:spChg chg="mod">
          <ac:chgData name="Marco Spreafico" userId="b4ed4526-8a67-4b05-8a0c-27152926aacd" providerId="ADAL" clId="{8517064D-0E6D-264C-9AEC-15D023FFA32C}" dt="2025-05-26T08:18:28.588" v="1773" actId="313"/>
          <ac:spMkLst>
            <pc:docMk/>
            <pc:sldMk cId="1483528401" sldId="324"/>
            <ac:spMk id="53" creationId="{A226A2DC-CE7F-CF36-5454-02FB5990AD13}"/>
          </ac:spMkLst>
        </pc:spChg>
        <pc:spChg chg="mod">
          <ac:chgData name="Marco Spreafico" userId="b4ed4526-8a67-4b05-8a0c-27152926aacd" providerId="ADAL" clId="{8517064D-0E6D-264C-9AEC-15D023FFA32C}" dt="2025-05-26T08:18:21.462" v="1769" actId="14100"/>
          <ac:spMkLst>
            <pc:docMk/>
            <pc:sldMk cId="1483528401" sldId="324"/>
            <ac:spMk id="54" creationId="{276643A9-6E6B-50AF-38AD-053C549F195F}"/>
          </ac:spMkLst>
        </pc:spChg>
        <pc:grpChg chg="mod">
          <ac:chgData name="Marco Spreafico" userId="b4ed4526-8a67-4b05-8a0c-27152926aacd" providerId="ADAL" clId="{8517064D-0E6D-264C-9AEC-15D023FFA32C}" dt="2025-05-26T08:18:13.071" v="1767" actId="1076"/>
          <ac:grpSpMkLst>
            <pc:docMk/>
            <pc:sldMk cId="1483528401" sldId="324"/>
            <ac:grpSpMk id="50" creationId="{F773B9CA-F22B-E47A-777C-362C1A38CD6E}"/>
          </ac:grpSpMkLst>
        </pc:grpChg>
        <pc:picChg chg="mod">
          <ac:chgData name="Marco Spreafico" userId="b4ed4526-8a67-4b05-8a0c-27152926aacd" providerId="ADAL" clId="{8517064D-0E6D-264C-9AEC-15D023FFA32C}" dt="2025-05-26T08:18:25.874" v="1772" actId="1076"/>
          <ac:picMkLst>
            <pc:docMk/>
            <pc:sldMk cId="1483528401" sldId="324"/>
            <ac:picMk id="52" creationId="{34CDF9A8-A6C9-AA1F-11CF-1C68B3138D73}"/>
          </ac:picMkLst>
        </pc:picChg>
      </pc:sldChg>
      <pc:sldChg chg="modSp mod">
        <pc:chgData name="Marco Spreafico" userId="b4ed4526-8a67-4b05-8a0c-27152926aacd" providerId="ADAL" clId="{8517064D-0E6D-264C-9AEC-15D023FFA32C}" dt="2025-05-26T11:51:30.156" v="5708" actId="20577"/>
        <pc:sldMkLst>
          <pc:docMk/>
          <pc:sldMk cId="1775541366" sldId="325"/>
        </pc:sldMkLst>
        <pc:spChg chg="mod">
          <ac:chgData name="Marco Spreafico" userId="b4ed4526-8a67-4b05-8a0c-27152926aacd" providerId="ADAL" clId="{8517064D-0E6D-264C-9AEC-15D023FFA32C}" dt="2025-05-26T11:51:30.156" v="5708" actId="20577"/>
          <ac:spMkLst>
            <pc:docMk/>
            <pc:sldMk cId="1775541366" sldId="325"/>
            <ac:spMk id="7" creationId="{65161768-1869-1EE1-C982-D2816BDE65C2}"/>
          </ac:spMkLst>
        </pc:spChg>
        <pc:picChg chg="mod">
          <ac:chgData name="Marco Spreafico" userId="b4ed4526-8a67-4b05-8a0c-27152926aacd" providerId="ADAL" clId="{8517064D-0E6D-264C-9AEC-15D023FFA32C}" dt="2025-05-26T08:15:45.131" v="1735" actId="1076"/>
          <ac:picMkLst>
            <pc:docMk/>
            <pc:sldMk cId="1775541366" sldId="325"/>
            <ac:picMk id="5" creationId="{D71DED3B-4A9E-1E46-4867-6EF3B6E235C6}"/>
          </ac:picMkLst>
        </pc:picChg>
      </pc:sldChg>
      <pc:sldChg chg="addSp modSp mod modAnim">
        <pc:chgData name="Marco Spreafico" userId="b4ed4526-8a67-4b05-8a0c-27152926aacd" providerId="ADAL" clId="{8517064D-0E6D-264C-9AEC-15D023FFA32C}" dt="2025-05-26T16:02:56.021" v="7144"/>
        <pc:sldMkLst>
          <pc:docMk/>
          <pc:sldMk cId="3993861348" sldId="326"/>
        </pc:sldMkLst>
        <pc:spChg chg="add mod">
          <ac:chgData name="Marco Spreafico" userId="b4ed4526-8a67-4b05-8a0c-27152926aacd" providerId="ADAL" clId="{8517064D-0E6D-264C-9AEC-15D023FFA32C}" dt="2025-05-26T09:10:14.401" v="3370" actId="207"/>
          <ac:spMkLst>
            <pc:docMk/>
            <pc:sldMk cId="3993861348" sldId="326"/>
            <ac:spMk id="17" creationId="{E8706DE1-9DFE-A2FD-4650-219974A7C3CD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14:31:21.150" v="5873" actId="1076"/>
        <pc:sldMkLst>
          <pc:docMk/>
          <pc:sldMk cId="3799328885" sldId="327"/>
        </pc:sldMkLst>
        <pc:spChg chg="add mod">
          <ac:chgData name="Marco Spreafico" userId="b4ed4526-8a67-4b05-8a0c-27152926aacd" providerId="ADAL" clId="{8517064D-0E6D-264C-9AEC-15D023FFA32C}" dt="2025-05-26T14:31:15.180" v="5859" actId="1076"/>
          <ac:spMkLst>
            <pc:docMk/>
            <pc:sldMk cId="3799328885" sldId="327"/>
            <ac:spMk id="12" creationId="{06F846B9-35FD-3153-6854-DB03DFD77F93}"/>
          </ac:spMkLst>
        </pc:spChg>
        <pc:spChg chg="add mod">
          <ac:chgData name="Marco Spreafico" userId="b4ed4526-8a67-4b05-8a0c-27152926aacd" providerId="ADAL" clId="{8517064D-0E6D-264C-9AEC-15D023FFA32C}" dt="2025-05-26T14:31:21.150" v="5873" actId="1076"/>
          <ac:spMkLst>
            <pc:docMk/>
            <pc:sldMk cId="3799328885" sldId="327"/>
            <ac:spMk id="13" creationId="{9F94032C-C335-1386-6FE6-E2392F51B7BB}"/>
          </ac:spMkLst>
        </pc:spChg>
        <pc:spChg chg="mod">
          <ac:chgData name="Marco Spreafico" userId="b4ed4526-8a67-4b05-8a0c-27152926aacd" providerId="ADAL" clId="{8517064D-0E6D-264C-9AEC-15D023FFA32C}" dt="2025-05-26T12:06:57.756" v="5758" actId="14100"/>
          <ac:spMkLst>
            <pc:docMk/>
            <pc:sldMk cId="3799328885" sldId="327"/>
            <ac:spMk id="21" creationId="{E571E435-D14A-3823-6F1A-C5C142E719CD}"/>
          </ac:spMkLst>
        </pc:spChg>
        <pc:spChg chg="mod">
          <ac:chgData name="Marco Spreafico" userId="b4ed4526-8a67-4b05-8a0c-27152926aacd" providerId="ADAL" clId="{8517064D-0E6D-264C-9AEC-15D023FFA32C}" dt="2025-05-26T12:06:59.630" v="5759" actId="1076"/>
          <ac:spMkLst>
            <pc:docMk/>
            <pc:sldMk cId="3799328885" sldId="327"/>
            <ac:spMk id="23" creationId="{7647A7D9-319C-7DEC-8DB7-F2445957EBB2}"/>
          </ac:spMkLst>
        </pc:spChg>
        <pc:spChg chg="mod">
          <ac:chgData name="Marco Spreafico" userId="b4ed4526-8a67-4b05-8a0c-27152926aacd" providerId="ADAL" clId="{8517064D-0E6D-264C-9AEC-15D023FFA32C}" dt="2025-05-26T08:20:46.519" v="1933" actId="20577"/>
          <ac:spMkLst>
            <pc:docMk/>
            <pc:sldMk cId="3799328885" sldId="327"/>
            <ac:spMk id="31" creationId="{36581CC1-92BB-CE80-2E17-EFFA4A5D67C0}"/>
          </ac:spMkLst>
        </pc:spChg>
        <pc:picChg chg="add mod">
          <ac:chgData name="Marco Spreafico" userId="b4ed4526-8a67-4b05-8a0c-27152926aacd" providerId="ADAL" clId="{8517064D-0E6D-264C-9AEC-15D023FFA32C}" dt="2025-05-26T12:06:31.562" v="5732" actId="171"/>
          <ac:picMkLst>
            <pc:docMk/>
            <pc:sldMk cId="3799328885" sldId="327"/>
            <ac:picMk id="7" creationId="{C9D7CEF0-A7F2-3C96-A68A-54AB1338D905}"/>
          </ac:picMkLst>
        </pc:picChg>
        <pc:picChg chg="add mod">
          <ac:chgData name="Marco Spreafico" userId="b4ed4526-8a67-4b05-8a0c-27152926aacd" providerId="ADAL" clId="{8517064D-0E6D-264C-9AEC-15D023FFA32C}" dt="2025-05-26T14:30:29.559" v="5794" actId="1076"/>
          <ac:picMkLst>
            <pc:docMk/>
            <pc:sldMk cId="3799328885" sldId="327"/>
            <ac:picMk id="9" creationId="{DEA6E97A-4FDD-D33F-2B1D-C90602E0A6C6}"/>
          </ac:picMkLst>
        </pc:picChg>
        <pc:picChg chg="add mod">
          <ac:chgData name="Marco Spreafico" userId="b4ed4526-8a67-4b05-8a0c-27152926aacd" providerId="ADAL" clId="{8517064D-0E6D-264C-9AEC-15D023FFA32C}" dt="2025-05-26T14:30:32.132" v="5795" actId="1076"/>
          <ac:picMkLst>
            <pc:docMk/>
            <pc:sldMk cId="3799328885" sldId="327"/>
            <ac:picMk id="11" creationId="{B5B84A3A-B6BE-4A57-B05B-DADD87D800BE}"/>
          </ac:picMkLst>
        </pc:picChg>
      </pc:sldChg>
      <pc:sldChg chg="modSp mod">
        <pc:chgData name="Marco Spreafico" userId="b4ed4526-8a67-4b05-8a0c-27152926aacd" providerId="ADAL" clId="{8517064D-0E6D-264C-9AEC-15D023FFA32C}" dt="2025-05-26T08:23:59.689" v="2477" actId="20577"/>
        <pc:sldMkLst>
          <pc:docMk/>
          <pc:sldMk cId="2534761849" sldId="328"/>
        </pc:sldMkLst>
        <pc:spChg chg="mod">
          <ac:chgData name="Marco Spreafico" userId="b4ed4526-8a67-4b05-8a0c-27152926aacd" providerId="ADAL" clId="{8517064D-0E6D-264C-9AEC-15D023FFA32C}" dt="2025-05-26T08:23:59.689" v="2477" actId="20577"/>
          <ac:spMkLst>
            <pc:docMk/>
            <pc:sldMk cId="2534761849" sldId="328"/>
            <ac:spMk id="9" creationId="{2BC6F3D1-C4E9-98A6-90BD-D3B8D5ED4EEF}"/>
          </ac:spMkLst>
        </pc:spChg>
      </pc:sldChg>
      <pc:sldChg chg="addSp delSp modSp mod">
        <pc:chgData name="Marco Spreafico" userId="b4ed4526-8a67-4b05-8a0c-27152926aacd" providerId="ADAL" clId="{8517064D-0E6D-264C-9AEC-15D023FFA32C}" dt="2025-05-26T14:36:23.931" v="6272" actId="20577"/>
        <pc:sldMkLst>
          <pc:docMk/>
          <pc:sldMk cId="2525407242" sldId="330"/>
        </pc:sldMkLst>
        <pc:spChg chg="add mod">
          <ac:chgData name="Marco Spreafico" userId="b4ed4526-8a67-4b05-8a0c-27152926aacd" providerId="ADAL" clId="{8517064D-0E6D-264C-9AEC-15D023FFA32C}" dt="2025-05-26T14:36:23.931" v="6272" actId="20577"/>
          <ac:spMkLst>
            <pc:docMk/>
            <pc:sldMk cId="2525407242" sldId="330"/>
            <ac:spMk id="3" creationId="{6B4D9C04-F383-BD1B-50FD-DD36F6270543}"/>
          </ac:spMkLst>
        </pc:spChg>
        <pc:picChg chg="mod">
          <ac:chgData name="Marco Spreafico" userId="b4ed4526-8a67-4b05-8a0c-27152926aacd" providerId="ADAL" clId="{8517064D-0E6D-264C-9AEC-15D023FFA32C}" dt="2025-05-26T14:29:38.953" v="5780" actId="14826"/>
          <ac:picMkLst>
            <pc:docMk/>
            <pc:sldMk cId="2525407242" sldId="330"/>
            <ac:picMk id="4" creationId="{4F826FD6-2997-C1C7-2DEA-8724B446AC5B}"/>
          </ac:picMkLst>
        </pc:picChg>
      </pc:sldChg>
      <pc:sldChg chg="addSp modSp mod modAnim">
        <pc:chgData name="Marco Spreafico" userId="b4ed4526-8a67-4b05-8a0c-27152926aacd" providerId="ADAL" clId="{8517064D-0E6D-264C-9AEC-15D023FFA32C}" dt="2025-05-26T14:35:41.742" v="6220"/>
        <pc:sldMkLst>
          <pc:docMk/>
          <pc:sldMk cId="286100605" sldId="332"/>
        </pc:sldMkLst>
        <pc:spChg chg="mod">
          <ac:chgData name="Marco Spreafico" userId="b4ed4526-8a67-4b05-8a0c-27152926aacd" providerId="ADAL" clId="{8517064D-0E6D-264C-9AEC-15D023FFA32C}" dt="2025-05-26T14:35:13.651" v="6216" actId="14100"/>
          <ac:spMkLst>
            <pc:docMk/>
            <pc:sldMk cId="286100605" sldId="332"/>
            <ac:spMk id="31" creationId="{1F7CABD1-5699-91A1-0757-7AEB8102B7E5}"/>
          </ac:spMkLst>
        </pc:spChg>
        <pc:picChg chg="mod">
          <ac:chgData name="Marco Spreafico" userId="b4ed4526-8a67-4b05-8a0c-27152926aacd" providerId="ADAL" clId="{8517064D-0E6D-264C-9AEC-15D023FFA32C}" dt="2025-05-26T14:35:04.827" v="6213" actId="1076"/>
          <ac:picMkLst>
            <pc:docMk/>
            <pc:sldMk cId="286100605" sldId="332"/>
            <ac:picMk id="5" creationId="{AB1A2067-D8A9-3627-0A2A-9060EB65BA82}"/>
          </ac:picMkLst>
        </pc:picChg>
        <pc:picChg chg="add mod">
          <ac:chgData name="Marco Spreafico" userId="b4ed4526-8a67-4b05-8a0c-27152926aacd" providerId="ADAL" clId="{8517064D-0E6D-264C-9AEC-15D023FFA32C}" dt="2025-05-26T14:35:07.512" v="6214" actId="1076"/>
          <ac:picMkLst>
            <pc:docMk/>
            <pc:sldMk cId="286100605" sldId="332"/>
            <ac:picMk id="6" creationId="{C4088D66-E5AD-85EC-0631-7398C35BB4BE}"/>
          </ac:picMkLst>
        </pc:picChg>
      </pc:sldChg>
      <pc:sldChg chg="modSp mod">
        <pc:chgData name="Marco Spreafico" userId="b4ed4526-8a67-4b05-8a0c-27152926aacd" providerId="ADAL" clId="{8517064D-0E6D-264C-9AEC-15D023FFA32C}" dt="2025-05-23T19:18:14.656" v="1396" actId="1076"/>
        <pc:sldMkLst>
          <pc:docMk/>
          <pc:sldMk cId="3732846259" sldId="333"/>
        </pc:sldMkLst>
        <pc:spChg chg="mod">
          <ac:chgData name="Marco Spreafico" userId="b4ed4526-8a67-4b05-8a0c-27152926aacd" providerId="ADAL" clId="{8517064D-0E6D-264C-9AEC-15D023FFA32C}" dt="2025-05-23T19:18:08.416" v="1395" actId="1076"/>
          <ac:spMkLst>
            <pc:docMk/>
            <pc:sldMk cId="3732846259" sldId="333"/>
            <ac:spMk id="9" creationId="{0F02297F-C3F6-B189-6549-C5B749A277A7}"/>
          </ac:spMkLst>
        </pc:spChg>
        <pc:spChg chg="mod">
          <ac:chgData name="Marco Spreafico" userId="b4ed4526-8a67-4b05-8a0c-27152926aacd" providerId="ADAL" clId="{8517064D-0E6D-264C-9AEC-15D023FFA32C}" dt="2025-05-23T19:18:14.656" v="1396" actId="1076"/>
          <ac:spMkLst>
            <pc:docMk/>
            <pc:sldMk cId="3732846259" sldId="333"/>
            <ac:spMk id="10" creationId="{08BE8228-7AD5-9E36-8A66-4F24BA5986BA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14:31:38.890" v="5875"/>
        <pc:sldMkLst>
          <pc:docMk/>
          <pc:sldMk cId="1760667219" sldId="334"/>
        </pc:sldMkLst>
        <pc:spChg chg="mod">
          <ac:chgData name="Marco Spreafico" userId="b4ed4526-8a67-4b05-8a0c-27152926aacd" providerId="ADAL" clId="{8517064D-0E6D-264C-9AEC-15D023FFA32C}" dt="2025-05-26T12:07:07.880" v="5762" actId="14100"/>
          <ac:spMkLst>
            <pc:docMk/>
            <pc:sldMk cId="1760667219" sldId="334"/>
            <ac:spMk id="2" creationId="{1E540BD4-679F-2AE1-DAA3-6692A54C1D27}"/>
          </ac:spMkLst>
        </pc:spChg>
        <pc:spChg chg="add mod">
          <ac:chgData name="Marco Spreafico" userId="b4ed4526-8a67-4b05-8a0c-27152926aacd" providerId="ADAL" clId="{8517064D-0E6D-264C-9AEC-15D023FFA32C}" dt="2025-05-26T14:31:38.890" v="5875"/>
          <ac:spMkLst>
            <pc:docMk/>
            <pc:sldMk cId="1760667219" sldId="334"/>
            <ac:spMk id="8" creationId="{D7242773-1239-0604-7674-453AF3A09AD4}"/>
          </ac:spMkLst>
        </pc:spChg>
        <pc:spChg chg="add mod">
          <ac:chgData name="Marco Spreafico" userId="b4ed4526-8a67-4b05-8a0c-27152926aacd" providerId="ADAL" clId="{8517064D-0E6D-264C-9AEC-15D023FFA32C}" dt="2025-05-26T14:31:38.890" v="5875"/>
          <ac:spMkLst>
            <pc:docMk/>
            <pc:sldMk cId="1760667219" sldId="334"/>
            <ac:spMk id="9" creationId="{F0560690-CAD9-F060-A22B-DC2D7BE019F7}"/>
          </ac:spMkLst>
        </pc:spChg>
        <pc:spChg chg="mod">
          <ac:chgData name="Marco Spreafico" userId="b4ed4526-8a67-4b05-8a0c-27152926aacd" providerId="ADAL" clId="{8517064D-0E6D-264C-9AEC-15D023FFA32C}" dt="2025-05-26T09:14:53.741" v="3372"/>
          <ac:spMkLst>
            <pc:docMk/>
            <pc:sldMk cId="1760667219" sldId="334"/>
            <ac:spMk id="31" creationId="{56E0D1E8-B3B6-F651-66FB-60E18978C829}"/>
          </ac:spMkLst>
        </pc:spChg>
        <pc:picChg chg="add mod">
          <ac:chgData name="Marco Spreafico" userId="b4ed4526-8a67-4b05-8a0c-27152926aacd" providerId="ADAL" clId="{8517064D-0E6D-264C-9AEC-15D023FFA32C}" dt="2025-05-26T12:06:37.381" v="5740" actId="171"/>
          <ac:picMkLst>
            <pc:docMk/>
            <pc:sldMk cId="1760667219" sldId="334"/>
            <ac:picMk id="4" creationId="{CC9C3280-8376-73B8-9543-28880D556C3A}"/>
          </ac:picMkLst>
        </pc:picChg>
        <pc:picChg chg="add mod">
          <ac:chgData name="Marco Spreafico" userId="b4ed4526-8a67-4b05-8a0c-27152926aacd" providerId="ADAL" clId="{8517064D-0E6D-264C-9AEC-15D023FFA32C}" dt="2025-05-26T14:31:38.890" v="5875"/>
          <ac:picMkLst>
            <pc:docMk/>
            <pc:sldMk cId="1760667219" sldId="334"/>
            <ac:picMk id="5" creationId="{EECF54C4-981E-0054-71ED-D3801C940577}"/>
          </ac:picMkLst>
        </pc:picChg>
        <pc:picChg chg="add mod">
          <ac:chgData name="Marco Spreafico" userId="b4ed4526-8a67-4b05-8a0c-27152926aacd" providerId="ADAL" clId="{8517064D-0E6D-264C-9AEC-15D023FFA32C}" dt="2025-05-26T14:31:38.890" v="5875"/>
          <ac:picMkLst>
            <pc:docMk/>
            <pc:sldMk cId="1760667219" sldId="334"/>
            <ac:picMk id="7" creationId="{69B02909-0CF7-5FE0-7C5C-E42B6AFE32AC}"/>
          </ac:picMkLst>
        </pc:picChg>
      </pc:sldChg>
      <pc:sldChg chg="addSp delSp modSp mod modAnim">
        <pc:chgData name="Marco Spreafico" userId="b4ed4526-8a67-4b05-8a0c-27152926aacd" providerId="ADAL" clId="{8517064D-0E6D-264C-9AEC-15D023FFA32C}" dt="2025-05-26T14:31:41.620" v="5877"/>
        <pc:sldMkLst>
          <pc:docMk/>
          <pc:sldMk cId="3023205784" sldId="335"/>
        </pc:sldMkLst>
        <pc:spChg chg="mod">
          <ac:chgData name="Marco Spreafico" userId="b4ed4526-8a67-4b05-8a0c-27152926aacd" providerId="ADAL" clId="{8517064D-0E6D-264C-9AEC-15D023FFA32C}" dt="2025-05-26T12:07:18.077" v="5766" actId="14100"/>
          <ac:spMkLst>
            <pc:docMk/>
            <pc:sldMk cId="3023205784" sldId="335"/>
            <ac:spMk id="2" creationId="{1E4D0913-4D89-77F2-B8C5-49C40F782C2E}"/>
          </ac:spMkLst>
        </pc:spChg>
        <pc:spChg chg="mod">
          <ac:chgData name="Marco Spreafico" userId="b4ed4526-8a67-4b05-8a0c-27152926aacd" providerId="ADAL" clId="{8517064D-0E6D-264C-9AEC-15D023FFA32C}" dt="2025-05-26T12:07:20.838" v="5767" actId="1076"/>
          <ac:spMkLst>
            <pc:docMk/>
            <pc:sldMk cId="3023205784" sldId="335"/>
            <ac:spMk id="4" creationId="{6D6D394B-8205-A972-04B9-741D30E1548D}"/>
          </ac:spMkLst>
        </pc:spChg>
        <pc:spChg chg="add mod">
          <ac:chgData name="Marco Spreafico" userId="b4ed4526-8a67-4b05-8a0c-27152926aacd" providerId="ADAL" clId="{8517064D-0E6D-264C-9AEC-15D023FFA32C}" dt="2025-05-26T14:31:41.620" v="5877"/>
          <ac:spMkLst>
            <pc:docMk/>
            <pc:sldMk cId="3023205784" sldId="335"/>
            <ac:spMk id="9" creationId="{FC7C5B29-E64E-40E8-0180-8069E8251E1B}"/>
          </ac:spMkLst>
        </pc:spChg>
        <pc:spChg chg="add mod">
          <ac:chgData name="Marco Spreafico" userId="b4ed4526-8a67-4b05-8a0c-27152926aacd" providerId="ADAL" clId="{8517064D-0E6D-264C-9AEC-15D023FFA32C}" dt="2025-05-26T14:31:41.620" v="5877"/>
          <ac:spMkLst>
            <pc:docMk/>
            <pc:sldMk cId="3023205784" sldId="335"/>
            <ac:spMk id="10" creationId="{316B8558-EED3-ACF6-5F2C-60AB5565A583}"/>
          </ac:spMkLst>
        </pc:spChg>
        <pc:spChg chg="mod">
          <ac:chgData name="Marco Spreafico" userId="b4ed4526-8a67-4b05-8a0c-27152926aacd" providerId="ADAL" clId="{8517064D-0E6D-264C-9AEC-15D023FFA32C}" dt="2025-05-26T09:14:57.441" v="3373"/>
          <ac:spMkLst>
            <pc:docMk/>
            <pc:sldMk cId="3023205784" sldId="335"/>
            <ac:spMk id="31" creationId="{0CC75836-B60D-AB7C-CB54-B29C25A80C49}"/>
          </ac:spMkLst>
        </pc:spChg>
        <pc:picChg chg="add mod">
          <ac:chgData name="Marco Spreafico" userId="b4ed4526-8a67-4b05-8a0c-27152926aacd" providerId="ADAL" clId="{8517064D-0E6D-264C-9AEC-15D023FFA32C}" dt="2025-05-26T12:06:43.451" v="5748" actId="171"/>
          <ac:picMkLst>
            <pc:docMk/>
            <pc:sldMk cId="3023205784" sldId="335"/>
            <ac:picMk id="5" creationId="{A16018F5-D117-CE6D-A6A4-22AD118EA13E}"/>
          </ac:picMkLst>
        </pc:picChg>
        <pc:picChg chg="add mod">
          <ac:chgData name="Marco Spreafico" userId="b4ed4526-8a67-4b05-8a0c-27152926aacd" providerId="ADAL" clId="{8517064D-0E6D-264C-9AEC-15D023FFA32C}" dt="2025-05-26T14:31:41.620" v="5877"/>
          <ac:picMkLst>
            <pc:docMk/>
            <pc:sldMk cId="3023205784" sldId="335"/>
            <ac:picMk id="7" creationId="{B3D2648E-5856-0CFC-740D-14845EB9C084}"/>
          </ac:picMkLst>
        </pc:picChg>
        <pc:picChg chg="add mod">
          <ac:chgData name="Marco Spreafico" userId="b4ed4526-8a67-4b05-8a0c-27152926aacd" providerId="ADAL" clId="{8517064D-0E6D-264C-9AEC-15D023FFA32C}" dt="2025-05-26T14:31:41.620" v="5877"/>
          <ac:picMkLst>
            <pc:docMk/>
            <pc:sldMk cId="3023205784" sldId="335"/>
            <ac:picMk id="8" creationId="{4C803F70-2C17-CEFC-258A-A0F80D93ECCA}"/>
          </ac:picMkLst>
        </pc:picChg>
      </pc:sldChg>
      <pc:sldChg chg="addSp delSp modSp mod modAnim">
        <pc:chgData name="Marco Spreafico" userId="b4ed4526-8a67-4b05-8a0c-27152926aacd" providerId="ADAL" clId="{8517064D-0E6D-264C-9AEC-15D023FFA32C}" dt="2025-05-26T14:31:44.339" v="5879"/>
        <pc:sldMkLst>
          <pc:docMk/>
          <pc:sldMk cId="588560398" sldId="336"/>
        </pc:sldMkLst>
        <pc:spChg chg="mod">
          <ac:chgData name="Marco Spreafico" userId="b4ed4526-8a67-4b05-8a0c-27152926aacd" providerId="ADAL" clId="{8517064D-0E6D-264C-9AEC-15D023FFA32C}" dt="2025-05-26T12:07:33.192" v="5773" actId="14100"/>
          <ac:spMkLst>
            <pc:docMk/>
            <pc:sldMk cId="588560398" sldId="336"/>
            <ac:spMk id="2" creationId="{BF171CC4-8A34-FD78-425A-686538BD628B}"/>
          </ac:spMkLst>
        </pc:spChg>
        <pc:spChg chg="mod">
          <ac:chgData name="Marco Spreafico" userId="b4ed4526-8a67-4b05-8a0c-27152926aacd" providerId="ADAL" clId="{8517064D-0E6D-264C-9AEC-15D023FFA32C}" dt="2025-05-26T12:07:36.187" v="5774" actId="1076"/>
          <ac:spMkLst>
            <pc:docMk/>
            <pc:sldMk cId="588560398" sldId="336"/>
            <ac:spMk id="3" creationId="{C969DDF5-B532-B135-A37B-F5B88DF6CE25}"/>
          </ac:spMkLst>
        </pc:spChg>
        <pc:spChg chg="add mod">
          <ac:chgData name="Marco Spreafico" userId="b4ed4526-8a67-4b05-8a0c-27152926aacd" providerId="ADAL" clId="{8517064D-0E6D-264C-9AEC-15D023FFA32C}" dt="2025-05-26T14:31:44.339" v="5879"/>
          <ac:spMkLst>
            <pc:docMk/>
            <pc:sldMk cId="588560398" sldId="336"/>
            <ac:spMk id="8" creationId="{131D3474-A94F-D147-FF59-82457DF4607A}"/>
          </ac:spMkLst>
        </pc:spChg>
        <pc:spChg chg="add mod">
          <ac:chgData name="Marco Spreafico" userId="b4ed4526-8a67-4b05-8a0c-27152926aacd" providerId="ADAL" clId="{8517064D-0E6D-264C-9AEC-15D023FFA32C}" dt="2025-05-26T14:31:44.339" v="5879"/>
          <ac:spMkLst>
            <pc:docMk/>
            <pc:sldMk cId="588560398" sldId="336"/>
            <ac:spMk id="9" creationId="{09929F38-ED5F-C100-AFD5-870CE1C8DF07}"/>
          </ac:spMkLst>
        </pc:spChg>
        <pc:spChg chg="mod">
          <ac:chgData name="Marco Spreafico" userId="b4ed4526-8a67-4b05-8a0c-27152926aacd" providerId="ADAL" clId="{8517064D-0E6D-264C-9AEC-15D023FFA32C}" dt="2025-05-26T09:15:08.129" v="3374"/>
          <ac:spMkLst>
            <pc:docMk/>
            <pc:sldMk cId="588560398" sldId="336"/>
            <ac:spMk id="31" creationId="{6D7E8A37-E1A8-FF0D-5A02-14E701D66A3C}"/>
          </ac:spMkLst>
        </pc:spChg>
        <pc:picChg chg="add mod">
          <ac:chgData name="Marco Spreafico" userId="b4ed4526-8a67-4b05-8a0c-27152926aacd" providerId="ADAL" clId="{8517064D-0E6D-264C-9AEC-15D023FFA32C}" dt="2025-05-26T12:06:49.715" v="5756" actId="171"/>
          <ac:picMkLst>
            <pc:docMk/>
            <pc:sldMk cId="588560398" sldId="336"/>
            <ac:picMk id="4" creationId="{44EDD894-EAEA-316E-D854-644545D9FD26}"/>
          </ac:picMkLst>
        </pc:picChg>
        <pc:picChg chg="add mod">
          <ac:chgData name="Marco Spreafico" userId="b4ed4526-8a67-4b05-8a0c-27152926aacd" providerId="ADAL" clId="{8517064D-0E6D-264C-9AEC-15D023FFA32C}" dt="2025-05-26T14:31:44.339" v="5879"/>
          <ac:picMkLst>
            <pc:docMk/>
            <pc:sldMk cId="588560398" sldId="336"/>
            <ac:picMk id="5" creationId="{48B258F6-1504-6E94-9CCE-E3AFD51CDB89}"/>
          </ac:picMkLst>
        </pc:picChg>
        <pc:picChg chg="add mod">
          <ac:chgData name="Marco Spreafico" userId="b4ed4526-8a67-4b05-8a0c-27152926aacd" providerId="ADAL" clId="{8517064D-0E6D-264C-9AEC-15D023FFA32C}" dt="2025-05-26T14:31:44.339" v="5879"/>
          <ac:picMkLst>
            <pc:docMk/>
            <pc:sldMk cId="588560398" sldId="336"/>
            <ac:picMk id="7" creationId="{BD46E8F7-A6B5-8E58-BB4F-DE2541720744}"/>
          </ac:picMkLst>
        </pc:picChg>
      </pc:sldChg>
      <pc:sldChg chg="addSp delSp modSp mod addAnim delAnim modAnim">
        <pc:chgData name="Marco Spreafico" userId="b4ed4526-8a67-4b05-8a0c-27152926aacd" providerId="ADAL" clId="{8517064D-0E6D-264C-9AEC-15D023FFA32C}" dt="2025-05-26T14:36:34.227" v="6274"/>
        <pc:sldMkLst>
          <pc:docMk/>
          <pc:sldMk cId="1722939386" sldId="337"/>
        </pc:sldMkLst>
        <pc:spChg chg="add del">
          <ac:chgData name="Marco Spreafico" userId="b4ed4526-8a67-4b05-8a0c-27152926aacd" providerId="ADAL" clId="{8517064D-0E6D-264C-9AEC-15D023FFA32C}" dt="2025-05-23T22:12:22.106" v="1493" actId="478"/>
          <ac:spMkLst>
            <pc:docMk/>
            <pc:sldMk cId="1722939386" sldId="337"/>
            <ac:spMk id="3" creationId="{94682DE9-D012-292F-FA7C-CC8D64479780}"/>
          </ac:spMkLst>
        </pc:spChg>
        <pc:spChg chg="add del">
          <ac:chgData name="Marco Spreafico" userId="b4ed4526-8a67-4b05-8a0c-27152926aacd" providerId="ADAL" clId="{8517064D-0E6D-264C-9AEC-15D023FFA32C}" dt="2025-05-23T22:12:21.214" v="1490" actId="478"/>
          <ac:spMkLst>
            <pc:docMk/>
            <pc:sldMk cId="1722939386" sldId="337"/>
            <ac:spMk id="5" creationId="{0FD9B10A-0E9D-1893-49E9-DCD29015510E}"/>
          </ac:spMkLst>
        </pc:spChg>
        <pc:spChg chg="add mod">
          <ac:chgData name="Marco Spreafico" userId="b4ed4526-8a67-4b05-8a0c-27152926aacd" providerId="ADAL" clId="{8517064D-0E6D-264C-9AEC-15D023FFA32C}" dt="2025-05-26T14:36:34.227" v="6274"/>
          <ac:spMkLst>
            <pc:docMk/>
            <pc:sldMk cId="1722939386" sldId="337"/>
            <ac:spMk id="8" creationId="{11F64FBF-356D-7409-A419-9011B0483559}"/>
          </ac:spMkLst>
        </pc:spChg>
        <pc:spChg chg="add del">
          <ac:chgData name="Marco Spreafico" userId="b4ed4526-8a67-4b05-8a0c-27152926aacd" providerId="ADAL" clId="{8517064D-0E6D-264C-9AEC-15D023FFA32C}" dt="2025-05-23T22:12:22.160" v="1494" actId="478"/>
          <ac:spMkLst>
            <pc:docMk/>
            <pc:sldMk cId="1722939386" sldId="337"/>
            <ac:spMk id="10" creationId="{BD2A99AA-17AC-FB3D-A92B-57D15EF81E85}"/>
          </ac:spMkLst>
        </pc:spChg>
        <pc:picChg chg="add del mod">
          <ac:chgData name="Marco Spreafico" userId="b4ed4526-8a67-4b05-8a0c-27152926aacd" providerId="ADAL" clId="{8517064D-0E6D-264C-9AEC-15D023FFA32C}" dt="2025-05-26T14:29:19.211" v="5779" actId="14826"/>
          <ac:picMkLst>
            <pc:docMk/>
            <pc:sldMk cId="1722939386" sldId="337"/>
            <ac:picMk id="4" creationId="{0BDD24C5-A5A4-D6F3-9038-572DBBF25BD9}"/>
          </ac:picMkLst>
        </pc:picChg>
        <pc:picChg chg="add del mod modVis modCrop">
          <ac:chgData name="Marco Spreafico" userId="b4ed4526-8a67-4b05-8a0c-27152926aacd" providerId="ADAL" clId="{8517064D-0E6D-264C-9AEC-15D023FFA32C}" dt="2025-05-26T14:29:05.023" v="5778" actId="732"/>
          <ac:picMkLst>
            <pc:docMk/>
            <pc:sldMk cId="1722939386" sldId="337"/>
            <ac:picMk id="7" creationId="{E8272A60-8527-BA6B-34B9-A6FD860165F8}"/>
          </ac:picMkLst>
        </pc:picChg>
        <pc:picChg chg="add del">
          <ac:chgData name="Marco Spreafico" userId="b4ed4526-8a67-4b05-8a0c-27152926aacd" providerId="ADAL" clId="{8517064D-0E6D-264C-9AEC-15D023FFA32C}" dt="2025-05-23T22:12:24.480" v="1495" actId="478"/>
          <ac:picMkLst>
            <pc:docMk/>
            <pc:sldMk cId="1722939386" sldId="337"/>
            <ac:picMk id="9" creationId="{75A6EBEF-A192-2350-E5F6-79B1C0917E39}"/>
          </ac:picMkLst>
        </pc:picChg>
      </pc:sldChg>
      <pc:sldChg chg="modSp">
        <pc:chgData name="Marco Spreafico" userId="b4ed4526-8a67-4b05-8a0c-27152926aacd" providerId="ADAL" clId="{8517064D-0E6D-264C-9AEC-15D023FFA32C}" dt="2025-05-26T10:14:11.132" v="3635" actId="20577"/>
        <pc:sldMkLst>
          <pc:docMk/>
          <pc:sldMk cId="3327812788" sldId="338"/>
        </pc:sldMkLst>
        <pc:spChg chg="mod">
          <ac:chgData name="Marco Spreafico" userId="b4ed4526-8a67-4b05-8a0c-27152926aacd" providerId="ADAL" clId="{8517064D-0E6D-264C-9AEC-15D023FFA32C}" dt="2025-05-26T10:14:07.244" v="3625" actId="20577"/>
          <ac:spMkLst>
            <pc:docMk/>
            <pc:sldMk cId="3327812788" sldId="338"/>
            <ac:spMk id="7" creationId="{C05BC958-9175-7D22-A17D-FFBF2445B390}"/>
          </ac:spMkLst>
        </pc:spChg>
        <pc:spChg chg="mod">
          <ac:chgData name="Marco Spreafico" userId="b4ed4526-8a67-4b05-8a0c-27152926aacd" providerId="ADAL" clId="{8517064D-0E6D-264C-9AEC-15D023FFA32C}" dt="2025-05-26T10:14:11.132" v="3635" actId="20577"/>
          <ac:spMkLst>
            <pc:docMk/>
            <pc:sldMk cId="3327812788" sldId="338"/>
            <ac:spMk id="9" creationId="{C3D8E9C0-F5F9-616E-1047-FD83CA8F3705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10:14:52.586" v="3644" actId="171"/>
        <pc:sldMkLst>
          <pc:docMk/>
          <pc:sldMk cId="3574026982" sldId="341"/>
        </pc:sldMkLst>
        <pc:spChg chg="mod">
          <ac:chgData name="Marco Spreafico" userId="b4ed4526-8a67-4b05-8a0c-27152926aacd" providerId="ADAL" clId="{8517064D-0E6D-264C-9AEC-15D023FFA32C}" dt="2025-05-26T08:25:22.986" v="2504" actId="20577"/>
          <ac:spMkLst>
            <pc:docMk/>
            <pc:sldMk cId="3574026982" sldId="341"/>
            <ac:spMk id="3" creationId="{A91DEE50-4C78-7168-87A6-8D75263DB62E}"/>
          </ac:spMkLst>
        </pc:spChg>
        <pc:spChg chg="add mod">
          <ac:chgData name="Marco Spreafico" userId="b4ed4526-8a67-4b05-8a0c-27152926aacd" providerId="ADAL" clId="{8517064D-0E6D-264C-9AEC-15D023FFA32C}" dt="2025-05-26T08:26:10.296" v="2513" actId="1076"/>
          <ac:spMkLst>
            <pc:docMk/>
            <pc:sldMk cId="3574026982" sldId="341"/>
            <ac:spMk id="9" creationId="{9E865E1B-35DA-9F61-FDE2-B9B60FA94630}"/>
          </ac:spMkLst>
        </pc:spChg>
        <pc:spChg chg="add mod">
          <ac:chgData name="Marco Spreafico" userId="b4ed4526-8a67-4b05-8a0c-27152926aacd" providerId="ADAL" clId="{8517064D-0E6D-264C-9AEC-15D023FFA32C}" dt="2025-05-26T08:26:25.613" v="2573" actId="14100"/>
          <ac:spMkLst>
            <pc:docMk/>
            <pc:sldMk cId="3574026982" sldId="341"/>
            <ac:spMk id="10" creationId="{59F80BEF-09AD-AF74-4973-7E7E0282D0B9}"/>
          </ac:spMkLst>
        </pc:spChg>
        <pc:spChg chg="add mod">
          <ac:chgData name="Marco Spreafico" userId="b4ed4526-8a67-4b05-8a0c-27152926aacd" providerId="ADAL" clId="{8517064D-0E6D-264C-9AEC-15D023FFA32C}" dt="2025-05-26T10:14:52.586" v="3644" actId="171"/>
          <ac:spMkLst>
            <pc:docMk/>
            <pc:sldMk cId="3574026982" sldId="341"/>
            <ac:spMk id="11" creationId="{AC1AF1BE-CE7F-856A-A92E-63F1912676C9}"/>
          </ac:spMkLst>
        </pc:spChg>
        <pc:picChg chg="mod">
          <ac:chgData name="Marco Spreafico" userId="b4ed4526-8a67-4b05-8a0c-27152926aacd" providerId="ADAL" clId="{8517064D-0E6D-264C-9AEC-15D023FFA32C}" dt="2025-05-26T08:24:20.036" v="2480" actId="1076"/>
          <ac:picMkLst>
            <pc:docMk/>
            <pc:sldMk cId="3574026982" sldId="341"/>
            <ac:picMk id="5" creationId="{99EFB775-702B-1FD5-4A7F-B0623AEFE2E5}"/>
          </ac:picMkLst>
        </pc:picChg>
      </pc:sldChg>
      <pc:sldChg chg="modTransition">
        <pc:chgData name="Marco Spreafico" userId="b4ed4526-8a67-4b05-8a0c-27152926aacd" providerId="ADAL" clId="{8517064D-0E6D-264C-9AEC-15D023FFA32C}" dt="2025-05-26T08:24:28.336" v="2481"/>
        <pc:sldMkLst>
          <pc:docMk/>
          <pc:sldMk cId="3197024213" sldId="342"/>
        </pc:sldMkLst>
      </pc:sldChg>
      <pc:sldChg chg="modSp mod">
        <pc:chgData name="Marco Spreafico" userId="b4ed4526-8a67-4b05-8a0c-27152926aacd" providerId="ADAL" clId="{8517064D-0E6D-264C-9AEC-15D023FFA32C}" dt="2025-05-26T08:29:39.584" v="2746" actId="113"/>
        <pc:sldMkLst>
          <pc:docMk/>
          <pc:sldMk cId="1876180579" sldId="343"/>
        </pc:sldMkLst>
        <pc:spChg chg="mod">
          <ac:chgData name="Marco Spreafico" userId="b4ed4526-8a67-4b05-8a0c-27152926aacd" providerId="ADAL" clId="{8517064D-0E6D-264C-9AEC-15D023FFA32C}" dt="2025-05-26T08:28:12.911" v="2644" actId="14100"/>
          <ac:spMkLst>
            <pc:docMk/>
            <pc:sldMk cId="1876180579" sldId="343"/>
            <ac:spMk id="9" creationId="{79B73019-C284-27C7-A35D-F08082860D88}"/>
          </ac:spMkLst>
        </pc:spChg>
        <pc:spChg chg="mod">
          <ac:chgData name="Marco Spreafico" userId="b4ed4526-8a67-4b05-8a0c-27152926aacd" providerId="ADAL" clId="{8517064D-0E6D-264C-9AEC-15D023FFA32C}" dt="2025-05-26T08:29:39.584" v="2746" actId="113"/>
          <ac:spMkLst>
            <pc:docMk/>
            <pc:sldMk cId="1876180579" sldId="343"/>
            <ac:spMk id="12" creationId="{5F21CA1B-FB58-4C2F-6A12-9730D6B5C95E}"/>
          </ac:spMkLst>
        </pc:spChg>
        <pc:picChg chg="mod">
          <ac:chgData name="Marco Spreafico" userId="b4ed4526-8a67-4b05-8a0c-27152926aacd" providerId="ADAL" clId="{8517064D-0E6D-264C-9AEC-15D023FFA32C}" dt="2025-05-26T08:28:08.397" v="2641" actId="1076"/>
          <ac:picMkLst>
            <pc:docMk/>
            <pc:sldMk cId="1876180579" sldId="343"/>
            <ac:picMk id="7" creationId="{31BC3288-4877-2989-A682-4BBA99FC806A}"/>
          </ac:picMkLst>
        </pc:picChg>
        <pc:picChg chg="mod">
          <ac:chgData name="Marco Spreafico" userId="b4ed4526-8a67-4b05-8a0c-27152926aacd" providerId="ADAL" clId="{8517064D-0E6D-264C-9AEC-15D023FFA32C}" dt="2025-05-26T08:28:09.593" v="2642" actId="1076"/>
          <ac:picMkLst>
            <pc:docMk/>
            <pc:sldMk cId="1876180579" sldId="343"/>
            <ac:picMk id="11" creationId="{5DE22D61-E915-2264-3C06-BBF3AAFF04AB}"/>
          </ac:picMkLst>
        </pc:picChg>
      </pc:sldChg>
      <pc:sldChg chg="add">
        <pc:chgData name="Marco Spreafico" userId="b4ed4526-8a67-4b05-8a0c-27152926aacd" providerId="ADAL" clId="{8517064D-0E6D-264C-9AEC-15D023FFA32C}" dt="2025-05-23T09:41:27.025" v="572"/>
        <pc:sldMkLst>
          <pc:docMk/>
          <pc:sldMk cId="681786625" sldId="346"/>
        </pc:sldMkLst>
      </pc:sldChg>
      <pc:sldChg chg="add">
        <pc:chgData name="Marco Spreafico" userId="b4ed4526-8a67-4b05-8a0c-27152926aacd" providerId="ADAL" clId="{8517064D-0E6D-264C-9AEC-15D023FFA32C}" dt="2025-05-23T09:41:31.838" v="573"/>
        <pc:sldMkLst>
          <pc:docMk/>
          <pc:sldMk cId="3531992090" sldId="347"/>
        </pc:sldMkLst>
      </pc:sldChg>
      <pc:sldChg chg="add">
        <pc:chgData name="Marco Spreafico" userId="b4ed4526-8a67-4b05-8a0c-27152926aacd" providerId="ADAL" clId="{8517064D-0E6D-264C-9AEC-15D023FFA32C}" dt="2025-05-23T09:41:35.531" v="574"/>
        <pc:sldMkLst>
          <pc:docMk/>
          <pc:sldMk cId="3929678143" sldId="348"/>
        </pc:sldMkLst>
      </pc:sldChg>
      <pc:sldChg chg="add">
        <pc:chgData name="Marco Spreafico" userId="b4ed4526-8a67-4b05-8a0c-27152926aacd" providerId="ADAL" clId="{8517064D-0E6D-264C-9AEC-15D023FFA32C}" dt="2025-05-23T09:41:39.350" v="575"/>
        <pc:sldMkLst>
          <pc:docMk/>
          <pc:sldMk cId="1690367272" sldId="349"/>
        </pc:sldMkLst>
      </pc:sldChg>
      <pc:sldChg chg="add ord">
        <pc:chgData name="Marco Spreafico" userId="b4ed4526-8a67-4b05-8a0c-27152926aacd" providerId="ADAL" clId="{8517064D-0E6D-264C-9AEC-15D023FFA32C}" dt="2025-05-23T09:43:08.623" v="594" actId="20578"/>
        <pc:sldMkLst>
          <pc:docMk/>
          <pc:sldMk cId="1446339990" sldId="350"/>
        </pc:sldMkLst>
      </pc:sldChg>
      <pc:sldChg chg="modSp mod modTransition">
        <pc:chgData name="Marco Spreafico" userId="b4ed4526-8a67-4b05-8a0c-27152926aacd" providerId="ADAL" clId="{8517064D-0E6D-264C-9AEC-15D023FFA32C}" dt="2025-05-26T10:15:19.683" v="3645"/>
        <pc:sldMkLst>
          <pc:docMk/>
          <pc:sldMk cId="532771343" sldId="351"/>
        </pc:sldMkLst>
        <pc:spChg chg="mod">
          <ac:chgData name="Marco Spreafico" userId="b4ed4526-8a67-4b05-8a0c-27152926aacd" providerId="ADAL" clId="{8517064D-0E6D-264C-9AEC-15D023FFA32C}" dt="2025-05-23T13:26:36.885" v="1145" actId="20577"/>
          <ac:spMkLst>
            <pc:docMk/>
            <pc:sldMk cId="532771343" sldId="351"/>
            <ac:spMk id="2" creationId="{F6D32E1E-DF62-8B21-CC6B-85C7B880A307}"/>
          </ac:spMkLst>
        </pc:spChg>
      </pc:sldChg>
      <pc:sldChg chg="modSp mod">
        <pc:chgData name="Marco Spreafico" userId="b4ed4526-8a67-4b05-8a0c-27152926aacd" providerId="ADAL" clId="{8517064D-0E6D-264C-9AEC-15D023FFA32C}" dt="2025-05-23T13:26:43.876" v="1146" actId="20577"/>
        <pc:sldMkLst>
          <pc:docMk/>
          <pc:sldMk cId="1493522440" sldId="352"/>
        </pc:sldMkLst>
        <pc:spChg chg="mod">
          <ac:chgData name="Marco Spreafico" userId="b4ed4526-8a67-4b05-8a0c-27152926aacd" providerId="ADAL" clId="{8517064D-0E6D-264C-9AEC-15D023FFA32C}" dt="2025-05-23T13:26:43.876" v="1146" actId="20577"/>
          <ac:spMkLst>
            <pc:docMk/>
            <pc:sldMk cId="1493522440" sldId="352"/>
            <ac:spMk id="2" creationId="{693A8BF3-04C8-3774-C972-4656E4421AD9}"/>
          </ac:spMkLst>
        </pc:spChg>
      </pc:sldChg>
      <pc:sldChg chg="modSp mod">
        <pc:chgData name="Marco Spreafico" userId="b4ed4526-8a67-4b05-8a0c-27152926aacd" providerId="ADAL" clId="{8517064D-0E6D-264C-9AEC-15D023FFA32C}" dt="2025-05-23T13:26:47.824" v="1147" actId="20577"/>
        <pc:sldMkLst>
          <pc:docMk/>
          <pc:sldMk cId="434855353" sldId="353"/>
        </pc:sldMkLst>
        <pc:spChg chg="mod">
          <ac:chgData name="Marco Spreafico" userId="b4ed4526-8a67-4b05-8a0c-27152926aacd" providerId="ADAL" clId="{8517064D-0E6D-264C-9AEC-15D023FFA32C}" dt="2025-05-23T13:26:47.824" v="1147" actId="20577"/>
          <ac:spMkLst>
            <pc:docMk/>
            <pc:sldMk cId="434855353" sldId="353"/>
            <ac:spMk id="2" creationId="{75401E3F-05AA-6C49-ABBD-93181BD70695}"/>
          </ac:spMkLst>
        </pc:spChg>
      </pc:sldChg>
      <pc:sldChg chg="addSp delSp modSp mod modAnim">
        <pc:chgData name="Marco Spreafico" userId="b4ed4526-8a67-4b05-8a0c-27152926aacd" providerId="ADAL" clId="{8517064D-0E6D-264C-9AEC-15D023FFA32C}" dt="2025-05-26T15:54:34.017" v="7072"/>
        <pc:sldMkLst>
          <pc:docMk/>
          <pc:sldMk cId="1060481882" sldId="354"/>
        </pc:sldMkLst>
        <pc:spChg chg="add mod">
          <ac:chgData name="Marco Spreafico" userId="b4ed4526-8a67-4b05-8a0c-27152926aacd" providerId="ADAL" clId="{8517064D-0E6D-264C-9AEC-15D023FFA32C}" dt="2025-05-26T15:54:31.052" v="7071"/>
          <ac:spMkLst>
            <pc:docMk/>
            <pc:sldMk cId="1060481882" sldId="354"/>
            <ac:spMk id="2" creationId="{C759C3F2-F443-1BDB-DBAA-A290B7841791}"/>
          </ac:spMkLst>
        </pc:spChg>
        <pc:spChg chg="mod">
          <ac:chgData name="Marco Spreafico" userId="b4ed4526-8a67-4b05-8a0c-27152926aacd" providerId="ADAL" clId="{8517064D-0E6D-264C-9AEC-15D023FFA32C}" dt="2025-05-23T14:20:42.756" v="1158" actId="1076"/>
          <ac:spMkLst>
            <pc:docMk/>
            <pc:sldMk cId="1060481882" sldId="354"/>
            <ac:spMk id="5" creationId="{D814A04F-7142-9AC9-A765-2FB5B4B4CA00}"/>
          </ac:spMkLst>
        </pc:spChg>
        <pc:spChg chg="mod">
          <ac:chgData name="Marco Spreafico" userId="b4ed4526-8a67-4b05-8a0c-27152926aacd" providerId="ADAL" clId="{8517064D-0E6D-264C-9AEC-15D023FFA32C}" dt="2025-05-26T08:32:09.907" v="2821" actId="171"/>
          <ac:spMkLst>
            <pc:docMk/>
            <pc:sldMk cId="1060481882" sldId="354"/>
            <ac:spMk id="6" creationId="{5CC97C7B-A5D9-8601-59A7-62984105C325}"/>
          </ac:spMkLst>
        </pc:spChg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1060481882" sldId="354"/>
            <ac:spMk id="13" creationId="{6040B806-5701-A3EB-D39F-46301996626A}"/>
          </ac:spMkLst>
        </pc:spChg>
        <pc:picChg chg="add mod">
          <ac:chgData name="Marco Spreafico" userId="b4ed4526-8a67-4b05-8a0c-27152926aacd" providerId="ADAL" clId="{8517064D-0E6D-264C-9AEC-15D023FFA32C}" dt="2025-05-23T14:20:46.586" v="1159" actId="1076"/>
          <ac:picMkLst>
            <pc:docMk/>
            <pc:sldMk cId="1060481882" sldId="354"/>
            <ac:picMk id="11" creationId="{0631B924-D5A7-5A23-BF82-8E078D138808}"/>
          </ac:picMkLst>
        </pc:picChg>
      </pc:sldChg>
      <pc:sldChg chg="modSp mod">
        <pc:chgData name="Marco Spreafico" userId="b4ed4526-8a67-4b05-8a0c-27152926aacd" providerId="ADAL" clId="{8517064D-0E6D-264C-9AEC-15D023FFA32C}" dt="2025-05-23T13:26:53.540" v="1148" actId="21"/>
        <pc:sldMkLst>
          <pc:docMk/>
          <pc:sldMk cId="813583427" sldId="355"/>
        </pc:sldMkLst>
      </pc:sldChg>
      <pc:sldChg chg="addSp modSp mod">
        <pc:chgData name="Marco Spreafico" userId="b4ed4526-8a67-4b05-8a0c-27152926aacd" providerId="ADAL" clId="{8517064D-0E6D-264C-9AEC-15D023FFA32C}" dt="2025-05-26T16:04:37.068" v="7154" actId="171"/>
        <pc:sldMkLst>
          <pc:docMk/>
          <pc:sldMk cId="4028243585" sldId="356"/>
        </pc:sldMkLst>
        <pc:spChg chg="mod">
          <ac:chgData name="Marco Spreafico" userId="b4ed4526-8a67-4b05-8a0c-27152926aacd" providerId="ADAL" clId="{8517064D-0E6D-264C-9AEC-15D023FFA32C}" dt="2025-05-26T14:57:54.543" v="6694" actId="14100"/>
          <ac:spMkLst>
            <pc:docMk/>
            <pc:sldMk cId="4028243585" sldId="356"/>
            <ac:spMk id="5" creationId="{1361C7FE-EACE-44FC-0B29-E82823F0D9C8}"/>
          </ac:spMkLst>
        </pc:spChg>
        <pc:spChg chg="add mod">
          <ac:chgData name="Marco Spreafico" userId="b4ed4526-8a67-4b05-8a0c-27152926aacd" providerId="ADAL" clId="{8517064D-0E6D-264C-9AEC-15D023FFA32C}" dt="2025-05-26T16:04:37.068" v="7154" actId="171"/>
          <ac:spMkLst>
            <pc:docMk/>
            <pc:sldMk cId="4028243585" sldId="356"/>
            <ac:spMk id="9" creationId="{98F30FC7-5A30-4CFE-0E26-8DD68BA4148A}"/>
          </ac:spMkLst>
        </pc:spChg>
        <pc:picChg chg="add mod">
          <ac:chgData name="Marco Spreafico" userId="b4ed4526-8a67-4b05-8a0c-27152926aacd" providerId="ADAL" clId="{8517064D-0E6D-264C-9AEC-15D023FFA32C}" dt="2025-05-26T14:57:51.761" v="6693" actId="1076"/>
          <ac:picMkLst>
            <pc:docMk/>
            <pc:sldMk cId="4028243585" sldId="356"/>
            <ac:picMk id="6" creationId="{D5B1B9D4-BDD0-B46D-A588-E35E408226C5}"/>
          </ac:picMkLst>
        </pc:picChg>
      </pc:sldChg>
      <pc:sldChg chg="modNotesTx">
        <pc:chgData name="Marco Spreafico" userId="b4ed4526-8a67-4b05-8a0c-27152926aacd" providerId="ADAL" clId="{8517064D-0E6D-264C-9AEC-15D023FFA32C}" dt="2025-05-26T09:07:49.419" v="3353" actId="20577"/>
        <pc:sldMkLst>
          <pc:docMk/>
          <pc:sldMk cId="4265114709" sldId="358"/>
        </pc:sldMkLst>
      </pc:sldChg>
      <pc:sldChg chg="add del">
        <pc:chgData name="Marco Spreafico" userId="b4ed4526-8a67-4b05-8a0c-27152926aacd" providerId="ADAL" clId="{8517064D-0E6D-264C-9AEC-15D023FFA32C}" dt="2025-05-26T14:34:47.827" v="6205" actId="2696"/>
        <pc:sldMkLst>
          <pc:docMk/>
          <pc:sldMk cId="2960316446" sldId="360"/>
        </pc:sldMkLst>
      </pc:sldChg>
      <pc:sldChg chg="addSp delSp modSp mod">
        <pc:chgData name="Marco Spreafico" userId="b4ed4526-8a67-4b05-8a0c-27152926aacd" providerId="ADAL" clId="{8517064D-0E6D-264C-9AEC-15D023FFA32C}" dt="2025-05-26T16:04:58.828" v="7158"/>
        <pc:sldMkLst>
          <pc:docMk/>
          <pc:sldMk cId="3028652159" sldId="361"/>
        </pc:sldMkLst>
        <pc:spChg chg="mod">
          <ac:chgData name="Marco Spreafico" userId="b4ed4526-8a67-4b05-8a0c-27152926aacd" providerId="ADAL" clId="{8517064D-0E6D-264C-9AEC-15D023FFA32C}" dt="2025-05-26T16:04:55.399" v="7156" actId="1076"/>
          <ac:spMkLst>
            <pc:docMk/>
            <pc:sldMk cId="3028652159" sldId="361"/>
            <ac:spMk id="4" creationId="{645B5422-719B-5A97-9B94-31070B14908E}"/>
          </ac:spMkLst>
        </pc:spChg>
        <pc:spChg chg="add mod">
          <ac:chgData name="Marco Spreafico" userId="b4ed4526-8a67-4b05-8a0c-27152926aacd" providerId="ADAL" clId="{8517064D-0E6D-264C-9AEC-15D023FFA32C}" dt="2025-05-26T15:55:08.469" v="7075"/>
          <ac:spMkLst>
            <pc:docMk/>
            <pc:sldMk cId="3028652159" sldId="361"/>
            <ac:spMk id="6" creationId="{06DFE4A6-E5BB-C77A-8AC5-8ADBE6747878}"/>
          </ac:spMkLst>
        </pc:spChg>
        <pc:spChg chg="mod">
          <ac:chgData name="Marco Spreafico" userId="b4ed4526-8a67-4b05-8a0c-27152926aacd" providerId="ADAL" clId="{8517064D-0E6D-264C-9AEC-15D023FFA32C}" dt="2025-05-23T15:26:19.613" v="1204" actId="20577"/>
          <ac:spMkLst>
            <pc:docMk/>
            <pc:sldMk cId="3028652159" sldId="361"/>
            <ac:spMk id="10" creationId="{048D7978-5888-32C5-2190-30EF673DF745}"/>
          </ac:spMkLst>
        </pc:spChg>
        <pc:cxnChg chg="add mod">
          <ac:chgData name="Marco Spreafico" userId="b4ed4526-8a67-4b05-8a0c-27152926aacd" providerId="ADAL" clId="{8517064D-0E6D-264C-9AEC-15D023FFA32C}" dt="2025-05-26T15:55:08.469" v="7075"/>
          <ac:cxnSpMkLst>
            <pc:docMk/>
            <pc:sldMk cId="3028652159" sldId="361"/>
            <ac:cxnSpMk id="7" creationId="{29923346-4CC7-49C5-EDB5-CB0AE2B90F64}"/>
          </ac:cxnSpMkLst>
        </pc:cxnChg>
        <pc:cxnChg chg="add mod">
          <ac:chgData name="Marco Spreafico" userId="b4ed4526-8a67-4b05-8a0c-27152926aacd" providerId="ADAL" clId="{8517064D-0E6D-264C-9AEC-15D023FFA32C}" dt="2025-05-26T15:55:08.469" v="7075"/>
          <ac:cxnSpMkLst>
            <pc:docMk/>
            <pc:sldMk cId="3028652159" sldId="361"/>
            <ac:cxnSpMk id="8" creationId="{DB815EDC-3F8C-F298-404A-7388F6F7CF5F}"/>
          </ac:cxnSpMkLst>
        </pc:cxnChg>
      </pc:sldChg>
      <pc:sldChg chg="delSp">
        <pc:chgData name="Marco Spreafico" userId="b4ed4526-8a67-4b05-8a0c-27152926aacd" providerId="ADAL" clId="{8517064D-0E6D-264C-9AEC-15D023FFA32C}" dt="2025-05-23T15:52:55.705" v="1211" actId="478"/>
        <pc:sldMkLst>
          <pc:docMk/>
          <pc:sldMk cId="1638097321" sldId="362"/>
        </pc:sldMkLst>
      </pc:sldChg>
      <pc:sldChg chg="addSp delSp modSp new mod modAnim">
        <pc:chgData name="Marco Spreafico" userId="b4ed4526-8a67-4b05-8a0c-27152926aacd" providerId="ADAL" clId="{8517064D-0E6D-264C-9AEC-15D023FFA32C}" dt="2025-05-26T15:56:56.288" v="7096" actId="20577"/>
        <pc:sldMkLst>
          <pc:docMk/>
          <pc:sldMk cId="3008917611" sldId="363"/>
        </pc:sldMkLst>
        <pc:spChg chg="mod">
          <ac:chgData name="Marco Spreafico" userId="b4ed4526-8a67-4b05-8a0c-27152926aacd" providerId="ADAL" clId="{8517064D-0E6D-264C-9AEC-15D023FFA32C}" dt="2025-05-26T15:56:56.288" v="7096" actId="20577"/>
          <ac:spMkLst>
            <pc:docMk/>
            <pc:sldMk cId="3008917611" sldId="363"/>
            <ac:spMk id="2" creationId="{75F2182A-BA6D-7340-FE40-BD3C9880EBD5}"/>
          </ac:spMkLst>
        </pc:spChg>
        <pc:spChg chg="mod">
          <ac:chgData name="Marco Spreafico" userId="b4ed4526-8a67-4b05-8a0c-27152926aacd" providerId="ADAL" clId="{8517064D-0E6D-264C-9AEC-15D023FFA32C}" dt="2025-05-23T15:53:08.280" v="1243" actId="20577"/>
          <ac:spMkLst>
            <pc:docMk/>
            <pc:sldMk cId="3008917611" sldId="363"/>
            <ac:spMk id="3" creationId="{E2500D97-7603-635D-5265-88DF8C644B5D}"/>
          </ac:spMkLst>
        </pc:spChg>
        <pc:spChg chg="mod">
          <ac:chgData name="Marco Spreafico" userId="b4ed4526-8a67-4b05-8a0c-27152926aacd" providerId="ADAL" clId="{8517064D-0E6D-264C-9AEC-15D023FFA32C}" dt="2025-05-23T16:18:51.907" v="1359" actId="207"/>
          <ac:spMkLst>
            <pc:docMk/>
            <pc:sldMk cId="3008917611" sldId="363"/>
            <ac:spMk id="4" creationId="{DB3E2260-3321-6617-22D4-490DDCB25192}"/>
          </ac:spMkLst>
        </pc:spChg>
        <pc:picChg chg="add mod">
          <ac:chgData name="Marco Spreafico" userId="b4ed4526-8a67-4b05-8a0c-27152926aacd" providerId="ADAL" clId="{8517064D-0E6D-264C-9AEC-15D023FFA32C}" dt="2025-05-23T15:56:39.491" v="1261" actId="1076"/>
          <ac:picMkLst>
            <pc:docMk/>
            <pc:sldMk cId="3008917611" sldId="363"/>
            <ac:picMk id="5" creationId="{05F0A836-F908-6B6C-E339-CB4FB204C2C7}"/>
          </ac:picMkLst>
        </pc:picChg>
        <pc:picChg chg="add mod">
          <ac:chgData name="Marco Spreafico" userId="b4ed4526-8a67-4b05-8a0c-27152926aacd" providerId="ADAL" clId="{8517064D-0E6D-264C-9AEC-15D023FFA32C}" dt="2025-05-23T16:12:06.888" v="1270"/>
          <ac:picMkLst>
            <pc:docMk/>
            <pc:sldMk cId="3008917611" sldId="363"/>
            <ac:picMk id="6" creationId="{F89C6661-EAF5-8332-53E8-CC6077695A4C}"/>
          </ac:picMkLst>
        </pc:picChg>
        <pc:picChg chg="add mod">
          <ac:chgData name="Marco Spreafico" userId="b4ed4526-8a67-4b05-8a0c-27152926aacd" providerId="ADAL" clId="{8517064D-0E6D-264C-9AEC-15D023FFA32C}" dt="2025-05-23T15:57:01.445" v="1265" actId="1076"/>
          <ac:picMkLst>
            <pc:docMk/>
            <pc:sldMk cId="3008917611" sldId="363"/>
            <ac:picMk id="7" creationId="{036272B5-33CF-FB45-CF34-DB61A3C0BEB8}"/>
          </ac:picMkLst>
        </pc:pic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2620914618" sldId="367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2620914618" sldId="367"/>
            <ac:spMk id="2" creationId="{0F0FDC63-8503-28E0-6844-C15CE4D42B95}"/>
          </ac:spMkLst>
        </pc:sp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3855957182" sldId="368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3855957182" sldId="368"/>
            <ac:spMk id="2" creationId="{62424BA8-2F83-36C4-1D88-4889A0A7D788}"/>
          </ac:spMkLst>
        </pc:sp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1817052806" sldId="369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1817052806" sldId="369"/>
            <ac:spMk id="2" creationId="{4BD01667-C62E-F91F-5AEB-B33F7E6232CB}"/>
          </ac:spMkLst>
        </pc:sp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1936559128" sldId="370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1936559128" sldId="370"/>
            <ac:spMk id="2" creationId="{F4A5728C-F157-99A7-85CB-D4AFD1A95829}"/>
          </ac:spMkLst>
        </pc:spChg>
      </pc:sldChg>
      <pc:sldChg chg="addSp modSp del mod">
        <pc:chgData name="Marco Spreafico" userId="b4ed4526-8a67-4b05-8a0c-27152926aacd" providerId="ADAL" clId="{8517064D-0E6D-264C-9AEC-15D023FFA32C}" dt="2025-05-26T10:17:32.894" v="3695" actId="2696"/>
        <pc:sldMkLst>
          <pc:docMk/>
          <pc:sldMk cId="1884523945" sldId="371"/>
        </pc:sldMkLst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385380446" sldId="372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385380446" sldId="372"/>
            <ac:spMk id="2" creationId="{37E9E6EA-4902-2DEE-DCBF-5FA1D1F41457}"/>
          </ac:spMkLst>
        </pc:spChg>
      </pc:sldChg>
      <pc:sldChg chg="modSp">
        <pc:chgData name="Marco Spreafico" userId="b4ed4526-8a67-4b05-8a0c-27152926aacd" providerId="ADAL" clId="{8517064D-0E6D-264C-9AEC-15D023FFA32C}" dt="2025-05-26T15:04:41.894" v="7056" actId="478"/>
        <pc:sldMkLst>
          <pc:docMk/>
          <pc:sldMk cId="248666517" sldId="373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248666517" sldId="373"/>
            <ac:spMk id="2" creationId="{295568A9-2A72-7C7E-BDC4-5AB2200A7A5B}"/>
          </ac:spMkLst>
        </pc:spChg>
      </pc:sldChg>
      <pc:sldChg chg="del">
        <pc:chgData name="Marco Spreafico" userId="b4ed4526-8a67-4b05-8a0c-27152926aacd" providerId="ADAL" clId="{8517064D-0E6D-264C-9AEC-15D023FFA32C}" dt="2025-05-26T10:17:33.777" v="3696" actId="2696"/>
        <pc:sldMkLst>
          <pc:docMk/>
          <pc:sldMk cId="4215685563" sldId="375"/>
        </pc:sldMkLst>
      </pc:sldChg>
      <pc:sldChg chg="addSp modSp mod">
        <pc:chgData name="Marco Spreafico" userId="b4ed4526-8a67-4b05-8a0c-27152926aacd" providerId="ADAL" clId="{8517064D-0E6D-264C-9AEC-15D023FFA32C}" dt="2025-05-26T15:04:41.894" v="7056" actId="478"/>
        <pc:sldMkLst>
          <pc:docMk/>
          <pc:sldMk cId="3641269520" sldId="376"/>
        </pc:sldMkLst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3641269520" sldId="376"/>
            <ac:spMk id="2" creationId="{049F188E-C703-62F7-E379-1103DE90C35E}"/>
          </ac:spMkLst>
        </pc:spChg>
        <pc:picChg chg="add mod">
          <ac:chgData name="Marco Spreafico" userId="b4ed4526-8a67-4b05-8a0c-27152926aacd" providerId="ADAL" clId="{8517064D-0E6D-264C-9AEC-15D023FFA32C}" dt="2025-05-26T10:18:24.543" v="3711" actId="1076"/>
          <ac:picMkLst>
            <pc:docMk/>
            <pc:sldMk cId="3641269520" sldId="376"/>
            <ac:picMk id="5" creationId="{C16E2FE9-1C88-F693-85BC-8579D0414DBD}"/>
          </ac:picMkLst>
        </pc:picChg>
        <pc:picChg chg="add mod">
          <ac:chgData name="Marco Spreafico" userId="b4ed4526-8a67-4b05-8a0c-27152926aacd" providerId="ADAL" clId="{8517064D-0E6D-264C-9AEC-15D023FFA32C}" dt="2025-05-26T10:18:16.439" v="3708" actId="1076"/>
          <ac:picMkLst>
            <pc:docMk/>
            <pc:sldMk cId="3641269520" sldId="376"/>
            <ac:picMk id="6" creationId="{B4637F7F-94AD-D442-CA64-FBD32B0891CC}"/>
          </ac:picMkLst>
        </pc:picChg>
      </pc:sldChg>
      <pc:sldChg chg="addSp delSp modSp mod modClrScheme chgLayout">
        <pc:chgData name="Marco Spreafico" userId="b4ed4526-8a67-4b05-8a0c-27152926aacd" providerId="ADAL" clId="{8517064D-0E6D-264C-9AEC-15D023FFA32C}" dt="2025-05-23T21:00:10.529" v="1470"/>
        <pc:sldMkLst>
          <pc:docMk/>
          <pc:sldMk cId="2679812472" sldId="377"/>
        </pc:sldMkLst>
        <pc:spChg chg="add del mod">
          <ac:chgData name="Marco Spreafico" userId="b4ed4526-8a67-4b05-8a0c-27152926aacd" providerId="ADAL" clId="{8517064D-0E6D-264C-9AEC-15D023FFA32C}" dt="2025-05-23T20:19:37.054" v="1413" actId="478"/>
          <ac:spMkLst>
            <pc:docMk/>
            <pc:sldMk cId="2679812472" sldId="377"/>
            <ac:spMk id="4" creationId="{80C35DB9-BC9B-E15C-E82C-4B9613856A04}"/>
          </ac:spMkLst>
        </pc:spChg>
        <pc:picChg chg="add mod">
          <ac:chgData name="Marco Spreafico" userId="b4ed4526-8a67-4b05-8a0c-27152926aacd" providerId="ADAL" clId="{8517064D-0E6D-264C-9AEC-15D023FFA32C}" dt="2025-05-23T20:22:18.497" v="1417" actId="14100"/>
          <ac:picMkLst>
            <pc:docMk/>
            <pc:sldMk cId="2679812472" sldId="377"/>
            <ac:picMk id="6" creationId="{EFC5A499-EA41-90EC-8A13-76A4FD2CFCCB}"/>
          </ac:picMkLst>
        </pc:picChg>
        <pc:picChg chg="add mod">
          <ac:chgData name="Marco Spreafico" userId="b4ed4526-8a67-4b05-8a0c-27152926aacd" providerId="ADAL" clId="{8517064D-0E6D-264C-9AEC-15D023FFA32C}" dt="2025-05-23T20:22:39.098" v="1420" actId="962"/>
          <ac:picMkLst>
            <pc:docMk/>
            <pc:sldMk cId="2679812472" sldId="377"/>
            <ac:picMk id="8" creationId="{212B6725-3FB3-1E05-ECB4-3B58EA49F4BC}"/>
          </ac:picMkLst>
        </pc:picChg>
        <pc:picChg chg="add mod">
          <ac:chgData name="Marco Spreafico" userId="b4ed4526-8a67-4b05-8a0c-27152926aacd" providerId="ADAL" clId="{8517064D-0E6D-264C-9AEC-15D023FFA32C}" dt="2025-05-23T20:23:03.088" v="1423" actId="962"/>
          <ac:picMkLst>
            <pc:docMk/>
            <pc:sldMk cId="2679812472" sldId="377"/>
            <ac:picMk id="10" creationId="{DCEFA7B5-1F37-4353-3F0E-0A2D2B00E142}"/>
          </ac:picMkLst>
        </pc:picChg>
        <pc:picChg chg="add mod">
          <ac:chgData name="Marco Spreafico" userId="b4ed4526-8a67-4b05-8a0c-27152926aacd" providerId="ADAL" clId="{8517064D-0E6D-264C-9AEC-15D023FFA32C}" dt="2025-05-23T20:23:42.344" v="1426" actId="962"/>
          <ac:picMkLst>
            <pc:docMk/>
            <pc:sldMk cId="2679812472" sldId="377"/>
            <ac:picMk id="12" creationId="{734EE953-581A-3A77-F82D-579D9C2D1C62}"/>
          </ac:picMkLst>
        </pc:picChg>
        <pc:picChg chg="add mod">
          <ac:chgData name="Marco Spreafico" userId="b4ed4526-8a67-4b05-8a0c-27152926aacd" providerId="ADAL" clId="{8517064D-0E6D-264C-9AEC-15D023FFA32C}" dt="2025-05-23T20:25:30.872" v="1439" actId="1076"/>
          <ac:picMkLst>
            <pc:docMk/>
            <pc:sldMk cId="2679812472" sldId="377"/>
            <ac:picMk id="14" creationId="{854A62D4-F82A-926B-C1CE-CC51BAA78654}"/>
          </ac:picMkLst>
        </pc:picChg>
        <pc:picChg chg="add mod">
          <ac:chgData name="Marco Spreafico" userId="b4ed4526-8a67-4b05-8a0c-27152926aacd" providerId="ADAL" clId="{8517064D-0E6D-264C-9AEC-15D023FFA32C}" dt="2025-05-23T20:25:30.918" v="1440" actId="1076"/>
          <ac:picMkLst>
            <pc:docMk/>
            <pc:sldMk cId="2679812472" sldId="377"/>
            <ac:picMk id="16" creationId="{3B26DFAE-998E-541D-662E-663C13F0F444}"/>
          </ac:picMkLst>
        </pc:picChg>
        <pc:picChg chg="add mod">
          <ac:chgData name="Marco Spreafico" userId="b4ed4526-8a67-4b05-8a0c-27152926aacd" providerId="ADAL" clId="{8517064D-0E6D-264C-9AEC-15D023FFA32C}" dt="2025-05-23T20:25:25.692" v="1437" actId="14100"/>
          <ac:picMkLst>
            <pc:docMk/>
            <pc:sldMk cId="2679812472" sldId="377"/>
            <ac:picMk id="18" creationId="{0373314D-C8C9-B062-F041-E81542828B76}"/>
          </ac:picMkLst>
        </pc:picChg>
        <pc:picChg chg="add mod">
          <ac:chgData name="Marco Spreafico" userId="b4ed4526-8a67-4b05-8a0c-27152926aacd" providerId="ADAL" clId="{8517064D-0E6D-264C-9AEC-15D023FFA32C}" dt="2025-05-23T20:28:54.795" v="1460" actId="1037"/>
          <ac:picMkLst>
            <pc:docMk/>
            <pc:sldMk cId="2679812472" sldId="377"/>
            <ac:picMk id="22" creationId="{3ED295D7-795D-6867-FB63-64B2B194C56C}"/>
          </ac:picMkLst>
        </pc:picChg>
        <pc:picChg chg="add mod">
          <ac:chgData name="Marco Spreafico" userId="b4ed4526-8a67-4b05-8a0c-27152926aacd" providerId="ADAL" clId="{8517064D-0E6D-264C-9AEC-15D023FFA32C}" dt="2025-05-23T20:29:39.211" v="1463" actId="962"/>
          <ac:picMkLst>
            <pc:docMk/>
            <pc:sldMk cId="2679812472" sldId="377"/>
            <ac:picMk id="24" creationId="{C2C05CE4-4C42-09DF-379A-10C47CD2B2B2}"/>
          </ac:picMkLst>
        </pc:picChg>
        <pc:picChg chg="add mod">
          <ac:chgData name="Marco Spreafico" userId="b4ed4526-8a67-4b05-8a0c-27152926aacd" providerId="ADAL" clId="{8517064D-0E6D-264C-9AEC-15D023FFA32C}" dt="2025-05-23T20:33:48.293" v="1466" actId="962"/>
          <ac:picMkLst>
            <pc:docMk/>
            <pc:sldMk cId="2679812472" sldId="377"/>
            <ac:picMk id="26" creationId="{0F248528-B9D3-EEF1-F4E3-F92D848282C2}"/>
          </ac:picMkLst>
        </pc:picChg>
        <pc:picChg chg="add mod">
          <ac:chgData name="Marco Spreafico" userId="b4ed4526-8a67-4b05-8a0c-27152926aacd" providerId="ADAL" clId="{8517064D-0E6D-264C-9AEC-15D023FFA32C}" dt="2025-05-23T20:34:38.139" v="1469" actId="962"/>
          <ac:picMkLst>
            <pc:docMk/>
            <pc:sldMk cId="2679812472" sldId="377"/>
            <ac:picMk id="28" creationId="{602BBD21-72AA-B3B3-B54E-5EA1FBCC40AA}"/>
          </ac:picMkLst>
        </pc:picChg>
        <pc:picChg chg="mod">
          <ac:chgData name="Marco Spreafico" userId="b4ed4526-8a67-4b05-8a0c-27152926aacd" providerId="ADAL" clId="{8517064D-0E6D-264C-9AEC-15D023FFA32C}" dt="2025-05-23T21:00:10.529" v="1470"/>
          <ac:picMkLst>
            <pc:docMk/>
            <pc:sldMk cId="2679812472" sldId="377"/>
            <ac:picMk id="1026" creationId="{39E2DB64-68AD-B695-3802-2986DE7F9863}"/>
          </ac:picMkLst>
        </pc:picChg>
      </pc:sldChg>
      <pc:sldChg chg="delSp mod delAnim modAnim">
        <pc:chgData name="Marco Spreafico" userId="b4ed4526-8a67-4b05-8a0c-27152926aacd" providerId="ADAL" clId="{8517064D-0E6D-264C-9AEC-15D023FFA32C}" dt="2025-05-26T16:05:31.042" v="7160"/>
        <pc:sldMkLst>
          <pc:docMk/>
          <pc:sldMk cId="3137255197" sldId="379"/>
        </pc:sldMkLst>
      </pc:sldChg>
      <pc:sldChg chg="modSp mod">
        <pc:chgData name="Marco Spreafico" userId="b4ed4526-8a67-4b05-8a0c-27152926aacd" providerId="ADAL" clId="{8517064D-0E6D-264C-9AEC-15D023FFA32C}" dt="2025-05-26T08:41:43.720" v="2867" actId="20577"/>
        <pc:sldMkLst>
          <pc:docMk/>
          <pc:sldMk cId="196237039" sldId="380"/>
        </pc:sldMkLst>
        <pc:spChg chg="mod">
          <ac:chgData name="Marco Spreafico" userId="b4ed4526-8a67-4b05-8a0c-27152926aacd" providerId="ADAL" clId="{8517064D-0E6D-264C-9AEC-15D023FFA32C}" dt="2025-05-26T08:41:43.720" v="2867" actId="20577"/>
          <ac:spMkLst>
            <pc:docMk/>
            <pc:sldMk cId="196237039" sldId="380"/>
            <ac:spMk id="47" creationId="{A718A191-935E-C826-24A7-4715729B2478}"/>
          </ac:spMkLst>
        </pc:spChg>
      </pc:sldChg>
      <pc:sldChg chg="modSp mod">
        <pc:chgData name="Marco Spreafico" userId="b4ed4526-8a67-4b05-8a0c-27152926aacd" providerId="ADAL" clId="{8517064D-0E6D-264C-9AEC-15D023FFA32C}" dt="2025-05-26T08:41:58.886" v="2868"/>
        <pc:sldMkLst>
          <pc:docMk/>
          <pc:sldMk cId="1271345911" sldId="381"/>
        </pc:sldMkLst>
        <pc:spChg chg="mod">
          <ac:chgData name="Marco Spreafico" userId="b4ed4526-8a67-4b05-8a0c-27152926aacd" providerId="ADAL" clId="{8517064D-0E6D-264C-9AEC-15D023FFA32C}" dt="2025-05-26T08:41:58.886" v="2868"/>
          <ac:spMkLst>
            <pc:docMk/>
            <pc:sldMk cId="1271345911" sldId="381"/>
            <ac:spMk id="47" creationId="{26382B96-9136-1126-DF5A-04B9A672BD3F}"/>
          </ac:spMkLst>
        </pc:spChg>
      </pc:sldChg>
      <pc:sldChg chg="modSp mod">
        <pc:chgData name="Marco Spreafico" userId="b4ed4526-8a67-4b05-8a0c-27152926aacd" providerId="ADAL" clId="{8517064D-0E6D-264C-9AEC-15D023FFA32C}" dt="2025-05-26T08:42:12.520" v="2869"/>
        <pc:sldMkLst>
          <pc:docMk/>
          <pc:sldMk cId="970017413" sldId="386"/>
        </pc:sldMkLst>
        <pc:spChg chg="mod">
          <ac:chgData name="Marco Spreafico" userId="b4ed4526-8a67-4b05-8a0c-27152926aacd" providerId="ADAL" clId="{8517064D-0E6D-264C-9AEC-15D023FFA32C}" dt="2025-05-26T08:42:12.520" v="2869"/>
          <ac:spMkLst>
            <pc:docMk/>
            <pc:sldMk cId="970017413" sldId="386"/>
            <ac:spMk id="47" creationId="{9EDCACFB-545D-0EDB-C333-37D40F28FCB2}"/>
          </ac:spMkLst>
        </pc:spChg>
      </pc:sldChg>
      <pc:sldChg chg="modSp mod">
        <pc:chgData name="Marco Spreafico" userId="b4ed4526-8a67-4b05-8a0c-27152926aacd" providerId="ADAL" clId="{8517064D-0E6D-264C-9AEC-15D023FFA32C}" dt="2025-05-26T09:10:30.619" v="3371" actId="20577"/>
        <pc:sldMkLst>
          <pc:docMk/>
          <pc:sldMk cId="4066741947" sldId="391"/>
        </pc:sldMkLst>
        <pc:spChg chg="mod">
          <ac:chgData name="Marco Spreafico" userId="b4ed4526-8a67-4b05-8a0c-27152926aacd" providerId="ADAL" clId="{8517064D-0E6D-264C-9AEC-15D023FFA32C}" dt="2025-05-26T09:10:30.619" v="3371" actId="20577"/>
          <ac:spMkLst>
            <pc:docMk/>
            <pc:sldMk cId="4066741947" sldId="391"/>
            <ac:spMk id="2" creationId="{5791CD18-FCFC-BF83-6FD8-A356F3574CC0}"/>
          </ac:spMkLst>
        </pc:spChg>
      </pc:sldChg>
      <pc:sldChg chg="addSp delSp modSp mod">
        <pc:chgData name="Marco Spreafico" userId="b4ed4526-8a67-4b05-8a0c-27152926aacd" providerId="ADAL" clId="{8517064D-0E6D-264C-9AEC-15D023FFA32C}" dt="2025-05-26T09:07:26.024" v="3184" actId="20577"/>
        <pc:sldMkLst>
          <pc:docMk/>
          <pc:sldMk cId="2904513195" sldId="392"/>
        </pc:sldMkLst>
        <pc:spChg chg="mod">
          <ac:chgData name="Marco Spreafico" userId="b4ed4526-8a67-4b05-8a0c-27152926aacd" providerId="ADAL" clId="{8517064D-0E6D-264C-9AEC-15D023FFA32C}" dt="2025-05-26T09:07:26.024" v="3184" actId="20577"/>
          <ac:spMkLst>
            <pc:docMk/>
            <pc:sldMk cId="2904513195" sldId="392"/>
            <ac:spMk id="7" creationId="{3C06AF43-2D15-201D-3B03-58EA55755D1A}"/>
          </ac:spMkLst>
        </pc:spChg>
        <pc:picChg chg="add mod">
          <ac:chgData name="Marco Spreafico" userId="b4ed4526-8a67-4b05-8a0c-27152926aacd" providerId="ADAL" clId="{8517064D-0E6D-264C-9AEC-15D023FFA32C}" dt="2025-05-25T16:36:53.021" v="1554" actId="14100"/>
          <ac:picMkLst>
            <pc:docMk/>
            <pc:sldMk cId="2904513195" sldId="392"/>
            <ac:picMk id="12" creationId="{F5C77C90-FD70-661E-8D3A-542B9DA6497B}"/>
          </ac:picMkLst>
        </pc:picChg>
        <pc:picChg chg="add">
          <ac:chgData name="Marco Spreafico" userId="b4ed4526-8a67-4b05-8a0c-27152926aacd" providerId="ADAL" clId="{8517064D-0E6D-264C-9AEC-15D023FFA32C}" dt="2025-05-25T16:37:12.090" v="1556"/>
          <ac:picMkLst>
            <pc:docMk/>
            <pc:sldMk cId="2904513195" sldId="392"/>
            <ac:picMk id="13" creationId="{8B82B780-758B-F604-639A-783CC9AB08C8}"/>
          </ac:picMkLst>
        </pc:picChg>
      </pc:sldChg>
      <pc:sldChg chg="new del">
        <pc:chgData name="Marco Spreafico" userId="b4ed4526-8a67-4b05-8a0c-27152926aacd" providerId="ADAL" clId="{8517064D-0E6D-264C-9AEC-15D023FFA32C}" dt="2025-05-26T10:11:44.985" v="3422" actId="2696"/>
        <pc:sldMkLst>
          <pc:docMk/>
          <pc:sldMk cId="50656291" sldId="393"/>
        </pc:sldMkLst>
      </pc:sldChg>
      <pc:sldChg chg="new del">
        <pc:chgData name="Marco Spreafico" userId="b4ed4526-8a67-4b05-8a0c-27152926aacd" providerId="ADAL" clId="{8517064D-0E6D-264C-9AEC-15D023FFA32C}" dt="2025-05-26T10:11:22.631" v="3417" actId="680"/>
        <pc:sldMkLst>
          <pc:docMk/>
          <pc:sldMk cId="3099151513" sldId="393"/>
        </pc:sldMkLst>
      </pc:sldChg>
      <pc:sldChg chg="addSp delSp modSp add mod">
        <pc:chgData name="Marco Spreafico" userId="b4ed4526-8a67-4b05-8a0c-27152926aacd" providerId="ADAL" clId="{8517064D-0E6D-264C-9AEC-15D023FFA32C}" dt="2025-05-26T11:49:55.180" v="5690" actId="1076"/>
        <pc:sldMkLst>
          <pc:docMk/>
          <pc:sldMk cId="3609822844" sldId="394"/>
        </pc:sldMkLst>
        <pc:spChg chg="mod">
          <ac:chgData name="Marco Spreafico" userId="b4ed4526-8a67-4b05-8a0c-27152926aacd" providerId="ADAL" clId="{8517064D-0E6D-264C-9AEC-15D023FFA32C}" dt="2025-05-26T10:12:09.334" v="3476" actId="20577"/>
          <ac:spMkLst>
            <pc:docMk/>
            <pc:sldMk cId="3609822844" sldId="394"/>
            <ac:spMk id="2" creationId="{41E1F8E7-DE29-3B87-FA4B-4676E00D7881}"/>
          </ac:spMkLst>
        </pc:spChg>
        <pc:spChg chg="mod">
          <ac:chgData name="Marco Spreafico" userId="b4ed4526-8a67-4b05-8a0c-27152926aacd" providerId="ADAL" clId="{8517064D-0E6D-264C-9AEC-15D023FFA32C}" dt="2025-05-26T10:11:54.216" v="3454" actId="20577"/>
          <ac:spMkLst>
            <pc:docMk/>
            <pc:sldMk cId="3609822844" sldId="394"/>
            <ac:spMk id="3" creationId="{AE341388-A5AA-8628-742A-7C471E23B2F4}"/>
          </ac:spMkLst>
        </pc:spChg>
        <pc:spChg chg="mod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43" creationId="{8127CA8A-862F-B2F7-CB4D-46FB19E070CB}"/>
          </ac:spMkLst>
        </pc:spChg>
        <pc:spChg chg="mod topLvl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47" creationId="{A103190E-AE63-9D3D-6A27-F0A904100A73}"/>
          </ac:spMkLst>
        </pc:spChg>
        <pc:spChg chg="mod topLvl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94" creationId="{3D9453FE-1875-CC40-C98E-68B2F33B808E}"/>
          </ac:spMkLst>
        </pc:spChg>
        <pc:spChg chg="mod topLvl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95" creationId="{3012481D-287D-5D24-2CAA-D6A198CFCBB5}"/>
          </ac:spMkLst>
        </pc:spChg>
        <pc:spChg chg="mod topLvl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96" creationId="{42FA4BB5-DB20-152B-CAE7-8381AF225760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98" creationId="{2A276EC2-A5E9-439B-BE2D-A9C839D18D20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05" creationId="{0A1F7AED-D33A-DF4D-F213-65C21ABE100B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08" creationId="{B988BAA1-AFED-C6AE-1B48-D5902E51404A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31" creationId="{924EAE88-409B-58FF-B6B7-6DA74C343EA5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32" creationId="{4C6CE7EB-5EF6-B652-F103-9259C8554B20}"/>
          </ac:spMkLst>
        </pc:spChg>
        <pc:spChg chg="add mod">
          <ac:chgData name="Marco Spreafico" userId="b4ed4526-8a67-4b05-8a0c-27152926aacd" providerId="ADAL" clId="{8517064D-0E6D-264C-9AEC-15D023FFA32C}" dt="2025-05-26T11:37:41.710" v="5053" actId="164"/>
          <ac:spMkLst>
            <pc:docMk/>
            <pc:sldMk cId="3609822844" sldId="394"/>
            <ac:spMk id="133" creationId="{C879003E-4808-EA8A-2494-40469D5E4EE4}"/>
          </ac:spMkLst>
        </pc:spChg>
        <pc:spChg chg="mod">
          <ac:chgData name="Marco Spreafico" userId="b4ed4526-8a67-4b05-8a0c-27152926aacd" providerId="ADAL" clId="{8517064D-0E6D-264C-9AEC-15D023FFA32C}" dt="2025-05-26T11:37:54.626" v="5059" actId="164"/>
          <ac:spMkLst>
            <pc:docMk/>
            <pc:sldMk cId="3609822844" sldId="394"/>
            <ac:spMk id="135" creationId="{E7E390C8-37B9-D03B-2D5B-0133F5FE3B18}"/>
          </ac:spMkLst>
        </pc:spChg>
        <pc:spChg chg="mod topLvl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38" creationId="{CA256AEE-F98F-4348-6653-6327614730AC}"/>
          </ac:spMkLst>
        </pc:spChg>
        <pc:spChg chg="mod topLvl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41" creationId="{236F9CE7-1368-DADE-C01E-25407D68B9FD}"/>
          </ac:spMkLst>
        </pc:spChg>
        <pc:spChg chg="mod">
          <ac:chgData name="Marco Spreafico" userId="b4ed4526-8a67-4b05-8a0c-27152926aacd" providerId="ADAL" clId="{8517064D-0E6D-264C-9AEC-15D023FFA32C}" dt="2025-05-26T11:37:54.626" v="5059" actId="164"/>
          <ac:spMkLst>
            <pc:docMk/>
            <pc:sldMk cId="3609822844" sldId="394"/>
            <ac:spMk id="142" creationId="{53CB50DC-3662-FD6A-8A26-BDC267BB4609}"/>
          </ac:spMkLst>
        </pc:spChg>
        <pc:spChg chg="mod topLvl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43" creationId="{21608E51-8B3F-D001-F1AE-ADA53D53F427}"/>
          </ac:spMkLst>
        </pc:spChg>
        <pc:spChg chg="mod">
          <ac:chgData name="Marco Spreafico" userId="b4ed4526-8a67-4b05-8a0c-27152926aacd" providerId="ADAL" clId="{8517064D-0E6D-264C-9AEC-15D023FFA32C}" dt="2025-05-26T11:37:54.626" v="5059" actId="164"/>
          <ac:spMkLst>
            <pc:docMk/>
            <pc:sldMk cId="3609822844" sldId="394"/>
            <ac:spMk id="144" creationId="{C66C1BE9-88B7-DB56-522C-9D68DE086A3C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45" creationId="{AB3EA1DB-5690-9F41-D368-E6C16CB91426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46" creationId="{B3F8A9A9-271A-EB20-5A68-5CE6FAA16434}"/>
          </ac:spMkLst>
        </pc:spChg>
        <pc:spChg chg="mod">
          <ac:chgData name="Marco Spreafico" userId="b4ed4526-8a67-4b05-8a0c-27152926aacd" providerId="ADAL" clId="{8517064D-0E6D-264C-9AEC-15D023FFA32C}" dt="2025-05-26T11:36:01.913" v="5022" actId="165"/>
          <ac:spMkLst>
            <pc:docMk/>
            <pc:sldMk cId="3609822844" sldId="394"/>
            <ac:spMk id="147" creationId="{2EE45F31-86FF-3436-6534-6354BC65AE91}"/>
          </ac:spMkLst>
        </pc:spChg>
        <pc:spChg chg="mod">
          <ac:chgData name="Marco Spreafico" userId="b4ed4526-8a67-4b05-8a0c-27152926aacd" providerId="ADAL" clId="{8517064D-0E6D-264C-9AEC-15D023FFA32C}" dt="2025-05-26T11:36:01.913" v="5022" actId="165"/>
          <ac:spMkLst>
            <pc:docMk/>
            <pc:sldMk cId="3609822844" sldId="394"/>
            <ac:spMk id="148" creationId="{3FB72A12-FF53-69C3-7DD2-122C76F04ACF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49" creationId="{779CCF6E-E323-1961-15B9-E18261C3B2ED}"/>
          </ac:spMkLst>
        </pc:spChg>
        <pc:spChg chg="mod">
          <ac:chgData name="Marco Spreafico" userId="b4ed4526-8a67-4b05-8a0c-27152926aacd" providerId="ADAL" clId="{8517064D-0E6D-264C-9AEC-15D023FFA32C}" dt="2025-05-26T11:36:01.913" v="5022" actId="165"/>
          <ac:spMkLst>
            <pc:docMk/>
            <pc:sldMk cId="3609822844" sldId="394"/>
            <ac:spMk id="150" creationId="{2BFBAA9C-8459-4626-F685-6D2F6FEDD09A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51" creationId="{B82EF00A-497F-5817-A823-674574CE83DB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53" creationId="{01B9DD0A-FF10-1DC0-EDEA-9912DB15026E}"/>
          </ac:spMkLst>
        </pc:spChg>
        <pc:spChg chg="mod">
          <ac:chgData name="Marco Spreafico" userId="b4ed4526-8a67-4b05-8a0c-27152926aacd" providerId="ADAL" clId="{8517064D-0E6D-264C-9AEC-15D023FFA32C}" dt="2025-05-26T11:36:36.647" v="5032" actId="1076"/>
          <ac:spMkLst>
            <pc:docMk/>
            <pc:sldMk cId="3609822844" sldId="394"/>
            <ac:spMk id="155" creationId="{5931019F-F13F-4C53-6E98-7ADED74C56CD}"/>
          </ac:spMkLst>
        </pc:spChg>
        <pc:spChg chg="mod">
          <ac:chgData name="Marco Spreafico" userId="b4ed4526-8a67-4b05-8a0c-27152926aacd" providerId="ADAL" clId="{8517064D-0E6D-264C-9AEC-15D023FFA32C}" dt="2025-05-26T11:36:36.647" v="5032" actId="1076"/>
          <ac:spMkLst>
            <pc:docMk/>
            <pc:sldMk cId="3609822844" sldId="394"/>
            <ac:spMk id="156" creationId="{35D821F3-2AE0-7C96-8F12-9F9837AA38E3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58" creationId="{B1CE774F-5373-7F4D-0508-61BECA14AA1D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59" creationId="{B8D5B63D-BE7F-27EA-5E84-05A50437CC64}"/>
          </ac:spMkLst>
        </pc:spChg>
        <pc:spChg chg="add 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60" creationId="{EC43C82D-1CC0-5485-BD3A-6F8F1E0A6D32}"/>
          </ac:spMkLst>
        </pc:spChg>
        <pc:spChg chg="mod">
          <ac:chgData name="Marco Spreafico" userId="b4ed4526-8a67-4b05-8a0c-27152926aacd" providerId="ADAL" clId="{8517064D-0E6D-264C-9AEC-15D023FFA32C}" dt="2025-05-26T11:36:36.647" v="5032" actId="1076"/>
          <ac:spMkLst>
            <pc:docMk/>
            <pc:sldMk cId="3609822844" sldId="394"/>
            <ac:spMk id="162" creationId="{4D5339AE-6D89-DEE0-F681-73B017E57514}"/>
          </ac:spMkLst>
        </pc:spChg>
        <pc:spChg chg="mod">
          <ac:chgData name="Marco Spreafico" userId="b4ed4526-8a67-4b05-8a0c-27152926aacd" providerId="ADAL" clId="{8517064D-0E6D-264C-9AEC-15D023FFA32C}" dt="2025-05-26T11:36:36.647" v="5032" actId="1076"/>
          <ac:spMkLst>
            <pc:docMk/>
            <pc:sldMk cId="3609822844" sldId="394"/>
            <ac:spMk id="165" creationId="{7B490AF7-9A2A-539E-6411-B2D48A1BFCC0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66" creationId="{D88DB365-A137-0E47-2667-A1712369F9E3}"/>
          </ac:spMkLst>
        </pc:spChg>
        <pc:spChg chg="add 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67" creationId="{F4DBC85E-F75E-130C-7547-8185996F6E12}"/>
          </ac:spMkLst>
        </pc:spChg>
        <pc:spChg chg="mod">
          <ac:chgData name="Marco Spreafico" userId="b4ed4526-8a67-4b05-8a0c-27152926aacd" providerId="ADAL" clId="{8517064D-0E6D-264C-9AEC-15D023FFA32C}" dt="2025-05-26T11:37:58.905" v="5061" actId="164"/>
          <ac:spMkLst>
            <pc:docMk/>
            <pc:sldMk cId="3609822844" sldId="394"/>
            <ac:spMk id="168" creationId="{37592CED-CA81-BAF9-5931-B846F8F1B7F8}"/>
          </ac:spMkLst>
        </pc:spChg>
        <pc:spChg chg="add mod">
          <ac:chgData name="Marco Spreafico" userId="b4ed4526-8a67-4b05-8a0c-27152926aacd" providerId="ADAL" clId="{8517064D-0E6D-264C-9AEC-15D023FFA32C}" dt="2025-05-26T11:37:58.905" v="5061" actId="164"/>
          <ac:spMkLst>
            <pc:docMk/>
            <pc:sldMk cId="3609822844" sldId="394"/>
            <ac:spMk id="169" creationId="{05DAA8CD-29D7-5A6F-923E-D607852F14CF}"/>
          </ac:spMkLst>
        </pc:spChg>
        <pc:spChg chg="add mod">
          <ac:chgData name="Marco Spreafico" userId="b4ed4526-8a67-4b05-8a0c-27152926aacd" providerId="ADAL" clId="{8517064D-0E6D-264C-9AEC-15D023FFA32C}" dt="2025-05-26T11:37:58.905" v="5061" actId="164"/>
          <ac:spMkLst>
            <pc:docMk/>
            <pc:sldMk cId="3609822844" sldId="394"/>
            <ac:spMk id="170" creationId="{8061453E-A5D9-FC36-E521-D137C9529049}"/>
          </ac:spMkLst>
        </pc:spChg>
        <pc:spChg chg="add 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71" creationId="{982B33A5-2268-97DC-F8E9-C448F0C9E9B5}"/>
          </ac:spMkLst>
        </pc:spChg>
        <pc:spChg chg="add 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72" creationId="{F14D720C-F612-E70B-2315-F9DE66834F0D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74" creationId="{3A9AFDA9-3047-53E9-5FF2-E25ABD8ED980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75" creationId="{601F32DB-AB08-2A44-332D-D5AC9A00C846}"/>
          </ac:spMkLst>
        </pc:spChg>
        <pc:spChg chg="mod">
          <ac:chgData name="Marco Spreafico" userId="b4ed4526-8a67-4b05-8a0c-27152926aacd" providerId="ADAL" clId="{8517064D-0E6D-264C-9AEC-15D023FFA32C}" dt="2025-05-26T11:46:30.821" v="5534" actId="1037"/>
          <ac:spMkLst>
            <pc:docMk/>
            <pc:sldMk cId="3609822844" sldId="394"/>
            <ac:spMk id="177" creationId="{044339AB-FCF2-4C39-9B29-37F0C67195DA}"/>
          </ac:spMkLst>
        </pc:spChg>
        <pc:spChg chg="mod">
          <ac:chgData name="Marco Spreafico" userId="b4ed4526-8a67-4b05-8a0c-27152926aacd" providerId="ADAL" clId="{8517064D-0E6D-264C-9AEC-15D023FFA32C}" dt="2025-05-26T11:36:58.534" v="5035" actId="1076"/>
          <ac:spMkLst>
            <pc:docMk/>
            <pc:sldMk cId="3609822844" sldId="394"/>
            <ac:spMk id="178" creationId="{CC4EEBC9-E1BF-1EBE-9841-778AD4A4064B}"/>
          </ac:spMkLst>
        </pc:spChg>
        <pc:spChg chg="add mod">
          <ac:chgData name="Marco Spreafico" userId="b4ed4526-8a67-4b05-8a0c-27152926aacd" providerId="ADAL" clId="{8517064D-0E6D-264C-9AEC-15D023FFA32C}" dt="2025-05-26T11:38:10.093" v="5067" actId="164"/>
          <ac:spMkLst>
            <pc:docMk/>
            <pc:sldMk cId="3609822844" sldId="394"/>
            <ac:spMk id="179" creationId="{D7549C37-86A8-BB90-E3AC-2925BE2634AB}"/>
          </ac:spMkLst>
        </pc:spChg>
        <pc:spChg chg="add mod">
          <ac:chgData name="Marco Spreafico" userId="b4ed4526-8a67-4b05-8a0c-27152926aacd" providerId="ADAL" clId="{8517064D-0E6D-264C-9AEC-15D023FFA32C}" dt="2025-05-26T11:38:10.093" v="5067" actId="164"/>
          <ac:spMkLst>
            <pc:docMk/>
            <pc:sldMk cId="3609822844" sldId="394"/>
            <ac:spMk id="180" creationId="{21FED209-830A-DCC3-9D2D-8BDD986C70E5}"/>
          </ac:spMkLst>
        </pc:spChg>
        <pc:spChg chg="add mod">
          <ac:chgData name="Marco Spreafico" userId="b4ed4526-8a67-4b05-8a0c-27152926aacd" providerId="ADAL" clId="{8517064D-0E6D-264C-9AEC-15D023FFA32C}" dt="2025-05-26T11:38:35.722" v="5081" actId="1076"/>
          <ac:spMkLst>
            <pc:docMk/>
            <pc:sldMk cId="3609822844" sldId="394"/>
            <ac:spMk id="181" creationId="{FE5C02BF-B0FF-2169-6A46-26B0F0BBABA0}"/>
          </ac:spMkLst>
        </pc:spChg>
        <pc:spChg chg="add 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82" creationId="{F3F8DAE2-45A5-9E7F-7F18-7BEC136686DE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84" creationId="{D9244F68-5AAE-328E-88D7-9A6385630D89}"/>
          </ac:spMkLst>
        </pc:spChg>
        <pc:spChg chg="mod">
          <ac:chgData name="Marco Spreafico" userId="b4ed4526-8a67-4b05-8a0c-27152926aacd" providerId="ADAL" clId="{8517064D-0E6D-264C-9AEC-15D023FFA32C}" dt="2025-05-26T11:38:35.722" v="5081" actId="1076"/>
          <ac:spMkLst>
            <pc:docMk/>
            <pc:sldMk cId="3609822844" sldId="394"/>
            <ac:spMk id="185" creationId="{E4792DDE-ED6B-10B5-4162-2903F9A27740}"/>
          </ac:spMkLst>
        </pc:spChg>
        <pc:spChg chg="mod">
          <ac:chgData name="Marco Spreafico" userId="b4ed4526-8a67-4b05-8a0c-27152926aacd" providerId="ADAL" clId="{8517064D-0E6D-264C-9AEC-15D023FFA32C}" dt="2025-05-26T11:49:27.632" v="5683" actId="1076"/>
          <ac:spMkLst>
            <pc:docMk/>
            <pc:sldMk cId="3609822844" sldId="394"/>
            <ac:spMk id="187" creationId="{33F98AA9-7AD5-B18E-A9E5-ED1DCF4DBB31}"/>
          </ac:spMkLst>
        </pc:spChg>
        <pc:spChg chg="mod">
          <ac:chgData name="Marco Spreafico" userId="b4ed4526-8a67-4b05-8a0c-27152926aacd" providerId="ADAL" clId="{8517064D-0E6D-264C-9AEC-15D023FFA32C}" dt="2025-05-26T11:38:35.722" v="5081" actId="1076"/>
          <ac:spMkLst>
            <pc:docMk/>
            <pc:sldMk cId="3609822844" sldId="394"/>
            <ac:spMk id="188" creationId="{416922AE-F15A-ED5D-D36E-0C8581F2AF49}"/>
          </ac:spMkLst>
        </pc:spChg>
        <pc:spChg chg="add mod">
          <ac:chgData name="Marco Spreafico" userId="b4ed4526-8a67-4b05-8a0c-27152926aacd" providerId="ADAL" clId="{8517064D-0E6D-264C-9AEC-15D023FFA32C}" dt="2025-05-26T11:38:35.722" v="5081" actId="1076"/>
          <ac:spMkLst>
            <pc:docMk/>
            <pc:sldMk cId="3609822844" sldId="394"/>
            <ac:spMk id="189" creationId="{C1A8C042-8A3A-2EC6-0C2C-D65FFA4E2620}"/>
          </ac:spMkLst>
        </pc:spChg>
        <pc:spChg chg="add mod">
          <ac:chgData name="Marco Spreafico" userId="b4ed4526-8a67-4b05-8a0c-27152926aacd" providerId="ADAL" clId="{8517064D-0E6D-264C-9AEC-15D023FFA32C}" dt="2025-05-26T11:38:35.722" v="5081" actId="1076"/>
          <ac:spMkLst>
            <pc:docMk/>
            <pc:sldMk cId="3609822844" sldId="394"/>
            <ac:spMk id="190" creationId="{52BC351E-478F-4B40-62DC-FCD1035156FF}"/>
          </ac:spMkLst>
        </pc:spChg>
        <pc:spChg chg="add mod">
          <ac:chgData name="Marco Spreafico" userId="b4ed4526-8a67-4b05-8a0c-27152926aacd" providerId="ADAL" clId="{8517064D-0E6D-264C-9AEC-15D023FFA32C}" dt="2025-05-26T11:38:01.088" v="5062" actId="164"/>
          <ac:spMkLst>
            <pc:docMk/>
            <pc:sldMk cId="3609822844" sldId="394"/>
            <ac:spMk id="191" creationId="{A67BB03F-06E5-D3C5-C179-058021ACFE99}"/>
          </ac:spMkLst>
        </pc:spChg>
        <pc:spChg chg="add mod">
          <ac:chgData name="Marco Spreafico" userId="b4ed4526-8a67-4b05-8a0c-27152926aacd" providerId="ADAL" clId="{8517064D-0E6D-264C-9AEC-15D023FFA32C}" dt="2025-05-26T11:38:13.080" v="5068" actId="164"/>
          <ac:spMkLst>
            <pc:docMk/>
            <pc:sldMk cId="3609822844" sldId="394"/>
            <ac:spMk id="192" creationId="{AAFBF74B-7A42-654C-85AE-03D15E1086AD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94" creationId="{80CC4E1D-6796-1D58-F32C-60B26994DC7A}"/>
          </ac:spMkLst>
        </pc:spChg>
        <pc:spChg chg="mod">
          <ac:chgData name="Marco Spreafico" userId="b4ed4526-8a67-4b05-8a0c-27152926aacd" providerId="ADAL" clId="{8517064D-0E6D-264C-9AEC-15D023FFA32C}" dt="2025-05-26T11:37:14.603" v="5039" actId="1076"/>
          <ac:spMkLst>
            <pc:docMk/>
            <pc:sldMk cId="3609822844" sldId="394"/>
            <ac:spMk id="195" creationId="{1A55E217-F4AE-AF89-E3D8-FC32A46DA50B}"/>
          </ac:spMkLst>
        </pc:spChg>
        <pc:spChg chg="mod">
          <ac:chgData name="Marco Spreafico" userId="b4ed4526-8a67-4b05-8a0c-27152926aacd" providerId="ADAL" clId="{8517064D-0E6D-264C-9AEC-15D023FFA32C}" dt="2025-05-26T11:37:14.603" v="5039" actId="1076"/>
          <ac:spMkLst>
            <pc:docMk/>
            <pc:sldMk cId="3609822844" sldId="394"/>
            <ac:spMk id="197" creationId="{A7861839-A345-82BD-7CC9-B67CBE384749}"/>
          </ac:spMkLst>
        </pc:spChg>
        <pc:spChg chg="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98" creationId="{EA73266A-EBEC-96AC-A451-E652F10A8E49}"/>
          </ac:spMkLst>
        </pc:spChg>
        <pc:spChg chg="add 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199" creationId="{7E955103-8042-D2F3-9A04-DA8DA31EEAC4}"/>
          </ac:spMkLst>
        </pc:spChg>
        <pc:spChg chg="add mod">
          <ac:chgData name="Marco Spreafico" userId="b4ed4526-8a67-4b05-8a0c-27152926aacd" providerId="ADAL" clId="{8517064D-0E6D-264C-9AEC-15D023FFA32C}" dt="2025-05-26T11:49:34.756" v="5684" actId="1076"/>
          <ac:spMkLst>
            <pc:docMk/>
            <pc:sldMk cId="3609822844" sldId="394"/>
            <ac:spMk id="200" creationId="{66FE51D3-0386-EBEE-B454-6B109B11D5E2}"/>
          </ac:spMkLst>
        </pc:spChg>
        <pc:spChg chg="mod">
          <ac:chgData name="Marco Spreafico" userId="b4ed4526-8a67-4b05-8a0c-27152926aacd" providerId="ADAL" clId="{8517064D-0E6D-264C-9AEC-15D023FFA32C}" dt="2025-05-26T11:49:02.763" v="5663" actId="1076"/>
          <ac:spMkLst>
            <pc:docMk/>
            <pc:sldMk cId="3609822844" sldId="394"/>
            <ac:spMk id="223" creationId="{FF61431A-3B4E-FB7D-4E09-884D279B4CE4}"/>
          </ac:spMkLst>
        </pc:spChg>
        <pc:spChg chg="mod">
          <ac:chgData name="Marco Spreafico" userId="b4ed4526-8a67-4b05-8a0c-27152926aacd" providerId="ADAL" clId="{8517064D-0E6D-264C-9AEC-15D023FFA32C}" dt="2025-05-26T11:49:04.943" v="5664" actId="1076"/>
          <ac:spMkLst>
            <pc:docMk/>
            <pc:sldMk cId="3609822844" sldId="394"/>
            <ac:spMk id="224" creationId="{99D5A8F3-9325-61BC-BF3F-1E7F44FC69D7}"/>
          </ac:spMkLst>
        </pc:spChg>
        <pc:spChg chg="mod">
          <ac:chgData name="Marco Spreafico" userId="b4ed4526-8a67-4b05-8a0c-27152926aacd" providerId="ADAL" clId="{8517064D-0E6D-264C-9AEC-15D023FFA32C}" dt="2025-05-26T11:40:00.238" v="5114" actId="1076"/>
          <ac:spMkLst>
            <pc:docMk/>
            <pc:sldMk cId="3609822844" sldId="394"/>
            <ac:spMk id="225" creationId="{488C72F6-5BE4-A71D-A72F-8CB6803400E7}"/>
          </ac:spMkLst>
        </pc:spChg>
        <pc:spChg chg="add mod">
          <ac:chgData name="Marco Spreafico" userId="b4ed4526-8a67-4b05-8a0c-27152926aacd" providerId="ADAL" clId="{8517064D-0E6D-264C-9AEC-15D023FFA32C}" dt="2025-05-26T11:48:33.599" v="5651" actId="1076"/>
          <ac:spMkLst>
            <pc:docMk/>
            <pc:sldMk cId="3609822844" sldId="394"/>
            <ac:spMk id="257" creationId="{76F021A7-7C2B-A317-74D2-3C74FD16EDB4}"/>
          </ac:spMkLst>
        </pc:spChg>
        <pc:spChg chg="add mod">
          <ac:chgData name="Marco Spreafico" userId="b4ed4526-8a67-4b05-8a0c-27152926aacd" providerId="ADAL" clId="{8517064D-0E6D-264C-9AEC-15D023FFA32C}" dt="2025-05-26T11:48:41.735" v="5652" actId="1076"/>
          <ac:spMkLst>
            <pc:docMk/>
            <pc:sldMk cId="3609822844" sldId="394"/>
            <ac:spMk id="258" creationId="{27B0578C-604D-E682-A8BB-2872F5E9127D}"/>
          </ac:spMkLst>
        </pc:spChg>
        <pc:spChg chg="add mod">
          <ac:chgData name="Marco Spreafico" userId="b4ed4526-8a67-4b05-8a0c-27152926aacd" providerId="ADAL" clId="{8517064D-0E6D-264C-9AEC-15D023FFA32C}" dt="2025-05-26T11:48:29.984" v="5650" actId="1076"/>
          <ac:spMkLst>
            <pc:docMk/>
            <pc:sldMk cId="3609822844" sldId="394"/>
            <ac:spMk id="259" creationId="{0C062D6E-4ECD-BB97-233E-CA713C0A1908}"/>
          </ac:spMkLst>
        </pc:spChg>
        <pc:spChg chg="add mod">
          <ac:chgData name="Marco Spreafico" userId="b4ed4526-8a67-4b05-8a0c-27152926aacd" providerId="ADAL" clId="{8517064D-0E6D-264C-9AEC-15D023FFA32C}" dt="2025-05-26T11:49:55.180" v="5690" actId="1076"/>
          <ac:spMkLst>
            <pc:docMk/>
            <pc:sldMk cId="3609822844" sldId="394"/>
            <ac:spMk id="260" creationId="{D2D5399B-36D0-0896-D81A-BB0EBC34608F}"/>
          </ac:spMkLst>
        </pc:spChg>
        <pc:spChg chg="add mod">
          <ac:chgData name="Marco Spreafico" userId="b4ed4526-8a67-4b05-8a0c-27152926aacd" providerId="ADAL" clId="{8517064D-0E6D-264C-9AEC-15D023FFA32C}" dt="2025-05-26T11:49:53.262" v="5689" actId="1076"/>
          <ac:spMkLst>
            <pc:docMk/>
            <pc:sldMk cId="3609822844" sldId="394"/>
            <ac:spMk id="261" creationId="{44BB82AE-C918-7A74-D503-99052308DB91}"/>
          </ac:spMkLst>
        </pc:spChg>
        <pc:spChg chg="add mod">
          <ac:chgData name="Marco Spreafico" userId="b4ed4526-8a67-4b05-8a0c-27152926aacd" providerId="ADAL" clId="{8517064D-0E6D-264C-9AEC-15D023FFA32C}" dt="2025-05-26T11:47:49.482" v="5614" actId="1076"/>
          <ac:spMkLst>
            <pc:docMk/>
            <pc:sldMk cId="3609822844" sldId="394"/>
            <ac:spMk id="262" creationId="{303719B6-3C45-F5CD-0DCB-22C0EBECF797}"/>
          </ac:spMkLst>
        </pc:spChg>
        <pc:grpChg chg="mod">
          <ac:chgData name="Marco Spreafico" userId="b4ed4526-8a67-4b05-8a0c-27152926aacd" providerId="ADAL" clId="{8517064D-0E6D-264C-9AEC-15D023FFA32C}" dt="2025-05-26T11:37:41.710" v="5053" actId="164"/>
          <ac:grpSpMkLst>
            <pc:docMk/>
            <pc:sldMk cId="3609822844" sldId="394"/>
            <ac:grpSpMk id="40" creationId="{F66B4E9D-F3CA-56DB-60A0-B9D134789545}"/>
          </ac:grpSpMkLst>
        </pc:grpChg>
        <pc:grpChg chg="mod">
          <ac:chgData name="Marco Spreafico" userId="b4ed4526-8a67-4b05-8a0c-27152926aacd" providerId="ADAL" clId="{8517064D-0E6D-264C-9AEC-15D023FFA32C}" dt="2025-05-26T11:37:41.710" v="5053" actId="164"/>
          <ac:grpSpMkLst>
            <pc:docMk/>
            <pc:sldMk cId="3609822844" sldId="394"/>
            <ac:grpSpMk id="41" creationId="{5B01CD73-DE90-B090-7056-A853E865D283}"/>
          </ac:grpSpMkLst>
        </pc:grpChg>
        <pc:grpChg chg="mod">
          <ac:chgData name="Marco Spreafico" userId="b4ed4526-8a67-4b05-8a0c-27152926aacd" providerId="ADAL" clId="{8517064D-0E6D-264C-9AEC-15D023FFA32C}" dt="2025-05-26T11:37:41.710" v="5053" actId="164"/>
          <ac:grpSpMkLst>
            <pc:docMk/>
            <pc:sldMk cId="3609822844" sldId="394"/>
            <ac:grpSpMk id="42" creationId="{06A433E5-74B9-5EF9-582C-13E90918CD85}"/>
          </ac:grpSpMkLst>
        </pc:grpChg>
        <pc:grpChg chg="mod">
          <ac:chgData name="Marco Spreafico" userId="b4ed4526-8a67-4b05-8a0c-27152926aacd" providerId="ADAL" clId="{8517064D-0E6D-264C-9AEC-15D023FFA32C}" dt="2025-05-26T11:37:54.626" v="5059" actId="164"/>
          <ac:grpSpMkLst>
            <pc:docMk/>
            <pc:sldMk cId="3609822844" sldId="394"/>
            <ac:grpSpMk id="136" creationId="{700AEDF8-320A-8F2E-5C94-E6E8F003A795}"/>
          </ac:grpSpMkLst>
        </pc:grpChg>
        <pc:grpChg chg="mod">
          <ac:chgData name="Marco Spreafico" userId="b4ed4526-8a67-4b05-8a0c-27152926aacd" providerId="ADAL" clId="{8517064D-0E6D-264C-9AEC-15D023FFA32C}" dt="2025-05-26T11:37:54.626" v="5059" actId="164"/>
          <ac:grpSpMkLst>
            <pc:docMk/>
            <pc:sldMk cId="3609822844" sldId="394"/>
            <ac:grpSpMk id="137" creationId="{98A4873A-5EC4-AEF0-3D0E-10F477BE9121}"/>
          </ac:grpSpMkLst>
        </pc:grpChg>
        <pc:grpChg chg="mod">
          <ac:chgData name="Marco Spreafico" userId="b4ed4526-8a67-4b05-8a0c-27152926aacd" providerId="ADAL" clId="{8517064D-0E6D-264C-9AEC-15D023FFA32C}" dt="2025-05-26T11:37:54.626" v="5059" actId="164"/>
          <ac:grpSpMkLst>
            <pc:docMk/>
            <pc:sldMk cId="3609822844" sldId="394"/>
            <ac:grpSpMk id="139" creationId="{81B49FB9-8916-BC41-6D87-841FC85FB28F}"/>
          </ac:grpSpMkLst>
        </pc:grpChg>
        <pc:grpChg chg="mod">
          <ac:chgData name="Marco Spreafico" userId="b4ed4526-8a67-4b05-8a0c-27152926aacd" providerId="ADAL" clId="{8517064D-0E6D-264C-9AEC-15D023FFA32C}" dt="2025-05-26T11:37:54.626" v="5059" actId="164"/>
          <ac:grpSpMkLst>
            <pc:docMk/>
            <pc:sldMk cId="3609822844" sldId="394"/>
            <ac:grpSpMk id="140" creationId="{20895665-0312-8007-61B5-8EB9A6A9C8EE}"/>
          </ac:grpSpMkLst>
        </pc:grpChg>
        <pc:grpChg chg="mod">
          <ac:chgData name="Marco Spreafico" userId="b4ed4526-8a67-4b05-8a0c-27152926aacd" providerId="ADAL" clId="{8517064D-0E6D-264C-9AEC-15D023FFA32C}" dt="2025-05-26T11:37:58.905" v="5061" actId="164"/>
          <ac:grpSpMkLst>
            <pc:docMk/>
            <pc:sldMk cId="3609822844" sldId="394"/>
            <ac:grpSpMk id="154" creationId="{2C60A481-F7FB-D2E7-F495-15A8B06E6B38}"/>
          </ac:grpSpMkLst>
        </pc:grpChg>
        <pc:grpChg chg="mod">
          <ac:chgData name="Marco Spreafico" userId="b4ed4526-8a67-4b05-8a0c-27152926aacd" providerId="ADAL" clId="{8517064D-0E6D-264C-9AEC-15D023FFA32C}" dt="2025-05-26T11:37:58.905" v="5061" actId="164"/>
          <ac:grpSpMkLst>
            <pc:docMk/>
            <pc:sldMk cId="3609822844" sldId="394"/>
            <ac:grpSpMk id="157" creationId="{A3DC2FB7-3DED-5DF0-AFD5-82E96D4DD45A}"/>
          </ac:grpSpMkLst>
        </pc:grpChg>
        <pc:grpChg chg="mod">
          <ac:chgData name="Marco Spreafico" userId="b4ed4526-8a67-4b05-8a0c-27152926aacd" providerId="ADAL" clId="{8517064D-0E6D-264C-9AEC-15D023FFA32C}" dt="2025-05-26T11:37:58.905" v="5061" actId="164"/>
          <ac:grpSpMkLst>
            <pc:docMk/>
            <pc:sldMk cId="3609822844" sldId="394"/>
            <ac:grpSpMk id="161" creationId="{3F39B4C2-A6E9-3A19-6B0E-2F724634D047}"/>
          </ac:grpSpMkLst>
        </pc:grpChg>
        <pc:grpChg chg="mod">
          <ac:chgData name="Marco Spreafico" userId="b4ed4526-8a67-4b05-8a0c-27152926aacd" providerId="ADAL" clId="{8517064D-0E6D-264C-9AEC-15D023FFA32C}" dt="2025-05-26T11:37:58.905" v="5061" actId="164"/>
          <ac:grpSpMkLst>
            <pc:docMk/>
            <pc:sldMk cId="3609822844" sldId="394"/>
            <ac:grpSpMk id="164" creationId="{BE902A0B-8589-56C8-C8C5-908B0D3F6AC5}"/>
          </ac:grpSpMkLst>
        </pc:grpChg>
        <pc:grpChg chg="add mod">
          <ac:chgData name="Marco Spreafico" userId="b4ed4526-8a67-4b05-8a0c-27152926aacd" providerId="ADAL" clId="{8517064D-0E6D-264C-9AEC-15D023FFA32C}" dt="2025-05-26T11:38:10.093" v="5067" actId="164"/>
          <ac:grpSpMkLst>
            <pc:docMk/>
            <pc:sldMk cId="3609822844" sldId="394"/>
            <ac:grpSpMk id="173" creationId="{99879293-53CD-C441-135A-EB12810356BC}"/>
          </ac:grpSpMkLst>
        </pc:grpChg>
        <pc:grpChg chg="add mod">
          <ac:chgData name="Marco Spreafico" userId="b4ed4526-8a67-4b05-8a0c-27152926aacd" providerId="ADAL" clId="{8517064D-0E6D-264C-9AEC-15D023FFA32C}" dt="2025-05-26T11:38:10.093" v="5067" actId="164"/>
          <ac:grpSpMkLst>
            <pc:docMk/>
            <pc:sldMk cId="3609822844" sldId="394"/>
            <ac:grpSpMk id="176" creationId="{B1463E42-9C1B-87ED-CF7F-9423B0D9A822}"/>
          </ac:grpSpMkLst>
        </pc:grpChg>
        <pc:grpChg chg="add mod">
          <ac:chgData name="Marco Spreafico" userId="b4ed4526-8a67-4b05-8a0c-27152926aacd" providerId="ADAL" clId="{8517064D-0E6D-264C-9AEC-15D023FFA32C}" dt="2025-05-26T11:38:03.563" v="5065" actId="164"/>
          <ac:grpSpMkLst>
            <pc:docMk/>
            <pc:sldMk cId="3609822844" sldId="394"/>
            <ac:grpSpMk id="183" creationId="{F5EA3745-65CF-8FFA-6DC4-61DB2AF1DA6D}"/>
          </ac:grpSpMkLst>
        </pc:grpChg>
        <pc:grpChg chg="add mod">
          <ac:chgData name="Marco Spreafico" userId="b4ed4526-8a67-4b05-8a0c-27152926aacd" providerId="ADAL" clId="{8517064D-0E6D-264C-9AEC-15D023FFA32C}" dt="2025-05-26T11:38:03.563" v="5065" actId="164"/>
          <ac:grpSpMkLst>
            <pc:docMk/>
            <pc:sldMk cId="3609822844" sldId="394"/>
            <ac:grpSpMk id="186" creationId="{6B30BD30-8B0D-2E8B-94C7-4799C13534D7}"/>
          </ac:grpSpMkLst>
        </pc:grpChg>
        <pc:grpChg chg="add mod">
          <ac:chgData name="Marco Spreafico" userId="b4ed4526-8a67-4b05-8a0c-27152926aacd" providerId="ADAL" clId="{8517064D-0E6D-264C-9AEC-15D023FFA32C}" dt="2025-05-26T11:38:01.088" v="5062" actId="164"/>
          <ac:grpSpMkLst>
            <pc:docMk/>
            <pc:sldMk cId="3609822844" sldId="394"/>
            <ac:grpSpMk id="193" creationId="{A9B05B92-44C9-833D-315B-22B90D75051D}"/>
          </ac:grpSpMkLst>
        </pc:grpChg>
        <pc:grpChg chg="add mod">
          <ac:chgData name="Marco Spreafico" userId="b4ed4526-8a67-4b05-8a0c-27152926aacd" providerId="ADAL" clId="{8517064D-0E6D-264C-9AEC-15D023FFA32C}" dt="2025-05-26T11:38:01.088" v="5062" actId="164"/>
          <ac:grpSpMkLst>
            <pc:docMk/>
            <pc:sldMk cId="3609822844" sldId="394"/>
            <ac:grpSpMk id="196" creationId="{1519AD84-E48F-8BBF-0402-3763DB29574A}"/>
          </ac:grpSpMkLst>
        </pc:grpChg>
        <pc:grpChg chg="add mod">
          <ac:chgData name="Marco Spreafico" userId="b4ed4526-8a67-4b05-8a0c-27152926aacd" providerId="ADAL" clId="{8517064D-0E6D-264C-9AEC-15D023FFA32C}" dt="2025-05-26T11:37:41.710" v="5053" actId="164"/>
          <ac:grpSpMkLst>
            <pc:docMk/>
            <pc:sldMk cId="3609822844" sldId="394"/>
            <ac:grpSpMk id="201" creationId="{EA76C732-619B-D881-9FEF-C2610C3F5C2D}"/>
          </ac:grpSpMkLst>
        </pc:grpChg>
        <pc:grpChg chg="add mod">
          <ac:chgData name="Marco Spreafico" userId="b4ed4526-8a67-4b05-8a0c-27152926aacd" providerId="ADAL" clId="{8517064D-0E6D-264C-9AEC-15D023FFA32C}" dt="2025-05-26T11:38:13.080" v="5068" actId="164"/>
          <ac:grpSpMkLst>
            <pc:docMk/>
            <pc:sldMk cId="3609822844" sldId="394"/>
            <ac:grpSpMk id="206" creationId="{AE7AAA66-A5FD-1F07-682D-0AC6DDF2368D}"/>
          </ac:grpSpMkLst>
        </pc:grpChg>
        <pc:grpChg chg="add mod">
          <ac:chgData name="Marco Spreafico" userId="b4ed4526-8a67-4b05-8a0c-27152926aacd" providerId="ADAL" clId="{8517064D-0E6D-264C-9AEC-15D023FFA32C}" dt="2025-05-26T11:38:35.722" v="5081" actId="1076"/>
          <ac:grpSpMkLst>
            <pc:docMk/>
            <pc:sldMk cId="3609822844" sldId="394"/>
            <ac:grpSpMk id="207" creationId="{2CFC9A63-D9AF-4299-F16F-5DAAB65DB3F3}"/>
          </ac:grpSpMkLst>
        </pc:grpChg>
        <pc:grpChg chg="add mod">
          <ac:chgData name="Marco Spreafico" userId="b4ed4526-8a67-4b05-8a0c-27152926aacd" providerId="ADAL" clId="{8517064D-0E6D-264C-9AEC-15D023FFA32C}" dt="2025-05-26T11:38:35.722" v="5081" actId="1076"/>
          <ac:grpSpMkLst>
            <pc:docMk/>
            <pc:sldMk cId="3609822844" sldId="394"/>
            <ac:grpSpMk id="208" creationId="{A6071F74-E480-64FB-393B-6A40743B49E5}"/>
          </ac:grpSpMkLst>
        </pc:grpChg>
        <pc:grpChg chg="add mod">
          <ac:chgData name="Marco Spreafico" userId="b4ed4526-8a67-4b05-8a0c-27152926aacd" providerId="ADAL" clId="{8517064D-0E6D-264C-9AEC-15D023FFA32C}" dt="2025-05-26T11:38:10.093" v="5067" actId="164"/>
          <ac:grpSpMkLst>
            <pc:docMk/>
            <pc:sldMk cId="3609822844" sldId="394"/>
            <ac:grpSpMk id="209" creationId="{D4D83092-C6A3-F399-019B-9D0F7645A4F9}"/>
          </ac:grpSpMkLst>
        </pc:grpChg>
        <pc:grpChg chg="add mod">
          <ac:chgData name="Marco Spreafico" userId="b4ed4526-8a67-4b05-8a0c-27152926aacd" providerId="ADAL" clId="{8517064D-0E6D-264C-9AEC-15D023FFA32C}" dt="2025-05-26T11:38:13.080" v="5068" actId="164"/>
          <ac:grpSpMkLst>
            <pc:docMk/>
            <pc:sldMk cId="3609822844" sldId="394"/>
            <ac:grpSpMk id="210" creationId="{2CF592E3-E671-D074-4A0F-F7C583CA3F78}"/>
          </ac:grpSpMkLst>
        </pc:grpChg>
        <pc:grpChg chg="add mod">
          <ac:chgData name="Marco Spreafico" userId="b4ed4526-8a67-4b05-8a0c-27152926aacd" providerId="ADAL" clId="{8517064D-0E6D-264C-9AEC-15D023FFA32C}" dt="2025-05-26T11:48:44.045" v="5654" actId="1076"/>
          <ac:grpSpMkLst>
            <pc:docMk/>
            <pc:sldMk cId="3609822844" sldId="394"/>
            <ac:grpSpMk id="211" creationId="{D7091EA5-BB71-9805-067D-D0B9D2188E30}"/>
          </ac:grpSpMkLst>
        </pc:grpChg>
        <pc:cxnChg chg="mod">
          <ac:chgData name="Marco Spreafico" userId="b4ed4526-8a67-4b05-8a0c-27152926aacd" providerId="ADAL" clId="{8517064D-0E6D-264C-9AEC-15D023FFA32C}" dt="2025-05-26T11:39:52.383" v="5111" actId="20577"/>
          <ac:cxnSpMkLst>
            <pc:docMk/>
            <pc:sldMk cId="3609822844" sldId="394"/>
            <ac:cxnSpMk id="212" creationId="{3E6DC4CF-82EE-07EB-4634-62B217BA4C71}"/>
          </ac:cxnSpMkLst>
        </pc:cxnChg>
        <pc:cxnChg chg="mod">
          <ac:chgData name="Marco Spreafico" userId="b4ed4526-8a67-4b05-8a0c-27152926aacd" providerId="ADAL" clId="{8517064D-0E6D-264C-9AEC-15D023FFA32C}" dt="2025-05-26T11:49:00.145" v="5662" actId="1076"/>
          <ac:cxnSpMkLst>
            <pc:docMk/>
            <pc:sldMk cId="3609822844" sldId="394"/>
            <ac:cxnSpMk id="213" creationId="{E5482BF4-FD18-7B56-E624-DDD63C20518F}"/>
          </ac:cxnSpMkLst>
        </pc:cxnChg>
        <pc:cxnChg chg="mod">
          <ac:chgData name="Marco Spreafico" userId="b4ed4526-8a67-4b05-8a0c-27152926aacd" providerId="ADAL" clId="{8517064D-0E6D-264C-9AEC-15D023FFA32C}" dt="2025-05-26T11:48:54.449" v="5661" actId="1037"/>
          <ac:cxnSpMkLst>
            <pc:docMk/>
            <pc:sldMk cId="3609822844" sldId="394"/>
            <ac:cxnSpMk id="220" creationId="{47B7FAD1-AB43-5311-CD6C-60E252DFA982}"/>
          </ac:cxnSpMkLst>
        </pc:cxnChg>
      </pc:sldChg>
      <pc:sldChg chg="addSp delSp modSp add mod">
        <pc:chgData name="Marco Spreafico" userId="b4ed4526-8a67-4b05-8a0c-27152926aacd" providerId="ADAL" clId="{8517064D-0E6D-264C-9AEC-15D023FFA32C}" dt="2025-05-26T15:04:41.894" v="7056" actId="478"/>
        <pc:sldMkLst>
          <pc:docMk/>
          <pc:sldMk cId="2576497778" sldId="395"/>
        </pc:sldMkLst>
        <pc:spChg chg="mod">
          <ac:chgData name="Marco Spreafico" userId="b4ed4526-8a67-4b05-8a0c-27152926aacd" providerId="ADAL" clId="{8517064D-0E6D-264C-9AEC-15D023FFA32C}" dt="2025-05-26T10:12:29.644" v="3538" actId="20577"/>
          <ac:spMkLst>
            <pc:docMk/>
            <pc:sldMk cId="2576497778" sldId="395"/>
            <ac:spMk id="2" creationId="{3EB8F89C-568C-B3AA-C58D-4A2D605A4DE2}"/>
          </ac:spMkLst>
        </pc:spChg>
        <pc:spChg chg="mod">
          <ac:chgData name="Marco Spreafico" userId="b4ed4526-8a67-4b05-8a0c-27152926aacd" providerId="ADAL" clId="{8517064D-0E6D-264C-9AEC-15D023FFA32C}" dt="2025-05-26T10:12:17.537" v="3506" actId="20577"/>
          <ac:spMkLst>
            <pc:docMk/>
            <pc:sldMk cId="2576497778" sldId="395"/>
            <ac:spMk id="3" creationId="{1B9DE924-EAC7-3F15-BE4F-E6DD783F6681}"/>
          </ac:spMkLst>
        </pc:spChg>
        <pc:spChg chg="mod">
          <ac:chgData name="Marco Spreafico" userId="b4ed4526-8a67-4b05-8a0c-27152926aacd" providerId="ADAL" clId="{8517064D-0E6D-264C-9AEC-15D023FFA32C}" dt="2025-05-26T15:04:41.894" v="7056" actId="478"/>
          <ac:spMkLst>
            <pc:docMk/>
            <pc:sldMk cId="2576497778" sldId="395"/>
            <ac:spMk id="4" creationId="{6407DA44-94BD-8415-C608-64E787EC83C7}"/>
          </ac:spMkLst>
        </pc:spChg>
        <pc:spChg chg="mod topLvl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43" creationId="{186B22BF-0244-8507-CBFA-6F60E6EB2C77}"/>
          </ac:spMkLst>
        </pc:spChg>
        <pc:spChg chg="mod topLvl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95" creationId="{0F87DB0D-7050-32B0-23DF-06CF86FB4596}"/>
          </ac:spMkLst>
        </pc:spChg>
        <pc:spChg chg="mod topLvl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34" creationId="{B626BC71-C635-890B-008B-BCF3FF7C545B}"/>
          </ac:spMkLst>
        </pc:spChg>
        <pc:spChg chg="mod topLvl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35" creationId="{41F2720E-8B5C-E05D-3425-0048D0735BF6}"/>
          </ac:spMkLst>
        </pc:spChg>
        <pc:spChg chg="mod topLvl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37" creationId="{B86D69CD-FE38-FB01-653B-D2CCD08627E0}"/>
          </ac:spMkLst>
        </pc:spChg>
        <pc:spChg chg="mod">
          <ac:chgData name="Marco Spreafico" userId="b4ed4526-8a67-4b05-8a0c-27152926aacd" providerId="ADAL" clId="{8517064D-0E6D-264C-9AEC-15D023FFA32C}" dt="2025-05-26T11:18:05.121" v="4511" actId="164"/>
          <ac:spMkLst>
            <pc:docMk/>
            <pc:sldMk cId="2576497778" sldId="395"/>
            <ac:spMk id="138" creationId="{97062647-A785-CBB5-CAB5-32AE5CCE0018}"/>
          </ac:spMkLst>
        </pc:spChg>
        <pc:spChg chg="mod">
          <ac:chgData name="Marco Spreafico" userId="b4ed4526-8a67-4b05-8a0c-27152926aacd" providerId="ADAL" clId="{8517064D-0E6D-264C-9AEC-15D023FFA32C}" dt="2025-05-26T11:18:05.121" v="4511" actId="164"/>
          <ac:spMkLst>
            <pc:docMk/>
            <pc:sldMk cId="2576497778" sldId="395"/>
            <ac:spMk id="142" creationId="{C8A5438A-50F7-3A78-99AC-6ABCB7154BC7}"/>
          </ac:spMkLst>
        </pc:spChg>
        <pc:spChg chg="mod">
          <ac:chgData name="Marco Spreafico" userId="b4ed4526-8a67-4b05-8a0c-27152926aacd" providerId="ADAL" clId="{8517064D-0E6D-264C-9AEC-15D023FFA32C}" dt="2025-05-26T11:18:05.121" v="4511" actId="164"/>
          <ac:spMkLst>
            <pc:docMk/>
            <pc:sldMk cId="2576497778" sldId="395"/>
            <ac:spMk id="143" creationId="{2C6DDF75-702F-BA7F-CB6E-262B6D937A6B}"/>
          </ac:spMkLst>
        </pc:spChg>
        <pc:spChg chg="mod topLvl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44" creationId="{89F3BD47-3C5F-9F0E-72A6-BCF79EE7C840}"/>
          </ac:spMkLst>
        </pc:spChg>
        <pc:spChg chg="mod">
          <ac:chgData name="Marco Spreafico" userId="b4ed4526-8a67-4b05-8a0c-27152926aacd" providerId="ADAL" clId="{8517064D-0E6D-264C-9AEC-15D023FFA32C}" dt="2025-05-26T11:18:05.121" v="4511" actId="164"/>
          <ac:spMkLst>
            <pc:docMk/>
            <pc:sldMk cId="2576497778" sldId="395"/>
            <ac:spMk id="145" creationId="{770AF714-D994-0A39-A355-F539B575A101}"/>
          </ac:spMkLst>
        </pc:spChg>
        <pc:spChg chg="mod topLvl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46" creationId="{C5C43CF8-27C0-C517-164F-7445F5FF6242}"/>
          </ac:spMkLst>
        </pc:spChg>
        <pc:spChg chg="mod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47" creationId="{364D7D13-B401-31FF-163A-0B48657C62D0}"/>
          </ac:spMkLst>
        </pc:spChg>
        <pc:spChg chg="mod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48" creationId="{A5C48D6C-C44C-2B32-D0E4-44E7061B4798}"/>
          </ac:spMkLst>
        </pc:spChg>
        <pc:spChg chg="mod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50" creationId="{B98A62D2-270B-BD57-2D8A-1E2ACCF7538B}"/>
          </ac:spMkLst>
        </pc:spChg>
        <pc:spChg chg="mod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51" creationId="{2D780F0E-B882-3A54-9168-F203DC7C2638}"/>
          </ac:spMkLst>
        </pc:spChg>
        <pc:spChg chg="mod topLvl">
          <ac:chgData name="Marco Spreafico" userId="b4ed4526-8a67-4b05-8a0c-27152926aacd" providerId="ADAL" clId="{8517064D-0E6D-264C-9AEC-15D023FFA32C}" dt="2025-05-26T11:17:57.566" v="4508" actId="165"/>
          <ac:spMkLst>
            <pc:docMk/>
            <pc:sldMk cId="2576497778" sldId="395"/>
            <ac:spMk id="154" creationId="{205ED2EB-FFCF-1DA0-B003-36C2E398F7B6}"/>
          </ac:spMkLst>
        </pc:spChg>
        <pc:spChg chg="mod topLvl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55" creationId="{113CD27E-E393-B84D-F197-93AA553DE8BD}"/>
          </ac:spMkLst>
        </pc:spChg>
        <pc:spChg chg="mod topLvl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57" creationId="{0A1035DD-3046-974F-9AF2-5E234F6ACEEC}"/>
          </ac:spMkLst>
        </pc:spChg>
        <pc:spChg chg="mod topLvl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58" creationId="{D89ED136-CEED-487F-5B68-9991E2B48A55}"/>
          </ac:spMkLst>
        </pc:spChg>
        <pc:spChg chg="mod topLvl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3" creationId="{3386635A-DC5C-2BB0-DD40-CD986B7F1490}"/>
          </ac:spMkLst>
        </pc:spChg>
        <pc:spChg chg="mod topLvl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4" creationId="{4315CC7F-A2BE-32E7-83D6-5CDA701C4C01}"/>
          </ac:spMkLst>
        </pc:spChg>
        <pc:spChg chg="add mod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5" creationId="{14C34EE8-2190-2C76-6155-28A277D1C3E1}"/>
          </ac:spMkLst>
        </pc:spChg>
        <pc:spChg chg="add mod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6" creationId="{C24FF028-71CF-62A0-F1C6-E25CD0CF0EFB}"/>
          </ac:spMkLst>
        </pc:spChg>
        <pc:spChg chg="add mod">
          <ac:chgData name="Marco Spreafico" userId="b4ed4526-8a67-4b05-8a0c-27152926aacd" providerId="ADAL" clId="{8517064D-0E6D-264C-9AEC-15D023FFA32C}" dt="2025-05-26T11:18:08.206" v="4512" actId="1076"/>
          <ac:spMkLst>
            <pc:docMk/>
            <pc:sldMk cId="2576497778" sldId="395"/>
            <ac:spMk id="167" creationId="{8748CC65-5D8B-E86F-A07E-C9FE3A4C9659}"/>
          </ac:spMkLst>
        </pc:spChg>
        <pc:spChg chg="add mod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8" creationId="{439A6B80-44C5-2CFA-CE00-30FCBD9FBB57}"/>
          </ac:spMkLst>
        </pc:spChg>
        <pc:spChg chg="add mod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69" creationId="{CFB911EA-B771-17B1-2CA6-1C5CB1624D8D}"/>
          </ac:spMkLst>
        </pc:spChg>
        <pc:spChg chg="add mod">
          <ac:chgData name="Marco Spreafico" userId="b4ed4526-8a67-4b05-8a0c-27152926aacd" providerId="ADAL" clId="{8517064D-0E6D-264C-9AEC-15D023FFA32C}" dt="2025-05-26T11:17:58.865" v="4509" actId="164"/>
          <ac:spMkLst>
            <pc:docMk/>
            <pc:sldMk cId="2576497778" sldId="395"/>
            <ac:spMk id="170" creationId="{BF1FDB8B-7735-86A2-3C7A-386B89BE8F76}"/>
          </ac:spMkLst>
        </pc:spChg>
        <pc:spChg chg="add mod">
          <ac:chgData name="Marco Spreafico" userId="b4ed4526-8a67-4b05-8a0c-27152926aacd" providerId="ADAL" clId="{8517064D-0E6D-264C-9AEC-15D023FFA32C}" dt="2025-05-26T11:18:12.883" v="4513" actId="1076"/>
          <ac:spMkLst>
            <pc:docMk/>
            <pc:sldMk cId="2576497778" sldId="395"/>
            <ac:spMk id="171" creationId="{8F251A6D-2BC0-8F61-8121-A9A0266D3EB7}"/>
          </ac:spMkLst>
        </pc:spChg>
        <pc:spChg chg="add del mod topLvl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73" creationId="{AECF2715-F046-5D1C-187E-C053AA72195C}"/>
          </ac:spMkLst>
        </pc:spChg>
        <pc:spChg chg="add del mod">
          <ac:chgData name="Marco Spreafico" userId="b4ed4526-8a67-4b05-8a0c-27152926aacd" providerId="ADAL" clId="{8517064D-0E6D-264C-9AEC-15D023FFA32C}" dt="2025-05-26T11:18:01.611" v="4510" actId="164"/>
          <ac:spMkLst>
            <pc:docMk/>
            <pc:sldMk cId="2576497778" sldId="395"/>
            <ac:spMk id="180" creationId="{9AE4ECB2-F6D9-2FDB-5470-14C244973F9A}"/>
          </ac:spMkLst>
        </pc:spChg>
        <pc:spChg chg="add del mod topLvl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1" creationId="{1FB7B693-D0D7-ED65-B6DD-1FB99E4B3734}"/>
          </ac:spMkLst>
        </pc:spChg>
        <pc:spChg chg="add del mod topLvl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2" creationId="{9378B70B-10A5-7F45-8638-41A5F11D820D}"/>
          </ac:spMkLst>
        </pc:spChg>
        <pc:spChg chg="mod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3" creationId="{74D48314-9744-73B2-78E5-073594AA5DFD}"/>
          </ac:spMkLst>
        </pc:spChg>
        <pc:spChg chg="mod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4" creationId="{576532F0-47A4-7D50-D29C-9C2387D6A518}"/>
          </ac:spMkLst>
        </pc:spChg>
        <pc:spChg chg="mod">
          <ac:chgData name="Marco Spreafico" userId="b4ed4526-8a67-4b05-8a0c-27152926aacd" providerId="ADAL" clId="{8517064D-0E6D-264C-9AEC-15D023FFA32C}" dt="2025-05-26T11:17:51.696" v="4506" actId="1076"/>
          <ac:spMkLst>
            <pc:docMk/>
            <pc:sldMk cId="2576497778" sldId="395"/>
            <ac:spMk id="185" creationId="{9C45571E-ACA5-8B43-FC44-16935F482A34}"/>
          </ac:spMkLst>
        </pc:spChg>
        <pc:spChg chg="mod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6" creationId="{4C10CBD4-50AF-334A-A4C6-AC7FEC8D78AB}"/>
          </ac:spMkLst>
        </pc:spChg>
        <pc:spChg chg="mod">
          <ac:chgData name="Marco Spreafico" userId="b4ed4526-8a67-4b05-8a0c-27152926aacd" providerId="ADAL" clId="{8517064D-0E6D-264C-9AEC-15D023FFA32C}" dt="2025-05-26T11:17:51.696" v="4506" actId="1076"/>
          <ac:spMkLst>
            <pc:docMk/>
            <pc:sldMk cId="2576497778" sldId="395"/>
            <ac:spMk id="187" creationId="{D7013CCE-8C09-F58D-C211-68F0A50008AD}"/>
          </ac:spMkLst>
        </pc:spChg>
        <pc:spChg chg="mod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89" creationId="{032123F9-F049-680F-A400-5D2F84A674F1}"/>
          </ac:spMkLst>
        </pc:spChg>
        <pc:spChg chg="mod">
          <ac:chgData name="Marco Spreafico" userId="b4ed4526-8a67-4b05-8a0c-27152926aacd" providerId="ADAL" clId="{8517064D-0E6D-264C-9AEC-15D023FFA32C}" dt="2025-05-26T11:18:21.770" v="4514" actId="1076"/>
          <ac:spMkLst>
            <pc:docMk/>
            <pc:sldMk cId="2576497778" sldId="395"/>
            <ac:spMk id="190" creationId="{147D9B78-F1D9-963F-B2C2-1005664C2649}"/>
          </ac:spMkLst>
        </pc:spChg>
        <pc:grpChg chg="mod">
          <ac:chgData name="Marco Spreafico" userId="b4ed4526-8a67-4b05-8a0c-27152926aacd" providerId="ADAL" clId="{8517064D-0E6D-264C-9AEC-15D023FFA32C}" dt="2025-05-26T11:14:47.181" v="4430" actId="1076"/>
          <ac:grpSpMkLst>
            <pc:docMk/>
            <pc:sldMk cId="2576497778" sldId="395"/>
            <ac:grpSpMk id="140" creationId="{7B4CC6E2-8CD8-5733-91DC-8C1F57536260}"/>
          </ac:grpSpMkLst>
        </pc:grpChg>
        <pc:grpChg chg="add del mod">
          <ac:chgData name="Marco Spreafico" userId="b4ed4526-8a67-4b05-8a0c-27152926aacd" providerId="ADAL" clId="{8517064D-0E6D-264C-9AEC-15D023FFA32C}" dt="2025-05-26T11:17:58.865" v="4509" actId="164"/>
          <ac:grpSpMkLst>
            <pc:docMk/>
            <pc:sldMk cId="2576497778" sldId="395"/>
            <ac:grpSpMk id="153" creationId="{B67BB9A6-5EC8-F272-EEEB-F2A77809F897}"/>
          </ac:grpSpMkLst>
        </pc:grpChg>
        <pc:grpChg chg="add del mod">
          <ac:chgData name="Marco Spreafico" userId="b4ed4526-8a67-4b05-8a0c-27152926aacd" providerId="ADAL" clId="{8517064D-0E6D-264C-9AEC-15D023FFA32C}" dt="2025-05-26T11:17:58.865" v="4509" actId="164"/>
          <ac:grpSpMkLst>
            <pc:docMk/>
            <pc:sldMk cId="2576497778" sldId="395"/>
            <ac:grpSpMk id="156" creationId="{A01CFE0D-76B5-D1B5-B829-5EABA1A32118}"/>
          </ac:grpSpMkLst>
        </pc:grpChg>
        <pc:grpChg chg="add del mod">
          <ac:chgData name="Marco Spreafico" userId="b4ed4526-8a67-4b05-8a0c-27152926aacd" providerId="ADAL" clId="{8517064D-0E6D-264C-9AEC-15D023FFA32C}" dt="2025-05-26T11:17:58.865" v="4509" actId="164"/>
          <ac:grpSpMkLst>
            <pc:docMk/>
            <pc:sldMk cId="2576497778" sldId="395"/>
            <ac:grpSpMk id="162" creationId="{3FD51EFF-C0FF-C613-8C3D-6EA58548DEC9}"/>
          </ac:grpSpMkLst>
        </pc:grpChg>
        <pc:grpChg chg="add del mod">
          <ac:chgData name="Marco Spreafico" userId="b4ed4526-8a67-4b05-8a0c-27152926aacd" providerId="ADAL" clId="{8517064D-0E6D-264C-9AEC-15D023FFA32C}" dt="2025-05-26T11:18:01.611" v="4510" actId="164"/>
          <ac:grpSpMkLst>
            <pc:docMk/>
            <pc:sldMk cId="2576497778" sldId="395"/>
            <ac:grpSpMk id="174" creationId="{CB08441B-4A7D-FFE9-3E61-20089CC617DD}"/>
          </ac:grpSpMkLst>
        </pc:grpChg>
        <pc:grpChg chg="add del">
          <ac:chgData name="Marco Spreafico" userId="b4ed4526-8a67-4b05-8a0c-27152926aacd" providerId="ADAL" clId="{8517064D-0E6D-264C-9AEC-15D023FFA32C}" dt="2025-05-26T11:17:38.332" v="4503" actId="478"/>
          <ac:grpSpMkLst>
            <pc:docMk/>
            <pc:sldMk cId="2576497778" sldId="395"/>
            <ac:grpSpMk id="175" creationId="{A30F17FB-D412-9750-A728-E6CBFA4EDCC7}"/>
          </ac:grpSpMkLst>
        </pc:grpChg>
        <pc:grpChg chg="add del mod">
          <ac:chgData name="Marco Spreafico" userId="b4ed4526-8a67-4b05-8a0c-27152926aacd" providerId="ADAL" clId="{8517064D-0E6D-264C-9AEC-15D023FFA32C}" dt="2025-05-26T11:18:01.611" v="4510" actId="164"/>
          <ac:grpSpMkLst>
            <pc:docMk/>
            <pc:sldMk cId="2576497778" sldId="395"/>
            <ac:grpSpMk id="177" creationId="{F15397FF-AB8C-2089-1822-93C86E5AD67D}"/>
          </ac:grpSpMkLst>
        </pc:grpChg>
        <pc:grpChg chg="add del mod">
          <ac:chgData name="Marco Spreafico" userId="b4ed4526-8a67-4b05-8a0c-27152926aacd" providerId="ADAL" clId="{8517064D-0E6D-264C-9AEC-15D023FFA32C}" dt="2025-05-26T11:18:01.611" v="4510" actId="164"/>
          <ac:grpSpMkLst>
            <pc:docMk/>
            <pc:sldMk cId="2576497778" sldId="395"/>
            <ac:grpSpMk id="178" creationId="{873507E7-3124-E2BC-B5D4-C178B9B59478}"/>
          </ac:grpSpMkLst>
        </pc:grpChg>
        <pc:grpChg chg="add mod">
          <ac:chgData name="Marco Spreafico" userId="b4ed4526-8a67-4b05-8a0c-27152926aacd" providerId="ADAL" clId="{8517064D-0E6D-264C-9AEC-15D023FFA32C}" dt="2025-05-26T11:17:58.865" v="4509" actId="164"/>
          <ac:grpSpMkLst>
            <pc:docMk/>
            <pc:sldMk cId="2576497778" sldId="395"/>
            <ac:grpSpMk id="191" creationId="{F8D1F326-8CB1-129B-20EA-88EBC2BF7CCC}"/>
          </ac:grpSpMkLst>
        </pc:grpChg>
        <pc:grpChg chg="add mod">
          <ac:chgData name="Marco Spreafico" userId="b4ed4526-8a67-4b05-8a0c-27152926aacd" providerId="ADAL" clId="{8517064D-0E6D-264C-9AEC-15D023FFA32C}" dt="2025-05-26T11:18:01.611" v="4510" actId="164"/>
          <ac:grpSpMkLst>
            <pc:docMk/>
            <pc:sldMk cId="2576497778" sldId="395"/>
            <ac:grpSpMk id="192" creationId="{12EB785B-9246-DC15-0640-790BB733DACF}"/>
          </ac:grpSpMkLst>
        </pc:grpChg>
      </pc:sldChg>
      <pc:sldChg chg="addSp delSp modSp add mod delAnim modAnim">
        <pc:chgData name="Marco Spreafico" userId="b4ed4526-8a67-4b05-8a0c-27152926aacd" providerId="ADAL" clId="{8517064D-0E6D-264C-9AEC-15D023FFA32C}" dt="2025-05-26T11:11:51.709" v="4394" actId="113"/>
        <pc:sldMkLst>
          <pc:docMk/>
          <pc:sldMk cId="1005866355" sldId="396"/>
        </pc:sldMkLst>
        <pc:spChg chg="mod">
          <ac:chgData name="Marco Spreafico" userId="b4ed4526-8a67-4b05-8a0c-27152926aacd" providerId="ADAL" clId="{8517064D-0E6D-264C-9AEC-15D023FFA32C}" dt="2025-05-26T10:13:11.389" v="3564" actId="20577"/>
          <ac:spMkLst>
            <pc:docMk/>
            <pc:sldMk cId="1005866355" sldId="396"/>
            <ac:spMk id="3" creationId="{5B75510C-EE5B-1FD3-D277-F1EAB141230C}"/>
          </ac:spMkLst>
        </pc:spChg>
        <pc:spChg chg="mod">
          <ac:chgData name="Marco Spreafico" userId="b4ed4526-8a67-4b05-8a0c-27152926aacd" providerId="ADAL" clId="{8517064D-0E6D-264C-9AEC-15D023FFA32C}" dt="2025-05-26T11:11:51.709" v="4394" actId="113"/>
          <ac:spMkLst>
            <pc:docMk/>
            <pc:sldMk cId="1005866355" sldId="396"/>
            <ac:spMk id="64" creationId="{98F7F2E8-F9C6-E2AD-6D1A-013D43F06A9A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13" creationId="{B7F523FD-C742-DB74-98FB-43B1A6A89608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31" creationId="{005D1CBB-3926-A488-12AF-86AAFAEADE83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32" creationId="{EBF32CF7-1EBE-FE7D-6959-F7EA3DACFDA1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37" creationId="{44DCC14A-3E7C-AEBE-F2E5-9D292FC7E459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38" creationId="{F87D663E-2AC3-F5F4-65A9-E17C9A32E3FB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39" creationId="{FFF4917D-7262-6799-51A2-8AE1E4856022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40" creationId="{6A1EDE4D-FD9F-4798-89B3-266D1B1CC9E5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41" creationId="{19580D5F-809F-B5EF-D002-141BD347DDA0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42" creationId="{DF630502-A77F-3C36-002E-C86C5C980EB9}"/>
          </ac:spMkLst>
        </pc:spChg>
        <pc:spChg chg="mod">
          <ac:chgData name="Marco Spreafico" userId="b4ed4526-8a67-4b05-8a0c-27152926aacd" providerId="ADAL" clId="{8517064D-0E6D-264C-9AEC-15D023FFA32C}" dt="2025-05-26T10:57:53.038" v="3751"/>
          <ac:spMkLst>
            <pc:docMk/>
            <pc:sldMk cId="1005866355" sldId="396"/>
            <ac:spMk id="143" creationId="{CF38CA08-FBE7-3614-C310-DBB253281D3C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67" creationId="{2523A381-BE99-FED7-8C93-60164E2C5CC5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85" creationId="{EE512ACB-2FBD-1FD5-6EAB-212BDAD01B5A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86" creationId="{2CDE4DF3-2411-B2C3-1C22-514A362D3F02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89" creationId="{EE2879C1-21CC-323B-D519-CFF215041C5D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0" creationId="{0726F2B4-5837-60DB-1133-F3863D2A1ABE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1" creationId="{52ACD7C3-8274-92A2-4574-2522542149AD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4" creationId="{80302F25-58AA-2B38-C616-4C0269EA98FD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5" creationId="{222976A8-6CE4-78D7-2C5D-796C6F6AF5F6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6" creationId="{97B75746-86D2-4DDF-6F8E-70A0529D825D}"/>
          </ac:spMkLst>
        </pc:spChg>
        <pc:spChg chg="mod">
          <ac:chgData name="Marco Spreafico" userId="b4ed4526-8a67-4b05-8a0c-27152926aacd" providerId="ADAL" clId="{8517064D-0E6D-264C-9AEC-15D023FFA32C}" dt="2025-05-26T10:55:58.391" v="3730"/>
          <ac:spMkLst>
            <pc:docMk/>
            <pc:sldMk cId="1005866355" sldId="396"/>
            <ac:spMk id="197" creationId="{2491B369-DB01-78D8-1546-0F66B2F0173B}"/>
          </ac:spMkLst>
        </pc:spChg>
        <pc:spChg chg="add mod">
          <ac:chgData name="Marco Spreafico" userId="b4ed4526-8a67-4b05-8a0c-27152926aacd" providerId="ADAL" clId="{8517064D-0E6D-264C-9AEC-15D023FFA32C}" dt="2025-05-26T11:03:56.275" v="3778" actId="207"/>
          <ac:spMkLst>
            <pc:docMk/>
            <pc:sldMk cId="1005866355" sldId="396"/>
            <ac:spMk id="226" creationId="{F9789E35-0CB4-0FE4-4119-996A4FC1EB8D}"/>
          </ac:spMkLst>
        </pc:spChg>
        <pc:grpChg chg="mod">
          <ac:chgData name="Marco Spreafico" userId="b4ed4526-8a67-4b05-8a0c-27152926aacd" providerId="ADAL" clId="{8517064D-0E6D-264C-9AEC-15D023FFA32C}" dt="2025-05-26T11:02:09.261" v="3752" actId="164"/>
          <ac:grpSpMkLst>
            <pc:docMk/>
            <pc:sldMk cId="1005866355" sldId="396"/>
            <ac:grpSpMk id="109" creationId="{230FAAAF-8E2C-D5EB-A764-9768A3297901}"/>
          </ac:grpSpMkLst>
        </pc:grpChg>
        <pc:grpChg chg="mod">
          <ac:chgData name="Marco Spreafico" userId="b4ed4526-8a67-4b05-8a0c-27152926aacd" providerId="ADAL" clId="{8517064D-0E6D-264C-9AEC-15D023FFA32C}" dt="2025-05-26T10:56:02.052" v="3731" actId="1076"/>
          <ac:grpSpMkLst>
            <pc:docMk/>
            <pc:sldMk cId="1005866355" sldId="396"/>
            <ac:grpSpMk id="163" creationId="{A034FFA6-C947-94F9-CED6-D34894010B32}"/>
          </ac:grpSpMkLst>
        </pc:grpChg>
        <pc:grpChg chg="add mod">
          <ac:chgData name="Marco Spreafico" userId="b4ed4526-8a67-4b05-8a0c-27152926aacd" providerId="ADAL" clId="{8517064D-0E6D-264C-9AEC-15D023FFA32C}" dt="2025-05-26T11:02:09.261" v="3752" actId="164"/>
          <ac:grpSpMkLst>
            <pc:docMk/>
            <pc:sldMk cId="1005866355" sldId="396"/>
            <ac:grpSpMk id="219" creationId="{2EA21BF8-1249-B45E-9AE9-9E2EF56A3932}"/>
          </ac:grpSpMkLst>
        </pc:grpChg>
        <pc:cxnChg chg="mod">
          <ac:chgData name="Marco Spreafico" userId="b4ed4526-8a67-4b05-8a0c-27152926aacd" providerId="ADAL" clId="{8517064D-0E6D-264C-9AEC-15D023FFA32C}" dt="2025-05-26T11:03:13.664" v="3763" actId="208"/>
          <ac:cxnSpMkLst>
            <pc:docMk/>
            <pc:sldMk cId="1005866355" sldId="396"/>
            <ac:cxnSpMk id="181" creationId="{ADBA9186-6CF7-3437-5529-5576D7F84448}"/>
          </ac:cxnSpMkLst>
        </pc:cxnChg>
        <pc:cxnChg chg="add mod">
          <ac:chgData name="Marco Spreafico" userId="b4ed4526-8a67-4b05-8a0c-27152926aacd" providerId="ADAL" clId="{8517064D-0E6D-264C-9AEC-15D023FFA32C}" dt="2025-05-26T11:02:09.261" v="3752" actId="164"/>
          <ac:cxnSpMkLst>
            <pc:docMk/>
            <pc:sldMk cId="1005866355" sldId="396"/>
            <ac:cxnSpMk id="218" creationId="{534278F0-4CCA-12CF-1513-340D44819B3E}"/>
          </ac:cxnSpMkLst>
        </pc:cxnChg>
        <pc:cxnChg chg="add mod">
          <ac:chgData name="Marco Spreafico" userId="b4ed4526-8a67-4b05-8a0c-27152926aacd" providerId="ADAL" clId="{8517064D-0E6D-264C-9AEC-15D023FFA32C}" dt="2025-05-26T11:03:27.290" v="3767" actId="1076"/>
          <ac:cxnSpMkLst>
            <pc:docMk/>
            <pc:sldMk cId="1005866355" sldId="396"/>
            <ac:cxnSpMk id="222" creationId="{DDAE7EFF-872B-FC0F-3306-861C35915FC0}"/>
          </ac:cxnSpMkLst>
        </pc:cxnChg>
        <pc:cxnChg chg="add mod">
          <ac:chgData name="Marco Spreafico" userId="b4ed4526-8a67-4b05-8a0c-27152926aacd" providerId="ADAL" clId="{8517064D-0E6D-264C-9AEC-15D023FFA32C}" dt="2025-05-26T11:03:35.477" v="3770" actId="14100"/>
          <ac:cxnSpMkLst>
            <pc:docMk/>
            <pc:sldMk cId="1005866355" sldId="396"/>
            <ac:cxnSpMk id="224" creationId="{F94F6251-F093-B857-2E64-C23C5653CBBC}"/>
          </ac:cxnSpMkLst>
        </pc:cxnChg>
      </pc:sldChg>
      <pc:sldChg chg="addSp delSp modSp add mod">
        <pc:chgData name="Marco Spreafico" userId="b4ed4526-8a67-4b05-8a0c-27152926aacd" providerId="ADAL" clId="{8517064D-0E6D-264C-9AEC-15D023FFA32C}" dt="2025-05-26T11:12:02.567" v="4399" actId="478"/>
        <pc:sldMkLst>
          <pc:docMk/>
          <pc:sldMk cId="2245889303" sldId="397"/>
        </pc:sldMkLst>
        <pc:spChg chg="add del mod">
          <ac:chgData name="Marco Spreafico" userId="b4ed4526-8a67-4b05-8a0c-27152926aacd" providerId="ADAL" clId="{8517064D-0E6D-264C-9AEC-15D023FFA32C}" dt="2025-05-26T11:08:51.352" v="3811" actId="478"/>
          <ac:spMkLst>
            <pc:docMk/>
            <pc:sldMk cId="2245889303" sldId="397"/>
            <ac:spMk id="7" creationId="{BDE33590-236E-356B-36BD-617FBF2AD36F}"/>
          </ac:spMkLst>
        </pc:spChg>
        <pc:spChg chg="add mod">
          <ac:chgData name="Marco Spreafico" userId="b4ed4526-8a67-4b05-8a0c-27152926aacd" providerId="ADAL" clId="{8517064D-0E6D-264C-9AEC-15D023FFA32C}" dt="2025-05-26T11:12:00.362" v="4398"/>
          <ac:spMkLst>
            <pc:docMk/>
            <pc:sldMk cId="2245889303" sldId="397"/>
            <ac:spMk id="22" creationId="{713D75DB-A242-CFE8-6D2D-9D0ED4AFDC02}"/>
          </ac:spMkLst>
        </pc:spChg>
        <pc:grpChg chg="topLvl">
          <ac:chgData name="Marco Spreafico" userId="b4ed4526-8a67-4b05-8a0c-27152926aacd" providerId="ADAL" clId="{8517064D-0E6D-264C-9AEC-15D023FFA32C}" dt="2025-05-26T11:08:02.437" v="3786" actId="478"/>
          <ac:grpSpMkLst>
            <pc:docMk/>
            <pc:sldMk cId="2245889303" sldId="397"/>
            <ac:grpSpMk id="109" creationId="{AF2B81FC-EB7D-4711-C57B-8CA6FC375F5A}"/>
          </ac:grpSpMkLst>
        </pc:grpChg>
        <pc:cxnChg chg="add del mod">
          <ac:chgData name="Marco Spreafico" userId="b4ed4526-8a67-4b05-8a0c-27152926aacd" providerId="ADAL" clId="{8517064D-0E6D-264C-9AEC-15D023FFA32C}" dt="2025-05-26T11:08:51.352" v="3811" actId="478"/>
          <ac:cxnSpMkLst>
            <pc:docMk/>
            <pc:sldMk cId="2245889303" sldId="397"/>
            <ac:cxnSpMk id="6" creationId="{CAD21902-3EF1-D612-2F4D-EE1D62CEEDAD}"/>
          </ac:cxnSpMkLst>
        </pc:cxnChg>
        <pc:cxnChg chg="add mod">
          <ac:chgData name="Marco Spreafico" userId="b4ed4526-8a67-4b05-8a0c-27152926aacd" providerId="ADAL" clId="{8517064D-0E6D-264C-9AEC-15D023FFA32C}" dt="2025-05-26T11:09:17.698" v="3823" actId="14100"/>
          <ac:cxnSpMkLst>
            <pc:docMk/>
            <pc:sldMk cId="2245889303" sldId="397"/>
            <ac:cxnSpMk id="10" creationId="{9B7D82EC-FD97-9E0D-A927-216610048103}"/>
          </ac:cxnSpMkLst>
        </pc:cxnChg>
        <pc:cxnChg chg="add mod">
          <ac:chgData name="Marco Spreafico" userId="b4ed4526-8a67-4b05-8a0c-27152926aacd" providerId="ADAL" clId="{8517064D-0E6D-264C-9AEC-15D023FFA32C}" dt="2025-05-26T11:09:37.587" v="3827" actId="14100"/>
          <ac:cxnSpMkLst>
            <pc:docMk/>
            <pc:sldMk cId="2245889303" sldId="397"/>
            <ac:cxnSpMk id="16" creationId="{AA7E7057-54FE-A20D-64F0-582198510F30}"/>
          </ac:cxnSpMkLst>
        </pc:cxnChg>
        <pc:cxnChg chg="mod">
          <ac:chgData name="Marco Spreafico" userId="b4ed4526-8a67-4b05-8a0c-27152926aacd" providerId="ADAL" clId="{8517064D-0E6D-264C-9AEC-15D023FFA32C}" dt="2025-05-26T11:09:20.981" v="3824" actId="14100"/>
          <ac:cxnSpMkLst>
            <pc:docMk/>
            <pc:sldMk cId="2245889303" sldId="397"/>
            <ac:cxnSpMk id="224" creationId="{1AED02AF-C327-2B60-B786-189C71257FCC}"/>
          </ac:cxnSpMkLst>
        </pc:cxnChg>
      </pc:sldChg>
      <pc:sldChg chg="addSp delSp modSp new del mod delAnim modAnim">
        <pc:chgData name="Marco Spreafico" userId="b4ed4526-8a67-4b05-8a0c-27152926aacd" providerId="ADAL" clId="{8517064D-0E6D-264C-9AEC-15D023FFA32C}" dt="2025-05-26T14:34:49.400" v="6206" actId="2696"/>
        <pc:sldMkLst>
          <pc:docMk/>
          <pc:sldMk cId="2660059586" sldId="398"/>
        </pc:sldMkLst>
      </pc:sldChg>
      <pc:sldChg chg="addSp delSp modSp new mod">
        <pc:chgData name="Marco Spreafico" userId="b4ed4526-8a67-4b05-8a0c-27152926aacd" providerId="ADAL" clId="{8517064D-0E6D-264C-9AEC-15D023FFA32C}" dt="2025-05-26T15:02:09.629" v="7016" actId="1076"/>
        <pc:sldMkLst>
          <pc:docMk/>
          <pc:sldMk cId="3505361169" sldId="398"/>
        </pc:sldMkLst>
        <pc:spChg chg="mod">
          <ac:chgData name="Marco Spreafico" userId="b4ed4526-8a67-4b05-8a0c-27152926aacd" providerId="ADAL" clId="{8517064D-0E6D-264C-9AEC-15D023FFA32C}" dt="2025-05-26T14:56:34.595" v="6683" actId="20577"/>
          <ac:spMkLst>
            <pc:docMk/>
            <pc:sldMk cId="3505361169" sldId="398"/>
            <ac:spMk id="3" creationId="{BD5A039A-A018-A01F-4363-C94AC805ED2F}"/>
          </ac:spMkLst>
        </pc:spChg>
        <pc:spChg chg="add mod">
          <ac:chgData name="Marco Spreafico" userId="b4ed4526-8a67-4b05-8a0c-27152926aacd" providerId="ADAL" clId="{8517064D-0E6D-264C-9AEC-15D023FFA32C}" dt="2025-05-26T15:02:02.402" v="7013" actId="20577"/>
          <ac:spMkLst>
            <pc:docMk/>
            <pc:sldMk cId="3505361169" sldId="398"/>
            <ac:spMk id="8" creationId="{609B6160-FD38-7685-0B1A-12E268B20DCB}"/>
          </ac:spMkLst>
        </pc:spChg>
        <pc:picChg chg="add mod">
          <ac:chgData name="Marco Spreafico" userId="b4ed4526-8a67-4b05-8a0c-27152926aacd" providerId="ADAL" clId="{8517064D-0E6D-264C-9AEC-15D023FFA32C}" dt="2025-05-26T15:01:11.166" v="6864" actId="1076"/>
          <ac:picMkLst>
            <pc:docMk/>
            <pc:sldMk cId="3505361169" sldId="398"/>
            <ac:picMk id="4" creationId="{7C22EC07-C170-54F4-03E3-BB486F06B076}"/>
          </ac:picMkLst>
        </pc:picChg>
        <pc:picChg chg="add mod">
          <ac:chgData name="Marco Spreafico" userId="b4ed4526-8a67-4b05-8a0c-27152926aacd" providerId="ADAL" clId="{8517064D-0E6D-264C-9AEC-15D023FFA32C}" dt="2025-05-26T15:02:09.629" v="7016" actId="1076"/>
          <ac:picMkLst>
            <pc:docMk/>
            <pc:sldMk cId="3505361169" sldId="398"/>
            <ac:picMk id="5" creationId="{F5C60947-3A50-7AEF-2512-32415CBDACC4}"/>
          </ac:picMkLst>
        </pc:picChg>
        <pc:picChg chg="add mod">
          <ac:chgData name="Marco Spreafico" userId="b4ed4526-8a67-4b05-8a0c-27152926aacd" providerId="ADAL" clId="{8517064D-0E6D-264C-9AEC-15D023FFA32C}" dt="2025-05-26T15:01:20.248" v="6870" actId="14100"/>
          <ac:picMkLst>
            <pc:docMk/>
            <pc:sldMk cId="3505361169" sldId="398"/>
            <ac:picMk id="7" creationId="{49D53CA4-4E0A-8B89-8A71-C3FB23DBE4C1}"/>
          </ac:picMkLst>
        </pc:picChg>
      </pc:sldChg>
      <pc:sldChg chg="addSp delSp modSp new del mod modAnim">
        <pc:chgData name="Marco Spreafico" userId="b4ed4526-8a67-4b05-8a0c-27152926aacd" providerId="ADAL" clId="{8517064D-0E6D-264C-9AEC-15D023FFA32C}" dt="2025-05-26T16:02:19.445" v="7142" actId="2696"/>
        <pc:sldMkLst>
          <pc:docMk/>
          <pc:sldMk cId="1040837008" sldId="399"/>
        </pc:sldMkLst>
      </pc:sldChg>
      <pc:sldMasterChg chg="modSldLayout">
        <pc:chgData name="Marco Spreafico" userId="b4ed4526-8a67-4b05-8a0c-27152926aacd" providerId="ADAL" clId="{8517064D-0E6D-264C-9AEC-15D023FFA32C}" dt="2025-05-26T15:05:13.291" v="7069" actId="1076"/>
        <pc:sldMasterMkLst>
          <pc:docMk/>
          <pc:sldMasterMk cId="0" sldId="2147483648"/>
        </pc:sldMasterMkLst>
        <pc:sldLayoutChg chg="addSp delSp modSp mod">
          <pc:chgData name="Marco Spreafico" userId="b4ed4526-8a67-4b05-8a0c-27152926aacd" providerId="ADAL" clId="{8517064D-0E6D-264C-9AEC-15D023FFA32C}" dt="2025-05-26T15:05:13.291" v="7069" actId="1076"/>
          <pc:sldLayoutMkLst>
            <pc:docMk/>
            <pc:sldMasterMk cId="0" sldId="2147483648"/>
            <pc:sldLayoutMk cId="0" sldId="2147483650"/>
          </pc:sldLayoutMkLst>
          <pc:spChg chg="add del">
            <ac:chgData name="Marco Spreafico" userId="b4ed4526-8a67-4b05-8a0c-27152926aacd" providerId="ADAL" clId="{8517064D-0E6D-264C-9AEC-15D023FFA32C}" dt="2025-05-26T15:04:41.894" v="7056" actId="478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picChg chg="add del mod">
            <ac:chgData name="Marco Spreafico" userId="b4ed4526-8a67-4b05-8a0c-27152926aacd" providerId="ADAL" clId="{8517064D-0E6D-264C-9AEC-15D023FFA32C}" dt="2025-05-26T15:05:13.291" v="7069" actId="1076"/>
            <ac:picMkLst>
              <pc:docMk/>
              <pc:sldMasterMk cId="0" sldId="2147483648"/>
              <pc:sldLayoutMk cId="0" sldId="2147483650"/>
              <ac:picMk id="2050" creationId="{8299AECE-F622-FC0A-A2F5-B98F52906A61}"/>
            </ac:picMkLst>
          </pc:picChg>
        </pc:sldLayoutChg>
        <pc:sldLayoutChg chg="delSp mod">
          <pc:chgData name="Marco Spreafico" userId="b4ed4526-8a67-4b05-8a0c-27152926aacd" providerId="ADAL" clId="{8517064D-0E6D-264C-9AEC-15D023FFA32C}" dt="2025-05-23T20:19:04.352" v="1410" actId="478"/>
          <pc:sldLayoutMkLst>
            <pc:docMk/>
            <pc:sldMasterMk cId="0" sldId="2147483648"/>
            <pc:sldLayoutMk cId="901663957" sldId="2147483668"/>
          </pc:sldLayoutMkLst>
        </pc:sldLayoutChg>
      </pc:sldMasterChg>
    </pc:docChg>
  </pc:docChgLst>
  <pc:docChgLst>
    <pc:chgData name="Marco Spreafico" userId="b4ed4526-8a67-4b05-8a0c-27152926aacd" providerId="ADAL" clId="{BA64B27E-0A45-2C49-93DE-706D1D74662B}"/>
    <pc:docChg chg="addSld">
      <pc:chgData name="Marco Spreafico" userId="b4ed4526-8a67-4b05-8a0c-27152926aacd" providerId="ADAL" clId="{BA64B27E-0A45-2C49-93DE-706D1D74662B}" dt="2025-06-05T21:04:02.512" v="0" actId="680"/>
      <pc:docMkLst>
        <pc:docMk/>
      </pc:docMkLst>
      <pc:sldChg chg="new">
        <pc:chgData name="Marco Spreafico" userId="b4ed4526-8a67-4b05-8a0c-27152926aacd" providerId="ADAL" clId="{BA64B27E-0A45-2C49-93DE-706D1D74662B}" dt="2025-06-05T21:04:02.512" v="0" actId="680"/>
        <pc:sldMkLst>
          <pc:docMk/>
          <pc:sldMk cId="1090823394" sldId="399"/>
        </pc:sldMkLst>
      </pc:sldChg>
    </pc:docChg>
  </pc:docChgLst>
  <pc:docChgLst>
    <pc:chgData name="Marco Spreafico" userId="b4ed4526-8a67-4b05-8a0c-27152926aacd" providerId="ADAL" clId="{0794AD82-0294-45A9-B18E-5EE570D72F0A}"/>
    <pc:docChg chg="undo redo custSel addSld delSld modSld sldOrd modMainMaster">
      <pc:chgData name="Marco Spreafico" userId="b4ed4526-8a67-4b05-8a0c-27152926aacd" providerId="ADAL" clId="{0794AD82-0294-45A9-B18E-5EE570D72F0A}" dt="2025-05-26T20:24:39.037" v="12377"/>
      <pc:docMkLst>
        <pc:docMk/>
      </pc:docMkLst>
      <pc:sldChg chg="modTransition">
        <pc:chgData name="Marco Spreafico" userId="b4ed4526-8a67-4b05-8a0c-27152926aacd" providerId="ADAL" clId="{0794AD82-0294-45A9-B18E-5EE570D72F0A}" dt="2025-05-25T16:14:08.700" v="9882"/>
        <pc:sldMkLst>
          <pc:docMk/>
          <pc:sldMk cId="3516978016" sldId="264"/>
        </pc:sldMkLst>
      </pc:sldChg>
      <pc:sldChg chg="addSp modSp mod modTransition">
        <pc:chgData name="Marco Spreafico" userId="b4ed4526-8a67-4b05-8a0c-27152926aacd" providerId="ADAL" clId="{0794AD82-0294-45A9-B18E-5EE570D72F0A}" dt="2025-05-23T20:02:27.296" v="7979" actId="20577"/>
        <pc:sldMkLst>
          <pc:docMk/>
          <pc:sldMk cId="1115379232" sldId="265"/>
        </pc:sldMkLst>
        <pc:spChg chg="add mod">
          <ac:chgData name="Marco Spreafico" userId="b4ed4526-8a67-4b05-8a0c-27152926aacd" providerId="ADAL" clId="{0794AD82-0294-45A9-B18E-5EE570D72F0A}" dt="2025-05-23T20:02:27.296" v="7979" actId="20577"/>
          <ac:spMkLst>
            <pc:docMk/>
            <pc:sldMk cId="1115379232" sldId="265"/>
            <ac:spMk id="3" creationId="{ED838BB4-C2C6-0B88-5F4F-AD1DBA869BD5}"/>
          </ac:spMkLst>
        </pc:spChg>
      </pc:sldChg>
      <pc:sldChg chg="addSp delSp modSp mod modTransition modAnim">
        <pc:chgData name="Marco Spreafico" userId="b4ed4526-8a67-4b05-8a0c-27152926aacd" providerId="ADAL" clId="{0794AD82-0294-45A9-B18E-5EE570D72F0A}" dt="2025-05-25T16:50:08.008" v="12028"/>
        <pc:sldMkLst>
          <pc:docMk/>
          <pc:sldMk cId="3442076652" sldId="268"/>
        </pc:sldMkLst>
        <pc:spChg chg="add mod">
          <ac:chgData name="Marco Spreafico" userId="b4ed4526-8a67-4b05-8a0c-27152926aacd" providerId="ADAL" clId="{0794AD82-0294-45A9-B18E-5EE570D72F0A}" dt="2025-05-23T20:00:10.341" v="7886" actId="1035"/>
          <ac:spMkLst>
            <pc:docMk/>
            <pc:sldMk cId="3442076652" sldId="268"/>
            <ac:spMk id="2" creationId="{5CB7C1BF-3208-9B67-57A3-61D4BAF8894E}"/>
          </ac:spMkLst>
        </pc:spChg>
        <pc:spChg chg="mod">
          <ac:chgData name="Marco Spreafico" userId="b4ed4526-8a67-4b05-8a0c-27152926aacd" providerId="ADAL" clId="{0794AD82-0294-45A9-B18E-5EE570D72F0A}" dt="2025-05-25T16:18:27.716" v="10230" actId="20577"/>
          <ac:spMkLst>
            <pc:docMk/>
            <pc:sldMk cId="3442076652" sldId="268"/>
            <ac:spMk id="5" creationId="{0B979A7E-259F-98A8-F8AB-398A7E2C0C67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58" creationId="{94489876-9D1A-EA2B-EE3B-3A62D383C007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59" creationId="{67F62770-263F-B5B8-14C0-D809205069F0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60" creationId="{F615A388-C578-7E66-94D4-A69D87DEF106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61" creationId="{8942D6F8-6CB2-7107-7D87-6F6306542833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77" creationId="{D5BBEB66-AB87-E07F-8736-30F909C6A27E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78" creationId="{7F033BF2-43C1-FF2C-ECAE-4FE0B13CE54B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82" creationId="{B7DB3563-B20A-BC53-8BAF-A036190AE910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83" creationId="{2BEC6174-EA6C-ACB8-CF89-AAA49DA82A32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84" creationId="{DF635E10-DF8C-0C01-BEFA-C22D956C4D0C}"/>
          </ac:spMkLst>
        </pc:spChg>
        <pc:spChg chg="mod">
          <ac:chgData name="Marco Spreafico" userId="b4ed4526-8a67-4b05-8a0c-27152926aacd" providerId="ADAL" clId="{0794AD82-0294-45A9-B18E-5EE570D72F0A}" dt="2025-05-25T16:49:39.630" v="11998"/>
          <ac:spMkLst>
            <pc:docMk/>
            <pc:sldMk cId="3442076652" sldId="268"/>
            <ac:spMk id="86" creationId="{47221EFD-C391-03D0-DE46-7457D55F6D62}"/>
          </ac:spMkLst>
        </pc:spChg>
        <pc:grpChg chg="mod">
          <ac:chgData name="Marco Spreafico" userId="b4ed4526-8a67-4b05-8a0c-27152926aacd" providerId="ADAL" clId="{0794AD82-0294-45A9-B18E-5EE570D72F0A}" dt="2025-05-25T16:49:42.367" v="12025" actId="1035"/>
          <ac:grpSpMkLst>
            <pc:docMk/>
            <pc:sldMk cId="3442076652" sldId="268"/>
            <ac:grpSpMk id="4" creationId="{C76FCBF8-4227-E1F3-09AF-4E4D908FBDDA}"/>
          </ac:grpSpMkLst>
        </pc:grpChg>
        <pc:grpChg chg="mod">
          <ac:chgData name="Marco Spreafico" userId="b4ed4526-8a67-4b05-8a0c-27152926aacd" providerId="ADAL" clId="{0794AD82-0294-45A9-B18E-5EE570D72F0A}" dt="2025-05-25T16:49:42.367" v="12025" actId="1035"/>
          <ac:grpSpMkLst>
            <pc:docMk/>
            <pc:sldMk cId="3442076652" sldId="268"/>
            <ac:grpSpMk id="62" creationId="{F7CC43EA-448A-A73E-53D4-0292965B01B5}"/>
          </ac:grpSpMkLst>
        </pc:grpChg>
      </pc:sldChg>
      <pc:sldChg chg="addSp delSp modSp mod modTransition modAnim">
        <pc:chgData name="Marco Spreafico" userId="b4ed4526-8a67-4b05-8a0c-27152926aacd" providerId="ADAL" clId="{0794AD82-0294-45A9-B18E-5EE570D72F0A}" dt="2025-05-25T16:51:18.401" v="12029"/>
        <pc:sldMkLst>
          <pc:docMk/>
          <pc:sldMk cId="1833362867" sldId="269"/>
        </pc:sldMkLst>
        <pc:spChg chg="add mod">
          <ac:chgData name="Marco Spreafico" userId="b4ed4526-8a67-4b05-8a0c-27152926aacd" providerId="ADAL" clId="{0794AD82-0294-45A9-B18E-5EE570D72F0A}" dt="2025-05-23T20:00:14.742" v="7887"/>
          <ac:spMkLst>
            <pc:docMk/>
            <pc:sldMk cId="1833362867" sldId="269"/>
            <ac:spMk id="2" creationId="{DA3407F3-CD6D-9C75-CEA6-BCBAC74E5DF8}"/>
          </ac:spMkLst>
        </pc:spChg>
        <pc:spChg chg="mod">
          <ac:chgData name="Marco Spreafico" userId="b4ed4526-8a67-4b05-8a0c-27152926aacd" providerId="ADAL" clId="{0794AD82-0294-45A9-B18E-5EE570D72F0A}" dt="2025-05-25T16:20:01.231" v="10279" actId="1076"/>
          <ac:spMkLst>
            <pc:docMk/>
            <pc:sldMk cId="1833362867" sldId="269"/>
            <ac:spMk id="5" creationId="{2E10B5B7-2D0D-4631-529B-9A1CC849888E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59" creationId="{F2E02206-AC45-F604-6DBD-011F0CA50BA6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60" creationId="{956615B9-5B94-DAF6-7628-D066C699D431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61" creationId="{1FDB0865-9C5D-78CC-9D43-2FADEA775CF9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78" creationId="{8479ACAA-325B-7EC2-9EFF-D8CFEEB46211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79" creationId="{7A088E3C-FFF6-F78C-0123-843E11C200B0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80" creationId="{828BF475-AF8C-228D-B3F3-8B228AB24D13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81" creationId="{C8C3DB07-FADA-F74C-C436-1309BB076B54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84" creationId="{3F6B50E9-E1AD-824E-93D4-0877CC950087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85" creationId="{B1D2DC60-A4D4-37FF-92D7-3705A46B4575}"/>
          </ac:spMkLst>
        </pc:spChg>
        <pc:spChg chg="mod">
          <ac:chgData name="Marco Spreafico" userId="b4ed4526-8a67-4b05-8a0c-27152926aacd" providerId="ADAL" clId="{0794AD82-0294-45A9-B18E-5EE570D72F0A}" dt="2025-05-23T22:07:56.024" v="9321"/>
          <ac:spMkLst>
            <pc:docMk/>
            <pc:sldMk cId="1833362867" sldId="269"/>
            <ac:spMk id="86" creationId="{D3099107-8906-6955-55C9-581D2C70036D}"/>
          </ac:spMkLst>
        </pc:spChg>
        <pc:grpChg chg="mod">
          <ac:chgData name="Marco Spreafico" userId="b4ed4526-8a67-4b05-8a0c-27152926aacd" providerId="ADAL" clId="{0794AD82-0294-45A9-B18E-5EE570D72F0A}" dt="2025-05-23T22:08:01.714" v="9382" actId="1036"/>
          <ac:grpSpMkLst>
            <pc:docMk/>
            <pc:sldMk cId="1833362867" sldId="269"/>
            <ac:grpSpMk id="3" creationId="{5A327DAD-72C2-7B99-9D41-E87683F0D8BD}"/>
          </ac:grpSpMkLst>
        </pc:grpChg>
        <pc:grpChg chg="mod">
          <ac:chgData name="Marco Spreafico" userId="b4ed4526-8a67-4b05-8a0c-27152926aacd" providerId="ADAL" clId="{0794AD82-0294-45A9-B18E-5EE570D72F0A}" dt="2025-05-23T22:08:01.714" v="9382" actId="1036"/>
          <ac:grpSpMkLst>
            <pc:docMk/>
            <pc:sldMk cId="1833362867" sldId="269"/>
            <ac:grpSpMk id="63" creationId="{9B13E4AE-2E43-1837-83A3-23085B615AEA}"/>
          </ac:grpSpMkLst>
        </pc:grpChg>
        <pc:picChg chg="mod">
          <ac:chgData name="Marco Spreafico" userId="b4ed4526-8a67-4b05-8a0c-27152926aacd" providerId="ADAL" clId="{0794AD82-0294-45A9-B18E-5EE570D72F0A}" dt="2025-05-25T16:18:53.481" v="10254" actId="1076"/>
          <ac:picMkLst>
            <pc:docMk/>
            <pc:sldMk cId="1833362867" sldId="269"/>
            <ac:picMk id="6" creationId="{8E409FC9-68FF-B6EF-5D73-089E92289993}"/>
          </ac:picMkLst>
        </pc:picChg>
      </pc:sldChg>
      <pc:sldChg chg="addSp modSp mod modTransition">
        <pc:chgData name="Marco Spreafico" userId="b4ed4526-8a67-4b05-8a0c-27152926aacd" providerId="ADAL" clId="{0794AD82-0294-45A9-B18E-5EE570D72F0A}" dt="2025-05-25T16:55:56.371" v="12237" actId="20577"/>
        <pc:sldMkLst>
          <pc:docMk/>
          <pc:sldMk cId="313603193" sldId="270"/>
        </pc:sldMkLst>
        <pc:spChg chg="add mod">
          <ac:chgData name="Marco Spreafico" userId="b4ed4526-8a67-4b05-8a0c-27152926aacd" providerId="ADAL" clId="{0794AD82-0294-45A9-B18E-5EE570D72F0A}" dt="2025-05-23T20:00:42.617" v="7909"/>
          <ac:spMkLst>
            <pc:docMk/>
            <pc:sldMk cId="313603193" sldId="270"/>
            <ac:spMk id="2" creationId="{6D1FA5F0-0BF5-7157-8561-3000808D5194}"/>
          </ac:spMkLst>
        </pc:spChg>
        <pc:spChg chg="mod">
          <ac:chgData name="Marco Spreafico" userId="b4ed4526-8a67-4b05-8a0c-27152926aacd" providerId="ADAL" clId="{0794AD82-0294-45A9-B18E-5EE570D72F0A}" dt="2025-05-25T16:55:56.371" v="12237" actId="20577"/>
          <ac:spMkLst>
            <pc:docMk/>
            <pc:sldMk cId="313603193" sldId="270"/>
            <ac:spMk id="50" creationId="{B6D342CB-0246-C53C-CC9C-F66B1C53B92E}"/>
          </ac:spMkLst>
        </pc:spChg>
      </pc:sldChg>
      <pc:sldChg chg="addSp modSp modTransition">
        <pc:chgData name="Marco Spreafico" userId="b4ed4526-8a67-4b05-8a0c-27152926aacd" providerId="ADAL" clId="{0794AD82-0294-45A9-B18E-5EE570D72F0A}" dt="2025-05-23T20:00:45.347" v="7910"/>
        <pc:sldMkLst>
          <pc:docMk/>
          <pc:sldMk cId="3949108923" sldId="271"/>
        </pc:sldMkLst>
        <pc:spChg chg="add mod">
          <ac:chgData name="Marco Spreafico" userId="b4ed4526-8a67-4b05-8a0c-27152926aacd" providerId="ADAL" clId="{0794AD82-0294-45A9-B18E-5EE570D72F0A}" dt="2025-05-23T20:00:45.347" v="7910"/>
          <ac:spMkLst>
            <pc:docMk/>
            <pc:sldMk cId="3949108923" sldId="271"/>
            <ac:spMk id="2" creationId="{EACDBC52-9D38-2A28-89D3-A17D2F412A68}"/>
          </ac:spMkLst>
        </pc:spChg>
      </pc:sldChg>
      <pc:sldChg chg="addSp modSp modTransition">
        <pc:chgData name="Marco Spreafico" userId="b4ed4526-8a67-4b05-8a0c-27152926aacd" providerId="ADAL" clId="{0794AD82-0294-45A9-B18E-5EE570D72F0A}" dt="2025-05-23T20:00:47.172" v="7911"/>
        <pc:sldMkLst>
          <pc:docMk/>
          <pc:sldMk cId="2029371318" sldId="272"/>
        </pc:sldMkLst>
        <pc:spChg chg="add mod">
          <ac:chgData name="Marco Spreafico" userId="b4ed4526-8a67-4b05-8a0c-27152926aacd" providerId="ADAL" clId="{0794AD82-0294-45A9-B18E-5EE570D72F0A}" dt="2025-05-23T20:00:47.172" v="7911"/>
          <ac:spMkLst>
            <pc:docMk/>
            <pc:sldMk cId="2029371318" sldId="272"/>
            <ac:spMk id="2" creationId="{BA438174-98BE-A940-17F0-E503F97E9411}"/>
          </ac:spMkLst>
        </pc:spChg>
      </pc:sldChg>
      <pc:sldChg chg="addSp modSp modTransition">
        <pc:chgData name="Marco Spreafico" userId="b4ed4526-8a67-4b05-8a0c-27152926aacd" providerId="ADAL" clId="{0794AD82-0294-45A9-B18E-5EE570D72F0A}" dt="2025-05-23T20:01:11.970" v="7912"/>
        <pc:sldMkLst>
          <pc:docMk/>
          <pc:sldMk cId="4023128973" sldId="273"/>
        </pc:sldMkLst>
        <pc:spChg chg="add mod">
          <ac:chgData name="Marco Spreafico" userId="b4ed4526-8a67-4b05-8a0c-27152926aacd" providerId="ADAL" clId="{0794AD82-0294-45A9-B18E-5EE570D72F0A}" dt="2025-05-23T20:01:11.970" v="7912"/>
          <ac:spMkLst>
            <pc:docMk/>
            <pc:sldMk cId="4023128973" sldId="273"/>
            <ac:spMk id="2" creationId="{04F57042-BADE-CB42-998D-270D47509BC5}"/>
          </ac:spMkLst>
        </pc:spChg>
      </pc:sldChg>
      <pc:sldChg chg="addSp modSp modTransition modAnim">
        <pc:chgData name="Marco Spreafico" userId="b4ed4526-8a67-4b05-8a0c-27152926aacd" providerId="ADAL" clId="{0794AD82-0294-45A9-B18E-5EE570D72F0A}" dt="2025-05-25T18:14:17.337" v="12336"/>
        <pc:sldMkLst>
          <pc:docMk/>
          <pc:sldMk cId="203763974" sldId="274"/>
        </pc:sldMkLst>
        <pc:spChg chg="add mod">
          <ac:chgData name="Marco Spreafico" userId="b4ed4526-8a67-4b05-8a0c-27152926aacd" providerId="ADAL" clId="{0794AD82-0294-45A9-B18E-5EE570D72F0A}" dt="2025-05-23T20:02:31.476" v="7980"/>
          <ac:spMkLst>
            <pc:docMk/>
            <pc:sldMk cId="203763974" sldId="274"/>
            <ac:spMk id="5" creationId="{EDCFCB0B-4E38-8C1E-91A1-B608D7E06E4D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1:29.875" v="7931" actId="20577"/>
        <pc:sldMkLst>
          <pc:docMk/>
          <pc:sldMk cId="34307908" sldId="275"/>
        </pc:sldMkLst>
        <pc:spChg chg="add mod">
          <ac:chgData name="Marco Spreafico" userId="b4ed4526-8a67-4b05-8a0c-27152926aacd" providerId="ADAL" clId="{0794AD82-0294-45A9-B18E-5EE570D72F0A}" dt="2025-05-23T20:01:29.875" v="7931" actId="20577"/>
          <ac:spMkLst>
            <pc:docMk/>
            <pc:sldMk cId="34307908" sldId="275"/>
            <ac:spMk id="4" creationId="{9CB34181-A4F6-9A0B-C0E9-CE280CCBFCDB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3:19.109" v="8011" actId="20577"/>
        <pc:sldMkLst>
          <pc:docMk/>
          <pc:sldMk cId="510933075" sldId="276"/>
        </pc:sldMkLst>
        <pc:spChg chg="add mod">
          <ac:chgData name="Marco Spreafico" userId="b4ed4526-8a67-4b05-8a0c-27152926aacd" providerId="ADAL" clId="{0794AD82-0294-45A9-B18E-5EE570D72F0A}" dt="2025-05-23T20:03:19.109" v="8011" actId="20577"/>
          <ac:spMkLst>
            <pc:docMk/>
            <pc:sldMk cId="510933075" sldId="276"/>
            <ac:spMk id="28" creationId="{52DD3DE3-8855-63B9-F920-47CD2032E9C6}"/>
          </ac:spMkLst>
        </pc:spChg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1267446331" sldId="277"/>
        </pc:sldMkLst>
      </pc:sldChg>
      <pc:sldChg chg="addSp modSp add del mod modTransition modAnim">
        <pc:chgData name="Marco Spreafico" userId="b4ed4526-8a67-4b05-8a0c-27152926aacd" providerId="ADAL" clId="{0794AD82-0294-45A9-B18E-5EE570D72F0A}" dt="2025-05-23T20:03:48.601" v="8036" actId="20577"/>
        <pc:sldMkLst>
          <pc:docMk/>
          <pc:sldMk cId="2547926948" sldId="278"/>
        </pc:sldMkLst>
        <pc:spChg chg="add mod">
          <ac:chgData name="Marco Spreafico" userId="b4ed4526-8a67-4b05-8a0c-27152926aacd" providerId="ADAL" clId="{0794AD82-0294-45A9-B18E-5EE570D72F0A}" dt="2025-05-23T20:03:48.601" v="8036" actId="20577"/>
          <ac:spMkLst>
            <pc:docMk/>
            <pc:sldMk cId="2547926948" sldId="278"/>
            <ac:spMk id="91" creationId="{4C483356-4A30-7B5C-A2EE-08D10CAFB797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4:44.798" v="8106" actId="20577"/>
        <pc:sldMkLst>
          <pc:docMk/>
          <pc:sldMk cId="2618913428" sldId="281"/>
        </pc:sldMkLst>
        <pc:spChg chg="add mod">
          <ac:chgData name="Marco Spreafico" userId="b4ed4526-8a67-4b05-8a0c-27152926aacd" providerId="ADAL" clId="{0794AD82-0294-45A9-B18E-5EE570D72F0A}" dt="2025-05-23T20:04:44.798" v="8106" actId="20577"/>
          <ac:spMkLst>
            <pc:docMk/>
            <pc:sldMk cId="2618913428" sldId="281"/>
            <ac:spMk id="98" creationId="{667AF9CB-2FBE-E33D-83FF-0BCFCB2B0229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5:03.819" v="8115" actId="1035"/>
        <pc:sldMkLst>
          <pc:docMk/>
          <pc:sldMk cId="3727917506" sldId="282"/>
        </pc:sldMkLst>
        <pc:spChg chg="add mod">
          <ac:chgData name="Marco Spreafico" userId="b4ed4526-8a67-4b05-8a0c-27152926aacd" providerId="ADAL" clId="{0794AD82-0294-45A9-B18E-5EE570D72F0A}" dt="2025-05-23T20:04:05.281" v="8037"/>
          <ac:spMkLst>
            <pc:docMk/>
            <pc:sldMk cId="3727917506" sldId="282"/>
            <ac:spMk id="2" creationId="{5359852C-AF7C-F908-2643-3E6A60947A9E}"/>
          </ac:spMkLst>
        </pc:spChg>
        <pc:grpChg chg="mod">
          <ac:chgData name="Marco Spreafico" userId="b4ed4526-8a67-4b05-8a0c-27152926aacd" providerId="ADAL" clId="{0794AD82-0294-45A9-B18E-5EE570D72F0A}" dt="2025-05-23T20:05:03.819" v="8115" actId="1035"/>
          <ac:grpSpMkLst>
            <pc:docMk/>
            <pc:sldMk cId="3727917506" sldId="282"/>
            <ac:grpSpMk id="64" creationId="{D2DC658A-70D9-2D72-817D-1A99C10F0461}"/>
          </ac:grpSpMkLst>
        </pc:grpChg>
        <pc:grpChg chg="mod">
          <ac:chgData name="Marco Spreafico" userId="b4ed4526-8a67-4b05-8a0c-27152926aacd" providerId="ADAL" clId="{0794AD82-0294-45A9-B18E-5EE570D72F0A}" dt="2025-05-23T20:05:03.819" v="8115" actId="1035"/>
          <ac:grpSpMkLst>
            <pc:docMk/>
            <pc:sldMk cId="3727917506" sldId="282"/>
            <ac:grpSpMk id="130" creationId="{79B6F53D-8DC3-3ACC-072B-CA8328117DAC}"/>
          </ac:grpSpMkLst>
        </pc:grpChg>
        <pc:grpChg chg="mod">
          <ac:chgData name="Marco Spreafico" userId="b4ed4526-8a67-4b05-8a0c-27152926aacd" providerId="ADAL" clId="{0794AD82-0294-45A9-B18E-5EE570D72F0A}" dt="2025-05-23T20:05:03.819" v="8115" actId="1035"/>
          <ac:grpSpMkLst>
            <pc:docMk/>
            <pc:sldMk cId="3727917506" sldId="282"/>
            <ac:grpSpMk id="230" creationId="{E75DDBC0-C3BD-2A13-ACE5-0E043E19B820}"/>
          </ac:grpSpMkLst>
        </pc:grpChg>
        <pc:grpChg chg="mod">
          <ac:chgData name="Marco Spreafico" userId="b4ed4526-8a67-4b05-8a0c-27152926aacd" providerId="ADAL" clId="{0794AD82-0294-45A9-B18E-5EE570D72F0A}" dt="2025-05-23T20:05:03.819" v="8115" actId="1035"/>
          <ac:grpSpMkLst>
            <pc:docMk/>
            <pc:sldMk cId="3727917506" sldId="282"/>
            <ac:grpSpMk id="289" creationId="{2BE8D9FD-EDED-81BE-2429-66A526914EC3}"/>
          </ac:grpSpMkLst>
        </pc:grpChg>
      </pc:sldChg>
      <pc:sldChg chg="addSp modSp modTransition">
        <pc:chgData name="Marco Spreafico" userId="b4ed4526-8a67-4b05-8a0c-27152926aacd" providerId="ADAL" clId="{0794AD82-0294-45A9-B18E-5EE570D72F0A}" dt="2025-05-23T20:04:51.155" v="8107"/>
        <pc:sldMkLst>
          <pc:docMk/>
          <pc:sldMk cId="97735070" sldId="283"/>
        </pc:sldMkLst>
        <pc:spChg chg="add mod">
          <ac:chgData name="Marco Spreafico" userId="b4ed4526-8a67-4b05-8a0c-27152926aacd" providerId="ADAL" clId="{0794AD82-0294-45A9-B18E-5EE570D72F0A}" dt="2025-05-23T20:04:51.155" v="8107"/>
          <ac:spMkLst>
            <pc:docMk/>
            <pc:sldMk cId="97735070" sldId="283"/>
            <ac:spMk id="2" creationId="{D0F46275-FED1-F3AD-BFC2-B32349DB085E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5:35.982" v="8119" actId="120"/>
        <pc:sldMkLst>
          <pc:docMk/>
          <pc:sldMk cId="3030866318" sldId="284"/>
        </pc:sldMkLst>
        <pc:spChg chg="add mod">
          <ac:chgData name="Marco Spreafico" userId="b4ed4526-8a67-4b05-8a0c-27152926aacd" providerId="ADAL" clId="{0794AD82-0294-45A9-B18E-5EE570D72F0A}" dt="2025-05-23T20:05:35.982" v="8119" actId="120"/>
          <ac:spMkLst>
            <pc:docMk/>
            <pc:sldMk cId="3030866318" sldId="284"/>
            <ac:spMk id="6" creationId="{D7BB0C11-625D-932E-BDF1-C7183D7E91BE}"/>
          </ac:spMkLst>
        </pc:spChg>
      </pc:sldChg>
      <pc:sldChg chg="addSp modSp mod modTransition modAnim">
        <pc:chgData name="Marco Spreafico" userId="b4ed4526-8a67-4b05-8a0c-27152926aacd" providerId="ADAL" clId="{0794AD82-0294-45A9-B18E-5EE570D72F0A}" dt="2025-05-25T18:16:01.274" v="12339"/>
        <pc:sldMkLst>
          <pc:docMk/>
          <pc:sldMk cId="4216707963" sldId="285"/>
        </pc:sldMkLst>
        <pc:spChg chg="add mod">
          <ac:chgData name="Marco Spreafico" userId="b4ed4526-8a67-4b05-8a0c-27152926aacd" providerId="ADAL" clId="{0794AD82-0294-45A9-B18E-5EE570D72F0A}" dt="2025-05-23T20:05:38.268" v="8120"/>
          <ac:spMkLst>
            <pc:docMk/>
            <pc:sldMk cId="4216707963" sldId="285"/>
            <ac:spMk id="2" creationId="{53A86B0A-3834-E3D7-38BB-9B5FBD65D526}"/>
          </ac:spMkLst>
        </pc:spChg>
        <pc:spChg chg="mod">
          <ac:chgData name="Marco Spreafico" userId="b4ed4526-8a67-4b05-8a0c-27152926aacd" providerId="ADAL" clId="{0794AD82-0294-45A9-B18E-5EE570D72F0A}" dt="2025-05-23T09:11:30.425" v="4" actId="14100"/>
          <ac:spMkLst>
            <pc:docMk/>
            <pc:sldMk cId="4216707963" sldId="285"/>
            <ac:spMk id="60" creationId="{DFADEF77-C2F8-CFCB-913A-2412954EBE03}"/>
          </ac:spMkLst>
        </pc:spChg>
        <pc:cxnChg chg="mod">
          <ac:chgData name="Marco Spreafico" userId="b4ed4526-8a67-4b05-8a0c-27152926aacd" providerId="ADAL" clId="{0794AD82-0294-45A9-B18E-5EE570D72F0A}" dt="2025-05-23T09:11:35.766" v="5" actId="14100"/>
          <ac:cxnSpMkLst>
            <pc:docMk/>
            <pc:sldMk cId="4216707963" sldId="285"/>
            <ac:cxnSpMk id="58" creationId="{8EB63DB3-6353-F0C1-A13A-9D6C65452A56}"/>
          </ac:cxnSpMkLst>
        </pc:cxnChg>
        <pc:cxnChg chg="mod">
          <ac:chgData name="Marco Spreafico" userId="b4ed4526-8a67-4b05-8a0c-27152926aacd" providerId="ADAL" clId="{0794AD82-0294-45A9-B18E-5EE570D72F0A}" dt="2025-05-23T09:11:30.425" v="4" actId="14100"/>
          <ac:cxnSpMkLst>
            <pc:docMk/>
            <pc:sldMk cId="4216707963" sldId="285"/>
            <ac:cxnSpMk id="59" creationId="{F86C04CD-A1C8-32CE-1831-2BA2D4B830D7}"/>
          </ac:cxnSpMkLst>
        </pc:cxnChg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1421933403" sldId="287"/>
        </pc:sldMkLst>
      </pc:sldChg>
      <pc:sldChg chg="addSp modSp del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2132883798" sldId="287"/>
        </pc:sldMkLst>
      </pc:sldChg>
      <pc:sldChg chg="addSp modSp del modTransition">
        <pc:chgData name="Marco Spreafico" userId="b4ed4526-8a67-4b05-8a0c-27152926aacd" providerId="ADAL" clId="{0794AD82-0294-45A9-B18E-5EE570D72F0A}" dt="2025-05-25T16:13:41.092" v="9879" actId="2696"/>
        <pc:sldMkLst>
          <pc:docMk/>
          <pc:sldMk cId="583235704" sldId="288"/>
        </pc:sldMkLst>
      </pc:sldChg>
      <pc:sldChg chg="add">
        <pc:chgData name="Marco Spreafico" userId="b4ed4526-8a67-4b05-8a0c-27152926aacd" providerId="ADAL" clId="{0794AD82-0294-45A9-B18E-5EE570D72F0A}" dt="2025-05-25T16:13:52.296" v="9880"/>
        <pc:sldMkLst>
          <pc:docMk/>
          <pc:sldMk cId="3825738846" sldId="288"/>
        </pc:sldMkLst>
      </pc:sldChg>
      <pc:sldChg chg="modSp mod modTransition">
        <pc:chgData name="Marco Spreafico" userId="b4ed4526-8a67-4b05-8a0c-27152926aacd" providerId="ADAL" clId="{0794AD82-0294-45A9-B18E-5EE570D72F0A}" dt="2025-05-23T14:51:07.971" v="2791" actId="208"/>
        <pc:sldMkLst>
          <pc:docMk/>
          <pc:sldMk cId="2457407550" sldId="289"/>
        </pc:sldMkLst>
        <pc:spChg chg="mod">
          <ac:chgData name="Marco Spreafico" userId="b4ed4526-8a67-4b05-8a0c-27152926aacd" providerId="ADAL" clId="{0794AD82-0294-45A9-B18E-5EE570D72F0A}" dt="2025-05-23T14:51:07.971" v="2791" actId="208"/>
          <ac:spMkLst>
            <pc:docMk/>
            <pc:sldMk cId="2457407550" sldId="289"/>
            <ac:spMk id="54" creationId="{7C6D434D-3D2C-AAAB-C340-B73088F787CE}"/>
          </ac:spMkLst>
        </pc:spChg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3672474737" sldId="290"/>
        </pc:sldMkLst>
      </pc:sldChg>
      <pc:sldChg chg="addSp delSp modSp mod modTransition">
        <pc:chgData name="Marco Spreafico" userId="b4ed4526-8a67-4b05-8a0c-27152926aacd" providerId="ADAL" clId="{0794AD82-0294-45A9-B18E-5EE570D72F0A}" dt="2025-05-23T14:45:10.598" v="2760" actId="478"/>
        <pc:sldMkLst>
          <pc:docMk/>
          <pc:sldMk cId="2016035637" sldId="291"/>
        </pc:sldMkLst>
        <pc:spChg chg="add mod">
          <ac:chgData name="Marco Spreafico" userId="b4ed4526-8a67-4b05-8a0c-27152926aacd" providerId="ADAL" clId="{0794AD82-0294-45A9-B18E-5EE570D72F0A}" dt="2025-05-23T14:27:36.437" v="2680" actId="14100"/>
          <ac:spMkLst>
            <pc:docMk/>
            <pc:sldMk cId="2016035637" sldId="291"/>
            <ac:spMk id="2" creationId="{5FA21231-67E2-E9F1-A4F3-CD424BD2E758}"/>
          </ac:spMkLst>
        </pc:spChg>
        <pc:spChg chg="add mod">
          <ac:chgData name="Marco Spreafico" userId="b4ed4526-8a67-4b05-8a0c-27152926aacd" providerId="ADAL" clId="{0794AD82-0294-45A9-B18E-5EE570D72F0A}" dt="2025-05-23T14:27:46.835" v="2691" actId="20577"/>
          <ac:spMkLst>
            <pc:docMk/>
            <pc:sldMk cId="2016035637" sldId="291"/>
            <ac:spMk id="4" creationId="{58228622-91A2-1B74-438C-C6865F453845}"/>
          </ac:spMkLst>
        </pc:spChg>
        <pc:spChg chg="add mod">
          <ac:chgData name="Marco Spreafico" userId="b4ed4526-8a67-4b05-8a0c-27152926aacd" providerId="ADAL" clId="{0794AD82-0294-45A9-B18E-5EE570D72F0A}" dt="2025-05-23T14:27:54.857" v="2719" actId="20577"/>
          <ac:spMkLst>
            <pc:docMk/>
            <pc:sldMk cId="2016035637" sldId="291"/>
            <ac:spMk id="5" creationId="{13003803-FF07-3903-FEE3-F0214BB03CD4}"/>
          </ac:spMkLst>
        </pc:spChg>
        <pc:spChg chg="add mod">
          <ac:chgData name="Marco Spreafico" userId="b4ed4526-8a67-4b05-8a0c-27152926aacd" providerId="ADAL" clId="{0794AD82-0294-45A9-B18E-5EE570D72F0A}" dt="2025-05-23T14:45:07.621" v="2759" actId="14100"/>
          <ac:spMkLst>
            <pc:docMk/>
            <pc:sldMk cId="2016035637" sldId="291"/>
            <ac:spMk id="6" creationId="{A10286A1-24C3-45D1-691F-19951F99B033}"/>
          </ac:spMkLst>
        </pc:spChg>
        <pc:spChg chg="add mod">
          <ac:chgData name="Marco Spreafico" userId="b4ed4526-8a67-4b05-8a0c-27152926aacd" providerId="ADAL" clId="{0794AD82-0294-45A9-B18E-5EE570D72F0A}" dt="2025-05-23T14:27:16.025" v="2672"/>
          <ac:spMkLst>
            <pc:docMk/>
            <pc:sldMk cId="2016035637" sldId="291"/>
            <ac:spMk id="12" creationId="{8C32131E-7A5C-5BD1-AB56-E246461CD68B}"/>
          </ac:spMkLst>
        </pc:spChg>
        <pc:spChg chg="add mod">
          <ac:chgData name="Marco Spreafico" userId="b4ed4526-8a67-4b05-8a0c-27152926aacd" providerId="ADAL" clId="{0794AD82-0294-45A9-B18E-5EE570D72F0A}" dt="2025-05-23T14:27:16.025" v="2672"/>
          <ac:spMkLst>
            <pc:docMk/>
            <pc:sldMk cId="2016035637" sldId="291"/>
            <ac:spMk id="13" creationId="{6D2B4791-923B-87A3-3E83-7B71588B2A39}"/>
          </ac:spMkLst>
        </pc:spChg>
        <pc:spChg chg="add mod">
          <ac:chgData name="Marco Spreafico" userId="b4ed4526-8a67-4b05-8a0c-27152926aacd" providerId="ADAL" clId="{0794AD82-0294-45A9-B18E-5EE570D72F0A}" dt="2025-05-23T14:27:16.025" v="2672"/>
          <ac:spMkLst>
            <pc:docMk/>
            <pc:sldMk cId="2016035637" sldId="291"/>
            <ac:spMk id="15" creationId="{003974C1-25E2-9757-9897-C1A535392DBE}"/>
          </ac:spMkLst>
        </pc:spChg>
        <pc:picChg chg="add mod">
          <ac:chgData name="Marco Spreafico" userId="b4ed4526-8a67-4b05-8a0c-27152926aacd" providerId="ADAL" clId="{0794AD82-0294-45A9-B18E-5EE570D72F0A}" dt="2025-05-23T14:27:42.708" v="2683" actId="1076"/>
          <ac:picMkLst>
            <pc:docMk/>
            <pc:sldMk cId="2016035637" sldId="291"/>
            <ac:picMk id="18" creationId="{7890F469-360B-EDD0-B9F2-2E6B2F328EDE}"/>
          </ac:picMkLst>
        </pc:picChg>
      </pc:sldChg>
      <pc:sldChg chg="addSp modSp mod modTransition">
        <pc:chgData name="Marco Spreafico" userId="b4ed4526-8a67-4b05-8a0c-27152926aacd" providerId="ADAL" clId="{0794AD82-0294-45A9-B18E-5EE570D72F0A}" dt="2025-05-23T20:13:22.931" v="8253" actId="20577"/>
        <pc:sldMkLst>
          <pc:docMk/>
          <pc:sldMk cId="786016565" sldId="293"/>
        </pc:sldMkLst>
        <pc:spChg chg="mod">
          <ac:chgData name="Marco Spreafico" userId="b4ed4526-8a67-4b05-8a0c-27152926aacd" providerId="ADAL" clId="{0794AD82-0294-45A9-B18E-5EE570D72F0A}" dt="2025-05-23T11:33:11.391" v="1643" actId="14100"/>
          <ac:spMkLst>
            <pc:docMk/>
            <pc:sldMk cId="786016565" sldId="293"/>
            <ac:spMk id="2" creationId="{A916B1EF-0A84-8FCC-205D-C0E348DF8778}"/>
          </ac:spMkLst>
        </pc:spChg>
        <pc:spChg chg="add mod">
          <ac:chgData name="Marco Spreafico" userId="b4ed4526-8a67-4b05-8a0c-27152926aacd" providerId="ADAL" clId="{0794AD82-0294-45A9-B18E-5EE570D72F0A}" dt="2025-05-23T11:30:40.420" v="1626" actId="14100"/>
          <ac:spMkLst>
            <pc:docMk/>
            <pc:sldMk cId="786016565" sldId="293"/>
            <ac:spMk id="4" creationId="{C9B8B894-5FF0-C40C-CEA9-ED1998D7D6D2}"/>
          </ac:spMkLst>
        </pc:spChg>
        <pc:spChg chg="add mod">
          <ac:chgData name="Marco Spreafico" userId="b4ed4526-8a67-4b05-8a0c-27152926aacd" providerId="ADAL" clId="{0794AD82-0294-45A9-B18E-5EE570D72F0A}" dt="2025-05-23T20:13:22.931" v="8253" actId="20577"/>
          <ac:spMkLst>
            <pc:docMk/>
            <pc:sldMk cId="786016565" sldId="293"/>
            <ac:spMk id="5" creationId="{07E82467-9BAC-686A-F5BB-2FFC33C03255}"/>
          </ac:spMkLst>
        </pc:spChg>
      </pc:sldChg>
      <pc:sldChg chg="addSp delSp modSp add del mod modTransition delAnim modAnim">
        <pc:chgData name="Marco Spreafico" userId="b4ed4526-8a67-4b05-8a0c-27152926aacd" providerId="ADAL" clId="{0794AD82-0294-45A9-B18E-5EE570D72F0A}" dt="2025-05-23T22:27:19.574" v="9462" actId="478"/>
        <pc:sldMkLst>
          <pc:docMk/>
          <pc:sldMk cId="1803897661" sldId="294"/>
        </pc:sldMkLst>
        <pc:spChg chg="add mod">
          <ac:chgData name="Marco Spreafico" userId="b4ed4526-8a67-4b05-8a0c-27152926aacd" providerId="ADAL" clId="{0794AD82-0294-45A9-B18E-5EE570D72F0A}" dt="2025-05-23T20:14:34.569" v="8260"/>
          <ac:spMkLst>
            <pc:docMk/>
            <pc:sldMk cId="1803897661" sldId="294"/>
            <ac:spMk id="2" creationId="{1EFEB042-3402-E7AC-0E1E-4F22AE9F1528}"/>
          </ac:spMkLst>
        </pc:spChg>
        <pc:spChg chg="mod modVis">
          <ac:chgData name="Marco Spreafico" userId="b4ed4526-8a67-4b05-8a0c-27152926aacd" providerId="ADAL" clId="{0794AD82-0294-45A9-B18E-5EE570D72F0A}" dt="2025-05-23T15:11:36.390" v="2872" actId="14429"/>
          <ac:spMkLst>
            <pc:docMk/>
            <pc:sldMk cId="1803897661" sldId="294"/>
            <ac:spMk id="3" creationId="{DC1F1215-A7E6-19E1-09BF-48EE5B7E465A}"/>
          </ac:spMkLst>
        </pc:spChg>
        <pc:spChg chg="mod modVis">
          <ac:chgData name="Marco Spreafico" userId="b4ed4526-8a67-4b05-8a0c-27152926aacd" providerId="ADAL" clId="{0794AD82-0294-45A9-B18E-5EE570D72F0A}" dt="2025-05-23T15:16:44.786" v="3493" actId="20577"/>
          <ac:spMkLst>
            <pc:docMk/>
            <pc:sldMk cId="1803897661" sldId="294"/>
            <ac:spMk id="10" creationId="{3FF1A142-6F5F-D83A-B10E-4A5D6876B4E5}"/>
          </ac:spMkLst>
        </pc:spChg>
        <pc:picChg chg="mod modVis">
          <ac:chgData name="Marco Spreafico" userId="b4ed4526-8a67-4b05-8a0c-27152926aacd" providerId="ADAL" clId="{0794AD82-0294-45A9-B18E-5EE570D72F0A}" dt="2025-05-23T15:21:59.380" v="3515" actId="14429"/>
          <ac:picMkLst>
            <pc:docMk/>
            <pc:sldMk cId="1803897661" sldId="294"/>
            <ac:picMk id="6" creationId="{0381DF52-E28C-9962-0EEF-B7570D586CA6}"/>
          </ac:picMkLst>
        </pc:picChg>
      </pc:sldChg>
      <pc:sldChg chg="addSp modSp mod modTransition">
        <pc:chgData name="Marco Spreafico" userId="b4ed4526-8a67-4b05-8a0c-27152926aacd" providerId="ADAL" clId="{0794AD82-0294-45A9-B18E-5EE570D72F0A}" dt="2025-05-23T20:15:36.377" v="8313" actId="20577"/>
        <pc:sldMkLst>
          <pc:docMk/>
          <pc:sldMk cId="3485057615" sldId="295"/>
        </pc:sldMkLst>
        <pc:spChg chg="mod">
          <ac:chgData name="Marco Spreafico" userId="b4ed4526-8a67-4b05-8a0c-27152926aacd" providerId="ADAL" clId="{0794AD82-0294-45A9-B18E-5EE570D72F0A}" dt="2025-05-23T15:52:40.608" v="4549" actId="20577"/>
          <ac:spMkLst>
            <pc:docMk/>
            <pc:sldMk cId="3485057615" sldId="295"/>
            <ac:spMk id="2" creationId="{72CE246C-7E1D-631B-F38B-FB948D00E5AC}"/>
          </ac:spMkLst>
        </pc:spChg>
        <pc:spChg chg="add mod">
          <ac:chgData name="Marco Spreafico" userId="b4ed4526-8a67-4b05-8a0c-27152926aacd" providerId="ADAL" clId="{0794AD82-0294-45A9-B18E-5EE570D72F0A}" dt="2025-05-23T20:15:36.377" v="8313" actId="20577"/>
          <ac:spMkLst>
            <pc:docMk/>
            <pc:sldMk cId="3485057615" sldId="295"/>
            <ac:spMk id="4" creationId="{593E9019-C7A6-3AA1-410A-AF8CC99A4570}"/>
          </ac:spMkLst>
        </pc:spChg>
        <pc:picChg chg="mod">
          <ac:chgData name="Marco Spreafico" userId="b4ed4526-8a67-4b05-8a0c-27152926aacd" providerId="ADAL" clId="{0794AD82-0294-45A9-B18E-5EE570D72F0A}" dt="2025-05-23T15:45:35.621" v="4062" actId="1076"/>
          <ac:picMkLst>
            <pc:docMk/>
            <pc:sldMk cId="3485057615" sldId="295"/>
            <ac:picMk id="1026" creationId="{2C9FF46F-1D3A-0331-800B-0D9DFE857C9A}"/>
          </ac:picMkLst>
        </pc:picChg>
      </pc:sldChg>
      <pc:sldChg chg="addSp delSp modSp mod modTransition modAnim">
        <pc:chgData name="Marco Spreafico" userId="b4ed4526-8a67-4b05-8a0c-27152926aacd" providerId="ADAL" clId="{0794AD82-0294-45A9-B18E-5EE570D72F0A}" dt="2025-05-23T20:15:48.153" v="8316" actId="478"/>
        <pc:sldMkLst>
          <pc:docMk/>
          <pc:sldMk cId="1425274376" sldId="296"/>
        </pc:sldMkLst>
        <pc:spChg chg="mod">
          <ac:chgData name="Marco Spreafico" userId="b4ed4526-8a67-4b05-8a0c-27152926aacd" providerId="ADAL" clId="{0794AD82-0294-45A9-B18E-5EE570D72F0A}" dt="2025-05-23T18:39:09.923" v="5727" actId="14100"/>
          <ac:spMkLst>
            <pc:docMk/>
            <pc:sldMk cId="1425274376" sldId="296"/>
            <ac:spMk id="2" creationId="{1479BB82-E505-36E6-6065-63DF7FA558C0}"/>
          </ac:spMkLst>
        </pc:spChg>
        <pc:spChg chg="add mod ord">
          <ac:chgData name="Marco Spreafico" userId="b4ed4526-8a67-4b05-8a0c-27152926aacd" providerId="ADAL" clId="{0794AD82-0294-45A9-B18E-5EE570D72F0A}" dt="2025-05-23T18:43:09.476" v="5766" actId="167"/>
          <ac:spMkLst>
            <pc:docMk/>
            <pc:sldMk cId="1425274376" sldId="296"/>
            <ac:spMk id="4" creationId="{8BD087AE-D6E9-1CAD-C55B-FE3E5443F793}"/>
          </ac:spMkLst>
        </pc:spChg>
        <pc:picChg chg="mod">
          <ac:chgData name="Marco Spreafico" userId="b4ed4526-8a67-4b05-8a0c-27152926aacd" providerId="ADAL" clId="{0794AD82-0294-45A9-B18E-5EE570D72F0A}" dt="2025-05-23T18:42:32.471" v="5759" actId="1076"/>
          <ac:picMkLst>
            <pc:docMk/>
            <pc:sldMk cId="1425274376" sldId="296"/>
            <ac:picMk id="13" creationId="{D6B8F3F8-109F-B968-5C5A-0E55BD655481}"/>
          </ac:picMkLst>
        </pc:picChg>
      </pc:sldChg>
      <pc:sldChg chg="addSp modSp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3307264054" sldId="297"/>
        </pc:sldMkLst>
        <pc:spChg chg="mod">
          <ac:chgData name="Marco Spreafico" userId="b4ed4526-8a67-4b05-8a0c-27152926aacd" providerId="ADAL" clId="{0794AD82-0294-45A9-B18E-5EE570D72F0A}" dt="2025-05-23T18:54:49.694" v="7253" actId="20577"/>
          <ac:spMkLst>
            <pc:docMk/>
            <pc:sldMk cId="3307264054" sldId="297"/>
            <ac:spMk id="2" creationId="{E4040C46-9496-7FD6-2B2D-0D78D0A6396A}"/>
          </ac:spMkLst>
        </pc:spChg>
        <pc:spChg chg="add mod">
          <ac:chgData name="Marco Spreafico" userId="b4ed4526-8a67-4b05-8a0c-27152926aacd" providerId="ADAL" clId="{0794AD82-0294-45A9-B18E-5EE570D72F0A}" dt="2025-05-23T18:56:59.699" v="7276" actId="1076"/>
          <ac:spMkLst>
            <pc:docMk/>
            <pc:sldMk cId="3307264054" sldId="297"/>
            <ac:spMk id="7" creationId="{57966E02-31EE-E478-051E-8B33D34F52E8}"/>
          </ac:spMkLst>
        </pc:spChg>
        <pc:picChg chg="add mod">
          <ac:chgData name="Marco Spreafico" userId="b4ed4526-8a67-4b05-8a0c-27152926aacd" providerId="ADAL" clId="{0794AD82-0294-45A9-B18E-5EE570D72F0A}" dt="2025-05-23T18:56:59.699" v="7276" actId="1076"/>
          <ac:picMkLst>
            <pc:docMk/>
            <pc:sldMk cId="3307264054" sldId="297"/>
            <ac:picMk id="4" creationId="{F1BB5B90-9F21-98B3-52B4-BCD9FA100FBD}"/>
          </ac:picMkLst>
        </pc:picChg>
        <pc:picChg chg="add mod">
          <ac:chgData name="Marco Spreafico" userId="b4ed4526-8a67-4b05-8a0c-27152926aacd" providerId="ADAL" clId="{0794AD82-0294-45A9-B18E-5EE570D72F0A}" dt="2025-05-23T18:56:59.699" v="7276" actId="1076"/>
          <ac:picMkLst>
            <pc:docMk/>
            <pc:sldMk cId="3307264054" sldId="297"/>
            <ac:picMk id="5" creationId="{52076337-C32E-4BD4-FA40-CC4AC4472C03}"/>
          </ac:picMkLst>
        </pc:picChg>
        <pc:picChg chg="add mod">
          <ac:chgData name="Marco Spreafico" userId="b4ed4526-8a67-4b05-8a0c-27152926aacd" providerId="ADAL" clId="{0794AD82-0294-45A9-B18E-5EE570D72F0A}" dt="2025-05-23T18:56:59.699" v="7276" actId="1076"/>
          <ac:picMkLst>
            <pc:docMk/>
            <pc:sldMk cId="3307264054" sldId="297"/>
            <ac:picMk id="6" creationId="{04432F86-143A-1495-B2DB-61657778D61D}"/>
          </ac:picMkLst>
        </pc:picChg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2767618096" sldId="298"/>
        </pc:sldMkLst>
      </pc:sldChg>
      <pc:sldChg chg="addSp modSp del mod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3986379921" sldId="298"/>
        </pc:sldMkLst>
      </pc:sldChg>
      <pc:sldChg chg="addSp delSp modSp del mod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734099353" sldId="299"/>
        </pc:sldMkLst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778154997" sldId="299"/>
        </pc:sldMkLst>
      </pc:sldChg>
      <pc:sldChg chg="addSp modSp mod modTransition">
        <pc:chgData name="Marco Spreafico" userId="b4ed4526-8a67-4b05-8a0c-27152926aacd" providerId="ADAL" clId="{0794AD82-0294-45A9-B18E-5EE570D72F0A}" dt="2025-05-23T20:08:34.060" v="8177" actId="120"/>
        <pc:sldMkLst>
          <pc:docMk/>
          <pc:sldMk cId="2128028992" sldId="301"/>
        </pc:sldMkLst>
        <pc:spChg chg="add mod">
          <ac:chgData name="Marco Spreafico" userId="b4ed4526-8a67-4b05-8a0c-27152926aacd" providerId="ADAL" clId="{0794AD82-0294-45A9-B18E-5EE570D72F0A}" dt="2025-05-23T20:08:34.060" v="8177" actId="120"/>
          <ac:spMkLst>
            <pc:docMk/>
            <pc:sldMk cId="2128028992" sldId="301"/>
            <ac:spMk id="2" creationId="{EBDF7CD1-F536-097B-3873-9AC01E13CE05}"/>
          </ac:spMkLst>
        </pc:spChg>
      </pc:sldChg>
      <pc:sldChg chg="del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157839156" sldId="303"/>
        </pc:sldMkLst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2404868484" sldId="303"/>
        </pc:sldMkLst>
      </pc:sldChg>
      <pc:sldChg chg="addSp delSp modSp mod modTransition">
        <pc:chgData name="Marco Spreafico" userId="b4ed4526-8a67-4b05-8a0c-27152926aacd" providerId="ADAL" clId="{0794AD82-0294-45A9-B18E-5EE570D72F0A}" dt="2025-05-26T20:17:43.521" v="12362" actId="1076"/>
        <pc:sldMkLst>
          <pc:docMk/>
          <pc:sldMk cId="348589492" sldId="304"/>
        </pc:sldMkLst>
        <pc:spChg chg="add mod">
          <ac:chgData name="Marco Spreafico" userId="b4ed4526-8a67-4b05-8a0c-27152926aacd" providerId="ADAL" clId="{0794AD82-0294-45A9-B18E-5EE570D72F0A}" dt="2025-05-23T20:08:28.799" v="8176" actId="120"/>
          <ac:spMkLst>
            <pc:docMk/>
            <pc:sldMk cId="348589492" sldId="304"/>
            <ac:spMk id="2" creationId="{C3DF5DE9-41C4-21A1-E6FA-142FC1C7CD2D}"/>
          </ac:spMkLst>
        </pc:spChg>
        <pc:picChg chg="add mod">
          <ac:chgData name="Marco Spreafico" userId="b4ed4526-8a67-4b05-8a0c-27152926aacd" providerId="ADAL" clId="{0794AD82-0294-45A9-B18E-5EE570D72F0A}" dt="2025-05-26T20:17:43.521" v="12362" actId="1076"/>
          <ac:picMkLst>
            <pc:docMk/>
            <pc:sldMk cId="348589492" sldId="304"/>
            <ac:picMk id="4" creationId="{86EA5BE1-0EB9-99B7-6BB3-21083CF30A91}"/>
          </ac:picMkLst>
        </pc:picChg>
      </pc:sldChg>
      <pc:sldChg chg="addSp modSp mod modTransition">
        <pc:chgData name="Marco Spreafico" userId="b4ed4526-8a67-4b05-8a0c-27152926aacd" providerId="ADAL" clId="{0794AD82-0294-45A9-B18E-5EE570D72F0A}" dt="2025-05-23T20:08:14.760" v="8174" actId="120"/>
        <pc:sldMkLst>
          <pc:docMk/>
          <pc:sldMk cId="3156976556" sldId="306"/>
        </pc:sldMkLst>
        <pc:spChg chg="add mod">
          <ac:chgData name="Marco Spreafico" userId="b4ed4526-8a67-4b05-8a0c-27152926aacd" providerId="ADAL" clId="{0794AD82-0294-45A9-B18E-5EE570D72F0A}" dt="2025-05-23T20:08:14.760" v="8174" actId="120"/>
          <ac:spMkLst>
            <pc:docMk/>
            <pc:sldMk cId="3156976556" sldId="306"/>
            <ac:spMk id="2" creationId="{296E3CC7-421D-22B0-6A49-CD6376180F10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3T20:08:24.941" v="8175" actId="120"/>
        <pc:sldMkLst>
          <pc:docMk/>
          <pc:sldMk cId="3337361550" sldId="307"/>
        </pc:sldMkLst>
        <pc:spChg chg="add mod">
          <ac:chgData name="Marco Spreafico" userId="b4ed4526-8a67-4b05-8a0c-27152926aacd" providerId="ADAL" clId="{0794AD82-0294-45A9-B18E-5EE570D72F0A}" dt="2025-05-23T20:08:24.941" v="8175" actId="120"/>
          <ac:spMkLst>
            <pc:docMk/>
            <pc:sldMk cId="3337361550" sldId="307"/>
            <ac:spMk id="2" creationId="{69D01768-231F-41C3-227D-C3EDA75A3557}"/>
          </ac:spMkLst>
        </pc:spChg>
      </pc:sldChg>
      <pc:sldChg chg="add modAnim">
        <pc:chgData name="Marco Spreafico" userId="b4ed4526-8a67-4b05-8a0c-27152926aacd" providerId="ADAL" clId="{0794AD82-0294-45A9-B18E-5EE570D72F0A}" dt="2025-05-25T18:19:40.476" v="12359"/>
        <pc:sldMkLst>
          <pc:docMk/>
          <pc:sldMk cId="59190206" sldId="308"/>
        </pc:sldMkLst>
      </pc:sldChg>
      <pc:sldChg chg="addSp modSp del mod modTransition">
        <pc:chgData name="Marco Spreafico" userId="b4ed4526-8a67-4b05-8a0c-27152926aacd" providerId="ADAL" clId="{0794AD82-0294-45A9-B18E-5EE570D72F0A}" dt="2025-05-25T16:13:41.092" v="9879" actId="2696"/>
        <pc:sldMkLst>
          <pc:docMk/>
          <pc:sldMk cId="1984096065" sldId="308"/>
        </pc:sldMkLst>
      </pc:sldChg>
      <pc:sldChg chg="addSp modSp mod modTransition">
        <pc:chgData name="Marco Spreafico" userId="b4ed4526-8a67-4b05-8a0c-27152926aacd" providerId="ADAL" clId="{0794AD82-0294-45A9-B18E-5EE570D72F0A}" dt="2025-05-23T14:51:07.172" v="2790" actId="208"/>
        <pc:sldMkLst>
          <pc:docMk/>
          <pc:sldMk cId="4214316194" sldId="309"/>
        </pc:sldMkLst>
        <pc:spChg chg="add mod ord">
          <ac:chgData name="Marco Spreafico" userId="b4ed4526-8a67-4b05-8a0c-27152926aacd" providerId="ADAL" clId="{0794AD82-0294-45A9-B18E-5EE570D72F0A}" dt="2025-05-23T11:03:12.563" v="1257" actId="167"/>
          <ac:spMkLst>
            <pc:docMk/>
            <pc:sldMk cId="4214316194" sldId="309"/>
            <ac:spMk id="2" creationId="{AF2F8283-A3C4-C63F-38C7-E6E14FDDD831}"/>
          </ac:spMkLst>
        </pc:spChg>
        <pc:spChg chg="mod">
          <ac:chgData name="Marco Spreafico" userId="b4ed4526-8a67-4b05-8a0c-27152926aacd" providerId="ADAL" clId="{0794AD82-0294-45A9-B18E-5EE570D72F0A}" dt="2025-05-23T14:51:06.655" v="2789" actId="207"/>
          <ac:spMkLst>
            <pc:docMk/>
            <pc:sldMk cId="4214316194" sldId="309"/>
            <ac:spMk id="38" creationId="{EA96ADAB-1410-3E60-4904-2970C63103DC}"/>
          </ac:spMkLst>
        </pc:spChg>
        <pc:spChg chg="mod">
          <ac:chgData name="Marco Spreafico" userId="b4ed4526-8a67-4b05-8a0c-27152926aacd" providerId="ADAL" clId="{0794AD82-0294-45A9-B18E-5EE570D72F0A}" dt="2025-05-23T14:51:07.172" v="2790" actId="208"/>
          <ac:spMkLst>
            <pc:docMk/>
            <pc:sldMk cId="4214316194" sldId="309"/>
            <ac:spMk id="54" creationId="{0C24C49E-C30F-6A9B-FF13-2475CFB38F6F}"/>
          </ac:spMkLst>
        </pc:spChg>
      </pc:sldChg>
      <pc:sldChg chg="addSp modSp del modTransition">
        <pc:chgData name="Marco Spreafico" userId="b4ed4526-8a67-4b05-8a0c-27152926aacd" providerId="ADAL" clId="{0794AD82-0294-45A9-B18E-5EE570D72F0A}" dt="2025-05-23T14:26:28.873" v="2670" actId="47"/>
        <pc:sldMkLst>
          <pc:docMk/>
          <pc:sldMk cId="4267015668" sldId="310"/>
        </pc:sldMkLst>
      </pc:sldChg>
      <pc:sldChg chg="addSp delSp modSp mod modTransition addAnim delAnim">
        <pc:chgData name="Marco Spreafico" userId="b4ed4526-8a67-4b05-8a0c-27152926aacd" providerId="ADAL" clId="{0794AD82-0294-45A9-B18E-5EE570D72F0A}" dt="2025-05-25T17:15:26.415" v="12317" actId="1076"/>
        <pc:sldMkLst>
          <pc:docMk/>
          <pc:sldMk cId="19699372" sldId="311"/>
        </pc:sldMkLst>
        <pc:spChg chg="add del mod">
          <ac:chgData name="Marco Spreafico" userId="b4ed4526-8a67-4b05-8a0c-27152926aacd" providerId="ADAL" clId="{0794AD82-0294-45A9-B18E-5EE570D72F0A}" dt="2025-05-25T17:15:26.415" v="12317" actId="1076"/>
          <ac:spMkLst>
            <pc:docMk/>
            <pc:sldMk cId="19699372" sldId="311"/>
            <ac:spMk id="36" creationId="{590C84A1-5E9B-EC66-D030-9AEB1A663D56}"/>
          </ac:spMkLst>
        </pc:spChg>
        <pc:spChg chg="mod">
          <ac:chgData name="Marco Spreafico" userId="b4ed4526-8a67-4b05-8a0c-27152926aacd" providerId="ADAL" clId="{0794AD82-0294-45A9-B18E-5EE570D72F0A}" dt="2025-05-25T17:15:23.028" v="12316" actId="1076"/>
          <ac:spMkLst>
            <pc:docMk/>
            <pc:sldMk cId="19699372" sldId="311"/>
            <ac:spMk id="37" creationId="{8EFAF1FF-3FAE-1BB6-B1C5-11F55C12FDDC}"/>
          </ac:spMkLst>
        </pc:spChg>
        <pc:spChg chg="mod">
          <ac:chgData name="Marco Spreafico" userId="b4ed4526-8a67-4b05-8a0c-27152926aacd" providerId="ADAL" clId="{0794AD82-0294-45A9-B18E-5EE570D72F0A}" dt="2025-05-23T14:51:04.919" v="2785" actId="208"/>
          <ac:spMkLst>
            <pc:docMk/>
            <pc:sldMk cId="19699372" sldId="311"/>
            <ac:spMk id="40" creationId="{14A03DB2-BD9D-B497-D16A-825250E179F7}"/>
          </ac:spMkLst>
        </pc:spChg>
        <pc:cxnChg chg="mod">
          <ac:chgData name="Marco Spreafico" userId="b4ed4526-8a67-4b05-8a0c-27152926aacd" providerId="ADAL" clId="{0794AD82-0294-45A9-B18E-5EE570D72F0A}" dt="2025-05-25T17:15:23.028" v="12316" actId="1076"/>
          <ac:cxnSpMkLst>
            <pc:docMk/>
            <pc:sldMk cId="19699372" sldId="311"/>
            <ac:cxnSpMk id="38" creationId="{79F7E7C2-9C1E-DEF0-CF35-AB54079CCD52}"/>
          </ac:cxnSpMkLst>
        </pc:cxnChg>
        <pc:cxnChg chg="mod">
          <ac:chgData name="Marco Spreafico" userId="b4ed4526-8a67-4b05-8a0c-27152926aacd" providerId="ADAL" clId="{0794AD82-0294-45A9-B18E-5EE570D72F0A}" dt="2025-05-25T17:15:23.028" v="12316" actId="1076"/>
          <ac:cxnSpMkLst>
            <pc:docMk/>
            <pc:sldMk cId="19699372" sldId="311"/>
            <ac:cxnSpMk id="39" creationId="{D24FD6DF-2507-74B5-B79E-C6238384D7A5}"/>
          </ac:cxnSpMkLst>
        </pc:cxnChg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1986156952" sldId="312"/>
        </pc:sldMkLst>
      </pc:sldChg>
      <pc:sldChg chg="modSp mod modTransition">
        <pc:chgData name="Marco Spreafico" userId="b4ed4526-8a67-4b05-8a0c-27152926aacd" providerId="ADAL" clId="{0794AD82-0294-45A9-B18E-5EE570D72F0A}" dt="2025-05-23T14:51:05.386" v="2786" actId="208"/>
        <pc:sldMkLst>
          <pc:docMk/>
          <pc:sldMk cId="237422409" sldId="313"/>
        </pc:sldMkLst>
        <pc:spChg chg="mod">
          <ac:chgData name="Marco Spreafico" userId="b4ed4526-8a67-4b05-8a0c-27152926aacd" providerId="ADAL" clId="{0794AD82-0294-45A9-B18E-5EE570D72F0A}" dt="2025-05-23T14:51:05.386" v="2786" actId="208"/>
          <ac:spMkLst>
            <pc:docMk/>
            <pc:sldMk cId="237422409" sldId="313"/>
            <ac:spMk id="54" creationId="{D15C2E24-4ECA-901F-A21B-B613B3708759}"/>
          </ac:spMkLst>
        </pc:spChg>
      </pc:sldChg>
      <pc:sldChg chg="addSp delSp modSp mod modTransition addAnim delAnim modAnim">
        <pc:chgData name="Marco Spreafico" userId="b4ed4526-8a67-4b05-8a0c-27152926aacd" providerId="ADAL" clId="{0794AD82-0294-45A9-B18E-5EE570D72F0A}" dt="2025-05-26T20:24:39.037" v="12377"/>
        <pc:sldMkLst>
          <pc:docMk/>
          <pc:sldMk cId="2941580870" sldId="314"/>
        </pc:sldMkLst>
        <pc:spChg chg="add mod">
          <ac:chgData name="Marco Spreafico" userId="b4ed4526-8a67-4b05-8a0c-27152926aacd" providerId="ADAL" clId="{0794AD82-0294-45A9-B18E-5EE570D72F0A}" dt="2025-05-25T17:15:36.379" v="12321" actId="1076"/>
          <ac:spMkLst>
            <pc:docMk/>
            <pc:sldMk cId="2941580870" sldId="314"/>
            <ac:spMk id="6" creationId="{CFA18644-6DAE-35BA-627B-06325A97ECAD}"/>
          </ac:spMkLst>
        </pc:spChg>
        <pc:spChg chg="add mod">
          <ac:chgData name="Marco Spreafico" userId="b4ed4526-8a67-4b05-8a0c-27152926aacd" providerId="ADAL" clId="{0794AD82-0294-45A9-B18E-5EE570D72F0A}" dt="2025-05-25T17:15:36.379" v="12321" actId="1076"/>
          <ac:spMkLst>
            <pc:docMk/>
            <pc:sldMk cId="2941580870" sldId="314"/>
            <ac:spMk id="8" creationId="{08B5F0F8-21BA-FF2D-FE7A-62B697CC52AB}"/>
          </ac:spMkLst>
        </pc:spChg>
        <pc:spChg chg="mod">
          <ac:chgData name="Marco Spreafico" userId="b4ed4526-8a67-4b05-8a0c-27152926aacd" providerId="ADAL" clId="{0794AD82-0294-45A9-B18E-5EE570D72F0A}" dt="2025-05-25T16:25:11.477" v="10647" actId="20577"/>
          <ac:spMkLst>
            <pc:docMk/>
            <pc:sldMk cId="2941580870" sldId="314"/>
            <ac:spMk id="22" creationId="{21AE8DAB-D168-8765-5581-454AD7D22339}"/>
          </ac:spMkLst>
        </pc:spChg>
        <pc:spChg chg="mod">
          <ac:chgData name="Marco Spreafico" userId="b4ed4526-8a67-4b05-8a0c-27152926aacd" providerId="ADAL" clId="{0794AD82-0294-45A9-B18E-5EE570D72F0A}" dt="2025-05-23T14:53:42.281" v="2809" actId="207"/>
          <ac:spMkLst>
            <pc:docMk/>
            <pc:sldMk cId="2941580870" sldId="314"/>
            <ac:spMk id="23" creationId="{5ED2A308-60F9-2756-5F42-F7E5FD2259FF}"/>
          </ac:spMkLst>
        </pc:spChg>
        <pc:spChg chg="mod">
          <ac:chgData name="Marco Spreafico" userId="b4ed4526-8a67-4b05-8a0c-27152926aacd" providerId="ADAL" clId="{0794AD82-0294-45A9-B18E-5EE570D72F0A}" dt="2025-05-23T14:53:33.895" v="2807" actId="208"/>
          <ac:spMkLst>
            <pc:docMk/>
            <pc:sldMk cId="2941580870" sldId="314"/>
            <ac:spMk id="24" creationId="{531F5DE1-9A29-DA8F-B801-DAD1036CC4B5}"/>
          </ac:spMkLst>
        </pc:spChg>
        <pc:spChg chg="add del mod">
          <ac:chgData name="Marco Spreafico" userId="b4ed4526-8a67-4b05-8a0c-27152926aacd" providerId="ADAL" clId="{0794AD82-0294-45A9-B18E-5EE570D72F0A}" dt="2025-05-25T17:16:02.404" v="12327" actId="478"/>
          <ac:spMkLst>
            <pc:docMk/>
            <pc:sldMk cId="2941580870" sldId="314"/>
            <ac:spMk id="36" creationId="{08ADEC6F-E135-81E3-3377-883F77212053}"/>
          </ac:spMkLst>
        </pc:spChg>
        <pc:picChg chg="mod">
          <ac:chgData name="Marco Spreafico" userId="b4ed4526-8a67-4b05-8a0c-27152926aacd" providerId="ADAL" clId="{0794AD82-0294-45A9-B18E-5EE570D72F0A}" dt="2025-05-23T22:43:35.149" v="9821" actId="14861"/>
          <ac:picMkLst>
            <pc:docMk/>
            <pc:sldMk cId="2941580870" sldId="314"/>
            <ac:picMk id="2" creationId="{2A9BADAA-E4FE-2409-F3DC-008ABA14843A}"/>
          </ac:picMkLst>
        </pc:picChg>
        <pc:cxnChg chg="mod">
          <ac:chgData name="Marco Spreafico" userId="b4ed4526-8a67-4b05-8a0c-27152926aacd" providerId="ADAL" clId="{0794AD82-0294-45A9-B18E-5EE570D72F0A}" dt="2025-05-25T17:15:43.548" v="12323" actId="14100"/>
          <ac:cxnSpMkLst>
            <pc:docMk/>
            <pc:sldMk cId="2941580870" sldId="314"/>
            <ac:cxnSpMk id="10" creationId="{9EEE4056-0856-BEF7-6D05-04166A7C7CEF}"/>
          </ac:cxnSpMkLst>
        </pc:cxnChg>
        <pc:cxnChg chg="mod">
          <ac:chgData name="Marco Spreafico" userId="b4ed4526-8a67-4b05-8a0c-27152926aacd" providerId="ADAL" clId="{0794AD82-0294-45A9-B18E-5EE570D72F0A}" dt="2025-05-25T17:15:40.798" v="12322" actId="14100"/>
          <ac:cxnSpMkLst>
            <pc:docMk/>
            <pc:sldMk cId="2941580870" sldId="314"/>
            <ac:cxnSpMk id="13" creationId="{945B62EB-3A36-6979-CD19-B977BA914DF2}"/>
          </ac:cxnSpMkLst>
        </pc:cxnChg>
        <pc:cxnChg chg="mod">
          <ac:chgData name="Marco Spreafico" userId="b4ed4526-8a67-4b05-8a0c-27152926aacd" providerId="ADAL" clId="{0794AD82-0294-45A9-B18E-5EE570D72F0A}" dt="2025-05-25T17:16:02.404" v="12327" actId="478"/>
          <ac:cxnSpMkLst>
            <pc:docMk/>
            <pc:sldMk cId="2941580870" sldId="314"/>
            <ac:cxnSpMk id="41" creationId="{1ECB1E92-120D-1B12-17FB-2884E762D3E8}"/>
          </ac:cxnSpMkLst>
        </pc:cxnChg>
      </pc:sldChg>
      <pc:sldChg chg="add">
        <pc:chgData name="Marco Spreafico" userId="b4ed4526-8a67-4b05-8a0c-27152926aacd" providerId="ADAL" clId="{0794AD82-0294-45A9-B18E-5EE570D72F0A}" dt="2025-05-23T22:06:59.704" v="9316"/>
        <pc:sldMkLst>
          <pc:docMk/>
          <pc:sldMk cId="3243520347" sldId="315"/>
        </pc:sldMkLst>
      </pc:sldChg>
      <pc:sldChg chg="del modTransition">
        <pc:chgData name="Marco Spreafico" userId="b4ed4526-8a67-4b05-8a0c-27152926aacd" providerId="ADAL" clId="{0794AD82-0294-45A9-B18E-5EE570D72F0A}" dt="2025-05-23T22:06:54.130" v="9315" actId="2696"/>
        <pc:sldMkLst>
          <pc:docMk/>
          <pc:sldMk cId="4215934989" sldId="315"/>
        </pc:sldMkLst>
      </pc:sldChg>
      <pc:sldChg chg="add">
        <pc:chgData name="Marco Spreafico" userId="b4ed4526-8a67-4b05-8a0c-27152926aacd" providerId="ADAL" clId="{0794AD82-0294-45A9-B18E-5EE570D72F0A}" dt="2025-05-23T22:06:59.704" v="9316"/>
        <pc:sldMkLst>
          <pc:docMk/>
          <pc:sldMk cId="1584978207" sldId="316"/>
        </pc:sldMkLst>
      </pc:sldChg>
      <pc:sldChg chg="addSp modSp del mod modTransition">
        <pc:chgData name="Marco Spreafico" userId="b4ed4526-8a67-4b05-8a0c-27152926aacd" providerId="ADAL" clId="{0794AD82-0294-45A9-B18E-5EE570D72F0A}" dt="2025-05-23T22:06:54.130" v="9315" actId="2696"/>
        <pc:sldMkLst>
          <pc:docMk/>
          <pc:sldMk cId="2302309452" sldId="316"/>
        </pc:sldMkLst>
      </pc:sldChg>
      <pc:sldChg chg="addSp modSp modTransition">
        <pc:chgData name="Marco Spreafico" userId="b4ed4526-8a67-4b05-8a0c-27152926aacd" providerId="ADAL" clId="{0794AD82-0294-45A9-B18E-5EE570D72F0A}" dt="2025-05-25T17:19:00.630" v="12331"/>
        <pc:sldMkLst>
          <pc:docMk/>
          <pc:sldMk cId="1536890804" sldId="317"/>
        </pc:sldMkLst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37" creationId="{04522BD5-C15F-302D-FE6D-BFB0D4A6E53E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38" creationId="{B6CC5E2B-937D-8B4C-6311-D2298FECA028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39" creationId="{71246161-6B8D-9418-BBA2-4D669983ACA7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43" creationId="{D754195A-41DF-F7C0-7921-72E40377699B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46" creationId="{EA41424B-E608-D49A-5177-5181987E82BB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53" creationId="{C5B80925-F0E1-1380-0F73-B502AABFFB3F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61" creationId="{BA42883C-EDDE-CA66-4FF7-944BFCFFD3AB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66" creationId="{810BD3D2-E9A3-AC28-E5A0-057E782AE52C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67" creationId="{EB6B19BC-69A0-8F93-AB24-E866AD4FA59D}"/>
          </ac:spMkLst>
        </pc:spChg>
        <pc:spChg chg="mod">
          <ac:chgData name="Marco Spreafico" userId="b4ed4526-8a67-4b05-8a0c-27152926aacd" providerId="ADAL" clId="{0794AD82-0294-45A9-B18E-5EE570D72F0A}" dt="2025-05-25T17:19:00.630" v="12331"/>
          <ac:spMkLst>
            <pc:docMk/>
            <pc:sldMk cId="1536890804" sldId="317"/>
            <ac:spMk id="68" creationId="{C2DBF2DA-DA4E-15E9-A02D-FF2342C2ABAF}"/>
          </ac:spMkLst>
        </pc:spChg>
      </pc:sldChg>
      <pc:sldChg chg="modSp mod modTransition">
        <pc:chgData name="Marco Spreafico" userId="b4ed4526-8a67-4b05-8a0c-27152926aacd" providerId="ADAL" clId="{0794AD82-0294-45A9-B18E-5EE570D72F0A}" dt="2025-05-23T14:53:21.089" v="2805" actId="207"/>
        <pc:sldMkLst>
          <pc:docMk/>
          <pc:sldMk cId="2379369085" sldId="318"/>
        </pc:sldMkLst>
        <pc:spChg chg="mod">
          <ac:chgData name="Marco Spreafico" userId="b4ed4526-8a67-4b05-8a0c-27152926aacd" providerId="ADAL" clId="{0794AD82-0294-45A9-B18E-5EE570D72F0A}" dt="2025-05-23T14:53:17.207" v="2804" actId="207"/>
          <ac:spMkLst>
            <pc:docMk/>
            <pc:sldMk cId="2379369085" sldId="318"/>
            <ac:spMk id="41" creationId="{545DD603-41F5-2435-D98C-1424D8261954}"/>
          </ac:spMkLst>
        </pc:spChg>
        <pc:spChg chg="mod">
          <ac:chgData name="Marco Spreafico" userId="b4ed4526-8a67-4b05-8a0c-27152926aacd" providerId="ADAL" clId="{0794AD82-0294-45A9-B18E-5EE570D72F0A}" dt="2025-05-23T14:53:21.089" v="2805" actId="207"/>
          <ac:spMkLst>
            <pc:docMk/>
            <pc:sldMk cId="2379369085" sldId="318"/>
            <ac:spMk id="42" creationId="{4BABD4D9-1A96-0887-0DA2-F7718E42918A}"/>
          </ac:spMkLst>
        </pc:spChg>
      </pc:sldChg>
      <pc:sldChg chg="del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2529551439" sldId="319"/>
        </pc:sldMkLst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2849875270" sldId="319"/>
        </pc:sldMkLst>
      </pc:sldChg>
      <pc:sldChg chg="add">
        <pc:chgData name="Marco Spreafico" userId="b4ed4526-8a67-4b05-8a0c-27152926aacd" providerId="ADAL" clId="{0794AD82-0294-45A9-B18E-5EE570D72F0A}" dt="2025-05-23T22:07:26.381" v="9318"/>
        <pc:sldMkLst>
          <pc:docMk/>
          <pc:sldMk cId="3222897060" sldId="320"/>
        </pc:sldMkLst>
      </pc:sldChg>
      <pc:sldChg chg="del modTransition">
        <pc:chgData name="Marco Spreafico" userId="b4ed4526-8a67-4b05-8a0c-27152926aacd" providerId="ADAL" clId="{0794AD82-0294-45A9-B18E-5EE570D72F0A}" dt="2025-05-23T22:07:22.042" v="9317" actId="2696"/>
        <pc:sldMkLst>
          <pc:docMk/>
          <pc:sldMk cId="4093092002" sldId="320"/>
        </pc:sldMkLst>
      </pc:sldChg>
      <pc:sldChg chg="modSp modTransition">
        <pc:chgData name="Marco Spreafico" userId="b4ed4526-8a67-4b05-8a0c-27152926aacd" providerId="ADAL" clId="{0794AD82-0294-45A9-B18E-5EE570D72F0A}" dt="2025-05-23T14:21:28.892" v="2533" actId="12"/>
        <pc:sldMkLst>
          <pc:docMk/>
          <pc:sldMk cId="3879104842" sldId="321"/>
        </pc:sldMkLst>
        <pc:spChg chg="mod">
          <ac:chgData name="Marco Spreafico" userId="b4ed4526-8a67-4b05-8a0c-27152926aacd" providerId="ADAL" clId="{0794AD82-0294-45A9-B18E-5EE570D72F0A}" dt="2025-05-23T14:21:28.892" v="2533" actId="12"/>
          <ac:spMkLst>
            <pc:docMk/>
            <pc:sldMk cId="3879104842" sldId="321"/>
            <ac:spMk id="32" creationId="{19436CEF-C717-C839-2093-89EA8AF36EBC}"/>
          </ac:spMkLst>
        </pc:spChg>
      </pc:sldChg>
      <pc:sldChg chg="del modTransition">
        <pc:chgData name="Marco Spreafico" userId="b4ed4526-8a67-4b05-8a0c-27152926aacd" providerId="ADAL" clId="{0794AD82-0294-45A9-B18E-5EE570D72F0A}" dt="2025-05-23T14:26:27.051" v="2669" actId="47"/>
        <pc:sldMkLst>
          <pc:docMk/>
          <pc:sldMk cId="786564981" sldId="322"/>
        </pc:sldMkLst>
      </pc:sldChg>
      <pc:sldChg chg="addSp delSp modSp mod modTransition">
        <pc:chgData name="Marco Spreafico" userId="b4ed4526-8a67-4b05-8a0c-27152926aacd" providerId="ADAL" clId="{0794AD82-0294-45A9-B18E-5EE570D72F0A}" dt="2025-05-23T14:26:21.921" v="2667" actId="1076"/>
        <pc:sldMkLst>
          <pc:docMk/>
          <pc:sldMk cId="893463031" sldId="323"/>
        </pc:sldMkLst>
        <pc:spChg chg="add mod">
          <ac:chgData name="Marco Spreafico" userId="b4ed4526-8a67-4b05-8a0c-27152926aacd" providerId="ADAL" clId="{0794AD82-0294-45A9-B18E-5EE570D72F0A}" dt="2025-05-23T14:25:07.108" v="2639" actId="14100"/>
          <ac:spMkLst>
            <pc:docMk/>
            <pc:sldMk cId="893463031" sldId="323"/>
            <ac:spMk id="2" creationId="{2A6C62EB-1F9C-AFAC-61C1-D92D48A60113}"/>
          </ac:spMkLst>
        </pc:spChg>
        <pc:spChg chg="add mod">
          <ac:chgData name="Marco Spreafico" userId="b4ed4526-8a67-4b05-8a0c-27152926aacd" providerId="ADAL" clId="{0794AD82-0294-45A9-B18E-5EE570D72F0A}" dt="2025-05-23T14:26:18.719" v="2666" actId="1076"/>
          <ac:spMkLst>
            <pc:docMk/>
            <pc:sldMk cId="893463031" sldId="323"/>
            <ac:spMk id="4" creationId="{71EE6C32-7D0C-CC2A-5329-D8A4258C5902}"/>
          </ac:spMkLst>
        </pc:spChg>
        <pc:spChg chg="add mod">
          <ac:chgData name="Marco Spreafico" userId="b4ed4526-8a67-4b05-8a0c-27152926aacd" providerId="ADAL" clId="{0794AD82-0294-45A9-B18E-5EE570D72F0A}" dt="2025-05-23T14:26:15.093" v="2665" actId="1076"/>
          <ac:spMkLst>
            <pc:docMk/>
            <pc:sldMk cId="893463031" sldId="323"/>
            <ac:spMk id="5" creationId="{D13047E2-B205-7939-D237-B2B1BB72D0DA}"/>
          </ac:spMkLst>
        </pc:spChg>
        <pc:spChg chg="add mod">
          <ac:chgData name="Marco Spreafico" userId="b4ed4526-8a67-4b05-8a0c-27152926aacd" providerId="ADAL" clId="{0794AD82-0294-45A9-B18E-5EE570D72F0A}" dt="2025-05-23T14:26:21.921" v="2667" actId="1076"/>
          <ac:spMkLst>
            <pc:docMk/>
            <pc:sldMk cId="893463031" sldId="323"/>
            <ac:spMk id="6" creationId="{69A4884C-C2F2-DB3A-0169-4D9A986BDC74}"/>
          </ac:spMkLst>
        </pc:spChg>
        <pc:spChg chg="add del mod">
          <ac:chgData name="Marco Spreafico" userId="b4ed4526-8a67-4b05-8a0c-27152926aacd" providerId="ADAL" clId="{0794AD82-0294-45A9-B18E-5EE570D72F0A}" dt="2025-05-23T14:25:39.463" v="2653" actId="14100"/>
          <ac:spMkLst>
            <pc:docMk/>
            <pc:sldMk cId="893463031" sldId="323"/>
            <ac:spMk id="9" creationId="{EBC21000-A753-8E95-99EF-C411310E89BD}"/>
          </ac:spMkLst>
        </pc:spChg>
        <pc:spChg chg="add mod">
          <ac:chgData name="Marco Spreafico" userId="b4ed4526-8a67-4b05-8a0c-27152926aacd" providerId="ADAL" clId="{0794AD82-0294-45A9-B18E-5EE570D72F0A}" dt="2025-05-23T14:26:12.733" v="2664" actId="1076"/>
          <ac:spMkLst>
            <pc:docMk/>
            <pc:sldMk cId="893463031" sldId="323"/>
            <ac:spMk id="16" creationId="{CE8FC836-E7DD-6F65-570B-3AB2077F21C6}"/>
          </ac:spMkLst>
        </pc:spChg>
        <pc:spChg chg="add mod">
          <ac:chgData name="Marco Spreafico" userId="b4ed4526-8a67-4b05-8a0c-27152926aacd" providerId="ADAL" clId="{0794AD82-0294-45A9-B18E-5EE570D72F0A}" dt="2025-05-23T14:25:58.467" v="2658" actId="1076"/>
          <ac:spMkLst>
            <pc:docMk/>
            <pc:sldMk cId="893463031" sldId="323"/>
            <ac:spMk id="20" creationId="{BB5FAD25-4EE3-F6F8-993E-36FCA5663842}"/>
          </ac:spMkLst>
        </pc:spChg>
        <pc:picChg chg="add mod">
          <ac:chgData name="Marco Spreafico" userId="b4ed4526-8a67-4b05-8a0c-27152926aacd" providerId="ADAL" clId="{0794AD82-0294-45A9-B18E-5EE570D72F0A}" dt="2025-05-23T14:24:57.710" v="2636" actId="1076"/>
          <ac:picMkLst>
            <pc:docMk/>
            <pc:sldMk cId="893463031" sldId="323"/>
            <ac:picMk id="19" creationId="{39EDA80B-077E-F45C-E2E0-882B3F4D30F4}"/>
          </ac:picMkLst>
        </pc:picChg>
      </pc:sldChg>
      <pc:sldChg chg="modSp mod modTransition">
        <pc:chgData name="Marco Spreafico" userId="b4ed4526-8a67-4b05-8a0c-27152926aacd" providerId="ADAL" clId="{0794AD82-0294-45A9-B18E-5EE570D72F0A}" dt="2025-05-23T14:51:12.772" v="2794" actId="208"/>
        <pc:sldMkLst>
          <pc:docMk/>
          <pc:sldMk cId="1483528401" sldId="324"/>
        </pc:sldMkLst>
        <pc:spChg chg="mod">
          <ac:chgData name="Marco Spreafico" userId="b4ed4526-8a67-4b05-8a0c-27152926aacd" providerId="ADAL" clId="{0794AD82-0294-45A9-B18E-5EE570D72F0A}" dt="2025-05-23T14:51:12.772" v="2794" actId="208"/>
          <ac:spMkLst>
            <pc:docMk/>
            <pc:sldMk cId="1483528401" sldId="324"/>
            <ac:spMk id="54" creationId="{276643A9-6E6B-50AF-38AD-053C549F195F}"/>
          </ac:spMkLst>
        </pc:spChg>
      </pc:sldChg>
      <pc:sldChg chg="modSp modTransition">
        <pc:chgData name="Marco Spreafico" userId="b4ed4526-8a67-4b05-8a0c-27152926aacd" providerId="ADAL" clId="{0794AD82-0294-45A9-B18E-5EE570D72F0A}" dt="2025-05-23T14:21:36.102" v="2534" actId="12"/>
        <pc:sldMkLst>
          <pc:docMk/>
          <pc:sldMk cId="1775541366" sldId="325"/>
        </pc:sldMkLst>
        <pc:spChg chg="mod">
          <ac:chgData name="Marco Spreafico" userId="b4ed4526-8a67-4b05-8a0c-27152926aacd" providerId="ADAL" clId="{0794AD82-0294-45A9-B18E-5EE570D72F0A}" dt="2025-05-23T14:21:36.102" v="2534" actId="12"/>
          <ac:spMkLst>
            <pc:docMk/>
            <pc:sldMk cId="1775541366" sldId="325"/>
            <ac:spMk id="7" creationId="{65161768-1869-1EE1-C982-D2816BDE65C2}"/>
          </ac:spMkLst>
        </pc:spChg>
      </pc:sldChg>
      <pc:sldChg chg="addSp delSp modSp mod modTransition">
        <pc:chgData name="Marco Spreafico" userId="b4ed4526-8a67-4b05-8a0c-27152926aacd" providerId="ADAL" clId="{0794AD82-0294-45A9-B18E-5EE570D72F0A}" dt="2025-05-23T22:09:57.151" v="9394" actId="1035"/>
        <pc:sldMkLst>
          <pc:docMk/>
          <pc:sldMk cId="3993861348" sldId="326"/>
        </pc:sldMkLst>
        <pc:spChg chg="add mod">
          <ac:chgData name="Marco Spreafico" userId="b4ed4526-8a67-4b05-8a0c-27152926aacd" providerId="ADAL" clId="{0794AD82-0294-45A9-B18E-5EE570D72F0A}" dt="2025-05-23T22:09:38.083" v="9385" actId="14100"/>
          <ac:spMkLst>
            <pc:docMk/>
            <pc:sldMk cId="3993861348" sldId="326"/>
            <ac:spMk id="2" creationId="{76C4A3D6-5414-0B97-3A75-F5F11E2D7368}"/>
          </ac:spMkLst>
        </pc:spChg>
        <pc:spChg chg="add mod">
          <ac:chgData name="Marco Spreafico" userId="b4ed4526-8a67-4b05-8a0c-27152926aacd" providerId="ADAL" clId="{0794AD82-0294-45A9-B18E-5EE570D72F0A}" dt="2025-05-23T22:09:57.151" v="9394" actId="1035"/>
          <ac:spMkLst>
            <pc:docMk/>
            <pc:sldMk cId="3993861348" sldId="326"/>
            <ac:spMk id="8" creationId="{5832C2F7-A316-1333-7AB9-35F2D8E4C896}"/>
          </ac:spMkLst>
        </pc:spChg>
        <pc:spChg chg="add mod">
          <ac:chgData name="Marco Spreafico" userId="b4ed4526-8a67-4b05-8a0c-27152926aacd" providerId="ADAL" clId="{0794AD82-0294-45A9-B18E-5EE570D72F0A}" dt="2025-05-23T22:09:57.151" v="9394" actId="1035"/>
          <ac:spMkLst>
            <pc:docMk/>
            <pc:sldMk cId="3993861348" sldId="326"/>
            <ac:spMk id="9" creationId="{697F91FD-AA53-3DBF-19C2-50D86269D9AC}"/>
          </ac:spMkLst>
        </pc:spChg>
        <pc:spChg chg="add mod">
          <ac:chgData name="Marco Spreafico" userId="b4ed4526-8a67-4b05-8a0c-27152926aacd" providerId="ADAL" clId="{0794AD82-0294-45A9-B18E-5EE570D72F0A}" dt="2025-05-23T22:09:57.151" v="9394" actId="1035"/>
          <ac:spMkLst>
            <pc:docMk/>
            <pc:sldMk cId="3993861348" sldId="326"/>
            <ac:spMk id="10" creationId="{81FECD5C-6160-F794-4C5D-F22BACE49845}"/>
          </ac:spMkLst>
        </pc:spChg>
        <pc:picChg chg="add mod">
          <ac:chgData name="Marco Spreafico" userId="b4ed4526-8a67-4b05-8a0c-27152926aacd" providerId="ADAL" clId="{0794AD82-0294-45A9-B18E-5EE570D72F0A}" dt="2025-05-23T22:09:38.083" v="9385" actId="14100"/>
          <ac:picMkLst>
            <pc:docMk/>
            <pc:sldMk cId="3993861348" sldId="326"/>
            <ac:picMk id="7" creationId="{4D99C0D5-B97E-0B83-1EE6-1228503D7BF5}"/>
          </ac:picMkLst>
        </pc:picChg>
      </pc:sldChg>
      <pc:sldChg chg="modSp ord modTransition modAnim">
        <pc:chgData name="Marco Spreafico" userId="b4ed4526-8a67-4b05-8a0c-27152926aacd" providerId="ADAL" clId="{0794AD82-0294-45A9-B18E-5EE570D72F0A}" dt="2025-05-25T16:46:00.461" v="11895" actId="20577"/>
        <pc:sldMkLst>
          <pc:docMk/>
          <pc:sldMk cId="3799328885" sldId="327"/>
        </pc:sldMkLst>
        <pc:spChg chg="mod">
          <ac:chgData name="Marco Spreafico" userId="b4ed4526-8a67-4b05-8a0c-27152926aacd" providerId="ADAL" clId="{0794AD82-0294-45A9-B18E-5EE570D72F0A}" dt="2025-05-25T16:43:21.842" v="11675" actId="20577"/>
          <ac:spMkLst>
            <pc:docMk/>
            <pc:sldMk cId="3799328885" sldId="327"/>
            <ac:spMk id="23" creationId="{7647A7D9-319C-7DEC-8DB7-F2445957EBB2}"/>
          </ac:spMkLst>
        </pc:spChg>
        <pc:spChg chg="mod">
          <ac:chgData name="Marco Spreafico" userId="b4ed4526-8a67-4b05-8a0c-27152926aacd" providerId="ADAL" clId="{0794AD82-0294-45A9-B18E-5EE570D72F0A}" dt="2025-05-25T16:46:00.461" v="11895" actId="20577"/>
          <ac:spMkLst>
            <pc:docMk/>
            <pc:sldMk cId="3799328885" sldId="327"/>
            <ac:spMk id="31" creationId="{36581CC1-92BB-CE80-2E17-EFFA4A5D67C0}"/>
          </ac:spMkLst>
        </pc:spChg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2534761849" sldId="328"/>
        </pc:sldMkLst>
      </pc:sldChg>
      <pc:sldChg chg="add del modTransition">
        <pc:chgData name="Marco Spreafico" userId="b4ed4526-8a67-4b05-8a0c-27152926aacd" providerId="ADAL" clId="{0794AD82-0294-45A9-B18E-5EE570D72F0A}" dt="2025-05-23T14:45:19.396" v="2764" actId="47"/>
        <pc:sldMkLst>
          <pc:docMk/>
          <pc:sldMk cId="1217349394" sldId="329"/>
        </pc:sldMkLst>
      </pc:sldChg>
      <pc:sldChg chg="addSp delSp modSp mod modTransition modAnim">
        <pc:chgData name="Marco Spreafico" userId="b4ed4526-8a67-4b05-8a0c-27152926aacd" providerId="ADAL" clId="{0794AD82-0294-45A9-B18E-5EE570D72F0A}" dt="2025-05-25T18:17:37.682" v="12347"/>
        <pc:sldMkLst>
          <pc:docMk/>
          <pc:sldMk cId="2525407242" sldId="330"/>
        </pc:sldMkLst>
        <pc:spChg chg="mod">
          <ac:chgData name="Marco Spreafico" userId="b4ed4526-8a67-4b05-8a0c-27152926aacd" providerId="ADAL" clId="{0794AD82-0294-45A9-B18E-5EE570D72F0A}" dt="2025-05-23T14:48:57.777" v="2770" actId="208"/>
          <ac:spMkLst>
            <pc:docMk/>
            <pc:sldMk cId="2525407242" sldId="330"/>
            <ac:spMk id="11" creationId="{4B2508D4-999D-63BF-C482-28A0D772AC26}"/>
          </ac:spMkLst>
        </pc:spChg>
      </pc:sldChg>
      <pc:sldChg chg="del modTransition">
        <pc:chgData name="Marco Spreafico" userId="b4ed4526-8a67-4b05-8a0c-27152926aacd" providerId="ADAL" clId="{0794AD82-0294-45A9-B18E-5EE570D72F0A}" dt="2025-05-23T14:45:22.433" v="2766" actId="47"/>
        <pc:sldMkLst>
          <pc:docMk/>
          <pc:sldMk cId="3528704839" sldId="331"/>
        </pc:sldMkLst>
      </pc:sldChg>
      <pc:sldChg chg="modSp mod modTransition">
        <pc:chgData name="Marco Spreafico" userId="b4ed4526-8a67-4b05-8a0c-27152926aacd" providerId="ADAL" clId="{0794AD82-0294-45A9-B18E-5EE570D72F0A}" dt="2025-05-25T16:46:42.880" v="11966" actId="20577"/>
        <pc:sldMkLst>
          <pc:docMk/>
          <pc:sldMk cId="286100605" sldId="332"/>
        </pc:sldMkLst>
        <pc:spChg chg="mod">
          <ac:chgData name="Marco Spreafico" userId="b4ed4526-8a67-4b05-8a0c-27152926aacd" providerId="ADAL" clId="{0794AD82-0294-45A9-B18E-5EE570D72F0A}" dt="2025-05-25T16:46:42.880" v="11966" actId="20577"/>
          <ac:spMkLst>
            <pc:docMk/>
            <pc:sldMk cId="286100605" sldId="332"/>
            <ac:spMk id="31" creationId="{1F7CABD1-5699-91A1-0757-7AEB8102B7E5}"/>
          </ac:spMkLst>
        </pc:spChg>
      </pc:sldChg>
      <pc:sldChg chg="addSp modSp mod modTransition modAnim">
        <pc:chgData name="Marco Spreafico" userId="b4ed4526-8a67-4b05-8a0c-27152926aacd" providerId="ADAL" clId="{0794AD82-0294-45A9-B18E-5EE570D72F0A}" dt="2025-05-25T16:47:13.067" v="11972"/>
        <pc:sldMkLst>
          <pc:docMk/>
          <pc:sldMk cId="3732846259" sldId="333"/>
        </pc:sldMkLst>
        <pc:spChg chg="mod">
          <ac:chgData name="Marco Spreafico" userId="b4ed4526-8a67-4b05-8a0c-27152926aacd" providerId="ADAL" clId="{0794AD82-0294-45A9-B18E-5EE570D72F0A}" dt="2025-05-23T15:00:35.812" v="2814" actId="14100"/>
          <ac:spMkLst>
            <pc:docMk/>
            <pc:sldMk cId="3732846259" sldId="333"/>
            <ac:spMk id="5" creationId="{73C05270-96F8-CCEF-AC0F-EC524F73CF8A}"/>
          </ac:spMkLst>
        </pc:spChg>
        <pc:spChg chg="mod">
          <ac:chgData name="Marco Spreafico" userId="b4ed4526-8a67-4b05-8a0c-27152926aacd" providerId="ADAL" clId="{0794AD82-0294-45A9-B18E-5EE570D72F0A}" dt="2025-05-23T15:00:45.458" v="2819" actId="14100"/>
          <ac:spMkLst>
            <pc:docMk/>
            <pc:sldMk cId="3732846259" sldId="333"/>
            <ac:spMk id="6" creationId="{3F4AE8F9-662C-D1F4-7AE6-96AC4FC9D96D}"/>
          </ac:spMkLst>
        </pc:spChg>
        <pc:spChg chg="mod">
          <ac:chgData name="Marco Spreafico" userId="b4ed4526-8a67-4b05-8a0c-27152926aacd" providerId="ADAL" clId="{0794AD82-0294-45A9-B18E-5EE570D72F0A}" dt="2025-05-23T15:00:39.036" v="2816" actId="14100"/>
          <ac:spMkLst>
            <pc:docMk/>
            <pc:sldMk cId="3732846259" sldId="333"/>
            <ac:spMk id="8" creationId="{1E032F32-C72C-4274-728B-2B3D5160228D}"/>
          </ac:spMkLst>
        </pc:spChg>
        <pc:spChg chg="mod">
          <ac:chgData name="Marco Spreafico" userId="b4ed4526-8a67-4b05-8a0c-27152926aacd" providerId="ADAL" clId="{0794AD82-0294-45A9-B18E-5EE570D72F0A}" dt="2025-05-23T15:00:40.957" v="2817" actId="14100"/>
          <ac:spMkLst>
            <pc:docMk/>
            <pc:sldMk cId="3732846259" sldId="333"/>
            <ac:spMk id="9" creationId="{0F02297F-C3F6-B189-6549-C5B749A277A7}"/>
          </ac:spMkLst>
        </pc:spChg>
        <pc:spChg chg="mod">
          <ac:chgData name="Marco Spreafico" userId="b4ed4526-8a67-4b05-8a0c-27152926aacd" providerId="ADAL" clId="{0794AD82-0294-45A9-B18E-5EE570D72F0A}" dt="2025-05-23T15:00:43.361" v="2818" actId="14100"/>
          <ac:spMkLst>
            <pc:docMk/>
            <pc:sldMk cId="3732846259" sldId="333"/>
            <ac:spMk id="10" creationId="{08BE8228-7AD5-9E36-8A66-4F24BA5986BA}"/>
          </ac:spMkLst>
        </pc:spChg>
        <pc:spChg chg="mod">
          <ac:chgData name="Marco Spreafico" userId="b4ed4526-8a67-4b05-8a0c-27152926aacd" providerId="ADAL" clId="{0794AD82-0294-45A9-B18E-5EE570D72F0A}" dt="2025-05-23T15:00:48.585" v="2820" actId="14100"/>
          <ac:spMkLst>
            <pc:docMk/>
            <pc:sldMk cId="3732846259" sldId="333"/>
            <ac:spMk id="12" creationId="{C97C2F43-A16D-E5C5-9629-0740D03655BC}"/>
          </ac:spMkLst>
        </pc:spChg>
        <pc:picChg chg="add mod">
          <ac:chgData name="Marco Spreafico" userId="b4ed4526-8a67-4b05-8a0c-27152926aacd" providerId="ADAL" clId="{0794AD82-0294-45A9-B18E-5EE570D72F0A}" dt="2025-05-25T16:47:04.253" v="11970" actId="1076"/>
          <ac:picMkLst>
            <pc:docMk/>
            <pc:sldMk cId="3732846259" sldId="333"/>
            <ac:picMk id="16" creationId="{3A56D329-4F76-A8AE-6269-F5CE51D1D6C0}"/>
          </ac:picMkLst>
        </pc:picChg>
      </pc:sldChg>
      <pc:sldChg chg="modSp mod modTransition">
        <pc:chgData name="Marco Spreafico" userId="b4ed4526-8a67-4b05-8a0c-27152926aacd" providerId="ADAL" clId="{0794AD82-0294-45A9-B18E-5EE570D72F0A}" dt="2025-05-25T16:43:28.209" v="11688" actId="20577"/>
        <pc:sldMkLst>
          <pc:docMk/>
          <pc:sldMk cId="1760667219" sldId="334"/>
        </pc:sldMkLst>
        <pc:spChg chg="mod">
          <ac:chgData name="Marco Spreafico" userId="b4ed4526-8a67-4b05-8a0c-27152926aacd" providerId="ADAL" clId="{0794AD82-0294-45A9-B18E-5EE570D72F0A}" dt="2025-05-25T16:43:28.209" v="11688" actId="20577"/>
          <ac:spMkLst>
            <pc:docMk/>
            <pc:sldMk cId="1760667219" sldId="334"/>
            <ac:spMk id="3" creationId="{7920DC46-826B-3492-8190-39797A822B15}"/>
          </ac:spMkLst>
        </pc:spChg>
      </pc:sldChg>
      <pc:sldChg chg="modSp mod modTransition">
        <pc:chgData name="Marco Spreafico" userId="b4ed4526-8a67-4b05-8a0c-27152926aacd" providerId="ADAL" clId="{0794AD82-0294-45A9-B18E-5EE570D72F0A}" dt="2025-05-25T16:43:36.133" v="11695" actId="1076"/>
        <pc:sldMkLst>
          <pc:docMk/>
          <pc:sldMk cId="3023205784" sldId="335"/>
        </pc:sldMkLst>
        <pc:spChg chg="mod">
          <ac:chgData name="Marco Spreafico" userId="b4ed4526-8a67-4b05-8a0c-27152926aacd" providerId="ADAL" clId="{0794AD82-0294-45A9-B18E-5EE570D72F0A}" dt="2025-05-25T16:43:36.133" v="11695" actId="1076"/>
          <ac:spMkLst>
            <pc:docMk/>
            <pc:sldMk cId="3023205784" sldId="335"/>
            <ac:spMk id="4" creationId="{6D6D394B-8205-A972-04B9-741D30E1548D}"/>
          </ac:spMkLst>
        </pc:spChg>
      </pc:sldChg>
      <pc:sldChg chg="modSp modTransition modAnim">
        <pc:chgData name="Marco Spreafico" userId="b4ed4526-8a67-4b05-8a0c-27152926aacd" providerId="ADAL" clId="{0794AD82-0294-45A9-B18E-5EE570D72F0A}" dt="2025-05-25T18:17:16.733" v="12342"/>
        <pc:sldMkLst>
          <pc:docMk/>
          <pc:sldMk cId="588560398" sldId="336"/>
        </pc:sldMkLst>
        <pc:spChg chg="mod">
          <ac:chgData name="Marco Spreafico" userId="b4ed4526-8a67-4b05-8a0c-27152926aacd" providerId="ADAL" clId="{0794AD82-0294-45A9-B18E-5EE570D72F0A}" dt="2025-05-25T16:43:42.288" v="11701" actId="20577"/>
          <ac:spMkLst>
            <pc:docMk/>
            <pc:sldMk cId="588560398" sldId="336"/>
            <ac:spMk id="3" creationId="{C969DDF5-B532-B135-A37B-F5B88DF6CE25}"/>
          </ac:spMkLst>
        </pc:spChg>
      </pc:sldChg>
      <pc:sldChg chg="addSp delSp modSp mod modTransition addAnim delAnim modAnim">
        <pc:chgData name="Marco Spreafico" userId="b4ed4526-8a67-4b05-8a0c-27152926aacd" providerId="ADAL" clId="{0794AD82-0294-45A9-B18E-5EE570D72F0A}" dt="2025-05-23T22:15:49.181" v="9428"/>
        <pc:sldMkLst>
          <pc:docMk/>
          <pc:sldMk cId="1722939386" sldId="337"/>
        </pc:sldMkLst>
        <pc:spChg chg="add del">
          <ac:chgData name="Marco Spreafico" userId="b4ed4526-8a67-4b05-8a0c-27152926aacd" providerId="ADAL" clId="{0794AD82-0294-45A9-B18E-5EE570D72F0A}" dt="2025-05-23T22:12:39.904" v="9397" actId="21"/>
          <ac:spMkLst>
            <pc:docMk/>
            <pc:sldMk cId="1722939386" sldId="337"/>
            <ac:spMk id="3" creationId="{94682DE9-D012-292F-FA7C-CC8D64479780}"/>
          </ac:spMkLst>
        </pc:spChg>
        <pc:spChg chg="add del">
          <ac:chgData name="Marco Spreafico" userId="b4ed4526-8a67-4b05-8a0c-27152926aacd" providerId="ADAL" clId="{0794AD82-0294-45A9-B18E-5EE570D72F0A}" dt="2025-05-23T22:12:39.904" v="9397" actId="21"/>
          <ac:spMkLst>
            <pc:docMk/>
            <pc:sldMk cId="1722939386" sldId="337"/>
            <ac:spMk id="5" creationId="{0FD9B10A-0E9D-1893-49E9-DCD29015510E}"/>
          </ac:spMkLst>
        </pc:spChg>
        <pc:picChg chg="mod modVis">
          <ac:chgData name="Marco Spreafico" userId="b4ed4526-8a67-4b05-8a0c-27152926aacd" providerId="ADAL" clId="{0794AD82-0294-45A9-B18E-5EE570D72F0A}" dt="2025-05-23T22:14:52.696" v="9421" actId="1076"/>
          <ac:picMkLst>
            <pc:docMk/>
            <pc:sldMk cId="1722939386" sldId="337"/>
            <ac:picMk id="7" creationId="{E8272A60-8527-BA6B-34B9-A6FD860165F8}"/>
          </ac:picMkLst>
        </pc:picChg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3327812788" sldId="338"/>
        </pc:sldMkLst>
      </pc:sldChg>
      <pc:sldChg chg="del modTransition">
        <pc:chgData name="Marco Spreafico" userId="b4ed4526-8a67-4b05-8a0c-27152926aacd" providerId="ADAL" clId="{0794AD82-0294-45A9-B18E-5EE570D72F0A}" dt="2025-05-23T22:16:14.847" v="9429" actId="2696"/>
        <pc:sldMkLst>
          <pc:docMk/>
          <pc:sldMk cId="2371832902" sldId="339"/>
        </pc:sldMkLst>
      </pc:sldChg>
      <pc:sldChg chg="add">
        <pc:chgData name="Marco Spreafico" userId="b4ed4526-8a67-4b05-8a0c-27152926aacd" providerId="ADAL" clId="{0794AD82-0294-45A9-B18E-5EE570D72F0A}" dt="2025-05-23T22:16:19.936" v="9430"/>
        <pc:sldMkLst>
          <pc:docMk/>
          <pc:sldMk cId="4015436407" sldId="339"/>
        </pc:sldMkLst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3574026982" sldId="341"/>
        </pc:sldMkLst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3197024213" sldId="342"/>
        </pc:sldMkLst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1876180579" sldId="343"/>
        </pc:sldMkLst>
      </pc:sldChg>
      <pc:sldChg chg="add">
        <pc:chgData name="Marco Spreafico" userId="b4ed4526-8a67-4b05-8a0c-27152926aacd" providerId="ADAL" clId="{0794AD82-0294-45A9-B18E-5EE570D72F0A}" dt="2025-05-23T22:16:19.936" v="9430"/>
        <pc:sldMkLst>
          <pc:docMk/>
          <pc:sldMk cId="406784520" sldId="344"/>
        </pc:sldMkLst>
      </pc:sldChg>
      <pc:sldChg chg="del modTransition">
        <pc:chgData name="Marco Spreafico" userId="b4ed4526-8a67-4b05-8a0c-27152926aacd" providerId="ADAL" clId="{0794AD82-0294-45A9-B18E-5EE570D72F0A}" dt="2025-05-23T22:16:14.847" v="9429" actId="2696"/>
        <pc:sldMkLst>
          <pc:docMk/>
          <pc:sldMk cId="2951622349" sldId="344"/>
        </pc:sldMkLst>
      </pc:sldChg>
      <pc:sldChg chg="modTransition">
        <pc:chgData name="Marco Spreafico" userId="b4ed4526-8a67-4b05-8a0c-27152926aacd" providerId="ADAL" clId="{0794AD82-0294-45A9-B18E-5EE570D72F0A}" dt="2025-05-23T11:31:28.706" v="1628"/>
        <pc:sldMkLst>
          <pc:docMk/>
          <pc:sldMk cId="3383359002" sldId="345"/>
        </pc:sldMkLst>
      </pc:sldChg>
      <pc:sldChg chg="modSp mod modTransition modAnim">
        <pc:chgData name="Marco Spreafico" userId="b4ed4526-8a67-4b05-8a0c-27152926aacd" providerId="ADAL" clId="{0794AD82-0294-45A9-B18E-5EE570D72F0A}" dt="2025-05-25T16:22:37.616" v="10426"/>
        <pc:sldMkLst>
          <pc:docMk/>
          <pc:sldMk cId="681786625" sldId="346"/>
        </pc:sldMkLst>
        <pc:spChg chg="mod">
          <ac:chgData name="Marco Spreafico" userId="b4ed4526-8a67-4b05-8a0c-27152926aacd" providerId="ADAL" clId="{0794AD82-0294-45A9-B18E-5EE570D72F0A}" dt="2025-05-23T14:51:06.238" v="2788" actId="208"/>
          <ac:spMkLst>
            <pc:docMk/>
            <pc:sldMk cId="681786625" sldId="346"/>
            <ac:spMk id="54" creationId="{C8747144-7294-2607-A9E3-C4043CC9C898}"/>
          </ac:spMkLst>
        </pc:spChg>
      </pc:sldChg>
      <pc:sldChg chg="addSp modSp mod modTransition">
        <pc:chgData name="Marco Spreafico" userId="b4ed4526-8a67-4b05-8a0c-27152926aacd" providerId="ADAL" clId="{0794AD82-0294-45A9-B18E-5EE570D72F0A}" dt="2025-05-25T16:24:05.101" v="10506" actId="1076"/>
        <pc:sldMkLst>
          <pc:docMk/>
          <pc:sldMk cId="3531992090" sldId="347"/>
        </pc:sldMkLst>
        <pc:spChg chg="add mod">
          <ac:chgData name="Marco Spreafico" userId="b4ed4526-8a67-4b05-8a0c-27152926aacd" providerId="ADAL" clId="{0794AD82-0294-45A9-B18E-5EE570D72F0A}" dt="2025-05-25T16:24:05.101" v="10506" actId="1076"/>
          <ac:spMkLst>
            <pc:docMk/>
            <pc:sldMk cId="3531992090" sldId="347"/>
            <ac:spMk id="2" creationId="{A98ECF7C-550D-0D2C-4A77-6D43FEC5510F}"/>
          </ac:spMkLst>
        </pc:spChg>
        <pc:spChg chg="add mod">
          <ac:chgData name="Marco Spreafico" userId="b4ed4526-8a67-4b05-8a0c-27152926aacd" providerId="ADAL" clId="{0794AD82-0294-45A9-B18E-5EE570D72F0A}" dt="2025-05-25T16:24:05.101" v="10506" actId="1076"/>
          <ac:spMkLst>
            <pc:docMk/>
            <pc:sldMk cId="3531992090" sldId="347"/>
            <ac:spMk id="4" creationId="{00757C11-97F9-47B7-7D54-F592C93EF1C4}"/>
          </ac:spMkLst>
        </pc:spChg>
        <pc:spChg chg="add mod">
          <ac:chgData name="Marco Spreafico" userId="b4ed4526-8a67-4b05-8a0c-27152926aacd" providerId="ADAL" clId="{0794AD82-0294-45A9-B18E-5EE570D72F0A}" dt="2025-05-25T16:24:05.101" v="10506" actId="1076"/>
          <ac:spMkLst>
            <pc:docMk/>
            <pc:sldMk cId="3531992090" sldId="347"/>
            <ac:spMk id="5" creationId="{15810DCC-BCA0-99F6-DD3F-7137B52B25ED}"/>
          </ac:spMkLst>
        </pc:spChg>
        <pc:spChg chg="mod">
          <ac:chgData name="Marco Spreafico" userId="b4ed4526-8a67-4b05-8a0c-27152926aacd" providerId="ADAL" clId="{0794AD82-0294-45A9-B18E-5EE570D72F0A}" dt="2025-05-25T16:23:35.963" v="10456" actId="692"/>
          <ac:spMkLst>
            <pc:docMk/>
            <pc:sldMk cId="3531992090" sldId="347"/>
            <ac:spMk id="54" creationId="{4019A139-3D00-1133-BF8E-64B39C53EC04}"/>
          </ac:spMkLst>
        </pc:spChg>
        <pc:spChg chg="mod">
          <ac:chgData name="Marco Spreafico" userId="b4ed4526-8a67-4b05-8a0c-27152926aacd" providerId="ADAL" clId="{0794AD82-0294-45A9-B18E-5EE570D72F0A}" dt="2025-05-25T16:23:35.963" v="10456" actId="692"/>
          <ac:spMkLst>
            <pc:docMk/>
            <pc:sldMk cId="3531992090" sldId="347"/>
            <ac:spMk id="55" creationId="{0B426394-299E-45A7-FBB0-E3336A02138C}"/>
          </ac:spMkLst>
        </pc:spChg>
        <pc:spChg chg="mod">
          <ac:chgData name="Marco Spreafico" userId="b4ed4526-8a67-4b05-8a0c-27152926aacd" providerId="ADAL" clId="{0794AD82-0294-45A9-B18E-5EE570D72F0A}" dt="2025-05-25T16:23:35.963" v="10456" actId="692"/>
          <ac:spMkLst>
            <pc:docMk/>
            <pc:sldMk cId="3531992090" sldId="347"/>
            <ac:spMk id="56" creationId="{16213177-229B-6B1B-D6CD-7E0D6C19EAD0}"/>
          </ac:spMkLst>
        </pc:spChg>
      </pc:sldChg>
      <pc:sldChg chg="add">
        <pc:chgData name="Marco Spreafico" userId="b4ed4526-8a67-4b05-8a0c-27152926aacd" providerId="ADAL" clId="{0794AD82-0294-45A9-B18E-5EE570D72F0A}" dt="2025-05-23T22:06:59.704" v="9316"/>
        <pc:sldMkLst>
          <pc:docMk/>
          <pc:sldMk cId="2191720401" sldId="348"/>
        </pc:sldMkLst>
      </pc:sldChg>
      <pc:sldChg chg="modSp del mod modTransition">
        <pc:chgData name="Marco Spreafico" userId="b4ed4526-8a67-4b05-8a0c-27152926aacd" providerId="ADAL" clId="{0794AD82-0294-45A9-B18E-5EE570D72F0A}" dt="2025-05-23T22:06:54.130" v="9315" actId="2696"/>
        <pc:sldMkLst>
          <pc:docMk/>
          <pc:sldMk cId="3929678143" sldId="348"/>
        </pc:sldMkLst>
      </pc:sldChg>
      <pc:sldChg chg="modSp mod modTransition">
        <pc:chgData name="Marco Spreafico" userId="b4ed4526-8a67-4b05-8a0c-27152926aacd" providerId="ADAL" clId="{0794AD82-0294-45A9-B18E-5EE570D72F0A}" dt="2025-05-23T14:51:04.086" v="2783" actId="208"/>
        <pc:sldMkLst>
          <pc:docMk/>
          <pc:sldMk cId="1690367272" sldId="349"/>
        </pc:sldMkLst>
        <pc:spChg chg="mod">
          <ac:chgData name="Marco Spreafico" userId="b4ed4526-8a67-4b05-8a0c-27152926aacd" providerId="ADAL" clId="{0794AD82-0294-45A9-B18E-5EE570D72F0A}" dt="2025-05-23T14:51:04.086" v="2783" actId="208"/>
          <ac:spMkLst>
            <pc:docMk/>
            <pc:sldMk cId="1690367272" sldId="349"/>
            <ac:spMk id="54" creationId="{B913B2C7-6855-58B9-C1C0-922C3314828A}"/>
          </ac:spMkLst>
        </pc:spChg>
      </pc:sldChg>
      <pc:sldChg chg="modSp mod modTransition">
        <pc:chgData name="Marco Spreafico" userId="b4ed4526-8a67-4b05-8a0c-27152926aacd" providerId="ADAL" clId="{0794AD82-0294-45A9-B18E-5EE570D72F0A}" dt="2025-05-25T18:16:40.546" v="12340"/>
        <pc:sldMkLst>
          <pc:docMk/>
          <pc:sldMk cId="1446339990" sldId="350"/>
        </pc:sldMkLst>
        <pc:spChg chg="mod">
          <ac:chgData name="Marco Spreafico" userId="b4ed4526-8a67-4b05-8a0c-27152926aacd" providerId="ADAL" clId="{0794AD82-0294-45A9-B18E-5EE570D72F0A}" dt="2025-05-23T14:51:08.740" v="2792" actId="208"/>
          <ac:spMkLst>
            <pc:docMk/>
            <pc:sldMk cId="1446339990" sldId="350"/>
            <ac:spMk id="54" creationId="{7DB4E833-6ADC-F614-7B9E-244AEA479C0C}"/>
          </ac:spMkLst>
        </pc:spChg>
      </pc:sldChg>
      <pc:sldChg chg="addSp modSp add mod modTransition modAnim">
        <pc:chgData name="Marco Spreafico" userId="b4ed4526-8a67-4b05-8a0c-27152926aacd" providerId="ADAL" clId="{0794AD82-0294-45A9-B18E-5EE570D72F0A}" dt="2025-05-23T20:14:21.783" v="8254"/>
        <pc:sldMkLst>
          <pc:docMk/>
          <pc:sldMk cId="532771343" sldId="351"/>
        </pc:sldMkLst>
        <pc:spChg chg="mod">
          <ac:chgData name="Marco Spreafico" userId="b4ed4526-8a67-4b05-8a0c-27152926aacd" providerId="ADAL" clId="{0794AD82-0294-45A9-B18E-5EE570D72F0A}" dt="2025-05-23T13:17:21.716" v="2054" actId="20577"/>
          <ac:spMkLst>
            <pc:docMk/>
            <pc:sldMk cId="532771343" sldId="351"/>
            <ac:spMk id="2" creationId="{F6D32E1E-DF62-8B21-CC6B-85C7B880A307}"/>
          </ac:spMkLst>
        </pc:spChg>
        <pc:spChg chg="add mod ord">
          <ac:chgData name="Marco Spreafico" userId="b4ed4526-8a67-4b05-8a0c-27152926aacd" providerId="ADAL" clId="{0794AD82-0294-45A9-B18E-5EE570D72F0A}" dt="2025-05-23T11:26:37.024" v="1590" actId="207"/>
          <ac:spMkLst>
            <pc:docMk/>
            <pc:sldMk cId="532771343" sldId="351"/>
            <ac:spMk id="4" creationId="{E3E40A72-18F9-1566-5481-711FBAFF5765}"/>
          </ac:spMkLst>
        </pc:spChg>
        <pc:spChg chg="add mod">
          <ac:chgData name="Marco Spreafico" userId="b4ed4526-8a67-4b05-8a0c-27152926aacd" providerId="ADAL" clId="{0794AD82-0294-45A9-B18E-5EE570D72F0A}" dt="2025-05-23T11:26:12.439" v="1582" actId="207"/>
          <ac:spMkLst>
            <pc:docMk/>
            <pc:sldMk cId="532771343" sldId="351"/>
            <ac:spMk id="5" creationId="{85E5A120-4A7E-75C9-CEA5-A364C6CD75ED}"/>
          </ac:spMkLst>
        </pc:spChg>
        <pc:spChg chg="add mod">
          <ac:chgData name="Marco Spreafico" userId="b4ed4526-8a67-4b05-8a0c-27152926aacd" providerId="ADAL" clId="{0794AD82-0294-45A9-B18E-5EE570D72F0A}" dt="2025-05-23T20:14:21.783" v="8254"/>
          <ac:spMkLst>
            <pc:docMk/>
            <pc:sldMk cId="532771343" sldId="351"/>
            <ac:spMk id="7" creationId="{959644B4-7E9F-501F-2F4F-0686E6E37312}"/>
          </ac:spMkLst>
        </pc:spChg>
      </pc:sldChg>
      <pc:sldChg chg="addSp modSp add mod modTransition">
        <pc:chgData name="Marco Spreafico" userId="b4ed4526-8a67-4b05-8a0c-27152926aacd" providerId="ADAL" clId="{0794AD82-0294-45A9-B18E-5EE570D72F0A}" dt="2025-05-23T20:14:24.135" v="8255"/>
        <pc:sldMkLst>
          <pc:docMk/>
          <pc:sldMk cId="1493522440" sldId="352"/>
        </pc:sldMkLst>
        <pc:spChg chg="mod">
          <ac:chgData name="Marco Spreafico" userId="b4ed4526-8a67-4b05-8a0c-27152926aacd" providerId="ADAL" clId="{0794AD82-0294-45A9-B18E-5EE570D72F0A}" dt="2025-05-23T13:17:19.973" v="2053" actId="20577"/>
          <ac:spMkLst>
            <pc:docMk/>
            <pc:sldMk cId="1493522440" sldId="352"/>
            <ac:spMk id="2" creationId="{693A8BF3-04C8-3774-C972-4656E4421AD9}"/>
          </ac:spMkLst>
        </pc:spChg>
        <pc:spChg chg="mod">
          <ac:chgData name="Marco Spreafico" userId="b4ed4526-8a67-4b05-8a0c-27152926aacd" providerId="ADAL" clId="{0794AD82-0294-45A9-B18E-5EE570D72F0A}" dt="2025-05-23T14:51:32.671" v="2795" actId="208"/>
          <ac:spMkLst>
            <pc:docMk/>
            <pc:sldMk cId="1493522440" sldId="352"/>
            <ac:spMk id="4" creationId="{088993B4-8B7C-D448-554F-CE27E7CD19A8}"/>
          </ac:spMkLst>
        </pc:spChg>
        <pc:spChg chg="mod">
          <ac:chgData name="Marco Spreafico" userId="b4ed4526-8a67-4b05-8a0c-27152926aacd" providerId="ADAL" clId="{0794AD82-0294-45A9-B18E-5EE570D72F0A}" dt="2025-05-23T14:51:39.061" v="2796" actId="207"/>
          <ac:spMkLst>
            <pc:docMk/>
            <pc:sldMk cId="1493522440" sldId="352"/>
            <ac:spMk id="5" creationId="{5AA5A6F6-4BF8-EAC2-B64F-869BCFD9865F}"/>
          </ac:spMkLst>
        </pc:spChg>
        <pc:spChg chg="add mod">
          <ac:chgData name="Marco Spreafico" userId="b4ed4526-8a67-4b05-8a0c-27152926aacd" providerId="ADAL" clId="{0794AD82-0294-45A9-B18E-5EE570D72F0A}" dt="2025-05-23T20:14:24.135" v="8255"/>
          <ac:spMkLst>
            <pc:docMk/>
            <pc:sldMk cId="1493522440" sldId="352"/>
            <ac:spMk id="6" creationId="{9AC17CB9-3B81-6A30-F1A9-73D20E364F6A}"/>
          </ac:spMkLst>
        </pc:spChg>
      </pc:sldChg>
      <pc:sldChg chg="addSp modSp add mod modTransition">
        <pc:chgData name="Marco Spreafico" userId="b4ed4526-8a67-4b05-8a0c-27152926aacd" providerId="ADAL" clId="{0794AD82-0294-45A9-B18E-5EE570D72F0A}" dt="2025-05-23T20:14:25.249" v="8256"/>
        <pc:sldMkLst>
          <pc:docMk/>
          <pc:sldMk cId="434855353" sldId="353"/>
        </pc:sldMkLst>
        <pc:spChg chg="mod">
          <ac:chgData name="Marco Spreafico" userId="b4ed4526-8a67-4b05-8a0c-27152926aacd" providerId="ADAL" clId="{0794AD82-0294-45A9-B18E-5EE570D72F0A}" dt="2025-05-23T13:17:17.890" v="2052" actId="20577"/>
          <ac:spMkLst>
            <pc:docMk/>
            <pc:sldMk cId="434855353" sldId="353"/>
            <ac:spMk id="2" creationId="{75401E3F-05AA-6C49-ABBD-93181BD70695}"/>
          </ac:spMkLst>
        </pc:spChg>
        <pc:spChg chg="mod">
          <ac:chgData name="Marco Spreafico" userId="b4ed4526-8a67-4b05-8a0c-27152926aacd" providerId="ADAL" clId="{0794AD82-0294-45A9-B18E-5EE570D72F0A}" dt="2025-05-23T14:51:48.673" v="2797" actId="208"/>
          <ac:spMkLst>
            <pc:docMk/>
            <pc:sldMk cId="434855353" sldId="353"/>
            <ac:spMk id="4" creationId="{426CCFD7-46B0-2C0A-0112-40F081FA3B96}"/>
          </ac:spMkLst>
        </pc:spChg>
        <pc:spChg chg="mod">
          <ac:chgData name="Marco Spreafico" userId="b4ed4526-8a67-4b05-8a0c-27152926aacd" providerId="ADAL" clId="{0794AD82-0294-45A9-B18E-5EE570D72F0A}" dt="2025-05-23T14:52:03.580" v="2801" actId="207"/>
          <ac:spMkLst>
            <pc:docMk/>
            <pc:sldMk cId="434855353" sldId="353"/>
            <ac:spMk id="5" creationId="{BDE1AF2C-FF60-C4F2-FA7D-37DA665CD954}"/>
          </ac:spMkLst>
        </pc:spChg>
        <pc:spChg chg="add mod ord">
          <ac:chgData name="Marco Spreafico" userId="b4ed4526-8a67-4b05-8a0c-27152926aacd" providerId="ADAL" clId="{0794AD82-0294-45A9-B18E-5EE570D72F0A}" dt="2025-05-23T14:51:48.673" v="2797" actId="208"/>
          <ac:spMkLst>
            <pc:docMk/>
            <pc:sldMk cId="434855353" sldId="353"/>
            <ac:spMk id="6" creationId="{1D4A4661-7972-B12C-FBAA-AC80116E2201}"/>
          </ac:spMkLst>
        </pc:spChg>
        <pc:spChg chg="add mod">
          <ac:chgData name="Marco Spreafico" userId="b4ed4526-8a67-4b05-8a0c-27152926aacd" providerId="ADAL" clId="{0794AD82-0294-45A9-B18E-5EE570D72F0A}" dt="2025-05-23T14:52:03.580" v="2801" actId="207"/>
          <ac:spMkLst>
            <pc:docMk/>
            <pc:sldMk cId="434855353" sldId="353"/>
            <ac:spMk id="7" creationId="{9BADB5FB-3824-8FE7-3AD0-919364B2F794}"/>
          </ac:spMkLst>
        </pc:spChg>
        <pc:spChg chg="add mod">
          <ac:chgData name="Marco Spreafico" userId="b4ed4526-8a67-4b05-8a0c-27152926aacd" providerId="ADAL" clId="{0794AD82-0294-45A9-B18E-5EE570D72F0A}" dt="2025-05-23T20:14:25.249" v="8256"/>
          <ac:spMkLst>
            <pc:docMk/>
            <pc:sldMk cId="434855353" sldId="353"/>
            <ac:spMk id="8" creationId="{47DB2EF5-835F-2D61-FCA6-31DD430B064C}"/>
          </ac:spMkLst>
        </pc:spChg>
      </pc:sldChg>
      <pc:sldChg chg="addSp delSp modSp add mod ord modTransition modAnim">
        <pc:chgData name="Marco Spreafico" userId="b4ed4526-8a67-4b05-8a0c-27152926aacd" providerId="ADAL" clId="{0794AD82-0294-45A9-B18E-5EE570D72F0A}" dt="2025-05-23T22:26:29.790" v="9457" actId="171"/>
        <pc:sldMkLst>
          <pc:docMk/>
          <pc:sldMk cId="1060481882" sldId="354"/>
        </pc:sldMkLst>
        <pc:spChg chg="mod">
          <ac:chgData name="Marco Spreafico" userId="b4ed4526-8a67-4b05-8a0c-27152926aacd" providerId="ADAL" clId="{0794AD82-0294-45A9-B18E-5EE570D72F0A}" dt="2025-05-23T11:28:04.876" v="1601" actId="208"/>
          <ac:spMkLst>
            <pc:docMk/>
            <pc:sldMk cId="1060481882" sldId="354"/>
            <ac:spMk id="4" creationId="{53374B60-8AB7-8440-E4AC-B48A3F580534}"/>
          </ac:spMkLst>
        </pc:spChg>
        <pc:spChg chg="mod">
          <ac:chgData name="Marco Spreafico" userId="b4ed4526-8a67-4b05-8a0c-27152926aacd" providerId="ADAL" clId="{0794AD82-0294-45A9-B18E-5EE570D72F0A}" dt="2025-05-23T11:28:45.919" v="1603" actId="1076"/>
          <ac:spMkLst>
            <pc:docMk/>
            <pc:sldMk cId="1060481882" sldId="354"/>
            <ac:spMk id="5" creationId="{D814A04F-7142-9AC9-A765-2FB5B4B4CA00}"/>
          </ac:spMkLst>
        </pc:spChg>
        <pc:spChg chg="mod">
          <ac:chgData name="Marco Spreafico" userId="b4ed4526-8a67-4b05-8a0c-27152926aacd" providerId="ADAL" clId="{0794AD82-0294-45A9-B18E-5EE570D72F0A}" dt="2025-05-23T11:28:04.876" v="1601" actId="208"/>
          <ac:spMkLst>
            <pc:docMk/>
            <pc:sldMk cId="1060481882" sldId="354"/>
            <ac:spMk id="6" creationId="{5CC97C7B-A5D9-8601-59A7-62984105C325}"/>
          </ac:spMkLst>
        </pc:spChg>
        <pc:spChg chg="mod">
          <ac:chgData name="Marco Spreafico" userId="b4ed4526-8a67-4b05-8a0c-27152926aacd" providerId="ADAL" clId="{0794AD82-0294-45A9-B18E-5EE570D72F0A}" dt="2025-05-23T22:25:41.699" v="9446" actId="1076"/>
          <ac:spMkLst>
            <pc:docMk/>
            <pc:sldMk cId="1060481882" sldId="354"/>
            <ac:spMk id="7" creationId="{8C7D6EED-05D1-7C6D-DA98-CF84A0F2C223}"/>
          </ac:spMkLst>
        </pc:spChg>
        <pc:spChg chg="add mod ord">
          <ac:chgData name="Marco Spreafico" userId="b4ed4526-8a67-4b05-8a0c-27152926aacd" providerId="ADAL" clId="{0794AD82-0294-45A9-B18E-5EE570D72F0A}" dt="2025-05-23T11:28:04.876" v="1601" actId="208"/>
          <ac:spMkLst>
            <pc:docMk/>
            <pc:sldMk cId="1060481882" sldId="354"/>
            <ac:spMk id="8" creationId="{8A96C819-62E6-9374-DCC6-EAF42047271F}"/>
          </ac:spMkLst>
        </pc:spChg>
        <pc:spChg chg="add mod">
          <ac:chgData name="Marco Spreafico" userId="b4ed4526-8a67-4b05-8a0c-27152926aacd" providerId="ADAL" clId="{0794AD82-0294-45A9-B18E-5EE570D72F0A}" dt="2025-05-23T20:14:28.244" v="8259"/>
          <ac:spMkLst>
            <pc:docMk/>
            <pc:sldMk cId="1060481882" sldId="354"/>
            <ac:spMk id="10" creationId="{EE60C87F-04B4-0F96-3417-152E91AB7F39}"/>
          </ac:spMkLst>
        </pc:spChg>
        <pc:spChg chg="add del mod ord">
          <ac:chgData name="Marco Spreafico" userId="b4ed4526-8a67-4b05-8a0c-27152926aacd" providerId="ADAL" clId="{0794AD82-0294-45A9-B18E-5EE570D72F0A}" dt="2025-05-23T22:26:29.790" v="9457" actId="171"/>
          <ac:spMkLst>
            <pc:docMk/>
            <pc:sldMk cId="1060481882" sldId="354"/>
            <ac:spMk id="13" creationId="{6040B806-5701-A3EB-D39F-46301996626A}"/>
          </ac:spMkLst>
        </pc:spChg>
      </pc:sldChg>
      <pc:sldChg chg="addSp delSp modSp add del mod delAnim">
        <pc:chgData name="Marco Spreafico" userId="b4ed4526-8a67-4b05-8a0c-27152926aacd" providerId="ADAL" clId="{0794AD82-0294-45A9-B18E-5EE570D72F0A}" dt="2025-05-23T22:23:34.830" v="9431" actId="47"/>
        <pc:sldMkLst>
          <pc:docMk/>
          <pc:sldMk cId="813583427" sldId="355"/>
        </pc:sldMkLst>
      </pc:sldChg>
      <pc:sldChg chg="addSp modSp add mod modAnim">
        <pc:chgData name="Marco Spreafico" userId="b4ed4526-8a67-4b05-8a0c-27152926aacd" providerId="ADAL" clId="{0794AD82-0294-45A9-B18E-5EE570D72F0A}" dt="2025-05-23T22:24:30.384" v="9435"/>
        <pc:sldMkLst>
          <pc:docMk/>
          <pc:sldMk cId="4028243585" sldId="356"/>
        </pc:sldMkLst>
        <pc:spChg chg="mod">
          <ac:chgData name="Marco Spreafico" userId="b4ed4526-8a67-4b05-8a0c-27152926aacd" providerId="ADAL" clId="{0794AD82-0294-45A9-B18E-5EE570D72F0A}" dt="2025-05-23T13:35:02.651" v="2076" actId="207"/>
          <ac:spMkLst>
            <pc:docMk/>
            <pc:sldMk cId="4028243585" sldId="356"/>
            <ac:spMk id="2" creationId="{302A4AC8-365C-6E1E-2832-E82F0407BCBD}"/>
          </ac:spMkLst>
        </pc:spChg>
        <pc:spChg chg="add mod">
          <ac:chgData name="Marco Spreafico" userId="b4ed4526-8a67-4b05-8a0c-27152926aacd" providerId="ADAL" clId="{0794AD82-0294-45A9-B18E-5EE570D72F0A}" dt="2025-05-23T14:19:44.694" v="2531" actId="20577"/>
          <ac:spMkLst>
            <pc:docMk/>
            <pc:sldMk cId="4028243585" sldId="356"/>
            <ac:spMk id="5" creationId="{1361C7FE-EACE-44FC-0B29-E82823F0D9C8}"/>
          </ac:spMkLst>
        </pc:spChg>
        <pc:spChg chg="add mod">
          <ac:chgData name="Marco Spreafico" userId="b4ed4526-8a67-4b05-8a0c-27152926aacd" providerId="ADAL" clId="{0794AD82-0294-45A9-B18E-5EE570D72F0A}" dt="2025-05-23T20:14:27.518" v="8258"/>
          <ac:spMkLst>
            <pc:docMk/>
            <pc:sldMk cId="4028243585" sldId="356"/>
            <ac:spMk id="8" creationId="{3B895773-67C8-6749-9D36-11C7174CF2C5}"/>
          </ac:spMkLst>
        </pc:spChg>
      </pc:sldChg>
      <pc:sldChg chg="add">
        <pc:chgData name="Marco Spreafico" userId="b4ed4526-8a67-4b05-8a0c-27152926aacd" providerId="ADAL" clId="{0794AD82-0294-45A9-B18E-5EE570D72F0A}" dt="2025-05-23T14:26:26.085" v="2668"/>
        <pc:sldMkLst>
          <pc:docMk/>
          <pc:sldMk cId="3395933476" sldId="357"/>
        </pc:sldMkLst>
      </pc:sldChg>
      <pc:sldChg chg="add">
        <pc:chgData name="Marco Spreafico" userId="b4ed4526-8a67-4b05-8a0c-27152926aacd" providerId="ADAL" clId="{0794AD82-0294-45A9-B18E-5EE570D72F0A}" dt="2025-05-23T14:26:31.057" v="2671"/>
        <pc:sldMkLst>
          <pc:docMk/>
          <pc:sldMk cId="4265114709" sldId="358"/>
        </pc:sldMkLst>
      </pc:sldChg>
      <pc:sldChg chg="add modTransition">
        <pc:chgData name="Marco Spreafico" userId="b4ed4526-8a67-4b05-8a0c-27152926aacd" providerId="ADAL" clId="{0794AD82-0294-45A9-B18E-5EE570D72F0A}" dt="2025-05-25T18:17:22.712" v="12343"/>
        <pc:sldMkLst>
          <pc:docMk/>
          <pc:sldMk cId="3340880715" sldId="359"/>
        </pc:sldMkLst>
      </pc:sldChg>
      <pc:sldChg chg="add modTransition">
        <pc:chgData name="Marco Spreafico" userId="b4ed4526-8a67-4b05-8a0c-27152926aacd" providerId="ADAL" clId="{0794AD82-0294-45A9-B18E-5EE570D72F0A}" dt="2025-05-25T18:17:40.529" v="12348"/>
        <pc:sldMkLst>
          <pc:docMk/>
          <pc:sldMk cId="2960316446" sldId="360"/>
        </pc:sldMkLst>
      </pc:sldChg>
      <pc:sldChg chg="addSp delSp modSp add mod">
        <pc:chgData name="Marco Spreafico" userId="b4ed4526-8a67-4b05-8a0c-27152926aacd" providerId="ADAL" clId="{0794AD82-0294-45A9-B18E-5EE570D72F0A}" dt="2025-05-23T20:14:38.072" v="8261"/>
        <pc:sldMkLst>
          <pc:docMk/>
          <pc:sldMk cId="3028652159" sldId="361"/>
        </pc:sldMkLst>
        <pc:spChg chg="add mod ord">
          <ac:chgData name="Marco Spreafico" userId="b4ed4526-8a67-4b05-8a0c-27152926aacd" providerId="ADAL" clId="{0794AD82-0294-45A9-B18E-5EE570D72F0A}" dt="2025-05-23T15:31:45.083" v="4039" actId="167"/>
          <ac:spMkLst>
            <pc:docMk/>
            <pc:sldMk cId="3028652159" sldId="361"/>
            <ac:spMk id="2" creationId="{717734BF-1C9F-4119-89EC-7C9C156DE5B0}"/>
          </ac:spMkLst>
        </pc:spChg>
        <pc:spChg chg="add mod ord">
          <ac:chgData name="Marco Spreafico" userId="b4ed4526-8a67-4b05-8a0c-27152926aacd" providerId="ADAL" clId="{0794AD82-0294-45A9-B18E-5EE570D72F0A}" dt="2025-05-23T15:32:20.098" v="4059" actId="14100"/>
          <ac:spMkLst>
            <pc:docMk/>
            <pc:sldMk cId="3028652159" sldId="361"/>
            <ac:spMk id="4" creationId="{645B5422-719B-5A97-9B94-31070B14908E}"/>
          </ac:spMkLst>
        </pc:spChg>
        <pc:spChg chg="add mod">
          <ac:chgData name="Marco Spreafico" userId="b4ed4526-8a67-4b05-8a0c-27152926aacd" providerId="ADAL" clId="{0794AD82-0294-45A9-B18E-5EE570D72F0A}" dt="2025-05-23T20:14:38.072" v="8261"/>
          <ac:spMkLst>
            <pc:docMk/>
            <pc:sldMk cId="3028652159" sldId="361"/>
            <ac:spMk id="5" creationId="{43F316D8-AC83-98D4-094C-08E491273DEE}"/>
          </ac:spMkLst>
        </pc:spChg>
        <pc:spChg chg="mod">
          <ac:chgData name="Marco Spreafico" userId="b4ed4526-8a67-4b05-8a0c-27152926aacd" providerId="ADAL" clId="{0794AD82-0294-45A9-B18E-5EE570D72F0A}" dt="2025-05-23T15:32:13.930" v="4058" actId="20577"/>
          <ac:spMkLst>
            <pc:docMk/>
            <pc:sldMk cId="3028652159" sldId="361"/>
            <ac:spMk id="10" creationId="{048D7978-5888-32C5-2190-30EF673DF745}"/>
          </ac:spMkLst>
        </pc:spChg>
        <pc:picChg chg="mod">
          <ac:chgData name="Marco Spreafico" userId="b4ed4526-8a67-4b05-8a0c-27152926aacd" providerId="ADAL" clId="{0794AD82-0294-45A9-B18E-5EE570D72F0A}" dt="2025-05-23T15:32:06.450" v="4045" actId="1076"/>
          <ac:picMkLst>
            <pc:docMk/>
            <pc:sldMk cId="3028652159" sldId="361"/>
            <ac:picMk id="9" creationId="{732F90AB-8D61-2744-667D-400AF8F89EAB}"/>
          </ac:picMkLst>
        </pc:picChg>
      </pc:sldChg>
      <pc:sldChg chg="add del">
        <pc:chgData name="Marco Spreafico" userId="b4ed4526-8a67-4b05-8a0c-27152926aacd" providerId="ADAL" clId="{0794AD82-0294-45A9-B18E-5EE570D72F0A}" dt="2025-05-23T16:19:13.270" v="5015" actId="47"/>
        <pc:sldMkLst>
          <pc:docMk/>
          <pc:sldMk cId="1638097321" sldId="362"/>
        </pc:sldMkLst>
      </pc:sldChg>
      <pc:sldChg chg="addSp modSp mod modAnim">
        <pc:chgData name="Marco Spreafico" userId="b4ed4526-8a67-4b05-8a0c-27152926aacd" providerId="ADAL" clId="{0794AD82-0294-45A9-B18E-5EE570D72F0A}" dt="2025-05-23T22:29:35.078" v="9488"/>
        <pc:sldMkLst>
          <pc:docMk/>
          <pc:sldMk cId="3008917611" sldId="363"/>
        </pc:sldMkLst>
        <pc:spChg chg="mod">
          <ac:chgData name="Marco Spreafico" userId="b4ed4526-8a67-4b05-8a0c-27152926aacd" providerId="ADAL" clId="{0794AD82-0294-45A9-B18E-5EE570D72F0A}" dt="2025-05-23T16:34:41.591" v="5107" actId="20577"/>
          <ac:spMkLst>
            <pc:docMk/>
            <pc:sldMk cId="3008917611" sldId="363"/>
            <ac:spMk id="2" creationId="{75F2182A-BA6D-7340-FE40-BD3C9880EBD5}"/>
          </ac:spMkLst>
        </pc:spChg>
        <pc:spChg chg="add mod modVis">
          <ac:chgData name="Marco Spreafico" userId="b4ed4526-8a67-4b05-8a0c-27152926aacd" providerId="ADAL" clId="{0794AD82-0294-45A9-B18E-5EE570D72F0A}" dt="2025-05-23T22:27:48.278" v="9476" actId="14429"/>
          <ac:spMkLst>
            <pc:docMk/>
            <pc:sldMk cId="3008917611" sldId="363"/>
            <ac:spMk id="4" creationId="{DB3E2260-3321-6617-22D4-490DDCB25192}"/>
          </ac:spMkLst>
        </pc:spChg>
        <pc:spChg chg="add mod modVis">
          <ac:chgData name="Marco Spreafico" userId="b4ed4526-8a67-4b05-8a0c-27152926aacd" providerId="ADAL" clId="{0794AD82-0294-45A9-B18E-5EE570D72F0A}" dt="2025-05-23T22:27:33.610" v="9464" actId="14429"/>
          <ac:spMkLst>
            <pc:docMk/>
            <pc:sldMk cId="3008917611" sldId="363"/>
            <ac:spMk id="8" creationId="{7B13341A-C33B-7A8D-9EC5-56E720AD8387}"/>
          </ac:spMkLst>
        </pc:spChg>
        <pc:picChg chg="mod modVis">
          <ac:chgData name="Marco Spreafico" userId="b4ed4526-8a67-4b05-8a0c-27152926aacd" providerId="ADAL" clId="{0794AD82-0294-45A9-B18E-5EE570D72F0A}" dt="2025-05-23T22:27:45.328" v="9472" actId="14429"/>
          <ac:picMkLst>
            <pc:docMk/>
            <pc:sldMk cId="3008917611" sldId="363"/>
            <ac:picMk id="5" creationId="{05F0A836-F908-6B6C-E339-CB4FB204C2C7}"/>
          </ac:picMkLst>
        </pc:picChg>
        <pc:picChg chg="mod modVis">
          <ac:chgData name="Marco Spreafico" userId="b4ed4526-8a67-4b05-8a0c-27152926aacd" providerId="ADAL" clId="{0794AD82-0294-45A9-B18E-5EE570D72F0A}" dt="2025-05-23T22:27:47.835" v="9475" actId="14429"/>
          <ac:picMkLst>
            <pc:docMk/>
            <pc:sldMk cId="3008917611" sldId="363"/>
            <ac:picMk id="6" creationId="{F89C6661-EAF5-8332-53E8-CC6077695A4C}"/>
          </ac:picMkLst>
        </pc:picChg>
        <pc:picChg chg="mod modVis">
          <ac:chgData name="Marco Spreafico" userId="b4ed4526-8a67-4b05-8a0c-27152926aacd" providerId="ADAL" clId="{0794AD82-0294-45A9-B18E-5EE570D72F0A}" dt="2025-05-23T22:27:46.006" v="9473" actId="14429"/>
          <ac:picMkLst>
            <pc:docMk/>
            <pc:sldMk cId="3008917611" sldId="363"/>
            <ac:picMk id="7" creationId="{036272B5-33CF-FB45-CF34-DB61A3C0BEB8}"/>
          </ac:picMkLst>
        </pc:picChg>
      </pc:sldChg>
      <pc:sldChg chg="addSp delSp modSp add mod">
        <pc:chgData name="Marco Spreafico" userId="b4ed4526-8a67-4b05-8a0c-27152926aacd" providerId="ADAL" clId="{0794AD82-0294-45A9-B18E-5EE570D72F0A}" dt="2025-05-23T18:43:18.015" v="5789" actId="167"/>
        <pc:sldMkLst>
          <pc:docMk/>
          <pc:sldMk cId="3349982511" sldId="364"/>
        </pc:sldMkLst>
        <pc:spChg chg="add mod ord">
          <ac:chgData name="Marco Spreafico" userId="b4ed4526-8a67-4b05-8a0c-27152926aacd" providerId="ADAL" clId="{0794AD82-0294-45A9-B18E-5EE570D72F0A}" dt="2025-05-23T18:43:18.015" v="5789" actId="167"/>
          <ac:spMkLst>
            <pc:docMk/>
            <pc:sldMk cId="3349982511" sldId="364"/>
            <ac:spMk id="4" creationId="{C5D1348B-46BE-B3DB-CD75-A8DB7AC41721}"/>
          </ac:spMkLst>
        </pc:spChg>
        <pc:picChg chg="mod">
          <ac:chgData name="Marco Spreafico" userId="b4ed4526-8a67-4b05-8a0c-27152926aacd" providerId="ADAL" clId="{0794AD82-0294-45A9-B18E-5EE570D72F0A}" dt="2025-05-23T18:42:40.725" v="5760" actId="1076"/>
          <ac:picMkLst>
            <pc:docMk/>
            <pc:sldMk cId="3349982511" sldId="364"/>
            <ac:picMk id="11" creationId="{C4A86BAC-63E9-1AEB-8F1D-51B700CE504B}"/>
          </ac:picMkLst>
        </pc:picChg>
      </pc:sldChg>
      <pc:sldChg chg="addSp delSp modSp add mod">
        <pc:chgData name="Marco Spreafico" userId="b4ed4526-8a67-4b05-8a0c-27152926aacd" providerId="ADAL" clId="{0794AD82-0294-45A9-B18E-5EE570D72F0A}" dt="2025-05-23T18:43:31.601" v="5835" actId="167"/>
        <pc:sldMkLst>
          <pc:docMk/>
          <pc:sldMk cId="2596536694" sldId="365"/>
        </pc:sldMkLst>
        <pc:spChg chg="add mod ord">
          <ac:chgData name="Marco Spreafico" userId="b4ed4526-8a67-4b05-8a0c-27152926aacd" providerId="ADAL" clId="{0794AD82-0294-45A9-B18E-5EE570D72F0A}" dt="2025-05-23T18:43:31.601" v="5835" actId="167"/>
          <ac:spMkLst>
            <pc:docMk/>
            <pc:sldMk cId="2596536694" sldId="365"/>
            <ac:spMk id="4" creationId="{4ED6888C-1697-D37E-24CD-2D1B5B881C5C}"/>
          </ac:spMkLst>
        </pc:spChg>
        <pc:picChg chg="mod">
          <ac:chgData name="Marco Spreafico" userId="b4ed4526-8a67-4b05-8a0c-27152926aacd" providerId="ADAL" clId="{0794AD82-0294-45A9-B18E-5EE570D72F0A}" dt="2025-05-23T18:42:45.987" v="5761" actId="1076"/>
          <ac:picMkLst>
            <pc:docMk/>
            <pc:sldMk cId="2596536694" sldId="365"/>
            <ac:picMk id="15" creationId="{4B0E55C1-0607-219E-C067-6711785DFBD6}"/>
          </ac:picMkLst>
        </pc:picChg>
      </pc:sldChg>
      <pc:sldChg chg="new del">
        <pc:chgData name="Marco Spreafico" userId="b4ed4526-8a67-4b05-8a0c-27152926aacd" providerId="ADAL" clId="{0794AD82-0294-45A9-B18E-5EE570D72F0A}" dt="2025-05-23T18:52:00.477" v="7113" actId="47"/>
        <pc:sldMkLst>
          <pc:docMk/>
          <pc:sldMk cId="1301541197" sldId="366"/>
        </pc:sldMkLst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2620914618" sldId="367"/>
        </pc:sldMkLst>
        <pc:spChg chg="mod">
          <ac:chgData name="Marco Spreafico" userId="b4ed4526-8a67-4b05-8a0c-27152926aacd" providerId="ADAL" clId="{0794AD82-0294-45A9-B18E-5EE570D72F0A}" dt="2025-05-23T18:54:55.784" v="7254" actId="20577"/>
          <ac:spMkLst>
            <pc:docMk/>
            <pc:sldMk cId="2620914618" sldId="367"/>
            <ac:spMk id="2" creationId="{0F0FDC63-8503-28E0-6844-C15CE4D42B95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5" creationId="{3EB64820-90BD-D79C-18B4-D280F2696325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6" creationId="{9FC3CD72-1B85-C572-8688-89487033B74E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7" creationId="{616E69F7-E292-1010-8255-57849DB57581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11" creationId="{936742FC-6D66-24F3-6D4F-A1EA39FEB1E0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15" creationId="{8A526E90-52D4-4FE3-6F38-448FA1374C27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18" creationId="{EADE5792-AB1A-E146-558F-522E2E5F086B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65" creationId="{DF94095C-68AD-A364-03FB-2B510DD8BD6B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71" creationId="{F722261E-46A8-1DBD-7735-88CDC4007226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144" creationId="{1BD344BB-3D40-58B8-EE6A-81820BAFA19E}"/>
          </ac:spMkLst>
        </pc:spChg>
        <pc:spChg chg="mod">
          <ac:chgData name="Marco Spreafico" userId="b4ed4526-8a67-4b05-8a0c-27152926aacd" providerId="ADAL" clId="{0794AD82-0294-45A9-B18E-5EE570D72F0A}" dt="2025-05-23T18:57:21.781" v="7278"/>
          <ac:spMkLst>
            <pc:docMk/>
            <pc:sldMk cId="2620914618" sldId="367"/>
            <ac:spMk id="146" creationId="{D6500B9F-69FD-F334-2F4B-747A4D64DB0B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2" creationId="{1971CCC1-B56D-D2F3-F814-9C73F7E2F531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3" creationId="{25D644E6-4905-873C-7E28-C9DE74C1AADE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5" creationId="{3804AC5A-3792-7B3D-9DB7-4296F0565018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6" creationId="{674B6AF2-EC8F-8962-03DC-9F543E1D05A5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8" creationId="{77D1E034-8880-0EE1-F33E-4484EE37E035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179" creationId="{03B1C613-1D5A-9F8A-168D-A3BEA2FA2E25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200" creationId="{257AF243-2323-A56D-519C-6E6D3A63F532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201" creationId="{5B790C98-0C12-50B2-BDCB-E46E456EFF0D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202" creationId="{85D97C14-358A-1C83-FDFB-B1BA16C98C88}"/>
          </ac:spMkLst>
        </pc:spChg>
        <pc:spChg chg="mod">
          <ac:chgData name="Marco Spreafico" userId="b4ed4526-8a67-4b05-8a0c-27152926aacd" providerId="ADAL" clId="{0794AD82-0294-45A9-B18E-5EE570D72F0A}" dt="2025-05-23T18:57:53.185" v="7282"/>
          <ac:spMkLst>
            <pc:docMk/>
            <pc:sldMk cId="2620914618" sldId="367"/>
            <ac:spMk id="203" creationId="{D007AD0E-ED0D-A8CB-E05C-D41B1FE9F585}"/>
          </ac:spMkLst>
        </pc:spChg>
        <pc:grpChg chg="mod">
          <ac:chgData name="Marco Spreafico" userId="b4ed4526-8a67-4b05-8a0c-27152926aacd" providerId="ADAL" clId="{0794AD82-0294-45A9-B18E-5EE570D72F0A}" dt="2025-05-23T18:57:32.378" v="7281" actId="1076"/>
          <ac:grpSpMkLst>
            <pc:docMk/>
            <pc:sldMk cId="2620914618" sldId="367"/>
            <ac:grpSpMk id="4" creationId="{E244E906-FFF2-45E2-9F60-CF5B1A31A0A3}"/>
          </ac:grpSpMkLst>
        </pc:grpChg>
        <pc:grpChg chg="mod">
          <ac:chgData name="Marco Spreafico" userId="b4ed4526-8a67-4b05-8a0c-27152926aacd" providerId="ADAL" clId="{0794AD82-0294-45A9-B18E-5EE570D72F0A}" dt="2025-05-23T18:57:25.517" v="7279" actId="1076"/>
          <ac:grpSpMkLst>
            <pc:docMk/>
            <pc:sldMk cId="2620914618" sldId="367"/>
            <ac:grpSpMk id="38" creationId="{775F48A6-D0BC-ADC5-8F73-41A8E6711C2C}"/>
          </ac:grpSpMkLst>
        </pc:grpChg>
        <pc:grpChg chg="mod">
          <ac:chgData name="Marco Spreafico" userId="b4ed4526-8a67-4b05-8a0c-27152926aacd" providerId="ADAL" clId="{0794AD82-0294-45A9-B18E-5EE570D72F0A}" dt="2025-05-23T18:58:27.034" v="7290" actId="1076"/>
          <ac:grpSpMkLst>
            <pc:docMk/>
            <pc:sldMk cId="2620914618" sldId="367"/>
            <ac:grpSpMk id="92" creationId="{14AB05E9-C4CC-29B4-EC4F-56C69B87D564}"/>
          </ac:grpSpMkLst>
        </pc:grpChg>
        <pc:grpChg chg="mod">
          <ac:chgData name="Marco Spreafico" userId="b4ed4526-8a67-4b05-8a0c-27152926aacd" providerId="ADAL" clId="{0794AD82-0294-45A9-B18E-5EE570D72F0A}" dt="2025-05-23T18:57:32.378" v="7281" actId="1076"/>
          <ac:grpSpMkLst>
            <pc:docMk/>
            <pc:sldMk cId="2620914618" sldId="367"/>
            <ac:grpSpMk id="150" creationId="{64D7F8EC-676F-10DA-37E6-675E2AB97418}"/>
          </ac:grpSpMkLst>
        </pc:grpChg>
        <pc:grpChg chg="mod">
          <ac:chgData name="Marco Spreafico" userId="b4ed4526-8a67-4b05-8a0c-27152926aacd" providerId="ADAL" clId="{0794AD82-0294-45A9-B18E-5EE570D72F0A}" dt="2025-05-23T18:57:59.567" v="7284" actId="164"/>
          <ac:grpSpMkLst>
            <pc:docMk/>
            <pc:sldMk cId="2620914618" sldId="367"/>
            <ac:grpSpMk id="170" creationId="{94A633EE-6D0B-4134-D320-9A313A44E679}"/>
          </ac:grpSpMkLst>
        </pc:grpChg>
        <pc:grpChg chg="mod">
          <ac:chgData name="Marco Spreafico" userId="b4ed4526-8a67-4b05-8a0c-27152926aacd" providerId="ADAL" clId="{0794AD82-0294-45A9-B18E-5EE570D72F0A}" dt="2025-05-23T18:57:59.567" v="7284" actId="164"/>
          <ac:grpSpMkLst>
            <pc:docMk/>
            <pc:sldMk cId="2620914618" sldId="367"/>
            <ac:grpSpMk id="205" creationId="{A69EFB49-F6CE-293C-34B8-7862D4C29C89}"/>
          </ac:grpSpMkLst>
        </pc:grpChg>
        <pc:grpChg chg="add mod">
          <ac:chgData name="Marco Spreafico" userId="b4ed4526-8a67-4b05-8a0c-27152926aacd" providerId="ADAL" clId="{0794AD82-0294-45A9-B18E-5EE570D72F0A}" dt="2025-05-23T18:58:17.994" v="7287" actId="1076"/>
          <ac:grpSpMkLst>
            <pc:docMk/>
            <pc:sldMk cId="2620914618" sldId="367"/>
            <ac:grpSpMk id="224" creationId="{39F03B96-9F84-6983-90EC-06D4960B6060}"/>
          </ac:grpSpMkLst>
        </pc:grpChg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3855957182" sldId="368"/>
        </pc:sldMkLst>
        <pc:spChg chg="mod">
          <ac:chgData name="Marco Spreafico" userId="b4ed4526-8a67-4b05-8a0c-27152926aacd" providerId="ADAL" clId="{0794AD82-0294-45A9-B18E-5EE570D72F0A}" dt="2025-05-23T18:55:00.940" v="7255" actId="20577"/>
          <ac:spMkLst>
            <pc:docMk/>
            <pc:sldMk cId="3855957182" sldId="368"/>
            <ac:spMk id="2" creationId="{62424BA8-2F83-36C4-1D88-4889A0A7D788}"/>
          </ac:spMkLst>
        </pc:spChg>
        <pc:spChg chg="add 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4" creationId="{4152BE40-0FEF-2C9D-7D4A-947C390F1EF3}"/>
          </ac:spMkLst>
        </pc:spChg>
        <pc:spChg chg="mod">
          <ac:chgData name="Marco Spreafico" userId="b4ed4526-8a67-4b05-8a0c-27152926aacd" providerId="ADAL" clId="{0794AD82-0294-45A9-B18E-5EE570D72F0A}" dt="2025-05-23T18:58:53.062" v="7292" actId="164"/>
          <ac:spMkLst>
            <pc:docMk/>
            <pc:sldMk cId="3855957182" sldId="368"/>
            <ac:spMk id="5" creationId="{A7D5078C-82CF-E982-F119-13DD663E2411}"/>
          </ac:spMkLst>
        </pc:spChg>
        <pc:spChg chg="add 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6" creationId="{CD5AF46B-8FDD-53E2-461D-A76BC8A0AE23}"/>
          </ac:spMkLst>
        </pc:spChg>
        <pc:spChg chg="add 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7" creationId="{334B2707-4AB5-313B-10AE-2C47490CE88E}"/>
          </ac:spMkLst>
        </pc:spChg>
        <pc:spChg chg="add 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9" creationId="{8366FE3A-E791-8C1B-4CFF-40E19668BD02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16" creationId="{4A7EF58E-38BB-3B99-FF0B-A3FC8E5238CF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31" creationId="{B3982F58-16C7-D23A-ACBE-2B0DD26BF525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32" creationId="{5A02BDE5-54E6-66C7-9331-0F7D10D0C26F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33" creationId="{A40A6C09-E576-8093-B070-EBB95101D539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39" creationId="{64F610E6-2644-76A6-7F81-0C191546680B}"/>
          </ac:spMkLst>
        </pc:spChg>
        <pc:spChg chg="mod">
          <ac:chgData name="Marco Spreafico" userId="b4ed4526-8a67-4b05-8a0c-27152926aacd" providerId="ADAL" clId="{0794AD82-0294-45A9-B18E-5EE570D72F0A}" dt="2025-05-23T18:59:12.237" v="7303" actId="404"/>
          <ac:spMkLst>
            <pc:docMk/>
            <pc:sldMk cId="3855957182" sldId="368"/>
            <ac:spMk id="40" creationId="{86B4F3D8-9ABA-7553-C96C-04566F72CFDE}"/>
          </ac:spMkLst>
        </pc:spChg>
        <pc:grpChg chg="mod">
          <ac:chgData name="Marco Spreafico" userId="b4ed4526-8a67-4b05-8a0c-27152926aacd" providerId="ADAL" clId="{0794AD82-0294-45A9-B18E-5EE570D72F0A}" dt="2025-05-23T18:58:53.062" v="7292" actId="164"/>
          <ac:grpSpMkLst>
            <pc:docMk/>
            <pc:sldMk cId="3855957182" sldId="368"/>
            <ac:grpSpMk id="12" creationId="{2B435728-1035-51EA-6222-C820DEBD26AC}"/>
          </ac:grpSpMkLst>
        </pc:grpChg>
        <pc:grpChg chg="mod">
          <ac:chgData name="Marco Spreafico" userId="b4ed4526-8a67-4b05-8a0c-27152926aacd" providerId="ADAL" clId="{0794AD82-0294-45A9-B18E-5EE570D72F0A}" dt="2025-05-23T18:58:53.062" v="7292" actId="164"/>
          <ac:grpSpMkLst>
            <pc:docMk/>
            <pc:sldMk cId="3855957182" sldId="368"/>
            <ac:grpSpMk id="22" creationId="{51891B88-0673-DB4D-963F-C86FA0DDDB98}"/>
          </ac:grpSpMkLst>
        </pc:grpChg>
        <pc:grpChg chg="mod">
          <ac:chgData name="Marco Spreafico" userId="b4ed4526-8a67-4b05-8a0c-27152926aacd" providerId="ADAL" clId="{0794AD82-0294-45A9-B18E-5EE570D72F0A}" dt="2025-05-23T18:58:53.062" v="7292" actId="164"/>
          <ac:grpSpMkLst>
            <pc:docMk/>
            <pc:sldMk cId="3855957182" sldId="368"/>
            <ac:grpSpMk id="30" creationId="{D335F78D-98BA-024E-1C5F-A295E7A05CA0}"/>
          </ac:grpSpMkLst>
        </pc:grpChg>
        <pc:grpChg chg="mod">
          <ac:chgData name="Marco Spreafico" userId="b4ed4526-8a67-4b05-8a0c-27152926aacd" providerId="ADAL" clId="{0794AD82-0294-45A9-B18E-5EE570D72F0A}" dt="2025-05-23T18:58:53.062" v="7292" actId="164"/>
          <ac:grpSpMkLst>
            <pc:docMk/>
            <pc:sldMk cId="3855957182" sldId="368"/>
            <ac:grpSpMk id="38" creationId="{4FE29F50-1555-BE4F-0085-66088C9B742C}"/>
          </ac:grpSpMkLst>
        </pc:grpChg>
        <pc:grpChg chg="add mod">
          <ac:chgData name="Marco Spreafico" userId="b4ed4526-8a67-4b05-8a0c-27152926aacd" providerId="ADAL" clId="{0794AD82-0294-45A9-B18E-5EE570D72F0A}" dt="2025-05-23T18:59:03.903" v="7294" actId="1076"/>
          <ac:grpSpMkLst>
            <pc:docMk/>
            <pc:sldMk cId="3855957182" sldId="368"/>
            <ac:grpSpMk id="44" creationId="{8536FC52-1D7E-76E1-237E-AB2CBC71A355}"/>
          </ac:grpSpMkLst>
        </pc:grpChg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1817052806" sldId="369"/>
        </pc:sldMkLst>
        <pc:spChg chg="mod">
          <ac:chgData name="Marco Spreafico" userId="b4ed4526-8a67-4b05-8a0c-27152926aacd" providerId="ADAL" clId="{0794AD82-0294-45A9-B18E-5EE570D72F0A}" dt="2025-05-23T18:55:03.841" v="7256" actId="20577"/>
          <ac:spMkLst>
            <pc:docMk/>
            <pc:sldMk cId="1817052806" sldId="369"/>
            <ac:spMk id="2" creationId="{4BD01667-C62E-F91F-5AEB-B33F7E6232CB}"/>
          </ac:spMkLst>
        </pc:spChg>
        <pc:picChg chg="add mod">
          <ac:chgData name="Marco Spreafico" userId="b4ed4526-8a67-4b05-8a0c-27152926aacd" providerId="ADAL" clId="{0794AD82-0294-45A9-B18E-5EE570D72F0A}" dt="2025-05-23T18:59:34.267" v="7307" actId="1076"/>
          <ac:picMkLst>
            <pc:docMk/>
            <pc:sldMk cId="1817052806" sldId="369"/>
            <ac:picMk id="4" creationId="{45C15139-06CA-6E74-2520-73F0132F7C85}"/>
          </ac:picMkLst>
        </pc:picChg>
        <pc:picChg chg="add mod">
          <ac:chgData name="Marco Spreafico" userId="b4ed4526-8a67-4b05-8a0c-27152926aacd" providerId="ADAL" clId="{0794AD82-0294-45A9-B18E-5EE570D72F0A}" dt="2025-05-23T18:59:36.195" v="7308" actId="1076"/>
          <ac:picMkLst>
            <pc:docMk/>
            <pc:sldMk cId="1817052806" sldId="369"/>
            <ac:picMk id="5" creationId="{E51C12BF-F232-0769-EDA2-8BD11F1FA837}"/>
          </ac:picMkLst>
        </pc:picChg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1936559128" sldId="370"/>
        </pc:sldMkLst>
        <pc:spChg chg="mod">
          <ac:chgData name="Marco Spreafico" userId="b4ed4526-8a67-4b05-8a0c-27152926aacd" providerId="ADAL" clId="{0794AD82-0294-45A9-B18E-5EE570D72F0A}" dt="2025-05-23T18:55:50.617" v="7266"/>
          <ac:spMkLst>
            <pc:docMk/>
            <pc:sldMk cId="1936559128" sldId="370"/>
            <ac:spMk id="2" creationId="{F4A5728C-F157-99A7-85CB-D4AFD1A95829}"/>
          </ac:spMkLst>
        </pc:spChg>
        <pc:picChg chg="add mod">
          <ac:chgData name="Marco Spreafico" userId="b4ed4526-8a67-4b05-8a0c-27152926aacd" providerId="ADAL" clId="{0794AD82-0294-45A9-B18E-5EE570D72F0A}" dt="2025-05-23T18:59:56.361" v="7315" actId="1076"/>
          <ac:picMkLst>
            <pc:docMk/>
            <pc:sldMk cId="1936559128" sldId="370"/>
            <ac:picMk id="4" creationId="{A2DF162D-7BA2-6690-2258-238373FFEA1E}"/>
          </ac:picMkLst>
        </pc:picChg>
        <pc:picChg chg="add mod">
          <ac:chgData name="Marco Spreafico" userId="b4ed4526-8a67-4b05-8a0c-27152926aacd" providerId="ADAL" clId="{0794AD82-0294-45A9-B18E-5EE570D72F0A}" dt="2025-05-23T19:00:01.319" v="7317" actId="1076"/>
          <ac:picMkLst>
            <pc:docMk/>
            <pc:sldMk cId="1936559128" sldId="370"/>
            <ac:picMk id="5" creationId="{F1ABBAC1-8097-5271-627F-05380B20A4CF}"/>
          </ac:picMkLst>
        </pc:picChg>
      </pc:sldChg>
      <pc:sldChg chg="addSp delSp modSp new mod modTransition">
        <pc:chgData name="Marco Spreafico" userId="b4ed4526-8a67-4b05-8a0c-27152926aacd" providerId="ADAL" clId="{0794AD82-0294-45A9-B18E-5EE570D72F0A}" dt="2025-05-24T11:03:26.506" v="9823"/>
        <pc:sldMkLst>
          <pc:docMk/>
          <pc:sldMk cId="1884523945" sldId="371"/>
        </pc:sldMkLst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385380446" sldId="372"/>
        </pc:sldMkLst>
        <pc:spChg chg="mod">
          <ac:chgData name="Marco Spreafico" userId="b4ed4526-8a67-4b05-8a0c-27152926aacd" providerId="ADAL" clId="{0794AD82-0294-45A9-B18E-5EE570D72F0A}" dt="2025-05-23T18:56:27.244" v="7273" actId="20577"/>
          <ac:spMkLst>
            <pc:docMk/>
            <pc:sldMk cId="385380446" sldId="372"/>
            <ac:spMk id="2" creationId="{37E9E6EA-4902-2DEE-DCBF-5FA1D1F41457}"/>
          </ac:spMkLst>
        </pc:spChg>
        <pc:picChg chg="add mod">
          <ac:chgData name="Marco Spreafico" userId="b4ed4526-8a67-4b05-8a0c-27152926aacd" providerId="ADAL" clId="{0794AD82-0294-45A9-B18E-5EE570D72F0A}" dt="2025-05-23T19:03:14.609" v="7582" actId="1076"/>
          <ac:picMkLst>
            <pc:docMk/>
            <pc:sldMk cId="385380446" sldId="372"/>
            <ac:picMk id="4" creationId="{36065F16-90BB-C2B4-83A2-37B579D7DD32}"/>
          </ac:picMkLst>
        </pc:picChg>
      </pc:sldChg>
      <pc:sldChg chg="addSp modSp add mod modTransition">
        <pc:chgData name="Marco Spreafico" userId="b4ed4526-8a67-4b05-8a0c-27152926aacd" providerId="ADAL" clId="{0794AD82-0294-45A9-B18E-5EE570D72F0A}" dt="2025-05-24T11:03:04.201" v="9822"/>
        <pc:sldMkLst>
          <pc:docMk/>
          <pc:sldMk cId="248666517" sldId="373"/>
        </pc:sldMkLst>
        <pc:spChg chg="mod">
          <ac:chgData name="Marco Spreafico" userId="b4ed4526-8a67-4b05-8a0c-27152926aacd" providerId="ADAL" clId="{0794AD82-0294-45A9-B18E-5EE570D72F0A}" dt="2025-05-23T18:56:31.816" v="7274" actId="313"/>
          <ac:spMkLst>
            <pc:docMk/>
            <pc:sldMk cId="248666517" sldId="373"/>
            <ac:spMk id="2" creationId="{295568A9-2A72-7C7E-BDC4-5AB2200A7A5B}"/>
          </ac:spMkLst>
        </pc:spChg>
        <pc:picChg chg="add mod">
          <ac:chgData name="Marco Spreafico" userId="b4ed4526-8a67-4b05-8a0c-27152926aacd" providerId="ADAL" clId="{0794AD82-0294-45A9-B18E-5EE570D72F0A}" dt="2025-05-23T19:03:17.713" v="7583" actId="1076"/>
          <ac:picMkLst>
            <pc:docMk/>
            <pc:sldMk cId="248666517" sldId="373"/>
            <ac:picMk id="4" creationId="{DC1F2C29-2BF4-BF5A-1B00-DDDDFC39CCB9}"/>
          </ac:picMkLst>
        </pc:picChg>
      </pc:sldChg>
      <pc:sldChg chg="addSp delSp modSp add mod modAnim">
        <pc:chgData name="Marco Spreafico" userId="b4ed4526-8a67-4b05-8a0c-27152926aacd" providerId="ADAL" clId="{0794AD82-0294-45A9-B18E-5EE570D72F0A}" dt="2025-05-23T19:02:48.065" v="7577" actId="1076"/>
        <pc:sldMkLst>
          <pc:docMk/>
          <pc:sldMk cId="3886596851" sldId="374"/>
        </pc:sldMkLst>
        <pc:spChg chg="mod">
          <ac:chgData name="Marco Spreafico" userId="b4ed4526-8a67-4b05-8a0c-27152926aacd" providerId="ADAL" clId="{0794AD82-0294-45A9-B18E-5EE570D72F0A}" dt="2025-05-23T19:01:54.681" v="7556" actId="14100"/>
          <ac:spMkLst>
            <pc:docMk/>
            <pc:sldMk cId="3886596851" sldId="374"/>
            <ac:spMk id="2" creationId="{CF3BBA3E-61C4-C0FB-4FAD-5C535704637F}"/>
          </ac:spMkLst>
        </pc:spChg>
        <pc:picChg chg="add mod">
          <ac:chgData name="Marco Spreafico" userId="b4ed4526-8a67-4b05-8a0c-27152926aacd" providerId="ADAL" clId="{0794AD82-0294-45A9-B18E-5EE570D72F0A}" dt="2025-05-23T19:02:46.462" v="7576" actId="1076"/>
          <ac:picMkLst>
            <pc:docMk/>
            <pc:sldMk cId="3886596851" sldId="374"/>
            <ac:picMk id="5" creationId="{7BBA1E27-70B9-6F11-301E-6C25D17C80F6}"/>
          </ac:picMkLst>
        </pc:picChg>
        <pc:picChg chg="add mod">
          <ac:chgData name="Marco Spreafico" userId="b4ed4526-8a67-4b05-8a0c-27152926aacd" providerId="ADAL" clId="{0794AD82-0294-45A9-B18E-5EE570D72F0A}" dt="2025-05-23T19:02:48.065" v="7577" actId="1076"/>
          <ac:picMkLst>
            <pc:docMk/>
            <pc:sldMk cId="3886596851" sldId="374"/>
            <ac:picMk id="6" creationId="{976E9F8A-68AF-643D-54E7-BA7D94D3FB28}"/>
          </ac:picMkLst>
        </pc:picChg>
        <pc:picChg chg="mod">
          <ac:chgData name="Marco Spreafico" userId="b4ed4526-8a67-4b05-8a0c-27152926aacd" providerId="ADAL" clId="{0794AD82-0294-45A9-B18E-5EE570D72F0A}" dt="2025-05-23T19:02:45.259" v="7575" actId="1076"/>
          <ac:picMkLst>
            <pc:docMk/>
            <pc:sldMk cId="3886596851" sldId="374"/>
            <ac:picMk id="15" creationId="{4E4F7AAD-D0C5-5474-315F-81FC13FB8A6D}"/>
          </ac:picMkLst>
        </pc:picChg>
      </pc:sldChg>
      <pc:sldChg chg="addSp modSp add mod modTransition">
        <pc:chgData name="Marco Spreafico" userId="b4ed4526-8a67-4b05-8a0c-27152926aacd" providerId="ADAL" clId="{0794AD82-0294-45A9-B18E-5EE570D72F0A}" dt="2025-05-24T11:03:26.506" v="9823"/>
        <pc:sldMkLst>
          <pc:docMk/>
          <pc:sldMk cId="4215685563" sldId="375"/>
        </pc:sldMkLst>
      </pc:sldChg>
      <pc:sldChg chg="modSp add mod modTransition">
        <pc:chgData name="Marco Spreafico" userId="b4ed4526-8a67-4b05-8a0c-27152926aacd" providerId="ADAL" clId="{0794AD82-0294-45A9-B18E-5EE570D72F0A}" dt="2025-05-24T11:03:37.513" v="9860" actId="20577"/>
        <pc:sldMkLst>
          <pc:docMk/>
          <pc:sldMk cId="3641269520" sldId="376"/>
        </pc:sldMkLst>
        <pc:spChg chg="mod">
          <ac:chgData name="Marco Spreafico" userId="b4ed4526-8a67-4b05-8a0c-27152926aacd" providerId="ADAL" clId="{0794AD82-0294-45A9-B18E-5EE570D72F0A}" dt="2025-05-24T11:03:37.513" v="9860" actId="20577"/>
          <ac:spMkLst>
            <pc:docMk/>
            <pc:sldMk cId="3641269520" sldId="376"/>
            <ac:spMk id="2" creationId="{049F188E-C703-62F7-E379-1103DE90C35E}"/>
          </ac:spMkLst>
        </pc:spChg>
      </pc:sldChg>
      <pc:sldChg chg="addSp delSp modSp new mod">
        <pc:chgData name="Marco Spreafico" userId="b4ed4526-8a67-4b05-8a0c-27152926aacd" providerId="ADAL" clId="{0794AD82-0294-45A9-B18E-5EE570D72F0A}" dt="2025-05-24T13:15:43.401" v="9878" actId="1076"/>
        <pc:sldMkLst>
          <pc:docMk/>
          <pc:sldMk cId="2679812472" sldId="377"/>
        </pc:sldMkLst>
        <pc:spChg chg="mod">
          <ac:chgData name="Marco Spreafico" userId="b4ed4526-8a67-4b05-8a0c-27152926aacd" providerId="ADAL" clId="{0794AD82-0294-45A9-B18E-5EE570D72F0A}" dt="2025-05-23T20:45:27.998" v="8928" actId="1076"/>
          <ac:spMkLst>
            <pc:docMk/>
            <pc:sldMk cId="2679812472" sldId="377"/>
            <ac:spMk id="4" creationId="{80C35DB9-BC9B-E15C-E82C-4B9613856A04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3" creationId="{9EEBBE0F-2062-C5C1-205C-E1F103B5CACC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4" creationId="{5DA7BF1F-D97E-9A41-E2E6-37D21BE895C2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5" creationId="{ECCCB608-3EE8-768E-9998-12349ADB318C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6" creationId="{8739EFB1-66A2-B423-0E20-4358976B5FE0}"/>
          </ac:spMkLst>
        </pc:spChg>
        <pc:spChg chg="add mod">
          <ac:chgData name="Marco Spreafico" userId="b4ed4526-8a67-4b05-8a0c-27152926aacd" providerId="ADAL" clId="{0794AD82-0294-45A9-B18E-5EE570D72F0A}" dt="2025-05-23T20:55:06.198" v="9113" actId="1076"/>
          <ac:spMkLst>
            <pc:docMk/>
            <pc:sldMk cId="2679812472" sldId="377"/>
            <ac:spMk id="47" creationId="{A101A1B7-5FF7-D4EA-49A9-7193E4D6EF55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8" creationId="{1C0176CA-7A79-DD4E-3999-78DC924A219F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49" creationId="{2BCFD648-D852-A800-D47B-6B6910B411F0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50" creationId="{97F76FA0-38BD-DCDD-0C0E-1FE03663C557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51" creationId="{FB708A4D-B7F3-82E7-C54D-75A017FA0EE7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52" creationId="{DF4B6641-1E66-09BA-B563-E74A53BC8E70}"/>
          </ac:spMkLst>
        </pc:spChg>
        <pc:spChg chg="add mod">
          <ac:chgData name="Marco Spreafico" userId="b4ed4526-8a67-4b05-8a0c-27152926aacd" providerId="ADAL" clId="{0794AD82-0294-45A9-B18E-5EE570D72F0A}" dt="2025-05-23T21:05:52.226" v="9271" actId="1582"/>
          <ac:spMkLst>
            <pc:docMk/>
            <pc:sldMk cId="2679812472" sldId="377"/>
            <ac:spMk id="54" creationId="{8E220EA6-CB3A-848F-FFA3-A16ABEA22831}"/>
          </ac:spMkLst>
        </pc:spChg>
        <pc:picChg chg="add mod">
          <ac:chgData name="Marco Spreafico" userId="b4ed4526-8a67-4b05-8a0c-27152926aacd" providerId="ADAL" clId="{0794AD82-0294-45A9-B18E-5EE570D72F0A}" dt="2025-05-23T21:01:34.463" v="9206" actId="1076"/>
          <ac:picMkLst>
            <pc:docMk/>
            <pc:sldMk cId="2679812472" sldId="377"/>
            <ac:picMk id="2" creationId="{B35B8C30-73E2-7F17-FAF5-CCBFCD04367B}"/>
          </ac:picMkLst>
        </pc:picChg>
        <pc:picChg chg="add mod">
          <ac:chgData name="Marco Spreafico" userId="b4ed4526-8a67-4b05-8a0c-27152926aacd" providerId="ADAL" clId="{0794AD82-0294-45A9-B18E-5EE570D72F0A}" dt="2025-05-23T21:01:40.932" v="9210" actId="1076"/>
          <ac:picMkLst>
            <pc:docMk/>
            <pc:sldMk cId="2679812472" sldId="377"/>
            <ac:picMk id="3" creationId="{F2E9BA07-CB94-A614-A9A8-BC55A7118500}"/>
          </ac:picMkLst>
        </pc:picChg>
        <pc:picChg chg="add mod">
          <ac:chgData name="Marco Spreafico" userId="b4ed4526-8a67-4b05-8a0c-27152926aacd" providerId="ADAL" clId="{0794AD82-0294-45A9-B18E-5EE570D72F0A}" dt="2025-05-23T21:01:53.381" v="9219" actId="1035"/>
          <ac:picMkLst>
            <pc:docMk/>
            <pc:sldMk cId="2679812472" sldId="377"/>
            <ac:picMk id="5" creationId="{706F1B13-5F2C-814D-436C-30F65008133B}"/>
          </ac:picMkLst>
        </pc:picChg>
        <pc:picChg chg="mod ord">
          <ac:chgData name="Marco Spreafico" userId="b4ed4526-8a67-4b05-8a0c-27152926aacd" providerId="ADAL" clId="{0794AD82-0294-45A9-B18E-5EE570D72F0A}" dt="2025-05-23T20:55:59.488" v="9134" actId="171"/>
          <ac:picMkLst>
            <pc:docMk/>
            <pc:sldMk cId="2679812472" sldId="377"/>
            <ac:picMk id="6" creationId="{EFC5A499-EA41-90EC-8A13-76A4FD2CFCCB}"/>
          </ac:picMkLst>
        </pc:picChg>
        <pc:picChg chg="add mod">
          <ac:chgData name="Marco Spreafico" userId="b4ed4526-8a67-4b05-8a0c-27152926aacd" providerId="ADAL" clId="{0794AD82-0294-45A9-B18E-5EE570D72F0A}" dt="2025-05-23T21:02:01.839" v="9223" actId="1076"/>
          <ac:picMkLst>
            <pc:docMk/>
            <pc:sldMk cId="2679812472" sldId="377"/>
            <ac:picMk id="7" creationId="{72A8477A-6068-8B96-3E66-31E40068ADB8}"/>
          </ac:picMkLst>
        </pc:picChg>
        <pc:picChg chg="mod ord">
          <ac:chgData name="Marco Spreafico" userId="b4ed4526-8a67-4b05-8a0c-27152926aacd" providerId="ADAL" clId="{0794AD82-0294-45A9-B18E-5EE570D72F0A}" dt="2025-05-23T20:55:45.920" v="9128" actId="170"/>
          <ac:picMkLst>
            <pc:docMk/>
            <pc:sldMk cId="2679812472" sldId="377"/>
            <ac:picMk id="8" creationId="{212B6725-3FB3-1E05-ECB4-3B58EA49F4BC}"/>
          </ac:picMkLst>
        </pc:picChg>
        <pc:picChg chg="add mod">
          <ac:chgData name="Marco Spreafico" userId="b4ed4526-8a67-4b05-8a0c-27152926aacd" providerId="ADAL" clId="{0794AD82-0294-45A9-B18E-5EE570D72F0A}" dt="2025-05-23T21:02:14.048" v="9228" actId="1076"/>
          <ac:picMkLst>
            <pc:docMk/>
            <pc:sldMk cId="2679812472" sldId="377"/>
            <ac:picMk id="9" creationId="{B1E45633-D30F-EC74-40C8-25CE23B3CB63}"/>
          </ac:picMkLst>
        </pc:picChg>
        <pc:picChg chg="mod ord">
          <ac:chgData name="Marco Spreafico" userId="b4ed4526-8a67-4b05-8a0c-27152926aacd" providerId="ADAL" clId="{0794AD82-0294-45A9-B18E-5EE570D72F0A}" dt="2025-05-23T20:45:11.936" v="8915" actId="1076"/>
          <ac:picMkLst>
            <pc:docMk/>
            <pc:sldMk cId="2679812472" sldId="377"/>
            <ac:picMk id="10" creationId="{DCEFA7B5-1F37-4353-3F0E-0A2D2B00E142}"/>
          </ac:picMkLst>
        </pc:picChg>
        <pc:picChg chg="add mod">
          <ac:chgData name="Marco Spreafico" userId="b4ed4526-8a67-4b05-8a0c-27152926aacd" providerId="ADAL" clId="{0794AD82-0294-45A9-B18E-5EE570D72F0A}" dt="2025-05-23T21:02:22.561" v="9232" actId="1076"/>
          <ac:picMkLst>
            <pc:docMk/>
            <pc:sldMk cId="2679812472" sldId="377"/>
            <ac:picMk id="11" creationId="{168E5BCF-A2CA-DA90-30A6-2D50937F87F1}"/>
          </ac:picMkLst>
        </pc:picChg>
        <pc:picChg chg="mod ord">
          <ac:chgData name="Marco Spreafico" userId="b4ed4526-8a67-4b05-8a0c-27152926aacd" providerId="ADAL" clId="{0794AD82-0294-45A9-B18E-5EE570D72F0A}" dt="2025-05-24T13:15:00.026" v="9863" actId="1076"/>
          <ac:picMkLst>
            <pc:docMk/>
            <pc:sldMk cId="2679812472" sldId="377"/>
            <ac:picMk id="12" creationId="{734EE953-581A-3A77-F82D-579D9C2D1C62}"/>
          </ac:picMkLst>
        </pc:picChg>
        <pc:picChg chg="add mod">
          <ac:chgData name="Marco Spreafico" userId="b4ed4526-8a67-4b05-8a0c-27152926aacd" providerId="ADAL" clId="{0794AD82-0294-45A9-B18E-5EE570D72F0A}" dt="2025-05-23T21:02:29.898" v="9236" actId="1076"/>
          <ac:picMkLst>
            <pc:docMk/>
            <pc:sldMk cId="2679812472" sldId="377"/>
            <ac:picMk id="13" creationId="{0F3AC89D-2A72-FD9F-E8C1-0281A677EC46}"/>
          </ac:picMkLst>
        </pc:picChg>
        <pc:picChg chg="mod ord">
          <ac:chgData name="Marco Spreafico" userId="b4ed4526-8a67-4b05-8a0c-27152926aacd" providerId="ADAL" clId="{0794AD82-0294-45A9-B18E-5EE570D72F0A}" dt="2025-05-23T20:53:13.546" v="9006" actId="1076"/>
          <ac:picMkLst>
            <pc:docMk/>
            <pc:sldMk cId="2679812472" sldId="377"/>
            <ac:picMk id="14" creationId="{854A62D4-F82A-926B-C1CE-CC51BAA78654}"/>
          </ac:picMkLst>
        </pc:picChg>
        <pc:picChg chg="add mod">
          <ac:chgData name="Marco Spreafico" userId="b4ed4526-8a67-4b05-8a0c-27152926aacd" providerId="ADAL" clId="{0794AD82-0294-45A9-B18E-5EE570D72F0A}" dt="2025-05-23T21:02:42.292" v="9243" actId="1076"/>
          <ac:picMkLst>
            <pc:docMk/>
            <pc:sldMk cId="2679812472" sldId="377"/>
            <ac:picMk id="15" creationId="{59A107B7-1FDD-1BA4-B455-E73CB60F21A6}"/>
          </ac:picMkLst>
        </pc:picChg>
        <pc:picChg chg="mod ord modCrop">
          <ac:chgData name="Marco Spreafico" userId="b4ed4526-8a67-4b05-8a0c-27152926aacd" providerId="ADAL" clId="{0794AD82-0294-45A9-B18E-5EE570D72F0A}" dt="2025-05-23T20:45:12.732" v="8916" actId="1076"/>
          <ac:picMkLst>
            <pc:docMk/>
            <pc:sldMk cId="2679812472" sldId="377"/>
            <ac:picMk id="16" creationId="{3B26DFAE-998E-541D-662E-663C13F0F444}"/>
          </ac:picMkLst>
        </pc:picChg>
        <pc:picChg chg="add mod">
          <ac:chgData name="Marco Spreafico" userId="b4ed4526-8a67-4b05-8a0c-27152926aacd" providerId="ADAL" clId="{0794AD82-0294-45A9-B18E-5EE570D72F0A}" dt="2025-05-23T21:02:50.320" v="9247" actId="1076"/>
          <ac:picMkLst>
            <pc:docMk/>
            <pc:sldMk cId="2679812472" sldId="377"/>
            <ac:picMk id="17" creationId="{100911B5-54D6-FE13-90DB-8B6521E70248}"/>
          </ac:picMkLst>
        </pc:picChg>
        <pc:picChg chg="mod ord">
          <ac:chgData name="Marco Spreafico" userId="b4ed4526-8a67-4b05-8a0c-27152926aacd" providerId="ADAL" clId="{0794AD82-0294-45A9-B18E-5EE570D72F0A}" dt="2025-05-23T20:54:34.576" v="9049" actId="1076"/>
          <ac:picMkLst>
            <pc:docMk/>
            <pc:sldMk cId="2679812472" sldId="377"/>
            <ac:picMk id="18" creationId="{0373314D-C8C9-B062-F041-E81542828B76}"/>
          </ac:picMkLst>
        </pc:picChg>
        <pc:picChg chg="add mod">
          <ac:chgData name="Marco Spreafico" userId="b4ed4526-8a67-4b05-8a0c-27152926aacd" providerId="ADAL" clId="{0794AD82-0294-45A9-B18E-5EE570D72F0A}" dt="2025-05-23T21:02:55.859" v="9249" actId="1076"/>
          <ac:picMkLst>
            <pc:docMk/>
            <pc:sldMk cId="2679812472" sldId="377"/>
            <ac:picMk id="19" creationId="{3BF2A901-F48C-B47D-FFCF-35FCA47183DA}"/>
          </ac:picMkLst>
        </pc:picChg>
        <pc:picChg chg="add mod">
          <ac:chgData name="Marco Spreafico" userId="b4ed4526-8a67-4b05-8a0c-27152926aacd" providerId="ADAL" clId="{0794AD82-0294-45A9-B18E-5EE570D72F0A}" dt="2025-05-24T13:15:37.819" v="9876" actId="1076"/>
          <ac:picMkLst>
            <pc:docMk/>
            <pc:sldMk cId="2679812472" sldId="377"/>
            <ac:picMk id="20" creationId="{2D4E2F01-2CD7-9357-6794-7C6AA94538A1}"/>
          </ac:picMkLst>
        </pc:picChg>
        <pc:picChg chg="mod">
          <ac:chgData name="Marco Spreafico" userId="b4ed4526-8a67-4b05-8a0c-27152926aacd" providerId="ADAL" clId="{0794AD82-0294-45A9-B18E-5EE570D72F0A}" dt="2025-05-23T20:42:47.269" v="8809" actId="1076"/>
          <ac:picMkLst>
            <pc:docMk/>
            <pc:sldMk cId="2679812472" sldId="377"/>
            <ac:picMk id="22" creationId="{3ED295D7-795D-6867-FB63-64B2B194C56C}"/>
          </ac:picMkLst>
        </pc:picChg>
        <pc:picChg chg="add mod">
          <ac:chgData name="Marco Spreafico" userId="b4ed4526-8a67-4b05-8a0c-27152926aacd" providerId="ADAL" clId="{0794AD82-0294-45A9-B18E-5EE570D72F0A}" dt="2025-05-23T21:07:13.851" v="9277" actId="1076"/>
          <ac:picMkLst>
            <pc:docMk/>
            <pc:sldMk cId="2679812472" sldId="377"/>
            <ac:picMk id="23" creationId="{E126B4B6-AC88-8D1A-C86C-5BCA76EADFE7}"/>
          </ac:picMkLst>
        </pc:picChg>
        <pc:picChg chg="mod ord">
          <ac:chgData name="Marco Spreafico" userId="b4ed4526-8a67-4b05-8a0c-27152926aacd" providerId="ADAL" clId="{0794AD82-0294-45A9-B18E-5EE570D72F0A}" dt="2025-05-23T20:45:22.149" v="8925" actId="1076"/>
          <ac:picMkLst>
            <pc:docMk/>
            <pc:sldMk cId="2679812472" sldId="377"/>
            <ac:picMk id="24" creationId="{C2C05CE4-4C42-09DF-379A-10C47CD2B2B2}"/>
          </ac:picMkLst>
        </pc:picChg>
        <pc:picChg chg="add mod">
          <ac:chgData name="Marco Spreafico" userId="b4ed4526-8a67-4b05-8a0c-27152926aacd" providerId="ADAL" clId="{0794AD82-0294-45A9-B18E-5EE570D72F0A}" dt="2025-05-24T13:15:43.401" v="9878" actId="1076"/>
          <ac:picMkLst>
            <pc:docMk/>
            <pc:sldMk cId="2679812472" sldId="377"/>
            <ac:picMk id="25" creationId="{A8A6A292-D243-358B-9778-6B26975095ED}"/>
          </ac:picMkLst>
        </pc:picChg>
        <pc:picChg chg="mod ord">
          <ac:chgData name="Marco Spreafico" userId="b4ed4526-8a67-4b05-8a0c-27152926aacd" providerId="ADAL" clId="{0794AD82-0294-45A9-B18E-5EE570D72F0A}" dt="2025-05-23T21:04:02.216" v="9267" actId="1076"/>
          <ac:picMkLst>
            <pc:docMk/>
            <pc:sldMk cId="2679812472" sldId="377"/>
            <ac:picMk id="26" creationId="{0F248528-B9D3-EEF1-F4E3-F92D848282C2}"/>
          </ac:picMkLst>
        </pc:picChg>
        <pc:picChg chg="add mod">
          <ac:chgData name="Marco Spreafico" userId="b4ed4526-8a67-4b05-8a0c-27152926aacd" providerId="ADAL" clId="{0794AD82-0294-45A9-B18E-5EE570D72F0A}" dt="2025-05-24T13:15:35.399" v="9875" actId="1076"/>
          <ac:picMkLst>
            <pc:docMk/>
            <pc:sldMk cId="2679812472" sldId="377"/>
            <ac:picMk id="27" creationId="{FD97320F-9DD6-0F7C-C176-53A40EE45BCA}"/>
          </ac:picMkLst>
        </pc:picChg>
        <pc:picChg chg="mod">
          <ac:chgData name="Marco Spreafico" userId="b4ed4526-8a67-4b05-8a0c-27152926aacd" providerId="ADAL" clId="{0794AD82-0294-45A9-B18E-5EE570D72F0A}" dt="2025-05-23T20:45:21.355" v="8924" actId="1076"/>
          <ac:picMkLst>
            <pc:docMk/>
            <pc:sldMk cId="2679812472" sldId="377"/>
            <ac:picMk id="28" creationId="{602BBD21-72AA-B3B3-B54E-5EA1FBCC40AA}"/>
          </ac:picMkLst>
        </pc:picChg>
        <pc:picChg chg="add mod">
          <ac:chgData name="Marco Spreafico" userId="b4ed4526-8a67-4b05-8a0c-27152926aacd" providerId="ADAL" clId="{0794AD82-0294-45A9-B18E-5EE570D72F0A}" dt="2025-05-24T13:15:04.932" v="9866" actId="1076"/>
          <ac:picMkLst>
            <pc:docMk/>
            <pc:sldMk cId="2679812472" sldId="377"/>
            <ac:picMk id="30" creationId="{8A9AE2CF-302E-417C-743D-8B69CABCC650}"/>
          </ac:picMkLst>
        </pc:picChg>
        <pc:picChg chg="add mod">
          <ac:chgData name="Marco Spreafico" userId="b4ed4526-8a67-4b05-8a0c-27152926aacd" providerId="ADAL" clId="{0794AD82-0294-45A9-B18E-5EE570D72F0A}" dt="2025-05-24T12:49:58.808" v="9861" actId="1076"/>
          <ac:picMkLst>
            <pc:docMk/>
            <pc:sldMk cId="2679812472" sldId="377"/>
            <ac:picMk id="33" creationId="{9804CF1E-7653-18EC-B31E-A8809B4FAE7D}"/>
          </ac:picMkLst>
        </pc:picChg>
        <pc:picChg chg="add mod">
          <ac:chgData name="Marco Spreafico" userId="b4ed4526-8a67-4b05-8a0c-27152926aacd" providerId="ADAL" clId="{0794AD82-0294-45A9-B18E-5EE570D72F0A}" dt="2025-05-24T12:50:02.237" v="9862" actId="1076"/>
          <ac:picMkLst>
            <pc:docMk/>
            <pc:sldMk cId="2679812472" sldId="377"/>
            <ac:picMk id="35" creationId="{91E178CF-00F1-1C46-7518-EAA66C6F9FF9}"/>
          </ac:picMkLst>
        </pc:picChg>
        <pc:picChg chg="add mod">
          <ac:chgData name="Marco Spreafico" userId="b4ed4526-8a67-4b05-8a0c-27152926aacd" providerId="ADAL" clId="{0794AD82-0294-45A9-B18E-5EE570D72F0A}" dt="2025-05-24T13:15:40.988" v="9877" actId="1076"/>
          <ac:picMkLst>
            <pc:docMk/>
            <pc:sldMk cId="2679812472" sldId="377"/>
            <ac:picMk id="39" creationId="{AA097062-1AFB-6E58-F560-95A0819DFFDE}"/>
          </ac:picMkLst>
        </pc:picChg>
        <pc:picChg chg="add mod">
          <ac:chgData name="Marco Spreafico" userId="b4ed4526-8a67-4b05-8a0c-27152926aacd" providerId="ADAL" clId="{0794AD82-0294-45A9-B18E-5EE570D72F0A}" dt="2025-05-24T13:15:06.692" v="9867" actId="1076"/>
          <ac:picMkLst>
            <pc:docMk/>
            <pc:sldMk cId="2679812472" sldId="377"/>
            <ac:picMk id="41" creationId="{0E0B57DC-BCBB-819B-5409-DC84FC6AFCBE}"/>
          </ac:picMkLst>
        </pc:picChg>
        <pc:picChg chg="add mod">
          <ac:chgData name="Marco Spreafico" userId="b4ed4526-8a67-4b05-8a0c-27152926aacd" providerId="ADAL" clId="{0794AD82-0294-45A9-B18E-5EE570D72F0A}" dt="2025-05-23T21:01:23.789" v="9202" actId="1038"/>
          <ac:picMkLst>
            <pc:docMk/>
            <pc:sldMk cId="2679812472" sldId="377"/>
            <ac:picMk id="1026" creationId="{39E2DB64-68AD-B695-3802-2986DE7F9863}"/>
          </ac:picMkLst>
        </pc:picChg>
      </pc:sldChg>
      <pc:sldChg chg="delSp modSp add mod">
        <pc:chgData name="Marco Spreafico" userId="b4ed4526-8a67-4b05-8a0c-27152926aacd" providerId="ADAL" clId="{0794AD82-0294-45A9-B18E-5EE570D72F0A}" dt="2025-05-23T22:06:39.071" v="9314" actId="1076"/>
        <pc:sldMkLst>
          <pc:docMk/>
          <pc:sldMk cId="419397502" sldId="378"/>
        </pc:sldMkLst>
        <pc:spChg chg="mod">
          <ac:chgData name="Marco Spreafico" userId="b4ed4526-8a67-4b05-8a0c-27152926aacd" providerId="ADAL" clId="{0794AD82-0294-45A9-B18E-5EE570D72F0A}" dt="2025-05-23T22:06:39.071" v="9314" actId="1076"/>
          <ac:spMkLst>
            <pc:docMk/>
            <pc:sldMk cId="419397502" sldId="378"/>
            <ac:spMk id="4" creationId="{CE94F052-ECC1-F095-0D8A-87B68475945E}"/>
          </ac:spMkLst>
        </pc:spChg>
      </pc:sldChg>
      <pc:sldChg chg="add">
        <pc:chgData name="Marco Spreafico" userId="b4ed4526-8a67-4b05-8a0c-27152926aacd" providerId="ADAL" clId="{0794AD82-0294-45A9-B18E-5EE570D72F0A}" dt="2025-05-23T22:26:50.205" v="9460"/>
        <pc:sldMkLst>
          <pc:docMk/>
          <pc:sldMk cId="3137255197" sldId="379"/>
        </pc:sldMkLst>
      </pc:sldChg>
      <pc:sldChg chg="addSp delSp modSp add mod ord modTransition modAnim">
        <pc:chgData name="Marco Spreafico" userId="b4ed4526-8a67-4b05-8a0c-27152926aacd" providerId="ADAL" clId="{0794AD82-0294-45A9-B18E-5EE570D72F0A}" dt="2025-05-25T18:13:23.956" v="12334"/>
        <pc:sldMkLst>
          <pc:docMk/>
          <pc:sldMk cId="196237039" sldId="380"/>
        </pc:sldMkLst>
        <pc:spChg chg="mod">
          <ac:chgData name="Marco Spreafico" userId="b4ed4526-8a67-4b05-8a0c-27152926aacd" providerId="ADAL" clId="{0794AD82-0294-45A9-B18E-5EE570D72F0A}" dt="2025-05-23T22:30:12.771" v="9498" actId="20577"/>
          <ac:spMkLst>
            <pc:docMk/>
            <pc:sldMk cId="196237039" sldId="380"/>
            <ac:spMk id="3" creationId="{FD2DAFCE-7B79-0D0E-3561-FBCFB6E14AB6}"/>
          </ac:spMkLst>
        </pc:spChg>
        <pc:spChg chg="mod">
          <ac:chgData name="Marco Spreafico" userId="b4ed4526-8a67-4b05-8a0c-27152926aacd" providerId="ADAL" clId="{0794AD82-0294-45A9-B18E-5EE570D72F0A}" dt="2025-05-23T22:30:16.024" v="9499" actId="20577"/>
          <ac:spMkLst>
            <pc:docMk/>
            <pc:sldMk cId="196237039" sldId="380"/>
            <ac:spMk id="5" creationId="{4F57CFD9-5E9E-420F-8CC3-3E45659A00F8}"/>
          </ac:spMkLst>
        </pc:spChg>
        <pc:spChg chg="add del mod">
          <ac:chgData name="Marco Spreafico" userId="b4ed4526-8a67-4b05-8a0c-27152926aacd" providerId="ADAL" clId="{0794AD82-0294-45A9-B18E-5EE570D72F0A}" dt="2025-05-23T22:33:25.145" v="9777" actId="20577"/>
          <ac:spMkLst>
            <pc:docMk/>
            <pc:sldMk cId="196237039" sldId="380"/>
            <ac:spMk id="47" creationId="{A718A191-935E-C826-24A7-4715729B2478}"/>
          </ac:spMkLst>
        </pc:spChg>
        <pc:spChg chg="add mod ord">
          <ac:chgData name="Marco Spreafico" userId="b4ed4526-8a67-4b05-8a0c-27152926aacd" providerId="ADAL" clId="{0794AD82-0294-45A9-B18E-5EE570D72F0A}" dt="2025-05-23T22:34:14.442" v="9785" actId="171"/>
          <ac:spMkLst>
            <pc:docMk/>
            <pc:sldMk cId="196237039" sldId="380"/>
            <ac:spMk id="48" creationId="{3F388F38-FA01-AEB4-4469-01D0D37FBC07}"/>
          </ac:spMkLst>
        </pc:spChg>
        <pc:picChg chg="add mod">
          <ac:chgData name="Marco Spreafico" userId="b4ed4526-8a67-4b05-8a0c-27152926aacd" providerId="ADAL" clId="{0794AD82-0294-45A9-B18E-5EE570D72F0A}" dt="2025-05-23T22:31:12.140" v="9511" actId="1076"/>
          <ac:picMkLst>
            <pc:docMk/>
            <pc:sldMk cId="196237039" sldId="380"/>
            <ac:picMk id="4" creationId="{C0D0A0AC-F420-647F-AB0E-63A7DCC880FF}"/>
          </ac:picMkLst>
        </pc:picChg>
      </pc:sldChg>
      <pc:sldChg chg="modSp add mod">
        <pc:chgData name="Marco Spreafico" userId="b4ed4526-8a67-4b05-8a0c-27152926aacd" providerId="ADAL" clId="{0794AD82-0294-45A9-B18E-5EE570D72F0A}" dt="2025-05-23T22:34:36.581" v="9789" actId="14100"/>
        <pc:sldMkLst>
          <pc:docMk/>
          <pc:sldMk cId="1271345911" sldId="381"/>
        </pc:sldMkLst>
        <pc:spChg chg="mod">
          <ac:chgData name="Marco Spreafico" userId="b4ed4526-8a67-4b05-8a0c-27152926aacd" providerId="ADAL" clId="{0794AD82-0294-45A9-B18E-5EE570D72F0A}" dt="2025-05-23T22:34:36.581" v="9789" actId="14100"/>
          <ac:spMkLst>
            <pc:docMk/>
            <pc:sldMk cId="1271345911" sldId="381"/>
            <ac:spMk id="48" creationId="{83F797AE-9F30-DFB3-15C3-E0C7CEB7D41B}"/>
          </ac:spMkLst>
        </pc:spChg>
      </pc:sldChg>
      <pc:sldChg chg="modSp add del mod">
        <pc:chgData name="Marco Spreafico" userId="b4ed4526-8a67-4b05-8a0c-27152926aacd" providerId="ADAL" clId="{0794AD82-0294-45A9-B18E-5EE570D72F0A}" dt="2025-05-25T16:15:47.869" v="10091" actId="47"/>
        <pc:sldMkLst>
          <pc:docMk/>
          <pc:sldMk cId="276712147" sldId="382"/>
        </pc:sldMkLst>
      </pc:sldChg>
      <pc:sldChg chg="modSp add del mod">
        <pc:chgData name="Marco Spreafico" userId="b4ed4526-8a67-4b05-8a0c-27152926aacd" providerId="ADAL" clId="{0794AD82-0294-45A9-B18E-5EE570D72F0A}" dt="2025-05-25T16:16:21.809" v="10102" actId="47"/>
        <pc:sldMkLst>
          <pc:docMk/>
          <pc:sldMk cId="1606963860" sldId="383"/>
        </pc:sldMkLst>
      </pc:sldChg>
      <pc:sldChg chg="modSp add del mod">
        <pc:chgData name="Marco Spreafico" userId="b4ed4526-8a67-4b05-8a0c-27152926aacd" providerId="ADAL" clId="{0794AD82-0294-45A9-B18E-5EE570D72F0A}" dt="2025-05-25T16:17:02.753" v="10107" actId="47"/>
        <pc:sldMkLst>
          <pc:docMk/>
          <pc:sldMk cId="643252526" sldId="384"/>
        </pc:sldMkLst>
      </pc:sldChg>
      <pc:sldChg chg="delSp modSp add del mod">
        <pc:chgData name="Marco Spreafico" userId="b4ed4526-8a67-4b05-8a0c-27152926aacd" providerId="ADAL" clId="{0794AD82-0294-45A9-B18E-5EE570D72F0A}" dt="2025-05-25T16:17:07.543" v="10108" actId="47"/>
        <pc:sldMkLst>
          <pc:docMk/>
          <pc:sldMk cId="1811481503" sldId="385"/>
        </pc:sldMkLst>
      </pc:sldChg>
      <pc:sldChg chg="modSp add mod">
        <pc:chgData name="Marco Spreafico" userId="b4ed4526-8a67-4b05-8a0c-27152926aacd" providerId="ADAL" clId="{0794AD82-0294-45A9-B18E-5EE570D72F0A}" dt="2025-05-23T22:36:28.946" v="9814" actId="14100"/>
        <pc:sldMkLst>
          <pc:docMk/>
          <pc:sldMk cId="970017413" sldId="386"/>
        </pc:sldMkLst>
        <pc:spChg chg="mod">
          <ac:chgData name="Marco Spreafico" userId="b4ed4526-8a67-4b05-8a0c-27152926aacd" providerId="ADAL" clId="{0794AD82-0294-45A9-B18E-5EE570D72F0A}" dt="2025-05-23T22:36:28.946" v="9814" actId="14100"/>
          <ac:spMkLst>
            <pc:docMk/>
            <pc:sldMk cId="970017413" sldId="386"/>
            <ac:spMk id="48" creationId="{FC452C13-F624-D97A-BBD9-C7460B6C72AD}"/>
          </ac:spMkLst>
        </pc:spChg>
      </pc:sldChg>
      <pc:sldChg chg="modSp add mod modAnim">
        <pc:chgData name="Marco Spreafico" userId="b4ed4526-8a67-4b05-8a0c-27152926aacd" providerId="ADAL" clId="{0794AD82-0294-45A9-B18E-5EE570D72F0A}" dt="2025-05-25T18:19:20.813" v="12356" actId="20577"/>
        <pc:sldMkLst>
          <pc:docMk/>
          <pc:sldMk cId="4212114468" sldId="387"/>
        </pc:sldMkLst>
        <pc:spChg chg="mod">
          <ac:chgData name="Marco Spreafico" userId="b4ed4526-8a67-4b05-8a0c-27152926aacd" providerId="ADAL" clId="{0794AD82-0294-45A9-B18E-5EE570D72F0A}" dt="2025-05-25T16:14:46.928" v="9893" actId="20577"/>
          <ac:spMkLst>
            <pc:docMk/>
            <pc:sldMk cId="4212114468" sldId="387"/>
            <ac:spMk id="3" creationId="{1887D452-5C2E-79F4-36CA-A1DC4877391E}"/>
          </ac:spMkLst>
        </pc:spChg>
        <pc:spChg chg="mod">
          <ac:chgData name="Marco Spreafico" userId="b4ed4526-8a67-4b05-8a0c-27152926aacd" providerId="ADAL" clId="{0794AD82-0294-45A9-B18E-5EE570D72F0A}" dt="2025-05-25T18:19:20.813" v="12356" actId="20577"/>
          <ac:spMkLst>
            <pc:docMk/>
            <pc:sldMk cId="4212114468" sldId="387"/>
            <ac:spMk id="47" creationId="{170F6170-C8CE-C8CE-96D5-86A2D9FD9AD6}"/>
          </ac:spMkLst>
        </pc:spChg>
        <pc:spChg chg="mod">
          <ac:chgData name="Marco Spreafico" userId="b4ed4526-8a67-4b05-8a0c-27152926aacd" providerId="ADAL" clId="{0794AD82-0294-45A9-B18E-5EE570D72F0A}" dt="2025-05-25T16:16:06.897" v="10097" actId="1076"/>
          <ac:spMkLst>
            <pc:docMk/>
            <pc:sldMk cId="4212114468" sldId="387"/>
            <ac:spMk id="48" creationId="{EFE50C6F-AB2C-83AB-6FAD-45CD9909F0A9}"/>
          </ac:spMkLst>
        </pc:spChg>
      </pc:sldChg>
      <pc:sldChg chg="modSp add mod modTransition modAnim">
        <pc:chgData name="Marco Spreafico" userId="b4ed4526-8a67-4b05-8a0c-27152926aacd" providerId="ADAL" clId="{0794AD82-0294-45A9-B18E-5EE570D72F0A}" dt="2025-05-25T18:19:04.896" v="12355" actId="20577"/>
        <pc:sldMkLst>
          <pc:docMk/>
          <pc:sldMk cId="2624854146" sldId="388"/>
        </pc:sldMkLst>
        <pc:spChg chg="mod">
          <ac:chgData name="Marco Spreafico" userId="b4ed4526-8a67-4b05-8a0c-27152926aacd" providerId="ADAL" clId="{0794AD82-0294-45A9-B18E-5EE570D72F0A}" dt="2025-05-25T18:19:04.896" v="12355" actId="20577"/>
          <ac:spMkLst>
            <pc:docMk/>
            <pc:sldMk cId="2624854146" sldId="388"/>
            <ac:spMk id="47" creationId="{4E898B2A-9F30-4E5C-408B-373C9BD38BFB}"/>
          </ac:spMkLst>
        </pc:spChg>
        <pc:spChg chg="mod">
          <ac:chgData name="Marco Spreafico" userId="b4ed4526-8a67-4b05-8a0c-27152926aacd" providerId="ADAL" clId="{0794AD82-0294-45A9-B18E-5EE570D72F0A}" dt="2025-05-25T16:17:41.414" v="10116" actId="14100"/>
          <ac:spMkLst>
            <pc:docMk/>
            <pc:sldMk cId="2624854146" sldId="388"/>
            <ac:spMk id="48" creationId="{8DE6B547-8591-BF6D-A7C2-B135584E8F77}"/>
          </ac:spMkLst>
        </pc:spChg>
      </pc:sldChg>
      <pc:sldChg chg="modSp add mod modTransition modAnim">
        <pc:chgData name="Marco Spreafico" userId="b4ed4526-8a67-4b05-8a0c-27152926aacd" providerId="ADAL" clId="{0794AD82-0294-45A9-B18E-5EE570D72F0A}" dt="2025-05-25T18:19:28.508" v="12357" actId="20577"/>
        <pc:sldMkLst>
          <pc:docMk/>
          <pc:sldMk cId="1046044828" sldId="389"/>
        </pc:sldMkLst>
        <pc:spChg chg="mod">
          <ac:chgData name="Marco Spreafico" userId="b4ed4526-8a67-4b05-8a0c-27152926aacd" providerId="ADAL" clId="{0794AD82-0294-45A9-B18E-5EE570D72F0A}" dt="2025-05-25T18:19:28.508" v="12357" actId="20577"/>
          <ac:spMkLst>
            <pc:docMk/>
            <pc:sldMk cId="1046044828" sldId="389"/>
            <ac:spMk id="47" creationId="{630B5D39-76E4-26FA-FC1C-2370B3845160}"/>
          </ac:spMkLst>
        </pc:spChg>
        <pc:spChg chg="mod">
          <ac:chgData name="Marco Spreafico" userId="b4ed4526-8a67-4b05-8a0c-27152926aacd" providerId="ADAL" clId="{0794AD82-0294-45A9-B18E-5EE570D72F0A}" dt="2025-05-25T16:17:31.435" v="10115" actId="14100"/>
          <ac:spMkLst>
            <pc:docMk/>
            <pc:sldMk cId="1046044828" sldId="389"/>
            <ac:spMk id="48" creationId="{BCA6DC09-B48F-9E7B-146E-9020FCEB629A}"/>
          </ac:spMkLst>
        </pc:spChg>
      </pc:sldChg>
      <pc:sldChg chg="new del">
        <pc:chgData name="Marco Spreafico" userId="b4ed4526-8a67-4b05-8a0c-27152926aacd" providerId="ADAL" clId="{0794AD82-0294-45A9-B18E-5EE570D72F0A}" dt="2025-05-25T16:16:21.076" v="10101" actId="47"/>
        <pc:sldMkLst>
          <pc:docMk/>
          <pc:sldMk cId="2744391053" sldId="389"/>
        </pc:sldMkLst>
      </pc:sldChg>
      <pc:sldChg chg="modSp add mod modTransition modAnim">
        <pc:chgData name="Marco Spreafico" userId="b4ed4526-8a67-4b05-8a0c-27152926aacd" providerId="ADAL" clId="{0794AD82-0294-45A9-B18E-5EE570D72F0A}" dt="2025-05-25T18:19:34.395" v="12358" actId="20577"/>
        <pc:sldMkLst>
          <pc:docMk/>
          <pc:sldMk cId="1985994847" sldId="390"/>
        </pc:sldMkLst>
        <pc:spChg chg="mod">
          <ac:chgData name="Marco Spreafico" userId="b4ed4526-8a67-4b05-8a0c-27152926aacd" providerId="ADAL" clId="{0794AD82-0294-45A9-B18E-5EE570D72F0A}" dt="2025-05-25T18:19:34.395" v="12358" actId="20577"/>
          <ac:spMkLst>
            <pc:docMk/>
            <pc:sldMk cId="1985994847" sldId="390"/>
            <ac:spMk id="47" creationId="{A22B9347-04A7-D84F-9F88-340BDEA28DEE}"/>
          </ac:spMkLst>
        </pc:spChg>
        <pc:spChg chg="mod">
          <ac:chgData name="Marco Spreafico" userId="b4ed4526-8a67-4b05-8a0c-27152926aacd" providerId="ADAL" clId="{0794AD82-0294-45A9-B18E-5EE570D72F0A}" dt="2025-05-25T16:17:19.136" v="10112" actId="14100"/>
          <ac:spMkLst>
            <pc:docMk/>
            <pc:sldMk cId="1985994847" sldId="390"/>
            <ac:spMk id="48" creationId="{1B1B4822-ED36-18BD-B978-80871FB63554}"/>
          </ac:spMkLst>
        </pc:spChg>
      </pc:sldChg>
      <pc:sldChg chg="addSp delSp modSp new mod">
        <pc:chgData name="Marco Spreafico" userId="b4ed4526-8a67-4b05-8a0c-27152926aacd" providerId="ADAL" clId="{0794AD82-0294-45A9-B18E-5EE570D72F0A}" dt="2025-05-25T16:41:21.228" v="11621" actId="20577"/>
        <pc:sldMkLst>
          <pc:docMk/>
          <pc:sldMk cId="4066741947" sldId="391"/>
        </pc:sldMkLst>
        <pc:spChg chg="mod">
          <ac:chgData name="Marco Spreafico" userId="b4ed4526-8a67-4b05-8a0c-27152926aacd" providerId="ADAL" clId="{0794AD82-0294-45A9-B18E-5EE570D72F0A}" dt="2025-05-25T16:41:21.228" v="11621" actId="20577"/>
          <ac:spMkLst>
            <pc:docMk/>
            <pc:sldMk cId="4066741947" sldId="391"/>
            <ac:spMk id="2" creationId="{5791CD18-FCFC-BF83-6FD8-A356F3574CC0}"/>
          </ac:spMkLst>
        </pc:spChg>
        <pc:spChg chg="mod">
          <ac:chgData name="Marco Spreafico" userId="b4ed4526-8a67-4b05-8a0c-27152926aacd" providerId="ADAL" clId="{0794AD82-0294-45A9-B18E-5EE570D72F0A}" dt="2025-05-25T16:26:06.891" v="10669" actId="20577"/>
          <ac:spMkLst>
            <pc:docMk/>
            <pc:sldMk cId="4066741947" sldId="391"/>
            <ac:spMk id="3" creationId="{68B35377-8122-2FA1-4BCE-D7CAF83E455F}"/>
          </ac:spMkLst>
        </pc:spChg>
        <pc:picChg chg="add mod">
          <ac:chgData name="Marco Spreafico" userId="b4ed4526-8a67-4b05-8a0c-27152926aacd" providerId="ADAL" clId="{0794AD82-0294-45A9-B18E-5EE570D72F0A}" dt="2025-05-25T16:29:25.645" v="10684" actId="14100"/>
          <ac:picMkLst>
            <pc:docMk/>
            <pc:sldMk cId="4066741947" sldId="391"/>
            <ac:picMk id="4" creationId="{05AE0E26-B644-1ADF-24CF-414283CE5681}"/>
          </ac:picMkLst>
        </pc:picChg>
        <pc:picChg chg="add del mod">
          <ac:chgData name="Marco Spreafico" userId="b4ed4526-8a67-4b05-8a0c-27152926aacd" providerId="ADAL" clId="{0794AD82-0294-45A9-B18E-5EE570D72F0A}" dt="2025-05-25T16:29:27.029" v="10685" actId="1076"/>
          <ac:picMkLst>
            <pc:docMk/>
            <pc:sldMk cId="4066741947" sldId="391"/>
            <ac:picMk id="5" creationId="{58EE3CF8-4CF1-3812-5876-59E6ECB0F182}"/>
          </ac:picMkLst>
        </pc:picChg>
      </pc:sldChg>
      <pc:sldChg chg="addSp delSp modSp add mod">
        <pc:chgData name="Marco Spreafico" userId="b4ed4526-8a67-4b05-8a0c-27152926aacd" providerId="ADAL" clId="{0794AD82-0294-45A9-B18E-5EE570D72F0A}" dt="2025-05-25T16:42:07.615" v="11665" actId="20577"/>
        <pc:sldMkLst>
          <pc:docMk/>
          <pc:sldMk cId="2904513195" sldId="392"/>
        </pc:sldMkLst>
        <pc:spChg chg="add mod">
          <ac:chgData name="Marco Spreafico" userId="b4ed4526-8a67-4b05-8a0c-27152926aacd" providerId="ADAL" clId="{0794AD82-0294-45A9-B18E-5EE570D72F0A}" dt="2025-05-25T16:42:07.615" v="11665" actId="20577"/>
          <ac:spMkLst>
            <pc:docMk/>
            <pc:sldMk cId="2904513195" sldId="392"/>
            <ac:spMk id="7" creationId="{3C06AF43-2D15-201D-3B03-58EA55755D1A}"/>
          </ac:spMkLst>
        </pc:spChg>
        <pc:picChg chg="mod">
          <ac:chgData name="Marco Spreafico" userId="b4ed4526-8a67-4b05-8a0c-27152926aacd" providerId="ADAL" clId="{0794AD82-0294-45A9-B18E-5EE570D72F0A}" dt="2025-05-25T16:37:51.084" v="11169" actId="1076"/>
          <ac:picMkLst>
            <pc:docMk/>
            <pc:sldMk cId="2904513195" sldId="392"/>
            <ac:picMk id="12" creationId="{F5C77C90-FD70-661E-8D3A-542B9DA6497B}"/>
          </ac:picMkLst>
        </pc:picChg>
        <pc:picChg chg="mod">
          <ac:chgData name="Marco Spreafico" userId="b4ed4526-8a67-4b05-8a0c-27152926aacd" providerId="ADAL" clId="{0794AD82-0294-45A9-B18E-5EE570D72F0A}" dt="2025-05-25T16:37:49.892" v="11168" actId="1076"/>
          <ac:picMkLst>
            <pc:docMk/>
            <pc:sldMk cId="2904513195" sldId="392"/>
            <ac:picMk id="13" creationId="{8B82B780-758B-F604-639A-783CC9AB08C8}"/>
          </ac:picMkLst>
        </pc:picChg>
        <pc:picChg chg="mod">
          <ac:chgData name="Marco Spreafico" userId="b4ed4526-8a67-4b05-8a0c-27152926aacd" providerId="ADAL" clId="{0794AD82-0294-45A9-B18E-5EE570D72F0A}" dt="2025-05-25T16:32:57.061" v="10714" actId="14861"/>
          <ac:picMkLst>
            <pc:docMk/>
            <pc:sldMk cId="2904513195" sldId="392"/>
            <ac:picMk id="19" creationId="{14C89015-16C4-ECEA-6F59-9161E682F981}"/>
          </ac:picMkLst>
        </pc:picChg>
      </pc:sldChg>
      <pc:sldChg chg="addSp modSp mod">
        <pc:chgData name="Marco Spreafico" userId="b4ed4526-8a67-4b05-8a0c-27152926aacd" providerId="ADAL" clId="{0794AD82-0294-45A9-B18E-5EE570D72F0A}" dt="2025-05-26T20:18:08.487" v="12375" actId="167"/>
        <pc:sldMkLst>
          <pc:docMk/>
          <pc:sldMk cId="1005866355" sldId="396"/>
        </pc:sldMkLst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8" creationId="{2EA516B6-37E3-5BCA-98E3-93C8CA5368C6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27" creationId="{3F404CC0-E2CE-866D-5AB8-BBAD5A7533C7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31" creationId="{4D22A7EB-E769-4111-BF87-0819C549E54C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36" creationId="{F8ABF1A2-4A41-2BAC-BAD8-42D5D39F1807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62" creationId="{E3C3A1CB-0DAC-9702-AFD1-2717E574456B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75" creationId="{F13C3C61-D26C-DD0B-C704-C2B6D712A142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77" creationId="{6FBDAB92-E338-D00A-CFA7-3B310AC5161B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78" creationId="{27DB0D0A-FC3F-E90C-45BC-92037E3C7D40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83" creationId="{9EE6A983-0583-0992-834C-EB8E2D0E486E}"/>
          </ac:spMkLst>
        </pc:spChg>
        <pc:spChg chg="mod">
          <ac:chgData name="Marco Spreafico" userId="b4ed4526-8a67-4b05-8a0c-27152926aacd" providerId="ADAL" clId="{0794AD82-0294-45A9-B18E-5EE570D72F0A}" dt="2025-05-26T20:17:51.815" v="12363"/>
          <ac:spMkLst>
            <pc:docMk/>
            <pc:sldMk cId="1005866355" sldId="396"/>
            <ac:spMk id="85" creationId="{CDFE3110-401E-CD6F-9C87-44FA6039A7AD}"/>
          </ac:spMkLst>
        </pc:spChg>
        <pc:grpChg chg="mod ord">
          <ac:chgData name="Marco Spreafico" userId="b4ed4526-8a67-4b05-8a0c-27152926aacd" providerId="ADAL" clId="{0794AD82-0294-45A9-B18E-5EE570D72F0A}" dt="2025-05-26T20:18:08.487" v="12375" actId="167"/>
          <ac:grpSpMkLst>
            <pc:docMk/>
            <pc:sldMk cId="1005866355" sldId="396"/>
            <ac:grpSpMk id="4" creationId="{F685448A-ED83-F475-4F31-A996E53A34A9}"/>
          </ac:grpSpMkLst>
        </pc:grpChg>
        <pc:grpChg chg="mod ord">
          <ac:chgData name="Marco Spreafico" userId="b4ed4526-8a67-4b05-8a0c-27152926aacd" providerId="ADAL" clId="{0794AD82-0294-45A9-B18E-5EE570D72F0A}" dt="2025-05-26T20:18:08.487" v="12375" actId="167"/>
          <ac:grpSpMkLst>
            <pc:docMk/>
            <pc:sldMk cId="1005866355" sldId="396"/>
            <ac:grpSpMk id="56" creationId="{CC47B010-0E81-B19A-46AA-BD71803F8BC7}"/>
          </ac:grpSpMkLst>
        </pc:grpChg>
      </pc:sldChg>
      <pc:sldChg chg="modTransition">
        <pc:chgData name="Marco Spreafico" userId="b4ed4526-8a67-4b05-8a0c-27152926aacd" providerId="ADAL" clId="{0794AD82-0294-45A9-B18E-5EE570D72F0A}" dt="2025-05-26T20:18:35.963" v="12376"/>
        <pc:sldMkLst>
          <pc:docMk/>
          <pc:sldMk cId="2245889303" sldId="397"/>
        </pc:sldMkLst>
      </pc:sldChg>
      <pc:sldMasterChg chg="modTransition modSldLayout">
        <pc:chgData name="Marco Spreafico" userId="b4ed4526-8a67-4b05-8a0c-27152926aacd" providerId="ADAL" clId="{0794AD82-0294-45A9-B18E-5EE570D72F0A}" dt="2025-05-23T11:31:28.706" v="1628"/>
        <pc:sldMasterMkLst>
          <pc:docMk/>
          <pc:sldMasterMk cId="0" sldId="2147483648"/>
        </pc:sldMasterMkLst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5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Marco Spreafico" userId="b4ed4526-8a67-4b05-8a0c-27152926aacd" providerId="ADAL" clId="{0794AD82-0294-45A9-B18E-5EE570D72F0A}" dt="2025-05-23T11:31:28.706" v="1628"/>
          <pc:sldLayoutMkLst>
            <pc:docMk/>
            <pc:sldMasterMk cId="0" sldId="2147483648"/>
            <pc:sldLayoutMk cId="0" sldId="21474836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552CF8-BD7E-8055-F10C-3A56BD02F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90B31-F4A1-F51B-CC94-FA8F29108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96629-345C-764A-868F-365BA3DA2824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931AF-A007-D858-14E1-91BD72980A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98CD9-E22C-BDBA-A611-F0C0CAEB5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FC680-1C9B-C447-883E-16A2BB502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4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C8168-0B24-7C4F-ABF2-47660549DE4D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2417F-035E-F44C-928F-E84D81DBD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417F-035E-F44C-928F-E84D81DBD8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8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64" y="1669857"/>
            <a:ext cx="11233160" cy="470899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E866149C-298F-BC3E-C9B9-74A8E4CBD9A2}"/>
              </a:ext>
            </a:extLst>
          </p:cNvPr>
          <p:cNvSpPr/>
          <p:nvPr userDrawn="1"/>
        </p:nvSpPr>
        <p:spPr>
          <a:xfrm>
            <a:off x="-7952" y="6524715"/>
            <a:ext cx="12199951" cy="35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F3D0C625-ED55-ABC5-9B24-C30FEB734CDD}"/>
              </a:ext>
            </a:extLst>
          </p:cNvPr>
          <p:cNvSpPr txBox="1"/>
          <p:nvPr userDrawn="1"/>
        </p:nvSpPr>
        <p:spPr>
          <a:xfrm>
            <a:off x="59469" y="6566825"/>
            <a:ext cx="216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57F1E4F-1CFF-5643-939E-217C01CDF565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it-IT" sz="1400" dirty="0">
                <a:solidFill>
                  <a:schemeClr val="bg1"/>
                </a:solidFill>
              </a:rPr>
              <a:t> – Marco Spreafico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4FC98D-76DD-5265-6153-DEC056AF20A5}"/>
              </a:ext>
            </a:extLst>
          </p:cNvPr>
          <p:cNvSpPr txBox="1"/>
          <p:nvPr userDrawn="1"/>
        </p:nvSpPr>
        <p:spPr>
          <a:xfrm>
            <a:off x="3563409" y="6559206"/>
            <a:ext cx="486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Muon-</a:t>
            </a:r>
            <a:r>
              <a:rPr lang="en-GB" sz="1400" dirty="0" err="1">
                <a:solidFill>
                  <a:schemeClr val="bg1"/>
                </a:solidFill>
              </a:rPr>
              <a:t>philic</a:t>
            </a:r>
            <a:r>
              <a:rPr lang="en-GB" sz="1400" dirty="0">
                <a:solidFill>
                  <a:schemeClr val="bg1"/>
                </a:solidFill>
              </a:rPr>
              <a:t> Dark Sector search at the BDX facility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ttangolo 13">
            <a:extLst>
              <a:ext uri="{FF2B5EF4-FFF2-40B4-BE49-F238E27FC236}">
                <a16:creationId xmlns:a16="http://schemas.microsoft.com/office/drawing/2014/main" id="{22E4507F-9CBD-A32A-AC16-EEC21F0292DB}"/>
              </a:ext>
            </a:extLst>
          </p:cNvPr>
          <p:cNvSpPr/>
          <p:nvPr userDrawn="1"/>
        </p:nvSpPr>
        <p:spPr>
          <a:xfrm>
            <a:off x="-7952" y="-7951"/>
            <a:ext cx="12199951" cy="4703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3">
            <a:extLst>
              <a:ext uri="{FF2B5EF4-FFF2-40B4-BE49-F238E27FC236}">
                <a16:creationId xmlns:a16="http://schemas.microsoft.com/office/drawing/2014/main" id="{CCF07575-21EF-50A0-B475-9935D77D20CF}"/>
              </a:ext>
            </a:extLst>
          </p:cNvPr>
          <p:cNvSpPr/>
          <p:nvPr userDrawn="1"/>
        </p:nvSpPr>
        <p:spPr>
          <a:xfrm>
            <a:off x="-7952" y="463742"/>
            <a:ext cx="12199951" cy="9143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64" y="609600"/>
            <a:ext cx="8596668" cy="91439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94DB7A-D2C7-BC33-234A-8F49985CCE34}"/>
              </a:ext>
            </a:extLst>
          </p:cNvPr>
          <p:cNvSpPr/>
          <p:nvPr userDrawn="1"/>
        </p:nvSpPr>
        <p:spPr>
          <a:xfrm>
            <a:off x="236785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4883CB-56A8-0B0A-6776-60E7323A1046}"/>
              </a:ext>
            </a:extLst>
          </p:cNvPr>
          <p:cNvSpPr/>
          <p:nvPr userDrawn="1"/>
        </p:nvSpPr>
        <p:spPr>
          <a:xfrm>
            <a:off x="365767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9EADBC-8890-0E5D-DAC4-E8DE78E68BBE}"/>
              </a:ext>
            </a:extLst>
          </p:cNvPr>
          <p:cNvSpPr/>
          <p:nvPr userDrawn="1"/>
        </p:nvSpPr>
        <p:spPr>
          <a:xfrm>
            <a:off x="5712862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CB64E6-FFF8-9BD5-D293-648491856FA1}"/>
              </a:ext>
            </a:extLst>
          </p:cNvPr>
          <p:cNvSpPr/>
          <p:nvPr userDrawn="1"/>
        </p:nvSpPr>
        <p:spPr>
          <a:xfrm>
            <a:off x="5841844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30668F-B4B6-EFBD-7CA0-FD807CE4C396}"/>
              </a:ext>
            </a:extLst>
          </p:cNvPr>
          <p:cNvSpPr/>
          <p:nvPr userDrawn="1"/>
        </p:nvSpPr>
        <p:spPr>
          <a:xfrm>
            <a:off x="5970826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61E61C-C3FB-E180-39A4-0F612848E2C7}"/>
              </a:ext>
            </a:extLst>
          </p:cNvPr>
          <p:cNvSpPr/>
          <p:nvPr userDrawn="1"/>
        </p:nvSpPr>
        <p:spPr>
          <a:xfrm>
            <a:off x="6099808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453CDD-8B12-2D68-2C6A-CB931F80205A}"/>
              </a:ext>
            </a:extLst>
          </p:cNvPr>
          <p:cNvSpPr/>
          <p:nvPr userDrawn="1"/>
        </p:nvSpPr>
        <p:spPr>
          <a:xfrm>
            <a:off x="6232316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DECA19-FDCE-8CCB-8515-470E1BA9F744}"/>
              </a:ext>
            </a:extLst>
          </p:cNvPr>
          <p:cNvSpPr/>
          <p:nvPr userDrawn="1"/>
        </p:nvSpPr>
        <p:spPr>
          <a:xfrm>
            <a:off x="6365593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A2662A3-EEA8-7F10-34D2-B2CDC72E618E}"/>
              </a:ext>
            </a:extLst>
          </p:cNvPr>
          <p:cNvSpPr/>
          <p:nvPr userDrawn="1"/>
        </p:nvSpPr>
        <p:spPr>
          <a:xfrm>
            <a:off x="11795209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22B47E-7405-9126-48AB-BECCCA927523}"/>
              </a:ext>
            </a:extLst>
          </p:cNvPr>
          <p:cNvSpPr txBox="1"/>
          <p:nvPr userDrawn="1"/>
        </p:nvSpPr>
        <p:spPr>
          <a:xfrm>
            <a:off x="81560" y="0"/>
            <a:ext cx="120588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Muon-</a:t>
            </a:r>
            <a:r>
              <a:rPr lang="en-US" sz="1050" dirty="0" err="1">
                <a:solidFill>
                  <a:schemeClr val="bg1"/>
                </a:solidFill>
              </a:rPr>
              <a:t>Philic</a:t>
            </a:r>
            <a:r>
              <a:rPr lang="en-US" sz="1050" dirty="0">
                <a:solidFill>
                  <a:schemeClr val="bg1"/>
                </a:solidFill>
              </a:rPr>
              <a:t> DS										        BDX											           Outlook</a:t>
            </a:r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C305DA4E-38E9-97FE-DB9D-61ECC35A3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005" y="6461509"/>
            <a:ext cx="518408" cy="518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64" y="1669857"/>
            <a:ext cx="11233160" cy="47089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E866149C-298F-BC3E-C9B9-74A8E4CBD9A2}"/>
              </a:ext>
            </a:extLst>
          </p:cNvPr>
          <p:cNvSpPr/>
          <p:nvPr userDrawn="1"/>
        </p:nvSpPr>
        <p:spPr>
          <a:xfrm>
            <a:off x="-7952" y="6524715"/>
            <a:ext cx="12199951" cy="35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F3D0C625-ED55-ABC5-9B24-C30FEB734CDD}"/>
              </a:ext>
            </a:extLst>
          </p:cNvPr>
          <p:cNvSpPr txBox="1"/>
          <p:nvPr userDrawn="1"/>
        </p:nvSpPr>
        <p:spPr>
          <a:xfrm>
            <a:off x="59469" y="6566825"/>
            <a:ext cx="216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57F1E4F-1CFF-5643-939E-217C01CDF565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it-IT" sz="1400">
                <a:solidFill>
                  <a:schemeClr val="bg1"/>
                </a:solidFill>
              </a:rPr>
              <a:t> – Marco Spreafico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4FC98D-76DD-5265-6153-DEC056AF20A5}"/>
              </a:ext>
            </a:extLst>
          </p:cNvPr>
          <p:cNvSpPr txBox="1"/>
          <p:nvPr userDrawn="1"/>
        </p:nvSpPr>
        <p:spPr>
          <a:xfrm>
            <a:off x="3563409" y="6559206"/>
            <a:ext cx="486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Muon-</a:t>
            </a:r>
            <a:r>
              <a:rPr lang="en-GB" sz="1400" dirty="0" err="1">
                <a:solidFill>
                  <a:schemeClr val="bg1"/>
                </a:solidFill>
              </a:rPr>
              <a:t>philic</a:t>
            </a:r>
            <a:r>
              <a:rPr lang="en-GB" sz="1400" dirty="0">
                <a:solidFill>
                  <a:schemeClr val="bg1"/>
                </a:solidFill>
              </a:rPr>
              <a:t> Dark Sector search at the BDX facility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4" descr="Home">
            <a:extLst>
              <a:ext uri="{FF2B5EF4-FFF2-40B4-BE49-F238E27FC236}">
                <a16:creationId xmlns:a16="http://schemas.microsoft.com/office/drawing/2014/main" id="{7704028A-40F0-2737-D905-9501FC47A8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005" y="6461509"/>
            <a:ext cx="518408" cy="51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66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65" r:id="rId5"/>
    <p:sldLayoutId id="2147483653" r:id="rId6"/>
    <p:sldLayoutId id="2147483654" r:id="rId7"/>
    <p:sldLayoutId id="2147483655" r:id="rId8"/>
    <p:sldLayoutId id="214748366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9944F-1C2C-66F7-7948-CBBF02088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96E6-7087-3AFB-28DC-85DF31627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0" y="1229868"/>
            <a:ext cx="6554715" cy="1984248"/>
          </a:xfrm>
        </p:spPr>
        <p:txBody>
          <a:bodyPr anchor="b">
            <a:noAutofit/>
          </a:bodyPr>
          <a:lstStyle/>
          <a:p>
            <a:pPr algn="l"/>
            <a:r>
              <a:rPr lang="en-GB" sz="4400" dirty="0"/>
              <a:t>Muon-</a:t>
            </a:r>
            <a:r>
              <a:rPr lang="en-GB" sz="4400" dirty="0" err="1"/>
              <a:t>philic</a:t>
            </a:r>
            <a:r>
              <a:rPr lang="en-GB" sz="4400" dirty="0"/>
              <a:t> Dark Sector search at the BDX facility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D6A35-ABE7-0554-1241-4A987D586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7418" y="3253668"/>
            <a:ext cx="5443393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Marco Spreafico</a:t>
            </a:r>
            <a:br>
              <a:rPr lang="en-US" dirty="0"/>
            </a:br>
            <a:r>
              <a:rPr lang="en-US" dirty="0"/>
              <a:t>on behalf of the BDX collaboration</a:t>
            </a:r>
          </a:p>
        </p:txBody>
      </p:sp>
      <p:pic>
        <p:nvPicPr>
          <p:cNvPr id="8" name="Picture 7" descr="Aerial view of a city&#10;&#10;AI-generated content may be incorrect.">
            <a:extLst>
              <a:ext uri="{FF2B5EF4-FFF2-40B4-BE49-F238E27FC236}">
                <a16:creationId xmlns:a16="http://schemas.microsoft.com/office/drawing/2014/main" id="{579BF008-987A-6808-B5A7-4AA57AB9C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D2ECF90-E9E2-A12D-C81D-813B4A7C1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4314490" y="0"/>
            <a:ext cx="2832871" cy="885274"/>
          </a:xfrm>
          <a:prstGeom prst="rect">
            <a:avLst/>
          </a:prstGeom>
        </p:spPr>
      </p:pic>
      <p:pic>
        <p:nvPicPr>
          <p:cNvPr id="15" name="Picture 14" descr="A logo with blue text&#10;&#10;AI-generated content may be incorrect.">
            <a:extLst>
              <a:ext uri="{FF2B5EF4-FFF2-40B4-BE49-F238E27FC236}">
                <a16:creationId xmlns:a16="http://schemas.microsoft.com/office/drawing/2014/main" id="{F3E16AD7-CAD6-A51C-561E-DDA94DCAA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896" y="0"/>
            <a:ext cx="2088103" cy="98372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824BE52-26FB-204A-3C73-0B93543CEBF3}"/>
              </a:ext>
            </a:extLst>
          </p:cNvPr>
          <p:cNvSpPr txBox="1">
            <a:spLocks/>
          </p:cNvSpPr>
          <p:nvPr/>
        </p:nvSpPr>
        <p:spPr>
          <a:xfrm>
            <a:off x="4657345" y="6091392"/>
            <a:ext cx="4266967" cy="1572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tx1"/>
                </a:solidFill>
              </a:rPr>
              <a:t>Secondary Beams at Jefferson Lab Workshop (BDX &amp; Beyond)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1C41A-45D2-A863-0FEC-00A2A4F7C1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/>
          <a:stretch>
            <a:fillRect/>
          </a:stretch>
        </p:blipFill>
        <p:spPr>
          <a:xfrm>
            <a:off x="9961657" y="3566402"/>
            <a:ext cx="2155982" cy="32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70AE1-BE53-BF2A-992E-F099C6CE7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ED6888C-1697-D37E-24CD-2D1B5B881C5C}"/>
              </a:ext>
            </a:extLst>
          </p:cNvPr>
          <p:cNvSpPr/>
          <p:nvPr/>
        </p:nvSpPr>
        <p:spPr>
          <a:xfrm>
            <a:off x="582810" y="4973610"/>
            <a:ext cx="5887437" cy="1079949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B25C726-D1A4-64A5-0FD6-6B985D27A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9857"/>
                <a:ext cx="5669833" cy="47089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BDX can search for </a:t>
                </a:r>
                <a:r>
                  <a:rPr lang="en-US" b="1" dirty="0"/>
                  <a:t>decay </a:t>
                </a:r>
                <a:r>
                  <a:rPr lang="en-US" dirty="0"/>
                  <a:t>of Dark Scalar within the detector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Reach can be estimated with same selection cut as other (LDM) searches: </a:t>
                </a:r>
              </a:p>
              <a:p>
                <a:r>
                  <a:rPr lang="en-US" b="1" dirty="0"/>
                  <a:t>Anti coincidence </a:t>
                </a:r>
                <a:r>
                  <a:rPr lang="en-US" dirty="0"/>
                  <a:t>with veto and </a:t>
                </a:r>
                <a:r>
                  <a:rPr lang="en-US" b="1" dirty="0" err="1"/>
                  <a:t>E</a:t>
                </a:r>
                <a:r>
                  <a:rPr lang="en-US" b="1" baseline="-25000" dirty="0" err="1"/>
                  <a:t>tot</a:t>
                </a:r>
                <a:r>
                  <a:rPr lang="en-US" b="1" dirty="0"/>
                  <a:t>&gt;300 MeV </a:t>
                </a:r>
              </a:p>
              <a:p>
                <a:r>
                  <a:rPr lang="en-US" dirty="0"/>
                  <a:t>Upper limit on signal </a:t>
                </a:r>
                <a:r>
                  <a:rPr lang="en-US" b="1" dirty="0"/>
                  <a:t>S</a:t>
                </a:r>
                <a:r>
                  <a:rPr lang="en-US" b="1" baseline="30000" dirty="0"/>
                  <a:t>UP</a:t>
                </a:r>
                <a:r>
                  <a:rPr lang="en-US" b="1" dirty="0"/>
                  <a:t>~5</a:t>
                </a:r>
              </a:p>
              <a:p>
                <a:r>
                  <a:rPr lang="en-US" dirty="0"/>
                  <a:t>Conservative estimate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BDX will cover a large portion of the Dark Scalar parameter space, almost fully probing the parameter space that could explain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anomaly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B25C726-D1A4-64A5-0FD6-6B985D27A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9857"/>
                <a:ext cx="5669833" cy="4708999"/>
              </a:xfrm>
              <a:blipFill>
                <a:blip r:embed="rId2"/>
                <a:stretch>
                  <a:fillRect l="-895" t="-538" r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00FEB6F-18B6-2FB3-6114-87689D9C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0E55C1-0607-219E-C067-6711785D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8597" y="1721424"/>
            <a:ext cx="5669833" cy="4579480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2AEE83DA-B9EC-531B-0B7C-1E9968D582AF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C5D5D33-816B-DB89-2C6A-654700F77CE6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D0A60BD-46FA-F088-4DCC-C5C71DE72DD1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2C279C6-2AD4-6624-DD85-A5DA4678C250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D49DC51-437E-8577-6954-DD9B924E6068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BB3919D-AC47-28A3-8A5D-5E1910DBC276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A3A67CE-EA49-48BF-D32D-67955E96311D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ED5C27E-32D5-089E-5EC6-F96E5F23F4B5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5B47E-2CF1-4E72-9273-6923EA62C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4A5728C-F157-99A7-85CB-D4AFD1A958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Muon-</a:t>
                </a:r>
                <a:r>
                  <a:rPr lang="en-US" b="1" dirty="0" err="1"/>
                  <a:t>philic</a:t>
                </a:r>
                <a:r>
                  <a:rPr lang="en-US" b="1" dirty="0"/>
                  <a:t> Dark Scalar </a:t>
                </a:r>
                <a:r>
                  <a:rPr lang="en-US" dirty="0"/>
                  <a:t>is a simple explanation to the muon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anomaly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4A5728C-F157-99A7-85CB-D4AFD1A958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AE62D53-B109-F7CF-4744-43337FE8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FC76CF-EAED-4532-661F-CFED06FD2277}"/>
              </a:ext>
            </a:extLst>
          </p:cNvPr>
          <p:cNvGrpSpPr/>
          <p:nvPr/>
        </p:nvGrpSpPr>
        <p:grpSpPr>
          <a:xfrm>
            <a:off x="2259948" y="2938199"/>
            <a:ext cx="2966201" cy="1843541"/>
            <a:chOff x="1088077" y="2461173"/>
            <a:chExt cx="3763195" cy="2193662"/>
          </a:xfrm>
        </p:grpSpPr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29B20075-98B7-0D36-A348-68625967C0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8901" y="2957513"/>
              <a:ext cx="1117600" cy="230187"/>
              <a:chOff x="1392" y="1488"/>
              <a:chExt cx="1584" cy="0"/>
            </a:xfrm>
          </p:grpSpPr>
          <p:sp>
            <p:nvSpPr>
              <p:cNvPr id="43" name="Line 3">
                <a:extLst>
                  <a:ext uri="{FF2B5EF4-FFF2-40B4-BE49-F238E27FC236}">
                    <a16:creationId xmlns:a16="http://schemas.microsoft.com/office/drawing/2014/main" id="{F4F5898D-724D-597F-569F-BF8C2FAB2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4">
                <a:extLst>
                  <a:ext uri="{FF2B5EF4-FFF2-40B4-BE49-F238E27FC236}">
                    <a16:creationId xmlns:a16="http://schemas.microsoft.com/office/drawing/2014/main" id="{FC046706-3930-F23D-567F-049D98058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4E933EEC-80A3-C1EE-4071-4AA410FBF8B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41127" y="3419846"/>
              <a:ext cx="1097707" cy="173041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CE592043-1BF7-F375-5874-98B3E078C4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 flipV="1">
              <a:off x="1371112" y="3939037"/>
              <a:ext cx="1093178" cy="232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8">
              <a:extLst>
                <a:ext uri="{FF2B5EF4-FFF2-40B4-BE49-F238E27FC236}">
                  <a16:creationId xmlns:a16="http://schemas.microsoft.com/office/drawing/2014/main" id="{9640B4E5-1F27-EE79-DE13-1C3419D158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 flipV="1">
              <a:off x="1371111" y="4008229"/>
              <a:ext cx="1093178" cy="232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CE1A94D8-AACE-6A67-FC6A-2F003107A1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>
              <a:off x="2433214" y="4155906"/>
              <a:ext cx="1142567" cy="1481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2B68F457-2AD8-5562-8283-0B1AD31B7F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>
              <a:off x="2433215" y="4221128"/>
              <a:ext cx="1142567" cy="1481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" name="Group 5">
              <a:extLst>
                <a:ext uri="{FF2B5EF4-FFF2-40B4-BE49-F238E27FC236}">
                  <a16:creationId xmlns:a16="http://schemas.microsoft.com/office/drawing/2014/main" id="{0D9CC2F0-F5D2-8284-853C-1D4ABD4AAB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5700" y="2957511"/>
              <a:ext cx="1117600" cy="230187"/>
              <a:chOff x="1392" y="1488"/>
              <a:chExt cx="1584" cy="0"/>
            </a:xfrm>
          </p:grpSpPr>
          <p:sp>
            <p:nvSpPr>
              <p:cNvPr id="41" name="Line 3">
                <a:extLst>
                  <a:ext uri="{FF2B5EF4-FFF2-40B4-BE49-F238E27FC236}">
                    <a16:creationId xmlns:a16="http://schemas.microsoft.com/office/drawing/2014/main" id="{073E8C2A-5A5F-E841-A08F-754A43695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4">
                <a:extLst>
                  <a:ext uri="{FF2B5EF4-FFF2-40B4-BE49-F238E27FC236}">
                    <a16:creationId xmlns:a16="http://schemas.microsoft.com/office/drawing/2014/main" id="{796ED7C2-FEA8-9A26-3374-DEB772EB3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10C146AC-E1B1-159E-2984-0A8B188F36FA}"/>
                </a:ext>
              </a:extLst>
            </p:cNvPr>
            <p:cNvGrpSpPr>
              <a:grpSpLocks/>
            </p:cNvGrpSpPr>
            <p:nvPr/>
          </p:nvGrpSpPr>
          <p:grpSpPr bwMode="auto">
            <a:xfrm rot="20472278">
              <a:off x="3546134" y="2773576"/>
              <a:ext cx="1117600" cy="230187"/>
              <a:chOff x="1392" y="1488"/>
              <a:chExt cx="1584" cy="0"/>
            </a:xfrm>
          </p:grpSpPr>
          <p:sp>
            <p:nvSpPr>
              <p:cNvPr id="39" name="Line 3">
                <a:extLst>
                  <a:ext uri="{FF2B5EF4-FFF2-40B4-BE49-F238E27FC236}">
                    <a16:creationId xmlns:a16="http://schemas.microsoft.com/office/drawing/2014/main" id="{28974B6D-2079-5857-BAF3-D9FC0A5A7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4">
                <a:extLst>
                  <a:ext uri="{FF2B5EF4-FFF2-40B4-BE49-F238E27FC236}">
                    <a16:creationId xmlns:a16="http://schemas.microsoft.com/office/drawing/2014/main" id="{542932B4-56B7-C5F0-DF2A-283455A3C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" name="Line 109">
              <a:extLst>
                <a:ext uri="{FF2B5EF4-FFF2-40B4-BE49-F238E27FC236}">
                  <a16:creationId xmlns:a16="http://schemas.microsoft.com/office/drawing/2014/main" id="{C929F0CC-40F6-3FED-AF60-C66125A7F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301" y="2957510"/>
              <a:ext cx="945200" cy="6048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B559CBF-FADF-3ACB-5855-4C038B5DB221}"/>
                    </a:ext>
                  </a:extLst>
                </p:cNvPr>
                <p:cNvSpPr txBox="1"/>
                <p:nvPr/>
              </p:nvSpPr>
              <p:spPr>
                <a:xfrm>
                  <a:off x="1088077" y="2813534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413F-FD11-F25D-E089-45AB6D591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077" y="2813534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8000" r="-48000" b="-48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1A7EA96-FBF5-6BF8-F133-7E7EBB64B4F4}"/>
                    </a:ext>
                  </a:extLst>
                </p:cNvPr>
                <p:cNvSpPr txBox="1"/>
                <p:nvPr/>
              </p:nvSpPr>
              <p:spPr>
                <a:xfrm>
                  <a:off x="4655706" y="2461173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7D2C2AA-E9CB-B38B-52E5-0C8C96FA2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706" y="2461173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8000" r="-48000" b="-5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F8AB1B-996A-BA12-5BEA-EDD3EE0B5CC9}"/>
                    </a:ext>
                  </a:extLst>
                </p:cNvPr>
                <p:cNvSpPr txBox="1"/>
                <p:nvPr/>
              </p:nvSpPr>
              <p:spPr>
                <a:xfrm>
                  <a:off x="1088077" y="3931134"/>
                  <a:ext cx="2108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3F228EA-0C0A-EFA5-3752-3D57FAE2D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077" y="3931134"/>
                  <a:ext cx="2108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4444" r="-40741" b="-28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5D07261-AA23-F74E-8ECC-0F8B02B1DC70}"/>
                    </a:ext>
                  </a:extLst>
                </p:cNvPr>
                <p:cNvSpPr txBox="1"/>
                <p:nvPr/>
              </p:nvSpPr>
              <p:spPr>
                <a:xfrm>
                  <a:off x="3594101" y="4377836"/>
                  <a:ext cx="2108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BA63F4E-EE6B-E5A9-757B-8D0A8F827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101" y="4377836"/>
                  <a:ext cx="2108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4444" r="-40741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14B61D9-18F0-1A46-93D2-F618EC7DC76D}"/>
                    </a:ext>
                  </a:extLst>
                </p:cNvPr>
                <p:cNvSpPr txBox="1"/>
                <p:nvPr/>
              </p:nvSpPr>
              <p:spPr>
                <a:xfrm>
                  <a:off x="4636867" y="3452087"/>
                  <a:ext cx="1952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F3A91B-BFDE-B4D9-224B-CB356991B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867" y="3452087"/>
                  <a:ext cx="1952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2308" r="-38462" b="-28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135D96-0DAF-33F8-B3B7-E5F3A60E7BC1}"/>
              </a:ext>
            </a:extLst>
          </p:cNvPr>
          <p:cNvGrpSpPr/>
          <p:nvPr/>
        </p:nvGrpSpPr>
        <p:grpSpPr>
          <a:xfrm>
            <a:off x="7186218" y="3239134"/>
            <a:ext cx="3190864" cy="1213929"/>
            <a:chOff x="7071643" y="2581429"/>
            <a:chExt cx="3738306" cy="1488205"/>
          </a:xfrm>
        </p:grpSpPr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436CE341-58A7-66A7-7CE6-7BEB54529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7209" y="3506366"/>
              <a:ext cx="1117600" cy="230187"/>
              <a:chOff x="1392" y="1488"/>
              <a:chExt cx="1584" cy="0"/>
            </a:xfrm>
          </p:grpSpPr>
          <p:sp>
            <p:nvSpPr>
              <p:cNvPr id="57" name="Line 3">
                <a:extLst>
                  <a:ext uri="{FF2B5EF4-FFF2-40B4-BE49-F238E27FC236}">
                    <a16:creationId xmlns:a16="http://schemas.microsoft.com/office/drawing/2014/main" id="{9E36AED4-A9F6-C297-9DD5-9326AFF06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Line 4">
                <a:extLst>
                  <a:ext uri="{FF2B5EF4-FFF2-40B4-BE49-F238E27FC236}">
                    <a16:creationId xmlns:a16="http://schemas.microsoft.com/office/drawing/2014/main" id="{BD4E2316-71E3-40E6-5416-C1EFE826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5">
              <a:extLst>
                <a:ext uri="{FF2B5EF4-FFF2-40B4-BE49-F238E27FC236}">
                  <a16:creationId xmlns:a16="http://schemas.microsoft.com/office/drawing/2014/main" id="{99892196-E30B-6E5C-3D1D-8B287D979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4809" y="3506366"/>
              <a:ext cx="1117600" cy="230187"/>
              <a:chOff x="1392" y="1488"/>
              <a:chExt cx="1584" cy="0"/>
            </a:xfrm>
          </p:grpSpPr>
          <p:sp>
            <p:nvSpPr>
              <p:cNvPr id="55" name="Line 3">
                <a:extLst>
                  <a:ext uri="{FF2B5EF4-FFF2-40B4-BE49-F238E27FC236}">
                    <a16:creationId xmlns:a16="http://schemas.microsoft.com/office/drawing/2014/main" id="{391EFDF0-90C7-C47F-3293-C6EF59868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4">
                <a:extLst>
                  <a:ext uri="{FF2B5EF4-FFF2-40B4-BE49-F238E27FC236}">
                    <a16:creationId xmlns:a16="http://schemas.microsoft.com/office/drawing/2014/main" id="{3FE89BB3-CC37-9E05-58B7-A950F7347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76F3DE97-F2D9-6738-84CC-16F998E48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02409" y="3506366"/>
              <a:ext cx="1117600" cy="230187"/>
              <a:chOff x="1392" y="1488"/>
              <a:chExt cx="1584" cy="0"/>
            </a:xfrm>
          </p:grpSpPr>
          <p:sp>
            <p:nvSpPr>
              <p:cNvPr id="53" name="Line 3">
                <a:extLst>
                  <a:ext uri="{FF2B5EF4-FFF2-40B4-BE49-F238E27FC236}">
                    <a16:creationId xmlns:a16="http://schemas.microsoft.com/office/drawing/2014/main" id="{2387FC5F-CAD6-EB52-70C3-F8755B167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4">
                <a:extLst>
                  <a:ext uri="{FF2B5EF4-FFF2-40B4-BE49-F238E27FC236}">
                    <a16:creationId xmlns:a16="http://schemas.microsoft.com/office/drawing/2014/main" id="{037D2CF9-5231-4B19-1D39-778467B95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53A8D4A1-93B9-D441-969E-B427A2A201F7}"/>
                </a:ext>
              </a:extLst>
            </p:cNvPr>
            <p:cNvSpPr/>
            <p:nvPr/>
          </p:nvSpPr>
          <p:spPr>
            <a:xfrm rot="16200000">
              <a:off x="8384809" y="2952034"/>
              <a:ext cx="1117600" cy="1117600"/>
            </a:xfrm>
            <a:prstGeom prst="arc">
              <a:avLst>
                <a:gd name="adj1" fmla="val 16399479"/>
                <a:gd name="adj2" fmla="val 5332931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23028AC-BFD4-5950-8D0F-4BFA2A64424D}"/>
                    </a:ext>
                  </a:extLst>
                </p:cNvPr>
                <p:cNvSpPr txBox="1"/>
                <p:nvPr/>
              </p:nvSpPr>
              <p:spPr>
                <a:xfrm>
                  <a:off x="7071643" y="3367866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5CA986E-4523-98A9-281A-2B96F6691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1643" y="3367866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0741" r="-40741" b="-5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F85FCA3-7049-45A3-0987-3DEBFDEB2F61}"/>
                    </a:ext>
                  </a:extLst>
                </p:cNvPr>
                <p:cNvSpPr txBox="1"/>
                <p:nvPr/>
              </p:nvSpPr>
              <p:spPr>
                <a:xfrm>
                  <a:off x="10614383" y="3342537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008AA44-A138-156A-065F-6562291A61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4383" y="3342537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0741" r="-40741" b="-5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1D20DDC-2143-1E83-5ED6-19E80CEC743C}"/>
                    </a:ext>
                  </a:extLst>
                </p:cNvPr>
                <p:cNvSpPr txBox="1"/>
                <p:nvPr/>
              </p:nvSpPr>
              <p:spPr>
                <a:xfrm>
                  <a:off x="8845986" y="2581429"/>
                  <a:ext cx="1952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1101842-CF70-0FD6-2278-8E16BA057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5986" y="2581429"/>
                  <a:ext cx="1952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7037" r="-37037" b="-351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B4D470F-53CB-F660-B1B1-E025465546A9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2394D4D-2A4F-5E18-66F7-39441A023781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6FA630B-3992-AE84-43AA-4E132AC1E203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527D717-B5A7-EEF0-F4D8-AC114CFF5F25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5B47CB-C88E-DCC4-515F-BABFF373770C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6F132E8-4FB9-997B-A5FE-5949CEC2568F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9C14224-AB1E-09D0-D707-80982B2AA579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440B0D2-4D86-1520-1525-2C6CF870B883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D205235-9A6C-6034-1442-4D57CAB0A2FF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3E81-687F-F359-1CEC-9ABD41AD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B2EF824-A57E-FB58-491A-97B923F140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Muon-</a:t>
                </a:r>
                <a:r>
                  <a:rPr lang="en-US" b="1" dirty="0" err="1"/>
                  <a:t>philic</a:t>
                </a:r>
                <a:r>
                  <a:rPr lang="en-US" b="1" dirty="0"/>
                  <a:t> Dark Scalar </a:t>
                </a:r>
                <a:r>
                  <a:rPr lang="en-US" dirty="0"/>
                  <a:t>is a simple explanation to the muon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anomaly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Model poorly explored due to the necessity of high intensity muon beams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B2EF824-A57E-FB58-491A-97B923F140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0B0EF91-1137-45F7-D958-CA8718B5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850C757D-F062-7EC9-7EB0-E9173409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835" y="3118542"/>
            <a:ext cx="3919193" cy="32603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481880-0D0D-0DB3-F10A-1F2CE3463DC3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EE4577-04A5-B63C-589A-DA8F98BFC662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D5BFCF-585B-CD97-F8F9-43870997C380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AA1A85-53EC-3EE8-72BF-1DCD824C3530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A4801D-6546-F7AB-764D-C1D171CD9D7B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A684BA-8F2B-9EB3-8252-5C62E63EC373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0D827F-08CE-10EB-ED58-AE57182E08E2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DF3A4-9363-D5B5-B40F-99686D9BC78C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CA371A-40D4-CEE2-C80D-D253399E8BF7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7B8B-4B9C-B1D9-0465-716A9AA5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25E617E-A9E2-B0DD-3006-028DDD3C18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Muon-</a:t>
                </a:r>
                <a:r>
                  <a:rPr lang="en-US" b="1" dirty="0" err="1"/>
                  <a:t>philic</a:t>
                </a:r>
                <a:r>
                  <a:rPr lang="en-US" b="1" dirty="0"/>
                  <a:t> Dark Scalar </a:t>
                </a:r>
                <a:r>
                  <a:rPr lang="en-US" dirty="0"/>
                  <a:t>is a simple explanation to the muon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anomaly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Model poorly explored due to the necessity of high intensity muon beams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Beam Dump experiments at the </a:t>
                </a:r>
                <a:r>
                  <a:rPr lang="en-US" b="1" dirty="0"/>
                  <a:t>intensity frontier</a:t>
                </a:r>
                <a:r>
                  <a:rPr lang="en-US" dirty="0"/>
                  <a:t> can </a:t>
                </a:r>
                <a:br>
                  <a:rPr lang="en-US" dirty="0"/>
                </a:br>
                <a:r>
                  <a:rPr lang="en-US" dirty="0"/>
                  <a:t>be used to probe Dark Scalar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b="1" dirty="0"/>
                  <a:t>BDX</a:t>
                </a:r>
                <a:r>
                  <a:rPr lang="en-US" dirty="0"/>
                  <a:t> can take advantage of the </a:t>
                </a:r>
                <a:r>
                  <a:rPr lang="en-US" b="1" dirty="0"/>
                  <a:t>high intensity </a:t>
                </a:r>
                <a:br>
                  <a:rPr lang="en-US" b="1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𝐸𝑂𝑇</m:t>
                    </m:r>
                  </m:oMath>
                </a14:m>
                <a:r>
                  <a:rPr lang="en-US" dirty="0"/>
                  <a:t>)</a:t>
                </a:r>
                <a:r>
                  <a:rPr lang="en-US" b="1" dirty="0"/>
                  <a:t> secondary muon beam </a:t>
                </a:r>
                <a:r>
                  <a:rPr lang="en-US" dirty="0"/>
                  <a:t>produced </a:t>
                </a:r>
                <a:br>
                  <a:rPr lang="en-US" dirty="0"/>
                </a:br>
                <a:r>
                  <a:rPr lang="en-US" dirty="0"/>
                  <a:t>by CEBAF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25E617E-A9E2-B0DD-3006-028DDD3C18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E8D83C5-8F8E-71AB-7451-A42804B6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grpSp>
        <p:nvGrpSpPr>
          <p:cNvPr id="4" name="Gruppo 223">
            <a:extLst>
              <a:ext uri="{FF2B5EF4-FFF2-40B4-BE49-F238E27FC236}">
                <a16:creationId xmlns:a16="http://schemas.microsoft.com/office/drawing/2014/main" id="{75114D7B-BF7D-1FF6-F82F-C969F464BDCC}"/>
              </a:ext>
            </a:extLst>
          </p:cNvPr>
          <p:cNvGrpSpPr/>
          <p:nvPr/>
        </p:nvGrpSpPr>
        <p:grpSpPr>
          <a:xfrm>
            <a:off x="6882077" y="4120737"/>
            <a:ext cx="4806709" cy="1833677"/>
            <a:chOff x="6343328" y="4407991"/>
            <a:chExt cx="5209486" cy="1661901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DC523080-EE5E-19E2-29D0-DD8E866E5023}"/>
                </a:ext>
              </a:extLst>
            </p:cNvPr>
            <p:cNvGrpSpPr/>
            <p:nvPr/>
          </p:nvGrpSpPr>
          <p:grpSpPr>
            <a:xfrm>
              <a:off x="6488274" y="4407991"/>
              <a:ext cx="5064540" cy="1661901"/>
              <a:chOff x="750179" y="2807206"/>
              <a:chExt cx="10068832" cy="3304032"/>
            </a:xfrm>
          </p:grpSpPr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47730DDC-B5A5-23A4-8B17-5ABE731C08E5}"/>
                  </a:ext>
                </a:extLst>
              </p:cNvPr>
              <p:cNvSpPr/>
              <p:nvPr/>
            </p:nvSpPr>
            <p:spPr>
              <a:xfrm>
                <a:off x="750179" y="2807206"/>
                <a:ext cx="3298020" cy="330403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riangle 8">
                <a:extLst>
                  <a:ext uri="{FF2B5EF4-FFF2-40B4-BE49-F238E27FC236}">
                    <a16:creationId xmlns:a16="http://schemas.microsoft.com/office/drawing/2014/main" id="{47A05982-87EC-2318-0D08-ADEF337285A4}"/>
                  </a:ext>
                </a:extLst>
              </p:cNvPr>
              <p:cNvSpPr/>
              <p:nvPr/>
            </p:nvSpPr>
            <p:spPr>
              <a:xfrm rot="13498571">
                <a:off x="3787056" y="3030174"/>
                <a:ext cx="767564" cy="380996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9">
                <a:extLst>
                  <a:ext uri="{FF2B5EF4-FFF2-40B4-BE49-F238E27FC236}">
                    <a16:creationId xmlns:a16="http://schemas.microsoft.com/office/drawing/2014/main" id="{F15C80B4-284E-0C1E-34DA-933D6370D5FF}"/>
                  </a:ext>
                </a:extLst>
              </p:cNvPr>
              <p:cNvSpPr/>
              <p:nvPr/>
            </p:nvSpPr>
            <p:spPr>
              <a:xfrm>
                <a:off x="4031041" y="3331175"/>
                <a:ext cx="6778625" cy="27718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>
                <a:extLst>
                  <a:ext uri="{FF2B5EF4-FFF2-40B4-BE49-F238E27FC236}">
                    <a16:creationId xmlns:a16="http://schemas.microsoft.com/office/drawing/2014/main" id="{F27A9018-7EAF-B4F5-7EBB-798E9D57B20E}"/>
                  </a:ext>
                </a:extLst>
              </p:cNvPr>
              <p:cNvGrpSpPr/>
              <p:nvPr/>
            </p:nvGrpSpPr>
            <p:grpSpPr>
              <a:xfrm>
                <a:off x="758845" y="4260738"/>
                <a:ext cx="3272194" cy="1509908"/>
                <a:chOff x="758845" y="4260738"/>
                <a:chExt cx="3272194" cy="1509908"/>
              </a:xfrm>
            </p:grpSpPr>
            <p:sp>
              <p:nvSpPr>
                <p:cNvPr id="53" name="Rectangle 40">
                  <a:extLst>
                    <a:ext uri="{FF2B5EF4-FFF2-40B4-BE49-F238E27FC236}">
                      <a16:creationId xmlns:a16="http://schemas.microsoft.com/office/drawing/2014/main" id="{FEBC32EA-AF73-1906-30D9-0C5A7F5DB4EA}"/>
                    </a:ext>
                  </a:extLst>
                </p:cNvPr>
                <p:cNvSpPr/>
                <p:nvPr/>
              </p:nvSpPr>
              <p:spPr>
                <a:xfrm>
                  <a:off x="1319434" y="4261789"/>
                  <a:ext cx="2355636" cy="150885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41">
                  <a:extLst>
                    <a:ext uri="{FF2B5EF4-FFF2-40B4-BE49-F238E27FC236}">
                      <a16:creationId xmlns:a16="http://schemas.microsoft.com/office/drawing/2014/main" id="{B220C1F2-4B42-B770-19C9-04FB83B52D64}"/>
                    </a:ext>
                  </a:extLst>
                </p:cNvPr>
                <p:cNvSpPr/>
                <p:nvPr/>
              </p:nvSpPr>
              <p:spPr>
                <a:xfrm>
                  <a:off x="964161" y="4260738"/>
                  <a:ext cx="355272" cy="353651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42">
                  <a:extLst>
                    <a:ext uri="{FF2B5EF4-FFF2-40B4-BE49-F238E27FC236}">
                      <a16:creationId xmlns:a16="http://schemas.microsoft.com/office/drawing/2014/main" id="{0A20EF1F-6DAC-E43C-C74B-CCE6E7C3D721}"/>
                    </a:ext>
                  </a:extLst>
                </p:cNvPr>
                <p:cNvSpPr/>
                <p:nvPr/>
              </p:nvSpPr>
              <p:spPr>
                <a:xfrm>
                  <a:off x="758845" y="4614389"/>
                  <a:ext cx="3272192" cy="79880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riangle 43">
                  <a:extLst>
                    <a:ext uri="{FF2B5EF4-FFF2-40B4-BE49-F238E27FC236}">
                      <a16:creationId xmlns:a16="http://schemas.microsoft.com/office/drawing/2014/main" id="{8A546346-CAD9-A99E-92D1-88021E415AB8}"/>
                    </a:ext>
                  </a:extLst>
                </p:cNvPr>
                <p:cNvSpPr/>
                <p:nvPr/>
              </p:nvSpPr>
              <p:spPr>
                <a:xfrm rot="16200000">
                  <a:off x="963421" y="5413939"/>
                  <a:ext cx="357447" cy="35596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riangle 44">
                  <a:extLst>
                    <a:ext uri="{FF2B5EF4-FFF2-40B4-BE49-F238E27FC236}">
                      <a16:creationId xmlns:a16="http://schemas.microsoft.com/office/drawing/2014/main" id="{3D18697A-DD80-6207-719D-7B1AE2149064}"/>
                    </a:ext>
                  </a:extLst>
                </p:cNvPr>
                <p:cNvSpPr/>
                <p:nvPr/>
              </p:nvSpPr>
              <p:spPr>
                <a:xfrm rot="10800000">
                  <a:off x="3675765" y="5413199"/>
                  <a:ext cx="355271" cy="357443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riangle 45">
                  <a:extLst>
                    <a:ext uri="{FF2B5EF4-FFF2-40B4-BE49-F238E27FC236}">
                      <a16:creationId xmlns:a16="http://schemas.microsoft.com/office/drawing/2014/main" id="{758D6C85-F052-087D-7FC9-2090E91A752B}"/>
                    </a:ext>
                  </a:extLst>
                </p:cNvPr>
                <p:cNvSpPr/>
                <p:nvPr/>
              </p:nvSpPr>
              <p:spPr>
                <a:xfrm rot="5400000">
                  <a:off x="3676577" y="4259928"/>
                  <a:ext cx="353651" cy="355273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11">
                <a:extLst>
                  <a:ext uri="{FF2B5EF4-FFF2-40B4-BE49-F238E27FC236}">
                    <a16:creationId xmlns:a16="http://schemas.microsoft.com/office/drawing/2014/main" id="{284E66E2-62C8-76F3-D9EC-43F998E956C8}"/>
                  </a:ext>
                </a:extLst>
              </p:cNvPr>
              <p:cNvSpPr/>
              <p:nvPr/>
            </p:nvSpPr>
            <p:spPr>
              <a:xfrm>
                <a:off x="758843" y="4804873"/>
                <a:ext cx="2565697" cy="417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12">
                <a:extLst>
                  <a:ext uri="{FF2B5EF4-FFF2-40B4-BE49-F238E27FC236}">
                    <a16:creationId xmlns:a16="http://schemas.microsoft.com/office/drawing/2014/main" id="{A57778D8-6664-7CDC-C1E7-A68654992276}"/>
                  </a:ext>
                </a:extLst>
              </p:cNvPr>
              <p:cNvSpPr/>
              <p:nvPr/>
            </p:nvSpPr>
            <p:spPr>
              <a:xfrm>
                <a:off x="5680874" y="3385097"/>
                <a:ext cx="4250306" cy="20831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13">
                <a:extLst>
                  <a:ext uri="{FF2B5EF4-FFF2-40B4-BE49-F238E27FC236}">
                    <a16:creationId xmlns:a16="http://schemas.microsoft.com/office/drawing/2014/main" id="{2AA9E4C0-38F4-338B-1028-C45512E8C98A}"/>
                  </a:ext>
                </a:extLst>
              </p:cNvPr>
              <p:cNvSpPr/>
              <p:nvPr/>
            </p:nvSpPr>
            <p:spPr>
              <a:xfrm>
                <a:off x="5778114" y="4614389"/>
                <a:ext cx="2355636" cy="79880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14">
                <a:extLst>
                  <a:ext uri="{FF2B5EF4-FFF2-40B4-BE49-F238E27FC236}">
                    <a16:creationId xmlns:a16="http://schemas.microsoft.com/office/drawing/2014/main" id="{86A92017-54B9-DB41-4EF6-FFC3C208E3D8}"/>
                  </a:ext>
                </a:extLst>
              </p:cNvPr>
              <p:cNvSpPr/>
              <p:nvPr/>
            </p:nvSpPr>
            <p:spPr>
              <a:xfrm>
                <a:off x="8230989" y="4804873"/>
                <a:ext cx="1636707" cy="417839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15">
                <a:extLst>
                  <a:ext uri="{FF2B5EF4-FFF2-40B4-BE49-F238E27FC236}">
                    <a16:creationId xmlns:a16="http://schemas.microsoft.com/office/drawing/2014/main" id="{80E3041C-AE67-6EAA-1547-1DFD0FC5A89E}"/>
                  </a:ext>
                </a:extLst>
              </p:cNvPr>
              <p:cNvSpPr/>
              <p:nvPr/>
            </p:nvSpPr>
            <p:spPr>
              <a:xfrm>
                <a:off x="2061275" y="4841240"/>
                <a:ext cx="1231186" cy="34690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16">
                <a:extLst>
                  <a:ext uri="{FF2B5EF4-FFF2-40B4-BE49-F238E27FC236}">
                    <a16:creationId xmlns:a16="http://schemas.microsoft.com/office/drawing/2014/main" id="{3E699CB5-C81A-D013-FEE3-A94EA3E1B65F}"/>
                  </a:ext>
                </a:extLst>
              </p:cNvPr>
              <p:cNvCxnSpPr/>
              <p:nvPr/>
            </p:nvCxnSpPr>
            <p:spPr>
              <a:xfrm flipV="1">
                <a:off x="758843" y="5222712"/>
                <a:ext cx="0" cy="8885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7">
                <a:extLst>
                  <a:ext uri="{FF2B5EF4-FFF2-40B4-BE49-F238E27FC236}">
                    <a16:creationId xmlns:a16="http://schemas.microsoft.com/office/drawing/2014/main" id="{7AF00EBB-5A73-62D9-2B2B-14D255F14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843" y="5222712"/>
                <a:ext cx="25656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8">
                <a:extLst>
                  <a:ext uri="{FF2B5EF4-FFF2-40B4-BE49-F238E27FC236}">
                    <a16:creationId xmlns:a16="http://schemas.microsoft.com/office/drawing/2014/main" id="{8093B866-6DBE-E06E-8614-33CE015931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8843" y="2830641"/>
                <a:ext cx="6625" cy="19742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19">
                <a:extLst>
                  <a:ext uri="{FF2B5EF4-FFF2-40B4-BE49-F238E27FC236}">
                    <a16:creationId xmlns:a16="http://schemas.microsoft.com/office/drawing/2014/main" id="{CE9A97E7-D68D-CD93-D082-7D399FF03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4133" y="4804873"/>
                <a:ext cx="255040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20">
                <a:extLst>
                  <a:ext uri="{FF2B5EF4-FFF2-40B4-BE49-F238E27FC236}">
                    <a16:creationId xmlns:a16="http://schemas.microsoft.com/office/drawing/2014/main" id="{EA1C2064-3BB0-3555-1CE7-0B506BC703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843" y="6103001"/>
                <a:ext cx="10050823" cy="82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21">
                <a:extLst>
                  <a:ext uri="{FF2B5EF4-FFF2-40B4-BE49-F238E27FC236}">
                    <a16:creationId xmlns:a16="http://schemas.microsoft.com/office/drawing/2014/main" id="{A82E138C-BD2D-B2F2-A6EC-F621A9098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6028" y="2811722"/>
                <a:ext cx="3266489" cy="823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22">
                <a:extLst>
                  <a:ext uri="{FF2B5EF4-FFF2-40B4-BE49-F238E27FC236}">
                    <a16:creationId xmlns:a16="http://schemas.microsoft.com/office/drawing/2014/main" id="{880A1EAC-CC66-7351-4588-1B718CB04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5221" y="3321824"/>
                <a:ext cx="6263790" cy="82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23">
                <a:extLst>
                  <a:ext uri="{FF2B5EF4-FFF2-40B4-BE49-F238E27FC236}">
                    <a16:creationId xmlns:a16="http://schemas.microsoft.com/office/drawing/2014/main" id="{A759C581-4AD1-515B-7DD0-8281ECB0BA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19433" y="4260738"/>
                <a:ext cx="23556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24">
                <a:extLst>
                  <a:ext uri="{FF2B5EF4-FFF2-40B4-BE49-F238E27FC236}">
                    <a16:creationId xmlns:a16="http://schemas.microsoft.com/office/drawing/2014/main" id="{AAF34326-AB11-F4FC-E545-1A00C7EC49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7893" y="5770643"/>
                <a:ext cx="23556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25">
                <a:extLst>
                  <a:ext uri="{FF2B5EF4-FFF2-40B4-BE49-F238E27FC236}">
                    <a16:creationId xmlns:a16="http://schemas.microsoft.com/office/drawing/2014/main" id="{DFECF0C6-9AEB-3BAB-29A1-544CEDDA6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4133" y="4603194"/>
                <a:ext cx="190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26">
                <a:extLst>
                  <a:ext uri="{FF2B5EF4-FFF2-40B4-BE49-F238E27FC236}">
                    <a16:creationId xmlns:a16="http://schemas.microsoft.com/office/drawing/2014/main" id="{59078ED8-5014-FD19-52D4-5D8B110078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508" y="5423882"/>
                <a:ext cx="19002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27">
                <a:extLst>
                  <a:ext uri="{FF2B5EF4-FFF2-40B4-BE49-F238E27FC236}">
                    <a16:creationId xmlns:a16="http://schemas.microsoft.com/office/drawing/2014/main" id="{93D3C2F9-E27A-2FD0-15AD-E8F3EAD3C1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4161" y="4260738"/>
                <a:ext cx="355272" cy="3424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28">
                <a:extLst>
                  <a:ext uri="{FF2B5EF4-FFF2-40B4-BE49-F238E27FC236}">
                    <a16:creationId xmlns:a16="http://schemas.microsoft.com/office/drawing/2014/main" id="{32A95362-645D-5C8A-B121-2A27F7143A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70155" y="5427439"/>
                <a:ext cx="355272" cy="3424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29">
                <a:extLst>
                  <a:ext uri="{FF2B5EF4-FFF2-40B4-BE49-F238E27FC236}">
                    <a16:creationId xmlns:a16="http://schemas.microsoft.com/office/drawing/2014/main" id="{CA1CF24A-B3A3-F07B-0508-5DAF007BD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9618" y="2815261"/>
                <a:ext cx="515603" cy="514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30">
                <a:extLst>
                  <a:ext uri="{FF2B5EF4-FFF2-40B4-BE49-F238E27FC236}">
                    <a16:creationId xmlns:a16="http://schemas.microsoft.com/office/drawing/2014/main" id="{6EB5D34F-D631-ECFF-50DC-886F41A31A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5070" y="4262365"/>
                <a:ext cx="350357" cy="34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31">
                <a:extLst>
                  <a:ext uri="{FF2B5EF4-FFF2-40B4-BE49-F238E27FC236}">
                    <a16:creationId xmlns:a16="http://schemas.microsoft.com/office/drawing/2014/main" id="{2C25A16B-CA43-4DAA-7394-A5D3E437E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36" y="5422583"/>
                <a:ext cx="350357" cy="34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FA49FE56-F6A7-E5A5-D70B-E852DB80FC23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flipH="1" flipV="1">
                <a:off x="4024319" y="4611463"/>
                <a:ext cx="6717" cy="8017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3">
                <a:extLst>
                  <a:ext uri="{FF2B5EF4-FFF2-40B4-BE49-F238E27FC236}">
                    <a16:creationId xmlns:a16="http://schemas.microsoft.com/office/drawing/2014/main" id="{A23017ED-13F3-7F88-09B8-0D3C024BC3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4540" y="4816796"/>
                <a:ext cx="1037" cy="4059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4">
                <a:extLst>
                  <a:ext uri="{FF2B5EF4-FFF2-40B4-BE49-F238E27FC236}">
                    <a16:creationId xmlns:a16="http://schemas.microsoft.com/office/drawing/2014/main" id="{0EF749A0-6C5A-C877-BF92-0C0C3A80A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9011" y="3321824"/>
                <a:ext cx="0" cy="27811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47">
              <a:extLst>
                <a:ext uri="{FF2B5EF4-FFF2-40B4-BE49-F238E27FC236}">
                  <a16:creationId xmlns:a16="http://schemas.microsoft.com/office/drawing/2014/main" id="{52AFFD29-DC9F-FA6A-E6A3-BAD42A62D6DE}"/>
                </a:ext>
              </a:extLst>
            </p:cNvPr>
            <p:cNvGrpSpPr/>
            <p:nvPr/>
          </p:nvGrpSpPr>
          <p:grpSpPr>
            <a:xfrm>
              <a:off x="6343328" y="5262615"/>
              <a:ext cx="4585791" cy="394936"/>
              <a:chOff x="472062" y="4512348"/>
              <a:chExt cx="9117032" cy="785180"/>
            </a:xfrm>
          </p:grpSpPr>
          <p:grpSp>
            <p:nvGrpSpPr>
              <p:cNvPr id="7" name="Group 49">
                <a:extLst>
                  <a:ext uri="{FF2B5EF4-FFF2-40B4-BE49-F238E27FC236}">
                    <a16:creationId xmlns:a16="http://schemas.microsoft.com/office/drawing/2014/main" id="{934F8FE7-6041-9C4B-7FA6-729C258AFA3F}"/>
                  </a:ext>
                </a:extLst>
              </p:cNvPr>
              <p:cNvGrpSpPr/>
              <p:nvPr/>
            </p:nvGrpSpPr>
            <p:grpSpPr>
              <a:xfrm>
                <a:off x="472062" y="4512348"/>
                <a:ext cx="9117032" cy="785180"/>
                <a:chOff x="472062" y="4512348"/>
                <a:chExt cx="9117032" cy="785180"/>
              </a:xfrm>
            </p:grpSpPr>
            <p:grpSp>
              <p:nvGrpSpPr>
                <p:cNvPr id="17" name="Group 59">
                  <a:extLst>
                    <a:ext uri="{FF2B5EF4-FFF2-40B4-BE49-F238E27FC236}">
                      <a16:creationId xmlns:a16="http://schemas.microsoft.com/office/drawing/2014/main" id="{3446ED35-69FB-EAD7-C2CB-F5E7A6FA398E}"/>
                    </a:ext>
                  </a:extLst>
                </p:cNvPr>
                <p:cNvGrpSpPr/>
                <p:nvPr/>
              </p:nvGrpSpPr>
              <p:grpSpPr>
                <a:xfrm>
                  <a:off x="472062" y="4512348"/>
                  <a:ext cx="9117032" cy="785180"/>
                  <a:chOff x="472062" y="4512348"/>
                  <a:chExt cx="9117032" cy="785180"/>
                </a:xfrm>
              </p:grpSpPr>
              <p:cxnSp>
                <p:nvCxnSpPr>
                  <p:cNvPr id="19" name="Straight Connector 61">
                    <a:extLst>
                      <a:ext uri="{FF2B5EF4-FFF2-40B4-BE49-F238E27FC236}">
                        <a16:creationId xmlns:a16="http://schemas.microsoft.com/office/drawing/2014/main" id="{E12FAAA0-4372-0C2D-C19B-7702367FDF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39527" y="4938587"/>
                    <a:ext cx="429553" cy="14135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" name="Group 62">
                    <a:extLst>
                      <a:ext uri="{FF2B5EF4-FFF2-40B4-BE49-F238E27FC236}">
                        <a16:creationId xmlns:a16="http://schemas.microsoft.com/office/drawing/2014/main" id="{8233B403-27CD-C0E5-470A-A914ED68ED0C}"/>
                      </a:ext>
                    </a:extLst>
                  </p:cNvPr>
                  <p:cNvGrpSpPr/>
                  <p:nvPr/>
                </p:nvGrpSpPr>
                <p:grpSpPr>
                  <a:xfrm>
                    <a:off x="472062" y="4512348"/>
                    <a:ext cx="9117032" cy="785180"/>
                    <a:chOff x="472062" y="4512348"/>
                    <a:chExt cx="9117032" cy="785180"/>
                  </a:xfrm>
                </p:grpSpPr>
                <p:cxnSp>
                  <p:nvCxnSpPr>
                    <p:cNvPr id="21" name="Straight Connector 63">
                      <a:extLst>
                        <a:ext uri="{FF2B5EF4-FFF2-40B4-BE49-F238E27FC236}">
                          <a16:creationId xmlns:a16="http://schemas.microsoft.com/office/drawing/2014/main" id="{203B2AB2-B140-119E-FF39-76E25D5327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2062" y="5024243"/>
                      <a:ext cx="2620689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64">
                      <a:extLst>
                        <a:ext uri="{FF2B5EF4-FFF2-40B4-BE49-F238E27FC236}">
                          <a16:creationId xmlns:a16="http://schemas.microsoft.com/office/drawing/2014/main" id="{95079F35-808A-2DDF-4F9F-1C09EFAC5A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97723" y="5033709"/>
                      <a:ext cx="3698277" cy="26381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65">
                      <a:extLst>
                        <a:ext uri="{FF2B5EF4-FFF2-40B4-BE49-F238E27FC236}">
                          <a16:creationId xmlns:a16="http://schemas.microsoft.com/office/drawing/2014/main" id="{7AB845EE-282C-6959-44B5-2B8EE61AEF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79302" y="4512348"/>
                      <a:ext cx="2830050" cy="51068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66">
                      <a:extLst>
                        <a:ext uri="{FF2B5EF4-FFF2-40B4-BE49-F238E27FC236}">
                          <a16:creationId xmlns:a16="http://schemas.microsoft.com/office/drawing/2014/main" id="{A038D139-325A-79BD-4B0A-E98DDE5F98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40721" y="5075339"/>
                      <a:ext cx="548373" cy="48893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8" name="Straight Connector 60">
                  <a:extLst>
                    <a:ext uri="{FF2B5EF4-FFF2-40B4-BE49-F238E27FC236}">
                      <a16:creationId xmlns:a16="http://schemas.microsoft.com/office/drawing/2014/main" id="{513176BB-F542-0378-82AA-A0276B58A6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55221" y="5076952"/>
                  <a:ext cx="4515244" cy="107569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50">
                <a:extLst>
                  <a:ext uri="{FF2B5EF4-FFF2-40B4-BE49-F238E27FC236}">
                    <a16:creationId xmlns:a16="http://schemas.microsoft.com/office/drawing/2014/main" id="{4E57C616-15BB-D7BC-C7A9-FA782825376B}"/>
                  </a:ext>
                </a:extLst>
              </p:cNvPr>
              <p:cNvGrpSpPr/>
              <p:nvPr/>
            </p:nvGrpSpPr>
            <p:grpSpPr>
              <a:xfrm>
                <a:off x="2094772" y="4828077"/>
                <a:ext cx="1093998" cy="311297"/>
                <a:chOff x="4656600" y="2200165"/>
                <a:chExt cx="1693627" cy="601261"/>
              </a:xfrm>
            </p:grpSpPr>
            <p:cxnSp>
              <p:nvCxnSpPr>
                <p:cNvPr id="9" name="Straight Connector 51">
                  <a:extLst>
                    <a:ext uri="{FF2B5EF4-FFF2-40B4-BE49-F238E27FC236}">
                      <a16:creationId xmlns:a16="http://schemas.microsoft.com/office/drawing/2014/main" id="{7B073948-BF46-70A0-2F43-6A2BF6FF3B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7745" y="2200165"/>
                  <a:ext cx="783129" cy="37945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52">
                  <a:extLst>
                    <a:ext uri="{FF2B5EF4-FFF2-40B4-BE49-F238E27FC236}">
                      <a16:creationId xmlns:a16="http://schemas.microsoft.com/office/drawing/2014/main" id="{322807EF-ACD4-7E07-697A-F8BDD1E9A7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6600" y="2217775"/>
                  <a:ext cx="1033246" cy="3618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>
                  <a:extLst>
                    <a:ext uri="{FF2B5EF4-FFF2-40B4-BE49-F238E27FC236}">
                      <a16:creationId xmlns:a16="http://schemas.microsoft.com/office/drawing/2014/main" id="{10A24AC9-704A-75A9-0A0B-37439166C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36658" y="2579624"/>
                  <a:ext cx="1085361" cy="1051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>
                  <a:extLst>
                    <a:ext uri="{FF2B5EF4-FFF2-40B4-BE49-F238E27FC236}">
                      <a16:creationId xmlns:a16="http://schemas.microsoft.com/office/drawing/2014/main" id="{45480A1F-5919-4B82-109B-6A0CF70E07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6775" y="2264090"/>
                  <a:ext cx="289525" cy="3196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>
                  <a:extLst>
                    <a:ext uri="{FF2B5EF4-FFF2-40B4-BE49-F238E27FC236}">
                      <a16:creationId xmlns:a16="http://schemas.microsoft.com/office/drawing/2014/main" id="{DA393849-1B92-FCD3-018B-842167141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89309" y="2568516"/>
                  <a:ext cx="608267" cy="2329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>
                  <a:extLst>
                    <a:ext uri="{FF2B5EF4-FFF2-40B4-BE49-F238E27FC236}">
                      <a16:creationId xmlns:a16="http://schemas.microsoft.com/office/drawing/2014/main" id="{1A5EFC75-A149-D363-29DB-799090C94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34852" y="2322716"/>
                  <a:ext cx="748254" cy="26102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>
                  <a:extLst>
                    <a:ext uri="{FF2B5EF4-FFF2-40B4-BE49-F238E27FC236}">
                      <a16:creationId xmlns:a16="http://schemas.microsoft.com/office/drawing/2014/main" id="{769CB7F5-9AF4-2327-93B8-F11C010F3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4435" y="2581322"/>
                  <a:ext cx="467701" cy="728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>
                  <a:extLst>
                    <a:ext uri="{FF2B5EF4-FFF2-40B4-BE49-F238E27FC236}">
                      <a16:creationId xmlns:a16="http://schemas.microsoft.com/office/drawing/2014/main" id="{35C1160D-DB10-5DAF-A1F4-DF1F5E986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2628" y="2499129"/>
                  <a:ext cx="697599" cy="716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BD5E0B43-5134-4C03-67E2-FB0220C5EDD3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6AEFB6E-6D2C-20B9-023F-2DF29E40CEE3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159B69E-40B1-8FC4-01D2-72B2FA56ECFA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6ACF8CB-A4CA-7F5E-0FB8-9C2EBBA7B1CD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F4CBD00-99D0-EF60-D52B-9E38C124D04C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EA5F38A-4373-F030-F3B2-62CF750EA3DA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33FB4B1-7A70-D1BC-698D-BF4551001C97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13381ED-7218-C3E1-49DA-117150B4071D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FD84A55-F8F5-02DA-79CA-AD0FE6A64E7A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1467-E26D-F182-A759-65F7C24F3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C1EDF49-FF44-DAE8-5698-02B016222C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Muon-</a:t>
                </a:r>
                <a:r>
                  <a:rPr lang="en-US" b="1" dirty="0" err="1"/>
                  <a:t>philic</a:t>
                </a:r>
                <a:r>
                  <a:rPr lang="en-US" b="1" dirty="0"/>
                  <a:t> Dark Scalar </a:t>
                </a:r>
                <a:r>
                  <a:rPr lang="en-US" dirty="0"/>
                  <a:t>is a simple explanation to the muon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anomaly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Model poorly explored due to the necessity of high intensity muon beams 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Beam Dump experiments at the </a:t>
                </a:r>
                <a:r>
                  <a:rPr lang="en-US" b="1" dirty="0"/>
                  <a:t>intensity frontier</a:t>
                </a:r>
                <a:r>
                  <a:rPr lang="en-US" dirty="0"/>
                  <a:t> can </a:t>
                </a:r>
                <a:br>
                  <a:rPr lang="en-US" dirty="0"/>
                </a:br>
                <a:r>
                  <a:rPr lang="en-US" dirty="0"/>
                  <a:t>be used to probe Dark Scalar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b="1" dirty="0"/>
                  <a:t>BDX</a:t>
                </a:r>
                <a:r>
                  <a:rPr lang="en-US" dirty="0"/>
                  <a:t> can take advantage of the </a:t>
                </a:r>
                <a:r>
                  <a:rPr lang="en-US" b="1" dirty="0"/>
                  <a:t>high intensity </a:t>
                </a:r>
                <a:br>
                  <a:rPr lang="en-US" b="1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𝐸𝑂𝑇</m:t>
                    </m:r>
                  </m:oMath>
                </a14:m>
                <a:r>
                  <a:rPr lang="en-US" dirty="0"/>
                  <a:t>) </a:t>
                </a:r>
                <a:r>
                  <a:rPr lang="en-US" b="1" dirty="0"/>
                  <a:t>secondary muon beam </a:t>
                </a:r>
                <a:r>
                  <a:rPr lang="en-US" dirty="0"/>
                  <a:t>produced</a:t>
                </a:r>
                <a:br>
                  <a:rPr lang="en-US" dirty="0"/>
                </a:br>
                <a:r>
                  <a:rPr lang="en-US" dirty="0"/>
                  <a:t>by CEBAF 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BDX will be able to probing the </a:t>
                </a:r>
                <a:r>
                  <a:rPr lang="en-US" b="1" dirty="0"/>
                  <a:t>Dark Scalar parameter </a:t>
                </a:r>
                <a:r>
                  <a:rPr lang="en-US" dirty="0"/>
                  <a:t>space</a:t>
                </a:r>
                <a:br>
                  <a:rPr lang="en-US" dirty="0"/>
                </a:br>
                <a:r>
                  <a:rPr lang="en-US" dirty="0"/>
                  <a:t>compatible with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anomaly</a:t>
                </a:r>
              </a:p>
              <a:p>
                <a:pPr>
                  <a:lnSpc>
                    <a:spcPct val="110000"/>
                  </a:lnSpc>
                </a:pPr>
                <a:endParaRPr lang="en-US" b="1" dirty="0"/>
              </a:p>
              <a:p>
                <a:pPr>
                  <a:lnSpc>
                    <a:spcPct val="11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C1EDF49-FF44-DAE8-5698-02B016222C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837AE23-5F56-8290-2D4D-700652BA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5996B-7EC3-62DA-1909-6691BF72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3082" y="3095714"/>
            <a:ext cx="4245429" cy="3429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8BB354-C9E2-D530-7DFF-A020DF0470BC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99E66-78AD-9793-51E8-A5E87993113E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EC8CEC-F4F9-164C-23B0-7FD5B880A360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9D1F79-CEA7-5F4F-86D6-8268742760D9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68EF41-FF4E-C93C-E5C6-5E8F42D2DDE8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6D7B03-68F9-7D1D-A538-3A952BDE7BC8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BB454C-B835-F418-3DB8-F02423A0AEC0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CBE6C5-5EE6-BC09-75D3-92219DD93CA1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8CAA22-62E3-A895-572A-EBD7A9B68967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FCEB-9930-C34C-9567-7D480923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3F3B6-8F54-5904-4FC8-DF0625BA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46" y="2236091"/>
            <a:ext cx="5311107" cy="23858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THANK </a:t>
            </a:r>
          </a:p>
          <a:p>
            <a:pPr marL="0" indent="0" algn="ctr">
              <a:buNone/>
            </a:pPr>
            <a:r>
              <a:rPr lang="en-US" sz="7200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1337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9797-CCCC-C77A-D8E0-2E199A55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4F052-ECC1-F095-0D8A-87B684759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46" y="2236091"/>
            <a:ext cx="5311107" cy="2385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939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1D85A-131F-3488-0A5A-2222CF8E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4" y="1669857"/>
            <a:ext cx="7274136" cy="4708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Main contribution to BDX background: </a:t>
            </a:r>
          </a:p>
          <a:p>
            <a:r>
              <a:rPr lang="en-US" b="1" dirty="0"/>
              <a:t>Beam muons</a:t>
            </a:r>
          </a:p>
          <a:p>
            <a:pPr lvl="1"/>
            <a:r>
              <a:rPr lang="en-US" dirty="0"/>
              <a:t>Rate of Hz but energy below threshold</a:t>
            </a:r>
          </a:p>
          <a:p>
            <a:r>
              <a:rPr lang="en-US" b="1" dirty="0"/>
              <a:t>Neutrinos</a:t>
            </a:r>
          </a:p>
          <a:p>
            <a:pPr lvl="1"/>
            <a:r>
              <a:rPr lang="en-US" dirty="0"/>
              <a:t>Irreducible beam background</a:t>
            </a:r>
          </a:p>
          <a:p>
            <a:pPr lvl="1"/>
            <a:r>
              <a:rPr lang="en-US" dirty="0"/>
              <a:t>With selection cut main background contribution (O(10) events)</a:t>
            </a:r>
          </a:p>
          <a:p>
            <a:r>
              <a:rPr lang="en-US" b="1" dirty="0"/>
              <a:t>Cosmic muons </a:t>
            </a:r>
          </a:p>
          <a:p>
            <a:pPr lvl="1"/>
            <a:r>
              <a:rPr lang="en-US" dirty="0"/>
              <a:t>Estimated from prototype (in situ measurement needed)</a:t>
            </a:r>
          </a:p>
          <a:p>
            <a:pPr lvl="1"/>
            <a:r>
              <a:rPr lang="en-US" dirty="0"/>
              <a:t>Expected rate of Hz but removed with anti coincidence with veto</a:t>
            </a:r>
          </a:p>
          <a:p>
            <a:r>
              <a:rPr lang="en-US" b="1" dirty="0"/>
              <a:t>Neutral cosmic background</a:t>
            </a:r>
          </a:p>
          <a:p>
            <a:pPr lvl="1"/>
            <a:r>
              <a:rPr lang="en-US" dirty="0"/>
              <a:t>Irreducible background, estimated from prototype</a:t>
            </a:r>
          </a:p>
          <a:p>
            <a:pPr lvl="1"/>
            <a:r>
              <a:rPr lang="en-US" dirty="0"/>
              <a:t>With selection cut estimated to be removed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FFFAF-47E1-A59E-D04E-414A0F0D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 Background</a:t>
            </a:r>
          </a:p>
        </p:txBody>
      </p:sp>
      <p:pic>
        <p:nvPicPr>
          <p:cNvPr id="26" name="Picture 25" descr="A graph of a graph&#10;&#10;AI-generated content may be incorrect.">
            <a:extLst>
              <a:ext uri="{FF2B5EF4-FFF2-40B4-BE49-F238E27FC236}">
                <a16:creationId xmlns:a16="http://schemas.microsoft.com/office/drawing/2014/main" id="{5AF068B7-5BE6-CE64-5831-D690BA8C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7"/>
          <a:stretch>
            <a:fillRect/>
          </a:stretch>
        </p:blipFill>
        <p:spPr>
          <a:xfrm>
            <a:off x="7658100" y="1865356"/>
            <a:ext cx="4372063" cy="43180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4BFCC8-CC48-FF45-725F-E9D294E51746}"/>
              </a:ext>
            </a:extLst>
          </p:cNvPr>
          <p:cNvCxnSpPr/>
          <p:nvPr/>
        </p:nvCxnSpPr>
        <p:spPr>
          <a:xfrm>
            <a:off x="10558463" y="3209131"/>
            <a:ext cx="264318" cy="0"/>
          </a:xfrm>
          <a:prstGeom prst="line">
            <a:avLst/>
          </a:prstGeom>
          <a:ln>
            <a:solidFill>
              <a:srgbClr val="1D1B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F36AA9-2A0D-78F2-024F-1E6DD2404859}"/>
              </a:ext>
            </a:extLst>
          </p:cNvPr>
          <p:cNvCxnSpPr/>
          <p:nvPr/>
        </p:nvCxnSpPr>
        <p:spPr>
          <a:xfrm>
            <a:off x="10558463" y="3356601"/>
            <a:ext cx="264318" cy="0"/>
          </a:xfrm>
          <a:prstGeom prst="line">
            <a:avLst/>
          </a:prstGeom>
          <a:ln>
            <a:solidFill>
              <a:srgbClr val="51F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39EC872-A77D-4EB1-E643-16812F1887C1}"/>
              </a:ext>
            </a:extLst>
          </p:cNvPr>
          <p:cNvCxnSpPr/>
          <p:nvPr/>
        </p:nvCxnSpPr>
        <p:spPr>
          <a:xfrm>
            <a:off x="10558463" y="3495675"/>
            <a:ext cx="264318" cy="0"/>
          </a:xfrm>
          <a:prstGeom prst="line">
            <a:avLst/>
          </a:prstGeom>
          <a:ln>
            <a:solidFill>
              <a:srgbClr val="34E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3F70E7-165F-4C1B-B15C-685478564A1B}"/>
              </a:ext>
            </a:extLst>
          </p:cNvPr>
          <p:cNvCxnSpPr/>
          <p:nvPr/>
        </p:nvCxnSpPr>
        <p:spPr>
          <a:xfrm>
            <a:off x="10558463" y="3669506"/>
            <a:ext cx="264318" cy="0"/>
          </a:xfrm>
          <a:prstGeom prst="line">
            <a:avLst/>
          </a:prstGeom>
          <a:ln>
            <a:solidFill>
              <a:srgbClr val="F41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AD779D-E6B2-CF4A-383E-D2468109388B}"/>
              </a:ext>
            </a:extLst>
          </p:cNvPr>
          <p:cNvCxnSpPr/>
          <p:nvPr/>
        </p:nvCxnSpPr>
        <p:spPr>
          <a:xfrm>
            <a:off x="10558463" y="3051968"/>
            <a:ext cx="264318" cy="0"/>
          </a:xfrm>
          <a:prstGeom prst="line">
            <a:avLst/>
          </a:prstGeom>
          <a:ln>
            <a:solidFill>
              <a:srgbClr val="030B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5ED14F-5744-E15D-8AF0-98A125D1E0A6}"/>
                  </a:ext>
                </a:extLst>
              </p:cNvPr>
              <p:cNvSpPr txBox="1"/>
              <p:nvPr/>
            </p:nvSpPr>
            <p:spPr>
              <a:xfrm>
                <a:off x="10775950" y="2913338"/>
                <a:ext cx="484428" cy="886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sz="1000" dirty="0">
                    <a:solidFill>
                      <a:srgbClr val="002060"/>
                    </a:solidFill>
                  </a:rPr>
                  <a:t>Total</a:t>
                </a:r>
                <a:br>
                  <a:rPr lang="en-US" sz="1000" dirty="0">
                    <a:solidFill>
                      <a:srgbClr val="00206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1D1B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1D1BFD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1D1BFD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000" dirty="0">
                  <a:solidFill>
                    <a:srgbClr val="1D1BFD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51FE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1000" b="0" i="1" smtClean="0">
                                  <a:solidFill>
                                    <a:srgbClr val="51FE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000" b="0" i="1" smtClean="0">
                                  <a:solidFill>
                                    <a:srgbClr val="51FE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1000" b="0" i="1" smtClean="0">
                              <a:solidFill>
                                <a:srgbClr val="51FE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000" dirty="0">
                  <a:solidFill>
                    <a:srgbClr val="1D1BFD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34E1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1000" b="0" i="1" smtClean="0">
                                  <a:solidFill>
                                    <a:srgbClr val="34E1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000" b="0" i="1" smtClean="0">
                                  <a:solidFill>
                                    <a:srgbClr val="34E102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1000" b="0" i="1" smtClean="0">
                              <a:solidFill>
                                <a:srgbClr val="34E102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000" dirty="0">
                  <a:solidFill>
                    <a:srgbClr val="1D1BFD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solidFill>
                                <a:srgbClr val="F41B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solidFill>
                                <a:srgbClr val="F41B0C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rgbClr val="F41B0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1000" dirty="0">
                  <a:solidFill>
                    <a:srgbClr val="F41B0C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5ED14F-5744-E15D-8AF0-98A125D1E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950" y="2913338"/>
                <a:ext cx="484428" cy="886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1C77A305-EF6D-37E8-DDE7-96A4CC58C167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F26DF1-CD50-892C-8B34-54ACF0E6F6DE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0FB9E65-136F-792A-7959-00115FD7E098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F2828A-DD05-A904-D7DB-21ADDBDD755C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A08CB2-6C76-00EF-5925-0607C6B51999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47F4CE3-25C1-2A4E-171F-AAEB2806DB7B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A0009E-B72F-A145-BDE2-43656EA48517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16ED127-3B8F-48A1-4FE6-6143B666CD0F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4023AD-43C9-31A2-0272-FA1E5F224B6F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4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3391-978A-184A-F6EA-4EE32828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DAFCE-7B79-0D0E-3561-FBCFB6E1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57CFD9-5E9E-420F-8CC3-3E45659A00F8}"/>
              </a:ext>
            </a:extLst>
          </p:cNvPr>
          <p:cNvSpPr txBox="1">
            <a:spLocks/>
          </p:cNvSpPr>
          <p:nvPr/>
        </p:nvSpPr>
        <p:spPr>
          <a:xfrm>
            <a:off x="677334" y="158005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/>
          </a:p>
        </p:txBody>
      </p:sp>
      <p:pic>
        <p:nvPicPr>
          <p:cNvPr id="4" name="Picture 7" descr="Aerial view of a city&#10;&#10;AI-generated content may be incorrect.">
            <a:extLst>
              <a:ext uri="{FF2B5EF4-FFF2-40B4-BE49-F238E27FC236}">
                <a16:creationId xmlns:a16="http://schemas.microsoft.com/office/drawing/2014/main" id="{C0D0A0AC-F420-647F-AB0E-63A7DCC8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8725109" y="1523999"/>
            <a:ext cx="3298575" cy="4857187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718A191-935E-C826-24A7-4715729B2478}"/>
              </a:ext>
            </a:extLst>
          </p:cNvPr>
          <p:cNvSpPr txBox="1">
            <a:spLocks/>
          </p:cNvSpPr>
          <p:nvPr/>
        </p:nvSpPr>
        <p:spPr>
          <a:xfrm>
            <a:off x="829734" y="2450082"/>
            <a:ext cx="7370683" cy="3047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Muon-</a:t>
            </a:r>
            <a:r>
              <a:rPr lang="en-US" dirty="0" err="1"/>
              <a:t>philic</a:t>
            </a:r>
            <a:r>
              <a:rPr lang="en-US" dirty="0"/>
              <a:t> Dark Scalar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BDX experiment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Conclusions</a:t>
            </a:r>
          </a:p>
        </p:txBody>
      </p:sp>
      <p:sp>
        <p:nvSpPr>
          <p:cNvPr id="2" name="Rettangolo 13">
            <a:extLst>
              <a:ext uri="{FF2B5EF4-FFF2-40B4-BE49-F238E27FC236}">
                <a16:creationId xmlns:a16="http://schemas.microsoft.com/office/drawing/2014/main" id="{210258AF-CD2F-0C45-7DA9-5400E341D0FB}"/>
              </a:ext>
            </a:extLst>
          </p:cNvPr>
          <p:cNvSpPr/>
          <p:nvPr/>
        </p:nvSpPr>
        <p:spPr>
          <a:xfrm>
            <a:off x="-7952" y="-7951"/>
            <a:ext cx="12199951" cy="4703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5B41A3-E8A4-BEF3-72F2-B8B5FA5366E5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63719E-A0B9-B6C7-D1F6-BBCE6FECD9AF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D57A7E-18C0-5D80-CAB6-C24CF833B6B6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58EF13-9294-3CBE-7F6E-91EAE18C2033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CA15E5-AF59-559B-63E3-B7DA3D1334BA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CAB0FCA-59C6-2D21-09DF-A52235456406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D8BD1E-7775-5F6D-4E07-657AA1860C2D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AD5FBA-78D0-ED23-2B37-B35A6FC24FC7}"/>
              </a:ext>
            </a:extLst>
          </p:cNvPr>
          <p:cNvSpPr/>
          <p:nvPr/>
        </p:nvSpPr>
        <p:spPr>
          <a:xfrm>
            <a:off x="6365593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ADEFF9C-56EE-6BCB-1DD9-190BFB361785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77765B-88D7-891A-42F5-B7C3B83A2512}"/>
              </a:ext>
            </a:extLst>
          </p:cNvPr>
          <p:cNvSpPr txBox="1"/>
          <p:nvPr/>
        </p:nvSpPr>
        <p:spPr>
          <a:xfrm>
            <a:off x="81560" y="0"/>
            <a:ext cx="120588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Muon-</a:t>
            </a:r>
            <a:r>
              <a:rPr lang="en-US" sz="1050" dirty="0" err="1">
                <a:solidFill>
                  <a:schemeClr val="bg1"/>
                </a:solidFill>
              </a:rPr>
              <a:t>Philic</a:t>
            </a:r>
            <a:r>
              <a:rPr lang="en-US" sz="1050" dirty="0">
                <a:solidFill>
                  <a:schemeClr val="bg1"/>
                </a:solidFill>
              </a:rPr>
              <a:t> DS										        BDX											           Outlook</a:t>
            </a:r>
          </a:p>
        </p:txBody>
      </p:sp>
    </p:spTree>
    <p:extLst>
      <p:ext uri="{BB962C8B-B14F-4D97-AF65-F5344CB8AC3E}">
        <p14:creationId xmlns:p14="http://schemas.microsoft.com/office/powerpoint/2010/main" val="1962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453E87B-DBD8-4643-7F1F-A6114C9FCC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Dark Sector could be invoked to solve SM anomalies,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anomaly</a:t>
                </a:r>
              </a:p>
              <a:p>
                <a:r>
                  <a:rPr lang="en-US" dirty="0"/>
                  <a:t>Simplest possibility: </a:t>
                </a:r>
                <a:r>
                  <a:rPr lang="en-US" b="1" dirty="0"/>
                  <a:t>Muon-</a:t>
                </a:r>
                <a:r>
                  <a:rPr lang="en-US" b="1" dirty="0" err="1"/>
                  <a:t>philic</a:t>
                </a:r>
                <a:r>
                  <a:rPr lang="en-US" b="1" dirty="0"/>
                  <a:t> Dark Scalar </a:t>
                </a:r>
                <a:r>
                  <a:rPr lang="en-US" dirty="0"/>
                  <a:t>(coupled only to muons)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Model parameters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Dark Scalar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) mass: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coupling: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453E87B-DBD8-4643-7F1F-A6114C9FC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2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8A9D74D-56ED-BFDA-61FB-313CFA8C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Muon-</a:t>
            </a:r>
            <a:r>
              <a:rPr lang="en-US" dirty="0" err="1"/>
              <a:t>philic</a:t>
            </a:r>
            <a:r>
              <a:rPr lang="en-US" dirty="0"/>
              <a:t> Dark Scalar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BAC9F5-518D-A8F2-935F-44838A73AD03}"/>
              </a:ext>
            </a:extLst>
          </p:cNvPr>
          <p:cNvGrpSpPr/>
          <p:nvPr/>
        </p:nvGrpSpPr>
        <p:grpSpPr>
          <a:xfrm>
            <a:off x="1862914" y="2662671"/>
            <a:ext cx="2966201" cy="1843541"/>
            <a:chOff x="1088077" y="2461173"/>
            <a:chExt cx="3763195" cy="2193662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8B5833D4-6A65-2D2E-12C9-0292F3DF1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8901" y="2957513"/>
              <a:ext cx="1117600" cy="230187"/>
              <a:chOff x="1392" y="1488"/>
              <a:chExt cx="1584" cy="0"/>
            </a:xfrm>
          </p:grpSpPr>
          <p:sp>
            <p:nvSpPr>
              <p:cNvPr id="5" name="Line 3">
                <a:extLst>
                  <a:ext uri="{FF2B5EF4-FFF2-40B4-BE49-F238E27FC236}">
                    <a16:creationId xmlns:a16="http://schemas.microsoft.com/office/drawing/2014/main" id="{C815AD23-36E7-16B7-A5F0-9228931DC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Line 4">
                <a:extLst>
                  <a:ext uri="{FF2B5EF4-FFF2-40B4-BE49-F238E27FC236}">
                    <a16:creationId xmlns:a16="http://schemas.microsoft.com/office/drawing/2014/main" id="{A0822F51-FA87-F497-F1A8-77DB5DFE7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Freeform 85">
              <a:extLst>
                <a:ext uri="{FF2B5EF4-FFF2-40B4-BE49-F238E27FC236}">
                  <a16:creationId xmlns:a16="http://schemas.microsoft.com/office/drawing/2014/main" id="{250026F2-21B4-D11C-50D0-A4A1357D86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41127" y="3419846"/>
              <a:ext cx="1097707" cy="173041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B749DCC2-6DE3-3361-56EB-144A7D6324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 flipV="1">
              <a:off x="1371112" y="3939037"/>
              <a:ext cx="1093178" cy="232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26819B1F-E5AE-94DE-E701-A59DCC3CFE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 flipV="1">
              <a:off x="1371111" y="4008229"/>
              <a:ext cx="1093178" cy="232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6BCCAA8E-8DFF-2A56-BBCC-8A5DBCE165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>
              <a:off x="2433214" y="4155906"/>
              <a:ext cx="1142567" cy="1481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52F61B0-773A-58D6-0F73-68CB447F6D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20000">
              <a:off x="2433215" y="4221128"/>
              <a:ext cx="1142567" cy="1481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16841DC1-2BDF-3833-EDA3-95924E7E4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5700" y="2957511"/>
              <a:ext cx="1117600" cy="230187"/>
              <a:chOff x="1392" y="1488"/>
              <a:chExt cx="1584" cy="0"/>
            </a:xfrm>
          </p:grpSpPr>
          <p:sp>
            <p:nvSpPr>
              <p:cNvPr id="13" name="Line 3">
                <a:extLst>
                  <a:ext uri="{FF2B5EF4-FFF2-40B4-BE49-F238E27FC236}">
                    <a16:creationId xmlns:a16="http://schemas.microsoft.com/office/drawing/2014/main" id="{7AFC1F8B-E117-289E-7AAD-910DEA596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4">
                <a:extLst>
                  <a:ext uri="{FF2B5EF4-FFF2-40B4-BE49-F238E27FC236}">
                    <a16:creationId xmlns:a16="http://schemas.microsoft.com/office/drawing/2014/main" id="{56F61825-8CB5-7315-AF00-99B13BF06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92796D44-103B-EAE1-1813-EE833AC038F9}"/>
                </a:ext>
              </a:extLst>
            </p:cNvPr>
            <p:cNvGrpSpPr>
              <a:grpSpLocks/>
            </p:cNvGrpSpPr>
            <p:nvPr/>
          </p:nvGrpSpPr>
          <p:grpSpPr bwMode="auto">
            <a:xfrm rot="20472278">
              <a:off x="3546134" y="2773576"/>
              <a:ext cx="1117600" cy="230187"/>
              <a:chOff x="1392" y="1488"/>
              <a:chExt cx="1584" cy="0"/>
            </a:xfrm>
          </p:grpSpPr>
          <p:sp>
            <p:nvSpPr>
              <p:cNvPr id="16" name="Line 3">
                <a:extLst>
                  <a:ext uri="{FF2B5EF4-FFF2-40B4-BE49-F238E27FC236}">
                    <a16:creationId xmlns:a16="http://schemas.microsoft.com/office/drawing/2014/main" id="{65734F82-3409-9673-AD82-4EB0DA535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4">
                <a:extLst>
                  <a:ext uri="{FF2B5EF4-FFF2-40B4-BE49-F238E27FC236}">
                    <a16:creationId xmlns:a16="http://schemas.microsoft.com/office/drawing/2014/main" id="{D25FD90D-DCAF-F91D-7D90-5CDE2C2F3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" name="Line 109">
              <a:extLst>
                <a:ext uri="{FF2B5EF4-FFF2-40B4-BE49-F238E27FC236}">
                  <a16:creationId xmlns:a16="http://schemas.microsoft.com/office/drawing/2014/main" id="{F03F5FF6-9DF8-9C8A-942A-55840853D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301" y="2957510"/>
              <a:ext cx="945200" cy="6048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413F-FD11-F25D-E089-45AB6D5919EC}"/>
                    </a:ext>
                  </a:extLst>
                </p:cNvPr>
                <p:cNvSpPr txBox="1"/>
                <p:nvPr/>
              </p:nvSpPr>
              <p:spPr>
                <a:xfrm>
                  <a:off x="1088077" y="2813534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413F-FD11-F25D-E089-45AB6D591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077" y="2813534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8000" r="-48000" b="-48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7D2C2AA-E9CB-B38B-52E5-0C8C96FA2701}"/>
                    </a:ext>
                  </a:extLst>
                </p:cNvPr>
                <p:cNvSpPr txBox="1"/>
                <p:nvPr/>
              </p:nvSpPr>
              <p:spPr>
                <a:xfrm>
                  <a:off x="4655706" y="2461173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7D2C2AA-E9CB-B38B-52E5-0C8C96FA2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706" y="2461173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8000" r="-48000" b="-5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3F228EA-0C0A-EFA5-3752-3D57FAE2D447}"/>
                    </a:ext>
                  </a:extLst>
                </p:cNvPr>
                <p:cNvSpPr txBox="1"/>
                <p:nvPr/>
              </p:nvSpPr>
              <p:spPr>
                <a:xfrm>
                  <a:off x="1088077" y="3931134"/>
                  <a:ext cx="2108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3F228EA-0C0A-EFA5-3752-3D57FAE2D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077" y="3931134"/>
                  <a:ext cx="2108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4444" r="-40741" b="-28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BA63F4E-EE6B-E5A9-757B-8D0A8F8272F7}"/>
                    </a:ext>
                  </a:extLst>
                </p:cNvPr>
                <p:cNvSpPr txBox="1"/>
                <p:nvPr/>
              </p:nvSpPr>
              <p:spPr>
                <a:xfrm>
                  <a:off x="3594101" y="4377836"/>
                  <a:ext cx="2108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BA63F4E-EE6B-E5A9-757B-8D0A8F827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101" y="4377836"/>
                  <a:ext cx="21082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4444" r="-40741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F3A91B-BFDE-B4D9-224B-CB356991BF2B}"/>
                    </a:ext>
                  </a:extLst>
                </p:cNvPr>
                <p:cNvSpPr txBox="1"/>
                <p:nvPr/>
              </p:nvSpPr>
              <p:spPr>
                <a:xfrm>
                  <a:off x="4636867" y="3452087"/>
                  <a:ext cx="1952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F3A91B-BFDE-B4D9-224B-CB356991B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867" y="3452087"/>
                  <a:ext cx="1952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2308" r="-38462" b="-282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AE0ABA-A6C5-F65E-6EC1-C89DD74E39BF}"/>
              </a:ext>
            </a:extLst>
          </p:cNvPr>
          <p:cNvGrpSpPr/>
          <p:nvPr/>
        </p:nvGrpSpPr>
        <p:grpSpPr>
          <a:xfrm>
            <a:off x="7325158" y="2994875"/>
            <a:ext cx="3190864" cy="1213929"/>
            <a:chOff x="7071643" y="2581429"/>
            <a:chExt cx="3738306" cy="1488205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A1A740EE-7D88-89C4-D0D4-CA17C8109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7209" y="3506366"/>
              <a:ext cx="1117600" cy="230187"/>
              <a:chOff x="1392" y="1488"/>
              <a:chExt cx="1584" cy="0"/>
            </a:xfrm>
          </p:grpSpPr>
          <p:sp>
            <p:nvSpPr>
              <p:cNvPr id="20" name="Line 3">
                <a:extLst>
                  <a:ext uri="{FF2B5EF4-FFF2-40B4-BE49-F238E27FC236}">
                    <a16:creationId xmlns:a16="http://schemas.microsoft.com/office/drawing/2014/main" id="{F15E5C3E-35AF-2603-03E0-4D341FF40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4">
                <a:extLst>
                  <a:ext uri="{FF2B5EF4-FFF2-40B4-BE49-F238E27FC236}">
                    <a16:creationId xmlns:a16="http://schemas.microsoft.com/office/drawing/2014/main" id="{8629EA7C-C8FD-C4E6-7B04-3D0D6FD1B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F78FB3C1-A70E-F33C-B13B-06EC13F6ED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4809" y="3506366"/>
              <a:ext cx="1117600" cy="230187"/>
              <a:chOff x="1392" y="1488"/>
              <a:chExt cx="1584" cy="0"/>
            </a:xfrm>
          </p:grpSpPr>
          <p:sp>
            <p:nvSpPr>
              <p:cNvPr id="23" name="Line 3">
                <a:extLst>
                  <a:ext uri="{FF2B5EF4-FFF2-40B4-BE49-F238E27FC236}">
                    <a16:creationId xmlns:a16="http://schemas.microsoft.com/office/drawing/2014/main" id="{28D60866-9CA5-D13D-AA57-74545E8C1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">
                <a:extLst>
                  <a:ext uri="{FF2B5EF4-FFF2-40B4-BE49-F238E27FC236}">
                    <a16:creationId xmlns:a16="http://schemas.microsoft.com/office/drawing/2014/main" id="{75B60319-E043-0B8C-F2B8-35F040A9AA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26CBCE42-794F-5F29-1285-C9BBDD35A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02409" y="3506366"/>
              <a:ext cx="1117600" cy="230187"/>
              <a:chOff x="1392" y="1488"/>
              <a:chExt cx="1584" cy="0"/>
            </a:xfrm>
          </p:grpSpPr>
          <p:sp>
            <p:nvSpPr>
              <p:cNvPr id="26" name="Line 3">
                <a:extLst>
                  <a:ext uri="{FF2B5EF4-FFF2-40B4-BE49-F238E27FC236}">
                    <a16:creationId xmlns:a16="http://schemas.microsoft.com/office/drawing/2014/main" id="{410A08C8-ECA9-962F-DC74-A58E2AB27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">
                <a:extLst>
                  <a:ext uri="{FF2B5EF4-FFF2-40B4-BE49-F238E27FC236}">
                    <a16:creationId xmlns:a16="http://schemas.microsoft.com/office/drawing/2014/main" id="{653CA655-A751-DEAF-36CE-4FF1B456C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A39349CD-10DA-9627-9B73-169A6A77C356}"/>
                </a:ext>
              </a:extLst>
            </p:cNvPr>
            <p:cNvSpPr/>
            <p:nvPr/>
          </p:nvSpPr>
          <p:spPr>
            <a:xfrm rot="16200000">
              <a:off x="8384809" y="2952034"/>
              <a:ext cx="1117600" cy="1117600"/>
            </a:xfrm>
            <a:prstGeom prst="arc">
              <a:avLst>
                <a:gd name="adj1" fmla="val 16399479"/>
                <a:gd name="adj2" fmla="val 5332931"/>
              </a:avLst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5CA986E-4523-98A9-281A-2B96F66910EB}"/>
                    </a:ext>
                  </a:extLst>
                </p:cNvPr>
                <p:cNvSpPr txBox="1"/>
                <p:nvPr/>
              </p:nvSpPr>
              <p:spPr>
                <a:xfrm>
                  <a:off x="7071643" y="3367866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5CA986E-4523-98A9-281A-2B96F6691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1643" y="3367866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0741" r="-40741" b="-5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008AA44-A138-156A-065F-6562291A61A3}"/>
                    </a:ext>
                  </a:extLst>
                </p:cNvPr>
                <p:cNvSpPr txBox="1"/>
                <p:nvPr/>
              </p:nvSpPr>
              <p:spPr>
                <a:xfrm>
                  <a:off x="10614383" y="3342537"/>
                  <a:ext cx="1955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008AA44-A138-156A-065F-6562291A61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4383" y="3342537"/>
                  <a:ext cx="1955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0741" r="-40741" b="-5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1101842-CF70-0FD6-2278-8E16BA05746D}"/>
                    </a:ext>
                  </a:extLst>
                </p:cNvPr>
                <p:cNvSpPr txBox="1"/>
                <p:nvPr/>
              </p:nvSpPr>
              <p:spPr>
                <a:xfrm>
                  <a:off x="8845986" y="2581429"/>
                  <a:ext cx="1952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1101842-CF70-0FD6-2278-8E16BA057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5986" y="2581429"/>
                  <a:ext cx="1952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7037" r="-37037" b="-351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">
                <a:extLst>
                  <a:ext uri="{FF2B5EF4-FFF2-40B4-BE49-F238E27FC236}">
                    <a16:creationId xmlns:a16="http://schemas.microsoft.com/office/drawing/2014/main" id="{6991F316-3A78-5DF5-88F9-B83DA7886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3519" y="5439035"/>
                <a:ext cx="11233160" cy="4708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Not viable candidate for thermal DM but poorly explored </a:t>
                </a:r>
              </a:p>
            </p:txBody>
          </p:sp>
        </mc:Choice>
        <mc:Fallback xmlns="">
          <p:sp>
            <p:nvSpPr>
              <p:cNvPr id="52" name="Content Placeholder 1">
                <a:extLst>
                  <a:ext uri="{FF2B5EF4-FFF2-40B4-BE49-F238E27FC236}">
                    <a16:creationId xmlns:a16="http://schemas.microsoft.com/office/drawing/2014/main" id="{6991F316-3A78-5DF5-88F9-B83DA7886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519" y="5439035"/>
                <a:ext cx="11233160" cy="4708999"/>
              </a:xfrm>
              <a:prstGeom prst="rect">
                <a:avLst/>
              </a:prstGeom>
              <a:blipFill>
                <a:blip r:embed="rId6"/>
                <a:stretch>
                  <a:fillRect t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2DD3DE3-8855-63B9-F920-47CD2032E9C6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110 (2024) 5, 055032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F9D5F8-BCF5-24F6-B1D1-421903C39FDA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57FD0-E2DA-4319-F876-158843F8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D4C063DE-31D2-3F50-0D11-BDB0FC70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21" y="2013995"/>
            <a:ext cx="4633302" cy="385436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F87A74-59F5-F333-EB4E-F2E2689ED41F}"/>
              </a:ext>
            </a:extLst>
          </p:cNvPr>
          <p:cNvSpPr/>
          <p:nvPr/>
        </p:nvSpPr>
        <p:spPr>
          <a:xfrm>
            <a:off x="404577" y="3849276"/>
            <a:ext cx="6540233" cy="14866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377E1-B598-EE03-3AB7-841BB9E2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1" y="2284704"/>
            <a:ext cx="6299217" cy="4073386"/>
          </a:xfr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150227"/>
                      <a:gd name="connsiteY0" fmla="*/ 0 h 1139940"/>
                      <a:gd name="connsiteX1" fmla="*/ 7150227 w 7150227"/>
                      <a:gd name="connsiteY1" fmla="*/ 0 h 1139940"/>
                      <a:gd name="connsiteX2" fmla="*/ 7150227 w 7150227"/>
                      <a:gd name="connsiteY2" fmla="*/ 1139940 h 1139940"/>
                      <a:gd name="connsiteX3" fmla="*/ 0 w 7150227"/>
                      <a:gd name="connsiteY3" fmla="*/ 1139940 h 1139940"/>
                      <a:gd name="connsiteX4" fmla="*/ 0 w 7150227"/>
                      <a:gd name="connsiteY4" fmla="*/ 0 h 113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50227" h="1139940" fill="none" extrusionOk="0">
                        <a:moveTo>
                          <a:pt x="0" y="0"/>
                        </a:moveTo>
                        <a:cubicBezTo>
                          <a:pt x="2487009" y="-49533"/>
                          <a:pt x="5288989" y="-14809"/>
                          <a:pt x="7150227" y="0"/>
                        </a:cubicBezTo>
                        <a:cubicBezTo>
                          <a:pt x="7200815" y="218544"/>
                          <a:pt x="7128677" y="904781"/>
                          <a:pt x="7150227" y="1139940"/>
                        </a:cubicBezTo>
                        <a:cubicBezTo>
                          <a:pt x="6410609" y="1091709"/>
                          <a:pt x="1756024" y="1224395"/>
                          <a:pt x="0" y="1139940"/>
                        </a:cubicBezTo>
                        <a:cubicBezTo>
                          <a:pt x="35467" y="746218"/>
                          <a:pt x="34676" y="407239"/>
                          <a:pt x="0" y="0"/>
                        </a:cubicBezTo>
                        <a:close/>
                      </a:path>
                      <a:path w="7150227" h="1139940" stroke="0" extrusionOk="0">
                        <a:moveTo>
                          <a:pt x="0" y="0"/>
                        </a:moveTo>
                        <a:cubicBezTo>
                          <a:pt x="1064588" y="118645"/>
                          <a:pt x="3776840" y="116012"/>
                          <a:pt x="7150227" y="0"/>
                        </a:cubicBezTo>
                        <a:cubicBezTo>
                          <a:pt x="7090832" y="434005"/>
                          <a:pt x="7077223" y="930950"/>
                          <a:pt x="7150227" y="1139940"/>
                        </a:cubicBezTo>
                        <a:cubicBezTo>
                          <a:pt x="6270387" y="1274540"/>
                          <a:pt x="3543659" y="982744"/>
                          <a:pt x="0" y="1139940"/>
                        </a:cubicBezTo>
                        <a:cubicBezTo>
                          <a:pt x="-82620" y="758541"/>
                          <a:pt x="48277" y="5619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Dark Scalar searches require high-intensity muon beams </a:t>
            </a:r>
          </a:p>
          <a:p>
            <a:r>
              <a:rPr lang="en-US" dirty="0"/>
              <a:t>Model poorly explored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Accelerator based experiments </a:t>
            </a:r>
            <a:r>
              <a:rPr lang="en-US" dirty="0"/>
              <a:t>at the </a:t>
            </a:r>
            <a:r>
              <a:rPr lang="en-US" b="1" dirty="0"/>
              <a:t>intensity frontier </a:t>
            </a:r>
            <a:r>
              <a:rPr lang="en-US" dirty="0"/>
              <a:t>could be exploited to search for Dark Scalar </a:t>
            </a:r>
          </a:p>
          <a:p>
            <a:r>
              <a:rPr lang="en-US" dirty="0"/>
              <a:t>Current experiments with muon beam not intense enough to set strong constraints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EF1ABC-37A2-CAD5-7F50-04BA1555A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Muon-</a:t>
            </a:r>
            <a:r>
              <a:rPr lang="en-US" dirty="0" err="1"/>
              <a:t>philic</a:t>
            </a:r>
            <a:r>
              <a:rPr lang="en-US" dirty="0"/>
              <a:t> Dark Scalar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059328C9-0C1E-4366-5CC2-B59E304DC7C8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110 (2024) 5, 055032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F911E7-5077-6430-2A9A-DDE3828CBCBD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40840-AC62-7958-7B65-647C314CF339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4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5A19-81B0-46FA-3744-C6157CB7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9908F2C-10B3-F973-075D-73FE519AD4EF}"/>
              </a:ext>
            </a:extLst>
          </p:cNvPr>
          <p:cNvGrpSpPr/>
          <p:nvPr/>
        </p:nvGrpSpPr>
        <p:grpSpPr>
          <a:xfrm>
            <a:off x="757099" y="2807206"/>
            <a:ext cx="10061912" cy="3304032"/>
            <a:chOff x="750179" y="2807206"/>
            <a:chExt cx="10068832" cy="3304032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383690A-B813-8DC7-92A4-53E1D6DEA442}"/>
                </a:ext>
              </a:extLst>
            </p:cNvPr>
            <p:cNvSpPr/>
            <p:nvPr/>
          </p:nvSpPr>
          <p:spPr>
            <a:xfrm>
              <a:off x="750179" y="2807206"/>
              <a:ext cx="3298020" cy="33040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Triangle 122">
              <a:extLst>
                <a:ext uri="{FF2B5EF4-FFF2-40B4-BE49-F238E27FC236}">
                  <a16:creationId xmlns:a16="http://schemas.microsoft.com/office/drawing/2014/main" id="{67A3D5A0-F424-7440-057B-A4695CE43BF6}"/>
                </a:ext>
              </a:extLst>
            </p:cNvPr>
            <p:cNvSpPr/>
            <p:nvPr/>
          </p:nvSpPr>
          <p:spPr>
            <a:xfrm rot="13498571">
              <a:off x="3787056" y="3030174"/>
              <a:ext cx="767564" cy="38099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41B4BF3-5CC2-4E5F-9458-9BE2B783F09F}"/>
                </a:ext>
              </a:extLst>
            </p:cNvPr>
            <p:cNvSpPr/>
            <p:nvPr/>
          </p:nvSpPr>
          <p:spPr>
            <a:xfrm>
              <a:off x="4031041" y="3331175"/>
              <a:ext cx="6778625" cy="277182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5D2A336-0C06-1CF4-654D-5947E40E9698}"/>
                </a:ext>
              </a:extLst>
            </p:cNvPr>
            <p:cNvSpPr/>
            <p:nvPr/>
          </p:nvSpPr>
          <p:spPr>
            <a:xfrm>
              <a:off x="1319434" y="4261789"/>
              <a:ext cx="2355636" cy="15088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Triangle 125">
              <a:extLst>
                <a:ext uri="{FF2B5EF4-FFF2-40B4-BE49-F238E27FC236}">
                  <a16:creationId xmlns:a16="http://schemas.microsoft.com/office/drawing/2014/main" id="{EE900358-E67C-80A1-1982-33E3CF5BDB86}"/>
                </a:ext>
              </a:extLst>
            </p:cNvPr>
            <p:cNvSpPr/>
            <p:nvPr/>
          </p:nvSpPr>
          <p:spPr>
            <a:xfrm>
              <a:off x="964161" y="4260738"/>
              <a:ext cx="355272" cy="353651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CA2C394-E1DF-0DB6-D01E-90CB0AAFF44D}"/>
                </a:ext>
              </a:extLst>
            </p:cNvPr>
            <p:cNvSpPr/>
            <p:nvPr/>
          </p:nvSpPr>
          <p:spPr>
            <a:xfrm>
              <a:off x="758845" y="4614389"/>
              <a:ext cx="3272192" cy="7988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Triangle 127">
              <a:extLst>
                <a:ext uri="{FF2B5EF4-FFF2-40B4-BE49-F238E27FC236}">
                  <a16:creationId xmlns:a16="http://schemas.microsoft.com/office/drawing/2014/main" id="{E1FE6AF0-D8EB-60F3-0937-8180801E192A}"/>
                </a:ext>
              </a:extLst>
            </p:cNvPr>
            <p:cNvSpPr/>
            <p:nvPr/>
          </p:nvSpPr>
          <p:spPr>
            <a:xfrm rot="16200000">
              <a:off x="963421" y="5413939"/>
              <a:ext cx="357447" cy="355965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Triangle 128">
              <a:extLst>
                <a:ext uri="{FF2B5EF4-FFF2-40B4-BE49-F238E27FC236}">
                  <a16:creationId xmlns:a16="http://schemas.microsoft.com/office/drawing/2014/main" id="{B6C50808-718A-548D-DB67-E8A03074FB05}"/>
                </a:ext>
              </a:extLst>
            </p:cNvPr>
            <p:cNvSpPr/>
            <p:nvPr/>
          </p:nvSpPr>
          <p:spPr>
            <a:xfrm rot="10800000">
              <a:off x="3675765" y="5413199"/>
              <a:ext cx="355271" cy="357443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Triangle 129">
              <a:extLst>
                <a:ext uri="{FF2B5EF4-FFF2-40B4-BE49-F238E27FC236}">
                  <a16:creationId xmlns:a16="http://schemas.microsoft.com/office/drawing/2014/main" id="{B2668772-DD89-0FAF-CB4B-D9FE19B3D052}"/>
                </a:ext>
              </a:extLst>
            </p:cNvPr>
            <p:cNvSpPr/>
            <p:nvPr/>
          </p:nvSpPr>
          <p:spPr>
            <a:xfrm rot="5400000">
              <a:off x="3676577" y="4259928"/>
              <a:ext cx="353651" cy="355273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AB6C2C4-16C7-8F2F-C42D-D1907A5B7C7B}"/>
                </a:ext>
              </a:extLst>
            </p:cNvPr>
            <p:cNvSpPr/>
            <p:nvPr/>
          </p:nvSpPr>
          <p:spPr>
            <a:xfrm>
              <a:off x="758843" y="4804873"/>
              <a:ext cx="2565697" cy="41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54C987E-F4AE-9EB2-262A-898BD140123D}"/>
                </a:ext>
              </a:extLst>
            </p:cNvPr>
            <p:cNvSpPr/>
            <p:nvPr/>
          </p:nvSpPr>
          <p:spPr>
            <a:xfrm>
              <a:off x="5680874" y="3385097"/>
              <a:ext cx="4250306" cy="2083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B8477F4-9668-12F6-F095-3D78B9F0D158}"/>
                </a:ext>
              </a:extLst>
            </p:cNvPr>
            <p:cNvSpPr/>
            <p:nvPr/>
          </p:nvSpPr>
          <p:spPr>
            <a:xfrm>
              <a:off x="5778114" y="4614389"/>
              <a:ext cx="2355636" cy="79880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3FE3C33-33AE-DB9B-7460-FBAAE758A9D3}"/>
                </a:ext>
              </a:extLst>
            </p:cNvPr>
            <p:cNvSpPr/>
            <p:nvPr/>
          </p:nvSpPr>
          <p:spPr>
            <a:xfrm>
              <a:off x="8230989" y="4804873"/>
              <a:ext cx="1636707" cy="41783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E9B27E-BC95-7577-E03D-00F6393390AA}"/>
                </a:ext>
              </a:extLst>
            </p:cNvPr>
            <p:cNvSpPr/>
            <p:nvPr/>
          </p:nvSpPr>
          <p:spPr>
            <a:xfrm>
              <a:off x="2061275" y="4841240"/>
              <a:ext cx="1231186" cy="3469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5995D7D-3D57-3F01-55A3-1696BDB46C4F}"/>
                </a:ext>
              </a:extLst>
            </p:cNvPr>
            <p:cNvCxnSpPr/>
            <p:nvPr/>
          </p:nvCxnSpPr>
          <p:spPr>
            <a:xfrm flipV="1">
              <a:off x="758843" y="5222712"/>
              <a:ext cx="0" cy="8885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5A215E8-8ADD-9B35-42A8-0CBD15C1C2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5222712"/>
              <a:ext cx="25656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A9821E1-BC32-CDE8-8309-2126196B1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843" y="2830641"/>
              <a:ext cx="6625" cy="1974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B7B13E0-B3ED-1D86-E112-98401A912D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804873"/>
              <a:ext cx="25504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2B55DE91-A4EB-8896-5F3F-C4007D6E73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6103001"/>
              <a:ext cx="10050823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0A89BC9-7534-3902-99FE-1B81ABC6ED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28" y="2811722"/>
              <a:ext cx="3266489" cy="82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0CD171A-70BD-68E8-50FF-2C6B10B4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221" y="3321824"/>
              <a:ext cx="6263790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60ECCFA3-32B9-22D3-754F-CCC4E978FE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9433" y="4260738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5BD3671-1E11-5B1E-0E34-98EE6F097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7893" y="5770643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46CB63B-C50D-B862-6322-90BF45F17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603194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E8082D5-4EB8-98E2-1B44-3002A59A5F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508" y="5423882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992ABAE-7227-ACF5-6A77-8062E8C1E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161" y="4260738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56A0EE9-3BB9-4126-05EA-CE2FDAA03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0155" y="5427439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4BC37C9-DE22-38DA-D4E9-F0B4443BAEB1}"/>
                </a:ext>
              </a:extLst>
            </p:cNvPr>
            <p:cNvCxnSpPr>
              <a:cxnSpLocks/>
            </p:cNvCxnSpPr>
            <p:nvPr/>
          </p:nvCxnSpPr>
          <p:spPr>
            <a:xfrm>
              <a:off x="4039618" y="2815261"/>
              <a:ext cx="515603" cy="5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B6F7992-73FF-787E-7881-E8B5580072A7}"/>
                </a:ext>
              </a:extLst>
            </p:cNvPr>
            <p:cNvCxnSpPr>
              <a:cxnSpLocks/>
            </p:cNvCxnSpPr>
            <p:nvPr/>
          </p:nvCxnSpPr>
          <p:spPr>
            <a:xfrm>
              <a:off x="3675070" y="4262365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42D3130-ED3A-69A8-D261-076BB0E599BF}"/>
                </a:ext>
              </a:extLst>
            </p:cNvPr>
            <p:cNvCxnSpPr>
              <a:cxnSpLocks/>
            </p:cNvCxnSpPr>
            <p:nvPr/>
          </p:nvCxnSpPr>
          <p:spPr>
            <a:xfrm>
              <a:off x="957536" y="5422583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37CD213-7D0C-C95E-C52D-42DD9AA83868}"/>
                </a:ext>
              </a:extLst>
            </p:cNvPr>
            <p:cNvCxnSpPr>
              <a:cxnSpLocks/>
              <a:stCxn id="129" idx="2"/>
            </p:cNvCxnSpPr>
            <p:nvPr/>
          </p:nvCxnSpPr>
          <p:spPr>
            <a:xfrm flipH="1" flipV="1">
              <a:off x="4024319" y="4611463"/>
              <a:ext cx="6717" cy="8017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AF25336-8105-D9DF-6F10-3100F53E1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4540" y="4816796"/>
              <a:ext cx="1037" cy="4059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7F5BAE1-C6CB-03A7-C923-BBD150ACDC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9011" y="3321824"/>
              <a:ext cx="0" cy="2781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260C39-96A7-04D3-1302-53CBE642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Beam dump experiments</a:t>
            </a:r>
            <a:r>
              <a:rPr lang="en-US" dirty="0"/>
              <a:t>: direct detection of LDM produced by a medium energy beam impinging on a fixed target 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246B78-5974-0B30-016F-5D8CC0CC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experiments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128989-A710-39D0-11EE-5E86AF80194D}"/>
              </a:ext>
            </a:extLst>
          </p:cNvPr>
          <p:cNvGrpSpPr/>
          <p:nvPr/>
        </p:nvGrpSpPr>
        <p:grpSpPr>
          <a:xfrm>
            <a:off x="750179" y="2807206"/>
            <a:ext cx="10068832" cy="3304032"/>
            <a:chOff x="750179" y="2807206"/>
            <a:chExt cx="10068832" cy="33040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47B9A2-B84B-774B-91BE-AF7A8BCA1EA2}"/>
                </a:ext>
              </a:extLst>
            </p:cNvPr>
            <p:cNvSpPr/>
            <p:nvPr/>
          </p:nvSpPr>
          <p:spPr>
            <a:xfrm>
              <a:off x="750179" y="2807206"/>
              <a:ext cx="3298020" cy="33040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5C9E281-97E7-A73F-C501-73DBF3BC775F}"/>
                </a:ext>
              </a:extLst>
            </p:cNvPr>
            <p:cNvSpPr/>
            <p:nvPr/>
          </p:nvSpPr>
          <p:spPr>
            <a:xfrm rot="13498571">
              <a:off x="3787056" y="3030174"/>
              <a:ext cx="767564" cy="38099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C064DF-4EE7-0828-0B37-2B04B369C49C}"/>
                </a:ext>
              </a:extLst>
            </p:cNvPr>
            <p:cNvSpPr/>
            <p:nvPr/>
          </p:nvSpPr>
          <p:spPr>
            <a:xfrm>
              <a:off x="4031041" y="3331175"/>
              <a:ext cx="6778625" cy="277182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1571FEA-FFA2-81A2-B8EE-43448178466E}"/>
                </a:ext>
              </a:extLst>
            </p:cNvPr>
            <p:cNvGrpSpPr/>
            <p:nvPr/>
          </p:nvGrpSpPr>
          <p:grpSpPr>
            <a:xfrm>
              <a:off x="758845" y="4260738"/>
              <a:ext cx="3272194" cy="1509908"/>
              <a:chOff x="758845" y="4260738"/>
              <a:chExt cx="3272194" cy="150990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D08104-8CC4-D1BA-0183-7A1DDF9C0620}"/>
                  </a:ext>
                </a:extLst>
              </p:cNvPr>
              <p:cNvSpPr/>
              <p:nvPr/>
            </p:nvSpPr>
            <p:spPr>
              <a:xfrm>
                <a:off x="1319434" y="4261789"/>
                <a:ext cx="2355636" cy="150885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B80827A5-4CE8-969C-159A-E1BAC51EBDAA}"/>
                  </a:ext>
                </a:extLst>
              </p:cNvPr>
              <p:cNvSpPr/>
              <p:nvPr/>
            </p:nvSpPr>
            <p:spPr>
              <a:xfrm>
                <a:off x="964161" y="4260738"/>
                <a:ext cx="355272" cy="353651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D4B9065-50BB-CCB7-7250-DB21C21D6AA2}"/>
                  </a:ext>
                </a:extLst>
              </p:cNvPr>
              <p:cNvSpPr/>
              <p:nvPr/>
            </p:nvSpPr>
            <p:spPr>
              <a:xfrm>
                <a:off x="758845" y="4614389"/>
                <a:ext cx="3272192" cy="7988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riangle 16">
                <a:extLst>
                  <a:ext uri="{FF2B5EF4-FFF2-40B4-BE49-F238E27FC236}">
                    <a16:creationId xmlns:a16="http://schemas.microsoft.com/office/drawing/2014/main" id="{536B94E8-F31D-BD95-A32B-335CB485A19B}"/>
                  </a:ext>
                </a:extLst>
              </p:cNvPr>
              <p:cNvSpPr/>
              <p:nvPr/>
            </p:nvSpPr>
            <p:spPr>
              <a:xfrm rot="16200000">
                <a:off x="963421" y="5413939"/>
                <a:ext cx="357447" cy="355965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9D6F503A-AD52-6A73-86E0-C70BA0BB7E14}"/>
                  </a:ext>
                </a:extLst>
              </p:cNvPr>
              <p:cNvSpPr/>
              <p:nvPr/>
            </p:nvSpPr>
            <p:spPr>
              <a:xfrm rot="10800000">
                <a:off x="3675765" y="5413199"/>
                <a:ext cx="355271" cy="357443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20E6F1C0-AC78-10B4-95F4-0D22863BFF7D}"/>
                  </a:ext>
                </a:extLst>
              </p:cNvPr>
              <p:cNvSpPr/>
              <p:nvPr/>
            </p:nvSpPr>
            <p:spPr>
              <a:xfrm rot="5400000">
                <a:off x="3676577" y="4259928"/>
                <a:ext cx="353651" cy="355273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AE4B95-0259-0524-1850-332985885540}"/>
                </a:ext>
              </a:extLst>
            </p:cNvPr>
            <p:cNvSpPr/>
            <p:nvPr/>
          </p:nvSpPr>
          <p:spPr>
            <a:xfrm>
              <a:off x="758843" y="4804873"/>
              <a:ext cx="2565697" cy="41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B87793-5EE1-8D57-AAA6-CBB0D2B6E5AB}"/>
                </a:ext>
              </a:extLst>
            </p:cNvPr>
            <p:cNvSpPr/>
            <p:nvPr/>
          </p:nvSpPr>
          <p:spPr>
            <a:xfrm>
              <a:off x="5680874" y="3385097"/>
              <a:ext cx="4250306" cy="2083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2F4517-922D-7DE3-E48A-E001F823371F}"/>
                </a:ext>
              </a:extLst>
            </p:cNvPr>
            <p:cNvSpPr/>
            <p:nvPr/>
          </p:nvSpPr>
          <p:spPr>
            <a:xfrm>
              <a:off x="5778114" y="4614389"/>
              <a:ext cx="2355636" cy="79880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895BF1-942F-CC29-71C1-3A4B0A12CC19}"/>
                </a:ext>
              </a:extLst>
            </p:cNvPr>
            <p:cNvSpPr/>
            <p:nvPr/>
          </p:nvSpPr>
          <p:spPr>
            <a:xfrm>
              <a:off x="8230989" y="4804873"/>
              <a:ext cx="1636707" cy="41783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BD8337-C5A0-126C-451C-D2D1CBA051DC}"/>
                </a:ext>
              </a:extLst>
            </p:cNvPr>
            <p:cNvSpPr/>
            <p:nvPr/>
          </p:nvSpPr>
          <p:spPr>
            <a:xfrm>
              <a:off x="2061275" y="4841240"/>
              <a:ext cx="1231186" cy="3469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E2A598-AA02-9BF7-36B7-9298EC604206}"/>
                </a:ext>
              </a:extLst>
            </p:cNvPr>
            <p:cNvCxnSpPr/>
            <p:nvPr/>
          </p:nvCxnSpPr>
          <p:spPr>
            <a:xfrm flipV="1">
              <a:off x="758843" y="5222712"/>
              <a:ext cx="0" cy="8885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FCCBD3-2BF6-0563-B597-AFBB14D15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5222712"/>
              <a:ext cx="25656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A65287-8D63-64F2-F2E4-2A2D580FB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843" y="2830641"/>
              <a:ext cx="6625" cy="1974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58E336D-144A-BA71-580D-D041C541F4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804873"/>
              <a:ext cx="25504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5EE33E2-EB76-0C1E-78DB-0FEE6DA19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6103001"/>
              <a:ext cx="10050823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F33735-8D1A-D7ED-F43B-AA6FA9632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28" y="2811722"/>
              <a:ext cx="3266489" cy="82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2736F67-FE25-783B-59F0-AF3E245AE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221" y="3321824"/>
              <a:ext cx="6263790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60D7EFC-7564-757C-4D97-30BA64FA8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9433" y="4260738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47B351-1E85-F866-B72E-34370E372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7893" y="5770643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AAC8854-1B85-1BFE-002F-B200012499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603194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9050731-1E5E-6871-FBF9-E08CF65D53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508" y="5423882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A73646-93D0-6488-B7CB-7460A3B54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161" y="4260738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C0785B2-6773-CE15-19B5-2A423D450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0155" y="5427439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331796-E45E-0EEE-AEE2-65057478E0B6}"/>
                </a:ext>
              </a:extLst>
            </p:cNvPr>
            <p:cNvCxnSpPr>
              <a:cxnSpLocks/>
            </p:cNvCxnSpPr>
            <p:nvPr/>
          </p:nvCxnSpPr>
          <p:spPr>
            <a:xfrm>
              <a:off x="4039618" y="2815261"/>
              <a:ext cx="515603" cy="5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C1CBBC5-2025-2D46-81CC-CEA241D6438D}"/>
                </a:ext>
              </a:extLst>
            </p:cNvPr>
            <p:cNvCxnSpPr>
              <a:cxnSpLocks/>
            </p:cNvCxnSpPr>
            <p:nvPr/>
          </p:nvCxnSpPr>
          <p:spPr>
            <a:xfrm>
              <a:off x="3675070" y="4262365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2536E9-822C-435A-5D51-D540B11310D0}"/>
                </a:ext>
              </a:extLst>
            </p:cNvPr>
            <p:cNvCxnSpPr>
              <a:cxnSpLocks/>
            </p:cNvCxnSpPr>
            <p:nvPr/>
          </p:nvCxnSpPr>
          <p:spPr>
            <a:xfrm>
              <a:off x="957536" y="5422583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358712-6F0E-5349-9280-6BCAEE55D8DE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 flipV="1">
              <a:off x="4024319" y="4611463"/>
              <a:ext cx="6717" cy="8017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F19EFD7-4CF6-07E8-1C47-70EE30284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4540" y="4816796"/>
              <a:ext cx="1037" cy="4059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9FB7678-3EBF-350F-CF21-E707E52B73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9011" y="3321824"/>
              <a:ext cx="0" cy="2781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C50EF2B-6962-B006-2ACF-6C83F0EADCA2}"/>
              </a:ext>
            </a:extLst>
          </p:cNvPr>
          <p:cNvSpPr txBox="1"/>
          <p:nvPr/>
        </p:nvSpPr>
        <p:spPr>
          <a:xfrm>
            <a:off x="1764" y="501756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1A9121-2603-8101-8F75-CE508C773B0A}"/>
              </a:ext>
            </a:extLst>
          </p:cNvPr>
          <p:cNvGrpSpPr/>
          <p:nvPr/>
        </p:nvGrpSpPr>
        <p:grpSpPr>
          <a:xfrm>
            <a:off x="466018" y="4506062"/>
            <a:ext cx="9117032" cy="785180"/>
            <a:chOff x="472062" y="4512348"/>
            <a:chExt cx="9117032" cy="78518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46F8E4A-7828-8FED-E698-E7E1DC2B115D}"/>
                </a:ext>
              </a:extLst>
            </p:cNvPr>
            <p:cNvGrpSpPr/>
            <p:nvPr/>
          </p:nvGrpSpPr>
          <p:grpSpPr>
            <a:xfrm>
              <a:off x="472062" y="4512348"/>
              <a:ext cx="9117032" cy="785180"/>
              <a:chOff x="472062" y="4512348"/>
              <a:chExt cx="9117032" cy="78518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2DB1555-A610-8813-18C9-292CB0D59A15}"/>
                  </a:ext>
                </a:extLst>
              </p:cNvPr>
              <p:cNvGrpSpPr/>
              <p:nvPr/>
            </p:nvGrpSpPr>
            <p:grpSpPr>
              <a:xfrm>
                <a:off x="472062" y="4512348"/>
                <a:ext cx="9117032" cy="785180"/>
                <a:chOff x="472062" y="4512348"/>
                <a:chExt cx="9117032" cy="785180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5BA4DB8-41BE-56FF-1228-1B5B24150864}"/>
                    </a:ext>
                  </a:extLst>
                </p:cNvPr>
                <p:cNvGrpSpPr/>
                <p:nvPr/>
              </p:nvGrpSpPr>
              <p:grpSpPr>
                <a:xfrm>
                  <a:off x="472062" y="4512348"/>
                  <a:ext cx="9117032" cy="785180"/>
                  <a:chOff x="472062" y="4512348"/>
                  <a:chExt cx="9117032" cy="785180"/>
                </a:xfrm>
              </p:grpSpPr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F0F26AB5-E787-6348-C0D3-6827AA331B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39527" y="4938587"/>
                    <a:ext cx="429553" cy="14135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9F8486D9-FD12-66A1-52B3-88DDD3A92EC1}"/>
                      </a:ext>
                    </a:extLst>
                  </p:cNvPr>
                  <p:cNvGrpSpPr/>
                  <p:nvPr/>
                </p:nvGrpSpPr>
                <p:grpSpPr>
                  <a:xfrm>
                    <a:off x="472062" y="4512348"/>
                    <a:ext cx="9117032" cy="785180"/>
                    <a:chOff x="472062" y="4512348"/>
                    <a:chExt cx="9117032" cy="785180"/>
                  </a:xfrm>
                </p:grpSpPr>
                <p:cxnSp>
                  <p:nvCxnSpPr>
                    <p:cNvPr id="14" name="Straight Connector 13">
                      <a:extLst>
                        <a:ext uri="{FF2B5EF4-FFF2-40B4-BE49-F238E27FC236}">
                          <a16:creationId xmlns:a16="http://schemas.microsoft.com/office/drawing/2014/main" id="{57907C97-FCB6-B450-B89F-734DDA3772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2062" y="5024243"/>
                      <a:ext cx="2620689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83B9594A-1B5A-AAAE-FF05-708BDF2F9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97723" y="5033709"/>
                      <a:ext cx="3698277" cy="26381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BBE6B968-F5F9-3F88-5FD6-21FE10EDEC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79302" y="4512348"/>
                      <a:ext cx="2830050" cy="51068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A36040A1-5A8F-9A72-915A-0962833852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40721" y="5075339"/>
                      <a:ext cx="548373" cy="48893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66E821A-7AC4-AEB0-EA44-D9F529670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55221" y="5076952"/>
                  <a:ext cx="4515244" cy="107569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29D17B7-89B7-204F-EA2E-D03920DDA166}"/>
                  </a:ext>
                </a:extLst>
              </p:cNvPr>
              <p:cNvGrpSpPr/>
              <p:nvPr/>
            </p:nvGrpSpPr>
            <p:grpSpPr>
              <a:xfrm>
                <a:off x="2094779" y="4828073"/>
                <a:ext cx="1094000" cy="311296"/>
                <a:chOff x="4656600" y="2200165"/>
                <a:chExt cx="1693627" cy="601261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62089C6-CEBA-D5FA-512F-0D04497F8A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7745" y="2200165"/>
                  <a:ext cx="783129" cy="37945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E65D344-BD2E-51A7-968D-46FC90EF75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6600" y="2217775"/>
                  <a:ext cx="1033246" cy="3618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D696074-7C8F-54FC-D99E-3F1FDB10B1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36658" y="2579624"/>
                  <a:ext cx="1085361" cy="1051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2031B68-8DF6-B5C8-8461-97E8C2269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6775" y="2264090"/>
                  <a:ext cx="289525" cy="3196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E32429F-8B9E-290D-4C04-B2589F406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89309" y="2568516"/>
                  <a:ext cx="608267" cy="23291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4581E60-B6BD-011A-D5CA-59D04276E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34852" y="2322716"/>
                  <a:ext cx="748254" cy="26102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737F288-3534-6B13-6BF8-CFC503EDA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4435" y="2581322"/>
                  <a:ext cx="467701" cy="728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2D1D1C2-9953-68CF-2B28-73E05039D5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2628" y="2499129"/>
                  <a:ext cx="697599" cy="716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BE564A1-3BD0-E029-A772-577F700AD1ED}"/>
                    </a:ext>
                  </a:extLst>
                </p:cNvPr>
                <p:cNvSpPr txBox="1"/>
                <p:nvPr/>
              </p:nvSpPr>
              <p:spPr>
                <a:xfrm>
                  <a:off x="5144691" y="4776114"/>
                  <a:ext cx="3799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b="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BE564A1-3BD0-E029-A772-577F700AD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691" y="4776114"/>
                  <a:ext cx="379912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D99F7A6-718F-C8EA-6811-3255142B40EB}"/>
              </a:ext>
            </a:extLst>
          </p:cNvPr>
          <p:cNvSpPr txBox="1"/>
          <p:nvPr/>
        </p:nvSpPr>
        <p:spPr>
          <a:xfrm>
            <a:off x="2084862" y="298582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4C4AFA-A0A7-D233-A9C9-6847F784F972}"/>
              </a:ext>
            </a:extLst>
          </p:cNvPr>
          <p:cNvSpPr txBox="1"/>
          <p:nvPr/>
        </p:nvSpPr>
        <p:spPr>
          <a:xfrm>
            <a:off x="1967260" y="4443382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Beam dump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58EDE5F-1A09-7B22-8D53-90AB5F0575C7}"/>
              </a:ext>
            </a:extLst>
          </p:cNvPr>
          <p:cNvSpPr txBox="1"/>
          <p:nvPr/>
        </p:nvSpPr>
        <p:spPr>
          <a:xfrm>
            <a:off x="1831982" y="532838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Concrete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F09978-E836-546A-FF6E-4D4887779949}"/>
              </a:ext>
            </a:extLst>
          </p:cNvPr>
          <p:cNvSpPr txBox="1"/>
          <p:nvPr/>
        </p:nvSpPr>
        <p:spPr>
          <a:xfrm>
            <a:off x="6299533" y="4190021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Shielding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AB5F08-047D-5730-BA65-DD4FE304555E}"/>
              </a:ext>
            </a:extLst>
          </p:cNvPr>
          <p:cNvSpPr txBox="1"/>
          <p:nvPr/>
        </p:nvSpPr>
        <p:spPr>
          <a:xfrm>
            <a:off x="8473658" y="437468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E29276C-C0E2-58EA-D604-F24D1119E6E9}"/>
                  </a:ext>
                </a:extLst>
              </p:cNvPr>
              <p:cNvSpPr txBox="1"/>
              <p:nvPr/>
            </p:nvSpPr>
            <p:spPr>
              <a:xfrm>
                <a:off x="5137639" y="4767818"/>
                <a:ext cx="379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b="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E29276C-C0E2-58EA-D604-F24D1119E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639" y="4767818"/>
                <a:ext cx="37991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6A7F2E1-A0E2-4805-FB7C-BDB099B53A34}"/>
              </a:ext>
            </a:extLst>
          </p:cNvPr>
          <p:cNvGrpSpPr/>
          <p:nvPr/>
        </p:nvGrpSpPr>
        <p:grpSpPr>
          <a:xfrm>
            <a:off x="467026" y="4507069"/>
            <a:ext cx="9117032" cy="785180"/>
            <a:chOff x="472062" y="4512348"/>
            <a:chExt cx="9117032" cy="785180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8AA107E-5DC8-47B2-E652-5A639B988354}"/>
                </a:ext>
              </a:extLst>
            </p:cNvPr>
            <p:cNvGrpSpPr/>
            <p:nvPr/>
          </p:nvGrpSpPr>
          <p:grpSpPr>
            <a:xfrm>
              <a:off x="472062" y="4512348"/>
              <a:ext cx="9117032" cy="785180"/>
              <a:chOff x="472062" y="4512348"/>
              <a:chExt cx="9117032" cy="785180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CAB4991-C648-A998-BCA8-E2B0837D35A5}"/>
                  </a:ext>
                </a:extLst>
              </p:cNvPr>
              <p:cNvGrpSpPr/>
              <p:nvPr/>
            </p:nvGrpSpPr>
            <p:grpSpPr>
              <a:xfrm>
                <a:off x="472062" y="4512348"/>
                <a:ext cx="9117032" cy="785180"/>
                <a:chOff x="472062" y="4512348"/>
                <a:chExt cx="9117032" cy="785180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707BC7D-0A30-DB53-B7B5-4E4E47A979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39527" y="4938587"/>
                  <a:ext cx="429553" cy="141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0EC8C964-7610-AA3C-84F8-AA2BF50E8737}"/>
                    </a:ext>
                  </a:extLst>
                </p:cNvPr>
                <p:cNvGrpSpPr/>
                <p:nvPr/>
              </p:nvGrpSpPr>
              <p:grpSpPr>
                <a:xfrm>
                  <a:off x="472062" y="4512348"/>
                  <a:ext cx="9117032" cy="785180"/>
                  <a:chOff x="472062" y="4512348"/>
                  <a:chExt cx="9117032" cy="785180"/>
                </a:xfrm>
              </p:grpSpPr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C55CC257-006B-9D7A-4F40-2FAEF736A6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2062" y="5024243"/>
                    <a:ext cx="2620689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BB20657E-1D53-6332-173D-162550023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7723" y="5033709"/>
                    <a:ext cx="3698277" cy="26381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A3BC053A-26CB-BABA-DF79-998DD13558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79302" y="4512348"/>
                    <a:ext cx="2830050" cy="51068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C81BDD93-6CA3-B214-FC34-D60C810D03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721" y="5075339"/>
                    <a:ext cx="548373" cy="4889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3BF4A52-586E-4725-D257-B2D44CB20E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5221" y="5076952"/>
                <a:ext cx="4515244" cy="107569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6794C343-8A93-BA62-A3A3-CAACD539C803}"/>
                </a:ext>
              </a:extLst>
            </p:cNvPr>
            <p:cNvGrpSpPr/>
            <p:nvPr/>
          </p:nvGrpSpPr>
          <p:grpSpPr>
            <a:xfrm>
              <a:off x="2094779" y="4828073"/>
              <a:ext cx="1094000" cy="311296"/>
              <a:chOff x="4656600" y="2200165"/>
              <a:chExt cx="1693627" cy="601261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9533A30-3A21-2B23-822B-B974AA1758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7745" y="2200165"/>
                <a:ext cx="783129" cy="3794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4135EDC-25B4-F3E7-AC51-2C2886AA85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56600" y="2217775"/>
                <a:ext cx="1033246" cy="3618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2BC37191-8834-A8ED-726A-304D102BF5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36658" y="2579624"/>
                <a:ext cx="1085361" cy="105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5127D4C-0152-09A7-DE3B-C2B956F693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6775" y="2264090"/>
                <a:ext cx="289525" cy="3196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6D9BA5A-44A6-BBE1-A2F6-626496E73B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9309" y="2568516"/>
                <a:ext cx="608267" cy="232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21752AD-FC12-B07B-C534-A4345F1FF2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4852" y="2322716"/>
                <a:ext cx="748254" cy="2610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A795606-D963-652F-7459-DED2755E8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4435" y="2581322"/>
                <a:ext cx="467701" cy="728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E67CF84-D4FE-2F74-9CDA-263E29C5F5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2628" y="2499129"/>
                <a:ext cx="697599" cy="716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667AF9CB-2FBE-E33D-83FF-0BCFCB2B0229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D. 110 (2024) 5, 055032;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 98 (2018), 115022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8C6B82-C531-EDCF-B627-9FFEF31A46AE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B5BFB7-474E-41F2-BD8C-4D417FC88D8E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23DAFA-1099-708A-CBEB-BDF917A9BF61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1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0DBA9-3EB9-77C1-E716-7D175744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F69109A7-A29E-E4E9-00E9-9334231589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Beam dump experiments</a:t>
                </a:r>
                <a:r>
                  <a:rPr lang="en-US" dirty="0"/>
                  <a:t>: direct detection of LDM produced by a medium energy beam impinging on a fixed target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DS production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DS produced from secondary muon scattering </a:t>
                </a:r>
                <a:br>
                  <a:rPr lang="en-US" dirty="0"/>
                </a:br>
                <a:r>
                  <a:rPr lang="en-US" dirty="0"/>
                  <a:t>with nuclei in the passive material </a:t>
                </a:r>
                <a:br>
                  <a:rPr lang="en-US" dirty="0"/>
                </a:br>
                <a:endParaRPr lang="en-US" dirty="0"/>
              </a:p>
              <a:p>
                <a:pPr marL="57150" indent="0">
                  <a:buNone/>
                </a:pPr>
                <a:r>
                  <a:rPr lang="en-US" b="1" dirty="0"/>
                  <a:t>DS decay</a:t>
                </a:r>
                <a:r>
                  <a:rPr lang="en-US" dirty="0"/>
                  <a:t>: </a:t>
                </a:r>
              </a:p>
              <a:p>
                <a:pPr indent="-285750"/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DS decays in two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s</a:t>
                </a:r>
              </a:p>
              <a:p>
                <a:pPr indent="-285750"/>
                <a:r>
                  <a:rPr lang="en-US" dirty="0"/>
                  <a:t>Expected signal: two high energy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∼100</m:t>
                    </m:r>
                  </m:oMath>
                </a14:m>
                <a:r>
                  <a:rPr lang="en-US" dirty="0"/>
                  <a:t> MeV) EM shower</a:t>
                </a:r>
              </a:p>
              <a:p>
                <a:pPr indent="-285750"/>
                <a:endParaRPr lang="en-US" dirty="0"/>
              </a:p>
              <a:p>
                <a:pPr marL="57150" indent="0">
                  <a:buNone/>
                </a:pPr>
                <a:r>
                  <a:rPr lang="en-US" dirty="0"/>
                  <a:t>High intensity required to produce </a:t>
                </a:r>
                <a:r>
                  <a:rPr lang="en-US" b="1" dirty="0"/>
                  <a:t>high flux</a:t>
                </a:r>
                <a:r>
                  <a:rPr lang="en-US" dirty="0"/>
                  <a:t> of </a:t>
                </a:r>
                <a:r>
                  <a:rPr lang="en-US" b="1" dirty="0"/>
                  <a:t>secondary muons</a:t>
                </a: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F69109A7-A29E-E4E9-00E9-9334231589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52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D00B9803-D444-29BA-F8EB-2A035C557496}"/>
              </a:ext>
            </a:extLst>
          </p:cNvPr>
          <p:cNvGrpSpPr/>
          <p:nvPr/>
        </p:nvGrpSpPr>
        <p:grpSpPr>
          <a:xfrm>
            <a:off x="6523905" y="2375209"/>
            <a:ext cx="5064540" cy="1661901"/>
            <a:chOff x="750179" y="2807206"/>
            <a:chExt cx="10068832" cy="33040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37E381-982C-6E72-41DE-19B46E8D89FB}"/>
                </a:ext>
              </a:extLst>
            </p:cNvPr>
            <p:cNvSpPr/>
            <p:nvPr/>
          </p:nvSpPr>
          <p:spPr>
            <a:xfrm>
              <a:off x="750179" y="2807206"/>
              <a:ext cx="3298020" cy="33040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958CEBB-3AD5-CAA6-FBF3-B9E386212D75}"/>
                </a:ext>
              </a:extLst>
            </p:cNvPr>
            <p:cNvSpPr/>
            <p:nvPr/>
          </p:nvSpPr>
          <p:spPr>
            <a:xfrm rot="13498571">
              <a:off x="3787056" y="3030174"/>
              <a:ext cx="767564" cy="38099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4262EA-4FDE-B972-B19D-F4DE5A878A3E}"/>
                </a:ext>
              </a:extLst>
            </p:cNvPr>
            <p:cNvSpPr/>
            <p:nvPr/>
          </p:nvSpPr>
          <p:spPr>
            <a:xfrm>
              <a:off x="4031041" y="3331175"/>
              <a:ext cx="6778625" cy="277182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2704F8-AFE3-41B9-2F36-6A01B94A4798}"/>
                </a:ext>
              </a:extLst>
            </p:cNvPr>
            <p:cNvGrpSpPr/>
            <p:nvPr/>
          </p:nvGrpSpPr>
          <p:grpSpPr>
            <a:xfrm>
              <a:off x="758845" y="4260738"/>
              <a:ext cx="3272194" cy="1509908"/>
              <a:chOff x="758845" y="4260738"/>
              <a:chExt cx="3272194" cy="150990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DDF6D9-74D0-99C5-C22B-64EF2AC18457}"/>
                  </a:ext>
                </a:extLst>
              </p:cNvPr>
              <p:cNvSpPr/>
              <p:nvPr/>
            </p:nvSpPr>
            <p:spPr>
              <a:xfrm>
                <a:off x="1319434" y="4261789"/>
                <a:ext cx="2355636" cy="150885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riangle 41">
                <a:extLst>
                  <a:ext uri="{FF2B5EF4-FFF2-40B4-BE49-F238E27FC236}">
                    <a16:creationId xmlns:a16="http://schemas.microsoft.com/office/drawing/2014/main" id="{EC1CD523-2386-45A7-0BA9-1A89FE6E6E27}"/>
                  </a:ext>
                </a:extLst>
              </p:cNvPr>
              <p:cNvSpPr/>
              <p:nvPr/>
            </p:nvSpPr>
            <p:spPr>
              <a:xfrm>
                <a:off x="964161" y="4260738"/>
                <a:ext cx="355272" cy="353651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296F108-2FD8-681D-236C-A057C1E72AA2}"/>
                  </a:ext>
                </a:extLst>
              </p:cNvPr>
              <p:cNvSpPr/>
              <p:nvPr/>
            </p:nvSpPr>
            <p:spPr>
              <a:xfrm>
                <a:off x="758845" y="4614389"/>
                <a:ext cx="3272192" cy="79880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9A5E6EF1-554C-13A6-1089-2CC07FDA64D1}"/>
                  </a:ext>
                </a:extLst>
              </p:cNvPr>
              <p:cNvSpPr/>
              <p:nvPr/>
            </p:nvSpPr>
            <p:spPr>
              <a:xfrm rot="16200000">
                <a:off x="963421" y="5413939"/>
                <a:ext cx="357447" cy="355965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riangle 44">
                <a:extLst>
                  <a:ext uri="{FF2B5EF4-FFF2-40B4-BE49-F238E27FC236}">
                    <a16:creationId xmlns:a16="http://schemas.microsoft.com/office/drawing/2014/main" id="{48885AD2-0520-8B64-BCDC-7D071065FBF3}"/>
                  </a:ext>
                </a:extLst>
              </p:cNvPr>
              <p:cNvSpPr/>
              <p:nvPr/>
            </p:nvSpPr>
            <p:spPr>
              <a:xfrm rot="10800000">
                <a:off x="3675765" y="5413199"/>
                <a:ext cx="355271" cy="357443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riangle 45">
                <a:extLst>
                  <a:ext uri="{FF2B5EF4-FFF2-40B4-BE49-F238E27FC236}">
                    <a16:creationId xmlns:a16="http://schemas.microsoft.com/office/drawing/2014/main" id="{D486EB78-005E-4DB5-DD62-B31ADD78EC11}"/>
                  </a:ext>
                </a:extLst>
              </p:cNvPr>
              <p:cNvSpPr/>
              <p:nvPr/>
            </p:nvSpPr>
            <p:spPr>
              <a:xfrm rot="5400000">
                <a:off x="3676577" y="4259928"/>
                <a:ext cx="353651" cy="355273"/>
              </a:xfrm>
              <a:prstGeom prst="triangle">
                <a:avLst>
                  <a:gd name="adj" fmla="val 10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C37484-0E56-C63B-636C-2C445D37370D}"/>
                </a:ext>
              </a:extLst>
            </p:cNvPr>
            <p:cNvSpPr/>
            <p:nvPr/>
          </p:nvSpPr>
          <p:spPr>
            <a:xfrm>
              <a:off x="758843" y="4804873"/>
              <a:ext cx="2565697" cy="41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957BEB-842E-417C-E81A-45FF9B770E4B}"/>
                </a:ext>
              </a:extLst>
            </p:cNvPr>
            <p:cNvSpPr/>
            <p:nvPr/>
          </p:nvSpPr>
          <p:spPr>
            <a:xfrm>
              <a:off x="5680874" y="3385097"/>
              <a:ext cx="4250306" cy="2083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C42224-5DC3-A84A-ACB3-2AB593AD2EEE}"/>
                </a:ext>
              </a:extLst>
            </p:cNvPr>
            <p:cNvSpPr/>
            <p:nvPr/>
          </p:nvSpPr>
          <p:spPr>
            <a:xfrm>
              <a:off x="5778114" y="4614389"/>
              <a:ext cx="2355636" cy="79880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9507DF-16E8-0D30-892E-3A4AF2C215BE}"/>
                </a:ext>
              </a:extLst>
            </p:cNvPr>
            <p:cNvSpPr/>
            <p:nvPr/>
          </p:nvSpPr>
          <p:spPr>
            <a:xfrm>
              <a:off x="8230989" y="4804873"/>
              <a:ext cx="1636707" cy="41783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BD33A1-1938-33BC-7E05-260832EC5C1D}"/>
                </a:ext>
              </a:extLst>
            </p:cNvPr>
            <p:cNvSpPr/>
            <p:nvPr/>
          </p:nvSpPr>
          <p:spPr>
            <a:xfrm>
              <a:off x="2061275" y="4841240"/>
              <a:ext cx="1231186" cy="34690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91BC6F-D0CE-71F0-52F3-42CBD1C50815}"/>
                </a:ext>
              </a:extLst>
            </p:cNvPr>
            <p:cNvCxnSpPr/>
            <p:nvPr/>
          </p:nvCxnSpPr>
          <p:spPr>
            <a:xfrm flipV="1">
              <a:off x="758843" y="5222712"/>
              <a:ext cx="0" cy="8885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DE61731-3CC5-2C25-69C5-87558A344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5222712"/>
              <a:ext cx="25656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D651BB-3362-4CE5-3A29-61080324E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843" y="2830641"/>
              <a:ext cx="6625" cy="1974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81D2D4-79B3-D5FE-6893-BBAA62104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804873"/>
              <a:ext cx="25504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D50C8D5-D491-7511-C945-5A2D2BC16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43" y="6103001"/>
              <a:ext cx="10050823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3A85B6-BEF2-DAA5-0E2A-7AF180C75A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28" y="2811722"/>
              <a:ext cx="3266489" cy="82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4FA395-C0CB-807E-2A79-22517DF43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221" y="3321824"/>
              <a:ext cx="6263790" cy="82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4036684-ADF2-36B7-FA81-E9C69984B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9433" y="4260738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9C0248-82B4-5F3D-47F8-0A5396D2B3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7893" y="5770643"/>
              <a:ext cx="23556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6EEC9-AF14-D3A8-8C9D-6FF6DD80C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133" y="4603194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C54645-3775-3B60-9576-6DCE57649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508" y="5423882"/>
              <a:ext cx="19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608EB1C-FBA0-61F3-FEF0-C4C3C4B39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161" y="4260738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4F10AD-608D-62CA-5DB2-1A986A7BCA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0155" y="5427439"/>
              <a:ext cx="355272" cy="342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D8693D-FD35-E940-6478-899773D269BB}"/>
                </a:ext>
              </a:extLst>
            </p:cNvPr>
            <p:cNvCxnSpPr>
              <a:cxnSpLocks/>
            </p:cNvCxnSpPr>
            <p:nvPr/>
          </p:nvCxnSpPr>
          <p:spPr>
            <a:xfrm>
              <a:off x="4039618" y="2815261"/>
              <a:ext cx="515603" cy="51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341147-56A2-B53D-ABC4-ECABFC664C19}"/>
                </a:ext>
              </a:extLst>
            </p:cNvPr>
            <p:cNvCxnSpPr>
              <a:cxnSpLocks/>
            </p:cNvCxnSpPr>
            <p:nvPr/>
          </p:nvCxnSpPr>
          <p:spPr>
            <a:xfrm>
              <a:off x="3675070" y="4262365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40081F-1E3F-82CB-304D-E4CE105DCD07}"/>
                </a:ext>
              </a:extLst>
            </p:cNvPr>
            <p:cNvCxnSpPr>
              <a:cxnSpLocks/>
            </p:cNvCxnSpPr>
            <p:nvPr/>
          </p:nvCxnSpPr>
          <p:spPr>
            <a:xfrm>
              <a:off x="957536" y="5422583"/>
              <a:ext cx="350357" cy="3490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F43CA6-6B12-103B-3556-2AAEBE3C9968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flipH="1" flipV="1">
              <a:off x="4024319" y="4611463"/>
              <a:ext cx="6717" cy="8017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5C048D-4F1B-F715-3AD7-7FA7DD4730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4540" y="4816796"/>
              <a:ext cx="1037" cy="4059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A2499AF-EA3A-3784-C477-1BE078B270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9011" y="3321824"/>
              <a:ext cx="0" cy="2781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93861B0-9949-4202-244E-1C82EECA29A2}"/>
              </a:ext>
            </a:extLst>
          </p:cNvPr>
          <p:cNvGrpSpPr/>
          <p:nvPr/>
        </p:nvGrpSpPr>
        <p:grpSpPr>
          <a:xfrm>
            <a:off x="6378959" y="3229851"/>
            <a:ext cx="4585791" cy="394939"/>
            <a:chOff x="472062" y="4512348"/>
            <a:chExt cx="9117032" cy="785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A15B8B-DFF4-AAC0-D2FC-BDAD5701139B}"/>
                </a:ext>
              </a:extLst>
            </p:cNvPr>
            <p:cNvGrpSpPr/>
            <p:nvPr/>
          </p:nvGrpSpPr>
          <p:grpSpPr>
            <a:xfrm>
              <a:off x="472062" y="4512348"/>
              <a:ext cx="9117032" cy="785180"/>
              <a:chOff x="472062" y="4512348"/>
              <a:chExt cx="9117032" cy="78518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89F1E11-3416-8388-99E5-4E1DBEDDC2E0}"/>
                  </a:ext>
                </a:extLst>
              </p:cNvPr>
              <p:cNvGrpSpPr/>
              <p:nvPr/>
            </p:nvGrpSpPr>
            <p:grpSpPr>
              <a:xfrm>
                <a:off x="472062" y="4512348"/>
                <a:ext cx="9117032" cy="785180"/>
                <a:chOff x="472062" y="4512348"/>
                <a:chExt cx="9117032" cy="785180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901A3CA1-C401-63CD-CA25-0F24454F3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39527" y="4938587"/>
                  <a:ext cx="429553" cy="141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26E5307-2D6E-24FE-9CBB-F0BA83078264}"/>
                    </a:ext>
                  </a:extLst>
                </p:cNvPr>
                <p:cNvGrpSpPr/>
                <p:nvPr/>
              </p:nvGrpSpPr>
              <p:grpSpPr>
                <a:xfrm>
                  <a:off x="472062" y="4512348"/>
                  <a:ext cx="9117032" cy="785180"/>
                  <a:chOff x="472062" y="4512348"/>
                  <a:chExt cx="9117032" cy="785180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EE305DC7-C8EA-CBEF-DD34-9217A49668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2062" y="5024243"/>
                    <a:ext cx="2620689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06AD594D-0898-2F14-F2B8-9DE59660A4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7723" y="5033709"/>
                    <a:ext cx="3698277" cy="26381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3AD6093C-C2FF-7C1C-EA14-60E9AD5B7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79302" y="4512348"/>
                    <a:ext cx="2830050" cy="51068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80CACCF9-52B4-F9C6-0AB3-25088D5E96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0721" y="5075339"/>
                    <a:ext cx="548373" cy="4889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858E630-8D0B-7344-789E-446124C56C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5221" y="5076952"/>
                <a:ext cx="4515244" cy="107569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2300D4F-7554-897A-4833-B901650F3DD1}"/>
                </a:ext>
              </a:extLst>
            </p:cNvPr>
            <p:cNvGrpSpPr/>
            <p:nvPr/>
          </p:nvGrpSpPr>
          <p:grpSpPr>
            <a:xfrm>
              <a:off x="2094779" y="4828073"/>
              <a:ext cx="1094000" cy="311296"/>
              <a:chOff x="4656600" y="2200165"/>
              <a:chExt cx="1693627" cy="601261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1FF4BFD-2545-85AD-783A-5926488D0B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7745" y="2200165"/>
                <a:ext cx="783129" cy="3794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CCB0122-81E1-4418-A00F-FF849DFF01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56600" y="2217775"/>
                <a:ext cx="1033246" cy="3618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001B24D-F9B3-60B0-5416-A63838E979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36658" y="2579624"/>
                <a:ext cx="1085361" cy="105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2B5E5E0-26A1-8AF3-59B1-6687F18056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6775" y="2264090"/>
                <a:ext cx="289525" cy="3196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0956F3E-D4FA-4191-8DA0-2C954C4A05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9309" y="2568516"/>
                <a:ext cx="608267" cy="232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2F460D4-11E7-EAFD-B05E-C29831220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4852" y="2322716"/>
                <a:ext cx="748254" cy="2610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C27BA06-2863-516B-6BF0-3A22E308E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4435" y="2581322"/>
                <a:ext cx="467701" cy="728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4D7C017-5A33-DE31-C63B-0D71C96A4E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2628" y="2499129"/>
                <a:ext cx="697599" cy="716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F46275-FED1-F3AD-BFC2-B32349DB085E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D. 110 (2024) 5, 055032;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 98 (2018), 115022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FEEF32-40CB-7AD4-CE2C-2B9EE43E88CF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B2A583-D614-6BE7-57C1-3A2615B91D43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2A05FD-8569-DF14-BF80-4EF4E0B9EF36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3B74C3-1DAC-826A-6942-E163776582A2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 aerial view of a city&#10;&#10;Description automatically generated">
            <a:extLst>
              <a:ext uri="{FF2B5EF4-FFF2-40B4-BE49-F238E27FC236}">
                <a16:creationId xmlns:a16="http://schemas.microsoft.com/office/drawing/2014/main" id="{531C7BD8-0F8C-2A62-BDE6-4597C4B37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23"/>
          <a:stretch/>
        </p:blipFill>
        <p:spPr>
          <a:xfrm rot="16200000">
            <a:off x="7640954" y="1849042"/>
            <a:ext cx="4876089" cy="42260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AD8DE4-C5FF-022C-AD57-02F7BF8A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D75D16F4-30B7-48D8-904D-B649F3C70909}"/>
              </a:ext>
            </a:extLst>
          </p:cNvPr>
          <p:cNvSpPr/>
          <p:nvPr/>
        </p:nvSpPr>
        <p:spPr>
          <a:xfrm>
            <a:off x="9072849" y="5006395"/>
            <a:ext cx="838406" cy="528320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BDX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02EBDB-16D8-E3D3-8DA4-2D68F90755FD}"/>
              </a:ext>
            </a:extLst>
          </p:cNvPr>
          <p:cNvGrpSpPr/>
          <p:nvPr/>
        </p:nvGrpSpPr>
        <p:grpSpPr>
          <a:xfrm>
            <a:off x="9285432" y="1917462"/>
            <a:ext cx="800502" cy="2861485"/>
            <a:chOff x="9285432" y="1917462"/>
            <a:chExt cx="800502" cy="286148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9CEDCC4-5BD6-4702-981C-1A1CCF944495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934" y="1917462"/>
              <a:ext cx="0" cy="1803233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9550B2-A10B-D92B-3B32-56AEFC9A1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5432" y="3720695"/>
              <a:ext cx="799267" cy="1058252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68B483A-C324-33B5-26BB-9B0C4C18835D}"/>
              </a:ext>
            </a:extLst>
          </p:cNvPr>
          <p:cNvSpPr txBox="1"/>
          <p:nvPr/>
        </p:nvSpPr>
        <p:spPr>
          <a:xfrm>
            <a:off x="8590063" y="2184747"/>
            <a:ext cx="9655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CEBAF</a:t>
            </a:r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43C56085-21C4-0ABC-7009-0EEA745024A5}"/>
              </a:ext>
            </a:extLst>
          </p:cNvPr>
          <p:cNvSpPr/>
          <p:nvPr/>
        </p:nvSpPr>
        <p:spPr>
          <a:xfrm flipH="1">
            <a:off x="8263418" y="4140986"/>
            <a:ext cx="838406" cy="528320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Hall A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4BBA78-AFFB-622A-83DF-A87699E71DA1}"/>
              </a:ext>
            </a:extLst>
          </p:cNvPr>
          <p:cNvGrpSpPr/>
          <p:nvPr/>
        </p:nvGrpSpPr>
        <p:grpSpPr>
          <a:xfrm>
            <a:off x="8149387" y="822612"/>
            <a:ext cx="1929613" cy="1912621"/>
            <a:chOff x="10538287" y="4211239"/>
            <a:chExt cx="634503" cy="62891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EB63DB3-6353-F0C1-A13A-9D6C65452A56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10538287" y="4441871"/>
              <a:ext cx="1061" cy="83825"/>
            </a:xfrm>
            <a:prstGeom prst="line">
              <a:avLst/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6C04CD-A1C8-32CE-1831-2BA2D4B830D7}"/>
                </a:ext>
              </a:extLst>
            </p:cNvPr>
            <p:cNvCxnSpPr>
              <a:cxnSpLocks/>
              <a:stCxn id="16" idx="3"/>
              <a:endCxn id="61" idx="0"/>
            </p:cNvCxnSpPr>
            <p:nvPr/>
          </p:nvCxnSpPr>
          <p:spPr>
            <a:xfrm flipH="1">
              <a:off x="11170130" y="4441871"/>
              <a:ext cx="2660" cy="68077"/>
            </a:xfrm>
            <a:prstGeom prst="line">
              <a:avLst/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C4C654BE-B144-09B2-DD1F-FB10405D0D06}"/>
                </a:ext>
              </a:extLst>
            </p:cNvPr>
            <p:cNvSpPr/>
            <p:nvPr/>
          </p:nvSpPr>
          <p:spPr>
            <a:xfrm rot="10800000">
              <a:off x="10539348" y="4211239"/>
              <a:ext cx="631178" cy="628914"/>
            </a:xfrm>
            <a:prstGeom prst="arc">
              <a:avLst>
                <a:gd name="adj1" fmla="val 10628389"/>
                <a:gd name="adj2" fmla="val 0"/>
              </a:avLst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8D194DC-741A-3EBE-18CF-4C5E67B981E9}"/>
              </a:ext>
            </a:extLst>
          </p:cNvPr>
          <p:cNvSpPr/>
          <p:nvPr/>
        </p:nvSpPr>
        <p:spPr>
          <a:xfrm>
            <a:off x="517347" y="1596960"/>
            <a:ext cx="6717877" cy="175898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1">
                <a:extLst>
                  <a:ext uri="{FF2B5EF4-FFF2-40B4-BE49-F238E27FC236}">
                    <a16:creationId xmlns:a16="http://schemas.microsoft.com/office/drawing/2014/main" id="{10A4FA4F-0B3B-FBCC-1E76-A31DA37FB7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9857"/>
                <a:ext cx="6717876" cy="470899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BDX is a </a:t>
                </a:r>
                <a:r>
                  <a:rPr lang="en-US" b="1" dirty="0" err="1"/>
                  <a:t>JLab</a:t>
                </a:r>
                <a:r>
                  <a:rPr lang="en-US" b="1" dirty="0"/>
                  <a:t> experiment</a:t>
                </a:r>
                <a:r>
                  <a:rPr lang="en-US" dirty="0"/>
                  <a:t> approved by PAC46</a:t>
                </a:r>
              </a:p>
              <a:p>
                <a:r>
                  <a:rPr lang="en-US" dirty="0"/>
                  <a:t>Run time: </a:t>
                </a:r>
                <a:r>
                  <a:rPr lang="en-US" b="1" dirty="0"/>
                  <a:t>2027-2029</a:t>
                </a:r>
              </a:p>
              <a:p>
                <a:r>
                  <a:rPr lang="en-US" dirty="0"/>
                  <a:t>Expected statistics of </a:t>
                </a:r>
                <a:r>
                  <a:rPr lang="en-US" b="1" dirty="0"/>
                  <a:t>10</a:t>
                </a:r>
                <a:r>
                  <a:rPr lang="en-US" b="1" baseline="30000" dirty="0"/>
                  <a:t>22</a:t>
                </a:r>
                <a:r>
                  <a:rPr lang="en-US" b="1" dirty="0"/>
                  <a:t> </a:t>
                </a:r>
                <a:r>
                  <a:rPr lang="en-US" dirty="0"/>
                  <a:t>EOT</a:t>
                </a:r>
              </a:p>
              <a:p>
                <a:r>
                  <a:rPr lang="en-US" dirty="0"/>
                  <a:t>Setup fully optimized for LDM searches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JLab</a:t>
                </a:r>
                <a:r>
                  <a:rPr lang="en-US" dirty="0"/>
                  <a:t> offers the best conditions for a beam dump experiment: </a:t>
                </a:r>
              </a:p>
              <a:p>
                <a:r>
                  <a:rPr lang="en-US" dirty="0"/>
                  <a:t>Medium-high energy beam (up to </a:t>
                </a:r>
                <a:r>
                  <a:rPr lang="en-US" b="1" dirty="0"/>
                  <a:t>11 GeV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High electron beam current (up to </a:t>
                </a:r>
                <a:r>
                  <a:rPr lang="en-US" b="1" dirty="0"/>
                  <a:t>65 </a:t>
                </a:r>
                <a:r>
                  <a:rPr lang="en-US" b="1" dirty="0" err="1"/>
                  <a:t>μA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Secondary muon beam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𝐸𝑂𝑇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Parasitic run WRT lab main physics program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4" name="Content Placeholder 1">
                <a:extLst>
                  <a:ext uri="{FF2B5EF4-FFF2-40B4-BE49-F238E27FC236}">
                    <a16:creationId xmlns:a16="http://schemas.microsoft.com/office/drawing/2014/main" id="{10A4FA4F-0B3B-FBCC-1E76-A31DA37FB7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9857"/>
                <a:ext cx="6717876" cy="4708999"/>
              </a:xfrm>
              <a:blipFill>
                <a:blip r:embed="rId3"/>
                <a:stretch>
                  <a:fillRect l="-755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A86B0A-3834-E3D7-38BB-9B5FBD65D526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arXiv:1607.01390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1EF6E2-39A0-B081-F0AF-C4DD7EE36952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D28D5F-07F2-2AC8-2725-BE9A6549C65C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BDA412-646C-752B-93F5-3C296A595525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164738-6E19-C13B-EA5B-7578FB9CF099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317D7C-6B47-8D28-4019-6C7230513389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07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C02A03-3596-33C0-FCAE-996450B3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BC6F3D1-C4E9-98A6-90BD-D3B8D5ED4EEF}"/>
              </a:ext>
            </a:extLst>
          </p:cNvPr>
          <p:cNvSpPr txBox="1">
            <a:spLocks/>
          </p:cNvSpPr>
          <p:nvPr/>
        </p:nvSpPr>
        <p:spPr>
          <a:xfrm>
            <a:off x="688764" y="1983179"/>
            <a:ext cx="4272120" cy="36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Detector hosted inside a vault ~20 m downstream Hall-A beam dump </a:t>
            </a:r>
            <a:br>
              <a:rPr lang="en-US" dirty="0"/>
            </a:br>
            <a:endParaRPr lang="en-US" dirty="0"/>
          </a:p>
          <a:p>
            <a:r>
              <a:rPr lang="en-US" dirty="0"/>
              <a:t> 5.5 m concrete + 8 m dirt + 5.5 m steel shielding </a:t>
            </a:r>
          </a:p>
          <a:p>
            <a:pPr lvl="1"/>
            <a:r>
              <a:rPr lang="en-US" dirty="0"/>
              <a:t>Rule out most of SM beam background (except neutrinos)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 sizable overburden </a:t>
            </a:r>
          </a:p>
          <a:p>
            <a:pPr lvl="1"/>
            <a:r>
              <a:rPr lang="en-US" dirty="0"/>
              <a:t>No shielding from cosmogenic background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BA0264-214B-B11F-CC08-2DC6A26AB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28964" y="1777791"/>
            <a:ext cx="6614694" cy="42054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F1F79D8-0173-3385-69A1-B28D33B5FB44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FE686B-B4AF-DC10-0BAE-E94CE405A2B2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6475B0-E21D-64E4-FCE6-0C6AA2736CFF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6C2612-7102-06B5-09DA-D08A4343264F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8B160F-0A70-11C4-FF15-A876BA51B12E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2AD336-D9EF-7DC0-62A6-6A7EFF58142A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6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E2330B7-95EA-5192-E79F-0C1D11D71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0634"/>
                <a:ext cx="3750098" cy="44879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DS signature</a:t>
                </a:r>
                <a:r>
                  <a:rPr lang="en-US" dirty="0"/>
                  <a:t>: two EM shower from DS decay </a:t>
                </a:r>
              </a:p>
              <a:p>
                <a:r>
                  <a:rPr lang="en-US" b="1" dirty="0"/>
                  <a:t>Expected signal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	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MeV electromagnetic shower</a:t>
                </a:r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Key elements</a:t>
                </a:r>
                <a:r>
                  <a:rPr lang="en-US" dirty="0"/>
                  <a:t>:</a:t>
                </a:r>
              </a:p>
              <a:p>
                <a:r>
                  <a:rPr lang="en-US" b="1" dirty="0"/>
                  <a:t>Electromagnetic calorimeter</a:t>
                </a:r>
                <a:r>
                  <a:rPr lang="en-US" dirty="0"/>
                  <a:t> to detect interaction</a:t>
                </a:r>
              </a:p>
              <a:p>
                <a:r>
                  <a:rPr lang="en-US" b="1" dirty="0"/>
                  <a:t>Active veto </a:t>
                </a:r>
                <a:r>
                  <a:rPr lang="en-US" dirty="0"/>
                  <a:t>to identify and reject SM particles</a:t>
                </a:r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Two modules (</a:t>
                </a:r>
                <a:r>
                  <a:rPr lang="en-US" b="1" dirty="0"/>
                  <a:t>BGO</a:t>
                </a:r>
                <a:r>
                  <a:rPr lang="en-US" dirty="0"/>
                  <a:t> and </a:t>
                </a:r>
                <a:r>
                  <a:rPr lang="en-US" b="1" dirty="0"/>
                  <a:t>PbWO</a:t>
                </a:r>
                <a:r>
                  <a:rPr lang="en-US" b="1" baseline="-25000" dirty="0"/>
                  <a:t>4</a:t>
                </a:r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E2330B7-95EA-5192-E79F-0C1D11D71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0634"/>
                <a:ext cx="3750098" cy="4487918"/>
              </a:xfrm>
              <a:blipFill>
                <a:blip r:embed="rId2"/>
                <a:stretch>
                  <a:fillRect l="-1351" t="-563" r="-3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C96E350-D0CC-10C4-D1FB-8F123358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Detector</a:t>
            </a:r>
          </a:p>
        </p:txBody>
      </p:sp>
      <p:pic>
        <p:nvPicPr>
          <p:cNvPr id="18" name="!IV">
            <a:extLst>
              <a:ext uri="{FF2B5EF4-FFF2-40B4-BE49-F238E27FC236}">
                <a16:creationId xmlns:a16="http://schemas.microsoft.com/office/drawing/2014/main" id="{68CE91F7-77C0-3086-4177-96AA6A33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348" y="2116822"/>
            <a:ext cx="3611880" cy="1635379"/>
          </a:xfrm>
          <a:prstGeom prst="rect">
            <a:avLst/>
          </a:prstGeom>
        </p:spPr>
      </p:pic>
      <p:pic>
        <p:nvPicPr>
          <p:cNvPr id="19" name="!Ecal">
            <a:extLst>
              <a:ext uri="{FF2B5EF4-FFF2-40B4-BE49-F238E27FC236}">
                <a16:creationId xmlns:a16="http://schemas.microsoft.com/office/drawing/2014/main" id="{2A0FC3AC-F6A3-6AC4-8F08-07FA445BE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06" y="2119933"/>
            <a:ext cx="3599977" cy="1629156"/>
          </a:xfrm>
          <a:prstGeom prst="rect">
            <a:avLst/>
          </a:prstGeom>
        </p:spPr>
      </p:pic>
      <p:pic>
        <p:nvPicPr>
          <p:cNvPr id="20" name="!OV">
            <a:extLst>
              <a:ext uri="{FF2B5EF4-FFF2-40B4-BE49-F238E27FC236}">
                <a16:creationId xmlns:a16="http://schemas.microsoft.com/office/drawing/2014/main" id="{42100650-101A-9B33-B284-432F1BA18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348" y="3920686"/>
            <a:ext cx="3599972" cy="1629155"/>
          </a:xfrm>
          <a:prstGeom prst="rect">
            <a:avLst/>
          </a:prstGeom>
        </p:spPr>
      </p:pic>
      <p:pic>
        <p:nvPicPr>
          <p:cNvPr id="21" name="!Lead">
            <a:extLst>
              <a:ext uri="{FF2B5EF4-FFF2-40B4-BE49-F238E27FC236}">
                <a16:creationId xmlns:a16="http://schemas.microsoft.com/office/drawing/2014/main" id="{BED6534E-6533-16BC-0F85-617A9650E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06" y="3920686"/>
            <a:ext cx="3599977" cy="16291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024989-04BB-A605-7752-02C4042815FA}"/>
              </a:ext>
            </a:extLst>
          </p:cNvPr>
          <p:cNvSpPr txBox="1"/>
          <p:nvPr/>
        </p:nvSpPr>
        <p:spPr>
          <a:xfrm>
            <a:off x="10652760" y="598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DF7CD1-F536-097B-3873-9AC01E13CE05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arXiv:1607.01390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04CA1F-4192-F58E-5233-0E2FBCC1EAD9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A253F1-1233-1BED-E7F5-642E9B5B0567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8C73CA-10B3-B6F8-5B78-03778CDE16F4}"/>
              </a:ext>
            </a:extLst>
          </p:cNvPr>
          <p:cNvSpPr/>
          <p:nvPr/>
        </p:nvSpPr>
        <p:spPr>
          <a:xfrm>
            <a:off x="571286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CBAF7A-2761-4BC6-DEEA-B17622775900}"/>
              </a:ext>
            </a:extLst>
          </p:cNvPr>
          <p:cNvSpPr/>
          <p:nvPr/>
        </p:nvSpPr>
        <p:spPr>
          <a:xfrm>
            <a:off x="584184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7A69E0A-7857-31DD-98EC-9511D7E7C938}"/>
              </a:ext>
            </a:extLst>
          </p:cNvPr>
          <p:cNvSpPr/>
          <p:nvPr/>
        </p:nvSpPr>
        <p:spPr>
          <a:xfrm>
            <a:off x="597082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EEAC33-0574-82D3-A7EE-7121A927092C}"/>
              </a:ext>
            </a:extLst>
          </p:cNvPr>
          <p:cNvSpPr/>
          <p:nvPr/>
        </p:nvSpPr>
        <p:spPr>
          <a:xfrm>
            <a:off x="609980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764B61-8AFD-37E8-39A3-2AD9F8221A47}"/>
              </a:ext>
            </a:extLst>
          </p:cNvPr>
          <p:cNvSpPr/>
          <p:nvPr/>
        </p:nvSpPr>
        <p:spPr>
          <a:xfrm>
            <a:off x="623231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PhD</Template>
  <TotalTime>9548</TotalTime>
  <Words>859</Words>
  <Application>Microsoft Macintosh PowerPoint</Application>
  <PresentationFormat>Widescreen</PresentationFormat>
  <Paragraphs>162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Cambria Math</vt:lpstr>
      <vt:lpstr>Trebuchet MS</vt:lpstr>
      <vt:lpstr>Wingdings 3</vt:lpstr>
      <vt:lpstr>Facet</vt:lpstr>
      <vt:lpstr>Muon-philic Dark Sector search at the BDX facility</vt:lpstr>
      <vt:lpstr>Outline</vt:lpstr>
      <vt:lpstr>Muon-philic Dark Scalar</vt:lpstr>
      <vt:lpstr>Muon-philic Dark Scalar</vt:lpstr>
      <vt:lpstr>Beam dump experiments</vt:lpstr>
      <vt:lpstr>Beam dump experiments</vt:lpstr>
      <vt:lpstr>Experimental Setup</vt:lpstr>
      <vt:lpstr>Experimental Setup</vt:lpstr>
      <vt:lpstr>Detector</vt:lpstr>
      <vt:lpstr>Results</vt:lpstr>
      <vt:lpstr>Conclusions</vt:lpstr>
      <vt:lpstr>Conclusions</vt:lpstr>
      <vt:lpstr>Conclusions</vt:lpstr>
      <vt:lpstr>Conclusions</vt:lpstr>
      <vt:lpstr>PowerPoint Presentation</vt:lpstr>
      <vt:lpstr>PowerPoint Presentation</vt:lpstr>
      <vt:lpstr>BDX Background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Spreafico</dc:creator>
  <cp:lastModifiedBy>Marco Spreafico</cp:lastModifiedBy>
  <cp:revision>20</cp:revision>
  <dcterms:created xsi:type="dcterms:W3CDTF">2025-05-15T13:47:48Z</dcterms:created>
  <dcterms:modified xsi:type="dcterms:W3CDTF">2025-09-04T20:47:54Z</dcterms:modified>
</cp:coreProperties>
</file>