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omments/comment2.xml" ContentType="application/vnd.openxmlformats-officedocument.presentationml.comments+xml"/>
  <Override PartName="/ppt/tags/tag1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4"/>
    <p:sldMasterId id="2147483668" r:id="rId5"/>
  </p:sldMasterIdLst>
  <p:notesMasterIdLst>
    <p:notesMasterId r:id="rId81"/>
  </p:notesMasterIdLst>
  <p:handoutMasterIdLst>
    <p:handoutMasterId r:id="rId82"/>
  </p:handoutMasterIdLst>
  <p:sldIdLst>
    <p:sldId id="256" r:id="rId6"/>
    <p:sldId id="364" r:id="rId7"/>
    <p:sldId id="257" r:id="rId8"/>
    <p:sldId id="259" r:id="rId9"/>
    <p:sldId id="261" r:id="rId10"/>
    <p:sldId id="263" r:id="rId11"/>
    <p:sldId id="264" r:id="rId12"/>
    <p:sldId id="265" r:id="rId13"/>
    <p:sldId id="360" r:id="rId14"/>
    <p:sldId id="369" r:id="rId15"/>
    <p:sldId id="269" r:id="rId16"/>
    <p:sldId id="370" r:id="rId17"/>
    <p:sldId id="371" r:id="rId18"/>
    <p:sldId id="270" r:id="rId19"/>
    <p:sldId id="271" r:id="rId20"/>
    <p:sldId id="272" r:id="rId21"/>
    <p:sldId id="306" r:id="rId22"/>
    <p:sldId id="273" r:id="rId23"/>
    <p:sldId id="307" r:id="rId24"/>
    <p:sldId id="275" r:id="rId25"/>
    <p:sldId id="358" r:id="rId26"/>
    <p:sldId id="274" r:id="rId27"/>
    <p:sldId id="276" r:id="rId28"/>
    <p:sldId id="278" r:id="rId29"/>
    <p:sldId id="308" r:id="rId30"/>
    <p:sldId id="283" r:id="rId31"/>
    <p:sldId id="280" r:id="rId32"/>
    <p:sldId id="282" r:id="rId33"/>
    <p:sldId id="281" r:id="rId34"/>
    <p:sldId id="258" r:id="rId35"/>
    <p:sldId id="367" r:id="rId36"/>
    <p:sldId id="286" r:id="rId37"/>
    <p:sldId id="368" r:id="rId38"/>
    <p:sldId id="287" r:id="rId39"/>
    <p:sldId id="284" r:id="rId40"/>
    <p:sldId id="373" r:id="rId41"/>
    <p:sldId id="305" r:id="rId42"/>
    <p:sldId id="366" r:id="rId43"/>
    <p:sldId id="332" r:id="rId44"/>
    <p:sldId id="356" r:id="rId45"/>
    <p:sldId id="357" r:id="rId46"/>
    <p:sldId id="288" r:id="rId47"/>
    <p:sldId id="289" r:id="rId48"/>
    <p:sldId id="290" r:id="rId49"/>
    <p:sldId id="291" r:id="rId50"/>
    <p:sldId id="292" r:id="rId51"/>
    <p:sldId id="293" r:id="rId52"/>
    <p:sldId id="294" r:id="rId53"/>
    <p:sldId id="295" r:id="rId54"/>
    <p:sldId id="296" r:id="rId55"/>
    <p:sldId id="297" r:id="rId56"/>
    <p:sldId id="298" r:id="rId57"/>
    <p:sldId id="299" r:id="rId58"/>
    <p:sldId id="300" r:id="rId59"/>
    <p:sldId id="301" r:id="rId60"/>
    <p:sldId id="309" r:id="rId61"/>
    <p:sldId id="337" r:id="rId62"/>
    <p:sldId id="338" r:id="rId63"/>
    <p:sldId id="339" r:id="rId64"/>
    <p:sldId id="340" r:id="rId65"/>
    <p:sldId id="341" r:id="rId66"/>
    <p:sldId id="342" r:id="rId67"/>
    <p:sldId id="279" r:id="rId68"/>
    <p:sldId id="343" r:id="rId69"/>
    <p:sldId id="344" r:id="rId70"/>
    <p:sldId id="346" r:id="rId71"/>
    <p:sldId id="347" r:id="rId72"/>
    <p:sldId id="348" r:id="rId73"/>
    <p:sldId id="349" r:id="rId74"/>
    <p:sldId id="350" r:id="rId75"/>
    <p:sldId id="351" r:id="rId76"/>
    <p:sldId id="352" r:id="rId77"/>
    <p:sldId id="353" r:id="rId78"/>
    <p:sldId id="354" r:id="rId79"/>
    <p:sldId id="302" r:id="rId80"/>
  </p:sldIdLst>
  <p:sldSz cx="24384000" cy="13716000"/>
  <p:notesSz cx="9601200" cy="73152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drew Cheyne" initials="AC" lastIdx="2" clrIdx="0"/>
  <p:cmAuthor id="1" name="Andrew Cheyne (PGR)" initials="AC" lastIdx="1" clrIdx="1">
    <p:extLst>
      <p:ext uri="{19B8F6BF-5375-455C-9EA6-DF929625EA0E}">
        <p15:presenceInfo xmlns:p15="http://schemas.microsoft.com/office/powerpoint/2012/main" userId="S::a.cheyne.1@research.gla.ac.uk::2bcff914-d98f-49a4-8e6a-5259735e262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E7E7"/>
    <a:srgbClr val="E3EBE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1DFDC3-6229-40A0-AA10-A97285DA93F4}" v="658" dt="2025-06-11T12:40:12.486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33" autoAdjust="0"/>
    <p:restoredTop sz="85621" autoAdjust="0"/>
  </p:normalViewPr>
  <p:slideViewPr>
    <p:cSldViewPr snapToGrid="0">
      <p:cViewPr varScale="1">
        <p:scale>
          <a:sx n="35" d="100"/>
          <a:sy n="35" d="100"/>
        </p:scale>
        <p:origin x="1378" y="72"/>
      </p:cViewPr>
      <p:guideLst/>
    </p:cSldViewPr>
  </p:slideViewPr>
  <p:outlineViewPr>
    <p:cViewPr>
      <p:scale>
        <a:sx n="33" d="100"/>
        <a:sy n="33" d="100"/>
      </p:scale>
      <p:origin x="0" y="-2102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-3402"/>
    </p:cViewPr>
  </p:sorter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presProps" Target="presProps.xml"/><Relationship Id="rId89" Type="http://schemas.microsoft.com/office/2015/10/relationships/revisionInfo" Target="revisionInfo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2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commentAuthors" Target="commentAuthors.xml"/><Relationship Id="rId88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notesMaster" Target="notesMasters/notesMaster1.xml"/><Relationship Id="rId86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tableStyles" Target="tableStyles.xml"/><Relationship Id="rId61" Type="http://schemas.openxmlformats.org/officeDocument/2006/relationships/slide" Target="slides/slide56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1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w Cheyne (PGR)" userId="2bcff914-d98f-49a4-8e6a-5259735e2622" providerId="ADAL" clId="{FF1DFDC3-6229-40A0-AA10-A97285DA93F4}"/>
    <pc:docChg chg="undo custSel addSld delSld modSld sldOrd modMainMaster modNotesMaster modHandout">
      <pc:chgData name="Andrew Cheyne (PGR)" userId="2bcff914-d98f-49a4-8e6a-5259735e2622" providerId="ADAL" clId="{FF1DFDC3-6229-40A0-AA10-A97285DA93F4}" dt="2025-06-11T12:43:53.997" v="10788" actId="20577"/>
      <pc:docMkLst>
        <pc:docMk/>
      </pc:docMkLst>
      <pc:sldChg chg="addSp delSp modSp mod ord modTransition modNotes">
        <pc:chgData name="Andrew Cheyne (PGR)" userId="2bcff914-d98f-49a4-8e6a-5259735e2622" providerId="ADAL" clId="{FF1DFDC3-6229-40A0-AA10-A97285DA93F4}" dt="2025-06-10T21:43:13.689" v="8222"/>
        <pc:sldMkLst>
          <pc:docMk/>
          <pc:sldMk cId="0" sldId="256"/>
        </pc:sldMkLst>
        <pc:spChg chg="add del mod">
          <ac:chgData name="Andrew Cheyne (PGR)" userId="2bcff914-d98f-49a4-8e6a-5259735e2622" providerId="ADAL" clId="{FF1DFDC3-6229-40A0-AA10-A97285DA93F4}" dt="2025-06-10T19:10:07.531" v="6502" actId="21"/>
          <ac:spMkLst>
            <pc:docMk/>
            <pc:sldMk cId="0" sldId="256"/>
            <ac:spMk id="2" creationId="{1FB8E56C-1075-E3A4-4BF5-9A2E82768C85}"/>
          </ac:spMkLst>
        </pc:spChg>
        <pc:spChg chg="mod">
          <ac:chgData name="Andrew Cheyne (PGR)" userId="2bcff914-d98f-49a4-8e6a-5259735e2622" providerId="ADAL" clId="{FF1DFDC3-6229-40A0-AA10-A97285DA93F4}" dt="2025-06-10T21:38:30.478" v="8198" actId="20577"/>
          <ac:spMkLst>
            <pc:docMk/>
            <pc:sldMk cId="0" sldId="256"/>
            <ac:spMk id="199" creationId="{00000000-0000-0000-0000-000000000000}"/>
          </ac:spMkLst>
        </pc:spChg>
        <pc:spChg chg="mod">
          <ac:chgData name="Andrew Cheyne (PGR)" userId="2bcff914-d98f-49a4-8e6a-5259735e2622" providerId="ADAL" clId="{FF1DFDC3-6229-40A0-AA10-A97285DA93F4}" dt="2025-06-10T18:08:40.103" v="6289" actId="20577"/>
          <ac:spMkLst>
            <pc:docMk/>
            <pc:sldMk cId="0" sldId="256"/>
            <ac:spMk id="200" creationId="{00000000-0000-0000-0000-000000000000}"/>
          </ac:spMkLst>
        </pc:spChg>
        <pc:spChg chg="mod">
          <ac:chgData name="Andrew Cheyne (PGR)" userId="2bcff914-d98f-49a4-8e6a-5259735e2622" providerId="ADAL" clId="{FF1DFDC3-6229-40A0-AA10-A97285DA93F4}" dt="2025-06-10T21:38:14.480" v="8186" actId="20577"/>
          <ac:spMkLst>
            <pc:docMk/>
            <pc:sldMk cId="0" sldId="256"/>
            <ac:spMk id="201" creationId="{00000000-0000-0000-0000-000000000000}"/>
          </ac:spMkLst>
        </pc:spChg>
        <pc:picChg chg="add mod">
          <ac:chgData name="Andrew Cheyne (PGR)" userId="2bcff914-d98f-49a4-8e6a-5259735e2622" providerId="ADAL" clId="{FF1DFDC3-6229-40A0-AA10-A97285DA93F4}" dt="2025-06-10T21:37:54.494" v="8164" actId="1076"/>
          <ac:picMkLst>
            <pc:docMk/>
            <pc:sldMk cId="0" sldId="256"/>
            <ac:picMk id="5" creationId="{25414148-ECE4-12B1-BD26-BD4021C376BF}"/>
          </ac:picMkLst>
        </pc:picChg>
      </pc:sldChg>
      <pc:sldChg chg="delSp modSp mod modTransition modNotes">
        <pc:chgData name="Andrew Cheyne (PGR)" userId="2bcff914-d98f-49a4-8e6a-5259735e2622" providerId="ADAL" clId="{FF1DFDC3-6229-40A0-AA10-A97285DA93F4}" dt="2025-06-11T03:53:36.654" v="9972" actId="20577"/>
        <pc:sldMkLst>
          <pc:docMk/>
          <pc:sldMk cId="0" sldId="257"/>
        </pc:sldMkLst>
        <pc:spChg chg="del mod">
          <ac:chgData name="Andrew Cheyne (PGR)" userId="2bcff914-d98f-49a4-8e6a-5259735e2622" providerId="ADAL" clId="{FF1DFDC3-6229-40A0-AA10-A97285DA93F4}" dt="2025-06-10T21:38:46.028" v="8199" actId="478"/>
          <ac:spMkLst>
            <pc:docMk/>
            <pc:sldMk cId="0" sldId="257"/>
            <ac:spMk id="2" creationId="{FDAE0ED4-2A16-6118-552E-7688D814D744}"/>
          </ac:spMkLst>
        </pc:spChg>
        <pc:spChg chg="mod">
          <ac:chgData name="Andrew Cheyne (PGR)" userId="2bcff914-d98f-49a4-8e6a-5259735e2622" providerId="ADAL" clId="{FF1DFDC3-6229-40A0-AA10-A97285DA93F4}" dt="2025-06-11T03:53:33.471" v="9967" actId="1076"/>
          <ac:spMkLst>
            <pc:docMk/>
            <pc:sldMk cId="0" sldId="257"/>
            <ac:spMk id="4" creationId="{5EF506BE-AEB8-D39F-FB5B-90887C10A231}"/>
          </ac:spMkLst>
        </pc:spChg>
        <pc:spChg chg="mod">
          <ac:chgData name="Andrew Cheyne (PGR)" userId="2bcff914-d98f-49a4-8e6a-5259735e2622" providerId="ADAL" clId="{FF1DFDC3-6229-40A0-AA10-A97285DA93F4}" dt="2025-06-11T03:53:36.654" v="9972" actId="20577"/>
          <ac:spMkLst>
            <pc:docMk/>
            <pc:sldMk cId="0" sldId="257"/>
            <ac:spMk id="206" creationId="{00000000-0000-0000-0000-000000000000}"/>
          </ac:spMkLst>
        </pc:spChg>
        <pc:spChg chg="mod">
          <ac:chgData name="Andrew Cheyne (PGR)" userId="2bcff914-d98f-49a4-8e6a-5259735e2622" providerId="ADAL" clId="{FF1DFDC3-6229-40A0-AA10-A97285DA93F4}" dt="2025-06-11T03:53:26.204" v="9966" actId="1076"/>
          <ac:spMkLst>
            <pc:docMk/>
            <pc:sldMk cId="0" sldId="257"/>
            <ac:spMk id="207" creationId="{00000000-0000-0000-0000-000000000000}"/>
          </ac:spMkLst>
        </pc:spChg>
      </pc:sldChg>
      <pc:sldChg chg="addSp delSp modSp mod modTransition">
        <pc:chgData name="Andrew Cheyne (PGR)" userId="2bcff914-d98f-49a4-8e6a-5259735e2622" providerId="ADAL" clId="{FF1DFDC3-6229-40A0-AA10-A97285DA93F4}" dt="2025-06-11T11:42:44.599" v="10623" actId="20577"/>
        <pc:sldMkLst>
          <pc:docMk/>
          <pc:sldMk cId="2621778510" sldId="258"/>
        </pc:sldMkLst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2621778510" sldId="258"/>
            <ac:spMk id="2" creationId="{D43A8E90-97E0-AA6F-7B43-25931A18EF64}"/>
          </ac:spMkLst>
        </pc:spChg>
        <pc:spChg chg="mod">
          <ac:chgData name="Andrew Cheyne (PGR)" userId="2bcff914-d98f-49a4-8e6a-5259735e2622" providerId="ADAL" clId="{FF1DFDC3-6229-40A0-AA10-A97285DA93F4}" dt="2025-06-10T20:08:59.590" v="7825" actId="20577"/>
          <ac:spMkLst>
            <pc:docMk/>
            <pc:sldMk cId="2621778510" sldId="258"/>
            <ac:spMk id="212" creationId="{00000000-0000-0000-0000-000000000000}"/>
          </ac:spMkLst>
        </pc:spChg>
        <pc:spChg chg="mod">
          <ac:chgData name="Andrew Cheyne (PGR)" userId="2bcff914-d98f-49a4-8e6a-5259735e2622" providerId="ADAL" clId="{FF1DFDC3-6229-40A0-AA10-A97285DA93F4}" dt="2025-06-11T11:42:44.599" v="10623" actId="20577"/>
          <ac:spMkLst>
            <pc:docMk/>
            <pc:sldMk cId="2621778510" sldId="258"/>
            <ac:spMk id="213" creationId="{00000000-0000-0000-0000-000000000000}"/>
          </ac:spMkLst>
        </pc:spChg>
        <pc:picChg chg="add del mod">
          <ac:chgData name="Andrew Cheyne (PGR)" userId="2bcff914-d98f-49a4-8e6a-5259735e2622" providerId="ADAL" clId="{FF1DFDC3-6229-40A0-AA10-A97285DA93F4}" dt="2025-06-10T20:08:50.952" v="7823" actId="478"/>
          <ac:picMkLst>
            <pc:docMk/>
            <pc:sldMk cId="2621778510" sldId="258"/>
            <ac:picMk id="4" creationId="{C089B550-A321-A0AD-0F26-9D43C39A1D9A}"/>
          </ac:picMkLst>
        </pc:picChg>
      </pc:sldChg>
      <pc:sldChg chg="delSp modSp mod modTransition">
        <pc:chgData name="Andrew Cheyne (PGR)" userId="2bcff914-d98f-49a4-8e6a-5259735e2622" providerId="ADAL" clId="{FF1DFDC3-6229-40A0-AA10-A97285DA93F4}" dt="2025-06-10T21:46:46.356" v="8226"/>
        <pc:sldMkLst>
          <pc:docMk/>
          <pc:sldMk cId="0" sldId="259"/>
        </pc:sldMkLst>
        <pc:spChg chg="del mod">
          <ac:chgData name="Andrew Cheyne (PGR)" userId="2bcff914-d98f-49a4-8e6a-5259735e2622" providerId="ADAL" clId="{FF1DFDC3-6229-40A0-AA10-A97285DA93F4}" dt="2025-06-10T21:38:51.351" v="8200" actId="478"/>
          <ac:spMkLst>
            <pc:docMk/>
            <pc:sldMk cId="0" sldId="259"/>
            <ac:spMk id="2" creationId="{191AFCF8-9012-B768-E861-31EFCE31BA59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59"/>
            <ac:spMk id="221" creationId="{00000000-0000-0000-0000-000000000000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59"/>
            <ac:spMk id="222" creationId="{00000000-0000-0000-0000-000000000000}"/>
          </ac:spMkLst>
        </pc:spChg>
      </pc:sldChg>
      <pc:sldChg chg="addSp delSp modSp mod modTransition modNotes modNotesTx">
        <pc:chgData name="Andrew Cheyne (PGR)" userId="2bcff914-d98f-49a4-8e6a-5259735e2622" providerId="ADAL" clId="{FF1DFDC3-6229-40A0-AA10-A97285DA93F4}" dt="2025-06-11T03:58:09.972" v="10090" actId="20577"/>
        <pc:sldMkLst>
          <pc:docMk/>
          <pc:sldMk cId="0" sldId="261"/>
        </pc:sldMkLst>
        <pc:spChg chg="add mod">
          <ac:chgData name="Andrew Cheyne (PGR)" userId="2bcff914-d98f-49a4-8e6a-5259735e2622" providerId="ADAL" clId="{FF1DFDC3-6229-40A0-AA10-A97285DA93F4}" dt="2025-06-11T02:35:51.264" v="9283" actId="1037"/>
          <ac:spMkLst>
            <pc:docMk/>
            <pc:sldMk cId="0" sldId="261"/>
            <ac:spMk id="2" creationId="{2F05201F-5C2C-E17F-8150-94449054726E}"/>
          </ac:spMkLst>
        </pc:spChg>
        <pc:spChg chg="add mod">
          <ac:chgData name="Andrew Cheyne (PGR)" userId="2bcff914-d98f-49a4-8e6a-5259735e2622" providerId="ADAL" clId="{FF1DFDC3-6229-40A0-AA10-A97285DA93F4}" dt="2025-06-11T03:57:53.223" v="10087" actId="1036"/>
          <ac:spMkLst>
            <pc:docMk/>
            <pc:sldMk cId="0" sldId="261"/>
            <ac:spMk id="6" creationId="{E8B18CF0-CA27-95FF-2957-0746E574BA7C}"/>
          </ac:spMkLst>
        </pc:spChg>
        <pc:spChg chg="add del mod">
          <ac:chgData name="Andrew Cheyne (PGR)" userId="2bcff914-d98f-49a4-8e6a-5259735e2622" providerId="ADAL" clId="{FF1DFDC3-6229-40A0-AA10-A97285DA93F4}" dt="2025-06-10T17:50:53.929" v="6093" actId="478"/>
          <ac:spMkLst>
            <pc:docMk/>
            <pc:sldMk cId="0" sldId="261"/>
            <ac:spMk id="7" creationId="{F0C5ADE7-9218-21B9-C574-9476A54D71B7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61"/>
            <ac:spMk id="8" creationId="{58E58033-F94C-0FAE-2A0A-92DCF2521322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61"/>
            <ac:spMk id="232" creationId="{00000000-0000-0000-0000-000000000000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61"/>
            <ac:spMk id="233" creationId="{00000000-0000-0000-0000-000000000000}"/>
          </ac:spMkLst>
        </pc:spChg>
        <pc:spChg chg="mod">
          <ac:chgData name="Andrew Cheyne (PGR)" userId="2bcff914-d98f-49a4-8e6a-5259735e2622" providerId="ADAL" clId="{FF1DFDC3-6229-40A0-AA10-A97285DA93F4}" dt="2025-06-11T03:58:09.972" v="10090" actId="20577"/>
          <ac:spMkLst>
            <pc:docMk/>
            <pc:sldMk cId="0" sldId="261"/>
            <ac:spMk id="234" creationId="{00000000-0000-0000-0000-000000000000}"/>
          </ac:spMkLst>
        </pc:spChg>
        <pc:picChg chg="mod">
          <ac:chgData name="Andrew Cheyne (PGR)" userId="2bcff914-d98f-49a4-8e6a-5259735e2622" providerId="ADAL" clId="{FF1DFDC3-6229-40A0-AA10-A97285DA93F4}" dt="2025-06-11T02:35:29.571" v="9261" actId="14100"/>
          <ac:picMkLst>
            <pc:docMk/>
            <pc:sldMk cId="0" sldId="261"/>
            <ac:picMk id="3" creationId="{E9C1CC2E-3C52-DB5D-F2F5-F679B24D46A1}"/>
          </ac:picMkLst>
        </pc:picChg>
      </pc:sldChg>
      <pc:sldChg chg="addSp delSp modSp mod modTransition modAnim modNotes modNotesTx">
        <pc:chgData name="Andrew Cheyne (PGR)" userId="2bcff914-d98f-49a4-8e6a-5259735e2622" providerId="ADAL" clId="{FF1DFDC3-6229-40A0-AA10-A97285DA93F4}" dt="2025-06-11T03:56:44.513" v="10081" actId="1076"/>
        <pc:sldMkLst>
          <pc:docMk/>
          <pc:sldMk cId="0" sldId="263"/>
        </pc:sldMkLst>
        <pc:spChg chg="add mod ord">
          <ac:chgData name="Andrew Cheyne (PGR)" userId="2bcff914-d98f-49a4-8e6a-5259735e2622" providerId="ADAL" clId="{FF1DFDC3-6229-40A0-AA10-A97285DA93F4}" dt="2025-06-03T13:00:29.770" v="3611" actId="207"/>
          <ac:spMkLst>
            <pc:docMk/>
            <pc:sldMk cId="0" sldId="263"/>
            <ac:spMk id="2" creationId="{3844E601-4F09-AF00-B808-3EB6873A8282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63"/>
            <ac:spMk id="3" creationId="{ADEF94D9-2F3A-A2DE-6A5A-55CF89D23D59}"/>
          </ac:spMkLst>
        </pc:spChg>
        <pc:spChg chg="add mod">
          <ac:chgData name="Andrew Cheyne (PGR)" userId="2bcff914-d98f-49a4-8e6a-5259735e2622" providerId="ADAL" clId="{FF1DFDC3-6229-40A0-AA10-A97285DA93F4}" dt="2025-06-10T21:58:58.553" v="8263" actId="1076"/>
          <ac:spMkLst>
            <pc:docMk/>
            <pc:sldMk cId="0" sldId="263"/>
            <ac:spMk id="4" creationId="{341A21FA-9061-4028-B5F6-F890BBA6EBFB}"/>
          </ac:spMkLst>
        </pc:spChg>
        <pc:spChg chg="add mod">
          <ac:chgData name="Andrew Cheyne (PGR)" userId="2bcff914-d98f-49a4-8e6a-5259735e2622" providerId="ADAL" clId="{FF1DFDC3-6229-40A0-AA10-A97285DA93F4}" dt="2025-06-10T22:00:53.860" v="8329" actId="207"/>
          <ac:spMkLst>
            <pc:docMk/>
            <pc:sldMk cId="0" sldId="263"/>
            <ac:spMk id="11" creationId="{A1C13467-532F-80E4-257F-ED5D2A1A214B}"/>
          </ac:spMkLst>
        </pc:spChg>
        <pc:spChg chg="add mod ord">
          <ac:chgData name="Andrew Cheyne (PGR)" userId="2bcff914-d98f-49a4-8e6a-5259735e2622" providerId="ADAL" clId="{FF1DFDC3-6229-40A0-AA10-A97285DA93F4}" dt="2025-06-10T22:00:53.860" v="8329" actId="207"/>
          <ac:spMkLst>
            <pc:docMk/>
            <pc:sldMk cId="0" sldId="263"/>
            <ac:spMk id="12" creationId="{2441D790-D804-9A7D-58B6-16AF044626F2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63"/>
            <ac:spMk id="252" creationId="{00000000-0000-0000-0000-000000000000}"/>
          </ac:spMkLst>
        </pc:spChg>
        <pc:spChg chg="mod">
          <ac:chgData name="Andrew Cheyne (PGR)" userId="2bcff914-d98f-49a4-8e6a-5259735e2622" providerId="ADAL" clId="{FF1DFDC3-6229-40A0-AA10-A97285DA93F4}" dt="2025-06-10T21:58:09.978" v="8258" actId="20577"/>
          <ac:spMkLst>
            <pc:docMk/>
            <pc:sldMk cId="0" sldId="263"/>
            <ac:spMk id="253" creationId="{00000000-0000-0000-0000-000000000000}"/>
          </ac:spMkLst>
        </pc:spChg>
        <pc:spChg chg="mod">
          <ac:chgData name="Andrew Cheyne (PGR)" userId="2bcff914-d98f-49a4-8e6a-5259735e2622" providerId="ADAL" clId="{FF1DFDC3-6229-40A0-AA10-A97285DA93F4}" dt="2025-06-11T03:56:38.633" v="10080"/>
          <ac:spMkLst>
            <pc:docMk/>
            <pc:sldMk cId="0" sldId="263"/>
            <ac:spMk id="254" creationId="{00000000-0000-0000-0000-000000000000}"/>
          </ac:spMkLst>
        </pc:spChg>
        <pc:spChg chg="mod">
          <ac:chgData name="Andrew Cheyne (PGR)" userId="2bcff914-d98f-49a4-8e6a-5259735e2622" providerId="ADAL" clId="{FF1DFDC3-6229-40A0-AA10-A97285DA93F4}" dt="2025-06-09T18:33:42.577" v="5924" actId="1076"/>
          <ac:spMkLst>
            <pc:docMk/>
            <pc:sldMk cId="0" sldId="263"/>
            <ac:spMk id="263" creationId="{00000000-0000-0000-0000-000000000000}"/>
          </ac:spMkLst>
        </pc:spChg>
        <pc:grpChg chg="add mod">
          <ac:chgData name="Andrew Cheyne (PGR)" userId="2bcff914-d98f-49a4-8e6a-5259735e2622" providerId="ADAL" clId="{FF1DFDC3-6229-40A0-AA10-A97285DA93F4}" dt="2025-06-11T03:56:44.513" v="10081" actId="1076"/>
          <ac:grpSpMkLst>
            <pc:docMk/>
            <pc:sldMk cId="0" sldId="263"/>
            <ac:grpSpMk id="5" creationId="{00F4C54E-F5F3-6FCA-5244-20EA6BF5B3C3}"/>
          </ac:grpSpMkLst>
        </pc:grpChg>
        <pc:picChg chg="add mod">
          <ac:chgData name="Andrew Cheyne (PGR)" userId="2bcff914-d98f-49a4-8e6a-5259735e2622" providerId="ADAL" clId="{FF1DFDC3-6229-40A0-AA10-A97285DA93F4}" dt="2025-06-10T22:00:53.860" v="8329" actId="207"/>
          <ac:picMkLst>
            <pc:docMk/>
            <pc:sldMk cId="0" sldId="263"/>
            <ac:picMk id="7" creationId="{A0FC78F4-3E66-B098-1325-CBE5BB70E104}"/>
          </ac:picMkLst>
        </pc:picChg>
      </pc:sldChg>
      <pc:sldChg chg="addSp modSp mod modTransition modNotes">
        <pc:chgData name="Andrew Cheyne (PGR)" userId="2bcff914-d98f-49a4-8e6a-5259735e2622" providerId="ADAL" clId="{FF1DFDC3-6229-40A0-AA10-A97285DA93F4}" dt="2025-06-11T03:56:00.139" v="10075" actId="115"/>
        <pc:sldMkLst>
          <pc:docMk/>
          <pc:sldMk cId="0" sldId="264"/>
        </pc:sldMkLst>
        <pc:spChg chg="add mod ord">
          <ac:chgData name="Andrew Cheyne (PGR)" userId="2bcff914-d98f-49a4-8e6a-5259735e2622" providerId="ADAL" clId="{FF1DFDC3-6229-40A0-AA10-A97285DA93F4}" dt="2025-06-03T13:02:19.315" v="3619" actId="167"/>
          <ac:spMkLst>
            <pc:docMk/>
            <pc:sldMk cId="0" sldId="264"/>
            <ac:spMk id="2" creationId="{285DD386-3FC7-4CF4-79F2-07D426DB26EB}"/>
          </ac:spMkLst>
        </pc:spChg>
        <pc:spChg chg="add mod">
          <ac:chgData name="Andrew Cheyne (PGR)" userId="2bcff914-d98f-49a4-8e6a-5259735e2622" providerId="ADAL" clId="{FF1DFDC3-6229-40A0-AA10-A97285DA93F4}" dt="2025-06-10T18:08:06.430" v="6278" actId="1076"/>
          <ac:spMkLst>
            <pc:docMk/>
            <pc:sldMk cId="0" sldId="264"/>
            <ac:spMk id="3" creationId="{1FF5A84F-F09B-7653-CA56-2180FF10BA4E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64"/>
            <ac:spMk id="4" creationId="{74CA30C5-46DE-6233-1B37-03E7043CD1A9}"/>
          </ac:spMkLst>
        </pc:spChg>
        <pc:spChg chg="mod">
          <ac:chgData name="Andrew Cheyne (PGR)" userId="2bcff914-d98f-49a4-8e6a-5259735e2622" providerId="ADAL" clId="{FF1DFDC3-6229-40A0-AA10-A97285DA93F4}" dt="2025-06-11T03:56:00.139" v="10075" actId="115"/>
          <ac:spMkLst>
            <pc:docMk/>
            <pc:sldMk cId="0" sldId="264"/>
            <ac:spMk id="9" creationId="{78B2A14E-2E54-F8ED-21D3-8A2B9FE5EEC1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64"/>
            <ac:spMk id="273" creationId="{00000000-0000-0000-0000-000000000000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64"/>
            <ac:spMk id="274" creationId="{00000000-0000-0000-0000-000000000000}"/>
          </ac:spMkLst>
        </pc:spChg>
        <pc:grpChg chg="mod">
          <ac:chgData name="Andrew Cheyne (PGR)" userId="2bcff914-d98f-49a4-8e6a-5259735e2622" providerId="ADAL" clId="{FF1DFDC3-6229-40A0-AA10-A97285DA93F4}" dt="2025-06-10T18:07:34.283" v="6268" actId="1076"/>
          <ac:grpSpMkLst>
            <pc:docMk/>
            <pc:sldMk cId="0" sldId="264"/>
            <ac:grpSpMk id="281" creationId="{00000000-0000-0000-0000-000000000000}"/>
          </ac:grpSpMkLst>
        </pc:grpChg>
      </pc:sldChg>
      <pc:sldChg chg="addSp modSp mod modTransition modNotes">
        <pc:chgData name="Andrew Cheyne (PGR)" userId="2bcff914-d98f-49a4-8e6a-5259735e2622" providerId="ADAL" clId="{FF1DFDC3-6229-40A0-AA10-A97285DA93F4}" dt="2025-06-11T04:01:08.843" v="10092"/>
        <pc:sldMkLst>
          <pc:docMk/>
          <pc:sldMk cId="0" sldId="265"/>
        </pc:sldMkLst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65"/>
            <ac:spMk id="2" creationId="{6FB05CD3-6F9E-96BD-1EE2-67DD04B89FA0}"/>
          </ac:spMkLst>
        </pc:spChg>
        <pc:spChg chg="add mod">
          <ac:chgData name="Andrew Cheyne (PGR)" userId="2bcff914-d98f-49a4-8e6a-5259735e2622" providerId="ADAL" clId="{FF1DFDC3-6229-40A0-AA10-A97285DA93F4}" dt="2025-06-10T19:19:40.851" v="6669" actId="1076"/>
          <ac:spMkLst>
            <pc:docMk/>
            <pc:sldMk cId="0" sldId="265"/>
            <ac:spMk id="4" creationId="{EAE9D304-EC27-EAA9-5188-D0215651C47D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65"/>
            <ac:spMk id="288" creationId="{00000000-0000-0000-0000-000000000000}"/>
          </ac:spMkLst>
        </pc:spChg>
        <pc:spChg chg="mod">
          <ac:chgData name="Andrew Cheyne (PGR)" userId="2bcff914-d98f-49a4-8e6a-5259735e2622" providerId="ADAL" clId="{FF1DFDC3-6229-40A0-AA10-A97285DA93F4}" dt="2025-06-11T02:52:45.317" v="9448"/>
          <ac:spMkLst>
            <pc:docMk/>
            <pc:sldMk cId="0" sldId="265"/>
            <ac:spMk id="289" creationId="{00000000-0000-0000-0000-000000000000}"/>
          </ac:spMkLst>
        </pc:spChg>
        <pc:spChg chg="mod">
          <ac:chgData name="Andrew Cheyne (PGR)" userId="2bcff914-d98f-49a4-8e6a-5259735e2622" providerId="ADAL" clId="{FF1DFDC3-6229-40A0-AA10-A97285DA93F4}" dt="2025-06-11T02:52:41.067" v="9447" actId="20577"/>
          <ac:spMkLst>
            <pc:docMk/>
            <pc:sldMk cId="0" sldId="265"/>
            <ac:spMk id="290" creationId="{00000000-0000-0000-0000-000000000000}"/>
          </ac:spMkLst>
        </pc:spChg>
      </pc:sldChg>
      <pc:sldChg chg="modSp del mod modTransition">
        <pc:chgData name="Andrew Cheyne (PGR)" userId="2bcff914-d98f-49a4-8e6a-5259735e2622" providerId="ADAL" clId="{FF1DFDC3-6229-40A0-AA10-A97285DA93F4}" dt="2025-06-11T02:31:43.340" v="9139" actId="47"/>
        <pc:sldMkLst>
          <pc:docMk/>
          <pc:sldMk cId="0" sldId="266"/>
        </pc:sldMkLst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66"/>
            <ac:spMk id="2" creationId="{6974029E-FF89-4EE4-99EE-BC4262058B7D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66"/>
            <ac:spMk id="307" creationId="{00000000-0000-0000-0000-000000000000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66"/>
            <ac:spMk id="308" creationId="{00000000-0000-0000-0000-000000000000}"/>
          </ac:spMkLst>
        </pc:spChg>
      </pc:sldChg>
      <pc:sldChg chg="modSp del mod modTransition modShow modNotes">
        <pc:chgData name="Andrew Cheyne (PGR)" userId="2bcff914-d98f-49a4-8e6a-5259735e2622" providerId="ADAL" clId="{FF1DFDC3-6229-40A0-AA10-A97285DA93F4}" dt="2025-06-11T03:13:53.949" v="9842" actId="47"/>
        <pc:sldMkLst>
          <pc:docMk/>
          <pc:sldMk cId="0" sldId="267"/>
        </pc:sldMkLst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67"/>
            <ac:spMk id="2" creationId="{C6278416-0EEA-83C1-7A55-380A65F7DDDB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67"/>
            <ac:spMk id="312" creationId="{00000000-0000-0000-0000-000000000000}"/>
          </ac:spMkLst>
        </pc:spChg>
      </pc:sldChg>
      <pc:sldChg chg="addSp delSp modSp del mod modShow chgLayout">
        <pc:chgData name="Andrew Cheyne (PGR)" userId="2bcff914-d98f-49a4-8e6a-5259735e2622" providerId="ADAL" clId="{FF1DFDC3-6229-40A0-AA10-A97285DA93F4}" dt="2025-06-11T03:13:53.949" v="9842" actId="47"/>
        <pc:sldMkLst>
          <pc:docMk/>
          <pc:sldMk cId="0" sldId="268"/>
        </pc:sldMkLst>
        <pc:spChg chg="mod or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68"/>
            <ac:spMk id="7" creationId="{4EC37C83-CF5D-7B15-EB86-17D40E560653}"/>
          </ac:spMkLst>
        </pc:spChg>
        <pc:spChg chg="add del mod ord">
          <ac:chgData name="Andrew Cheyne (PGR)" userId="2bcff914-d98f-49a4-8e6a-5259735e2622" providerId="ADAL" clId="{FF1DFDC3-6229-40A0-AA10-A97285DA93F4}" dt="2025-06-10T19:26:46.887" v="6870" actId="700"/>
          <ac:spMkLst>
            <pc:docMk/>
            <pc:sldMk cId="0" sldId="268"/>
            <ac:spMk id="8" creationId="{86C54AAB-1863-8A69-D610-DF6196434404}"/>
          </ac:spMkLst>
        </pc:spChg>
        <pc:spChg chg="mod or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68"/>
            <ac:spMk id="330" creationId="{00000000-0000-0000-0000-000000000000}"/>
          </ac:spMkLst>
        </pc:spChg>
        <pc:spChg chg="mod or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68"/>
            <ac:spMk id="331" creationId="{00000000-0000-0000-0000-000000000000}"/>
          </ac:spMkLst>
        </pc:spChg>
        <pc:spChg chg="mod or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68"/>
            <ac:spMk id="332" creationId="{00000000-0000-0000-0000-000000000000}"/>
          </ac:spMkLst>
        </pc:spChg>
      </pc:sldChg>
      <pc:sldChg chg="addSp delSp modSp mod ord modTransition delAnim modAnim modNotes">
        <pc:chgData name="Andrew Cheyne (PGR)" userId="2bcff914-d98f-49a4-8e6a-5259735e2622" providerId="ADAL" clId="{FF1DFDC3-6229-40A0-AA10-A97285DA93F4}" dt="2025-06-11T12:20:35.456" v="10628" actId="1036"/>
        <pc:sldMkLst>
          <pc:docMk/>
          <pc:sldMk cId="0" sldId="269"/>
        </pc:sldMkLst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69"/>
            <ac:spMk id="2" creationId="{628609D3-F5C8-8DF4-E1D3-4D8A7AFE9DFB}"/>
          </ac:spMkLst>
        </pc:spChg>
        <pc:spChg chg="add mod">
          <ac:chgData name="Andrew Cheyne (PGR)" userId="2bcff914-d98f-49a4-8e6a-5259735e2622" providerId="ADAL" clId="{FF1DFDC3-6229-40A0-AA10-A97285DA93F4}" dt="2025-06-10T19:27:56.081" v="6883"/>
          <ac:spMkLst>
            <pc:docMk/>
            <pc:sldMk cId="0" sldId="269"/>
            <ac:spMk id="3" creationId="{482DDF2A-E538-2495-9A76-3455F694A6AC}"/>
          </ac:spMkLst>
        </pc:spChg>
        <pc:spChg chg="del mod">
          <ac:chgData name="Andrew Cheyne (PGR)" userId="2bcff914-d98f-49a4-8e6a-5259735e2622" providerId="ADAL" clId="{FF1DFDC3-6229-40A0-AA10-A97285DA93F4}" dt="2025-06-10T19:31:20.205" v="6922" actId="478"/>
          <ac:spMkLst>
            <pc:docMk/>
            <pc:sldMk cId="0" sldId="269"/>
            <ac:spMk id="4" creationId="{DADA3DA2-A68D-1063-6C0A-D514E35D20F1}"/>
          </ac:spMkLst>
        </pc:spChg>
        <pc:spChg chg="del mod">
          <ac:chgData name="Andrew Cheyne (PGR)" userId="2bcff914-d98f-49a4-8e6a-5259735e2622" providerId="ADAL" clId="{FF1DFDC3-6229-40A0-AA10-A97285DA93F4}" dt="2025-06-10T19:38:35.744" v="7025" actId="478"/>
          <ac:spMkLst>
            <pc:docMk/>
            <pc:sldMk cId="0" sldId="269"/>
            <ac:spMk id="5" creationId="{46C9033D-B514-9305-C495-4186415C8B9E}"/>
          </ac:spMkLst>
        </pc:spChg>
        <pc:spChg chg="mod">
          <ac:chgData name="Andrew Cheyne (PGR)" userId="2bcff914-d98f-49a4-8e6a-5259735e2622" providerId="ADAL" clId="{FF1DFDC3-6229-40A0-AA10-A97285DA93F4}" dt="2025-06-08T15:26:51.991" v="3760" actId="688"/>
          <ac:spMkLst>
            <pc:docMk/>
            <pc:sldMk cId="0" sldId="269"/>
            <ac:spMk id="8" creationId="{58306D65-5901-6230-722E-23944B533BB5}"/>
          </ac:spMkLst>
        </pc:spChg>
        <pc:spChg chg="add mod">
          <ac:chgData name="Andrew Cheyne (PGR)" userId="2bcff914-d98f-49a4-8e6a-5259735e2622" providerId="ADAL" clId="{FF1DFDC3-6229-40A0-AA10-A97285DA93F4}" dt="2025-06-10T19:15:24.184" v="6507" actId="20577"/>
          <ac:spMkLst>
            <pc:docMk/>
            <pc:sldMk cId="0" sldId="269"/>
            <ac:spMk id="13" creationId="{240417CC-3FE0-97BD-6581-EBA0A35F1A01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69"/>
            <ac:spMk id="340" creationId="{00000000-0000-0000-0000-000000000000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69"/>
            <ac:spMk id="341" creationId="{00000000-0000-0000-0000-000000000000}"/>
          </ac:spMkLst>
        </pc:spChg>
        <pc:graphicFrameChg chg="add mod">
          <ac:chgData name="Andrew Cheyne (PGR)" userId="2bcff914-d98f-49a4-8e6a-5259735e2622" providerId="ADAL" clId="{FF1DFDC3-6229-40A0-AA10-A97285DA93F4}" dt="2025-06-11T12:20:35.456" v="10628" actId="1036"/>
          <ac:graphicFrameMkLst>
            <pc:docMk/>
            <pc:sldMk cId="0" sldId="269"/>
            <ac:graphicFrameMk id="14" creationId="{0F0CA8DB-ED34-ECCE-8932-CA9E5828F496}"/>
          </ac:graphicFrameMkLst>
        </pc:graphicFrameChg>
        <pc:picChg chg="add mod">
          <ac:chgData name="Andrew Cheyne (PGR)" userId="2bcff914-d98f-49a4-8e6a-5259735e2622" providerId="ADAL" clId="{FF1DFDC3-6229-40A0-AA10-A97285DA93F4}" dt="2025-06-10T19:34:47.456" v="6979" actId="14100"/>
          <ac:picMkLst>
            <pc:docMk/>
            <pc:sldMk cId="0" sldId="269"/>
            <ac:picMk id="16" creationId="{6135D3AE-FEFC-BCC7-463C-3DA27FDD0764}"/>
          </ac:picMkLst>
        </pc:picChg>
      </pc:sldChg>
      <pc:sldChg chg="addSp delSp modSp mod modNotes modNotesTx">
        <pc:chgData name="Andrew Cheyne (PGR)" userId="2bcff914-d98f-49a4-8e6a-5259735e2622" providerId="ADAL" clId="{FF1DFDC3-6229-40A0-AA10-A97285DA93F4}" dt="2025-06-11T03:06:28.326" v="9612" actId="20577"/>
        <pc:sldMkLst>
          <pc:docMk/>
          <pc:sldMk cId="0" sldId="270"/>
        </pc:sldMkLst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70"/>
            <ac:spMk id="5" creationId="{F0682ADC-0FF4-F6FA-D462-D85F85129BC7}"/>
          </ac:spMkLst>
        </pc:spChg>
        <pc:spChg chg="del mod">
          <ac:chgData name="Andrew Cheyne (PGR)" userId="2bcff914-d98f-49a4-8e6a-5259735e2622" providerId="ADAL" clId="{FF1DFDC3-6229-40A0-AA10-A97285DA93F4}" dt="2025-06-11T03:05:56.078" v="9576" actId="478"/>
          <ac:spMkLst>
            <pc:docMk/>
            <pc:sldMk cId="0" sldId="270"/>
            <ac:spMk id="9" creationId="{AA545D7B-C5BA-B90C-12E8-96E944E351D6}"/>
          </ac:spMkLst>
        </pc:spChg>
        <pc:spChg chg="mod">
          <ac:chgData name="Andrew Cheyne (PGR)" userId="2bcff914-d98f-49a4-8e6a-5259735e2622" providerId="ADAL" clId="{FF1DFDC3-6229-40A0-AA10-A97285DA93F4}" dt="2025-06-11T03:06:09.303" v="9583" actId="20577"/>
          <ac:spMkLst>
            <pc:docMk/>
            <pc:sldMk cId="0" sldId="270"/>
            <ac:spMk id="352" creationId="{00000000-0000-0000-0000-000000000000}"/>
          </ac:spMkLst>
        </pc:spChg>
        <pc:spChg chg="mod">
          <ac:chgData name="Andrew Cheyne (PGR)" userId="2bcff914-d98f-49a4-8e6a-5259735e2622" providerId="ADAL" clId="{FF1DFDC3-6229-40A0-AA10-A97285DA93F4}" dt="2025-06-11T03:06:28.326" v="9612" actId="20577"/>
          <ac:spMkLst>
            <pc:docMk/>
            <pc:sldMk cId="0" sldId="270"/>
            <ac:spMk id="353" creationId="{00000000-0000-0000-0000-000000000000}"/>
          </ac:spMkLst>
        </pc:spChg>
        <pc:spChg chg="mod">
          <ac:chgData name="Andrew Cheyne (PGR)" userId="2bcff914-d98f-49a4-8e6a-5259735e2622" providerId="ADAL" clId="{FF1DFDC3-6229-40A0-AA10-A97285DA93F4}" dt="2025-06-11T02:55:10.518" v="9511" actId="27636"/>
          <ac:spMkLst>
            <pc:docMk/>
            <pc:sldMk cId="0" sldId="270"/>
            <ac:spMk id="354" creationId="{00000000-0000-0000-0000-000000000000}"/>
          </ac:spMkLst>
        </pc:spChg>
        <pc:spChg chg="ord">
          <ac:chgData name="Andrew Cheyne (PGR)" userId="2bcff914-d98f-49a4-8e6a-5259735e2622" providerId="ADAL" clId="{FF1DFDC3-6229-40A0-AA10-A97285DA93F4}" dt="2025-06-08T15:35:13.399" v="3845" actId="166"/>
          <ac:spMkLst>
            <pc:docMk/>
            <pc:sldMk cId="0" sldId="270"/>
            <ac:spMk id="362" creationId="{00000000-0000-0000-0000-000000000000}"/>
          </ac:spMkLst>
        </pc:spChg>
        <pc:picChg chg="add mod">
          <ac:chgData name="Andrew Cheyne (PGR)" userId="2bcff914-d98f-49a4-8e6a-5259735e2622" providerId="ADAL" clId="{FF1DFDC3-6229-40A0-AA10-A97285DA93F4}" dt="2025-06-08T15:34:46.022" v="3844"/>
          <ac:picMkLst>
            <pc:docMk/>
            <pc:sldMk cId="0" sldId="270"/>
            <ac:picMk id="4" creationId="{FB862712-07BC-7CC7-A97E-E8EED3C6411A}"/>
          </ac:picMkLst>
        </pc:picChg>
        <pc:picChg chg="mod">
          <ac:chgData name="Andrew Cheyne (PGR)" userId="2bcff914-d98f-49a4-8e6a-5259735e2622" providerId="ADAL" clId="{FF1DFDC3-6229-40A0-AA10-A97285DA93F4}" dt="2025-06-08T15:34:00.961" v="3835" actId="29295"/>
          <ac:picMkLst>
            <pc:docMk/>
            <pc:sldMk cId="0" sldId="270"/>
            <ac:picMk id="8" creationId="{D504EB05-4850-D722-ACCF-CC26363A9ABA}"/>
          </ac:picMkLst>
        </pc:picChg>
      </pc:sldChg>
      <pc:sldChg chg="delSp modSp mod modTransition modNotes">
        <pc:chgData name="Andrew Cheyne (PGR)" userId="2bcff914-d98f-49a4-8e6a-5259735e2622" providerId="ADAL" clId="{FF1DFDC3-6229-40A0-AA10-A97285DA93F4}" dt="2025-06-11T04:05:22.315" v="10133"/>
        <pc:sldMkLst>
          <pc:docMk/>
          <pc:sldMk cId="0" sldId="271"/>
        </pc:sldMkLst>
        <pc:spChg chg="del mod">
          <ac:chgData name="Andrew Cheyne (PGR)" userId="2bcff914-d98f-49a4-8e6a-5259735e2622" providerId="ADAL" clId="{FF1DFDC3-6229-40A0-AA10-A97285DA93F4}" dt="2025-06-11T03:06:49.533" v="9619" actId="478"/>
          <ac:spMkLst>
            <pc:docMk/>
            <pc:sldMk cId="0" sldId="271"/>
            <ac:spMk id="2" creationId="{ECB65139-A620-E404-6F1E-B7A19BD24202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71"/>
            <ac:spMk id="6" creationId="{CDA75770-1663-93E9-E31B-AFA81D6BE1CE}"/>
          </ac:spMkLst>
        </pc:spChg>
        <pc:spChg chg="mod">
          <ac:chgData name="Andrew Cheyne (PGR)" userId="2bcff914-d98f-49a4-8e6a-5259735e2622" providerId="ADAL" clId="{FF1DFDC3-6229-40A0-AA10-A97285DA93F4}" dt="2025-06-11T03:06:47.637" v="9618" actId="20577"/>
          <ac:spMkLst>
            <pc:docMk/>
            <pc:sldMk cId="0" sldId="271"/>
            <ac:spMk id="364" creationId="{00000000-0000-0000-0000-000000000000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71"/>
            <ac:spMk id="365" creationId="{00000000-0000-0000-0000-000000000000}"/>
          </ac:spMkLst>
        </pc:spChg>
      </pc:sldChg>
      <pc:sldChg chg="addSp modSp mod modTransition modNotes modNotesTx">
        <pc:chgData name="Andrew Cheyne (PGR)" userId="2bcff914-d98f-49a4-8e6a-5259735e2622" providerId="ADAL" clId="{FF1DFDC3-6229-40A0-AA10-A97285DA93F4}" dt="2025-06-11T12:35:07.463" v="10668" actId="20577"/>
        <pc:sldMkLst>
          <pc:docMk/>
          <pc:sldMk cId="0" sldId="272"/>
        </pc:sldMkLst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72"/>
            <ac:spMk id="4" creationId="{A5BE3C70-E8DE-3FE3-1B7D-C393EAF8BDEC}"/>
          </ac:spMkLst>
        </pc:spChg>
        <pc:spChg chg="mod">
          <ac:chgData name="Andrew Cheyne (PGR)" userId="2bcff914-d98f-49a4-8e6a-5259735e2622" providerId="ADAL" clId="{FF1DFDC3-6229-40A0-AA10-A97285DA93F4}" dt="2025-06-11T12:35:07.463" v="10668" actId="20577"/>
          <ac:spMkLst>
            <pc:docMk/>
            <pc:sldMk cId="0" sldId="272"/>
            <ac:spMk id="7" creationId="{19524AFC-9FE9-164C-4F38-25FEC61A0740}"/>
          </ac:spMkLst>
        </pc:spChg>
        <pc:spChg chg="mod">
          <ac:chgData name="Andrew Cheyne (PGR)" userId="2bcff914-d98f-49a4-8e6a-5259735e2622" providerId="ADAL" clId="{FF1DFDC3-6229-40A0-AA10-A97285DA93F4}" dt="2025-06-11T02:56:28.262" v="9534" actId="1076"/>
          <ac:spMkLst>
            <pc:docMk/>
            <pc:sldMk cId="0" sldId="272"/>
            <ac:spMk id="9" creationId="{90323AC2-D073-9037-BBEA-0403CB2D10A2}"/>
          </ac:spMkLst>
        </pc:spChg>
        <pc:spChg chg="mod">
          <ac:chgData name="Andrew Cheyne (PGR)" userId="2bcff914-d98f-49a4-8e6a-5259735e2622" providerId="ADAL" clId="{FF1DFDC3-6229-40A0-AA10-A97285DA93F4}" dt="2025-06-11T03:06:56.282" v="9620" actId="21"/>
          <ac:spMkLst>
            <pc:docMk/>
            <pc:sldMk cId="0" sldId="272"/>
            <ac:spMk id="11" creationId="{0021BD00-11D9-5B5D-CED3-AF73B6B039DF}"/>
          </ac:spMkLst>
        </pc:spChg>
        <pc:spChg chg="mod">
          <ac:chgData name="Andrew Cheyne (PGR)" userId="2bcff914-d98f-49a4-8e6a-5259735e2622" providerId="ADAL" clId="{FF1DFDC3-6229-40A0-AA10-A97285DA93F4}" dt="2025-06-11T03:07:15.212" v="9641" actId="20577"/>
          <ac:spMkLst>
            <pc:docMk/>
            <pc:sldMk cId="0" sldId="272"/>
            <ac:spMk id="380" creationId="{00000000-0000-0000-0000-000000000000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72"/>
            <ac:spMk id="381" creationId="{00000000-0000-0000-0000-000000000000}"/>
          </ac:spMkLst>
        </pc:spChg>
        <pc:picChg chg="add mod">
          <ac:chgData name="Andrew Cheyne (PGR)" userId="2bcff914-d98f-49a4-8e6a-5259735e2622" providerId="ADAL" clId="{FF1DFDC3-6229-40A0-AA10-A97285DA93F4}" dt="2025-06-11T04:06:06.357" v="10137" actId="1076"/>
          <ac:picMkLst>
            <pc:docMk/>
            <pc:sldMk cId="0" sldId="272"/>
            <ac:picMk id="5" creationId="{592029B3-BF30-70C6-0FD4-FD6C8417760F}"/>
          </ac:picMkLst>
        </pc:picChg>
        <pc:picChg chg="mod">
          <ac:chgData name="Andrew Cheyne (PGR)" userId="2bcff914-d98f-49a4-8e6a-5259735e2622" providerId="ADAL" clId="{FF1DFDC3-6229-40A0-AA10-A97285DA93F4}" dt="2025-06-11T02:56:41.688" v="9537" actId="1076"/>
          <ac:picMkLst>
            <pc:docMk/>
            <pc:sldMk cId="0" sldId="272"/>
            <ac:picMk id="386" creationId="{00000000-0000-0000-0000-000000000000}"/>
          </ac:picMkLst>
        </pc:picChg>
        <pc:picChg chg="mod">
          <ac:chgData name="Andrew Cheyne (PGR)" userId="2bcff914-d98f-49a4-8e6a-5259735e2622" providerId="ADAL" clId="{FF1DFDC3-6229-40A0-AA10-A97285DA93F4}" dt="2025-06-11T02:56:23.573" v="9533" actId="1076"/>
          <ac:picMkLst>
            <pc:docMk/>
            <pc:sldMk cId="0" sldId="272"/>
            <ac:picMk id="390" creationId="{00000000-0000-0000-0000-000000000000}"/>
          </ac:picMkLst>
        </pc:picChg>
      </pc:sldChg>
      <pc:sldChg chg="modSp mod">
        <pc:chgData name="Andrew Cheyne (PGR)" userId="2bcff914-d98f-49a4-8e6a-5259735e2622" providerId="ADAL" clId="{FF1DFDC3-6229-40A0-AA10-A97285DA93F4}" dt="2025-06-11T12:40:12.486" v="10704"/>
        <pc:sldMkLst>
          <pc:docMk/>
          <pc:sldMk cId="0" sldId="273"/>
        </pc:sldMkLst>
        <pc:spChg chg="mod">
          <ac:chgData name="Andrew Cheyne (PGR)" userId="2bcff914-d98f-49a4-8e6a-5259735e2622" providerId="ADAL" clId="{FF1DFDC3-6229-40A0-AA10-A97285DA93F4}" dt="2025-06-11T03:08:20.855" v="9704" actId="27636"/>
          <ac:spMkLst>
            <pc:docMk/>
            <pc:sldMk cId="0" sldId="273"/>
            <ac:spMk id="3" creationId="{078C6B91-EBDD-2943-92AA-F59BCD653B0A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73"/>
            <ac:spMk id="5" creationId="{35744432-22AE-EACC-F92D-139645773A21}"/>
          </ac:spMkLst>
        </pc:spChg>
        <pc:spChg chg="mod">
          <ac:chgData name="Andrew Cheyne (PGR)" userId="2bcff914-d98f-49a4-8e6a-5259735e2622" providerId="ADAL" clId="{FF1DFDC3-6229-40A0-AA10-A97285DA93F4}" dt="2025-06-11T03:08:32.634" v="9726" actId="20577"/>
          <ac:spMkLst>
            <pc:docMk/>
            <pc:sldMk cId="0" sldId="273"/>
            <ac:spMk id="395" creationId="{00000000-0000-0000-0000-000000000000}"/>
          </ac:spMkLst>
        </pc:spChg>
        <pc:spChg chg="mod">
          <ac:chgData name="Andrew Cheyne (PGR)" userId="2bcff914-d98f-49a4-8e6a-5259735e2622" providerId="ADAL" clId="{FF1DFDC3-6229-40A0-AA10-A97285DA93F4}" dt="2025-06-11T03:08:51.184" v="9742" actId="20577"/>
          <ac:spMkLst>
            <pc:docMk/>
            <pc:sldMk cId="0" sldId="273"/>
            <ac:spMk id="396" creationId="{00000000-0000-0000-0000-000000000000}"/>
          </ac:spMkLst>
        </pc:spChg>
        <pc:spChg chg="mod">
          <ac:chgData name="Andrew Cheyne (PGR)" userId="2bcff914-d98f-49a4-8e6a-5259735e2622" providerId="ADAL" clId="{FF1DFDC3-6229-40A0-AA10-A97285DA93F4}" dt="2025-06-11T03:03:38.404" v="9550" actId="1076"/>
          <ac:spMkLst>
            <pc:docMk/>
            <pc:sldMk cId="0" sldId="273"/>
            <ac:spMk id="400" creationId="{00000000-0000-0000-0000-000000000000}"/>
          </ac:spMkLst>
        </pc:spChg>
        <pc:spChg chg="mod">
          <ac:chgData name="Andrew Cheyne (PGR)" userId="2bcff914-d98f-49a4-8e6a-5259735e2622" providerId="ADAL" clId="{FF1DFDC3-6229-40A0-AA10-A97285DA93F4}" dt="2025-06-11T12:40:12.486" v="10704"/>
          <ac:spMkLst>
            <pc:docMk/>
            <pc:sldMk cId="0" sldId="273"/>
            <ac:spMk id="403" creationId="{00000000-0000-0000-0000-000000000000}"/>
          </ac:spMkLst>
        </pc:spChg>
      </pc:sldChg>
      <pc:sldChg chg="modSp mod">
        <pc:chgData name="Andrew Cheyne (PGR)" userId="2bcff914-d98f-49a4-8e6a-5259735e2622" providerId="ADAL" clId="{FF1DFDC3-6229-40A0-AA10-A97285DA93F4}" dt="2025-06-11T12:41:42.847" v="10715" actId="14100"/>
        <pc:sldMkLst>
          <pc:docMk/>
          <pc:sldMk cId="0" sldId="274"/>
        </pc:sldMkLst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74"/>
            <ac:spMk id="19" creationId="{C25B28E6-B8A1-5EAC-FF86-38A01148B0DA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74"/>
            <ac:spMk id="409" creationId="{00000000-0000-0000-0000-000000000000}"/>
          </ac:spMkLst>
        </pc:spChg>
        <pc:spChg chg="mod">
          <ac:chgData name="Andrew Cheyne (PGR)" userId="2bcff914-d98f-49a4-8e6a-5259735e2622" providerId="ADAL" clId="{FF1DFDC3-6229-40A0-AA10-A97285DA93F4}" dt="2025-06-11T12:41:42.847" v="10715" actId="14100"/>
          <ac:spMkLst>
            <pc:docMk/>
            <pc:sldMk cId="0" sldId="274"/>
            <ac:spMk id="414" creationId="{00000000-0000-0000-0000-000000000000}"/>
          </ac:spMkLst>
        </pc:spChg>
        <pc:spChg chg="mod">
          <ac:chgData name="Andrew Cheyne (PGR)" userId="2bcff914-d98f-49a4-8e6a-5259735e2622" providerId="ADAL" clId="{FF1DFDC3-6229-40A0-AA10-A97285DA93F4}" dt="2025-06-11T03:12:01.141" v="9835"/>
          <ac:spMkLst>
            <pc:docMk/>
            <pc:sldMk cId="0" sldId="274"/>
            <ac:spMk id="510" creationId="{9A748038-1F29-C093-9B9A-6E939BFCECB7}"/>
          </ac:spMkLst>
        </pc:spChg>
      </pc:sldChg>
      <pc:sldChg chg="addSp delSp modSp mod delAnim modAnim">
        <pc:chgData name="Andrew Cheyne (PGR)" userId="2bcff914-d98f-49a4-8e6a-5259735e2622" providerId="ADAL" clId="{FF1DFDC3-6229-40A0-AA10-A97285DA93F4}" dt="2025-06-11T03:11:53.988" v="9833"/>
        <pc:sldMkLst>
          <pc:docMk/>
          <pc:sldMk cId="0" sldId="275"/>
        </pc:sldMkLst>
        <pc:spChg chg="del">
          <ac:chgData name="Andrew Cheyne (PGR)" userId="2bcff914-d98f-49a4-8e6a-5259735e2622" providerId="ADAL" clId="{FF1DFDC3-6229-40A0-AA10-A97285DA93F4}" dt="2025-06-10T18:12:33.733" v="6293" actId="478"/>
          <ac:spMkLst>
            <pc:docMk/>
            <pc:sldMk cId="0" sldId="275"/>
            <ac:spMk id="4" creationId="{B17F37C3-9BA6-FB5A-987D-9FF5EE105B6C}"/>
          </ac:spMkLst>
        </pc:spChg>
        <pc:spChg chg="add mod">
          <ac:chgData name="Andrew Cheyne (PGR)" userId="2bcff914-d98f-49a4-8e6a-5259735e2622" providerId="ADAL" clId="{FF1DFDC3-6229-40A0-AA10-A97285DA93F4}" dt="2025-06-10T18:12:34.087" v="6294"/>
          <ac:spMkLst>
            <pc:docMk/>
            <pc:sldMk cId="0" sldId="275"/>
            <ac:spMk id="5" creationId="{38C46941-6F71-F0B1-7FDC-2EA00C67FE84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75"/>
            <ac:spMk id="6" creationId="{5CFDF977-CF97-6E42-BD88-3C07A3BEBA47}"/>
          </ac:spMkLst>
        </pc:spChg>
        <pc:spChg chg="mod">
          <ac:chgData name="Andrew Cheyne (PGR)" userId="2bcff914-d98f-49a4-8e6a-5259735e2622" providerId="ADAL" clId="{FF1DFDC3-6229-40A0-AA10-A97285DA93F4}" dt="2025-06-11T03:11:53.988" v="9833"/>
          <ac:spMkLst>
            <pc:docMk/>
            <pc:sldMk cId="0" sldId="275"/>
            <ac:spMk id="438" creationId="{00000000-0000-0000-0000-000000000000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75"/>
            <ac:spMk id="439" creationId="{00000000-0000-0000-0000-000000000000}"/>
          </ac:spMkLst>
        </pc:spChg>
        <pc:picChg chg="add mod">
          <ac:chgData name="Andrew Cheyne (PGR)" userId="2bcff914-d98f-49a4-8e6a-5259735e2622" providerId="ADAL" clId="{FF1DFDC3-6229-40A0-AA10-A97285DA93F4}" dt="2025-06-10T18:25:58.529" v="6299" actId="1036"/>
          <ac:picMkLst>
            <pc:docMk/>
            <pc:sldMk cId="0" sldId="275"/>
            <ac:picMk id="668" creationId="{00000000-0000-0000-0000-000000000000}"/>
          </ac:picMkLst>
        </pc:picChg>
      </pc:sldChg>
      <pc:sldChg chg="modSp mod">
        <pc:chgData name="Andrew Cheyne (PGR)" userId="2bcff914-d98f-49a4-8e6a-5259735e2622" providerId="ADAL" clId="{FF1DFDC3-6229-40A0-AA10-A97285DA93F4}" dt="2025-06-11T03:12:04.918" v="9836"/>
        <pc:sldMkLst>
          <pc:docMk/>
          <pc:sldMk cId="0" sldId="276"/>
        </pc:sldMkLst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76"/>
            <ac:spMk id="4" creationId="{09DA91E9-F7BC-9C83-0B48-4140F6382302}"/>
          </ac:spMkLst>
        </pc:spChg>
        <pc:spChg chg="mod">
          <ac:chgData name="Andrew Cheyne (PGR)" userId="2bcff914-d98f-49a4-8e6a-5259735e2622" providerId="ADAL" clId="{FF1DFDC3-6229-40A0-AA10-A97285DA93F4}" dt="2025-06-11T03:12:04.918" v="9836"/>
          <ac:spMkLst>
            <pc:docMk/>
            <pc:sldMk cId="0" sldId="276"/>
            <ac:spMk id="450" creationId="{00000000-0000-0000-0000-000000000000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76"/>
            <ac:spMk id="451" creationId="{00000000-0000-0000-0000-000000000000}"/>
          </ac:spMkLst>
        </pc:spChg>
      </pc:sldChg>
      <pc:sldChg chg="modSp del mod">
        <pc:chgData name="Andrew Cheyne (PGR)" userId="2bcff914-d98f-49a4-8e6a-5259735e2622" providerId="ADAL" clId="{FF1DFDC3-6229-40A0-AA10-A97285DA93F4}" dt="2025-06-11T04:12:00.517" v="10140" actId="47"/>
        <pc:sldMkLst>
          <pc:docMk/>
          <pc:sldMk cId="0" sldId="277"/>
        </pc:sldMkLst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77"/>
            <ac:spMk id="6" creationId="{F7101506-ED6F-2754-DEFE-6655A34F84EF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77"/>
            <ac:spMk id="463" creationId="{00000000-0000-0000-0000-000000000000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77"/>
            <ac:spMk id="464" creationId="{00000000-0000-0000-0000-000000000000}"/>
          </ac:spMkLst>
        </pc:spChg>
      </pc:sldChg>
      <pc:sldChg chg="modSp mod ord">
        <pc:chgData name="Andrew Cheyne (PGR)" userId="2bcff914-d98f-49a4-8e6a-5259735e2622" providerId="ADAL" clId="{FF1DFDC3-6229-40A0-AA10-A97285DA93F4}" dt="2025-06-11T04:10:44.707" v="10139"/>
        <pc:sldMkLst>
          <pc:docMk/>
          <pc:sldMk cId="0" sldId="278"/>
        </pc:sldMkLst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78"/>
            <ac:spMk id="2" creationId="{87FF8F12-21C9-F61F-EA2C-9596A5860498}"/>
          </ac:spMkLst>
        </pc:spChg>
        <pc:spChg chg="mod">
          <ac:chgData name="Andrew Cheyne (PGR)" userId="2bcff914-d98f-49a4-8e6a-5259735e2622" providerId="ADAL" clId="{FF1DFDC3-6229-40A0-AA10-A97285DA93F4}" dt="2025-06-10T19:11:42.586" v="6506" actId="1076"/>
          <ac:spMkLst>
            <pc:docMk/>
            <pc:sldMk cId="0" sldId="278"/>
            <ac:spMk id="7" creationId="{5ED2F094-AAEA-548D-87B5-830A72DA27B6}"/>
          </ac:spMkLst>
        </pc:spChg>
        <pc:spChg chg="mod">
          <ac:chgData name="Andrew Cheyne (PGR)" userId="2bcff914-d98f-49a4-8e6a-5259735e2622" providerId="ADAL" clId="{FF1DFDC3-6229-40A0-AA10-A97285DA93F4}" dt="2025-06-11T03:12:46.612" v="9838" actId="207"/>
          <ac:spMkLst>
            <pc:docMk/>
            <pc:sldMk cId="0" sldId="278"/>
            <ac:spMk id="512" creationId="{00000000-0000-0000-0000-000000000000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78"/>
            <ac:spMk id="513" creationId="{00000000-0000-0000-0000-000000000000}"/>
          </ac:spMkLst>
        </pc:spChg>
      </pc:sldChg>
      <pc:sldChg chg="modSp mod ord modShow">
        <pc:chgData name="Andrew Cheyne (PGR)" userId="2bcff914-d98f-49a4-8e6a-5259735e2622" providerId="ADAL" clId="{FF1DFDC3-6229-40A0-AA10-A97285DA93F4}" dt="2025-06-11T03:13:29.067" v="9841" actId="729"/>
        <pc:sldMkLst>
          <pc:docMk/>
          <pc:sldMk cId="0" sldId="279"/>
        </pc:sldMkLst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79"/>
            <ac:spMk id="2" creationId="{E61B21E5-1F2E-906F-43A1-0034935745EA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79"/>
            <ac:spMk id="531" creationId="{00000000-0000-0000-0000-000000000000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79"/>
            <ac:spMk id="532" creationId="{00000000-0000-0000-0000-000000000000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79"/>
            <ac:spMk id="533" creationId="{00000000-0000-0000-0000-000000000000}"/>
          </ac:spMkLst>
        </pc:spChg>
      </pc:sldChg>
      <pc:sldChg chg="modSp">
        <pc:chgData name="Andrew Cheyne (PGR)" userId="2bcff914-d98f-49a4-8e6a-5259735e2622" providerId="ADAL" clId="{FF1DFDC3-6229-40A0-AA10-A97285DA93F4}" dt="2025-06-10T19:26:48.322" v="6872"/>
        <pc:sldMkLst>
          <pc:docMk/>
          <pc:sldMk cId="0" sldId="280"/>
        </pc:sldMkLst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80"/>
            <ac:spMk id="2" creationId="{7ADCB172-C217-DC8B-0D80-F06B809C4F3C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80"/>
            <ac:spMk id="540" creationId="{00000000-0000-0000-0000-000000000000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80"/>
            <ac:spMk id="541" creationId="{00000000-0000-0000-0000-000000000000}"/>
          </ac:spMkLst>
        </pc:spChg>
      </pc:sldChg>
      <pc:sldChg chg="addSp modSp mod ord modNotes">
        <pc:chgData name="Andrew Cheyne (PGR)" userId="2bcff914-d98f-49a4-8e6a-5259735e2622" providerId="ADAL" clId="{FF1DFDC3-6229-40A0-AA10-A97285DA93F4}" dt="2025-06-11T04:15:20.855" v="10213"/>
        <pc:sldMkLst>
          <pc:docMk/>
          <pc:sldMk cId="0" sldId="281"/>
        </pc:sldMkLst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81"/>
            <ac:spMk id="2" creationId="{7E71BFA0-9D9C-C358-4777-98EC52D20C44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81"/>
            <ac:spMk id="545" creationId="{00000000-0000-0000-0000-000000000000}"/>
          </ac:spMkLst>
        </pc:spChg>
        <pc:picChg chg="mod">
          <ac:chgData name="Andrew Cheyne (PGR)" userId="2bcff914-d98f-49a4-8e6a-5259735e2622" providerId="ADAL" clId="{FF1DFDC3-6229-40A0-AA10-A97285DA93F4}" dt="2025-06-10T17:42:54.722" v="5969" actId="1076"/>
          <ac:picMkLst>
            <pc:docMk/>
            <pc:sldMk cId="0" sldId="281"/>
            <ac:picMk id="3" creationId="{D89D2F83-9C1C-760B-A2AD-D0F7ACFBB082}"/>
          </ac:picMkLst>
        </pc:picChg>
        <pc:picChg chg="mod">
          <ac:chgData name="Andrew Cheyne (PGR)" userId="2bcff914-d98f-49a4-8e6a-5259735e2622" providerId="ADAL" clId="{FF1DFDC3-6229-40A0-AA10-A97285DA93F4}" dt="2025-06-10T14:58:02.462" v="5964" actId="1076"/>
          <ac:picMkLst>
            <pc:docMk/>
            <pc:sldMk cId="0" sldId="281"/>
            <ac:picMk id="5" creationId="{BDF84297-F961-3620-ACF0-9F2680EE43D7}"/>
          </ac:picMkLst>
        </pc:picChg>
        <pc:picChg chg="add mod">
          <ac:chgData name="Andrew Cheyne (PGR)" userId="2bcff914-d98f-49a4-8e6a-5259735e2622" providerId="ADAL" clId="{FF1DFDC3-6229-40A0-AA10-A97285DA93F4}" dt="2025-06-10T17:42:54.722" v="5969" actId="1076"/>
          <ac:picMkLst>
            <pc:docMk/>
            <pc:sldMk cId="0" sldId="281"/>
            <ac:picMk id="1026" creationId="{6459035F-1922-0FDA-DED1-96FDD1BD3171}"/>
          </ac:picMkLst>
        </pc:picChg>
      </pc:sldChg>
      <pc:sldChg chg="modSp mod ord modNotes">
        <pc:chgData name="Andrew Cheyne (PGR)" userId="2bcff914-d98f-49a4-8e6a-5259735e2622" providerId="ADAL" clId="{FF1DFDC3-6229-40A0-AA10-A97285DA93F4}" dt="2025-06-11T04:15:22.662" v="10215"/>
        <pc:sldMkLst>
          <pc:docMk/>
          <pc:sldMk cId="0" sldId="282"/>
        </pc:sldMkLst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82"/>
            <ac:spMk id="4" creationId="{C1867C3C-3EDA-7DA2-A1D9-E5115BC69F97}"/>
          </ac:spMkLst>
        </pc:spChg>
        <pc:spChg chg="mod">
          <ac:chgData name="Andrew Cheyne (PGR)" userId="2bcff914-d98f-49a4-8e6a-5259735e2622" providerId="ADAL" clId="{FF1DFDC3-6229-40A0-AA10-A97285DA93F4}" dt="2025-06-10T19:20:44.493" v="6715"/>
          <ac:spMkLst>
            <pc:docMk/>
            <pc:sldMk cId="0" sldId="282"/>
            <ac:spMk id="560" creationId="{00000000-0000-0000-0000-000000000000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82"/>
            <ac:spMk id="561" creationId="{00000000-0000-0000-0000-000000000000}"/>
          </ac:spMkLst>
        </pc:spChg>
      </pc:sldChg>
      <pc:sldChg chg="modSp mod ord modNotes">
        <pc:chgData name="Andrew Cheyne (PGR)" userId="2bcff914-d98f-49a4-8e6a-5259735e2622" providerId="ADAL" clId="{FF1DFDC3-6229-40A0-AA10-A97285DA93F4}" dt="2025-06-11T04:15:09.940" v="10211" actId="20577"/>
        <pc:sldMkLst>
          <pc:docMk/>
          <pc:sldMk cId="0" sldId="283"/>
        </pc:sldMkLst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83"/>
            <ac:spMk id="2" creationId="{F5993924-87F5-C411-5CC9-CF80C39C9906}"/>
          </ac:spMkLst>
        </pc:spChg>
        <pc:spChg chg="mod">
          <ac:chgData name="Andrew Cheyne (PGR)" userId="2bcff914-d98f-49a4-8e6a-5259735e2622" providerId="ADAL" clId="{FF1DFDC3-6229-40A0-AA10-A97285DA93F4}" dt="2025-06-11T04:13:40.774" v="10174" actId="20577"/>
          <ac:spMkLst>
            <pc:docMk/>
            <pc:sldMk cId="0" sldId="283"/>
            <ac:spMk id="570" creationId="{00000000-0000-0000-0000-000000000000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83"/>
            <ac:spMk id="571" creationId="{00000000-0000-0000-0000-000000000000}"/>
          </ac:spMkLst>
        </pc:spChg>
        <pc:spChg chg="mod">
          <ac:chgData name="Andrew Cheyne (PGR)" userId="2bcff914-d98f-49a4-8e6a-5259735e2622" providerId="ADAL" clId="{FF1DFDC3-6229-40A0-AA10-A97285DA93F4}" dt="2025-06-11T04:15:09.940" v="10211" actId="20577"/>
          <ac:spMkLst>
            <pc:docMk/>
            <pc:sldMk cId="0" sldId="283"/>
            <ac:spMk id="578" creationId="{00000000-0000-0000-0000-000000000000}"/>
          </ac:spMkLst>
        </pc:spChg>
      </pc:sldChg>
      <pc:sldChg chg="modSp mod ord modShow modNotes">
        <pc:chgData name="Andrew Cheyne (PGR)" userId="2bcff914-d98f-49a4-8e6a-5259735e2622" providerId="ADAL" clId="{FF1DFDC3-6229-40A0-AA10-A97285DA93F4}" dt="2025-06-11T03:15:32.651" v="9848" actId="729"/>
        <pc:sldMkLst>
          <pc:docMk/>
          <pc:sldMk cId="0" sldId="284"/>
        </pc:sldMkLst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84"/>
            <ac:spMk id="2" creationId="{8D63B700-080E-4ED2-1A3D-6FC30A5ADE4E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84"/>
            <ac:spMk id="582" creationId="{00000000-0000-0000-0000-000000000000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84"/>
            <ac:spMk id="583" creationId="{00000000-0000-0000-0000-000000000000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84"/>
            <ac:spMk id="587" creationId="{00000000-0000-0000-0000-000000000000}"/>
          </ac:spMkLst>
        </pc:spChg>
      </pc:sldChg>
      <pc:sldChg chg="modSp del">
        <pc:chgData name="Andrew Cheyne (PGR)" userId="2bcff914-d98f-49a4-8e6a-5259735e2622" providerId="ADAL" clId="{FF1DFDC3-6229-40A0-AA10-A97285DA93F4}" dt="2025-06-11T03:15:23.058" v="9845" actId="47"/>
        <pc:sldMkLst>
          <pc:docMk/>
          <pc:sldMk cId="0" sldId="285"/>
        </pc:sldMkLst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85"/>
            <ac:spMk id="2" creationId="{27089257-C29E-0E0D-B4FB-38BD4D0B07A0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85"/>
            <ac:spMk id="592" creationId="{00000000-0000-0000-0000-000000000000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85"/>
            <ac:spMk id="593" creationId="{00000000-0000-0000-0000-000000000000}"/>
          </ac:spMkLst>
        </pc:spChg>
      </pc:sldChg>
      <pc:sldChg chg="addSp delSp modSp mod setBg modNotes">
        <pc:chgData name="Andrew Cheyne (PGR)" userId="2bcff914-d98f-49a4-8e6a-5259735e2622" providerId="ADAL" clId="{FF1DFDC3-6229-40A0-AA10-A97285DA93F4}" dt="2025-06-11T04:23:05.365" v="10582" actId="1076"/>
        <pc:sldMkLst>
          <pc:docMk/>
          <pc:sldMk cId="0" sldId="286"/>
        </pc:sldMkLst>
        <pc:spChg chg="add">
          <ac:chgData name="Andrew Cheyne (PGR)" userId="2bcff914-d98f-49a4-8e6a-5259735e2622" providerId="ADAL" clId="{FF1DFDC3-6229-40A0-AA10-A97285DA93F4}" dt="2025-06-10T18:36:24.122" v="6300"/>
          <ac:spMkLst>
            <pc:docMk/>
            <pc:sldMk cId="0" sldId="286"/>
            <ac:spMk id="2" creationId="{DAFA9DB8-3F32-A6D9-A7F9-6A81FB37F2CC}"/>
          </ac:spMkLst>
        </pc:spChg>
        <pc:spChg chg="add mod">
          <ac:chgData name="Andrew Cheyne (PGR)" userId="2bcff914-d98f-49a4-8e6a-5259735e2622" providerId="ADAL" clId="{FF1DFDC3-6229-40A0-AA10-A97285DA93F4}" dt="2025-06-11T04:23:05.365" v="10582" actId="1076"/>
          <ac:spMkLst>
            <pc:docMk/>
            <pc:sldMk cId="0" sldId="286"/>
            <ac:spMk id="8" creationId="{EBA21F2A-26A6-BEBB-555F-1A8C5EDE8B56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86"/>
            <ac:spMk id="9" creationId="{79848827-4B05-42B8-BA74-71FE1EBF9ED7}"/>
          </ac:spMkLst>
        </pc:spChg>
        <pc:spChg chg="mod">
          <ac:chgData name="Andrew Cheyne (PGR)" userId="2bcff914-d98f-49a4-8e6a-5259735e2622" providerId="ADAL" clId="{FF1DFDC3-6229-40A0-AA10-A97285DA93F4}" dt="2025-06-10T18:41:54.516" v="6490" actId="1076"/>
          <ac:spMkLst>
            <pc:docMk/>
            <pc:sldMk cId="0" sldId="286"/>
            <ac:spMk id="595" creationId="{00000000-0000-0000-0000-000000000000}"/>
          </ac:spMkLst>
        </pc:spChg>
        <pc:picChg chg="add mod">
          <ac:chgData name="Andrew Cheyne (PGR)" userId="2bcff914-d98f-49a4-8e6a-5259735e2622" providerId="ADAL" clId="{FF1DFDC3-6229-40A0-AA10-A97285DA93F4}" dt="2025-06-11T04:22:55.904" v="10580" actId="1076"/>
          <ac:picMkLst>
            <pc:docMk/>
            <pc:sldMk cId="0" sldId="286"/>
            <ac:picMk id="4" creationId="{BEADED79-6D5E-FC84-B930-D821DE7971AA}"/>
          </ac:picMkLst>
        </pc:picChg>
        <pc:picChg chg="add mod">
          <ac:chgData name="Andrew Cheyne (PGR)" userId="2bcff914-d98f-49a4-8e6a-5259735e2622" providerId="ADAL" clId="{FF1DFDC3-6229-40A0-AA10-A97285DA93F4}" dt="2025-06-10T18:39:00.223" v="6466" actId="14100"/>
          <ac:picMkLst>
            <pc:docMk/>
            <pc:sldMk cId="0" sldId="286"/>
            <ac:picMk id="5" creationId="{E2E9DC9C-069A-939E-A295-5F7BA72CAA4F}"/>
          </ac:picMkLst>
        </pc:picChg>
        <pc:picChg chg="add del mod">
          <ac:chgData name="Andrew Cheyne (PGR)" userId="2bcff914-d98f-49a4-8e6a-5259735e2622" providerId="ADAL" clId="{FF1DFDC3-6229-40A0-AA10-A97285DA93F4}" dt="2025-06-10T18:40:17.708" v="6483" actId="478"/>
          <ac:picMkLst>
            <pc:docMk/>
            <pc:sldMk cId="0" sldId="286"/>
            <ac:picMk id="7" creationId="{44C3D1FE-2A17-BB40-2D9F-8C3B2D0E4B53}"/>
          </ac:picMkLst>
        </pc:picChg>
      </pc:sldChg>
      <pc:sldChg chg="modSp">
        <pc:chgData name="Andrew Cheyne (PGR)" userId="2bcff914-d98f-49a4-8e6a-5259735e2622" providerId="ADAL" clId="{FF1DFDC3-6229-40A0-AA10-A97285DA93F4}" dt="2025-06-10T19:26:48.322" v="6872"/>
        <pc:sldMkLst>
          <pc:docMk/>
          <pc:sldMk cId="0" sldId="287"/>
        </pc:sldMkLst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87"/>
            <ac:spMk id="2" creationId="{547BC3AB-A730-687F-0480-18E834BE6816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87"/>
            <ac:spMk id="597" creationId="{00000000-0000-0000-0000-000000000000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87"/>
            <ac:spMk id="598" creationId="{00000000-0000-0000-0000-000000000000}"/>
          </ac:spMkLst>
        </pc:spChg>
      </pc:sldChg>
      <pc:sldChg chg="modSp mod">
        <pc:chgData name="Andrew Cheyne (PGR)" userId="2bcff914-d98f-49a4-8e6a-5259735e2622" providerId="ADAL" clId="{FF1DFDC3-6229-40A0-AA10-A97285DA93F4}" dt="2025-06-10T19:26:48.322" v="6872"/>
        <pc:sldMkLst>
          <pc:docMk/>
          <pc:sldMk cId="0" sldId="288"/>
        </pc:sldMkLst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88"/>
            <ac:spMk id="2" creationId="{D3152922-FE1B-74AC-B6C5-40F2CB04B51D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88"/>
            <ac:spMk id="602" creationId="{00000000-0000-0000-0000-000000000000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88"/>
            <ac:spMk id="603" creationId="{00000000-0000-0000-0000-000000000000}"/>
          </ac:spMkLst>
        </pc:spChg>
      </pc:sldChg>
      <pc:sldChg chg="modSp mod ord">
        <pc:chgData name="Andrew Cheyne (PGR)" userId="2bcff914-d98f-49a4-8e6a-5259735e2622" providerId="ADAL" clId="{FF1DFDC3-6229-40A0-AA10-A97285DA93F4}" dt="2025-06-10T19:58:48.079" v="7379"/>
        <pc:sldMkLst>
          <pc:docMk/>
          <pc:sldMk cId="0" sldId="289"/>
        </pc:sldMkLst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89"/>
            <ac:spMk id="2" creationId="{ADEDBC7C-BC73-E849-0997-C27C62D3D702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89"/>
            <ac:spMk id="609" creationId="{00000000-0000-0000-0000-000000000000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89"/>
            <ac:spMk id="610" creationId="{00000000-0000-0000-0000-000000000000}"/>
          </ac:spMkLst>
        </pc:spChg>
      </pc:sldChg>
      <pc:sldChg chg="modSp mod">
        <pc:chgData name="Andrew Cheyne (PGR)" userId="2bcff914-d98f-49a4-8e6a-5259735e2622" providerId="ADAL" clId="{FF1DFDC3-6229-40A0-AA10-A97285DA93F4}" dt="2025-06-10T19:58:59.410" v="7381" actId="1076"/>
        <pc:sldMkLst>
          <pc:docMk/>
          <pc:sldMk cId="0" sldId="290"/>
        </pc:sldMkLst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90"/>
            <ac:spMk id="2" creationId="{66DFE8D4-2036-2E08-3FF6-B26223E6C327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90"/>
            <ac:spMk id="618" creationId="{00000000-0000-0000-0000-000000000000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90"/>
            <ac:spMk id="619" creationId="{00000000-0000-0000-0000-000000000000}"/>
          </ac:spMkLst>
        </pc:spChg>
        <pc:picChg chg="mod">
          <ac:chgData name="Andrew Cheyne (PGR)" userId="2bcff914-d98f-49a4-8e6a-5259735e2622" providerId="ADAL" clId="{FF1DFDC3-6229-40A0-AA10-A97285DA93F4}" dt="2025-06-10T19:58:59.410" v="7381" actId="1076"/>
          <ac:picMkLst>
            <pc:docMk/>
            <pc:sldMk cId="0" sldId="290"/>
            <ac:picMk id="623" creationId="{00000000-0000-0000-0000-000000000000}"/>
          </ac:picMkLst>
        </pc:picChg>
      </pc:sldChg>
      <pc:sldChg chg="addSp modSp mod">
        <pc:chgData name="Andrew Cheyne (PGR)" userId="2bcff914-d98f-49a4-8e6a-5259735e2622" providerId="ADAL" clId="{FF1DFDC3-6229-40A0-AA10-A97285DA93F4}" dt="2025-06-10T20:06:09.382" v="7710" actId="1076"/>
        <pc:sldMkLst>
          <pc:docMk/>
          <pc:sldMk cId="0" sldId="291"/>
        </pc:sldMkLst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91"/>
            <ac:spMk id="2" creationId="{95F93586-49A2-0D77-7ACE-EB0A94E44BF2}"/>
          </ac:spMkLst>
        </pc:spChg>
        <pc:spChg chg="add mod">
          <ac:chgData name="Andrew Cheyne (PGR)" userId="2bcff914-d98f-49a4-8e6a-5259735e2622" providerId="ADAL" clId="{FF1DFDC3-6229-40A0-AA10-A97285DA93F4}" dt="2025-06-10T20:06:09.382" v="7710" actId="1076"/>
          <ac:spMkLst>
            <pc:docMk/>
            <pc:sldMk cId="0" sldId="291"/>
            <ac:spMk id="5" creationId="{CA90698E-9F44-1918-E924-BDEECBA27750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91"/>
            <ac:spMk id="625" creationId="{00000000-0000-0000-0000-000000000000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91"/>
            <ac:spMk id="626" creationId="{00000000-0000-0000-0000-000000000000}"/>
          </ac:spMkLst>
        </pc:spChg>
      </pc:sldChg>
      <pc:sldChg chg="modSp mod">
        <pc:chgData name="Andrew Cheyne (PGR)" userId="2bcff914-d98f-49a4-8e6a-5259735e2622" providerId="ADAL" clId="{FF1DFDC3-6229-40A0-AA10-A97285DA93F4}" dt="2025-06-10T19:26:48.322" v="6872"/>
        <pc:sldMkLst>
          <pc:docMk/>
          <pc:sldMk cId="0" sldId="292"/>
        </pc:sldMkLst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92"/>
            <ac:spMk id="2" creationId="{B4A8C3CA-C568-7751-F92E-B01E15CA37E6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92"/>
            <ac:spMk id="632" creationId="{00000000-0000-0000-0000-000000000000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92"/>
            <ac:spMk id="633" creationId="{00000000-0000-0000-0000-000000000000}"/>
          </ac:spMkLst>
        </pc:spChg>
      </pc:sldChg>
      <pc:sldChg chg="modSp mod">
        <pc:chgData name="Andrew Cheyne (PGR)" userId="2bcff914-d98f-49a4-8e6a-5259735e2622" providerId="ADAL" clId="{FF1DFDC3-6229-40A0-AA10-A97285DA93F4}" dt="2025-06-10T19:26:48.322" v="6872"/>
        <pc:sldMkLst>
          <pc:docMk/>
          <pc:sldMk cId="0" sldId="293"/>
        </pc:sldMkLst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93"/>
            <ac:spMk id="2" creationId="{E3781751-2B61-C9D0-174B-675FFEE21C24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93"/>
            <ac:spMk id="639" creationId="{00000000-0000-0000-0000-000000000000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93"/>
            <ac:spMk id="640" creationId="{00000000-0000-0000-0000-000000000000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93"/>
            <ac:spMk id="641" creationId="{00000000-0000-0000-0000-000000000000}"/>
          </ac:spMkLst>
        </pc:spChg>
      </pc:sldChg>
      <pc:sldChg chg="addSp modSp mod">
        <pc:chgData name="Andrew Cheyne (PGR)" userId="2bcff914-d98f-49a4-8e6a-5259735e2622" providerId="ADAL" clId="{FF1DFDC3-6229-40A0-AA10-A97285DA93F4}" dt="2025-06-10T19:59:52.922" v="7394" actId="1076"/>
        <pc:sldMkLst>
          <pc:docMk/>
          <pc:sldMk cId="0" sldId="294"/>
        </pc:sldMkLst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94"/>
            <ac:spMk id="2" creationId="{965AF30F-979E-D17D-F69E-4BF8C0375BED}"/>
          </ac:spMkLst>
        </pc:spChg>
        <pc:spChg chg="add mod">
          <ac:chgData name="Andrew Cheyne (PGR)" userId="2bcff914-d98f-49a4-8e6a-5259735e2622" providerId="ADAL" clId="{FF1DFDC3-6229-40A0-AA10-A97285DA93F4}" dt="2025-06-10T19:59:52.922" v="7394" actId="1076"/>
          <ac:spMkLst>
            <pc:docMk/>
            <pc:sldMk cId="0" sldId="294"/>
            <ac:spMk id="5" creationId="{28CC3B9E-7338-8CA2-70CA-5B43F9F1C4AC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94"/>
            <ac:spMk id="648" creationId="{00000000-0000-0000-0000-000000000000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94"/>
            <ac:spMk id="649" creationId="{00000000-0000-0000-0000-000000000000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94"/>
            <ac:spMk id="650" creationId="{00000000-0000-0000-0000-000000000000}"/>
          </ac:spMkLst>
        </pc:spChg>
      </pc:sldChg>
      <pc:sldChg chg="modSp modTransition">
        <pc:chgData name="Andrew Cheyne (PGR)" userId="2bcff914-d98f-49a4-8e6a-5259735e2622" providerId="ADAL" clId="{FF1DFDC3-6229-40A0-AA10-A97285DA93F4}" dt="2025-06-10T19:26:48.322" v="6872"/>
        <pc:sldMkLst>
          <pc:docMk/>
          <pc:sldMk cId="0" sldId="295"/>
        </pc:sldMkLst>
        <pc:spChg chg="mod">
          <ac:chgData name="Andrew Cheyne (PGR)" userId="2bcff914-d98f-49a4-8e6a-5259735e2622" providerId="ADAL" clId="{FF1DFDC3-6229-40A0-AA10-A97285DA93F4}" dt="2025-06-10T19:26:08.157" v="6846"/>
          <ac:spMkLst>
            <pc:docMk/>
            <pc:sldMk cId="0" sldId="295"/>
            <ac:spMk id="2" creationId="{07B92D07-6BBA-7613-8F9A-834B10D458A5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95"/>
            <ac:spMk id="660" creationId="{00000000-0000-0000-0000-000000000000}"/>
          </ac:spMkLst>
        </pc:spChg>
      </pc:sldChg>
      <pc:sldChg chg="delSp modSp mod modTransition delAnim">
        <pc:chgData name="Andrew Cheyne (PGR)" userId="2bcff914-d98f-49a4-8e6a-5259735e2622" providerId="ADAL" clId="{FF1DFDC3-6229-40A0-AA10-A97285DA93F4}" dt="2025-06-10T19:26:48.322" v="6872"/>
        <pc:sldMkLst>
          <pc:docMk/>
          <pc:sldMk cId="0" sldId="296"/>
        </pc:sldMkLst>
        <pc:spChg chg="mod">
          <ac:chgData name="Andrew Cheyne (PGR)" userId="2bcff914-d98f-49a4-8e6a-5259735e2622" providerId="ADAL" clId="{FF1DFDC3-6229-40A0-AA10-A97285DA93F4}" dt="2025-06-10T19:26:08.157" v="6846"/>
          <ac:spMkLst>
            <pc:docMk/>
            <pc:sldMk cId="0" sldId="296"/>
            <ac:spMk id="2" creationId="{78285F62-29FD-D12B-3206-E123573A99F8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96"/>
            <ac:spMk id="666" creationId="{00000000-0000-0000-0000-000000000000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96"/>
            <ac:spMk id="667" creationId="{00000000-0000-0000-0000-000000000000}"/>
          </ac:spMkLst>
        </pc:spChg>
      </pc:sldChg>
      <pc:sldChg chg="modSp modTransition">
        <pc:chgData name="Andrew Cheyne (PGR)" userId="2bcff914-d98f-49a4-8e6a-5259735e2622" providerId="ADAL" clId="{FF1DFDC3-6229-40A0-AA10-A97285DA93F4}" dt="2025-06-10T19:26:48.322" v="6872"/>
        <pc:sldMkLst>
          <pc:docMk/>
          <pc:sldMk cId="0" sldId="297"/>
        </pc:sldMkLst>
        <pc:spChg chg="mod">
          <ac:chgData name="Andrew Cheyne (PGR)" userId="2bcff914-d98f-49a4-8e6a-5259735e2622" providerId="ADAL" clId="{FF1DFDC3-6229-40A0-AA10-A97285DA93F4}" dt="2025-06-10T19:26:08.157" v="6846"/>
          <ac:spMkLst>
            <pc:docMk/>
            <pc:sldMk cId="0" sldId="297"/>
            <ac:spMk id="2" creationId="{278C4C7D-3A51-C8C3-96A1-AFC470BCE35F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97"/>
            <ac:spMk id="672" creationId="{00000000-0000-0000-0000-000000000000}"/>
          </ac:spMkLst>
        </pc:spChg>
      </pc:sldChg>
      <pc:sldChg chg="modSp mod modTransition">
        <pc:chgData name="Andrew Cheyne (PGR)" userId="2bcff914-d98f-49a4-8e6a-5259735e2622" providerId="ADAL" clId="{FF1DFDC3-6229-40A0-AA10-A97285DA93F4}" dt="2025-06-10T19:26:48.322" v="6872"/>
        <pc:sldMkLst>
          <pc:docMk/>
          <pc:sldMk cId="0" sldId="298"/>
        </pc:sldMkLst>
        <pc:spChg chg="mod">
          <ac:chgData name="Andrew Cheyne (PGR)" userId="2bcff914-d98f-49a4-8e6a-5259735e2622" providerId="ADAL" clId="{FF1DFDC3-6229-40A0-AA10-A97285DA93F4}" dt="2025-06-10T19:26:08.157" v="6846"/>
          <ac:spMkLst>
            <pc:docMk/>
            <pc:sldMk cId="0" sldId="298"/>
            <ac:spMk id="2" creationId="{8E201578-3B48-9706-DC10-EE4F00F3B2C2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98"/>
            <ac:spMk id="679" creationId="{00000000-0000-0000-0000-000000000000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98"/>
            <ac:spMk id="680" creationId="{00000000-0000-0000-0000-000000000000}"/>
          </ac:spMkLst>
        </pc:spChg>
      </pc:sldChg>
      <pc:sldChg chg="modSp modTransition">
        <pc:chgData name="Andrew Cheyne (PGR)" userId="2bcff914-d98f-49a4-8e6a-5259735e2622" providerId="ADAL" clId="{FF1DFDC3-6229-40A0-AA10-A97285DA93F4}" dt="2025-06-10T19:26:48.322" v="6872"/>
        <pc:sldMkLst>
          <pc:docMk/>
          <pc:sldMk cId="0" sldId="299"/>
        </pc:sldMkLst>
        <pc:spChg chg="mod">
          <ac:chgData name="Andrew Cheyne (PGR)" userId="2bcff914-d98f-49a4-8e6a-5259735e2622" providerId="ADAL" clId="{FF1DFDC3-6229-40A0-AA10-A97285DA93F4}" dt="2025-06-10T19:26:08.157" v="6846"/>
          <ac:spMkLst>
            <pc:docMk/>
            <pc:sldMk cId="0" sldId="299"/>
            <ac:spMk id="2" creationId="{77374F2E-1A19-15E4-A6A3-512CFF24875C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299"/>
            <ac:spMk id="686" creationId="{00000000-0000-0000-0000-000000000000}"/>
          </ac:spMkLst>
        </pc:spChg>
      </pc:sldChg>
      <pc:sldChg chg="modSp mod">
        <pc:chgData name="Andrew Cheyne (PGR)" userId="2bcff914-d98f-49a4-8e6a-5259735e2622" providerId="ADAL" clId="{FF1DFDC3-6229-40A0-AA10-A97285DA93F4}" dt="2025-06-10T19:26:48.322" v="6872"/>
        <pc:sldMkLst>
          <pc:docMk/>
          <pc:sldMk cId="0" sldId="300"/>
        </pc:sldMkLst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300"/>
            <ac:spMk id="2" creationId="{B8AA690A-AD88-54FE-A46D-FE49E6BF5449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300"/>
            <ac:spMk id="689" creationId="{00000000-0000-0000-0000-000000000000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300"/>
            <ac:spMk id="690" creationId="{00000000-0000-0000-0000-000000000000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300"/>
            <ac:spMk id="691" creationId="{00000000-0000-0000-0000-000000000000}"/>
          </ac:spMkLst>
        </pc:spChg>
      </pc:sldChg>
      <pc:sldChg chg="modSp mod">
        <pc:chgData name="Andrew Cheyne (PGR)" userId="2bcff914-d98f-49a4-8e6a-5259735e2622" providerId="ADAL" clId="{FF1DFDC3-6229-40A0-AA10-A97285DA93F4}" dt="2025-06-10T19:26:48.322" v="6872"/>
        <pc:sldMkLst>
          <pc:docMk/>
          <pc:sldMk cId="0" sldId="301"/>
        </pc:sldMkLst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301"/>
            <ac:spMk id="2" creationId="{41577F44-8485-D49C-DDBD-7D25AE2FAB5B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301"/>
            <ac:spMk id="698" creationId="{00000000-0000-0000-0000-000000000000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301"/>
            <ac:spMk id="699" creationId="{00000000-0000-0000-0000-000000000000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301"/>
            <ac:spMk id="700" creationId="{00000000-0000-0000-0000-000000000000}"/>
          </ac:spMkLst>
        </pc:spChg>
      </pc:sldChg>
      <pc:sldChg chg="modSp">
        <pc:chgData name="Andrew Cheyne (PGR)" userId="2bcff914-d98f-49a4-8e6a-5259735e2622" providerId="ADAL" clId="{FF1DFDC3-6229-40A0-AA10-A97285DA93F4}" dt="2025-06-10T19:26:48.322" v="6872"/>
        <pc:sldMkLst>
          <pc:docMk/>
          <pc:sldMk cId="0" sldId="302"/>
        </pc:sldMkLst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0" sldId="302"/>
            <ac:spMk id="2" creationId="{CE05B00C-FB09-94F4-287C-9D82B24A3FBA}"/>
          </ac:spMkLst>
        </pc:spChg>
      </pc:sldChg>
      <pc:sldChg chg="modSp del mod">
        <pc:chgData name="Andrew Cheyne (PGR)" userId="2bcff914-d98f-49a4-8e6a-5259735e2622" providerId="ADAL" clId="{FF1DFDC3-6229-40A0-AA10-A97285DA93F4}" dt="2025-06-11T03:14:32.140" v="9844" actId="47"/>
        <pc:sldMkLst>
          <pc:docMk/>
          <pc:sldMk cId="1231955366" sldId="303"/>
        </pc:sldMkLst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1231955366" sldId="303"/>
            <ac:spMk id="4" creationId="{EB5B3190-6FB6-B0A0-B572-3D598DA2B2AE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1231955366" sldId="303"/>
            <ac:spMk id="463" creationId="{B93C14B5-F9B8-088D-35C1-3CC525C61C2E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1231955366" sldId="303"/>
            <ac:spMk id="464" creationId="{2B6069F8-1C23-AA9A-8885-8FB221191EEF}"/>
          </ac:spMkLst>
        </pc:spChg>
      </pc:sldChg>
      <pc:sldChg chg="modSp del mod modTransition">
        <pc:chgData name="Andrew Cheyne (PGR)" userId="2bcff914-d98f-49a4-8e6a-5259735e2622" providerId="ADAL" clId="{FF1DFDC3-6229-40A0-AA10-A97285DA93F4}" dt="2025-06-11T03:14:32.140" v="9844" actId="47"/>
        <pc:sldMkLst>
          <pc:docMk/>
          <pc:sldMk cId="1657121041" sldId="304"/>
        </pc:sldMkLst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1657121041" sldId="304"/>
            <ac:spMk id="4" creationId="{EF2BA6BE-6400-34C2-B594-02C3585BC16D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1657121041" sldId="304"/>
            <ac:spMk id="463" creationId="{F7A8D05F-6B5A-EDEA-848F-FC055574AA4D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1657121041" sldId="304"/>
            <ac:spMk id="464" creationId="{B6FF71E8-57F4-6273-D2D9-DE1BB0540E0E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1657121041" sldId="304"/>
            <ac:spMk id="469" creationId="{CECB9239-6629-52DB-09C9-1AA5F23E333C}"/>
          </ac:spMkLst>
        </pc:spChg>
      </pc:sldChg>
      <pc:sldChg chg="addSp modSp mod ord modNotes">
        <pc:chgData name="Andrew Cheyne (PGR)" userId="2bcff914-d98f-49a4-8e6a-5259735e2622" providerId="ADAL" clId="{FF1DFDC3-6229-40A0-AA10-A97285DA93F4}" dt="2025-06-10T20:17:35.340" v="7828"/>
        <pc:sldMkLst>
          <pc:docMk/>
          <pc:sldMk cId="4231634284" sldId="305"/>
        </pc:sldMkLst>
        <pc:spChg chg="mod">
          <ac:chgData name="Andrew Cheyne (PGR)" userId="2bcff914-d98f-49a4-8e6a-5259735e2622" providerId="ADAL" clId="{FF1DFDC3-6229-40A0-AA10-A97285DA93F4}" dt="2025-06-10T19:56:53.296" v="7288" actId="20577"/>
          <ac:spMkLst>
            <pc:docMk/>
            <pc:sldMk cId="4231634284" sldId="305"/>
            <ac:spMk id="2" creationId="{2E8C4734-E10E-E26C-1739-50432D35BA12}"/>
          </ac:spMkLst>
        </pc:spChg>
        <pc:spChg chg="mod">
          <ac:chgData name="Andrew Cheyne (PGR)" userId="2bcff914-d98f-49a4-8e6a-5259735e2622" providerId="ADAL" clId="{FF1DFDC3-6229-40A0-AA10-A97285DA93F4}" dt="2025-06-10T19:57:04.023" v="7332" actId="20577"/>
          <ac:spMkLst>
            <pc:docMk/>
            <pc:sldMk cId="4231634284" sldId="305"/>
            <ac:spMk id="3" creationId="{A17BA3F9-63ED-DE3D-5FE8-2EEEDB5F6D3A}"/>
          </ac:spMkLst>
        </pc:spChg>
        <pc:spChg chg="mod">
          <ac:chgData name="Andrew Cheyne (PGR)" userId="2bcff914-d98f-49a4-8e6a-5259735e2622" providerId="ADAL" clId="{FF1DFDC3-6229-40A0-AA10-A97285DA93F4}" dt="2025-06-10T19:56:27.597" v="7251" actId="21"/>
          <ac:spMkLst>
            <pc:docMk/>
            <pc:sldMk cId="4231634284" sldId="305"/>
            <ac:spMk id="4" creationId="{108491EB-4284-8DBD-93FC-9C6C6C1A0CF0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4231634284" sldId="305"/>
            <ac:spMk id="5" creationId="{1F70E746-8B1F-61A5-6200-DAB5B68283F2}"/>
          </ac:spMkLst>
        </pc:spChg>
        <pc:spChg chg="add mod">
          <ac:chgData name="Andrew Cheyne (PGR)" userId="2bcff914-d98f-49a4-8e6a-5259735e2622" providerId="ADAL" clId="{FF1DFDC3-6229-40A0-AA10-A97285DA93F4}" dt="2025-06-10T19:56:37.429" v="7256" actId="1076"/>
          <ac:spMkLst>
            <pc:docMk/>
            <pc:sldMk cId="4231634284" sldId="305"/>
            <ac:spMk id="10" creationId="{72B839B7-483F-3FC0-10F8-F1C58ABC5D88}"/>
          </ac:spMkLst>
        </pc:spChg>
        <pc:picChg chg="mod">
          <ac:chgData name="Andrew Cheyne (PGR)" userId="2bcff914-d98f-49a4-8e6a-5259735e2622" providerId="ADAL" clId="{FF1DFDC3-6229-40A0-AA10-A97285DA93F4}" dt="2025-06-10T19:57:17.957" v="7333" actId="1076"/>
          <ac:picMkLst>
            <pc:docMk/>
            <pc:sldMk cId="4231634284" sldId="305"/>
            <ac:picMk id="6" creationId="{B208DB9D-9EA9-1DB9-E978-CF32C5F1F304}"/>
          </ac:picMkLst>
        </pc:picChg>
      </pc:sldChg>
      <pc:sldChg chg="delSp modSp mod modTransition modNotes">
        <pc:chgData name="Andrew Cheyne (PGR)" userId="2bcff914-d98f-49a4-8e6a-5259735e2622" providerId="ADAL" clId="{FF1DFDC3-6229-40A0-AA10-A97285DA93F4}" dt="2025-06-11T04:05:35.493" v="10134"/>
        <pc:sldMkLst>
          <pc:docMk/>
          <pc:sldMk cId="228143444" sldId="306"/>
        </pc:sldMkLst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228143444" sldId="306"/>
            <ac:spMk id="6" creationId="{5B388790-BEA1-48FA-8E60-BE05F21625EC}"/>
          </ac:spMkLst>
        </pc:spChg>
        <pc:spChg chg="del">
          <ac:chgData name="Andrew Cheyne (PGR)" userId="2bcff914-d98f-49a4-8e6a-5259735e2622" providerId="ADAL" clId="{FF1DFDC3-6229-40A0-AA10-A97285DA93F4}" dt="2025-06-11T03:07:27.079" v="9643" actId="478"/>
          <ac:spMkLst>
            <pc:docMk/>
            <pc:sldMk cId="228143444" sldId="306"/>
            <ac:spMk id="11" creationId="{E3159CA7-C9D9-6563-41B0-82AF72A6A380}"/>
          </ac:spMkLst>
        </pc:spChg>
        <pc:spChg chg="mod">
          <ac:chgData name="Andrew Cheyne (PGR)" userId="2bcff914-d98f-49a4-8e6a-5259735e2622" providerId="ADAL" clId="{FF1DFDC3-6229-40A0-AA10-A97285DA93F4}" dt="2025-06-11T03:11:26.788" v="9823" actId="20577"/>
          <ac:spMkLst>
            <pc:docMk/>
            <pc:sldMk cId="228143444" sldId="306"/>
            <ac:spMk id="380" creationId="{F89817BB-F583-AC79-056A-4638C95211EF}"/>
          </ac:spMkLst>
        </pc:spChg>
        <pc:spChg chg="mod">
          <ac:chgData name="Andrew Cheyne (PGR)" userId="2bcff914-d98f-49a4-8e6a-5259735e2622" providerId="ADAL" clId="{FF1DFDC3-6229-40A0-AA10-A97285DA93F4}" dt="2025-06-11T03:10:59.869" v="9756"/>
          <ac:spMkLst>
            <pc:docMk/>
            <pc:sldMk cId="228143444" sldId="306"/>
            <ac:spMk id="381" creationId="{21ECC2C4-22BA-5846-CC2C-C6DBD9D64573}"/>
          </ac:spMkLst>
        </pc:spChg>
        <pc:picChg chg="mod">
          <ac:chgData name="Andrew Cheyne (PGR)" userId="2bcff914-d98f-49a4-8e6a-5259735e2622" providerId="ADAL" clId="{FF1DFDC3-6229-40A0-AA10-A97285DA93F4}" dt="2025-06-11T02:57:07.609" v="9542" actId="1076"/>
          <ac:picMkLst>
            <pc:docMk/>
            <pc:sldMk cId="228143444" sldId="306"/>
            <ac:picMk id="3" creationId="{D7AE13AF-DB52-2268-3419-968EF4E7723A}"/>
          </ac:picMkLst>
        </pc:picChg>
        <pc:picChg chg="mod ord">
          <ac:chgData name="Andrew Cheyne (PGR)" userId="2bcff914-d98f-49a4-8e6a-5259735e2622" providerId="ADAL" clId="{FF1DFDC3-6229-40A0-AA10-A97285DA93F4}" dt="2025-06-11T02:57:17.748" v="9545" actId="166"/>
          <ac:picMkLst>
            <pc:docMk/>
            <pc:sldMk cId="228143444" sldId="306"/>
            <ac:picMk id="385" creationId="{ADE07DD6-075F-B8ED-6B57-54D947D8A425}"/>
          </ac:picMkLst>
        </pc:picChg>
        <pc:picChg chg="mod">
          <ac:chgData name="Andrew Cheyne (PGR)" userId="2bcff914-d98f-49a4-8e6a-5259735e2622" providerId="ADAL" clId="{FF1DFDC3-6229-40A0-AA10-A97285DA93F4}" dt="2025-06-11T02:57:25.592" v="9546" actId="1076"/>
          <ac:picMkLst>
            <pc:docMk/>
            <pc:sldMk cId="228143444" sldId="306"/>
            <ac:picMk id="391" creationId="{3C5FFDB6-F794-F2A7-3B38-C4E99D9EC27E}"/>
          </ac:picMkLst>
        </pc:picChg>
      </pc:sldChg>
      <pc:sldChg chg="addSp delSp modSp mod">
        <pc:chgData name="Andrew Cheyne (PGR)" userId="2bcff914-d98f-49a4-8e6a-5259735e2622" providerId="ADAL" clId="{FF1DFDC3-6229-40A0-AA10-A97285DA93F4}" dt="2025-06-11T12:41:13.031" v="10712" actId="1076"/>
        <pc:sldMkLst>
          <pc:docMk/>
          <pc:sldMk cId="1312505053" sldId="307"/>
        </pc:sldMkLst>
        <pc:spChg chg="mod">
          <ac:chgData name="Andrew Cheyne (PGR)" userId="2bcff914-d98f-49a4-8e6a-5259735e2622" providerId="ADAL" clId="{FF1DFDC3-6229-40A0-AA10-A97285DA93F4}" dt="2025-06-10T22:53:49.335" v="9063" actId="1036"/>
          <ac:spMkLst>
            <pc:docMk/>
            <pc:sldMk cId="1312505053" sldId="307"/>
            <ac:spMk id="2" creationId="{7EC49D75-1A0C-F832-70BE-EFB26EC27927}"/>
          </ac:spMkLst>
        </pc:spChg>
        <pc:spChg chg="mod">
          <ac:chgData name="Andrew Cheyne (PGR)" userId="2bcff914-d98f-49a4-8e6a-5259735e2622" providerId="ADAL" clId="{FF1DFDC3-6229-40A0-AA10-A97285DA93F4}" dt="2025-06-10T22:53:39.924" v="9058" actId="1076"/>
          <ac:spMkLst>
            <pc:docMk/>
            <pc:sldMk cId="1312505053" sldId="307"/>
            <ac:spMk id="5" creationId="{AD51940E-403F-0860-E8B1-737BFA8CE2D7}"/>
          </ac:spMkLst>
        </pc:spChg>
        <pc:spChg chg="add mod">
          <ac:chgData name="Andrew Cheyne (PGR)" userId="2bcff914-d98f-49a4-8e6a-5259735e2622" providerId="ADAL" clId="{FF1DFDC3-6229-40A0-AA10-A97285DA93F4}" dt="2025-06-10T18:12:43.706" v="6295"/>
          <ac:spMkLst>
            <pc:docMk/>
            <pc:sldMk cId="1312505053" sldId="307"/>
            <ac:spMk id="10" creationId="{6C5005C3-10C9-0D46-8793-CE9F8EEE38F6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1312505053" sldId="307"/>
            <ac:spMk id="13" creationId="{3BDDD465-DBCD-7B87-C293-D7ADB5C14A0F}"/>
          </ac:spMkLst>
        </pc:spChg>
        <pc:spChg chg="add del mod">
          <ac:chgData name="Andrew Cheyne (PGR)" userId="2bcff914-d98f-49a4-8e6a-5259735e2622" providerId="ADAL" clId="{FF1DFDC3-6229-40A0-AA10-A97285DA93F4}" dt="2025-06-10T22:51:56.585" v="9046" actId="478"/>
          <ac:spMkLst>
            <pc:docMk/>
            <pc:sldMk cId="1312505053" sldId="307"/>
            <ac:spMk id="14" creationId="{892DA4BE-838B-1114-B305-3D0EF10646F9}"/>
          </ac:spMkLst>
        </pc:spChg>
        <pc:spChg chg="add del mod">
          <ac:chgData name="Andrew Cheyne (PGR)" userId="2bcff914-d98f-49a4-8e6a-5259735e2622" providerId="ADAL" clId="{FF1DFDC3-6229-40A0-AA10-A97285DA93F4}" dt="2025-06-10T22:51:53.810" v="9045" actId="478"/>
          <ac:spMkLst>
            <pc:docMk/>
            <pc:sldMk cId="1312505053" sldId="307"/>
            <ac:spMk id="16" creationId="{7FF20EF7-3D10-2A9D-1341-96FF5E0BE73B}"/>
          </ac:spMkLst>
        </pc:spChg>
        <pc:spChg chg="add del">
          <ac:chgData name="Andrew Cheyne (PGR)" userId="2bcff914-d98f-49a4-8e6a-5259735e2622" providerId="ADAL" clId="{FF1DFDC3-6229-40A0-AA10-A97285DA93F4}" dt="2025-06-11T12:40:49.356" v="10706" actId="22"/>
          <ac:spMkLst>
            <pc:docMk/>
            <pc:sldMk cId="1312505053" sldId="307"/>
            <ac:spMk id="17" creationId="{5727EC30-85E4-A5EC-4A9C-A47176ACD0C5}"/>
          </ac:spMkLst>
        </pc:spChg>
        <pc:spChg chg="add del mod">
          <ac:chgData name="Andrew Cheyne (PGR)" userId="2bcff914-d98f-49a4-8e6a-5259735e2622" providerId="ADAL" clId="{FF1DFDC3-6229-40A0-AA10-A97285DA93F4}" dt="2025-06-10T22:54:21.108" v="9069" actId="21"/>
          <ac:spMkLst>
            <pc:docMk/>
            <pc:sldMk cId="1312505053" sldId="307"/>
            <ac:spMk id="17" creationId="{FD9FE7BE-B3A9-B576-16B7-04CE6CF08864}"/>
          </ac:spMkLst>
        </pc:spChg>
        <pc:spChg chg="add del mod">
          <ac:chgData name="Andrew Cheyne (PGR)" userId="2bcff914-d98f-49a4-8e6a-5259735e2622" providerId="ADAL" clId="{FF1DFDC3-6229-40A0-AA10-A97285DA93F4}" dt="2025-06-10T22:53:56.457" v="9064" actId="478"/>
          <ac:spMkLst>
            <pc:docMk/>
            <pc:sldMk cId="1312505053" sldId="307"/>
            <ac:spMk id="18" creationId="{7C05A231-365D-2C69-A8BD-49E7EFC75542}"/>
          </ac:spMkLst>
        </pc:spChg>
        <pc:spChg chg="add del mod">
          <ac:chgData name="Andrew Cheyne (PGR)" userId="2bcff914-d98f-49a4-8e6a-5259735e2622" providerId="ADAL" clId="{FF1DFDC3-6229-40A0-AA10-A97285DA93F4}" dt="2025-06-10T22:53:59.857" v="9065" actId="478"/>
          <ac:spMkLst>
            <pc:docMk/>
            <pc:sldMk cId="1312505053" sldId="307"/>
            <ac:spMk id="19" creationId="{098146FB-D218-2B69-E882-C758616336A5}"/>
          </ac:spMkLst>
        </pc:spChg>
        <pc:spChg chg="add mod">
          <ac:chgData name="Andrew Cheyne (PGR)" userId="2bcff914-d98f-49a4-8e6a-5259735e2622" providerId="ADAL" clId="{FF1DFDC3-6229-40A0-AA10-A97285DA93F4}" dt="2025-06-11T12:40:59.573" v="10709" actId="1076"/>
          <ac:spMkLst>
            <pc:docMk/>
            <pc:sldMk cId="1312505053" sldId="307"/>
            <ac:spMk id="19" creationId="{993CA6D0-54DF-7B8A-BCAF-40E67DD8E28F}"/>
          </ac:spMkLst>
        </pc:spChg>
        <pc:spChg chg="add del mod">
          <ac:chgData name="Andrew Cheyne (PGR)" userId="2bcff914-d98f-49a4-8e6a-5259735e2622" providerId="ADAL" clId="{FF1DFDC3-6229-40A0-AA10-A97285DA93F4}" dt="2025-06-11T03:08:59" v="9743" actId="478"/>
          <ac:spMkLst>
            <pc:docMk/>
            <pc:sldMk cId="1312505053" sldId="307"/>
            <ac:spMk id="20" creationId="{0A45B4F5-0404-BA59-1EB9-45534B60D68D}"/>
          </ac:spMkLst>
        </pc:spChg>
        <pc:spChg chg="add mod">
          <ac:chgData name="Andrew Cheyne (PGR)" userId="2bcff914-d98f-49a4-8e6a-5259735e2622" providerId="ADAL" clId="{FF1DFDC3-6229-40A0-AA10-A97285DA93F4}" dt="2025-06-10T22:50:46.709" v="9035" actId="14100"/>
          <ac:spMkLst>
            <pc:docMk/>
            <pc:sldMk cId="1312505053" sldId="307"/>
            <ac:spMk id="21" creationId="{D55793D9-AB99-CD5E-D438-99FDD6A7F251}"/>
          </ac:spMkLst>
        </pc:spChg>
        <pc:spChg chg="add del mod">
          <ac:chgData name="Andrew Cheyne (PGR)" userId="2bcff914-d98f-49a4-8e6a-5259735e2622" providerId="ADAL" clId="{FF1DFDC3-6229-40A0-AA10-A97285DA93F4}" dt="2025-06-10T22:54:01.306" v="9066" actId="478"/>
          <ac:spMkLst>
            <pc:docMk/>
            <pc:sldMk cId="1312505053" sldId="307"/>
            <ac:spMk id="22" creationId="{2EEC70B8-0C1C-532E-0BAC-E063701C2B42}"/>
          </ac:spMkLst>
        </pc:spChg>
        <pc:spChg chg="add mod">
          <ac:chgData name="Andrew Cheyne (PGR)" userId="2bcff914-d98f-49a4-8e6a-5259735e2622" providerId="ADAL" clId="{FF1DFDC3-6229-40A0-AA10-A97285DA93F4}" dt="2025-06-11T12:41:13.031" v="10712" actId="1076"/>
          <ac:spMkLst>
            <pc:docMk/>
            <pc:sldMk cId="1312505053" sldId="307"/>
            <ac:spMk id="22" creationId="{A8BCB494-6D7A-01E1-060C-2735EFB4FFF2}"/>
          </ac:spMkLst>
        </pc:spChg>
        <pc:spChg chg="add del mod">
          <ac:chgData name="Andrew Cheyne (PGR)" userId="2bcff914-d98f-49a4-8e6a-5259735e2622" providerId="ADAL" clId="{FF1DFDC3-6229-40A0-AA10-A97285DA93F4}" dt="2025-06-10T22:52:04.929" v="9048" actId="478"/>
          <ac:spMkLst>
            <pc:docMk/>
            <pc:sldMk cId="1312505053" sldId="307"/>
            <ac:spMk id="23" creationId="{24E8EEBD-EEB8-CCD8-DDCE-3A99F12AD9C1}"/>
          </ac:spMkLst>
        </pc:spChg>
        <pc:spChg chg="add mod">
          <ac:chgData name="Andrew Cheyne (PGR)" userId="2bcff914-d98f-49a4-8e6a-5259735e2622" providerId="ADAL" clId="{FF1DFDC3-6229-40A0-AA10-A97285DA93F4}" dt="2025-06-10T22:54:24.082" v="9071" actId="1076"/>
          <ac:spMkLst>
            <pc:docMk/>
            <pc:sldMk cId="1312505053" sldId="307"/>
            <ac:spMk id="24" creationId="{FD9FE7BE-B3A9-B576-16B7-04CE6CF08864}"/>
          </ac:spMkLst>
        </pc:spChg>
        <pc:spChg chg="mod">
          <ac:chgData name="Andrew Cheyne (PGR)" userId="2bcff914-d98f-49a4-8e6a-5259735e2622" providerId="ADAL" clId="{FF1DFDC3-6229-40A0-AA10-A97285DA93F4}" dt="2025-06-11T03:11:49.640" v="9832" actId="20577"/>
          <ac:spMkLst>
            <pc:docMk/>
            <pc:sldMk cId="1312505053" sldId="307"/>
            <ac:spMk id="510" creationId="{6E5DB92E-97D1-9C4C-410B-242C45693371}"/>
          </ac:spMkLst>
        </pc:spChg>
        <pc:graphicFrameChg chg="add del mod">
          <ac:chgData name="Andrew Cheyne (PGR)" userId="2bcff914-d98f-49a4-8e6a-5259735e2622" providerId="ADAL" clId="{FF1DFDC3-6229-40A0-AA10-A97285DA93F4}" dt="2025-06-11T12:32:55.432" v="10635" actId="478"/>
          <ac:graphicFrameMkLst>
            <pc:docMk/>
            <pc:sldMk cId="1312505053" sldId="307"/>
            <ac:graphicFrameMk id="14" creationId="{EB475707-0CBD-58BE-C351-C4DB05EE8216}"/>
          </ac:graphicFrameMkLst>
        </pc:graphicFrameChg>
      </pc:sldChg>
      <pc:sldChg chg="modSp mod">
        <pc:chgData name="Andrew Cheyne (PGR)" userId="2bcff914-d98f-49a4-8e6a-5259735e2622" providerId="ADAL" clId="{FF1DFDC3-6229-40A0-AA10-A97285DA93F4}" dt="2025-06-11T12:26:49.022" v="10632" actId="20577"/>
        <pc:sldMkLst>
          <pc:docMk/>
          <pc:sldMk cId="1100245712" sldId="308"/>
        </pc:sldMkLst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1100245712" sldId="308"/>
            <ac:spMk id="8" creationId="{C96104D1-E39E-BB9F-A22F-9F2AFC050839}"/>
          </ac:spMkLst>
        </pc:spChg>
        <pc:spChg chg="mod">
          <ac:chgData name="Andrew Cheyne (PGR)" userId="2bcff914-d98f-49a4-8e6a-5259735e2622" providerId="ADAL" clId="{FF1DFDC3-6229-40A0-AA10-A97285DA93F4}" dt="2025-06-11T04:12:41.362" v="10142" actId="207"/>
          <ac:spMkLst>
            <pc:docMk/>
            <pc:sldMk cId="1100245712" sldId="308"/>
            <ac:spMk id="454" creationId="{12069F54-80EC-E2EC-8C71-80EC89BE512C}"/>
          </ac:spMkLst>
        </pc:spChg>
        <pc:spChg chg="mod">
          <ac:chgData name="Andrew Cheyne (PGR)" userId="2bcff914-d98f-49a4-8e6a-5259735e2622" providerId="ADAL" clId="{FF1DFDC3-6229-40A0-AA10-A97285DA93F4}" dt="2025-06-11T12:26:49.022" v="10632" actId="20577"/>
          <ac:spMkLst>
            <pc:docMk/>
            <pc:sldMk cId="1100245712" sldId="308"/>
            <ac:spMk id="463" creationId="{E68ADF40-C2F8-AD97-712F-798E12E74E9A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1100245712" sldId="308"/>
            <ac:spMk id="464" creationId="{954A5467-DBC9-231C-3081-B35DCB8156B1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1100245712" sldId="308"/>
            <ac:spMk id="469" creationId="{E3FABEB8-FE2B-7EE5-4FB9-5C3AFE57196B}"/>
          </ac:spMkLst>
        </pc:spChg>
      </pc:sldChg>
      <pc:sldChg chg="modSp add mod modTransition">
        <pc:chgData name="Andrew Cheyne (PGR)" userId="2bcff914-d98f-49a4-8e6a-5259735e2622" providerId="ADAL" clId="{FF1DFDC3-6229-40A0-AA10-A97285DA93F4}" dt="2025-06-10T19:57:52.454" v="7375" actId="20577"/>
        <pc:sldMkLst>
          <pc:docMk/>
          <pc:sldMk cId="2936406182" sldId="332"/>
        </pc:sldMkLst>
        <pc:spChg chg="mod">
          <ac:chgData name="Andrew Cheyne (PGR)" userId="2bcff914-d98f-49a4-8e6a-5259735e2622" providerId="ADAL" clId="{FF1DFDC3-6229-40A0-AA10-A97285DA93F4}" dt="2025-06-10T19:57:52.454" v="7375" actId="20577"/>
          <ac:spMkLst>
            <pc:docMk/>
            <pc:sldMk cId="2936406182" sldId="332"/>
            <ac:spMk id="2" creationId="{6AF167FF-8F7D-C6F6-3365-0165F193131D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2936406182" sldId="332"/>
            <ac:spMk id="3" creationId="{546D309D-2099-E818-27DE-8DE2532FA080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2936406182" sldId="332"/>
            <ac:spMk id="4" creationId="{B6245DEA-0E07-C8D3-71BD-CC21F7D99BB9}"/>
          </ac:spMkLst>
        </pc:spChg>
        <pc:spChg chg="mod">
          <ac:chgData name="Andrew Cheyne (PGR)" userId="2bcff914-d98f-49a4-8e6a-5259735e2622" providerId="ADAL" clId="{FF1DFDC3-6229-40A0-AA10-A97285DA93F4}" dt="2025-06-10T19:26:08.157" v="6846"/>
          <ac:spMkLst>
            <pc:docMk/>
            <pc:sldMk cId="2936406182" sldId="332"/>
            <ac:spMk id="5" creationId="{D8028E25-8E4B-9F66-8EEB-22E05F6A8FFF}"/>
          </ac:spMkLst>
        </pc:spChg>
      </pc:sldChg>
      <pc:sldChg chg="modSp mod">
        <pc:chgData name="Andrew Cheyne (PGR)" userId="2bcff914-d98f-49a4-8e6a-5259735e2622" providerId="ADAL" clId="{FF1DFDC3-6229-40A0-AA10-A97285DA93F4}" dt="2025-06-03T13:43:17.202" v="3643" actId="1076"/>
        <pc:sldMkLst>
          <pc:docMk/>
          <pc:sldMk cId="3355819206" sldId="343"/>
        </pc:sldMkLst>
        <pc:picChg chg="mod">
          <ac:chgData name="Andrew Cheyne (PGR)" userId="2bcff914-d98f-49a4-8e6a-5259735e2622" providerId="ADAL" clId="{FF1DFDC3-6229-40A0-AA10-A97285DA93F4}" dt="2025-06-03T13:43:11.573" v="3641" actId="14100"/>
          <ac:picMkLst>
            <pc:docMk/>
            <pc:sldMk cId="3355819206" sldId="343"/>
            <ac:picMk id="7" creationId="{6B885F9D-7D65-53A3-46A2-CCBD0FA611EB}"/>
          </ac:picMkLst>
        </pc:picChg>
        <pc:picChg chg="mod">
          <ac:chgData name="Andrew Cheyne (PGR)" userId="2bcff914-d98f-49a4-8e6a-5259735e2622" providerId="ADAL" clId="{FF1DFDC3-6229-40A0-AA10-A97285DA93F4}" dt="2025-06-03T13:43:17.202" v="3643" actId="1076"/>
          <ac:picMkLst>
            <pc:docMk/>
            <pc:sldMk cId="3355819206" sldId="343"/>
            <ac:picMk id="9" creationId="{CCA60833-0928-D4CF-8533-50E814F05C60}"/>
          </ac:picMkLst>
        </pc:picChg>
      </pc:sldChg>
      <pc:sldChg chg="addSp modSp mod modNotes">
        <pc:chgData name="Andrew Cheyne (PGR)" userId="2bcff914-d98f-49a4-8e6a-5259735e2622" providerId="ADAL" clId="{FF1DFDC3-6229-40A0-AA10-A97285DA93F4}" dt="2025-06-10T20:17:35.340" v="7828"/>
        <pc:sldMkLst>
          <pc:docMk/>
          <pc:sldMk cId="1968682739" sldId="349"/>
        </pc:sldMkLst>
        <pc:spChg chg="add mod">
          <ac:chgData name="Andrew Cheyne (PGR)" userId="2bcff914-d98f-49a4-8e6a-5259735e2622" providerId="ADAL" clId="{FF1DFDC3-6229-40A0-AA10-A97285DA93F4}" dt="2025-06-10T20:00:22.412" v="7424" actId="1076"/>
          <ac:spMkLst>
            <pc:docMk/>
            <pc:sldMk cId="1968682739" sldId="349"/>
            <ac:spMk id="5" creationId="{D409AB6B-FE71-40EF-212C-F460159D232A}"/>
          </ac:spMkLst>
        </pc:spChg>
      </pc:sldChg>
      <pc:sldChg chg="addSp delSp modSp mod">
        <pc:chgData name="Andrew Cheyne (PGR)" userId="2bcff914-d98f-49a4-8e6a-5259735e2622" providerId="ADAL" clId="{FF1DFDC3-6229-40A0-AA10-A97285DA93F4}" dt="2025-06-10T20:01:01.974" v="7462" actId="1076"/>
        <pc:sldMkLst>
          <pc:docMk/>
          <pc:sldMk cId="3420107366" sldId="354"/>
        </pc:sldMkLst>
        <pc:spChg chg="add mod">
          <ac:chgData name="Andrew Cheyne (PGR)" userId="2bcff914-d98f-49a4-8e6a-5259735e2622" providerId="ADAL" clId="{FF1DFDC3-6229-40A0-AA10-A97285DA93F4}" dt="2025-06-10T20:01:01.974" v="7462" actId="1076"/>
          <ac:spMkLst>
            <pc:docMk/>
            <pc:sldMk cId="3420107366" sldId="354"/>
            <ac:spMk id="3" creationId="{B0DAFB91-2DE7-E00D-45A0-005D06227FB5}"/>
          </ac:spMkLst>
        </pc:spChg>
        <pc:spChg chg="del mod">
          <ac:chgData name="Andrew Cheyne (PGR)" userId="2bcff914-d98f-49a4-8e6a-5259735e2622" providerId="ADAL" clId="{FF1DFDC3-6229-40A0-AA10-A97285DA93F4}" dt="2025-06-10T20:00:58.157" v="7461" actId="478"/>
          <ac:spMkLst>
            <pc:docMk/>
            <pc:sldMk cId="3420107366" sldId="354"/>
            <ac:spMk id="11" creationId="{0610AC01-1AE6-95AE-9199-8D728C889E9B}"/>
          </ac:spMkLst>
        </pc:spChg>
      </pc:sldChg>
      <pc:sldChg chg="modSp del mod">
        <pc:chgData name="Andrew Cheyne (PGR)" userId="2bcff914-d98f-49a4-8e6a-5259735e2622" providerId="ADAL" clId="{FF1DFDC3-6229-40A0-AA10-A97285DA93F4}" dt="2025-06-03T14:49:29.144" v="3646" actId="2696"/>
        <pc:sldMkLst>
          <pc:docMk/>
          <pc:sldMk cId="3331940703" sldId="355"/>
        </pc:sldMkLst>
      </pc:sldChg>
      <pc:sldChg chg="addSp delSp modSp add mod ord modNotes modNotesTx">
        <pc:chgData name="Andrew Cheyne (PGR)" userId="2bcff914-d98f-49a4-8e6a-5259735e2622" providerId="ADAL" clId="{FF1DFDC3-6229-40A0-AA10-A97285DA93F4}" dt="2025-06-11T12:42:33.343" v="10734" actId="20577"/>
        <pc:sldMkLst>
          <pc:docMk/>
          <pc:sldMk cId="3802387976" sldId="356"/>
        </pc:sldMkLst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3802387976" sldId="356"/>
            <ac:spMk id="2" creationId="{99333BEC-D08F-EC2B-300F-56A2D54E47C8}"/>
          </ac:spMkLst>
        </pc:spChg>
        <pc:spChg chg="del mod">
          <ac:chgData name="Andrew Cheyne (PGR)" userId="2bcff914-d98f-49a4-8e6a-5259735e2622" providerId="ADAL" clId="{FF1DFDC3-6229-40A0-AA10-A97285DA93F4}" dt="2025-06-11T04:42:31.282" v="10612" actId="478"/>
          <ac:spMkLst>
            <pc:docMk/>
            <pc:sldMk cId="3802387976" sldId="356"/>
            <ac:spMk id="4" creationId="{55C60F5C-AD80-5F44-BFA0-19662E421E60}"/>
          </ac:spMkLst>
        </pc:spChg>
        <pc:spChg chg="add del mod">
          <ac:chgData name="Andrew Cheyne (PGR)" userId="2bcff914-d98f-49a4-8e6a-5259735e2622" providerId="ADAL" clId="{FF1DFDC3-6229-40A0-AA10-A97285DA93F4}" dt="2025-06-11T04:42:28.503" v="10610"/>
          <ac:spMkLst>
            <pc:docMk/>
            <pc:sldMk cId="3802387976" sldId="356"/>
            <ac:spMk id="5" creationId="{0151C292-79D5-D4CD-2293-449347456E69}"/>
          </ac:spMkLst>
        </pc:spChg>
        <pc:spChg chg="mod">
          <ac:chgData name="Andrew Cheyne (PGR)" userId="2bcff914-d98f-49a4-8e6a-5259735e2622" providerId="ADAL" clId="{FF1DFDC3-6229-40A0-AA10-A97285DA93F4}" dt="2025-06-11T04:42:23.820" v="10606" actId="1076"/>
          <ac:spMkLst>
            <pc:docMk/>
            <pc:sldMk cId="3802387976" sldId="356"/>
            <ac:spMk id="9" creationId="{1702892C-24FA-4D68-CDBC-4EBD4654745F}"/>
          </ac:spMkLst>
        </pc:spChg>
        <pc:spChg chg="mod">
          <ac:chgData name="Andrew Cheyne (PGR)" userId="2bcff914-d98f-49a4-8e6a-5259735e2622" providerId="ADAL" clId="{FF1DFDC3-6229-40A0-AA10-A97285DA93F4}" dt="2025-06-11T12:42:33.343" v="10734" actId="20577"/>
          <ac:spMkLst>
            <pc:docMk/>
            <pc:sldMk cId="3802387976" sldId="356"/>
            <ac:spMk id="340" creationId="{643E25D1-642B-B8DC-E8C4-1AB3E34DFC6B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3802387976" sldId="356"/>
            <ac:spMk id="341" creationId="{22339C90-B605-A7E3-29FB-175DB9D134FE}"/>
          </ac:spMkLst>
        </pc:spChg>
        <pc:graphicFrameChg chg="del mod">
          <ac:chgData name="Andrew Cheyne (PGR)" userId="2bcff914-d98f-49a4-8e6a-5259735e2622" providerId="ADAL" clId="{FF1DFDC3-6229-40A0-AA10-A97285DA93F4}" dt="2025-06-11T04:42:28.503" v="10608" actId="478"/>
          <ac:graphicFrameMkLst>
            <pc:docMk/>
            <pc:sldMk cId="3802387976" sldId="356"/>
            <ac:graphicFrameMk id="348" creationId="{0BCFD3D6-D7D0-CA15-3414-D28761BFA88E}"/>
          </ac:graphicFrameMkLst>
        </pc:graphicFrameChg>
      </pc:sldChg>
      <pc:sldChg chg="delSp modSp add mod modNotes">
        <pc:chgData name="Andrew Cheyne (PGR)" userId="2bcff914-d98f-49a4-8e6a-5259735e2622" providerId="ADAL" clId="{FF1DFDC3-6229-40A0-AA10-A97285DA93F4}" dt="2025-06-11T12:42:21.918" v="10718" actId="478"/>
        <pc:sldMkLst>
          <pc:docMk/>
          <pc:sldMk cId="2148915228" sldId="357"/>
        </pc:sldMkLst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2148915228" sldId="357"/>
            <ac:spMk id="2" creationId="{FFD155BB-AE24-221F-A147-9E82331AAE45}"/>
          </ac:spMkLst>
        </pc:spChg>
        <pc:spChg chg="mod">
          <ac:chgData name="Andrew Cheyne (PGR)" userId="2bcff914-d98f-49a4-8e6a-5259735e2622" providerId="ADAL" clId="{FF1DFDC3-6229-40A0-AA10-A97285DA93F4}" dt="2025-06-03T14:32:49.400" v="3644" actId="313"/>
          <ac:spMkLst>
            <pc:docMk/>
            <pc:sldMk cId="2148915228" sldId="357"/>
            <ac:spMk id="5" creationId="{A88920A5-7D1F-0933-7A31-399017699638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2148915228" sldId="357"/>
            <ac:spMk id="340" creationId="{A6FF1715-85EB-46F7-150F-4D3651A8D479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2148915228" sldId="357"/>
            <ac:spMk id="341" creationId="{A8116CC7-6374-A333-C3E0-7ED606C1B94D}"/>
          </ac:spMkLst>
        </pc:spChg>
        <pc:graphicFrameChg chg="del mod">
          <ac:chgData name="Andrew Cheyne (PGR)" userId="2bcff914-d98f-49a4-8e6a-5259735e2622" providerId="ADAL" clId="{FF1DFDC3-6229-40A0-AA10-A97285DA93F4}" dt="2025-06-11T12:42:21.918" v="10718" actId="478"/>
          <ac:graphicFrameMkLst>
            <pc:docMk/>
            <pc:sldMk cId="2148915228" sldId="357"/>
            <ac:graphicFrameMk id="348" creationId="{D46C3C88-1C15-9F88-47D6-E9049ABA962C}"/>
          </ac:graphicFrameMkLst>
        </pc:graphicFrameChg>
      </pc:sldChg>
      <pc:sldChg chg="modSp add mod modAnim">
        <pc:chgData name="Andrew Cheyne (PGR)" userId="2bcff914-d98f-49a4-8e6a-5259735e2622" providerId="ADAL" clId="{FF1DFDC3-6229-40A0-AA10-A97285DA93F4}" dt="2025-06-11T11:43:40.977" v="10627" actId="14100"/>
        <pc:sldMkLst>
          <pc:docMk/>
          <pc:sldMk cId="1499207357" sldId="358"/>
        </pc:sldMkLst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1499207357" sldId="358"/>
            <ac:spMk id="5" creationId="{ED6B069F-8AEF-6017-F94F-E803A146829D}"/>
          </ac:spMkLst>
        </pc:spChg>
        <pc:spChg chg="mod">
          <ac:chgData name="Andrew Cheyne (PGR)" userId="2bcff914-d98f-49a4-8e6a-5259735e2622" providerId="ADAL" clId="{FF1DFDC3-6229-40A0-AA10-A97285DA93F4}" dt="2025-06-11T03:11:58.209" v="9834"/>
          <ac:spMkLst>
            <pc:docMk/>
            <pc:sldMk cId="1499207357" sldId="358"/>
            <ac:spMk id="438" creationId="{00000000-0000-0000-0000-000000000000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1499207357" sldId="358"/>
            <ac:spMk id="439" creationId="{00000000-0000-0000-0000-000000000000}"/>
          </ac:spMkLst>
        </pc:spChg>
        <pc:picChg chg="mod">
          <ac:chgData name="Andrew Cheyne (PGR)" userId="2bcff914-d98f-49a4-8e6a-5259735e2622" providerId="ADAL" clId="{FF1DFDC3-6229-40A0-AA10-A97285DA93F4}" dt="2025-06-11T11:43:40.977" v="10627" actId="14100"/>
          <ac:picMkLst>
            <pc:docMk/>
            <pc:sldMk cId="1499207357" sldId="358"/>
            <ac:picMk id="445" creationId="{00000000-0000-0000-0000-000000000000}"/>
          </ac:picMkLst>
        </pc:picChg>
      </pc:sldChg>
      <pc:sldChg chg="addSp delSp modSp add del mod modTransition delAnim modAnim modShow modNotes">
        <pc:chgData name="Andrew Cheyne (PGR)" userId="2bcff914-d98f-49a4-8e6a-5259735e2622" providerId="ADAL" clId="{FF1DFDC3-6229-40A0-AA10-A97285DA93F4}" dt="2025-06-11T03:14:11.455" v="9843" actId="47"/>
        <pc:sldMkLst>
          <pc:docMk/>
          <pc:sldMk cId="2606033813" sldId="359"/>
        </pc:sldMkLst>
        <pc:spChg chg="add mod">
          <ac:chgData name="Andrew Cheyne (PGR)" userId="2bcff914-d98f-49a4-8e6a-5259735e2622" providerId="ADAL" clId="{FF1DFDC3-6229-40A0-AA10-A97285DA93F4}" dt="2025-06-10T18:08:21.785" v="6287" actId="1037"/>
          <ac:spMkLst>
            <pc:docMk/>
            <pc:sldMk cId="2606033813" sldId="359"/>
            <ac:spMk id="2" creationId="{C631F864-5C59-A8EC-36B1-71838C419219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2606033813" sldId="359"/>
            <ac:spMk id="5" creationId="{50848F35-CC94-F996-0B1E-00D7827D268B}"/>
          </ac:spMkLst>
        </pc:spChg>
        <pc:spChg chg="mod">
          <ac:chgData name="Andrew Cheyne (PGR)" userId="2bcff914-d98f-49a4-8e6a-5259735e2622" providerId="ADAL" clId="{FF1DFDC3-6229-40A0-AA10-A97285DA93F4}" dt="2025-06-10T18:11:55.862" v="6291" actId="20577"/>
          <ac:spMkLst>
            <pc:docMk/>
            <pc:sldMk cId="2606033813" sldId="359"/>
            <ac:spMk id="9" creationId="{CEA2A1D1-641B-7EA7-6533-7CE8BB386DFF}"/>
          </ac:spMkLst>
        </pc:spChg>
        <pc:spChg chg="del">
          <ac:chgData name="Andrew Cheyne (PGR)" userId="2bcff914-d98f-49a4-8e6a-5259735e2622" providerId="ADAL" clId="{FF1DFDC3-6229-40A0-AA10-A97285DA93F4}" dt="2025-06-10T18:11:58.341" v="6292" actId="478"/>
          <ac:spMkLst>
            <pc:docMk/>
            <pc:sldMk cId="2606033813" sldId="359"/>
            <ac:spMk id="13" creationId="{59CD4BE2-B62D-87B6-EBA4-A97697B4D779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2606033813" sldId="359"/>
            <ac:spMk id="340" creationId="{08EF0DC9-FC6F-3F3D-E7A0-C587DF67AFBE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2606033813" sldId="359"/>
            <ac:spMk id="341" creationId="{E1237B6C-6B16-4ED6-95ED-3E3171839C07}"/>
          </ac:spMkLst>
        </pc:spChg>
      </pc:sldChg>
      <pc:sldChg chg="addSp delSp modSp add mod ord modTransition delAnim modAnim modNotes">
        <pc:chgData name="Andrew Cheyne (PGR)" userId="2bcff914-d98f-49a4-8e6a-5259735e2622" providerId="ADAL" clId="{FF1DFDC3-6229-40A0-AA10-A97285DA93F4}" dt="2025-06-11T04:03:17.255" v="10129"/>
        <pc:sldMkLst>
          <pc:docMk/>
          <pc:sldMk cId="3167586357" sldId="360"/>
        </pc:sldMkLst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3167586357" sldId="360"/>
            <ac:spMk id="3" creationId="{E118EB7D-D6D2-10E2-F6DD-207FB9412344}"/>
          </ac:spMkLst>
        </pc:spChg>
        <pc:spChg chg="add del mod">
          <ac:chgData name="Andrew Cheyne (PGR)" userId="2bcff914-d98f-49a4-8e6a-5259735e2622" providerId="ADAL" clId="{FF1DFDC3-6229-40A0-AA10-A97285DA93F4}" dt="2025-06-10T22:13:01.699" v="8424" actId="21"/>
          <ac:spMkLst>
            <pc:docMk/>
            <pc:sldMk cId="3167586357" sldId="360"/>
            <ac:spMk id="4" creationId="{4A7E68BA-486D-E215-77A6-C778A3B7FFFE}"/>
          </ac:spMkLst>
        </pc:spChg>
        <pc:spChg chg="del">
          <ac:chgData name="Andrew Cheyne (PGR)" userId="2bcff914-d98f-49a4-8e6a-5259735e2622" providerId="ADAL" clId="{FF1DFDC3-6229-40A0-AA10-A97285DA93F4}" dt="2025-06-11T04:01:41.791" v="10097" actId="478"/>
          <ac:spMkLst>
            <pc:docMk/>
            <pc:sldMk cId="3167586357" sldId="360"/>
            <ac:spMk id="7" creationId="{33029D3A-CA62-94AD-A517-499485483927}"/>
          </ac:spMkLst>
        </pc:spChg>
        <pc:spChg chg="add del mod">
          <ac:chgData name="Andrew Cheyne (PGR)" userId="2bcff914-d98f-49a4-8e6a-5259735e2622" providerId="ADAL" clId="{FF1DFDC3-6229-40A0-AA10-A97285DA93F4}" dt="2025-06-10T22:16:40.654" v="8661" actId="478"/>
          <ac:spMkLst>
            <pc:docMk/>
            <pc:sldMk cId="3167586357" sldId="360"/>
            <ac:spMk id="9" creationId="{4A7E68BA-486D-E215-77A6-C778A3B7FFFE}"/>
          </ac:spMkLst>
        </pc:spChg>
        <pc:spChg chg="add del mod">
          <ac:chgData name="Andrew Cheyne (PGR)" userId="2bcff914-d98f-49a4-8e6a-5259735e2622" providerId="ADAL" clId="{FF1DFDC3-6229-40A0-AA10-A97285DA93F4}" dt="2025-06-10T22:16:40.654" v="8661" actId="478"/>
          <ac:spMkLst>
            <pc:docMk/>
            <pc:sldMk cId="3167586357" sldId="360"/>
            <ac:spMk id="13" creationId="{76FE8D28-B602-43C9-91F4-6DF0B011758C}"/>
          </ac:spMkLst>
        </pc:spChg>
        <pc:spChg chg="add mod">
          <ac:chgData name="Andrew Cheyne (PGR)" userId="2bcff914-d98f-49a4-8e6a-5259735e2622" providerId="ADAL" clId="{FF1DFDC3-6229-40A0-AA10-A97285DA93F4}" dt="2025-06-10T22:16:48.823" v="8663" actId="1076"/>
          <ac:spMkLst>
            <pc:docMk/>
            <pc:sldMk cId="3167586357" sldId="360"/>
            <ac:spMk id="14" creationId="{327B2DAF-AFBD-233A-1AD1-EE28EAFD6D9D}"/>
          </ac:spMkLst>
        </pc:spChg>
        <pc:spChg chg="add mod">
          <ac:chgData name="Andrew Cheyne (PGR)" userId="2bcff914-d98f-49a4-8e6a-5259735e2622" providerId="ADAL" clId="{FF1DFDC3-6229-40A0-AA10-A97285DA93F4}" dt="2025-06-11T04:02:20.093" v="10120" actId="1076"/>
          <ac:spMkLst>
            <pc:docMk/>
            <pc:sldMk cId="3167586357" sldId="360"/>
            <ac:spMk id="15" creationId="{E4054936-8064-61D9-D491-FD15CD877BE8}"/>
          </ac:spMkLst>
        </pc:spChg>
        <pc:spChg chg="add del mod">
          <ac:chgData name="Andrew Cheyne (PGR)" userId="2bcff914-d98f-49a4-8e6a-5259735e2622" providerId="ADAL" clId="{FF1DFDC3-6229-40A0-AA10-A97285DA93F4}" dt="2025-06-10T22:21:00.739" v="8785" actId="478"/>
          <ac:spMkLst>
            <pc:docMk/>
            <pc:sldMk cId="3167586357" sldId="360"/>
            <ac:spMk id="16" creationId="{CD82CFEB-566A-E9C0-BA2A-050D166C8E9B}"/>
          </ac:spMkLst>
        </pc:spChg>
        <pc:spChg chg="add del mod">
          <ac:chgData name="Andrew Cheyne (PGR)" userId="2bcff914-d98f-49a4-8e6a-5259735e2622" providerId="ADAL" clId="{FF1DFDC3-6229-40A0-AA10-A97285DA93F4}" dt="2025-06-10T22:24:58.598" v="8864" actId="478"/>
          <ac:spMkLst>
            <pc:docMk/>
            <pc:sldMk cId="3167586357" sldId="360"/>
            <ac:spMk id="17" creationId="{2E443DAB-E17B-9B7C-B2AE-F952BBB7F917}"/>
          </ac:spMkLst>
        </pc:spChg>
        <pc:spChg chg="add del mod">
          <ac:chgData name="Andrew Cheyne (PGR)" userId="2bcff914-d98f-49a4-8e6a-5259735e2622" providerId="ADAL" clId="{FF1DFDC3-6229-40A0-AA10-A97285DA93F4}" dt="2025-06-10T22:26:43.391" v="8926" actId="1035"/>
          <ac:spMkLst>
            <pc:docMk/>
            <pc:sldMk cId="3167586357" sldId="360"/>
            <ac:spMk id="18" creationId="{CA04AB0A-F91A-D9DB-EB57-7E0F8B301084}"/>
          </ac:spMkLst>
        </pc:spChg>
        <pc:spChg chg="mod">
          <ac:chgData name="Andrew Cheyne (PGR)" userId="2bcff914-d98f-49a4-8e6a-5259735e2622" providerId="ADAL" clId="{FF1DFDC3-6229-40A0-AA10-A97285DA93F4}" dt="2025-06-11T04:01:35.562" v="10094"/>
          <ac:spMkLst>
            <pc:docMk/>
            <pc:sldMk cId="3167586357" sldId="360"/>
            <ac:spMk id="21" creationId="{E5A17319-F514-A129-55FF-0460220034FA}"/>
          </ac:spMkLst>
        </pc:spChg>
        <pc:spChg chg="mod">
          <ac:chgData name="Andrew Cheyne (PGR)" userId="2bcff914-d98f-49a4-8e6a-5259735e2622" providerId="ADAL" clId="{FF1DFDC3-6229-40A0-AA10-A97285DA93F4}" dt="2025-06-11T02:31:57.763" v="9152" actId="20577"/>
          <ac:spMkLst>
            <pc:docMk/>
            <pc:sldMk cId="3167586357" sldId="360"/>
            <ac:spMk id="340" creationId="{A9DFF62B-88E5-F947-F016-1B23EAAF6DA9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3167586357" sldId="360"/>
            <ac:spMk id="341" creationId="{36F9CD51-FD05-D9F7-66D6-E764111ABC70}"/>
          </ac:spMkLst>
        </pc:spChg>
        <pc:grpChg chg="add mod ord">
          <ac:chgData name="Andrew Cheyne (PGR)" userId="2bcff914-d98f-49a4-8e6a-5259735e2622" providerId="ADAL" clId="{FF1DFDC3-6229-40A0-AA10-A97285DA93F4}" dt="2025-06-11T04:02:15.920" v="10119" actId="1038"/>
          <ac:grpSpMkLst>
            <pc:docMk/>
            <pc:sldMk cId="3167586357" sldId="360"/>
            <ac:grpSpMk id="19" creationId="{32DB1C8C-5A34-71D3-ABDC-262325F9F3DB}"/>
          </ac:grpSpMkLst>
        </pc:grpChg>
        <pc:picChg chg="add del mod">
          <ac:chgData name="Andrew Cheyne (PGR)" userId="2bcff914-d98f-49a4-8e6a-5259735e2622" providerId="ADAL" clId="{FF1DFDC3-6229-40A0-AA10-A97285DA93F4}" dt="2025-06-10T22:11:48.128" v="8389" actId="21"/>
          <ac:picMkLst>
            <pc:docMk/>
            <pc:sldMk cId="3167586357" sldId="360"/>
            <ac:picMk id="2" creationId="{325EAF33-07ED-EA9C-24ED-A3B86A8B801C}"/>
          </ac:picMkLst>
        </pc:picChg>
        <pc:picChg chg="del mod ord topLvl">
          <ac:chgData name="Andrew Cheyne (PGR)" userId="2bcff914-d98f-49a4-8e6a-5259735e2622" providerId="ADAL" clId="{FF1DFDC3-6229-40A0-AA10-A97285DA93F4}" dt="2025-06-11T04:01:35.245" v="10093" actId="478"/>
          <ac:picMkLst>
            <pc:docMk/>
            <pc:sldMk cId="3167586357" sldId="360"/>
            <ac:picMk id="6" creationId="{752B978B-44B0-923A-16DB-897CB9D43671}"/>
          </ac:picMkLst>
        </pc:picChg>
        <pc:picChg chg="mod">
          <ac:chgData name="Andrew Cheyne (PGR)" userId="2bcff914-d98f-49a4-8e6a-5259735e2622" providerId="ADAL" clId="{FF1DFDC3-6229-40A0-AA10-A97285DA93F4}" dt="2025-06-11T04:01:35.562" v="10094"/>
          <ac:picMkLst>
            <pc:docMk/>
            <pc:sldMk cId="3167586357" sldId="360"/>
            <ac:picMk id="20" creationId="{5F35CA56-DA86-4329-FE6B-651382F7E5C3}"/>
          </ac:picMkLst>
        </pc:picChg>
      </pc:sldChg>
      <pc:sldChg chg="addSp delSp new del mod">
        <pc:chgData name="Andrew Cheyne (PGR)" userId="2bcff914-d98f-49a4-8e6a-5259735e2622" providerId="ADAL" clId="{FF1DFDC3-6229-40A0-AA10-A97285DA93F4}" dt="2025-06-08T18:45:11.858" v="4131" actId="47"/>
        <pc:sldMkLst>
          <pc:docMk/>
          <pc:sldMk cId="2070897541" sldId="361"/>
        </pc:sldMkLst>
      </pc:sldChg>
      <pc:sldChg chg="addSp delSp modSp new del mod">
        <pc:chgData name="Andrew Cheyne (PGR)" userId="2bcff914-d98f-49a4-8e6a-5259735e2622" providerId="ADAL" clId="{FF1DFDC3-6229-40A0-AA10-A97285DA93F4}" dt="2025-06-08T20:32:39.215" v="5255" actId="47"/>
        <pc:sldMkLst>
          <pc:docMk/>
          <pc:sldMk cId="1399694808" sldId="362"/>
        </pc:sldMkLst>
      </pc:sldChg>
      <pc:sldChg chg="modSp add del mod ord">
        <pc:chgData name="Andrew Cheyne (PGR)" userId="2bcff914-d98f-49a4-8e6a-5259735e2622" providerId="ADAL" clId="{FF1DFDC3-6229-40A0-AA10-A97285DA93F4}" dt="2025-06-08T20:55:04.661" v="5584" actId="47"/>
        <pc:sldMkLst>
          <pc:docMk/>
          <pc:sldMk cId="912271874" sldId="363"/>
        </pc:sldMkLst>
      </pc:sldChg>
      <pc:sldChg chg="addSp delSp modSp add mod ord modTransition modNotes">
        <pc:chgData name="Andrew Cheyne (PGR)" userId="2bcff914-d98f-49a4-8e6a-5259735e2622" providerId="ADAL" clId="{FF1DFDC3-6229-40A0-AA10-A97285DA93F4}" dt="2025-06-11T11:41:45.828" v="10615" actId="20577"/>
        <pc:sldMkLst>
          <pc:docMk/>
          <pc:sldMk cId="219510039" sldId="364"/>
        </pc:sldMkLst>
        <pc:spChg chg="mod">
          <ac:chgData name="Andrew Cheyne (PGR)" userId="2bcff914-d98f-49a4-8e6a-5259735e2622" providerId="ADAL" clId="{FF1DFDC3-6229-40A0-AA10-A97285DA93F4}" dt="2025-06-10T21:09:12.759" v="7932" actId="20577"/>
          <ac:spMkLst>
            <pc:docMk/>
            <pc:sldMk cId="219510039" sldId="364"/>
            <ac:spMk id="2" creationId="{C1F84BDF-DA9C-DADD-7B38-061358905322}"/>
          </ac:spMkLst>
        </pc:spChg>
        <pc:spChg chg="add mod">
          <ac:chgData name="Andrew Cheyne (PGR)" userId="2bcff914-d98f-49a4-8e6a-5259735e2622" providerId="ADAL" clId="{FF1DFDC3-6229-40A0-AA10-A97285DA93F4}" dt="2025-06-11T11:41:45.828" v="10615" actId="20577"/>
          <ac:spMkLst>
            <pc:docMk/>
            <pc:sldMk cId="219510039" sldId="364"/>
            <ac:spMk id="3" creationId="{154D2450-BB6F-8810-455F-E7EA282AF898}"/>
          </ac:spMkLst>
        </pc:spChg>
        <pc:spChg chg="del mod">
          <ac:chgData name="Andrew Cheyne (PGR)" userId="2bcff914-d98f-49a4-8e6a-5259735e2622" providerId="ADAL" clId="{FF1DFDC3-6229-40A0-AA10-A97285DA93F4}" dt="2025-06-10T20:20:17.667" v="7853" actId="478"/>
          <ac:spMkLst>
            <pc:docMk/>
            <pc:sldMk cId="219510039" sldId="364"/>
            <ac:spMk id="3" creationId="{21C1AE68-75D2-9A90-AB5A-F8D32AC70FB2}"/>
          </ac:spMkLst>
        </pc:spChg>
        <pc:spChg chg="add mod">
          <ac:chgData name="Andrew Cheyne (PGR)" userId="2bcff914-d98f-49a4-8e6a-5259735e2622" providerId="ADAL" clId="{FF1DFDC3-6229-40A0-AA10-A97285DA93F4}" dt="2025-06-10T20:19:45.009" v="7830"/>
          <ac:spMkLst>
            <pc:docMk/>
            <pc:sldMk cId="219510039" sldId="364"/>
            <ac:spMk id="4" creationId="{431CCA32-6C55-0D5C-8C60-52C5C6C96AB6}"/>
          </ac:spMkLst>
        </pc:spChg>
        <pc:spChg chg="add mod">
          <ac:chgData name="Andrew Cheyne (PGR)" userId="2bcff914-d98f-49a4-8e6a-5259735e2622" providerId="ADAL" clId="{FF1DFDC3-6229-40A0-AA10-A97285DA93F4}" dt="2025-06-10T20:19:47.159" v="7832"/>
          <ac:spMkLst>
            <pc:docMk/>
            <pc:sldMk cId="219510039" sldId="364"/>
            <ac:spMk id="5" creationId="{E235DE90-D618-5A23-9FE5-4249940B2526}"/>
          </ac:spMkLst>
        </pc:spChg>
        <pc:spChg chg="add mod">
          <ac:chgData name="Andrew Cheyne (PGR)" userId="2bcff914-d98f-49a4-8e6a-5259735e2622" providerId="ADAL" clId="{FF1DFDC3-6229-40A0-AA10-A97285DA93F4}" dt="2025-06-10T21:00:53.785" v="7867" actId="404"/>
          <ac:spMkLst>
            <pc:docMk/>
            <pc:sldMk cId="219510039" sldId="364"/>
            <ac:spMk id="6" creationId="{FA83E398-C371-1BA2-CCF4-3D1E7A85F7D4}"/>
          </ac:spMkLst>
        </pc:spChg>
        <pc:spChg chg="mod">
          <ac:chgData name="Andrew Cheyne (PGR)" userId="2bcff914-d98f-49a4-8e6a-5259735e2622" providerId="ADAL" clId="{FF1DFDC3-6229-40A0-AA10-A97285DA93F4}" dt="2025-06-10T21:08:16.893" v="7924" actId="208"/>
          <ac:spMkLst>
            <pc:docMk/>
            <pc:sldMk cId="219510039" sldId="364"/>
            <ac:spMk id="19" creationId="{D6C2DE55-2129-C755-C026-73B008EFAFF5}"/>
          </ac:spMkLst>
        </pc:spChg>
        <pc:spChg chg="mod">
          <ac:chgData name="Andrew Cheyne (PGR)" userId="2bcff914-d98f-49a4-8e6a-5259735e2622" providerId="ADAL" clId="{FF1DFDC3-6229-40A0-AA10-A97285DA93F4}" dt="2025-06-10T21:08:16.893" v="7924" actId="208"/>
          <ac:spMkLst>
            <pc:docMk/>
            <pc:sldMk cId="219510039" sldId="364"/>
            <ac:spMk id="42" creationId="{878CDB3B-E3A0-3240-82DC-8244E477C379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219510039" sldId="364"/>
            <ac:spMk id="43" creationId="{E9770B34-3E66-5996-F094-DE31FBFFE67F}"/>
          </ac:spMkLst>
        </pc:spChg>
        <pc:spChg chg="mod">
          <ac:chgData name="Andrew Cheyne (PGR)" userId="2bcff914-d98f-49a4-8e6a-5259735e2622" providerId="ADAL" clId="{FF1DFDC3-6229-40A0-AA10-A97285DA93F4}" dt="2025-06-10T21:08:16.893" v="7924" actId="208"/>
          <ac:spMkLst>
            <pc:docMk/>
            <pc:sldMk cId="219510039" sldId="364"/>
            <ac:spMk id="45" creationId="{6E45F4AE-3AED-0221-42C9-CFEC09315A0A}"/>
          </ac:spMkLst>
        </pc:spChg>
        <pc:spChg chg="mod">
          <ac:chgData name="Andrew Cheyne (PGR)" userId="2bcff914-d98f-49a4-8e6a-5259735e2622" providerId="ADAL" clId="{FF1DFDC3-6229-40A0-AA10-A97285DA93F4}" dt="2025-06-10T21:08:16.893" v="7924" actId="208"/>
          <ac:spMkLst>
            <pc:docMk/>
            <pc:sldMk cId="219510039" sldId="364"/>
            <ac:spMk id="48" creationId="{175D7A56-1E2C-4803-1B35-107EAED956C5}"/>
          </ac:spMkLst>
        </pc:spChg>
        <pc:spChg chg="mod">
          <ac:chgData name="Andrew Cheyne (PGR)" userId="2bcff914-d98f-49a4-8e6a-5259735e2622" providerId="ADAL" clId="{FF1DFDC3-6229-40A0-AA10-A97285DA93F4}" dt="2025-06-08T20:33:47.725" v="5324" actId="20577"/>
          <ac:spMkLst>
            <pc:docMk/>
            <pc:sldMk cId="219510039" sldId="364"/>
            <ac:spMk id="49" creationId="{FE01786B-774A-D6F5-75E9-B1C8BC4CC278}"/>
          </ac:spMkLst>
        </pc:spChg>
        <pc:spChg chg="mod">
          <ac:chgData name="Andrew Cheyne (PGR)" userId="2bcff914-d98f-49a4-8e6a-5259735e2622" providerId="ADAL" clId="{FF1DFDC3-6229-40A0-AA10-A97285DA93F4}" dt="2025-06-10T21:08:16.893" v="7924" actId="208"/>
          <ac:spMkLst>
            <pc:docMk/>
            <pc:sldMk cId="219510039" sldId="364"/>
            <ac:spMk id="50" creationId="{070354EA-28B6-983C-23C7-51376F28A735}"/>
          </ac:spMkLst>
        </pc:spChg>
        <pc:spChg chg="mod">
          <ac:chgData name="Andrew Cheyne (PGR)" userId="2bcff914-d98f-49a4-8e6a-5259735e2622" providerId="ADAL" clId="{FF1DFDC3-6229-40A0-AA10-A97285DA93F4}" dt="2025-06-10T21:08:16.893" v="7924" actId="208"/>
          <ac:spMkLst>
            <pc:docMk/>
            <pc:sldMk cId="219510039" sldId="364"/>
            <ac:spMk id="52" creationId="{3AF6812C-F775-E85A-EB87-110942AE20A8}"/>
          </ac:spMkLst>
        </pc:spChg>
        <pc:spChg chg="mod">
          <ac:chgData name="Andrew Cheyne (PGR)" userId="2bcff914-d98f-49a4-8e6a-5259735e2622" providerId="ADAL" clId="{FF1DFDC3-6229-40A0-AA10-A97285DA93F4}" dt="2025-06-10T21:08:16.893" v="7924" actId="208"/>
          <ac:spMkLst>
            <pc:docMk/>
            <pc:sldMk cId="219510039" sldId="364"/>
            <ac:spMk id="54" creationId="{6C0FF033-D325-F626-86D3-FF186991AFBC}"/>
          </ac:spMkLst>
        </pc:spChg>
        <pc:spChg chg="mod">
          <ac:chgData name="Andrew Cheyne (PGR)" userId="2bcff914-d98f-49a4-8e6a-5259735e2622" providerId="ADAL" clId="{FF1DFDC3-6229-40A0-AA10-A97285DA93F4}" dt="2025-06-10T21:08:16.893" v="7924" actId="208"/>
          <ac:spMkLst>
            <pc:docMk/>
            <pc:sldMk cId="219510039" sldId="364"/>
            <ac:spMk id="56" creationId="{18925215-0001-DD53-CD68-297C24C86DE6}"/>
          </ac:spMkLst>
        </pc:spChg>
        <pc:spChg chg="mod">
          <ac:chgData name="Andrew Cheyne (PGR)" userId="2bcff914-d98f-49a4-8e6a-5259735e2622" providerId="ADAL" clId="{FF1DFDC3-6229-40A0-AA10-A97285DA93F4}" dt="2025-06-10T21:08:16.893" v="7924" actId="208"/>
          <ac:spMkLst>
            <pc:docMk/>
            <pc:sldMk cId="219510039" sldId="364"/>
            <ac:spMk id="57" creationId="{C7A348B1-AAB0-AABB-3C40-FE3FBCC7D3B3}"/>
          </ac:spMkLst>
        </pc:spChg>
        <pc:spChg chg="mod">
          <ac:chgData name="Andrew Cheyne (PGR)" userId="2bcff914-d98f-49a4-8e6a-5259735e2622" providerId="ADAL" clId="{FF1DFDC3-6229-40A0-AA10-A97285DA93F4}" dt="2025-06-10T21:08:16.893" v="7924" actId="208"/>
          <ac:spMkLst>
            <pc:docMk/>
            <pc:sldMk cId="219510039" sldId="364"/>
            <ac:spMk id="58" creationId="{1B4CD8F5-8C4C-0EEB-0E83-D71E74821B07}"/>
          </ac:spMkLst>
        </pc:spChg>
        <pc:spChg chg="mod">
          <ac:chgData name="Andrew Cheyne (PGR)" userId="2bcff914-d98f-49a4-8e6a-5259735e2622" providerId="ADAL" clId="{FF1DFDC3-6229-40A0-AA10-A97285DA93F4}" dt="2025-06-10T21:07:39.142" v="7922" actId="207"/>
          <ac:spMkLst>
            <pc:docMk/>
            <pc:sldMk cId="219510039" sldId="364"/>
            <ac:spMk id="72" creationId="{183C236F-ECF8-D4D0-7B8D-02EAFFCF98C6}"/>
          </ac:spMkLst>
        </pc:spChg>
        <pc:picChg chg="add del mod">
          <ac:chgData name="Andrew Cheyne (PGR)" userId="2bcff914-d98f-49a4-8e6a-5259735e2622" providerId="ADAL" clId="{FF1DFDC3-6229-40A0-AA10-A97285DA93F4}" dt="2025-06-10T21:16:03.394" v="8075" actId="478"/>
          <ac:picMkLst>
            <pc:docMk/>
            <pc:sldMk cId="219510039" sldId="364"/>
            <ac:picMk id="4" creationId="{A74DBC2E-2D92-EB68-0430-C67166EBE505}"/>
          </ac:picMkLst>
        </pc:picChg>
        <pc:picChg chg="add del mod ord">
          <ac:chgData name="Andrew Cheyne (PGR)" userId="2bcff914-d98f-49a4-8e6a-5259735e2622" providerId="ADAL" clId="{FF1DFDC3-6229-40A0-AA10-A97285DA93F4}" dt="2025-06-10T21:12:41.904" v="7962" actId="478"/>
          <ac:picMkLst>
            <pc:docMk/>
            <pc:sldMk cId="219510039" sldId="364"/>
            <ac:picMk id="5" creationId="{D8B343F1-6232-7FC6-88ED-4C10077FD1E5}"/>
          </ac:picMkLst>
        </pc:picChg>
        <pc:picChg chg="add del mod">
          <ac:chgData name="Andrew Cheyne (PGR)" userId="2bcff914-d98f-49a4-8e6a-5259735e2622" providerId="ADAL" clId="{FF1DFDC3-6229-40A0-AA10-A97285DA93F4}" dt="2025-06-10T20:29:28.929" v="7859" actId="478"/>
          <ac:picMkLst>
            <pc:docMk/>
            <pc:sldMk cId="219510039" sldId="364"/>
            <ac:picMk id="7" creationId="{0B6E7189-0C93-92BC-3AF8-B3FA4DF4AE3E}"/>
          </ac:picMkLst>
        </pc:picChg>
        <pc:picChg chg="add del mod">
          <ac:chgData name="Andrew Cheyne (PGR)" userId="2bcff914-d98f-49a4-8e6a-5259735e2622" providerId="ADAL" clId="{FF1DFDC3-6229-40A0-AA10-A97285DA93F4}" dt="2025-06-10T21:16:01.725" v="8074" actId="478"/>
          <ac:picMkLst>
            <pc:docMk/>
            <pc:sldMk cId="219510039" sldId="364"/>
            <ac:picMk id="7" creationId="{4C2F9D2F-816F-7BEC-A5EF-BE4C41D19B34}"/>
          </ac:picMkLst>
        </pc:picChg>
        <pc:picChg chg="add mod">
          <ac:chgData name="Andrew Cheyne (PGR)" userId="2bcff914-d98f-49a4-8e6a-5259735e2622" providerId="ADAL" clId="{FF1DFDC3-6229-40A0-AA10-A97285DA93F4}" dt="2025-06-10T21:10:23.912" v="7941" actId="1076"/>
          <ac:picMkLst>
            <pc:docMk/>
            <pc:sldMk cId="219510039" sldId="364"/>
            <ac:picMk id="9" creationId="{1A7F6091-0C2A-98AE-60B2-BAB725ACC3BD}"/>
          </ac:picMkLst>
        </pc:picChg>
        <pc:picChg chg="add mod">
          <ac:chgData name="Andrew Cheyne (PGR)" userId="2bcff914-d98f-49a4-8e6a-5259735e2622" providerId="ADAL" clId="{FF1DFDC3-6229-40A0-AA10-A97285DA93F4}" dt="2025-06-10T21:16:48.472" v="8086" actId="1036"/>
          <ac:picMkLst>
            <pc:docMk/>
            <pc:sldMk cId="219510039" sldId="364"/>
            <ac:picMk id="1026" creationId="{C9A65939-B389-6529-1A85-13543650F199}"/>
          </ac:picMkLst>
        </pc:picChg>
      </pc:sldChg>
      <pc:sldChg chg="addSp delSp modSp add del mod ord modTransition modNotes">
        <pc:chgData name="Andrew Cheyne (PGR)" userId="2bcff914-d98f-49a4-8e6a-5259735e2622" providerId="ADAL" clId="{FF1DFDC3-6229-40A0-AA10-A97285DA93F4}" dt="2025-06-10T21:35:24.941" v="8090" actId="47"/>
        <pc:sldMkLst>
          <pc:docMk/>
          <pc:sldMk cId="1116217995" sldId="365"/>
        </pc:sldMkLst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1116217995" sldId="365"/>
            <ac:spMk id="2" creationId="{35DBB3AC-D945-4F8C-EF3B-A4ED2029C87D}"/>
          </ac:spMkLst>
        </pc:spChg>
        <pc:spChg chg="add mod">
          <ac:chgData name="Andrew Cheyne (PGR)" userId="2bcff914-d98f-49a4-8e6a-5259735e2622" providerId="ADAL" clId="{FF1DFDC3-6229-40A0-AA10-A97285DA93F4}" dt="2025-06-10T19:26:48.322" v="6872"/>
          <ac:spMkLst>
            <pc:docMk/>
            <pc:sldMk cId="1116217995" sldId="365"/>
            <ac:spMk id="6" creationId="{57971ED6-7A10-6D0E-F15E-1841B818B15A}"/>
          </ac:spMkLst>
        </pc:spChg>
        <pc:spChg chg="mod">
          <ac:chgData name="Andrew Cheyne (PGR)" userId="2bcff914-d98f-49a4-8e6a-5259735e2622" providerId="ADAL" clId="{FF1DFDC3-6229-40A0-AA10-A97285DA93F4}" dt="2025-06-10T19:26:08.157" v="6846"/>
          <ac:spMkLst>
            <pc:docMk/>
            <pc:sldMk cId="1116217995" sldId="365"/>
            <ac:spMk id="10" creationId="{517B4BBE-45B9-2B8A-2F09-F7D3A9C7B490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1116217995" sldId="365"/>
            <ac:spMk id="43" creationId="{92647226-D4A7-D00C-9341-A8881192A090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1116217995" sldId="365"/>
            <ac:spMk id="53" creationId="{47E9B13A-72E6-9C6E-C48A-77A6A394E5C5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1116217995" sldId="365"/>
            <ac:spMk id="54" creationId="{4E201A9F-D5F0-30D2-7392-38E2720E9A7C}"/>
          </ac:spMkLst>
        </pc:spChg>
      </pc:sldChg>
      <pc:sldChg chg="addSp delSp modSp new mod">
        <pc:chgData name="Andrew Cheyne (PGR)" userId="2bcff914-d98f-49a4-8e6a-5259735e2622" providerId="ADAL" clId="{FF1DFDC3-6229-40A0-AA10-A97285DA93F4}" dt="2025-06-11T12:43:53.997" v="10788" actId="20577"/>
        <pc:sldMkLst>
          <pc:docMk/>
          <pc:sldMk cId="3359107355" sldId="366"/>
        </pc:sldMkLst>
        <pc:spChg chg="mod">
          <ac:chgData name="Andrew Cheyne (PGR)" userId="2bcff914-d98f-49a4-8e6a-5259735e2622" providerId="ADAL" clId="{FF1DFDC3-6229-40A0-AA10-A97285DA93F4}" dt="2025-06-11T12:43:53.997" v="10788" actId="20577"/>
          <ac:spMkLst>
            <pc:docMk/>
            <pc:sldMk cId="3359107355" sldId="366"/>
            <ac:spMk id="2" creationId="{F9D7FFF0-7194-DBD5-3E43-32CCF46D303F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3359107355" sldId="366"/>
            <ac:spMk id="3" creationId="{DEA31057-A629-B42A-6717-92FB52B8BBA1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3359107355" sldId="366"/>
            <ac:spMk id="4" creationId="{10C1D538-B05F-6CAB-E6E1-EE8527688239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3359107355" sldId="366"/>
            <ac:spMk id="5" creationId="{2944F1A7-2D68-C776-1A43-197ABDCC3F51}"/>
          </ac:spMkLst>
        </pc:spChg>
        <pc:spChg chg="del">
          <ac:chgData name="Andrew Cheyne (PGR)" userId="2bcff914-d98f-49a4-8e6a-5259735e2622" providerId="ADAL" clId="{FF1DFDC3-6229-40A0-AA10-A97285DA93F4}" dt="2025-06-10T13:18:21.426" v="5958" actId="22"/>
          <ac:spMkLst>
            <pc:docMk/>
            <pc:sldMk cId="3359107355" sldId="366"/>
            <ac:spMk id="5" creationId="{A7FAA1A2-DCC8-8966-95DE-D09A073F06A1}"/>
          </ac:spMkLst>
        </pc:spChg>
        <pc:picChg chg="add mod ord">
          <ac:chgData name="Andrew Cheyne (PGR)" userId="2bcff914-d98f-49a4-8e6a-5259735e2622" providerId="ADAL" clId="{FF1DFDC3-6229-40A0-AA10-A97285DA93F4}" dt="2025-06-10T19:57:39.117" v="7337" actId="1076"/>
          <ac:picMkLst>
            <pc:docMk/>
            <pc:sldMk cId="3359107355" sldId="366"/>
            <ac:picMk id="7" creationId="{DEFC997D-64FB-0103-0B38-018610733138}"/>
          </ac:picMkLst>
        </pc:picChg>
      </pc:sldChg>
      <pc:sldChg chg="modSp new del mod">
        <pc:chgData name="Andrew Cheyne (PGR)" userId="2bcff914-d98f-49a4-8e6a-5259735e2622" providerId="ADAL" clId="{FF1DFDC3-6229-40A0-AA10-A97285DA93F4}" dt="2025-06-10T17:58:49.729" v="6147" actId="47"/>
        <pc:sldMkLst>
          <pc:docMk/>
          <pc:sldMk cId="738751175" sldId="367"/>
        </pc:sldMkLst>
        <pc:spChg chg="mod">
          <ac:chgData name="Andrew Cheyne (PGR)" userId="2bcff914-d98f-49a4-8e6a-5259735e2622" providerId="ADAL" clId="{FF1DFDC3-6229-40A0-AA10-A97285DA93F4}" dt="2025-06-10T17:58:48.094" v="6146" actId="27636"/>
          <ac:spMkLst>
            <pc:docMk/>
            <pc:sldMk cId="738751175" sldId="367"/>
            <ac:spMk id="2" creationId="{8A464D01-126C-0ECE-79D5-E4103CDA9E36}"/>
          </ac:spMkLst>
        </pc:spChg>
        <pc:spChg chg="mod">
          <ac:chgData name="Andrew Cheyne (PGR)" userId="2bcff914-d98f-49a4-8e6a-5259735e2622" providerId="ADAL" clId="{FF1DFDC3-6229-40A0-AA10-A97285DA93F4}" dt="2025-06-10T17:58:48.094" v="6145" actId="27636"/>
          <ac:spMkLst>
            <pc:docMk/>
            <pc:sldMk cId="738751175" sldId="367"/>
            <ac:spMk id="3" creationId="{80511E63-F1DD-31C1-A6AD-8F801D3C44A2}"/>
          </ac:spMkLst>
        </pc:spChg>
      </pc:sldChg>
      <pc:sldChg chg="addSp delSp modSp add mod ord setBg modNotes">
        <pc:chgData name="Andrew Cheyne (PGR)" userId="2bcff914-d98f-49a4-8e6a-5259735e2622" providerId="ADAL" clId="{FF1DFDC3-6229-40A0-AA10-A97285DA93F4}" dt="2025-06-11T04:22:47.564" v="10577" actId="1076"/>
        <pc:sldMkLst>
          <pc:docMk/>
          <pc:sldMk cId="2974516461" sldId="367"/>
        </pc:sldMkLst>
        <pc:spChg chg="add mod">
          <ac:chgData name="Andrew Cheyne (PGR)" userId="2bcff914-d98f-49a4-8e6a-5259735e2622" providerId="ADAL" clId="{FF1DFDC3-6229-40A0-AA10-A97285DA93F4}" dt="2025-06-11T04:22:47.564" v="10577" actId="1076"/>
          <ac:spMkLst>
            <pc:docMk/>
            <pc:sldMk cId="2974516461" sldId="367"/>
            <ac:spMk id="3" creationId="{B00A8952-138B-061B-D163-4586480F4502}"/>
          </ac:spMkLst>
        </pc:spChg>
        <pc:spChg chg="add mod">
          <ac:chgData name="Andrew Cheyne (PGR)" userId="2bcff914-d98f-49a4-8e6a-5259735e2622" providerId="ADAL" clId="{FF1DFDC3-6229-40A0-AA10-A97285DA93F4}" dt="2025-06-11T04:22:41.113" v="10576" actId="1076"/>
          <ac:spMkLst>
            <pc:docMk/>
            <pc:sldMk cId="2974516461" sldId="367"/>
            <ac:spMk id="6" creationId="{1FB8E56C-1075-E3A4-4BF5-9A2E82768C85}"/>
          </ac:spMkLst>
        </pc:spChg>
        <pc:spChg chg="mod">
          <ac:chgData name="Andrew Cheyne (PGR)" userId="2bcff914-d98f-49a4-8e6a-5259735e2622" providerId="ADAL" clId="{FF1DFDC3-6229-40A0-AA10-A97285DA93F4}" dt="2025-06-10T19:26:48.322" v="6872"/>
          <ac:spMkLst>
            <pc:docMk/>
            <pc:sldMk cId="2974516461" sldId="367"/>
            <ac:spMk id="7" creationId="{982FE370-5658-22E8-F347-25C29C524330}"/>
          </ac:spMkLst>
        </pc:spChg>
        <pc:spChg chg="del">
          <ac:chgData name="Andrew Cheyne (PGR)" userId="2bcff914-d98f-49a4-8e6a-5259735e2622" providerId="ADAL" clId="{FF1DFDC3-6229-40A0-AA10-A97285DA93F4}" dt="2025-06-10T18:41:07.800" v="6486" actId="478"/>
          <ac:spMkLst>
            <pc:docMk/>
            <pc:sldMk cId="2974516461" sldId="367"/>
            <ac:spMk id="595" creationId="{38241A0C-81B2-AB8B-311B-2EB9BE3714A1}"/>
          </ac:spMkLst>
        </pc:spChg>
        <pc:picChg chg="add mod">
          <ac:chgData name="Andrew Cheyne (PGR)" userId="2bcff914-d98f-49a4-8e6a-5259735e2622" providerId="ADAL" clId="{FF1DFDC3-6229-40A0-AA10-A97285DA93F4}" dt="2025-06-11T04:22:19.164" v="10572"/>
          <ac:picMkLst>
            <pc:docMk/>
            <pc:sldMk cId="2974516461" sldId="367"/>
            <ac:picMk id="2" creationId="{2A37671E-14C4-00BC-8467-58E9524C7010}"/>
          </ac:picMkLst>
        </pc:picChg>
        <pc:picChg chg="del">
          <ac:chgData name="Andrew Cheyne (PGR)" userId="2bcff914-d98f-49a4-8e6a-5259735e2622" providerId="ADAL" clId="{FF1DFDC3-6229-40A0-AA10-A97285DA93F4}" dt="2025-06-10T18:40:59.387" v="6485" actId="478"/>
          <ac:picMkLst>
            <pc:docMk/>
            <pc:sldMk cId="2974516461" sldId="367"/>
            <ac:picMk id="4" creationId="{7CE60A41-5658-3507-5CF6-01B03458C6CE}"/>
          </ac:picMkLst>
        </pc:picChg>
        <pc:picChg chg="mod">
          <ac:chgData name="Andrew Cheyne (PGR)" userId="2bcff914-d98f-49a4-8e6a-5259735e2622" providerId="ADAL" clId="{FF1DFDC3-6229-40A0-AA10-A97285DA93F4}" dt="2025-06-11T04:22:28.185" v="10574" actId="1076"/>
          <ac:picMkLst>
            <pc:docMk/>
            <pc:sldMk cId="2974516461" sldId="367"/>
            <ac:picMk id="5" creationId="{50F1C621-4C04-73E5-39A2-F4E30ED43523}"/>
          </ac:picMkLst>
        </pc:picChg>
      </pc:sldChg>
      <pc:sldChg chg="modSp add mod ord">
        <pc:chgData name="Andrew Cheyne (PGR)" userId="2bcff914-d98f-49a4-8e6a-5259735e2622" providerId="ADAL" clId="{FF1DFDC3-6229-40A0-AA10-A97285DA93F4}" dt="2025-06-10T21:37:01.827" v="8119" actId="20577"/>
        <pc:sldMkLst>
          <pc:docMk/>
          <pc:sldMk cId="1584852286" sldId="368"/>
        </pc:sldMkLst>
        <pc:spChg chg="mod">
          <ac:chgData name="Andrew Cheyne (PGR)" userId="2bcff914-d98f-49a4-8e6a-5259735e2622" providerId="ADAL" clId="{FF1DFDC3-6229-40A0-AA10-A97285DA93F4}" dt="2025-06-10T21:36:21.363" v="8105" actId="20577"/>
          <ac:spMkLst>
            <pc:docMk/>
            <pc:sldMk cId="1584852286" sldId="368"/>
            <ac:spMk id="2" creationId="{92AA0417-2616-7C24-FB7A-B5D14699C14F}"/>
          </ac:spMkLst>
        </pc:spChg>
        <pc:spChg chg="mod">
          <ac:chgData name="Andrew Cheyne (PGR)" userId="2bcff914-d98f-49a4-8e6a-5259735e2622" providerId="ADAL" clId="{FF1DFDC3-6229-40A0-AA10-A97285DA93F4}" dt="2025-06-10T21:37:01.827" v="8119" actId="20577"/>
          <ac:spMkLst>
            <pc:docMk/>
            <pc:sldMk cId="1584852286" sldId="368"/>
            <ac:spMk id="3" creationId="{4121C494-36F1-C2E0-30BA-140E68BD0490}"/>
          </ac:spMkLst>
        </pc:spChg>
        <pc:spChg chg="mod">
          <ac:chgData name="Andrew Cheyne (PGR)" userId="2bcff914-d98f-49a4-8e6a-5259735e2622" providerId="ADAL" clId="{FF1DFDC3-6229-40A0-AA10-A97285DA93F4}" dt="2025-06-10T21:36:01.179" v="8093" actId="207"/>
          <ac:spMkLst>
            <pc:docMk/>
            <pc:sldMk cId="1584852286" sldId="368"/>
            <ac:spMk id="19" creationId="{95418506-FD1F-7CF4-F1C5-36CE69D633C7}"/>
          </ac:spMkLst>
        </pc:spChg>
        <pc:spChg chg="mod">
          <ac:chgData name="Andrew Cheyne (PGR)" userId="2bcff914-d98f-49a4-8e6a-5259735e2622" providerId="ADAL" clId="{FF1DFDC3-6229-40A0-AA10-A97285DA93F4}" dt="2025-06-10T21:36:01.179" v="8093" actId="207"/>
          <ac:spMkLst>
            <pc:docMk/>
            <pc:sldMk cId="1584852286" sldId="368"/>
            <ac:spMk id="44" creationId="{DCDE3316-9527-D334-310E-4D953F5BFC8D}"/>
          </ac:spMkLst>
        </pc:spChg>
        <pc:spChg chg="mod">
          <ac:chgData name="Andrew Cheyne (PGR)" userId="2bcff914-d98f-49a4-8e6a-5259735e2622" providerId="ADAL" clId="{FF1DFDC3-6229-40A0-AA10-A97285DA93F4}" dt="2025-06-10T21:36:01.179" v="8093" actId="207"/>
          <ac:spMkLst>
            <pc:docMk/>
            <pc:sldMk cId="1584852286" sldId="368"/>
            <ac:spMk id="46" creationId="{65DA753D-EA85-F37C-635E-F0B59A6658FB}"/>
          </ac:spMkLst>
        </pc:spChg>
        <pc:spChg chg="mod">
          <ac:chgData name="Andrew Cheyne (PGR)" userId="2bcff914-d98f-49a4-8e6a-5259735e2622" providerId="ADAL" clId="{FF1DFDC3-6229-40A0-AA10-A97285DA93F4}" dt="2025-06-10T21:36:01.179" v="8093" actId="207"/>
          <ac:spMkLst>
            <pc:docMk/>
            <pc:sldMk cId="1584852286" sldId="368"/>
            <ac:spMk id="47" creationId="{B8BE0DEE-1A87-B105-2250-45793B58D76A}"/>
          </ac:spMkLst>
        </pc:spChg>
        <pc:spChg chg="mod">
          <ac:chgData name="Andrew Cheyne (PGR)" userId="2bcff914-d98f-49a4-8e6a-5259735e2622" providerId="ADAL" clId="{FF1DFDC3-6229-40A0-AA10-A97285DA93F4}" dt="2025-06-10T21:36:01.179" v="8093" actId="207"/>
          <ac:spMkLst>
            <pc:docMk/>
            <pc:sldMk cId="1584852286" sldId="368"/>
            <ac:spMk id="54" creationId="{E24A3B6A-5CAC-BFDA-B75D-F4B3D92F07D6}"/>
          </ac:spMkLst>
        </pc:spChg>
        <pc:spChg chg="mod">
          <ac:chgData name="Andrew Cheyne (PGR)" userId="2bcff914-d98f-49a4-8e6a-5259735e2622" providerId="ADAL" clId="{FF1DFDC3-6229-40A0-AA10-A97285DA93F4}" dt="2025-06-10T21:36:01.179" v="8093" actId="207"/>
          <ac:spMkLst>
            <pc:docMk/>
            <pc:sldMk cId="1584852286" sldId="368"/>
            <ac:spMk id="55" creationId="{7EF2D0E7-ECAE-FE17-DFB0-42DF90A48FBC}"/>
          </ac:spMkLst>
        </pc:spChg>
        <pc:spChg chg="mod">
          <ac:chgData name="Andrew Cheyne (PGR)" userId="2bcff914-d98f-49a4-8e6a-5259735e2622" providerId="ADAL" clId="{FF1DFDC3-6229-40A0-AA10-A97285DA93F4}" dt="2025-06-10T21:36:01.179" v="8093" actId="207"/>
          <ac:spMkLst>
            <pc:docMk/>
            <pc:sldMk cId="1584852286" sldId="368"/>
            <ac:spMk id="56" creationId="{BEFA7EC6-5237-18CA-CD99-5A283B00420D}"/>
          </ac:spMkLst>
        </pc:spChg>
        <pc:spChg chg="mod">
          <ac:chgData name="Andrew Cheyne (PGR)" userId="2bcff914-d98f-49a4-8e6a-5259735e2622" providerId="ADAL" clId="{FF1DFDC3-6229-40A0-AA10-A97285DA93F4}" dt="2025-06-10T21:36:01.179" v="8093" actId="207"/>
          <ac:spMkLst>
            <pc:docMk/>
            <pc:sldMk cId="1584852286" sldId="368"/>
            <ac:spMk id="57" creationId="{FD077561-B55B-FEBD-54B0-A74A5D9F239F}"/>
          </ac:spMkLst>
        </pc:spChg>
        <pc:spChg chg="mod">
          <ac:chgData name="Andrew Cheyne (PGR)" userId="2bcff914-d98f-49a4-8e6a-5259735e2622" providerId="ADAL" clId="{FF1DFDC3-6229-40A0-AA10-A97285DA93F4}" dt="2025-06-10T21:36:01.179" v="8093" actId="207"/>
          <ac:spMkLst>
            <pc:docMk/>
            <pc:sldMk cId="1584852286" sldId="368"/>
            <ac:spMk id="58" creationId="{7B995C32-574D-A25F-45F8-7BFFCC25D53B}"/>
          </ac:spMkLst>
        </pc:spChg>
        <pc:spChg chg="mod">
          <ac:chgData name="Andrew Cheyne (PGR)" userId="2bcff914-d98f-49a4-8e6a-5259735e2622" providerId="ADAL" clId="{FF1DFDC3-6229-40A0-AA10-A97285DA93F4}" dt="2025-06-10T21:36:01.179" v="8093" actId="207"/>
          <ac:spMkLst>
            <pc:docMk/>
            <pc:sldMk cId="1584852286" sldId="368"/>
            <ac:spMk id="62" creationId="{AAA9E04D-FB58-C3B5-C9E4-163D25ACE1C1}"/>
          </ac:spMkLst>
        </pc:spChg>
      </pc:sldChg>
      <pc:sldChg chg="addSp delSp modSp add mod modAnim">
        <pc:chgData name="Andrew Cheyne (PGR)" userId="2bcff914-d98f-49a4-8e6a-5259735e2622" providerId="ADAL" clId="{FF1DFDC3-6229-40A0-AA10-A97285DA93F4}" dt="2025-06-11T02:26:47.352" v="9094" actId="20577"/>
        <pc:sldMkLst>
          <pc:docMk/>
          <pc:sldMk cId="1024048150" sldId="369"/>
        </pc:sldMkLst>
        <pc:spChg chg="add mod">
          <ac:chgData name="Andrew Cheyne (PGR)" userId="2bcff914-d98f-49a4-8e6a-5259735e2622" providerId="ADAL" clId="{FF1DFDC3-6229-40A0-AA10-A97285DA93F4}" dt="2025-06-10T22:15:44.418" v="8659" actId="14100"/>
          <ac:spMkLst>
            <pc:docMk/>
            <pc:sldMk cId="1024048150" sldId="369"/>
            <ac:spMk id="4" creationId="{9B96D5C8-7644-D4ED-2C21-E434005AC14F}"/>
          </ac:spMkLst>
        </pc:spChg>
        <pc:spChg chg="del">
          <ac:chgData name="Andrew Cheyne (PGR)" userId="2bcff914-d98f-49a4-8e6a-5259735e2622" providerId="ADAL" clId="{FF1DFDC3-6229-40A0-AA10-A97285DA93F4}" dt="2025-06-10T22:12:09.588" v="8395" actId="478"/>
          <ac:spMkLst>
            <pc:docMk/>
            <pc:sldMk cId="1024048150" sldId="369"/>
            <ac:spMk id="7" creationId="{B72640EE-FF6F-3ADC-4A3B-8C4F066FC4B2}"/>
          </ac:spMkLst>
        </pc:spChg>
        <pc:spChg chg="add mod">
          <ac:chgData name="Andrew Cheyne (PGR)" userId="2bcff914-d98f-49a4-8e6a-5259735e2622" providerId="ADAL" clId="{FF1DFDC3-6229-40A0-AA10-A97285DA93F4}" dt="2025-06-10T22:15:40.268" v="8658" actId="692"/>
          <ac:spMkLst>
            <pc:docMk/>
            <pc:sldMk cId="1024048150" sldId="369"/>
            <ac:spMk id="9" creationId="{9EB4D431-9781-3E3A-D93A-29812FAD99A9}"/>
          </ac:spMkLst>
        </pc:spChg>
        <pc:spChg chg="add del mod">
          <ac:chgData name="Andrew Cheyne (PGR)" userId="2bcff914-d98f-49a4-8e6a-5259735e2622" providerId="ADAL" clId="{FF1DFDC3-6229-40A0-AA10-A97285DA93F4}" dt="2025-06-10T22:22:04.621" v="8796" actId="478"/>
          <ac:spMkLst>
            <pc:docMk/>
            <pc:sldMk cId="1024048150" sldId="369"/>
            <ac:spMk id="13" creationId="{1E626985-4232-903C-E593-F7968F740E0B}"/>
          </ac:spMkLst>
        </pc:spChg>
        <pc:spChg chg="add del mod">
          <ac:chgData name="Andrew Cheyne (PGR)" userId="2bcff914-d98f-49a4-8e6a-5259735e2622" providerId="ADAL" clId="{FF1DFDC3-6229-40A0-AA10-A97285DA93F4}" dt="2025-06-10T22:27:12.996" v="8927" actId="478"/>
          <ac:spMkLst>
            <pc:docMk/>
            <pc:sldMk cId="1024048150" sldId="369"/>
            <ac:spMk id="14" creationId="{DF142A0F-E4CD-54C1-1DF9-7FDAC964B89B}"/>
          </ac:spMkLst>
        </pc:spChg>
        <pc:spChg chg="add mod">
          <ac:chgData name="Andrew Cheyne (PGR)" userId="2bcff914-d98f-49a4-8e6a-5259735e2622" providerId="ADAL" clId="{FF1DFDC3-6229-40A0-AA10-A97285DA93F4}" dt="2025-06-10T22:28:34.493" v="8957" actId="14100"/>
          <ac:spMkLst>
            <pc:docMk/>
            <pc:sldMk cId="1024048150" sldId="369"/>
            <ac:spMk id="15" creationId="{035CFBD1-2ED0-62BF-2C6B-817718F25C4C}"/>
          </ac:spMkLst>
        </pc:spChg>
        <pc:spChg chg="mod">
          <ac:chgData name="Andrew Cheyne (PGR)" userId="2bcff914-d98f-49a4-8e6a-5259735e2622" providerId="ADAL" clId="{FF1DFDC3-6229-40A0-AA10-A97285DA93F4}" dt="2025-06-11T02:26:47.352" v="9094" actId="20577"/>
          <ac:spMkLst>
            <pc:docMk/>
            <pc:sldMk cId="1024048150" sldId="369"/>
            <ac:spMk id="341" creationId="{79B204CB-7DCB-FC5E-B2CE-30D3B7FEFD0D}"/>
          </ac:spMkLst>
        </pc:spChg>
        <pc:picChg chg="add mod">
          <ac:chgData name="Andrew Cheyne (PGR)" userId="2bcff914-d98f-49a4-8e6a-5259735e2622" providerId="ADAL" clId="{FF1DFDC3-6229-40A0-AA10-A97285DA93F4}" dt="2025-06-10T22:12:13.607" v="8396" actId="1076"/>
          <ac:picMkLst>
            <pc:docMk/>
            <pc:sldMk cId="1024048150" sldId="369"/>
            <ac:picMk id="2" creationId="{325EAF33-07ED-EA9C-24ED-A3B86A8B801C}"/>
          </ac:picMkLst>
        </pc:picChg>
        <pc:picChg chg="del">
          <ac:chgData name="Andrew Cheyne (PGR)" userId="2bcff914-d98f-49a4-8e6a-5259735e2622" providerId="ADAL" clId="{FF1DFDC3-6229-40A0-AA10-A97285DA93F4}" dt="2025-06-10T22:12:05.780" v="8393" actId="478"/>
          <ac:picMkLst>
            <pc:docMk/>
            <pc:sldMk cId="1024048150" sldId="369"/>
            <ac:picMk id="6" creationId="{984F246A-DE3E-D4B4-D5C5-F2AEA9F123FD}"/>
          </ac:picMkLst>
        </pc:picChg>
      </pc:sldChg>
      <pc:sldChg chg="modSp add mod modAnim">
        <pc:chgData name="Andrew Cheyne (PGR)" userId="2bcff914-d98f-49a4-8e6a-5259735e2622" providerId="ADAL" clId="{FF1DFDC3-6229-40A0-AA10-A97285DA93F4}" dt="2025-06-11T03:51:59.592" v="9944" actId="1076"/>
        <pc:sldMkLst>
          <pc:docMk/>
          <pc:sldMk cId="2587781144" sldId="370"/>
        </pc:sldMkLst>
        <pc:spChg chg="mod">
          <ac:chgData name="Andrew Cheyne (PGR)" userId="2bcff914-d98f-49a4-8e6a-5259735e2622" providerId="ADAL" clId="{FF1DFDC3-6229-40A0-AA10-A97285DA93F4}" dt="2025-06-11T02:28:46.387" v="9112" actId="1037"/>
          <ac:spMkLst>
            <pc:docMk/>
            <pc:sldMk cId="2587781144" sldId="370"/>
            <ac:spMk id="2" creationId="{A2159A69-E8B9-D3BB-76D8-922E3F620FD4}"/>
          </ac:spMkLst>
        </pc:spChg>
        <pc:spChg chg="mod">
          <ac:chgData name="Andrew Cheyne (PGR)" userId="2bcff914-d98f-49a4-8e6a-5259735e2622" providerId="ADAL" clId="{FF1DFDC3-6229-40A0-AA10-A97285DA93F4}" dt="2025-06-11T02:30:57.215" v="9134" actId="20577"/>
          <ac:spMkLst>
            <pc:docMk/>
            <pc:sldMk cId="2587781144" sldId="370"/>
            <ac:spMk id="4" creationId="{CDA6757B-D839-F5D1-80C7-115506D09B9B}"/>
          </ac:spMkLst>
        </pc:spChg>
        <pc:spChg chg="mod">
          <ac:chgData name="Andrew Cheyne (PGR)" userId="2bcff914-d98f-49a4-8e6a-5259735e2622" providerId="ADAL" clId="{FF1DFDC3-6229-40A0-AA10-A97285DA93F4}" dt="2025-06-11T03:51:43.002" v="9943" actId="20577"/>
          <ac:spMkLst>
            <pc:docMk/>
            <pc:sldMk cId="2587781144" sldId="370"/>
            <ac:spMk id="9" creationId="{3545B711-D7C3-FF47-B8E6-1666116FF071}"/>
          </ac:spMkLst>
        </pc:spChg>
        <pc:spChg chg="mod">
          <ac:chgData name="Andrew Cheyne (PGR)" userId="2bcff914-d98f-49a4-8e6a-5259735e2622" providerId="ADAL" clId="{FF1DFDC3-6229-40A0-AA10-A97285DA93F4}" dt="2025-06-11T03:51:18.182" v="9899" actId="20577"/>
          <ac:spMkLst>
            <pc:docMk/>
            <pc:sldMk cId="2587781144" sldId="370"/>
            <ac:spMk id="340" creationId="{5364E20C-F772-068C-363F-0A910FD337A5}"/>
          </ac:spMkLst>
        </pc:spChg>
        <pc:grpChg chg="mod">
          <ac:chgData name="Andrew Cheyne (PGR)" userId="2bcff914-d98f-49a4-8e6a-5259735e2622" providerId="ADAL" clId="{FF1DFDC3-6229-40A0-AA10-A97285DA93F4}" dt="2025-06-11T02:28:38.728" v="9107" actId="1076"/>
          <ac:grpSpMkLst>
            <pc:docMk/>
            <pc:sldMk cId="2587781144" sldId="370"/>
            <ac:grpSpMk id="14" creationId="{FE04EBD3-A199-7C95-8390-4E9875E09F0E}"/>
          </ac:grpSpMkLst>
        </pc:grpChg>
        <pc:graphicFrameChg chg="mod modGraphic">
          <ac:chgData name="Andrew Cheyne (PGR)" userId="2bcff914-d98f-49a4-8e6a-5259735e2622" providerId="ADAL" clId="{FF1DFDC3-6229-40A0-AA10-A97285DA93F4}" dt="2025-06-11T03:51:59.592" v="9944" actId="1076"/>
          <ac:graphicFrameMkLst>
            <pc:docMk/>
            <pc:sldMk cId="2587781144" sldId="370"/>
            <ac:graphicFrameMk id="348" creationId="{142FFFA9-8CA8-BE5E-79A0-168951FB37AA}"/>
          </ac:graphicFrameMkLst>
        </pc:graphicFrameChg>
      </pc:sldChg>
      <pc:sldChg chg="addSp delSp modSp add mod ord chgLayout">
        <pc:chgData name="Andrew Cheyne (PGR)" userId="2bcff914-d98f-49a4-8e6a-5259735e2622" providerId="ADAL" clId="{FF1DFDC3-6229-40A0-AA10-A97285DA93F4}" dt="2025-06-11T03:52:10.008" v="9947" actId="20577"/>
        <pc:sldMkLst>
          <pc:docMk/>
          <pc:sldMk cId="298787324" sldId="371"/>
        </pc:sldMkLst>
        <pc:spChg chg="mod ord">
          <ac:chgData name="Andrew Cheyne (PGR)" userId="2bcff914-d98f-49a4-8e6a-5259735e2622" providerId="ADAL" clId="{FF1DFDC3-6229-40A0-AA10-A97285DA93F4}" dt="2025-06-11T02:31:15.044" v="9136" actId="6264"/>
          <ac:spMkLst>
            <pc:docMk/>
            <pc:sldMk cId="298787324" sldId="371"/>
            <ac:spMk id="2" creationId="{1CA299B2-3088-D8DE-9E84-501397B4F6B9}"/>
          </ac:spMkLst>
        </pc:spChg>
        <pc:spChg chg="add del mod">
          <ac:chgData name="Andrew Cheyne (PGR)" userId="2bcff914-d98f-49a4-8e6a-5259735e2622" providerId="ADAL" clId="{FF1DFDC3-6229-40A0-AA10-A97285DA93F4}" dt="2025-06-11T02:31:15.044" v="9136" actId="6264"/>
          <ac:spMkLst>
            <pc:docMk/>
            <pc:sldMk cId="298787324" sldId="371"/>
            <ac:spMk id="3" creationId="{A8C99E18-B4B9-1FE1-A585-1CE781B3D06C}"/>
          </ac:spMkLst>
        </pc:spChg>
        <pc:spChg chg="add del mod">
          <ac:chgData name="Andrew Cheyne (PGR)" userId="2bcff914-d98f-49a4-8e6a-5259735e2622" providerId="ADAL" clId="{FF1DFDC3-6229-40A0-AA10-A97285DA93F4}" dt="2025-06-11T02:31:15.044" v="9136" actId="6264"/>
          <ac:spMkLst>
            <pc:docMk/>
            <pc:sldMk cId="298787324" sldId="371"/>
            <ac:spMk id="4" creationId="{886E1866-4850-C32B-9710-35100E3A4508}"/>
          </ac:spMkLst>
        </pc:spChg>
        <pc:spChg chg="add del mod">
          <ac:chgData name="Andrew Cheyne (PGR)" userId="2bcff914-d98f-49a4-8e6a-5259735e2622" providerId="ADAL" clId="{FF1DFDC3-6229-40A0-AA10-A97285DA93F4}" dt="2025-06-11T02:31:15.044" v="9136" actId="6264"/>
          <ac:spMkLst>
            <pc:docMk/>
            <pc:sldMk cId="298787324" sldId="371"/>
            <ac:spMk id="5" creationId="{AD7F2012-B23A-DA41-E936-E713E4B84620}"/>
          </ac:spMkLst>
        </pc:spChg>
        <pc:spChg chg="mod ord">
          <ac:chgData name="Andrew Cheyne (PGR)" userId="2bcff914-d98f-49a4-8e6a-5259735e2622" providerId="ADAL" clId="{FF1DFDC3-6229-40A0-AA10-A97285DA93F4}" dt="2025-06-11T02:31:15.044" v="9136" actId="6264"/>
          <ac:spMkLst>
            <pc:docMk/>
            <pc:sldMk cId="298787324" sldId="371"/>
            <ac:spMk id="307" creationId="{5A220785-BFF1-3281-0100-1977AB2D8340}"/>
          </ac:spMkLst>
        </pc:spChg>
        <pc:spChg chg="mod ord">
          <ac:chgData name="Andrew Cheyne (PGR)" userId="2bcff914-d98f-49a4-8e6a-5259735e2622" providerId="ADAL" clId="{FF1DFDC3-6229-40A0-AA10-A97285DA93F4}" dt="2025-06-11T03:52:10.008" v="9947" actId="20577"/>
          <ac:spMkLst>
            <pc:docMk/>
            <pc:sldMk cId="298787324" sldId="371"/>
            <ac:spMk id="308" creationId="{2733C1F2-7E78-2D6E-1855-C68825A13399}"/>
          </ac:spMkLst>
        </pc:spChg>
      </pc:sldChg>
      <pc:sldChg chg="addSp delSp modSp add del mod ord delAnim">
        <pc:chgData name="Andrew Cheyne (PGR)" userId="2bcff914-d98f-49a4-8e6a-5259735e2622" providerId="ADAL" clId="{FF1DFDC3-6229-40A0-AA10-A97285DA93F4}" dt="2025-06-11T03:19:00.983" v="9849" actId="47"/>
        <pc:sldMkLst>
          <pc:docMk/>
          <pc:sldMk cId="1611702599" sldId="372"/>
        </pc:sldMkLst>
        <pc:spChg chg="del">
          <ac:chgData name="Andrew Cheyne (PGR)" userId="2bcff914-d98f-49a4-8e6a-5259735e2622" providerId="ADAL" clId="{FF1DFDC3-6229-40A0-AA10-A97285DA93F4}" dt="2025-06-11T02:32:38.349" v="9158" actId="478"/>
          <ac:spMkLst>
            <pc:docMk/>
            <pc:sldMk cId="1611702599" sldId="372"/>
            <ac:spMk id="2" creationId="{54EB6CA9-EFAD-7456-8F7D-C4DA27F2F83A}"/>
          </ac:spMkLst>
        </pc:spChg>
        <pc:spChg chg="mod">
          <ac:chgData name="Andrew Cheyne (PGR)" userId="2bcff914-d98f-49a4-8e6a-5259735e2622" providerId="ADAL" clId="{FF1DFDC3-6229-40A0-AA10-A97285DA93F4}" dt="2025-06-11T02:33:07.799" v="9164" actId="1076"/>
          <ac:spMkLst>
            <pc:docMk/>
            <pc:sldMk cId="1611702599" sldId="372"/>
            <ac:spMk id="4" creationId="{91553482-ADB6-E306-8F45-6FA322EA2EEE}"/>
          </ac:spMkLst>
        </pc:spChg>
        <pc:spChg chg="add mod">
          <ac:chgData name="Andrew Cheyne (PGR)" userId="2bcff914-d98f-49a4-8e6a-5259735e2622" providerId="ADAL" clId="{FF1DFDC3-6229-40A0-AA10-A97285DA93F4}" dt="2025-06-11T02:33:22.110" v="9210" actId="20577"/>
          <ac:spMkLst>
            <pc:docMk/>
            <pc:sldMk cId="1611702599" sldId="372"/>
            <ac:spMk id="9" creationId="{55FF600B-9209-593C-012F-F46307791870}"/>
          </ac:spMkLst>
        </pc:spChg>
        <pc:spChg chg="del mod">
          <ac:chgData name="Andrew Cheyne (PGR)" userId="2bcff914-d98f-49a4-8e6a-5259735e2622" providerId="ADAL" clId="{FF1DFDC3-6229-40A0-AA10-A97285DA93F4}" dt="2025-06-11T02:32:32.749" v="9155" actId="478"/>
          <ac:spMkLst>
            <pc:docMk/>
            <pc:sldMk cId="1611702599" sldId="372"/>
            <ac:spMk id="11" creationId="{9016AB64-D011-A843-6CB7-C0D9F22CA193}"/>
          </ac:spMkLst>
        </pc:spChg>
        <pc:spChg chg="del">
          <ac:chgData name="Andrew Cheyne (PGR)" userId="2bcff914-d98f-49a4-8e6a-5259735e2622" providerId="ADAL" clId="{FF1DFDC3-6229-40A0-AA10-A97285DA93F4}" dt="2025-06-11T02:32:51.196" v="9162" actId="478"/>
          <ac:spMkLst>
            <pc:docMk/>
            <pc:sldMk cId="1611702599" sldId="372"/>
            <ac:spMk id="252" creationId="{24B72513-FFA5-B521-AEDA-9A0F450EF135}"/>
          </ac:spMkLst>
        </pc:spChg>
        <pc:spChg chg="mod">
          <ac:chgData name="Andrew Cheyne (PGR)" userId="2bcff914-d98f-49a4-8e6a-5259735e2622" providerId="ADAL" clId="{FF1DFDC3-6229-40A0-AA10-A97285DA93F4}" dt="2025-06-11T02:32:47.915" v="9161" actId="20577"/>
          <ac:spMkLst>
            <pc:docMk/>
            <pc:sldMk cId="1611702599" sldId="372"/>
            <ac:spMk id="253" creationId="{352B43C8-DAC0-FF22-A4AA-53B149F093BE}"/>
          </ac:spMkLst>
        </pc:spChg>
        <pc:spChg chg="del mod">
          <ac:chgData name="Andrew Cheyne (PGR)" userId="2bcff914-d98f-49a4-8e6a-5259735e2622" providerId="ADAL" clId="{FF1DFDC3-6229-40A0-AA10-A97285DA93F4}" dt="2025-06-11T02:32:43.137" v="9160" actId="478"/>
          <ac:spMkLst>
            <pc:docMk/>
            <pc:sldMk cId="1611702599" sldId="372"/>
            <ac:spMk id="254" creationId="{2C0D29F7-4A89-2CBC-FD79-9BAFE9E321A6}"/>
          </ac:spMkLst>
        </pc:spChg>
        <pc:spChg chg="mod">
          <ac:chgData name="Andrew Cheyne (PGR)" userId="2bcff914-d98f-49a4-8e6a-5259735e2622" providerId="ADAL" clId="{FF1DFDC3-6229-40A0-AA10-A97285DA93F4}" dt="2025-06-11T02:33:07.799" v="9164" actId="1076"/>
          <ac:spMkLst>
            <pc:docMk/>
            <pc:sldMk cId="1611702599" sldId="372"/>
            <ac:spMk id="261" creationId="{0E7B1540-8732-47BB-5EA7-D286B5ABFD38}"/>
          </ac:spMkLst>
        </pc:spChg>
        <pc:spChg chg="mod">
          <ac:chgData name="Andrew Cheyne (PGR)" userId="2bcff914-d98f-49a4-8e6a-5259735e2622" providerId="ADAL" clId="{FF1DFDC3-6229-40A0-AA10-A97285DA93F4}" dt="2025-06-11T02:33:07.799" v="9164" actId="1076"/>
          <ac:spMkLst>
            <pc:docMk/>
            <pc:sldMk cId="1611702599" sldId="372"/>
            <ac:spMk id="262" creationId="{91E057F5-4A64-A25C-B91E-CB6172F79170}"/>
          </ac:spMkLst>
        </pc:spChg>
        <pc:spChg chg="mod">
          <ac:chgData name="Andrew Cheyne (PGR)" userId="2bcff914-d98f-49a4-8e6a-5259735e2622" providerId="ADAL" clId="{FF1DFDC3-6229-40A0-AA10-A97285DA93F4}" dt="2025-06-11T02:33:07.799" v="9164" actId="1076"/>
          <ac:spMkLst>
            <pc:docMk/>
            <pc:sldMk cId="1611702599" sldId="372"/>
            <ac:spMk id="263" creationId="{A6BDE999-D0ED-9C77-802D-F23F309E1C5B}"/>
          </ac:spMkLst>
        </pc:spChg>
        <pc:spChg chg="mod">
          <ac:chgData name="Andrew Cheyne (PGR)" userId="2bcff914-d98f-49a4-8e6a-5259735e2622" providerId="ADAL" clId="{FF1DFDC3-6229-40A0-AA10-A97285DA93F4}" dt="2025-06-11T02:33:07.799" v="9164" actId="1076"/>
          <ac:spMkLst>
            <pc:docMk/>
            <pc:sldMk cId="1611702599" sldId="372"/>
            <ac:spMk id="264" creationId="{AB6DCDAE-469A-3970-823A-B3683E51CFC7}"/>
          </ac:spMkLst>
        </pc:spChg>
        <pc:spChg chg="mod">
          <ac:chgData name="Andrew Cheyne (PGR)" userId="2bcff914-d98f-49a4-8e6a-5259735e2622" providerId="ADAL" clId="{FF1DFDC3-6229-40A0-AA10-A97285DA93F4}" dt="2025-06-11T02:33:07.799" v="9164" actId="1076"/>
          <ac:spMkLst>
            <pc:docMk/>
            <pc:sldMk cId="1611702599" sldId="372"/>
            <ac:spMk id="265" creationId="{7DD797DA-21A4-F1C9-0C6E-DAC01B89AE1D}"/>
          </ac:spMkLst>
        </pc:spChg>
        <pc:spChg chg="mod">
          <ac:chgData name="Andrew Cheyne (PGR)" userId="2bcff914-d98f-49a4-8e6a-5259735e2622" providerId="ADAL" clId="{FF1DFDC3-6229-40A0-AA10-A97285DA93F4}" dt="2025-06-11T02:33:07.799" v="9164" actId="1076"/>
          <ac:spMkLst>
            <pc:docMk/>
            <pc:sldMk cId="1611702599" sldId="372"/>
            <ac:spMk id="266" creationId="{000AFF7C-8BBA-3B95-B3F9-F4A7C8CA98DF}"/>
          </ac:spMkLst>
        </pc:spChg>
        <pc:spChg chg="mod">
          <ac:chgData name="Andrew Cheyne (PGR)" userId="2bcff914-d98f-49a4-8e6a-5259735e2622" providerId="ADAL" clId="{FF1DFDC3-6229-40A0-AA10-A97285DA93F4}" dt="2025-06-11T02:33:07.799" v="9164" actId="1076"/>
          <ac:spMkLst>
            <pc:docMk/>
            <pc:sldMk cId="1611702599" sldId="372"/>
            <ac:spMk id="267" creationId="{4861B59F-3379-3FA8-5B91-7777DD9318A4}"/>
          </ac:spMkLst>
        </pc:spChg>
        <pc:spChg chg="mod">
          <ac:chgData name="Andrew Cheyne (PGR)" userId="2bcff914-d98f-49a4-8e6a-5259735e2622" providerId="ADAL" clId="{FF1DFDC3-6229-40A0-AA10-A97285DA93F4}" dt="2025-06-11T02:33:07.799" v="9164" actId="1076"/>
          <ac:spMkLst>
            <pc:docMk/>
            <pc:sldMk cId="1611702599" sldId="372"/>
            <ac:spMk id="268" creationId="{CAEDF794-FB0A-1CEF-571A-C00DEFD0EDB8}"/>
          </ac:spMkLst>
        </pc:spChg>
        <pc:spChg chg="mod">
          <ac:chgData name="Andrew Cheyne (PGR)" userId="2bcff914-d98f-49a4-8e6a-5259735e2622" providerId="ADAL" clId="{FF1DFDC3-6229-40A0-AA10-A97285DA93F4}" dt="2025-06-11T02:33:07.799" v="9164" actId="1076"/>
          <ac:spMkLst>
            <pc:docMk/>
            <pc:sldMk cId="1611702599" sldId="372"/>
            <ac:spMk id="269" creationId="{6068C0BE-2FE0-7F29-6CD2-273370F84BD5}"/>
          </ac:spMkLst>
        </pc:spChg>
        <pc:grpChg chg="del">
          <ac:chgData name="Andrew Cheyne (PGR)" userId="2bcff914-d98f-49a4-8e6a-5259735e2622" providerId="ADAL" clId="{FF1DFDC3-6229-40A0-AA10-A97285DA93F4}" dt="2025-06-11T02:32:33.349" v="9156" actId="478"/>
          <ac:grpSpMkLst>
            <pc:docMk/>
            <pc:sldMk cId="1611702599" sldId="372"/>
            <ac:grpSpMk id="5" creationId="{8741468C-98EF-6188-E090-AE5A480FC369}"/>
          </ac:grpSpMkLst>
        </pc:grpChg>
      </pc:sldChg>
      <pc:sldChg chg="addSp delSp modSp new mod">
        <pc:chgData name="Andrew Cheyne (PGR)" userId="2bcff914-d98f-49a4-8e6a-5259735e2622" providerId="ADAL" clId="{FF1DFDC3-6229-40A0-AA10-A97285DA93F4}" dt="2025-06-11T02:38:45.041" v="9362" actId="1076"/>
        <pc:sldMkLst>
          <pc:docMk/>
          <pc:sldMk cId="3654521620" sldId="373"/>
        </pc:sldMkLst>
        <pc:spChg chg="mod">
          <ac:chgData name="Andrew Cheyne (PGR)" userId="2bcff914-d98f-49a4-8e6a-5259735e2622" providerId="ADAL" clId="{FF1DFDC3-6229-40A0-AA10-A97285DA93F4}" dt="2025-06-11T02:37:30.121" v="9298" actId="20577"/>
          <ac:spMkLst>
            <pc:docMk/>
            <pc:sldMk cId="3654521620" sldId="373"/>
            <ac:spMk id="2" creationId="{502A9082-5D8A-9259-0074-CC92E160CEAF}"/>
          </ac:spMkLst>
        </pc:spChg>
        <pc:spChg chg="mod">
          <ac:chgData name="Andrew Cheyne (PGR)" userId="2bcff914-d98f-49a4-8e6a-5259735e2622" providerId="ADAL" clId="{FF1DFDC3-6229-40A0-AA10-A97285DA93F4}" dt="2025-06-11T02:37:53.632" v="9353" actId="20577"/>
          <ac:spMkLst>
            <pc:docMk/>
            <pc:sldMk cId="3654521620" sldId="373"/>
            <ac:spMk id="3" creationId="{AFCE02F0-DED8-F272-C874-F5E747C7C308}"/>
          </ac:spMkLst>
        </pc:spChg>
        <pc:spChg chg="del">
          <ac:chgData name="Andrew Cheyne (PGR)" userId="2bcff914-d98f-49a4-8e6a-5259735e2622" providerId="ADAL" clId="{FF1DFDC3-6229-40A0-AA10-A97285DA93F4}" dt="2025-06-11T02:37:37.284" v="9301" actId="478"/>
          <ac:spMkLst>
            <pc:docMk/>
            <pc:sldMk cId="3654521620" sldId="373"/>
            <ac:spMk id="4" creationId="{1BF890DB-CE53-5AD3-6BB6-5F4C70BDB189}"/>
          </ac:spMkLst>
        </pc:spChg>
        <pc:spChg chg="del">
          <ac:chgData name="Andrew Cheyne (PGR)" userId="2bcff914-d98f-49a4-8e6a-5259735e2622" providerId="ADAL" clId="{FF1DFDC3-6229-40A0-AA10-A97285DA93F4}" dt="2025-06-11T02:37:34.955" v="9300" actId="478"/>
          <ac:spMkLst>
            <pc:docMk/>
            <pc:sldMk cId="3654521620" sldId="373"/>
            <ac:spMk id="6" creationId="{5DF61EBC-2EBC-2687-67A3-462BFEFCB7A3}"/>
          </ac:spMkLst>
        </pc:spChg>
        <pc:spChg chg="add mod">
          <ac:chgData name="Andrew Cheyne (PGR)" userId="2bcff914-d98f-49a4-8e6a-5259735e2622" providerId="ADAL" clId="{FF1DFDC3-6229-40A0-AA10-A97285DA93F4}" dt="2025-06-11T02:38:32.296" v="9359" actId="1076"/>
          <ac:spMkLst>
            <pc:docMk/>
            <pc:sldMk cId="3654521620" sldId="373"/>
            <ac:spMk id="11" creationId="{908470DF-9765-5829-BD8C-8B38ED79A751}"/>
          </ac:spMkLst>
        </pc:spChg>
        <pc:picChg chg="add mod">
          <ac:chgData name="Andrew Cheyne (PGR)" userId="2bcff914-d98f-49a4-8e6a-5259735e2622" providerId="ADAL" clId="{FF1DFDC3-6229-40A0-AA10-A97285DA93F4}" dt="2025-06-11T02:38:45.041" v="9362" actId="1076"/>
          <ac:picMkLst>
            <pc:docMk/>
            <pc:sldMk cId="3654521620" sldId="373"/>
            <ac:picMk id="9" creationId="{A3036469-F6C5-38D0-7884-51FCF86B603D}"/>
          </ac:picMkLst>
        </pc:picChg>
      </pc:sldChg>
      <pc:sldChg chg="add del">
        <pc:chgData name="Andrew Cheyne (PGR)" userId="2bcff914-d98f-49a4-8e6a-5259735e2622" providerId="ADAL" clId="{FF1DFDC3-6229-40A0-AA10-A97285DA93F4}" dt="2025-06-11T03:56:57.859" v="10082" actId="47"/>
        <pc:sldMkLst>
          <pc:docMk/>
          <pc:sldMk cId="1917807954" sldId="374"/>
        </pc:sldMkLst>
      </pc:sldChg>
      <pc:sldMasterChg chg="setBg modSldLayout sldLayoutOrd">
        <pc:chgData name="Andrew Cheyne (PGR)" userId="2bcff914-d98f-49a4-8e6a-5259735e2622" providerId="ADAL" clId="{FF1DFDC3-6229-40A0-AA10-A97285DA93F4}" dt="2025-06-10T19:41:40.344" v="7031"/>
        <pc:sldMasterMkLst>
          <pc:docMk/>
          <pc:sldMasterMk cId="0" sldId="2147483648"/>
        </pc:sldMasterMkLst>
        <pc:sldLayoutChg chg="setBg">
          <pc:chgData name="Andrew Cheyne (PGR)" userId="2bcff914-d98f-49a4-8e6a-5259735e2622" providerId="ADAL" clId="{FF1DFDC3-6229-40A0-AA10-A97285DA93F4}" dt="2025-06-10T19:41:40.344" v="7031"/>
          <pc:sldLayoutMkLst>
            <pc:docMk/>
            <pc:sldMasterMk cId="0" sldId="2147483648"/>
            <pc:sldLayoutMk cId="0" sldId="2147483649"/>
          </pc:sldLayoutMkLst>
        </pc:sldLayoutChg>
        <pc:sldLayoutChg chg="ord setBg">
          <pc:chgData name="Andrew Cheyne (PGR)" userId="2bcff914-d98f-49a4-8e6a-5259735e2622" providerId="ADAL" clId="{FF1DFDC3-6229-40A0-AA10-A97285DA93F4}" dt="2025-06-10T19:41:40.344" v="7031"/>
          <pc:sldLayoutMkLst>
            <pc:docMk/>
            <pc:sldMasterMk cId="0" sldId="2147483648"/>
            <pc:sldLayoutMk cId="0" sldId="2147483650"/>
          </pc:sldLayoutMkLst>
        </pc:sldLayoutChg>
        <pc:sldLayoutChg chg="setBg">
          <pc:chgData name="Andrew Cheyne (PGR)" userId="2bcff914-d98f-49a4-8e6a-5259735e2622" providerId="ADAL" clId="{FF1DFDC3-6229-40A0-AA10-A97285DA93F4}" dt="2025-06-10T19:41:40.344" v="7031"/>
          <pc:sldLayoutMkLst>
            <pc:docMk/>
            <pc:sldMasterMk cId="0" sldId="2147483648"/>
            <pc:sldLayoutMk cId="0" sldId="2147483651"/>
          </pc:sldLayoutMkLst>
        </pc:sldLayoutChg>
        <pc:sldLayoutChg chg="addSp delSp modSp mod setBg">
          <pc:chgData name="Andrew Cheyne (PGR)" userId="2bcff914-d98f-49a4-8e6a-5259735e2622" providerId="ADAL" clId="{FF1DFDC3-6229-40A0-AA10-A97285DA93F4}" dt="2025-06-10T19:41:40.344" v="7031"/>
          <pc:sldLayoutMkLst>
            <pc:docMk/>
            <pc:sldMasterMk cId="0" sldId="2147483648"/>
            <pc:sldLayoutMk cId="0" sldId="2147483652"/>
          </pc:sldLayoutMkLst>
          <pc:spChg chg="add mod">
            <ac:chgData name="Andrew Cheyne (PGR)" userId="2bcff914-d98f-49a4-8e6a-5259735e2622" providerId="ADAL" clId="{FF1DFDC3-6229-40A0-AA10-A97285DA93F4}" dt="2025-06-10T19:20:42.547" v="6713"/>
            <ac:spMkLst>
              <pc:docMk/>
              <pc:sldMasterMk cId="0" sldId="2147483648"/>
              <pc:sldLayoutMk cId="0" sldId="2147483652"/>
              <ac:spMk id="2" creationId="{06296488-F60F-F01A-CE20-DC3707965ED5}"/>
            </ac:spMkLst>
          </pc:spChg>
          <pc:spChg chg="add del">
            <ac:chgData name="Andrew Cheyne (PGR)" userId="2bcff914-d98f-49a4-8e6a-5259735e2622" providerId="ADAL" clId="{FF1DFDC3-6229-40A0-AA10-A97285DA93F4}" dt="2025-06-10T19:20:55.584" v="6716" actId="11529"/>
            <ac:spMkLst>
              <pc:docMk/>
              <pc:sldMasterMk cId="0" sldId="2147483648"/>
              <pc:sldLayoutMk cId="0" sldId="2147483652"/>
              <ac:spMk id="3" creationId="{8E5670F3-66B1-BF56-8F4E-2D6067A1830B}"/>
            </ac:spMkLst>
          </pc:spChg>
          <pc:spChg chg="add del mod">
            <ac:chgData name="Andrew Cheyne (PGR)" userId="2bcff914-d98f-49a4-8e6a-5259735e2622" providerId="ADAL" clId="{FF1DFDC3-6229-40A0-AA10-A97285DA93F4}" dt="2025-06-10T19:22:04.737" v="6782" actId="478"/>
            <ac:spMkLst>
              <pc:docMk/>
              <pc:sldMasterMk cId="0" sldId="2147483648"/>
              <pc:sldLayoutMk cId="0" sldId="2147483652"/>
              <ac:spMk id="4" creationId="{BD712C39-F7DB-DF84-018C-4DDF3DBE1A46}"/>
            </ac:spMkLst>
          </pc:spChg>
          <pc:spChg chg="add del">
            <ac:chgData name="Andrew Cheyne (PGR)" userId="2bcff914-d98f-49a4-8e6a-5259735e2622" providerId="ADAL" clId="{FF1DFDC3-6229-40A0-AA10-A97285DA93F4}" dt="2025-06-10T19:22:12.614" v="6783" actId="11529"/>
            <ac:spMkLst>
              <pc:docMk/>
              <pc:sldMasterMk cId="0" sldId="2147483648"/>
              <pc:sldLayoutMk cId="0" sldId="2147483652"/>
              <ac:spMk id="5" creationId="{A47D58AE-E050-4E1F-CB46-92310254AAC5}"/>
            </ac:spMkLst>
          </pc:spChg>
          <pc:spChg chg="add del mod">
            <ac:chgData name="Andrew Cheyne (PGR)" userId="2bcff914-d98f-49a4-8e6a-5259735e2622" providerId="ADAL" clId="{FF1DFDC3-6229-40A0-AA10-A97285DA93F4}" dt="2025-06-10T19:25:16.420" v="6845" actId="21"/>
            <ac:spMkLst>
              <pc:docMk/>
              <pc:sldMasterMk cId="0" sldId="2147483648"/>
              <pc:sldLayoutMk cId="0" sldId="2147483652"/>
              <ac:spMk id="6" creationId="{95283FC9-D281-046E-5E86-74F3F550A29A}"/>
            </ac:spMkLst>
          </pc:spChg>
          <pc:spChg chg="add mod">
            <ac:chgData name="Andrew Cheyne (PGR)" userId="2bcff914-d98f-49a4-8e6a-5259735e2622" providerId="ADAL" clId="{FF1DFDC3-6229-40A0-AA10-A97285DA93F4}" dt="2025-06-10T19:39:18.099" v="7028" actId="14100"/>
            <ac:spMkLst>
              <pc:docMk/>
              <pc:sldMasterMk cId="0" sldId="2147483648"/>
              <pc:sldLayoutMk cId="0" sldId="2147483652"/>
              <ac:spMk id="7" creationId="{4E636720-B9A2-8862-94D0-38E5770D3AF1}"/>
            </ac:spMkLst>
          </pc:spChg>
          <pc:spChg chg="add mod">
            <ac:chgData name="Andrew Cheyne (PGR)" userId="2bcff914-d98f-49a4-8e6a-5259735e2622" providerId="ADAL" clId="{FF1DFDC3-6229-40A0-AA10-A97285DA93F4}" dt="2025-06-10T19:38:00.222" v="7019"/>
            <ac:spMkLst>
              <pc:docMk/>
              <pc:sldMasterMk cId="0" sldId="2147483648"/>
              <pc:sldLayoutMk cId="0" sldId="2147483652"/>
              <ac:spMk id="8" creationId="{48C2C4BD-1143-9E95-8108-A261F2E246A7}"/>
            </ac:spMkLst>
          </pc:spChg>
          <pc:spChg chg="add del">
            <ac:chgData name="Andrew Cheyne (PGR)" userId="2bcff914-d98f-49a4-8e6a-5259735e2622" providerId="ADAL" clId="{FF1DFDC3-6229-40A0-AA10-A97285DA93F4}" dt="2025-06-10T19:20:44.493" v="6715"/>
            <ac:spMkLst>
              <pc:docMk/>
              <pc:sldMasterMk cId="0" sldId="2147483648"/>
              <pc:sldLayoutMk cId="0" sldId="2147483652"/>
              <ac:spMk id="44" creationId="{00000000-0000-0000-0000-000000000000}"/>
            </ac:spMkLst>
          </pc:spChg>
        </pc:sldLayoutChg>
        <pc:sldLayoutChg chg="setBg">
          <pc:chgData name="Andrew Cheyne (PGR)" userId="2bcff914-d98f-49a4-8e6a-5259735e2622" providerId="ADAL" clId="{FF1DFDC3-6229-40A0-AA10-A97285DA93F4}" dt="2025-06-10T19:41:40.344" v="7031"/>
          <pc:sldLayoutMkLst>
            <pc:docMk/>
            <pc:sldMasterMk cId="0" sldId="2147483648"/>
            <pc:sldLayoutMk cId="0" sldId="2147483653"/>
          </pc:sldLayoutMkLst>
        </pc:sldLayoutChg>
        <pc:sldLayoutChg chg="setBg">
          <pc:chgData name="Andrew Cheyne (PGR)" userId="2bcff914-d98f-49a4-8e6a-5259735e2622" providerId="ADAL" clId="{FF1DFDC3-6229-40A0-AA10-A97285DA93F4}" dt="2025-06-10T19:41:40.344" v="7031"/>
          <pc:sldLayoutMkLst>
            <pc:docMk/>
            <pc:sldMasterMk cId="0" sldId="2147483648"/>
            <pc:sldLayoutMk cId="0" sldId="2147483654"/>
          </pc:sldLayoutMkLst>
        </pc:sldLayoutChg>
        <pc:sldLayoutChg chg="addSp modSp mod setBg">
          <pc:chgData name="Andrew Cheyne (PGR)" userId="2bcff914-d98f-49a4-8e6a-5259735e2622" providerId="ADAL" clId="{FF1DFDC3-6229-40A0-AA10-A97285DA93F4}" dt="2025-06-10T19:41:40.344" v="7031"/>
          <pc:sldLayoutMkLst>
            <pc:docMk/>
            <pc:sldMasterMk cId="0" sldId="2147483648"/>
            <pc:sldLayoutMk cId="0" sldId="2147483655"/>
          </pc:sldLayoutMkLst>
          <pc:spChg chg="add mod">
            <ac:chgData name="Andrew Cheyne (PGR)" userId="2bcff914-d98f-49a4-8e6a-5259735e2622" providerId="ADAL" clId="{FF1DFDC3-6229-40A0-AA10-A97285DA93F4}" dt="2025-06-10T19:27:26.496" v="6880" actId="1076"/>
            <ac:spMkLst>
              <pc:docMk/>
              <pc:sldMasterMk cId="0" sldId="2147483648"/>
              <pc:sldLayoutMk cId="0" sldId="2147483655"/>
              <ac:spMk id="2" creationId="{BCC46C0E-4A54-639D-AF3F-25C33112C381}"/>
            </ac:spMkLst>
          </pc:spChg>
        </pc:sldLayoutChg>
        <pc:sldLayoutChg chg="addSp modSp setBg">
          <pc:chgData name="Andrew Cheyne (PGR)" userId="2bcff914-d98f-49a4-8e6a-5259735e2622" providerId="ADAL" clId="{FF1DFDC3-6229-40A0-AA10-A97285DA93F4}" dt="2025-06-10T19:41:40.344" v="7031"/>
          <pc:sldLayoutMkLst>
            <pc:docMk/>
            <pc:sldMasterMk cId="0" sldId="2147483648"/>
            <pc:sldLayoutMk cId="0" sldId="2147483656"/>
          </pc:sldLayoutMkLst>
          <pc:spChg chg="add mod">
            <ac:chgData name="Andrew Cheyne (PGR)" userId="2bcff914-d98f-49a4-8e6a-5259735e2622" providerId="ADAL" clId="{FF1DFDC3-6229-40A0-AA10-A97285DA93F4}" dt="2025-06-10T19:27:38.259" v="6881"/>
            <ac:spMkLst>
              <pc:docMk/>
              <pc:sldMasterMk cId="0" sldId="2147483648"/>
              <pc:sldLayoutMk cId="0" sldId="2147483656"/>
              <ac:spMk id="2" creationId="{8779BF23-0594-C827-367A-81AB8582FE23}"/>
            </ac:spMkLst>
          </pc:spChg>
        </pc:sldLayoutChg>
        <pc:sldLayoutChg chg="setBg">
          <pc:chgData name="Andrew Cheyne (PGR)" userId="2bcff914-d98f-49a4-8e6a-5259735e2622" providerId="ADAL" clId="{FF1DFDC3-6229-40A0-AA10-A97285DA93F4}" dt="2025-06-10T19:41:40.344" v="7031"/>
          <pc:sldLayoutMkLst>
            <pc:docMk/>
            <pc:sldMasterMk cId="0" sldId="2147483648"/>
            <pc:sldLayoutMk cId="0" sldId="2147483657"/>
          </pc:sldLayoutMkLst>
        </pc:sldLayoutChg>
        <pc:sldLayoutChg chg="setBg">
          <pc:chgData name="Andrew Cheyne (PGR)" userId="2bcff914-d98f-49a4-8e6a-5259735e2622" providerId="ADAL" clId="{FF1DFDC3-6229-40A0-AA10-A97285DA93F4}" dt="2025-06-10T19:41:40.344" v="7031"/>
          <pc:sldLayoutMkLst>
            <pc:docMk/>
            <pc:sldMasterMk cId="0" sldId="2147483648"/>
            <pc:sldLayoutMk cId="0" sldId="2147483658"/>
          </pc:sldLayoutMkLst>
        </pc:sldLayoutChg>
        <pc:sldLayoutChg chg="setBg">
          <pc:chgData name="Andrew Cheyne (PGR)" userId="2bcff914-d98f-49a4-8e6a-5259735e2622" providerId="ADAL" clId="{FF1DFDC3-6229-40A0-AA10-A97285DA93F4}" dt="2025-06-10T19:41:40.344" v="7031"/>
          <pc:sldLayoutMkLst>
            <pc:docMk/>
            <pc:sldMasterMk cId="0" sldId="2147483648"/>
            <pc:sldLayoutMk cId="0" sldId="2147483659"/>
          </pc:sldLayoutMkLst>
        </pc:sldLayoutChg>
        <pc:sldLayoutChg chg="setBg">
          <pc:chgData name="Andrew Cheyne (PGR)" userId="2bcff914-d98f-49a4-8e6a-5259735e2622" providerId="ADAL" clId="{FF1DFDC3-6229-40A0-AA10-A97285DA93F4}" dt="2025-06-10T19:41:40.344" v="7031"/>
          <pc:sldLayoutMkLst>
            <pc:docMk/>
            <pc:sldMasterMk cId="0" sldId="2147483648"/>
            <pc:sldLayoutMk cId="0" sldId="2147483660"/>
          </pc:sldLayoutMkLst>
        </pc:sldLayoutChg>
        <pc:sldLayoutChg chg="setBg">
          <pc:chgData name="Andrew Cheyne (PGR)" userId="2bcff914-d98f-49a4-8e6a-5259735e2622" providerId="ADAL" clId="{FF1DFDC3-6229-40A0-AA10-A97285DA93F4}" dt="2025-06-10T19:41:40.344" v="7031"/>
          <pc:sldLayoutMkLst>
            <pc:docMk/>
            <pc:sldMasterMk cId="0" sldId="2147483648"/>
            <pc:sldLayoutMk cId="0" sldId="2147483661"/>
          </pc:sldLayoutMkLst>
        </pc:sldLayoutChg>
        <pc:sldLayoutChg chg="setBg">
          <pc:chgData name="Andrew Cheyne (PGR)" userId="2bcff914-d98f-49a4-8e6a-5259735e2622" providerId="ADAL" clId="{FF1DFDC3-6229-40A0-AA10-A97285DA93F4}" dt="2025-06-10T19:41:40.344" v="7031"/>
          <pc:sldLayoutMkLst>
            <pc:docMk/>
            <pc:sldMasterMk cId="0" sldId="2147483648"/>
            <pc:sldLayoutMk cId="0" sldId="2147483662"/>
          </pc:sldLayoutMkLst>
        </pc:sldLayoutChg>
        <pc:sldLayoutChg chg="setBg">
          <pc:chgData name="Andrew Cheyne (PGR)" userId="2bcff914-d98f-49a4-8e6a-5259735e2622" providerId="ADAL" clId="{FF1DFDC3-6229-40A0-AA10-A97285DA93F4}" dt="2025-06-10T19:41:40.344" v="7031"/>
          <pc:sldLayoutMkLst>
            <pc:docMk/>
            <pc:sldMasterMk cId="0" sldId="2147483648"/>
            <pc:sldLayoutMk cId="0" sldId="2147483663"/>
          </pc:sldLayoutMkLst>
        </pc:sldLayoutChg>
        <pc:sldLayoutChg chg="setBg">
          <pc:chgData name="Andrew Cheyne (PGR)" userId="2bcff914-d98f-49a4-8e6a-5259735e2622" providerId="ADAL" clId="{FF1DFDC3-6229-40A0-AA10-A97285DA93F4}" dt="2025-06-10T19:41:40.344" v="7031"/>
          <pc:sldLayoutMkLst>
            <pc:docMk/>
            <pc:sldMasterMk cId="0" sldId="2147483648"/>
            <pc:sldLayoutMk cId="0" sldId="2147483664"/>
          </pc:sldLayoutMkLst>
        </pc:sldLayoutChg>
        <pc:sldLayoutChg chg="setBg">
          <pc:chgData name="Andrew Cheyne (PGR)" userId="2bcff914-d98f-49a4-8e6a-5259735e2622" providerId="ADAL" clId="{FF1DFDC3-6229-40A0-AA10-A97285DA93F4}" dt="2025-06-10T19:41:40.344" v="7031"/>
          <pc:sldLayoutMkLst>
            <pc:docMk/>
            <pc:sldMasterMk cId="0" sldId="2147483648"/>
            <pc:sldLayoutMk cId="0" sldId="2147483665"/>
          </pc:sldLayoutMkLst>
        </pc:sldLayoutChg>
        <pc:sldLayoutChg chg="setBg">
          <pc:chgData name="Andrew Cheyne (PGR)" userId="2bcff914-d98f-49a4-8e6a-5259735e2622" providerId="ADAL" clId="{FF1DFDC3-6229-40A0-AA10-A97285DA93F4}" dt="2025-06-10T19:41:40.344" v="7031"/>
          <pc:sldLayoutMkLst>
            <pc:docMk/>
            <pc:sldMasterMk cId="0" sldId="2147483648"/>
            <pc:sldLayoutMk cId="0" sldId="2147483666"/>
          </pc:sldLayoutMkLst>
        </pc:sldLayoutChg>
        <pc:sldLayoutChg chg="setBg">
          <pc:chgData name="Andrew Cheyne (PGR)" userId="2bcff914-d98f-49a4-8e6a-5259735e2622" providerId="ADAL" clId="{FF1DFDC3-6229-40A0-AA10-A97285DA93F4}" dt="2025-06-10T19:41:40.344" v="7031"/>
          <pc:sldLayoutMkLst>
            <pc:docMk/>
            <pc:sldMasterMk cId="0" sldId="2147483648"/>
            <pc:sldLayoutMk cId="0" sldId="2147483667"/>
          </pc:sldLayoutMkLst>
        </pc:sldLayoutChg>
      </pc:sldMasterChg>
      <pc:sldMasterChg chg="setBg modSldLayout">
        <pc:chgData name="Andrew Cheyne (PGR)" userId="2bcff914-d98f-49a4-8e6a-5259735e2622" providerId="ADAL" clId="{FF1DFDC3-6229-40A0-AA10-A97285DA93F4}" dt="2025-06-10T19:41:40.344" v="7031"/>
        <pc:sldMasterMkLst>
          <pc:docMk/>
          <pc:sldMasterMk cId="211965727" sldId="2147483668"/>
        </pc:sldMasterMkLst>
        <pc:sldLayoutChg chg="setBg">
          <pc:chgData name="Andrew Cheyne (PGR)" userId="2bcff914-d98f-49a4-8e6a-5259735e2622" providerId="ADAL" clId="{FF1DFDC3-6229-40A0-AA10-A97285DA93F4}" dt="2025-06-10T19:41:40.344" v="7031"/>
          <pc:sldLayoutMkLst>
            <pc:docMk/>
            <pc:sldMasterMk cId="211965727" sldId="2147483668"/>
            <pc:sldLayoutMk cId="521211892" sldId="2147483669"/>
          </pc:sldLayoutMkLst>
        </pc:sldLayoutChg>
        <pc:sldLayoutChg chg="setBg">
          <pc:chgData name="Andrew Cheyne (PGR)" userId="2bcff914-d98f-49a4-8e6a-5259735e2622" providerId="ADAL" clId="{FF1DFDC3-6229-40A0-AA10-A97285DA93F4}" dt="2025-06-10T19:41:40.344" v="7031"/>
          <pc:sldLayoutMkLst>
            <pc:docMk/>
            <pc:sldMasterMk cId="211965727" sldId="2147483668"/>
            <pc:sldLayoutMk cId="3667715617" sldId="2147483670"/>
          </pc:sldLayoutMkLst>
        </pc:sldLayoutChg>
        <pc:sldLayoutChg chg="setBg">
          <pc:chgData name="Andrew Cheyne (PGR)" userId="2bcff914-d98f-49a4-8e6a-5259735e2622" providerId="ADAL" clId="{FF1DFDC3-6229-40A0-AA10-A97285DA93F4}" dt="2025-06-10T19:41:40.344" v="7031"/>
          <pc:sldLayoutMkLst>
            <pc:docMk/>
            <pc:sldMasterMk cId="211965727" sldId="2147483668"/>
            <pc:sldLayoutMk cId="720219865" sldId="2147483671"/>
          </pc:sldLayoutMkLst>
        </pc:sldLayoutChg>
        <pc:sldLayoutChg chg="setBg">
          <pc:chgData name="Andrew Cheyne (PGR)" userId="2bcff914-d98f-49a4-8e6a-5259735e2622" providerId="ADAL" clId="{FF1DFDC3-6229-40A0-AA10-A97285DA93F4}" dt="2025-06-10T19:41:40.344" v="7031"/>
          <pc:sldLayoutMkLst>
            <pc:docMk/>
            <pc:sldMasterMk cId="211965727" sldId="2147483668"/>
            <pc:sldLayoutMk cId="444868977" sldId="2147483672"/>
          </pc:sldLayoutMkLst>
        </pc:sldLayoutChg>
        <pc:sldLayoutChg chg="setBg">
          <pc:chgData name="Andrew Cheyne (PGR)" userId="2bcff914-d98f-49a4-8e6a-5259735e2622" providerId="ADAL" clId="{FF1DFDC3-6229-40A0-AA10-A97285DA93F4}" dt="2025-06-10T19:41:40.344" v="7031"/>
          <pc:sldLayoutMkLst>
            <pc:docMk/>
            <pc:sldMasterMk cId="211965727" sldId="2147483668"/>
            <pc:sldLayoutMk cId="1322490520" sldId="2147483673"/>
          </pc:sldLayoutMkLst>
        </pc:sldLayoutChg>
        <pc:sldLayoutChg chg="setBg">
          <pc:chgData name="Andrew Cheyne (PGR)" userId="2bcff914-d98f-49a4-8e6a-5259735e2622" providerId="ADAL" clId="{FF1DFDC3-6229-40A0-AA10-A97285DA93F4}" dt="2025-06-10T19:41:40.344" v="7031"/>
          <pc:sldLayoutMkLst>
            <pc:docMk/>
            <pc:sldMasterMk cId="211965727" sldId="2147483668"/>
            <pc:sldLayoutMk cId="2875085732" sldId="2147483674"/>
          </pc:sldLayoutMkLst>
        </pc:sldLayoutChg>
        <pc:sldLayoutChg chg="setBg">
          <pc:chgData name="Andrew Cheyne (PGR)" userId="2bcff914-d98f-49a4-8e6a-5259735e2622" providerId="ADAL" clId="{FF1DFDC3-6229-40A0-AA10-A97285DA93F4}" dt="2025-06-10T19:41:40.344" v="7031"/>
          <pc:sldLayoutMkLst>
            <pc:docMk/>
            <pc:sldMasterMk cId="211965727" sldId="2147483668"/>
            <pc:sldLayoutMk cId="4167943822" sldId="2147483675"/>
          </pc:sldLayoutMkLst>
        </pc:sldLayoutChg>
        <pc:sldLayoutChg chg="setBg">
          <pc:chgData name="Andrew Cheyne (PGR)" userId="2bcff914-d98f-49a4-8e6a-5259735e2622" providerId="ADAL" clId="{FF1DFDC3-6229-40A0-AA10-A97285DA93F4}" dt="2025-06-10T19:41:40.344" v="7031"/>
          <pc:sldLayoutMkLst>
            <pc:docMk/>
            <pc:sldMasterMk cId="211965727" sldId="2147483668"/>
            <pc:sldLayoutMk cId="515127173" sldId="2147483676"/>
          </pc:sldLayoutMkLst>
        </pc:sldLayoutChg>
        <pc:sldLayoutChg chg="setBg">
          <pc:chgData name="Andrew Cheyne (PGR)" userId="2bcff914-d98f-49a4-8e6a-5259735e2622" providerId="ADAL" clId="{FF1DFDC3-6229-40A0-AA10-A97285DA93F4}" dt="2025-06-10T19:41:40.344" v="7031"/>
          <pc:sldLayoutMkLst>
            <pc:docMk/>
            <pc:sldMasterMk cId="211965727" sldId="2147483668"/>
            <pc:sldLayoutMk cId="2681392868" sldId="2147483677"/>
          </pc:sldLayoutMkLst>
        </pc:sldLayoutChg>
        <pc:sldLayoutChg chg="setBg">
          <pc:chgData name="Andrew Cheyne (PGR)" userId="2bcff914-d98f-49a4-8e6a-5259735e2622" providerId="ADAL" clId="{FF1DFDC3-6229-40A0-AA10-A97285DA93F4}" dt="2025-06-10T19:41:40.344" v="7031"/>
          <pc:sldLayoutMkLst>
            <pc:docMk/>
            <pc:sldMasterMk cId="211965727" sldId="2147483668"/>
            <pc:sldLayoutMk cId="1892794567" sldId="2147483678"/>
          </pc:sldLayoutMkLst>
        </pc:sldLayoutChg>
        <pc:sldLayoutChg chg="setBg">
          <pc:chgData name="Andrew Cheyne (PGR)" userId="2bcff914-d98f-49a4-8e6a-5259735e2622" providerId="ADAL" clId="{FF1DFDC3-6229-40A0-AA10-A97285DA93F4}" dt="2025-06-10T19:41:40.344" v="7031"/>
          <pc:sldLayoutMkLst>
            <pc:docMk/>
            <pc:sldMasterMk cId="211965727" sldId="2147483668"/>
            <pc:sldLayoutMk cId="3331639489" sldId="2147483679"/>
          </pc:sldLayoutMkLst>
        </pc:sldLayoutChg>
        <pc:sldLayoutChg chg="addSp delSp">
          <pc:chgData name="Andrew Cheyne (PGR)" userId="2bcff914-d98f-49a4-8e6a-5259735e2622" providerId="ADAL" clId="{FF1DFDC3-6229-40A0-AA10-A97285DA93F4}" dt="2025-06-10T19:26:48.322" v="6872"/>
          <pc:sldLayoutMkLst>
            <pc:docMk/>
            <pc:sldMasterMk cId="211965727" sldId="2147483668"/>
            <pc:sldLayoutMk cId="1563704915" sldId="2147483680"/>
          </pc:sldLayoutMkLst>
          <pc:picChg chg="add del">
            <ac:chgData name="Andrew Cheyne (PGR)" userId="2bcff914-d98f-49a4-8e6a-5259735e2622" providerId="ADAL" clId="{FF1DFDC3-6229-40A0-AA10-A97285DA93F4}" dt="2025-06-10T19:26:48.322" v="6872"/>
            <ac:picMkLst>
              <pc:docMk/>
              <pc:sldMasterMk cId="211965727" sldId="2147483668"/>
              <pc:sldLayoutMk cId="1563704915" sldId="2147483680"/>
              <ac:picMk id="14" creationId="{00000000-0000-0000-0000-000000000000}"/>
            </ac:picMkLst>
          </pc:picChg>
        </pc:sldLayoutChg>
        <pc:sldLayoutChg chg="addSp delSp">
          <pc:chgData name="Andrew Cheyne (PGR)" userId="2bcff914-d98f-49a4-8e6a-5259735e2622" providerId="ADAL" clId="{FF1DFDC3-6229-40A0-AA10-A97285DA93F4}" dt="2025-06-10T19:26:48.322" v="6872"/>
          <pc:sldLayoutMkLst>
            <pc:docMk/>
            <pc:sldMasterMk cId="211965727" sldId="2147483668"/>
            <pc:sldLayoutMk cId="4182455232" sldId="2147483682"/>
          </pc:sldLayoutMkLst>
          <pc:spChg chg="add del">
            <ac:chgData name="Andrew Cheyne (PGR)" userId="2bcff914-d98f-49a4-8e6a-5259735e2622" providerId="ADAL" clId="{FF1DFDC3-6229-40A0-AA10-A97285DA93F4}" dt="2025-06-10T19:26:48.322" v="6872"/>
            <ac:spMkLst>
              <pc:docMk/>
              <pc:sldMasterMk cId="211965727" sldId="2147483668"/>
              <pc:sldLayoutMk cId="4182455232" sldId="2147483682"/>
              <ac:spMk id="96" creationId="{00000000-0000-0000-0000-000000000000}"/>
            </ac:spMkLst>
          </pc:spChg>
        </pc:sldLayoutChg>
      </pc:sldMaster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5-04-02T11:02:32.631" idx="1">
    <p:pos x="502" y="-2846"/>
    <p:text>Scattered e-  =2.0 GeV
Recoiling nucleon = 2.4 GeV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5-04-02T10:58:44.064" idx="2">
    <p:pos x="4923" y="-4050"/>
    <p:text>Expected Ay = 0.07
Epsilon = 0.05
Uncertainties:
</p:text>
    <p:extLst>
      <p:ext uri="{C676402C-5697-4E1C-873F-D02D1690AC5C}">
        <p15:threadingInfo xmlns:p15="http://schemas.microsoft.com/office/powerpoint/2012/main" timeZoneBias="4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829FB9E-293F-7BA9-EA17-5B8DE98BD8B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4160520" cy="36703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9C79D7-4E20-ACA8-13BA-FF3A805E7A0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438458" y="1"/>
            <a:ext cx="4160520" cy="36703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BFC4C9A-B447-43BC-B91C-EF43CA4AA520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11A875-B408-71E9-4A30-98490FD696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948171"/>
            <a:ext cx="4160520" cy="367029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en-GB"/>
              <a:t>Andrew Cheyne - HUGS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CB621E-0C69-C8DF-0DDF-48BF7A7CDB4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438458" y="6948171"/>
            <a:ext cx="4160520" cy="367029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758D2077-E1A7-4FBE-9BD6-A02229BE92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9722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/>
          </a:p>
        </p:txBody>
      </p:sp>
      <p:sp>
        <p:nvSpPr>
          <p:cNvPr id="197" name="Shape 197"/>
          <p:cNvSpPr>
            <a:spLocks noGrp="1"/>
          </p:cNvSpPr>
          <p:nvPr>
            <p:ph type="body" sz="quarter" idx="1"/>
          </p:nvPr>
        </p:nvSpPr>
        <p:spPr>
          <a:xfrm>
            <a:off x="1280160" y="3474720"/>
            <a:ext cx="7040880" cy="3291840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Or title like, pushing the form factor to high Q2</a:t>
            </a:r>
          </a:p>
        </p:txBody>
      </p:sp>
    </p:spTree>
    <p:extLst>
      <p:ext uri="{BB962C8B-B14F-4D97-AF65-F5344CB8AC3E}">
        <p14:creationId xmlns:p14="http://schemas.microsoft.com/office/powerpoint/2010/main" val="3663087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0" name="Shape 35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Double check these energy/q2 values</a:t>
            </a:r>
          </a:p>
          <a:p>
            <a:endParaRPr dirty="0"/>
          </a:p>
          <a:p>
            <a:r>
              <a:rPr dirty="0"/>
              <a:t>Measure </a:t>
            </a:r>
            <a:r>
              <a:rPr dirty="0" err="1"/>
              <a:t>GEn</a:t>
            </a:r>
            <a:r>
              <a:rPr dirty="0"/>
              <a:t>/</a:t>
            </a:r>
            <a:r>
              <a:rPr dirty="0" err="1"/>
              <a:t>GMn</a:t>
            </a:r>
            <a:r>
              <a:rPr dirty="0"/>
              <a:t> at Q2 = 4.4 (GeV/c)2 using charge-exchange recoil neutron polarimetry </a:t>
            </a:r>
          </a:p>
          <a:p>
            <a:r>
              <a:rPr dirty="0"/>
              <a:t>Beam:</a:t>
            </a:r>
          </a:p>
          <a:p>
            <a:r>
              <a:rPr dirty="0"/>
              <a:t>4.3 GeV/c Energy, </a:t>
            </a:r>
            <a:r>
              <a:rPr dirty="0" err="1"/>
              <a:t>Pbeam</a:t>
            </a:r>
            <a:r>
              <a:rPr dirty="0"/>
              <a:t> ~80% </a:t>
            </a:r>
          </a:p>
          <a:p>
            <a:r>
              <a:rPr dirty="0"/>
              <a:t>30µA on a 15cm LD2 target</a:t>
            </a:r>
          </a:p>
          <a:p>
            <a:r>
              <a:rPr dirty="0"/>
              <a:t>Compare F.O.M. for charge-exchange (np→ </a:t>
            </a:r>
            <a:r>
              <a:rPr dirty="0" err="1"/>
              <a:t>pn</a:t>
            </a:r>
            <a:r>
              <a:rPr dirty="0"/>
              <a:t>) scattering and the more standard (np→ np)</a:t>
            </a:r>
          </a:p>
          <a:p>
            <a:r>
              <a:rPr dirty="0"/>
              <a:t>Demonstrate the feasibility of detecting low-energy recoil protons from an active </a:t>
            </a:r>
            <a:r>
              <a:rPr dirty="0" err="1"/>
              <a:t>analyser</a:t>
            </a:r>
            <a:r>
              <a:rPr dirty="0"/>
              <a:t> at large angles in an unshielded environment</a:t>
            </a:r>
          </a:p>
          <a:p>
            <a:r>
              <a:rPr dirty="0"/>
              <a:t>Originally proposed to “piggy-back” on the </a:t>
            </a:r>
            <a:r>
              <a:rPr dirty="0" err="1"/>
              <a:t>GMn</a:t>
            </a:r>
            <a:r>
              <a:rPr dirty="0"/>
              <a:t> experiment at the 4.5 (GeV/c)2 kinematic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5DBE56-1697-F3D5-2500-E54B54671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>
            <a:extLst>
              <a:ext uri="{FF2B5EF4-FFF2-40B4-BE49-F238E27FC236}">
                <a16:creationId xmlns:a16="http://schemas.microsoft.com/office/drawing/2014/main" id="{AB6F1B9C-A956-C605-E701-7E4D73E676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0" name="Shape 350">
            <a:extLst>
              <a:ext uri="{FF2B5EF4-FFF2-40B4-BE49-F238E27FC236}">
                <a16:creationId xmlns:a16="http://schemas.microsoft.com/office/drawing/2014/main" id="{5D12E350-94FF-65F9-807B-7164F51F0B8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Double check these energy/q2 values</a:t>
            </a:r>
          </a:p>
          <a:p>
            <a:endParaRPr/>
          </a:p>
          <a:p>
            <a:r>
              <a:t>Measure GEn/GMn at Q2 = 4.4 (GeV/c)2 using charge-exchange recoil neutron polarimetry </a:t>
            </a:r>
          </a:p>
          <a:p>
            <a:r>
              <a:t>Beam:</a:t>
            </a:r>
          </a:p>
          <a:p>
            <a:r>
              <a:t>4.3 GeV/c Energy, Pbeam ~80% </a:t>
            </a:r>
          </a:p>
          <a:p>
            <a:r>
              <a:t>30µA on a 15cm LD2 target</a:t>
            </a:r>
          </a:p>
          <a:p>
            <a:r>
              <a:t>Compare F.O.M. for charge-exchange (np→ pn) scattering and the more standard (np→ np)</a:t>
            </a:r>
          </a:p>
          <a:p>
            <a:r>
              <a:t>Demonstrate the feasibility of detecting low-energy recoil protons from an active analyser at large angles in an unshielded environment</a:t>
            </a:r>
          </a:p>
          <a:p>
            <a:r>
              <a:t>Originally proposed to “piggy-back” on the GMn experiment at the 4.5 (GeV/c)2 kinematic </a:t>
            </a:r>
          </a:p>
        </p:txBody>
      </p:sp>
    </p:spTree>
    <p:extLst>
      <p:ext uri="{BB962C8B-B14F-4D97-AF65-F5344CB8AC3E}">
        <p14:creationId xmlns:p14="http://schemas.microsoft.com/office/powerpoint/2010/main" val="35695338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 mention in lectures:</a:t>
            </a:r>
            <a:br>
              <a:rPr lang="en-GB" dirty="0"/>
            </a:br>
            <a:r>
              <a:rPr lang="en-GB" dirty="0"/>
              <a:t>need various calibration targets</a:t>
            </a:r>
          </a:p>
          <a:p>
            <a:r>
              <a:rPr lang="en-GB" dirty="0"/>
              <a:t>(</a:t>
            </a:r>
            <a:r>
              <a:rPr lang="en-GB" dirty="0" err="1"/>
              <a:t>empyty</a:t>
            </a:r>
            <a:r>
              <a:rPr lang="en-GB" dirty="0"/>
              <a:t>)</a:t>
            </a:r>
          </a:p>
          <a:p>
            <a:r>
              <a:rPr lang="en-GB" dirty="0"/>
              <a:t>(proton)</a:t>
            </a:r>
          </a:p>
          <a:p>
            <a:r>
              <a:rPr lang="en-GB" dirty="0" err="1"/>
              <a:t>Aligment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00806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8" name="Shape 3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90-1 bars in </a:t>
            </a:r>
            <a:r>
              <a:rPr dirty="0" err="1"/>
              <a:t>hodo</a:t>
            </a:r>
            <a:r>
              <a:rPr dirty="0"/>
              <a:t> L/R </a:t>
            </a:r>
            <a:r>
              <a:rPr dirty="0" err="1"/>
              <a:t>pmt</a:t>
            </a:r>
            <a:r>
              <a:rPr dirty="0"/>
              <a:t> on each</a:t>
            </a:r>
          </a:p>
          <a:p>
            <a:r>
              <a:rPr dirty="0" err="1"/>
              <a:t>bbcal</a:t>
            </a:r>
            <a:r>
              <a:rPr dirty="0"/>
              <a:t>: 241 PMTs</a:t>
            </a:r>
          </a:p>
          <a:p>
            <a:r>
              <a:rPr dirty="0"/>
              <a:t>shower 27rows*7 col lead glass (8.5*8.5*34cm)</a:t>
            </a:r>
          </a:p>
          <a:p>
            <a:r>
              <a:rPr dirty="0" err="1"/>
              <a:t>preshower</a:t>
            </a:r>
            <a:r>
              <a:rPr dirty="0"/>
              <a:t> 26*2col (9*9*29.5cm) rad hard lead glass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3" name="Shape 3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each module is 40 layers</a:t>
            </a:r>
          </a:p>
          <a:p>
            <a:r>
              <a:rPr dirty="0"/>
              <a:t>goes into wavelength shifter at the center of each module</a:t>
            </a:r>
          </a:p>
          <a:p>
            <a:r>
              <a:rPr dirty="0"/>
              <a:t>lightguide -&gt; PMT</a:t>
            </a:r>
            <a:endParaRPr lang="en-US" dirty="0"/>
          </a:p>
          <a:p>
            <a:r>
              <a:rPr lang="en-GB" dirty="0"/>
              <a:t>48cm*122cm -&gt; 1.8m * 3.6m</a:t>
            </a:r>
            <a:endParaRPr lang="en-US" dirty="0"/>
          </a:p>
          <a:p>
            <a:endParaRPr lang="en-GB" dirty="0"/>
          </a:p>
          <a:p>
            <a:r>
              <a:rPr lang="en-GB" dirty="0" err="1"/>
              <a:t>Hcal</a:t>
            </a:r>
            <a:r>
              <a:rPr lang="en-GB" dirty="0"/>
              <a:t> block and detector sizes:</a:t>
            </a:r>
          </a:p>
          <a:p>
            <a:endParaRPr lang="en-GB" dirty="0"/>
          </a:p>
          <a:p>
            <a:r>
              <a:rPr lang="en-GB" dirty="0" err="1"/>
              <a:t>Scint</a:t>
            </a:r>
            <a:r>
              <a:rPr lang="en-GB" dirty="0"/>
              <a:t> material?</a:t>
            </a:r>
          </a:p>
          <a:p>
            <a:endParaRPr lang="en-GB" dirty="0"/>
          </a:p>
          <a:p>
            <a:pPr defTabSz="1546540">
              <a:spcBef>
                <a:spcPts val="2854"/>
              </a:spcBef>
              <a:defRPr sz="2880"/>
            </a:pPr>
            <a:r>
              <a:rPr lang="en-GB" sz="2500" dirty="0"/>
              <a:t>Expectation​:</a:t>
            </a:r>
          </a:p>
          <a:p>
            <a:pPr marL="386645" indent="-386645" defTabSz="1546540">
              <a:spcBef>
                <a:spcPts val="2854"/>
              </a:spcBef>
              <a:defRPr sz="2880"/>
            </a:pPr>
            <a:r>
              <a:rPr lang="en-GB" sz="2500" dirty="0"/>
              <a:t>Time resolution ~1 ns​</a:t>
            </a:r>
          </a:p>
          <a:p>
            <a:pPr marL="386645" indent="-386645" defTabSz="1546540">
              <a:spcBef>
                <a:spcPts val="2854"/>
              </a:spcBef>
              <a:defRPr sz="2880"/>
            </a:pPr>
            <a:r>
              <a:rPr lang="en-GB" sz="2500" dirty="0"/>
              <a:t>Energy resolution ~30%​</a:t>
            </a:r>
          </a:p>
          <a:p>
            <a:pPr marL="386645" indent="-386645" defTabSz="1546540">
              <a:spcBef>
                <a:spcPts val="2854"/>
              </a:spcBef>
              <a:defRPr sz="2880"/>
            </a:pPr>
            <a:r>
              <a:rPr lang="en-GB" sz="2500" dirty="0"/>
              <a:t>Position resolution ~ 4cm​</a:t>
            </a:r>
          </a:p>
          <a:p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94A78-A84F-6DBD-CB7C-A2D983E60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>
            <a:extLst>
              <a:ext uri="{FF2B5EF4-FFF2-40B4-BE49-F238E27FC236}">
                <a16:creationId xmlns:a16="http://schemas.microsoft.com/office/drawing/2014/main" id="{863FFA72-D062-982B-B8A1-CF36F5DFC3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3" name="Shape 393">
            <a:extLst>
              <a:ext uri="{FF2B5EF4-FFF2-40B4-BE49-F238E27FC236}">
                <a16:creationId xmlns:a16="http://schemas.microsoft.com/office/drawing/2014/main" id="{55213639-478B-B104-4278-636DE50454B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each module is 40 layers</a:t>
            </a:r>
          </a:p>
          <a:p>
            <a:r>
              <a:rPr dirty="0"/>
              <a:t>goes into wavelength shifter at the center of each module</a:t>
            </a:r>
          </a:p>
          <a:p>
            <a:r>
              <a:rPr dirty="0"/>
              <a:t>lightguide -&gt; PMT</a:t>
            </a:r>
            <a:endParaRPr lang="en-GB" dirty="0"/>
          </a:p>
          <a:p>
            <a:endParaRPr lang="en-GB" dirty="0"/>
          </a:p>
          <a:p>
            <a:pPr defTabSz="1546540">
              <a:spcBef>
                <a:spcPts val="2854"/>
              </a:spcBef>
              <a:defRPr sz="2880"/>
            </a:pPr>
            <a:r>
              <a:rPr lang="en-GB" sz="2500" dirty="0"/>
              <a:t>Expectation​:</a:t>
            </a:r>
          </a:p>
          <a:p>
            <a:pPr marL="386645" indent="-386645" defTabSz="1546540">
              <a:spcBef>
                <a:spcPts val="2854"/>
              </a:spcBef>
              <a:defRPr sz="2880"/>
            </a:pPr>
            <a:r>
              <a:rPr lang="en-GB" sz="2500" dirty="0"/>
              <a:t>Time resolution ~1 ns​</a:t>
            </a:r>
          </a:p>
          <a:p>
            <a:pPr marL="386645" indent="-386645" defTabSz="1546540">
              <a:spcBef>
                <a:spcPts val="2854"/>
              </a:spcBef>
              <a:defRPr sz="2880"/>
            </a:pPr>
            <a:r>
              <a:rPr lang="en-GB" sz="2500" dirty="0"/>
              <a:t>Energy resolution ~30%​</a:t>
            </a:r>
          </a:p>
          <a:p>
            <a:pPr marL="386645" indent="-386645" defTabSz="1546540">
              <a:spcBef>
                <a:spcPts val="2854"/>
              </a:spcBef>
              <a:defRPr sz="2880"/>
            </a:pPr>
            <a:r>
              <a:rPr lang="en-GB" sz="2500" dirty="0"/>
              <a:t>Position resolution ~ 4cm​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552774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hape 579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0" name="Shape 5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One problem for recoil polarimetry is that as you increase the energy (different coloured data points)</a:t>
            </a:r>
          </a:p>
          <a:p>
            <a:r>
              <a:t>The analysing power Ay (a measure of the ability for a polarimeter to seperate spin states) goes towards 0 for traditional np-&gt;np scattering</a:t>
            </a:r>
          </a:p>
          <a:p>
            <a:r>
              <a:t>If we instead look at Charge-exchange np-&gt;pn scattering (where we measure a neutron in and proton out of our polarimeter) the analysing power seems to not show this drop off.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• Neutron transverse polarization component Pt = 0.13 • Neutron longitudinal polarization component Pl = 0.79 </a:t>
            </a:r>
          </a:p>
          <a:p>
            <a:r>
              <a:rPr lang="en-GB" dirty="0"/>
              <a:t>Expected Analysing power used in simulations was 0.07</a:t>
            </a:r>
          </a:p>
        </p:txBody>
      </p:sp>
    </p:spTree>
    <p:extLst>
      <p:ext uri="{BB962C8B-B14F-4D97-AF65-F5344CB8AC3E}">
        <p14:creationId xmlns:p14="http://schemas.microsoft.com/office/powerpoint/2010/main" val="36054062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83306">
              <a:defRPr/>
            </a:pPr>
            <a:r>
              <a:rPr lang="en-GB" sz="2500"/>
              <a:t>Looking to ensure uniformity across the detector and track variable.</a:t>
            </a:r>
          </a:p>
          <a:p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18646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EBDD4-BB59-FF6F-6625-52A388227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238AC9-B388-794B-93B3-4821EC946D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60C02D-BFE9-F128-61FC-EB47B8237C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3698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28099-E978-9E2E-64FD-86470C3E1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5EF3EF-3E83-CB59-27CA-3A70B05339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03F694-C592-AD73-F64A-D1B705210E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78652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0052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A71EF-1C5C-1441-3B75-D3E802342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14ACA3-FE14-D7D0-A570-6B3AC2972B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4C35B4-6FBE-F5A0-B20B-240848C574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63872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Shape 589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90" name="Shape 5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One problem for recoil polarimetry is that as you increase the energy (different coloured data points)</a:t>
            </a:r>
          </a:p>
          <a:p>
            <a:r>
              <a:t>The analysing power Ay (a measure of the ability for a polarimeter to seperate spin states) goes towards 0 for traditional np-&gt;np scattering</a:t>
            </a:r>
          </a:p>
          <a:p>
            <a:r>
              <a:t>If we instead look at Charge-exchange np-&gt;pn scattering (where we measure a neutron in and proton out of our polarimeter) the analysing power seems to not show this drop off.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55036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D236D1-85D2-271B-97E4-334FE0A7F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>
            <a:extLst>
              <a:ext uri="{FF2B5EF4-FFF2-40B4-BE49-F238E27FC236}">
                <a16:creationId xmlns:a16="http://schemas.microsoft.com/office/drawing/2014/main" id="{11582D79-37B2-8AFC-0581-F49E229854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0" name="Shape 350">
            <a:extLst>
              <a:ext uri="{FF2B5EF4-FFF2-40B4-BE49-F238E27FC236}">
                <a16:creationId xmlns:a16="http://schemas.microsoft.com/office/drawing/2014/main" id="{9904947D-3ED0-2110-0722-7397026A6E2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62480" indent="-362480">
              <a:buFontTx/>
              <a:buChar char="-"/>
            </a:pPr>
            <a:r>
              <a:rPr lang="en-US" dirty="0"/>
              <a:t>Beam polarization estimated at 80%, can get from Moller measurements during run</a:t>
            </a:r>
          </a:p>
          <a:p>
            <a:pPr marL="362480" indent="-362480">
              <a:buFontTx/>
              <a:buChar char="-"/>
            </a:pPr>
            <a:r>
              <a:rPr lang="en-US" dirty="0" err="1"/>
              <a:t>Analysing</a:t>
            </a:r>
            <a:r>
              <a:rPr lang="en-US" dirty="0"/>
              <a:t> power uncertainty cancels by taking the </a:t>
            </a:r>
            <a:r>
              <a:rPr lang="en-US" dirty="0" err="1"/>
              <a:t>Px</a:t>
            </a:r>
            <a:r>
              <a:rPr lang="en-US" dirty="0"/>
              <a:t>/Py ratio, assuming Ay is the same for x or y components. Simulations do not show any variation, estimate a max size of error on this is ~1%</a:t>
            </a:r>
          </a:p>
          <a:p>
            <a:pPr marL="362480" indent="-362480">
              <a:buFontTx/>
              <a:buChar char="-"/>
            </a:pPr>
            <a:r>
              <a:rPr lang="en-US" dirty="0"/>
              <a:t>Azimuth acceptance non-uniformity. Helicity flip and precession angle reversal to account for this. Only did 1.. MC simulations  consistent with this and limits the size to a max of ~1%</a:t>
            </a:r>
          </a:p>
          <a:p>
            <a:pPr marL="362480" indent="-362480">
              <a:buFontTx/>
              <a:buChar char="-"/>
            </a:pPr>
            <a:r>
              <a:rPr lang="en-US" dirty="0"/>
              <a:t>Magnetic field. Measuring </a:t>
            </a:r>
            <a:r>
              <a:rPr lang="en-US" dirty="0" err="1"/>
              <a:t>Px</a:t>
            </a:r>
            <a:r>
              <a:rPr lang="en-US" dirty="0"/>
              <a:t> and </a:t>
            </a:r>
            <a:r>
              <a:rPr lang="en-US" dirty="0" err="1"/>
              <a:t>Pz</a:t>
            </a:r>
            <a:r>
              <a:rPr lang="en-US" dirty="0"/>
              <a:t>(</a:t>
            </a:r>
            <a:r>
              <a:rPr lang="en-US" dirty="0" err="1"/>
              <a:t>Pz</a:t>
            </a:r>
            <a:r>
              <a:rPr lang="en-US" dirty="0"/>
              <a:t>-&gt;Py) at the same time avoids this. Non uniformity can result in </a:t>
            </a:r>
            <a:r>
              <a:rPr lang="en-US" dirty="0" err="1"/>
              <a:t>Pz</a:t>
            </a:r>
            <a:r>
              <a:rPr lang="en-US" dirty="0"/>
              <a:t>-&gt;</a:t>
            </a:r>
            <a:r>
              <a:rPr lang="en-US" dirty="0" err="1"/>
              <a:t>Px</a:t>
            </a:r>
            <a:r>
              <a:rPr lang="en-US" dirty="0"/>
              <a:t> mixing. We use neutron hit position on the analyzer to reconstruct the neutron path through the dipole and can be corrected with overall uncertainty of 1%</a:t>
            </a:r>
          </a:p>
          <a:p>
            <a:pPr marL="362480" indent="-362480">
              <a:buFontTx/>
              <a:buChar char="-"/>
            </a:pPr>
            <a:r>
              <a:rPr lang="en-US" dirty="0"/>
              <a:t>Spin precession </a:t>
            </a:r>
            <a:r>
              <a:rPr lang="en-US" dirty="0" err="1"/>
              <a:t>revesal</a:t>
            </a:r>
            <a:r>
              <a:rPr lang="en-US" dirty="0"/>
              <a:t> reproduction??</a:t>
            </a:r>
          </a:p>
          <a:p>
            <a:pPr marL="362480" indent="-362480">
              <a:buFontTx/>
              <a:buChar char="-"/>
            </a:pPr>
            <a:r>
              <a:rPr lang="en-US" dirty="0"/>
              <a:t>Variation of angle of spin precession through dipole – path can be reconstructed such that can be corrected event by event. Uncertainty 0.25%</a:t>
            </a:r>
          </a:p>
          <a:p>
            <a:pPr marL="362480" indent="-362480">
              <a:buFontTx/>
              <a:buChar char="-"/>
            </a:pPr>
            <a:r>
              <a:rPr lang="en-US" dirty="0"/>
              <a:t>Vertical distribution of counting rates. Helicity flip  and (NOT) dipole flip helps to remove significant effects.</a:t>
            </a:r>
          </a:p>
          <a:p>
            <a:pPr marL="362480" indent="-362480">
              <a:buFontTx/>
              <a:buChar char="-"/>
            </a:pPr>
            <a:r>
              <a:rPr lang="en-US" dirty="0"/>
              <a:t>Dilution of asymmetry by accidental background. Background estimated at 1% level, subtracted without significant error.</a:t>
            </a:r>
          </a:p>
          <a:p>
            <a:pPr marL="362480" indent="-362480">
              <a:buFontTx/>
              <a:buChar char="-"/>
            </a:pPr>
            <a:r>
              <a:rPr lang="en-US" dirty="0"/>
              <a:t>Inelastic contamination. Cleaner rejection than He3, MC calcs estimate ~1.5%.</a:t>
            </a:r>
          </a:p>
          <a:p>
            <a:pPr marL="362480" indent="-362480">
              <a:buFontTx/>
              <a:buChar char="-"/>
            </a:pPr>
            <a:r>
              <a:rPr lang="en-US" dirty="0"/>
              <a:t>Overall expect 3% systematic error or better.</a:t>
            </a:r>
          </a:p>
          <a:p>
            <a:pPr marL="362480" indent="-362480">
              <a:buFontTx/>
              <a:buChar char="-"/>
            </a:pPr>
            <a:endParaRPr lang="en-US" dirty="0"/>
          </a:p>
          <a:p>
            <a:pPr marL="362480" indent="-362480">
              <a:buFontTx/>
              <a:buChar char="-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87665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9146A-3FE1-6F18-20DF-C77531182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>
            <a:extLst>
              <a:ext uri="{FF2B5EF4-FFF2-40B4-BE49-F238E27FC236}">
                <a16:creationId xmlns:a16="http://schemas.microsoft.com/office/drawing/2014/main" id="{B1CE8928-9742-CB38-7DD1-80D6D4F0EF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0" name="Shape 350">
            <a:extLst>
              <a:ext uri="{FF2B5EF4-FFF2-40B4-BE49-F238E27FC236}">
                <a16:creationId xmlns:a16="http://schemas.microsoft.com/office/drawing/2014/main" id="{7D5F359B-BA3C-49F0-E4F6-680D2EF625DC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343032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9410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5126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1" name="Shape 2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Full 5D phase space </a:t>
            </a:r>
          </a:p>
          <a:p>
            <a:r>
              <a:rPr dirty="0" err="1"/>
              <a:t>Relativstic</a:t>
            </a:r>
            <a:r>
              <a:rPr dirty="0"/>
              <a:t> so (x, </a:t>
            </a:r>
            <a:r>
              <a:rPr dirty="0" err="1"/>
              <a:t>bt</a:t>
            </a:r>
            <a:r>
              <a:rPr dirty="0"/>
              <a:t>, kt)</a:t>
            </a:r>
            <a:endParaRPr lang="en-US" dirty="0"/>
          </a:p>
          <a:p>
            <a:endParaRPr lang="en-GB" dirty="0"/>
          </a:p>
          <a:p>
            <a:r>
              <a:rPr lang="en-GB" dirty="0"/>
              <a:t>PDFs accessed via inclusive scattering  (gives 1d x distribution of </a:t>
            </a:r>
            <a:r>
              <a:rPr lang="en-GB" dirty="0" err="1"/>
              <a:t>partons</a:t>
            </a:r>
            <a:r>
              <a:rPr lang="en-GB" dirty="0"/>
              <a:t> inside)</a:t>
            </a:r>
          </a:p>
          <a:p>
            <a:r>
              <a:rPr lang="en-GB" dirty="0"/>
              <a:t>TMD via semi-inclusive (gives transverse as </a:t>
            </a:r>
            <a:r>
              <a:rPr lang="en-GB" dirty="0" err="1"/>
              <a:t>fn</a:t>
            </a:r>
            <a:r>
              <a:rPr lang="en-GB" dirty="0"/>
              <a:t> of x)</a:t>
            </a:r>
          </a:p>
          <a:p>
            <a:endParaRPr lang="en-GB" dirty="0"/>
          </a:p>
          <a:p>
            <a:pPr defTabSz="483306">
              <a:defRPr/>
            </a:pPr>
            <a:r>
              <a:rPr lang="en-US" dirty="0"/>
              <a:t>F1 and F2 encode information about the sub-structure of the hadron</a:t>
            </a:r>
          </a:p>
          <a:p>
            <a:r>
              <a:rPr lang="en-GB" dirty="0"/>
              <a:t>In the background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1" name="Shape 2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NEED to do:</a:t>
            </a:r>
          </a:p>
          <a:p>
            <a:r>
              <a:rPr dirty="0"/>
              <a:t>Explanation about y-axis scales</a:t>
            </a:r>
          </a:p>
          <a:p>
            <a:r>
              <a:rPr dirty="0"/>
              <a:t>Other experiments</a:t>
            </a:r>
          </a:p>
          <a:p>
            <a:r>
              <a:rPr dirty="0" err="1"/>
              <a:t>nTPE</a:t>
            </a:r>
            <a:endParaRPr dirty="0"/>
          </a:p>
          <a:p>
            <a:endParaRPr dirty="0"/>
          </a:p>
          <a:p>
            <a:r>
              <a:rPr dirty="0"/>
              <a:t>Why was </a:t>
            </a:r>
            <a:r>
              <a:rPr dirty="0" err="1"/>
              <a:t>GMn</a:t>
            </a:r>
            <a:r>
              <a:rPr dirty="0"/>
              <a:t> a cross section measurement?</a:t>
            </a:r>
            <a:endParaRPr lang="en-US" dirty="0"/>
          </a:p>
          <a:p>
            <a:r>
              <a:rPr lang="en-GB" dirty="0"/>
              <a:t>All polarisation observable </a:t>
            </a:r>
            <a:r>
              <a:rPr lang="en-GB" dirty="0" err="1"/>
              <a:t>meansurements</a:t>
            </a:r>
            <a:r>
              <a:rPr lang="en-GB" dirty="0"/>
              <a:t> require large FOM = luminosity * polarisation *acceptance</a:t>
            </a:r>
          </a:p>
          <a:p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6" name="Shape 2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NEED to do:</a:t>
            </a:r>
          </a:p>
          <a:p>
            <a:r>
              <a:rPr dirty="0"/>
              <a:t>Explanation about y-axis scales</a:t>
            </a:r>
          </a:p>
          <a:p>
            <a:r>
              <a:rPr dirty="0"/>
              <a:t>Other experiments</a:t>
            </a:r>
          </a:p>
          <a:p>
            <a:r>
              <a:rPr dirty="0"/>
              <a:t>NTPE (neutron two photon exchange)</a:t>
            </a:r>
          </a:p>
          <a:p>
            <a:endParaRPr dirty="0"/>
          </a:p>
          <a:p>
            <a:r>
              <a:rPr dirty="0"/>
              <a:t>No RP above 1.5 GEV2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5" name="Shape 3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Advancements in </a:t>
            </a:r>
            <a:r>
              <a:rPr dirty="0" err="1"/>
              <a:t>polarised</a:t>
            </a:r>
            <a:r>
              <a:rPr dirty="0"/>
              <a:t> beam and targets allowed for a </a:t>
            </a:r>
            <a:r>
              <a:rPr dirty="0" err="1"/>
              <a:t>polarisation</a:t>
            </a:r>
            <a:r>
              <a:rPr dirty="0"/>
              <a:t> experiments.</a:t>
            </a:r>
          </a:p>
          <a:p>
            <a:r>
              <a:rPr dirty="0"/>
              <a:t>Double </a:t>
            </a:r>
            <a:r>
              <a:rPr dirty="0" err="1"/>
              <a:t>polarisation</a:t>
            </a:r>
            <a:r>
              <a:rPr dirty="0"/>
              <a:t> method</a:t>
            </a:r>
          </a:p>
          <a:p>
            <a:r>
              <a:rPr dirty="0"/>
              <a:t>2017 Bonner prize </a:t>
            </a:r>
            <a:r>
              <a:rPr dirty="0" err="1"/>
              <a:t>Perdrisat</a:t>
            </a:r>
            <a:r>
              <a:rPr dirty="0"/>
              <a:t> experiment</a:t>
            </a:r>
          </a:p>
          <a:p>
            <a:r>
              <a:rPr dirty="0"/>
              <a:t>Nucleon-nucleon interaction is </a:t>
            </a:r>
            <a:r>
              <a:rPr dirty="0" err="1"/>
              <a:t>polarisation</a:t>
            </a:r>
            <a:r>
              <a:rPr dirty="0"/>
              <a:t> dependent.</a:t>
            </a:r>
          </a:p>
          <a:p>
            <a:r>
              <a:rPr dirty="0"/>
              <a:t>Modern </a:t>
            </a:r>
            <a:r>
              <a:rPr dirty="0" err="1"/>
              <a:t>polarised</a:t>
            </a:r>
            <a:r>
              <a:rPr dirty="0"/>
              <a:t> beam and target advancements made it possible </a:t>
            </a:r>
            <a:endParaRPr lang="en-US" dirty="0"/>
          </a:p>
          <a:p>
            <a:endParaRPr dirty="0"/>
          </a:p>
          <a:p>
            <a:r>
              <a:rPr dirty="0"/>
              <a:t>By measuring Pt and Pl you can take the ratio and extract GE</a:t>
            </a:r>
          </a:p>
          <a:p>
            <a:r>
              <a:rPr dirty="0"/>
              <a:t>Cancelling many of the systematics</a:t>
            </a:r>
          </a:p>
          <a:p>
            <a:endParaRPr lang="en-US" dirty="0"/>
          </a:p>
          <a:p>
            <a:r>
              <a:rPr lang="en-GB" dirty="0"/>
              <a:t>Tau = q^2 /4M^2</a:t>
            </a:r>
          </a:p>
          <a:p>
            <a:endParaRPr lang="en-GB" dirty="0"/>
          </a:p>
          <a:p>
            <a:r>
              <a:rPr dirty="0"/>
              <a:t>Less sensitive to two-photon contributions than Rosenbluth separation method</a:t>
            </a:r>
          </a:p>
          <a:p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B2B0A-58EE-CE55-B498-9B1485CD0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>
            <a:extLst>
              <a:ext uri="{FF2B5EF4-FFF2-40B4-BE49-F238E27FC236}">
                <a16:creationId xmlns:a16="http://schemas.microsoft.com/office/drawing/2014/main" id="{99700BC8-FF55-2A0D-5EF1-E9DFD72951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0" name="Shape 350">
            <a:extLst>
              <a:ext uri="{FF2B5EF4-FFF2-40B4-BE49-F238E27FC236}">
                <a16:creationId xmlns:a16="http://schemas.microsoft.com/office/drawing/2014/main" id="{B301A27B-FE65-21FD-DA1E-A557DB8703E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Double check these energy/q2 values</a:t>
            </a:r>
          </a:p>
          <a:p>
            <a:endParaRPr/>
          </a:p>
          <a:p>
            <a:r>
              <a:t>Measure GEn/GMn at Q2 = 4.4 (GeV/c)2 using charge-exchange recoil neutron polarimetry </a:t>
            </a:r>
          </a:p>
          <a:p>
            <a:r>
              <a:t>Beam:</a:t>
            </a:r>
          </a:p>
          <a:p>
            <a:r>
              <a:t>4.3 GeV/c Energy, Pbeam ~80% </a:t>
            </a:r>
          </a:p>
          <a:p>
            <a:r>
              <a:t>30µA on a 15cm LD2 target</a:t>
            </a:r>
          </a:p>
          <a:p>
            <a:r>
              <a:t>Compare F.O.M. for charge-exchange (np→ pn) scattering and the more standard (np→ np)</a:t>
            </a:r>
          </a:p>
          <a:p>
            <a:r>
              <a:t>Demonstrate the feasibility of detecting low-energy recoil protons from an active analyser at large angles in an unshielded environment</a:t>
            </a:r>
          </a:p>
          <a:p>
            <a:r>
              <a:t>Originally proposed to “piggy-back” on the GMn experiment at the 4.5 (GeV/c)2 kinematic </a:t>
            </a:r>
          </a:p>
        </p:txBody>
      </p:sp>
    </p:spTree>
    <p:extLst>
      <p:ext uri="{BB962C8B-B14F-4D97-AF65-F5344CB8AC3E}">
        <p14:creationId xmlns:p14="http://schemas.microsoft.com/office/powerpoint/2010/main" val="3538732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85837-3FF5-67FE-F7CE-DCDF945DC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>
            <a:extLst>
              <a:ext uri="{FF2B5EF4-FFF2-40B4-BE49-F238E27FC236}">
                <a16:creationId xmlns:a16="http://schemas.microsoft.com/office/drawing/2014/main" id="{CDF3CCA1-F857-FA17-04E1-BF34EBAA41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0" name="Shape 350">
            <a:extLst>
              <a:ext uri="{FF2B5EF4-FFF2-40B4-BE49-F238E27FC236}">
                <a16:creationId xmlns:a16="http://schemas.microsoft.com/office/drawing/2014/main" id="{1084158D-BAF9-56A9-A629-16C7FD7DFF6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Double check these energy/q2 values</a:t>
            </a:r>
          </a:p>
          <a:p>
            <a:endParaRPr/>
          </a:p>
          <a:p>
            <a:r>
              <a:t>Measure GEn/GMn at Q2 = 4.4 (GeV/c)2 using charge-exchange recoil neutron polarimetry </a:t>
            </a:r>
          </a:p>
          <a:p>
            <a:r>
              <a:t>Beam:</a:t>
            </a:r>
          </a:p>
          <a:p>
            <a:r>
              <a:t>4.3 GeV/c Energy, Pbeam ~80% </a:t>
            </a:r>
          </a:p>
          <a:p>
            <a:r>
              <a:t>30µA on a 15cm LD2 target</a:t>
            </a:r>
          </a:p>
          <a:p>
            <a:r>
              <a:t>Compare F.O.M. for charge-exchange (np→ pn) scattering and the more standard (np→ np)</a:t>
            </a:r>
          </a:p>
          <a:p>
            <a:r>
              <a:t>Demonstrate the feasibility of detecting low-energy recoil protons from an active analyser at large angles in an unshielded environment</a:t>
            </a:r>
          </a:p>
          <a:p>
            <a:r>
              <a:t>Originally proposed to “piggy-back” on the GMn experiment at the 4.5 (GeV/c)2 kinematic </a:t>
            </a:r>
          </a:p>
        </p:txBody>
      </p:sp>
    </p:spTree>
    <p:extLst>
      <p:ext uri="{BB962C8B-B14F-4D97-AF65-F5344CB8AC3E}">
        <p14:creationId xmlns:p14="http://schemas.microsoft.com/office/powerpoint/2010/main" val="1166645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ndrew Chey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403448"/>
            <a:ext cx="21971003" cy="1762458"/>
          </a:xfrm>
          <a:prstGeom prst="rect">
            <a:avLst/>
          </a:prstGeom>
        </p:spPr>
        <p:txBody>
          <a:bodyPr lIns="45719" tIns="45719" rIns="45719" bIns="45719" numCol="1" spcCol="38100"/>
          <a:lstStyle/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>
                <a:solidFill>
                  <a:srgbClr val="A7C6FF"/>
                </a:solidFill>
              </a:defRPr>
            </a:pPr>
            <a:r>
              <a:t>Author and Date</a:t>
            </a:r>
          </a:p>
          <a:p>
            <a:pPr marL="0" indent="0" defTabSz="825500">
              <a:lnSpc>
                <a:spcPct val="125000"/>
              </a:lnSpc>
              <a:spcBef>
                <a:spcPts val="100"/>
              </a:spcBef>
              <a:buSzTx/>
              <a:buNone/>
              <a:defRPr sz="2400" b="1">
                <a:solidFill>
                  <a:srgbClr val="A7C6FF"/>
                </a:solidFill>
              </a:defRPr>
            </a:pPr>
            <a:endParaRPr/>
          </a:p>
          <a:p>
            <a:pPr marL="0" indent="0" defTabSz="825500">
              <a:lnSpc>
                <a:spcPct val="125000"/>
              </a:lnSpc>
              <a:spcBef>
                <a:spcPts val="100"/>
              </a:spcBef>
              <a:buSzTx/>
              <a:buNone/>
              <a:defRPr sz="2400" b="1">
                <a:solidFill>
                  <a:srgbClr val="A7C6FF"/>
                </a:solidFill>
              </a:defRPr>
            </a:pPr>
            <a:endParaRPr/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8" y="4249597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9486579"/>
            <a:ext cx="21971000" cy="161654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A7C6FF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A7C6FF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A7C6FF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A7C6FF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A7C6FF"/>
                </a:solidFill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14" name="Line Line" descr="Line Line"/>
          <p:cNvPicPr>
            <a:picLocks/>
          </p:cNvPicPr>
          <p:nvPr/>
        </p:nvPicPr>
        <p:blipFill>
          <a:blip r:embed="rId2">
            <a:alphaModFix amt="50257"/>
          </a:blip>
          <a:stretch>
            <a:fillRect/>
          </a:stretch>
        </p:blipFill>
        <p:spPr>
          <a:xfrm>
            <a:off x="1421646" y="9154088"/>
            <a:ext cx="21540709" cy="76201"/>
          </a:xfrm>
          <a:prstGeom prst="rect">
            <a:avLst/>
          </a:prstGeom>
        </p:spPr>
      </p:pic>
      <p:sp>
        <p:nvSpPr>
          <p:cNvPr id="16" name="01"/>
          <p:cNvSpPr txBox="1">
            <a:spLocks noGrp="1"/>
          </p:cNvSpPr>
          <p:nvPr>
            <p:ph type="sldNum" sz="quarter" idx="2"/>
          </p:nvPr>
        </p:nvSpPr>
        <p:spPr>
          <a:xfrm>
            <a:off x="22803838" y="13080999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12F7B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106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107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Agenda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15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5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9500"/>
            <a:ext cx="21971000" cy="7241583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rgbClr val="012F7B"/>
                </a:solidFill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rgbClr val="012F7B"/>
                </a:solidFill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rgbClr val="012F7B"/>
                </a:solidFill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rgbClr val="012F7B"/>
                </a:solidFill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rgbClr val="012F7B"/>
                </a:solidFill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3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34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4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numCol="1" spcCol="38100"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solidFill>
                  <a:srgbClr val="CB297B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solidFill>
                  <a:srgbClr val="CB297B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solidFill>
                  <a:srgbClr val="CB297B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solidFill>
                  <a:srgbClr val="CB297B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solidFill>
                  <a:srgbClr val="CB297B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3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Blooming red tulips in a field"/>
          <p:cNvSpPr>
            <a:spLocks noGrp="1"/>
          </p:cNvSpPr>
          <p:nvPr>
            <p:ph type="pic" sz="quarter" idx="21"/>
          </p:nvPr>
        </p:nvSpPr>
        <p:spPr>
          <a:xfrm>
            <a:off x="14686168" y="1266539"/>
            <a:ext cx="9636012" cy="542290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51" name="Angled aerial view of colourful tulip fields"/>
          <p:cNvSpPr>
            <a:spLocks noGrp="1"/>
          </p:cNvSpPr>
          <p:nvPr>
            <p:ph type="pic" sz="quarter" idx="22"/>
          </p:nvPr>
        </p:nvSpPr>
        <p:spPr>
          <a:xfrm>
            <a:off x="15431076" y="7085972"/>
            <a:ext cx="8146308" cy="542804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52" name="Colourful tulip field in front of a Dutch windmill"/>
          <p:cNvSpPr>
            <a:spLocks noGrp="1"/>
          </p:cNvSpPr>
          <p:nvPr>
            <p:ph type="pic" idx="23"/>
          </p:nvPr>
        </p:nvSpPr>
        <p:spPr>
          <a:xfrm>
            <a:off x="-163770" y="1270000"/>
            <a:ext cx="16918438" cy="11243712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53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Angled aerial view of colourful tulip fields"/>
          <p:cNvSpPr>
            <a:spLocks noGrp="1"/>
          </p:cNvSpPr>
          <p:nvPr>
            <p:ph type="pic" idx="21"/>
          </p:nvPr>
        </p:nvSpPr>
        <p:spPr>
          <a:xfrm>
            <a:off x="0" y="-1265767"/>
            <a:ext cx="24384000" cy="16247534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61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Rectangle 6"/>
          <p:cNvSpPr/>
          <p:nvPr/>
        </p:nvSpPr>
        <p:spPr>
          <a:xfrm>
            <a:off x="0" y="-1"/>
            <a:ext cx="24384000" cy="1425040"/>
          </a:xfrm>
          <a:prstGeom prst="rect">
            <a:avLst/>
          </a:prstGeom>
          <a:solidFill>
            <a:srgbClr val="002F6B"/>
          </a:solidFill>
          <a:ln w="25400">
            <a:solidFill>
              <a:srgbClr val="094241"/>
            </a:solidFill>
            <a:miter/>
          </a:ln>
        </p:spPr>
        <p:txBody>
          <a:bodyPr tIns="91439" bIns="91439" anchor="ctr"/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AFAFA"/>
                </a:solidFill>
                <a:latin typeface="Neue Haas Grotesk Text Pro"/>
                <a:ea typeface="Neue Haas Grotesk Text Pro"/>
                <a:cs typeface="Neue Haas Grotesk Text Pro"/>
                <a:sym typeface="Neue Haas Grotesk Text Pro"/>
              </a:defRPr>
            </a:pPr>
            <a:endParaRPr/>
          </a:p>
        </p:txBody>
      </p:sp>
      <p:pic>
        <p:nvPicPr>
          <p:cNvPr id="176" name="Picture 15" descr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4924" y="-235895"/>
            <a:ext cx="4279077" cy="1921648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01"/>
          <p:cNvSpPr txBox="1">
            <a:spLocks noGrp="1"/>
          </p:cNvSpPr>
          <p:nvPr>
            <p:ph type="sldNum" sz="quarter" idx="2"/>
          </p:nvPr>
        </p:nvSpPr>
        <p:spPr>
          <a:xfrm>
            <a:off x="21093474" y="12997733"/>
            <a:ext cx="421601" cy="4241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defRPr sz="1600">
                <a:solidFill>
                  <a:srgbClr val="003865"/>
                </a:solidFill>
                <a:latin typeface="Neue Haas Grotesk Text Pro"/>
                <a:ea typeface="Neue Haas Grotesk Text Pro"/>
                <a:cs typeface="Neue Haas Grotesk Text Pro"/>
                <a:sym typeface="Neue Haas Grotesk Text Pr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7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154043" y="1977114"/>
            <a:ext cx="10363201" cy="10100093"/>
          </a:xfrm>
          <a:prstGeom prst="rect">
            <a:avLst/>
          </a:prstGeom>
        </p:spPr>
        <p:txBody>
          <a:bodyPr lIns="91439" tIns="91439" rIns="91439" bIns="91439" numCol="1" spcCol="38100"/>
          <a:lstStyle>
            <a:lvl1pPr marL="342900" indent="-342900" defTabSz="1371600">
              <a:lnSpc>
                <a:spcPct val="120000"/>
              </a:lnSpc>
              <a:spcBef>
                <a:spcPts val="1400"/>
              </a:spcBef>
              <a:buSzPct val="100000"/>
              <a:buFont typeface="Arial"/>
              <a:defRPr sz="3000">
                <a:solidFill>
                  <a:srgbClr val="003865"/>
                </a:solidFill>
                <a:latin typeface="Neue Haas Grotesk Text Pro"/>
                <a:ea typeface="Neue Haas Grotesk Text Pro"/>
                <a:cs typeface="Neue Haas Grotesk Text Pro"/>
                <a:sym typeface="Neue Haas Grotesk Text Pro"/>
              </a:defRPr>
            </a:lvl1pPr>
            <a:lvl2pPr marL="567103" indent="-395653" defTabSz="1371600">
              <a:lnSpc>
                <a:spcPct val="120000"/>
              </a:lnSpc>
              <a:spcBef>
                <a:spcPts val="1400"/>
              </a:spcBef>
              <a:buSzPct val="100000"/>
              <a:buFont typeface="Arial"/>
              <a:defRPr sz="3000">
                <a:solidFill>
                  <a:srgbClr val="003865"/>
                </a:solidFill>
                <a:latin typeface="Neue Haas Grotesk Text Pro"/>
                <a:ea typeface="Neue Haas Grotesk Text Pro"/>
                <a:cs typeface="Neue Haas Grotesk Text Pro"/>
                <a:sym typeface="Neue Haas Grotesk Text Pro"/>
              </a:defRPr>
            </a:lvl2pPr>
            <a:lvl3pPr marL="771525" indent="-428625" defTabSz="1371600">
              <a:lnSpc>
                <a:spcPct val="120000"/>
              </a:lnSpc>
              <a:spcBef>
                <a:spcPts val="1400"/>
              </a:spcBef>
              <a:buSzPct val="100000"/>
              <a:buFont typeface="Arial"/>
              <a:defRPr sz="3000">
                <a:solidFill>
                  <a:srgbClr val="003865"/>
                </a:solidFill>
                <a:latin typeface="Neue Haas Grotesk Text Pro"/>
                <a:ea typeface="Neue Haas Grotesk Text Pro"/>
                <a:cs typeface="Neue Haas Grotesk Text Pro"/>
                <a:sym typeface="Neue Haas Grotesk Text Pro"/>
              </a:defRPr>
            </a:lvl3pPr>
            <a:lvl4pPr marL="1028700" indent="-514350" defTabSz="1371600">
              <a:lnSpc>
                <a:spcPct val="120000"/>
              </a:lnSpc>
              <a:spcBef>
                <a:spcPts val="1400"/>
              </a:spcBef>
              <a:buSzPct val="100000"/>
              <a:buFont typeface="Arial"/>
              <a:defRPr sz="3000">
                <a:solidFill>
                  <a:srgbClr val="003865"/>
                </a:solidFill>
                <a:latin typeface="Neue Haas Grotesk Text Pro"/>
                <a:ea typeface="Neue Haas Grotesk Text Pro"/>
                <a:cs typeface="Neue Haas Grotesk Text Pro"/>
                <a:sym typeface="Neue Haas Grotesk Text Pro"/>
              </a:defRPr>
            </a:lvl4pPr>
            <a:lvl5pPr marL="1257300" indent="-571500" defTabSz="1371600">
              <a:lnSpc>
                <a:spcPct val="120000"/>
              </a:lnSpc>
              <a:spcBef>
                <a:spcPts val="1400"/>
              </a:spcBef>
              <a:buSzPct val="100000"/>
              <a:buFont typeface="Arial"/>
              <a:defRPr sz="3000">
                <a:solidFill>
                  <a:srgbClr val="003865"/>
                </a:solidFill>
                <a:latin typeface="Neue Haas Grotesk Text Pro"/>
                <a:ea typeface="Neue Haas Grotesk Text Pro"/>
                <a:cs typeface="Neue Haas Grotesk Text Pro"/>
                <a:sym typeface="Neue Haas Grotesk Text Pr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9" name="Title Text"/>
          <p:cNvSpPr txBox="1">
            <a:spLocks noGrp="1"/>
          </p:cNvSpPr>
          <p:nvPr>
            <p:ph type="title"/>
          </p:nvPr>
        </p:nvSpPr>
        <p:spPr>
          <a:xfrm>
            <a:off x="500901" y="-5"/>
            <a:ext cx="18570874" cy="1425040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371600">
              <a:lnSpc>
                <a:spcPct val="90000"/>
              </a:lnSpc>
              <a:defRPr sz="5400" spc="0">
                <a:solidFill>
                  <a:srgbClr val="D9D9D9"/>
                </a:solidFill>
                <a:latin typeface="Neue Haas Grotesk Text Pro"/>
                <a:ea typeface="Neue Haas Grotesk Text Pro"/>
                <a:cs typeface="Neue Haas Grotesk Text Pro"/>
                <a:sym typeface="Neue Haas Grotesk Text Pro"/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Rectangle 6"/>
          <p:cNvSpPr/>
          <p:nvPr/>
        </p:nvSpPr>
        <p:spPr>
          <a:xfrm>
            <a:off x="0" y="-1"/>
            <a:ext cx="24384000" cy="1425040"/>
          </a:xfrm>
          <a:prstGeom prst="rect">
            <a:avLst/>
          </a:prstGeom>
          <a:solidFill>
            <a:srgbClr val="002F6B"/>
          </a:solidFill>
          <a:ln w="25400">
            <a:solidFill>
              <a:srgbClr val="094241"/>
            </a:solidFill>
            <a:miter/>
          </a:ln>
        </p:spPr>
        <p:txBody>
          <a:bodyPr tIns="91439" bIns="91439" anchor="ctr"/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AFAFA"/>
                </a:solidFill>
                <a:latin typeface="Neue Haas Grotesk Text Pro"/>
                <a:ea typeface="Neue Haas Grotesk Text Pro"/>
                <a:cs typeface="Neue Haas Grotesk Text Pro"/>
                <a:sym typeface="Neue Haas Grotesk Text Pro"/>
              </a:defRPr>
            </a:pPr>
            <a:endParaRPr/>
          </a:p>
        </p:txBody>
      </p:sp>
      <p:pic>
        <p:nvPicPr>
          <p:cNvPr id="187" name="Picture 15" descr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4924" y="-235895"/>
            <a:ext cx="4279077" cy="1921648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01"/>
          <p:cNvSpPr txBox="1">
            <a:spLocks noGrp="1"/>
          </p:cNvSpPr>
          <p:nvPr>
            <p:ph type="sldNum" sz="quarter" idx="2"/>
          </p:nvPr>
        </p:nvSpPr>
        <p:spPr>
          <a:xfrm>
            <a:off x="21093474" y="12997733"/>
            <a:ext cx="421601" cy="4241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defRPr sz="1600">
                <a:solidFill>
                  <a:srgbClr val="003865"/>
                </a:solidFill>
                <a:latin typeface="Neue Haas Grotesk Text Pro"/>
                <a:ea typeface="Neue Haas Grotesk Text Pro"/>
                <a:cs typeface="Neue Haas Grotesk Text Pro"/>
                <a:sym typeface="Neue Haas Grotesk Text Pr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89" name="Title Text"/>
          <p:cNvSpPr txBox="1">
            <a:spLocks noGrp="1"/>
          </p:cNvSpPr>
          <p:nvPr>
            <p:ph type="title"/>
          </p:nvPr>
        </p:nvSpPr>
        <p:spPr>
          <a:xfrm>
            <a:off x="500901" y="-5"/>
            <a:ext cx="18570874" cy="1425040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371600">
              <a:lnSpc>
                <a:spcPct val="90000"/>
              </a:lnSpc>
              <a:defRPr sz="5400" spc="0">
                <a:solidFill>
                  <a:srgbClr val="D9D9D9"/>
                </a:solidFill>
                <a:latin typeface="Neue Haas Grotesk Text Pro"/>
                <a:ea typeface="Neue Haas Grotesk Text Pro"/>
                <a:cs typeface="Neue Haas Grotesk Text Pro"/>
                <a:sym typeface="Neue Haas Grotesk Text Pro"/>
              </a:defRPr>
            </a:lvl1pPr>
          </a:lstStyle>
          <a:p>
            <a:r>
              <a:t>Title Text</a:t>
            </a:r>
          </a:p>
        </p:txBody>
      </p:sp>
      <p:sp>
        <p:nvSpPr>
          <p:cNvPr id="190" name="Body Level One…"/>
          <p:cNvSpPr txBox="1">
            <a:spLocks noGrp="1"/>
          </p:cNvSpPr>
          <p:nvPr>
            <p:ph type="body" idx="1"/>
          </p:nvPr>
        </p:nvSpPr>
        <p:spPr>
          <a:xfrm>
            <a:off x="1285579" y="2300794"/>
            <a:ext cx="21812839" cy="9729455"/>
          </a:xfrm>
          <a:prstGeom prst="rect">
            <a:avLst/>
          </a:prstGeom>
        </p:spPr>
        <p:txBody>
          <a:bodyPr lIns="91439" tIns="91439" rIns="91439" bIns="91439" numCol="1" spcCol="38100"/>
          <a:lstStyle>
            <a:lvl1pPr marL="342900" indent="-342900" defTabSz="1371600">
              <a:lnSpc>
                <a:spcPct val="120000"/>
              </a:lnSpc>
              <a:spcBef>
                <a:spcPts val="1400"/>
              </a:spcBef>
              <a:buSzPct val="100000"/>
              <a:buFont typeface="Arial"/>
              <a:defRPr sz="3000">
                <a:solidFill>
                  <a:srgbClr val="003865"/>
                </a:solidFill>
                <a:latin typeface="Neue Haas Grotesk Text Pro"/>
                <a:ea typeface="Neue Haas Grotesk Text Pro"/>
                <a:cs typeface="Neue Haas Grotesk Text Pro"/>
                <a:sym typeface="Neue Haas Grotesk Text Pro"/>
              </a:defRPr>
            </a:lvl1pPr>
            <a:lvl2pPr marL="567103" indent="-395653" defTabSz="1371600">
              <a:lnSpc>
                <a:spcPct val="120000"/>
              </a:lnSpc>
              <a:spcBef>
                <a:spcPts val="1400"/>
              </a:spcBef>
              <a:buSzPct val="100000"/>
              <a:buFont typeface="Arial"/>
              <a:defRPr sz="3000">
                <a:solidFill>
                  <a:srgbClr val="003865"/>
                </a:solidFill>
                <a:latin typeface="Neue Haas Grotesk Text Pro"/>
                <a:ea typeface="Neue Haas Grotesk Text Pro"/>
                <a:cs typeface="Neue Haas Grotesk Text Pro"/>
                <a:sym typeface="Neue Haas Grotesk Text Pro"/>
              </a:defRPr>
            </a:lvl2pPr>
            <a:lvl3pPr marL="771525" indent="-428625" defTabSz="1371600">
              <a:lnSpc>
                <a:spcPct val="120000"/>
              </a:lnSpc>
              <a:spcBef>
                <a:spcPts val="1400"/>
              </a:spcBef>
              <a:buSzPct val="100000"/>
              <a:buFont typeface="Arial"/>
              <a:defRPr sz="3000">
                <a:solidFill>
                  <a:srgbClr val="003865"/>
                </a:solidFill>
                <a:latin typeface="Neue Haas Grotesk Text Pro"/>
                <a:ea typeface="Neue Haas Grotesk Text Pro"/>
                <a:cs typeface="Neue Haas Grotesk Text Pro"/>
                <a:sym typeface="Neue Haas Grotesk Text Pro"/>
              </a:defRPr>
            </a:lvl3pPr>
            <a:lvl4pPr marL="1028700" indent="-514350" defTabSz="1371600">
              <a:lnSpc>
                <a:spcPct val="120000"/>
              </a:lnSpc>
              <a:spcBef>
                <a:spcPts val="1400"/>
              </a:spcBef>
              <a:buSzPct val="100000"/>
              <a:buFont typeface="Arial"/>
              <a:defRPr sz="3000">
                <a:solidFill>
                  <a:srgbClr val="003865"/>
                </a:solidFill>
                <a:latin typeface="Neue Haas Grotesk Text Pro"/>
                <a:ea typeface="Neue Haas Grotesk Text Pro"/>
                <a:cs typeface="Neue Haas Grotesk Text Pro"/>
                <a:sym typeface="Neue Haas Grotesk Text Pro"/>
              </a:defRPr>
            </a:lvl4pPr>
            <a:lvl5pPr marL="1257300" indent="-571500" defTabSz="1371600">
              <a:lnSpc>
                <a:spcPct val="120000"/>
              </a:lnSpc>
              <a:spcBef>
                <a:spcPts val="1400"/>
              </a:spcBef>
              <a:buSzPct val="100000"/>
              <a:buFont typeface="Arial"/>
              <a:defRPr sz="3000">
                <a:solidFill>
                  <a:srgbClr val="003865"/>
                </a:solidFill>
                <a:latin typeface="Neue Haas Grotesk Text Pro"/>
                <a:ea typeface="Neue Haas Grotesk Text Pro"/>
                <a:cs typeface="Neue Haas Grotesk Text Pro"/>
                <a:sym typeface="Neue Haas Grotesk Text Pr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lourful tulip field in front of a Dutch windmill"/>
          <p:cNvSpPr>
            <a:spLocks noGrp="1"/>
          </p:cNvSpPr>
          <p:nvPr>
            <p:ph type="pic" idx="21"/>
          </p:nvPr>
        </p:nvSpPr>
        <p:spPr>
          <a:xfrm>
            <a:off x="0" y="-1244600"/>
            <a:ext cx="24384000" cy="162052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24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5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7601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7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3849" y="2244726"/>
            <a:ext cx="15176310" cy="5242308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3849" y="7687421"/>
            <a:ext cx="15176310" cy="2828182"/>
          </a:xfrm>
        </p:spPr>
        <p:txBody>
          <a:bodyPr>
            <a:normAutofit/>
          </a:bodyPr>
          <a:lstStyle>
            <a:lvl1pPr marL="0" indent="0" algn="ctr">
              <a:buNone/>
              <a:defRPr sz="2700"/>
            </a:lvl1pPr>
            <a:lvl2pPr marL="685800" indent="0" algn="ctr">
              <a:buNone/>
              <a:defRPr sz="27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HUGS 2025</a:t>
            </a:r>
          </a:p>
        </p:txBody>
      </p:sp>
    </p:spTree>
    <p:extLst>
      <p:ext uri="{BB962C8B-B14F-4D97-AF65-F5344CB8AC3E}">
        <p14:creationId xmlns:p14="http://schemas.microsoft.com/office/powerpoint/2010/main" val="521211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902" y="-3"/>
            <a:ext cx="18570872" cy="142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HUGS 2025</a:t>
            </a:r>
          </a:p>
        </p:txBody>
      </p:sp>
    </p:spTree>
    <p:extLst>
      <p:ext uri="{BB962C8B-B14F-4D97-AF65-F5344CB8AC3E}">
        <p14:creationId xmlns:p14="http://schemas.microsoft.com/office/powerpoint/2010/main" val="36677156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762" y="1767837"/>
            <a:ext cx="16546280" cy="7411094"/>
          </a:xfrm>
        </p:spPr>
        <p:txBody>
          <a:bodyPr anchor="t">
            <a:normAutofit/>
          </a:bodyPr>
          <a:lstStyle>
            <a:lvl1pPr>
              <a:defRPr sz="81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6762" y="9178931"/>
            <a:ext cx="16546280" cy="2769234"/>
          </a:xfr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HUGS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95627" y="12906009"/>
            <a:ext cx="1227114" cy="730250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2198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4044" y="1977114"/>
            <a:ext cx="10363200" cy="101000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866760" y="1977114"/>
            <a:ext cx="10363200" cy="101000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HUGS 2025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78EC81-09E7-4E1A-C5BC-2400D6B72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902" y="-3"/>
            <a:ext cx="18570872" cy="142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448689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932" y="1"/>
            <a:ext cx="21491576" cy="14120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3" y="2041430"/>
            <a:ext cx="10315574" cy="1119668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3000" b="1" cap="all" baseline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19203" y="3443753"/>
            <a:ext cx="10315574" cy="86215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2" y="2041430"/>
            <a:ext cx="10366376" cy="1119668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3000" b="1" cap="all" baseline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1" y="3443753"/>
            <a:ext cx="10366378" cy="86215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HUGS 2025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95627" y="12906009"/>
            <a:ext cx="1227114" cy="730250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905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HUGS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95627" y="12906009"/>
            <a:ext cx="1227114" cy="730250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0857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HUGS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95627" y="12906009"/>
            <a:ext cx="1227114" cy="730250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943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69417" y="1745672"/>
            <a:ext cx="12559482" cy="10334360"/>
          </a:xfrm>
        </p:spPr>
        <p:txBody>
          <a:bodyPr>
            <a:normAutofit/>
          </a:bodyPr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4321" y="1745673"/>
            <a:ext cx="7191270" cy="10334362"/>
          </a:xfrm>
        </p:spPr>
        <p:txBody>
          <a:bodyPr anchor="t">
            <a:normAutofit/>
          </a:bodyPr>
          <a:lstStyle>
            <a:lvl1pPr marL="0" indent="0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HUGS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95627" y="12906009"/>
            <a:ext cx="1227114" cy="730250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3CF1A5D-3A23-D305-055A-51BA75344705}"/>
              </a:ext>
            </a:extLst>
          </p:cNvPr>
          <p:cNvSpPr txBox="1">
            <a:spLocks/>
          </p:cNvSpPr>
          <p:nvPr userDrawn="1"/>
        </p:nvSpPr>
        <p:spPr>
          <a:xfrm>
            <a:off x="144641" y="1"/>
            <a:ext cx="19437762" cy="1425038"/>
          </a:xfrm>
          <a:prstGeom prst="rect">
            <a:avLst/>
          </a:prstGeom>
          <a:noFill/>
        </p:spPr>
        <p:txBody>
          <a:bodyPr vert="horz" lIns="182880" tIns="91440" rIns="182880" bIns="9144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rgbClr val="D9D9D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51271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10126643" y="1840675"/>
            <a:ext cx="12967374" cy="105853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9203" y="1840676"/>
            <a:ext cx="7171174" cy="10680876"/>
          </a:xfrm>
        </p:spPr>
        <p:txBody>
          <a:bodyPr anchor="b"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HUGS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95627" y="12906009"/>
            <a:ext cx="1227114" cy="730250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E450BA3C-26D7-3A2C-5C17-C9607B59E368}"/>
              </a:ext>
            </a:extLst>
          </p:cNvPr>
          <p:cNvSpPr txBox="1">
            <a:spLocks/>
          </p:cNvSpPr>
          <p:nvPr userDrawn="1"/>
        </p:nvSpPr>
        <p:spPr>
          <a:xfrm>
            <a:off x="144641" y="1"/>
            <a:ext cx="19437762" cy="1425038"/>
          </a:xfrm>
          <a:prstGeom prst="rect">
            <a:avLst/>
          </a:prstGeom>
          <a:noFill/>
        </p:spPr>
        <p:txBody>
          <a:bodyPr vert="horz" lIns="182880" tIns="91440" rIns="182880" bIns="9144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rgbClr val="D9D9D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13928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296" y="1097280"/>
            <a:ext cx="21031200" cy="22645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25296" y="3361801"/>
            <a:ext cx="21031200" cy="89921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HUGS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95627" y="12906009"/>
            <a:ext cx="1227114" cy="730250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94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Angled aerial view of colourful tulip fields"/>
          <p:cNvSpPr>
            <a:spLocks noGrp="1"/>
          </p:cNvSpPr>
          <p:nvPr>
            <p:ph type="pic" idx="21"/>
          </p:nvPr>
        </p:nvSpPr>
        <p:spPr>
          <a:xfrm>
            <a:off x="9256618" y="1263650"/>
            <a:ext cx="16791796" cy="111887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35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12F7B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3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7" name="01"/>
          <p:cNvSpPr txBox="1">
            <a:spLocks noGrp="1"/>
          </p:cNvSpPr>
          <p:nvPr>
            <p:ph type="sldNum" sz="quarter" idx="2"/>
          </p:nvPr>
        </p:nvSpPr>
        <p:spPr>
          <a:xfrm>
            <a:off x="228092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9269777" y="1156994"/>
            <a:ext cx="4094074" cy="11196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1156999"/>
            <a:ext cx="17593376" cy="111969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HUGS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95627" y="12906009"/>
            <a:ext cx="1227114" cy="730250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39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-20918" y="-5485"/>
            <a:ext cx="24425835" cy="1868093"/>
          </a:xfrm>
          <a:prstGeom prst="rect">
            <a:avLst/>
          </a:prstGeom>
          <a:solidFill>
            <a:srgbClr val="012F7B"/>
          </a:solidFill>
          <a:effectLst>
            <a:outerShdw blurRad="355600" rotWithShape="0">
              <a:srgbClr val="000000">
                <a:alpha val="75000"/>
              </a:srgbClr>
            </a:outerShdw>
            <a:reflection stA="0" endPos="40000" dir="5400000" sy="-100000" algn="bl" rotWithShape="0"/>
          </a:effectLst>
        </p:spPr>
        <p:txBody>
          <a:bodyPr lIns="381000" tIns="381000" rIns="381000" bIns="381000" anchor="ctr"/>
          <a:lstStyle>
            <a:lvl1pPr defTabSz="825500">
              <a:lnSpc>
                <a:spcPct val="100000"/>
              </a:lnSpc>
              <a:defRPr sz="8000" spc="0">
                <a:solidFill>
                  <a:srgbClr val="FFFFFF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45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42020" y="2009342"/>
            <a:ext cx="23001275" cy="872444"/>
          </a:xfrm>
          <a:prstGeom prst="rect">
            <a:avLst/>
          </a:prstGeom>
        </p:spPr>
        <p:txBody>
          <a:bodyPr lIns="45719" tIns="45719" rIns="45719" bIns="45719" numCol="1" spcCol="38100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sz="5170" b="1">
                <a:solidFill>
                  <a:srgbClr val="011D57"/>
                </a:solidFill>
              </a:defRPr>
            </a:lvl1pPr>
          </a:lstStyle>
          <a:p>
            <a:r>
              <a:t>Slide Subtitle</a:t>
            </a:r>
          </a:p>
        </p:txBody>
      </p:sp>
      <p:sp>
        <p:nvSpPr>
          <p:cNvPr id="4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67633" y="3131552"/>
            <a:ext cx="11416559" cy="9802713"/>
          </a:xfrm>
          <a:prstGeom prst="rect">
            <a:avLst/>
          </a:prstGeom>
        </p:spPr>
        <p:txBody>
          <a:bodyPr numCol="1" spcCol="38100"/>
          <a:lstStyle>
            <a:lvl1pPr>
              <a:defRPr>
                <a:solidFill>
                  <a:srgbClr val="011D57"/>
                </a:solidFill>
              </a:defRPr>
            </a:lvl1pPr>
            <a:lvl2pPr>
              <a:defRPr>
                <a:solidFill>
                  <a:srgbClr val="011D57"/>
                </a:solidFill>
              </a:defRPr>
            </a:lvl2pPr>
            <a:lvl3pPr>
              <a:defRPr>
                <a:solidFill>
                  <a:srgbClr val="011D57"/>
                </a:solidFill>
              </a:defRPr>
            </a:lvl3pPr>
            <a:lvl4pPr>
              <a:defRPr>
                <a:solidFill>
                  <a:srgbClr val="011D57"/>
                </a:solidFill>
              </a:defRPr>
            </a:lvl4pPr>
            <a:lvl5pPr>
              <a:defRPr>
                <a:solidFill>
                  <a:srgbClr val="011D57"/>
                </a:solidFill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7" name="01"/>
          <p:cNvSpPr txBox="1">
            <a:spLocks noGrp="1"/>
          </p:cNvSpPr>
          <p:nvPr>
            <p:ph type="sldNum" sz="quarter" idx="2"/>
          </p:nvPr>
        </p:nvSpPr>
        <p:spPr>
          <a:xfrm>
            <a:off x="23748827" y="13177865"/>
            <a:ext cx="613939" cy="510754"/>
          </a:xfrm>
          <a:prstGeom prst="rect">
            <a:avLst/>
          </a:prstGeom>
          <a:solidFill>
            <a:srgbClr val="C3D4DD">
              <a:alpha val="46268"/>
            </a:srgbClr>
          </a:solidFill>
          <a:ln w="9525">
            <a:round/>
          </a:ln>
        </p:spPr>
        <p:txBody>
          <a:bodyPr wrap="square" lIns="38100" tIns="38100" rIns="38100" bIns="38100"/>
          <a:lstStyle>
            <a:lvl1pPr defTabSz="825500">
              <a:defRPr sz="2700">
                <a:solidFill>
                  <a:srgbClr val="011D57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8" name="Object Placeholder"/>
          <p:cNvSpPr txBox="1">
            <a:spLocks noGrp="1"/>
          </p:cNvSpPr>
          <p:nvPr>
            <p:ph sz="half" idx="3"/>
          </p:nvPr>
        </p:nvSpPr>
        <p:spPr>
          <a:xfrm>
            <a:off x="12641055" y="3131552"/>
            <a:ext cx="10985501" cy="9802713"/>
          </a:xfrm>
          <a:prstGeom prst="rect">
            <a:avLst/>
          </a:prstGeom>
        </p:spPr>
        <p:txBody>
          <a:bodyPr numCol="1" spcCol="38100" anchor="ctr"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600">
                <a:solidFill>
                  <a:srgbClr val="5E5E5E"/>
                </a:solidFill>
              </a:defRPr>
            </a:pPr>
            <a:endParaRPr dirty="0"/>
          </a:p>
        </p:txBody>
      </p:sp>
      <p:pic>
        <p:nvPicPr>
          <p:cNvPr id="49" name="GLA_logo-white.png" descr="GLA_logo-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4E636720-B9A2-8862-94D0-38E5770D3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" y="13255770"/>
            <a:ext cx="4469485" cy="432849"/>
          </a:xfrm>
          <a:prstGeom prst="rect">
            <a:avLst/>
          </a:prstGeom>
          <a:solidFill>
            <a:srgbClr val="E3EBEF"/>
          </a:solidFill>
        </p:spPr>
        <p:txBody>
          <a:bodyPr/>
          <a:lstStyle>
            <a:lvl1pPr algn="r">
              <a:defRPr sz="25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Andrew Cheyne - HUGS 2025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7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 numCol="1" spcCol="3810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6" name="Aerial view of colourful tulip fields"/>
          <p:cNvSpPr>
            <a:spLocks noGrp="1"/>
          </p:cNvSpPr>
          <p:nvPr>
            <p:ph type="pic" idx="22"/>
          </p:nvPr>
        </p:nvSpPr>
        <p:spPr>
          <a:xfrm>
            <a:off x="10291780" y="1263848"/>
            <a:ext cx="14717313" cy="11188205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67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12F7B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68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3685" y="2806736"/>
            <a:ext cx="9779001" cy="934780"/>
          </a:xfrm>
          <a:prstGeom prst="rect">
            <a:avLst/>
          </a:prstGeom>
        </p:spPr>
        <p:txBody>
          <a:bodyPr lIns="45719" tIns="45719" rIns="45719" bIns="45719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7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3685" y="4068882"/>
            <a:ext cx="9779001" cy="8438688"/>
          </a:xfrm>
          <a:prstGeom prst="rect">
            <a:avLst/>
          </a:prstGeom>
        </p:spPr>
        <p:txBody>
          <a:bodyPr numCol="1" spcCol="3810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7" name="Slide Title"/>
          <p:cNvSpPr/>
          <p:nvPr/>
        </p:nvSpPr>
        <p:spPr>
          <a:xfrm>
            <a:off x="-20918" y="-5485"/>
            <a:ext cx="24425835" cy="1868093"/>
          </a:xfrm>
          <a:prstGeom prst="rect">
            <a:avLst/>
          </a:prstGeom>
          <a:solidFill>
            <a:srgbClr val="012F7B"/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  <a:reflection stA="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0" tIns="381000" rIns="381000" bIns="381000" anchor="ctr">
            <a:normAutofit lnSpcReduction="10000"/>
          </a:bodyPr>
          <a:lstStyle>
            <a:lvl1pPr defTabSz="751205">
              <a:lnSpc>
                <a:spcPct val="100000"/>
              </a:lnSpc>
              <a:spcBef>
                <a:spcPts val="0"/>
              </a:spcBef>
              <a:defRPr sz="7280" b="1">
                <a:solidFill>
                  <a:srgbClr val="FFFFFF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78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" name="Footer Placeholder 7">
            <a:extLst>
              <a:ext uri="{FF2B5EF4-FFF2-40B4-BE49-F238E27FC236}">
                <a16:creationId xmlns:a16="http://schemas.microsoft.com/office/drawing/2014/main" id="{BCC46C0E-4A54-639D-AF3F-25C33112C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96493" y="13080999"/>
            <a:ext cx="8991011" cy="374600"/>
          </a:xfrm>
          <a:prstGeom prst="rect">
            <a:avLst/>
          </a:prstGeom>
        </p:spPr>
        <p:txBody>
          <a:bodyPr/>
          <a:lstStyle>
            <a:lvl1pPr algn="ctr">
              <a:defRPr sz="25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Andrew Cheyne - HUGS 2025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 numCol="1" spcCol="3810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7" name="Slide Title"/>
          <p:cNvSpPr/>
          <p:nvPr/>
        </p:nvSpPr>
        <p:spPr>
          <a:xfrm>
            <a:off x="-20918" y="-5485"/>
            <a:ext cx="24425835" cy="1868093"/>
          </a:xfrm>
          <a:prstGeom prst="rect">
            <a:avLst/>
          </a:prstGeom>
          <a:solidFill>
            <a:srgbClr val="012F7B"/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  <a:reflection stA="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0" tIns="381000" rIns="381000" bIns="381000" anchor="ctr">
            <a:normAutofit lnSpcReduction="10000"/>
          </a:bodyPr>
          <a:lstStyle>
            <a:lvl1pPr defTabSz="751205">
              <a:lnSpc>
                <a:spcPct val="100000"/>
              </a:lnSpc>
              <a:spcBef>
                <a:spcPts val="0"/>
              </a:spcBef>
              <a:defRPr sz="7280" b="1">
                <a:solidFill>
                  <a:srgbClr val="FFFFFF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88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" name="Footer Placeholder 7">
            <a:extLst>
              <a:ext uri="{FF2B5EF4-FFF2-40B4-BE49-F238E27FC236}">
                <a16:creationId xmlns:a16="http://schemas.microsoft.com/office/drawing/2014/main" id="{8779BF23-0594-C827-367A-81AB8582F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96493" y="13080999"/>
            <a:ext cx="8991011" cy="374600"/>
          </a:xfrm>
          <a:prstGeom prst="rect">
            <a:avLst/>
          </a:prstGeom>
        </p:spPr>
        <p:txBody>
          <a:bodyPr/>
          <a:lstStyle>
            <a:lvl1pPr algn="ctr">
              <a:defRPr sz="25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Andrew Cheyne - HUGS 2025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805237" y="6779176"/>
            <a:ext cx="20773527" cy="3315321"/>
          </a:xfrm>
          <a:prstGeom prst="rect">
            <a:avLst/>
          </a:prstGeom>
        </p:spPr>
        <p:txBody>
          <a:bodyPr anchor="b"/>
          <a:lstStyle>
            <a:lvl1pPr>
              <a:defRPr sz="11600" b="0" spc="-232">
                <a:solidFill>
                  <a:srgbClr val="012F7B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96" name="Line"/>
          <p:cNvSpPr/>
          <p:nvPr/>
        </p:nvSpPr>
        <p:spPr>
          <a:xfrm>
            <a:off x="1966276" y="10092965"/>
            <a:ext cx="20451448" cy="1"/>
          </a:xfrm>
          <a:prstGeom prst="line">
            <a:avLst/>
          </a:prstGeom>
          <a:ln w="88900">
            <a:solidFill>
              <a:srgbClr val="012F7B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97" name="Subtitle"/>
          <p:cNvSpPr txBox="1">
            <a:spLocks noGrp="1"/>
          </p:cNvSpPr>
          <p:nvPr>
            <p:ph type="body" sz="quarter" idx="21"/>
          </p:nvPr>
        </p:nvSpPr>
        <p:spPr>
          <a:xfrm>
            <a:off x="1895051" y="10299020"/>
            <a:ext cx="21971001" cy="934779"/>
          </a:xfrm>
          <a:prstGeom prst="rect">
            <a:avLst/>
          </a:prstGeom>
        </p:spPr>
        <p:txBody>
          <a:bodyPr lIns="45719" tIns="45719" rIns="45719" bIns="45719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012F7B"/>
                </a:solidFill>
              </a:defRPr>
            </a:lvl1pPr>
          </a:lstStyle>
          <a:p>
            <a:r>
              <a:t>Subtitle</a:t>
            </a:r>
          </a:p>
        </p:txBody>
      </p:sp>
      <p:sp>
        <p:nvSpPr>
          <p:cNvPr id="98" name="01"/>
          <p:cNvSpPr txBox="1">
            <a:spLocks noGrp="1"/>
          </p:cNvSpPr>
          <p:nvPr>
            <p:ph type="sldNum" sz="quarter" idx="2"/>
          </p:nvPr>
        </p:nvSpPr>
        <p:spPr>
          <a:xfrm>
            <a:off x="228092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2" spcCol="109855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4" name="01"/>
          <p:cNvSpPr txBox="1">
            <a:spLocks noGrp="1"/>
          </p:cNvSpPr>
          <p:nvPr>
            <p:ph type="sldNum" sz="quarter" idx="2"/>
          </p:nvPr>
        </p:nvSpPr>
        <p:spPr>
          <a:xfrm>
            <a:off x="22809200" y="13080999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ransition spd="med"/>
  <p:hf hdr="0" dt="0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CB297B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CB297B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CB297B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CB297B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CB297B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CB297B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CB297B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CB297B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CB297B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61FA877-6931-CF7C-1164-605B6F63310A}"/>
              </a:ext>
            </a:extLst>
          </p:cNvPr>
          <p:cNvSpPr/>
          <p:nvPr userDrawn="1"/>
        </p:nvSpPr>
        <p:spPr>
          <a:xfrm>
            <a:off x="0" y="1"/>
            <a:ext cx="24384000" cy="1425038"/>
          </a:xfrm>
          <a:prstGeom prst="rect">
            <a:avLst/>
          </a:prstGeom>
          <a:solidFill>
            <a:srgbClr val="002F6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60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41" y="1"/>
            <a:ext cx="19437762" cy="14250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85581" y="2300795"/>
            <a:ext cx="21812838" cy="9729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4321" y="12906009"/>
            <a:ext cx="698863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73469" y="12906007"/>
            <a:ext cx="561081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Andrew Cheyne - HUGS 2025</a:t>
            </a:r>
          </a:p>
        </p:txBody>
      </p:sp>
      <p:pic>
        <p:nvPicPr>
          <p:cNvPr id="16" name="Picture 15" descr="White text on a black background&#10;&#10;AI-generated content may be incorrect.">
            <a:extLst>
              <a:ext uri="{FF2B5EF4-FFF2-40B4-BE49-F238E27FC236}">
                <a16:creationId xmlns:a16="http://schemas.microsoft.com/office/drawing/2014/main" id="{57B51447-6A8D-DD35-0AA2-C93EDDB9F9F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4924" y="-235893"/>
            <a:ext cx="4279076" cy="1921646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3A1AC3A7-1BBA-74A9-9BD7-B4AF135B8FC2}"/>
              </a:ext>
            </a:extLst>
          </p:cNvPr>
          <p:cNvSpPr txBox="1">
            <a:spLocks/>
          </p:cNvSpPr>
          <p:nvPr userDrawn="1"/>
        </p:nvSpPr>
        <p:spPr>
          <a:xfrm>
            <a:off x="18498871" y="12844699"/>
            <a:ext cx="5610810" cy="730250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defPPr>
              <a:defRPr lang="en-GB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CE2A5D9-2D54-46CC-BD5D-E65CAFF28805}" type="slidenum">
              <a:rPr lang="en-GB" sz="1600" smtClean="0"/>
              <a:pPr algn="r"/>
              <a:t>‹#›</a:t>
            </a:fld>
            <a:r>
              <a:rPr lang="en-GB" sz="1600"/>
              <a:t>/60</a:t>
            </a:r>
          </a:p>
        </p:txBody>
      </p:sp>
    </p:spTree>
    <p:extLst>
      <p:ext uri="{BB962C8B-B14F-4D97-AF65-F5344CB8AC3E}">
        <p14:creationId xmlns:p14="http://schemas.microsoft.com/office/powerpoint/2010/main" val="21196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hf hd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rgbClr val="D9D9D9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20000"/>
        </a:lnSpc>
        <a:spcBef>
          <a:spcPts val="15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42900" algn="l" defTabSz="1371600" rtl="0" eaLnBrk="1" latinLnBrk="0" hangingPunct="1">
        <a:lnSpc>
          <a:spcPct val="12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342900" algn="l" defTabSz="1371600" rtl="0" eaLnBrk="1" latinLnBrk="0" hangingPunct="1">
        <a:lnSpc>
          <a:spcPct val="12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342900" algn="l" defTabSz="1371600" rtl="0" eaLnBrk="1" latinLnBrk="0" hangingPunct="1">
        <a:lnSpc>
          <a:spcPct val="12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indent="-342900" algn="l" defTabSz="1371600" rtl="0" eaLnBrk="1" latinLnBrk="0" hangingPunct="1">
        <a:lnSpc>
          <a:spcPct val="12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.cheyne.1@research.gla.ac.uk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slideLayout" Target="../slideLayouts/slideLayout4.xml"/><Relationship Id="rId7" Type="http://schemas.openxmlformats.org/officeDocument/2006/relationships/oleObject" Target="../embeddings/oleObject1.bin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jpeg"/><Relationship Id="rId5" Type="http://schemas.openxmlformats.org/officeDocument/2006/relationships/image" Target="../media/image2.png"/><Relationship Id="rId10" Type="http://schemas.openxmlformats.org/officeDocument/2006/relationships/comments" Target="../comments/comment1.xml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20.jpe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0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31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a.cheyne.1@research.gla.ac.uk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png"/><Relationship Id="rId5" Type="http://schemas.openxmlformats.org/officeDocument/2006/relationships/image" Target="../media/image310.png"/><Relationship Id="rId4" Type="http://schemas.openxmlformats.org/officeDocument/2006/relationships/image" Target="../media/image2.png"/><Relationship Id="rId9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7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310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0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8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310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9.png"/><Relationship Id="rId5" Type="http://schemas.openxmlformats.org/officeDocument/2006/relationships/image" Target="../media/image310.png"/><Relationship Id="rId10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1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omments" Target="../comments/comment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0.png"/><Relationship Id="rId5" Type="http://schemas.openxmlformats.org/officeDocument/2006/relationships/image" Target="../media/image450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a.cheyne.1@research.gla.ac.uk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image" Target="../media/image1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agenda.infn.it/event/33473/contributions/213288/attachments/112460/160702/PuckettEINN2023.pdf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69.png"/><Relationship Id="rId4" Type="http://schemas.openxmlformats.org/officeDocument/2006/relationships/image" Target="../media/image6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70.png"/><Relationship Id="rId4" Type="http://schemas.openxmlformats.org/officeDocument/2006/relationships/image" Target="../media/image65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71.png"/><Relationship Id="rId4" Type="http://schemas.openxmlformats.org/officeDocument/2006/relationships/image" Target="../media/image70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s://sbs.jlab.org/DocDB/0005/000540/001/PucketGENweekly_Mar14_2024.pdf" TargetMode="Externa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indico.cern.ch/event/143033/contributions/" TargetMode="External"/><Relationship Id="rId4" Type="http://schemas.openxmlformats.org/officeDocument/2006/relationships/image" Target="../media/image8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8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9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2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hallaweb.jlab.org/wiki/images/1/1f/E12-17-004-proposal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Andrew Cheyne…"/>
          <p:cNvSpPr txBox="1">
            <a:spLocks noGrp="1"/>
          </p:cNvSpPr>
          <p:nvPr>
            <p:ph type="body" idx="21"/>
          </p:nvPr>
        </p:nvSpPr>
        <p:spPr>
          <a:xfrm>
            <a:off x="1201340" y="11403448"/>
            <a:ext cx="10985501" cy="1762458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>
                <a:solidFill>
                  <a:srgbClr val="FFFFFF"/>
                </a:solidFill>
              </a:defRPr>
            </a:pPr>
            <a:r>
              <a:rPr lang="en-GB" sz="2800" noProof="0" dirty="0">
                <a:solidFill>
                  <a:srgbClr val="FFFFFF">
                    <a:alpha val="70000"/>
                  </a:srgbClr>
                </a:solidFill>
              </a:rPr>
              <a:t>Andrew Cheyne</a:t>
            </a:r>
          </a:p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>
                <a:solidFill>
                  <a:srgbClr val="A7C6FF"/>
                </a:solidFill>
              </a:defRPr>
            </a:pPr>
            <a:r>
              <a:rPr lang="en-GB" sz="2800" u="sng" noProof="0" dirty="0">
                <a:solidFill>
                  <a:srgbClr val="00B0F0">
                    <a:alpha val="70000"/>
                  </a:srgb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a.cheyne.1@research.gla.ac.uk</a:t>
            </a:r>
          </a:p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>
                <a:solidFill>
                  <a:srgbClr val="FFFFFF"/>
                </a:solidFill>
              </a:defRPr>
            </a:pPr>
            <a:r>
              <a:rPr lang="en-GB" sz="2800" noProof="0" dirty="0">
                <a:solidFill>
                  <a:srgbClr val="FFFFFF">
                    <a:alpha val="70000"/>
                  </a:srgbClr>
                </a:solidFill>
              </a:rPr>
              <a:t>updated 10/06/2025</a:t>
            </a:r>
          </a:p>
        </p:txBody>
      </p:sp>
      <p:sp>
        <p:nvSpPr>
          <p:cNvPr id="200" name="GEn-RP:…"/>
          <p:cNvSpPr txBox="1">
            <a:spLocks noGrp="1"/>
          </p:cNvSpPr>
          <p:nvPr>
            <p:ph type="ctrTitle"/>
          </p:nvPr>
        </p:nvSpPr>
        <p:spPr>
          <a:xfrm>
            <a:off x="1206498" y="3822701"/>
            <a:ext cx="21971004" cy="507509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9700" noProof="0" dirty="0" err="1">
                <a:latin typeface="Helvetica Neue Medium"/>
              </a:rPr>
              <a:t>GEn</a:t>
            </a:r>
            <a:r>
              <a:rPr lang="en-GB" sz="9700" noProof="0" dirty="0">
                <a:latin typeface="Helvetica Neue Medium"/>
              </a:rPr>
              <a:t>-RP</a:t>
            </a:r>
            <a:r>
              <a:rPr lang="en-GB" sz="6600" noProof="0" dirty="0">
                <a:latin typeface="Helvetica Neue Medium"/>
              </a:rPr>
              <a:t>:</a:t>
            </a:r>
            <a:r>
              <a:rPr lang="en-GB" sz="9700" noProof="0" dirty="0">
                <a:latin typeface="Helvetica Neue Medium"/>
              </a:rPr>
              <a:t> </a:t>
            </a:r>
            <a:br>
              <a:rPr lang="en-GB" sz="9700" noProof="0" dirty="0">
                <a:latin typeface="Helvetica Neue Medium"/>
              </a:rPr>
            </a:br>
            <a:r>
              <a:rPr lang="en-GB" sz="6000" b="0" i="1" noProof="0" dirty="0">
                <a:latin typeface="Helvetica Neue Medium"/>
              </a:rPr>
              <a:t>Neutron Electric Form Factor Measurement at </a:t>
            </a:r>
            <a:br>
              <a:rPr lang="en-GB" sz="6000" b="0" i="1" noProof="0" dirty="0">
                <a:latin typeface="Helvetica Neue Medium"/>
              </a:rPr>
            </a:br>
            <a:r>
              <a:rPr lang="en-GB" sz="6000" b="0" i="1" noProof="0" dirty="0">
                <a:latin typeface="Helvetica Neue Medium"/>
              </a:rPr>
              <a:t>4.4 GeV</a:t>
            </a:r>
            <a:r>
              <a:rPr lang="en-GB" sz="6000" b="0" i="1" baseline="31999" noProof="0" dirty="0">
                <a:latin typeface="Helvetica Neue Medium"/>
              </a:rPr>
              <a:t>2 </a:t>
            </a:r>
            <a:r>
              <a:rPr lang="en-GB" sz="6000" b="0" i="1" noProof="0" dirty="0">
                <a:latin typeface="Helvetica Neue Medium"/>
              </a:rPr>
              <a:t>via Charge-Exchange Recoil Polarimetry</a:t>
            </a:r>
            <a:endParaRPr lang="en-GB" sz="7200" b="0" i="1" baseline="31999" noProof="0" dirty="0">
              <a:latin typeface="Helvetica Neue Medium"/>
            </a:endParaRPr>
          </a:p>
        </p:txBody>
      </p:sp>
      <p:sp>
        <p:nvSpPr>
          <p:cNvPr id="201" name="IoP Nuclear conference 2025"/>
          <p:cNvSpPr txBox="1">
            <a:spLocks noGrp="1"/>
          </p:cNvSpPr>
          <p:nvPr>
            <p:ph type="subTitle" sz="quarter" idx="1"/>
          </p:nvPr>
        </p:nvSpPr>
        <p:spPr>
          <a:xfrm>
            <a:off x="1206500" y="9486579"/>
            <a:ext cx="10985500" cy="161654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rPr lang="en-GB" sz="4000" dirty="0">
                <a:solidFill>
                  <a:srgbClr val="FFFFFF">
                    <a:alpha val="70000"/>
                  </a:srgbClr>
                </a:solidFill>
              </a:rPr>
              <a:t>Student presentation @HUGS 2025</a:t>
            </a:r>
            <a:endParaRPr lang="en-GB" sz="4000" noProof="0" dirty="0">
              <a:solidFill>
                <a:srgbClr val="FFFFFF">
                  <a:alpha val="70000"/>
                </a:srgbClr>
              </a:solidFill>
            </a:endParaRPr>
          </a:p>
        </p:txBody>
      </p:sp>
      <p:pic>
        <p:nvPicPr>
          <p:cNvPr id="202" name="Image Gallery" descr="Image Gallery"/>
          <p:cNvPicPr>
            <a:picLocks noChangeAspect="1"/>
          </p:cNvPicPr>
          <p:nvPr/>
        </p:nvPicPr>
        <p:blipFill>
          <a:blip r:embed="rId4"/>
          <a:srcRect t="8033" b="8033"/>
          <a:stretch>
            <a:fillRect/>
          </a:stretch>
        </p:blipFill>
        <p:spPr>
          <a:xfrm>
            <a:off x="16246548" y="711200"/>
            <a:ext cx="7578651" cy="2856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age.png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59097" y="12160066"/>
            <a:ext cx="4053085" cy="717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age.png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52269" y="10331568"/>
            <a:ext cx="2659913" cy="153036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 descr="A white logo with a black background&#10;&#10;AI-generated content may be incorrect.">
            <a:extLst>
              <a:ext uri="{FF2B5EF4-FFF2-40B4-BE49-F238E27FC236}">
                <a16:creationId xmlns:a16="http://schemas.microsoft.com/office/drawing/2014/main" id="{25414148-ECE4-12B1-BD26-BD4021C376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1" y="963148"/>
            <a:ext cx="9187026" cy="235267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FE53E-6037-A5DE-47E7-FCD8C1041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En-RP in Hall A">
            <a:extLst>
              <a:ext uri="{FF2B5EF4-FFF2-40B4-BE49-F238E27FC236}">
                <a16:creationId xmlns:a16="http://schemas.microsoft.com/office/drawing/2014/main" id="{4FBDBB96-7139-0A3E-B2F7-E975736E1F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dirty="0" err="1"/>
              <a:t>GEn</a:t>
            </a:r>
            <a:r>
              <a:rPr lang="en-GB" dirty="0"/>
              <a:t>-RP: </a:t>
            </a:r>
            <a:r>
              <a:rPr lang="en-GB" noProof="0" dirty="0"/>
              <a:t>SBS Experiments</a:t>
            </a:r>
          </a:p>
        </p:txBody>
      </p:sp>
      <p:sp>
        <p:nvSpPr>
          <p:cNvPr id="341" name="Experiment Aim">
            <a:extLst>
              <a:ext uri="{FF2B5EF4-FFF2-40B4-BE49-F238E27FC236}">
                <a16:creationId xmlns:a16="http://schemas.microsoft.com/office/drawing/2014/main" id="{79B204CB-7DCB-FC5E-B2CE-30D3B7FEFD0D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r>
              <a:rPr lang="en-GB" dirty="0"/>
              <a:t>Two-Arm spectrometers in Hall A</a:t>
            </a:r>
          </a:p>
        </p:txBody>
      </p:sp>
      <p:pic>
        <p:nvPicPr>
          <p:cNvPr id="344" name="GLA_logo-white.png" descr="GLA_logo-white.png">
            <a:extLst>
              <a:ext uri="{FF2B5EF4-FFF2-40B4-BE49-F238E27FC236}">
                <a16:creationId xmlns:a16="http://schemas.microsoft.com/office/drawing/2014/main" id="{3E82E20A-0E20-3B01-1776-7B2111670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Arrow">
            <a:extLst>
              <a:ext uri="{FF2B5EF4-FFF2-40B4-BE49-F238E27FC236}">
                <a16:creationId xmlns:a16="http://schemas.microsoft.com/office/drawing/2014/main" id="{90F93E56-F1D6-BB87-2620-038F9A62B9F0}"/>
              </a:ext>
            </a:extLst>
          </p:cNvPr>
          <p:cNvSpPr/>
          <p:nvPr/>
        </p:nvSpPr>
        <p:spPr>
          <a:xfrm rot="2700000">
            <a:off x="-2310926" y="5296715"/>
            <a:ext cx="1514235" cy="1066624"/>
          </a:xfrm>
          <a:prstGeom prst="rightArrow">
            <a:avLst>
              <a:gd name="adj1" fmla="val 31166"/>
              <a:gd name="adj2" fmla="val 66678"/>
            </a:avLst>
          </a:prstGeom>
          <a:solidFill>
            <a:srgbClr val="012F7B"/>
          </a:solidFill>
          <a:ln w="50800">
            <a:solidFill>
              <a:srgbClr val="D9C9FE"/>
            </a:solidFill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grpSp>
        <p:nvGrpSpPr>
          <p:cNvPr id="10" name="Image Gallery">
            <a:extLst>
              <a:ext uri="{FF2B5EF4-FFF2-40B4-BE49-F238E27FC236}">
                <a16:creationId xmlns:a16="http://schemas.microsoft.com/office/drawing/2014/main" id="{32963FF6-D9EA-F73B-3CDC-E524EF6FCB2A}"/>
              </a:ext>
            </a:extLst>
          </p:cNvPr>
          <p:cNvGrpSpPr/>
          <p:nvPr/>
        </p:nvGrpSpPr>
        <p:grpSpPr>
          <a:xfrm>
            <a:off x="23485063" y="2667602"/>
            <a:ext cx="10985502" cy="10247214"/>
            <a:chOff x="0" y="0"/>
            <a:chExt cx="10985500" cy="10247212"/>
          </a:xfrm>
        </p:grpSpPr>
        <p:pic>
          <p:nvPicPr>
            <p:cNvPr id="11" name="Picture4.jpg" descr="Picture4.jpg">
              <a:extLst>
                <a:ext uri="{FF2B5EF4-FFF2-40B4-BE49-F238E27FC236}">
                  <a16:creationId xmlns:a16="http://schemas.microsoft.com/office/drawing/2014/main" id="{646BC75A-9B9E-4DFF-95FC-241B40A4B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005870" y="0"/>
              <a:ext cx="6973761" cy="92905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" name="View inside the target chamber.…">
              <a:extLst>
                <a:ext uri="{FF2B5EF4-FFF2-40B4-BE49-F238E27FC236}">
                  <a16:creationId xmlns:a16="http://schemas.microsoft.com/office/drawing/2014/main" id="{B4506BA4-EA25-DBDD-FA44-C5BCD630E137}"/>
                </a:ext>
              </a:extLst>
            </p:cNvPr>
            <p:cNvSpPr/>
            <p:nvPr/>
          </p:nvSpPr>
          <p:spPr>
            <a:xfrm>
              <a:off x="0" y="9366746"/>
              <a:ext cx="10985500" cy="8804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pPr>
              <a:r>
                <a:rPr lang="en-GB" noProof="0" dirty="0"/>
                <a:t>View inside the target chamber. 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pPr>
              <a:r>
                <a:rPr lang="en-GB" noProof="0" dirty="0"/>
                <a:t>Incoming beamline hole can be seen in the background. 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F20DAF-1D0E-A0CE-6E58-E017D2E886A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28C57-13F8-5284-92AD-48A6834EA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HUGS 2025</a:t>
            </a:r>
            <a:endParaRPr lang="en-US" dirty="0"/>
          </a:p>
        </p:txBody>
      </p:sp>
      <p:pic>
        <p:nvPicPr>
          <p:cNvPr id="2" name="53641862137_957e82d072_k (1).jpg" descr="53641862137_957e82d072_k (1).jpg">
            <a:extLst>
              <a:ext uri="{FF2B5EF4-FFF2-40B4-BE49-F238E27FC236}">
                <a16:creationId xmlns:a16="http://schemas.microsoft.com/office/drawing/2014/main" id="{325EAF33-07ED-EA9C-24ED-A3B86A8B801C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256881" y="3210822"/>
            <a:ext cx="14335834" cy="9766372"/>
          </a:xfrm>
          <a:prstGeom prst="rect">
            <a:avLst/>
          </a:prstGeom>
          <a:effectLst>
            <a:outerShdw blurRad="330200" dist="50800" dir="7860000" rotWithShape="0">
              <a:srgbClr val="000000">
                <a:alpha val="58999"/>
              </a:srgbClr>
            </a:outerShdw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B96D5C8-7644-D4ED-2C21-E434005AC14F}"/>
              </a:ext>
            </a:extLst>
          </p:cNvPr>
          <p:cNvSpPr/>
          <p:nvPr/>
        </p:nvSpPr>
        <p:spPr>
          <a:xfrm flipH="1">
            <a:off x="12557759" y="6368519"/>
            <a:ext cx="1767839" cy="2582328"/>
          </a:xfrm>
          <a:prstGeom prst="roundRect">
            <a:avLst/>
          </a:prstGeom>
          <a:solidFill>
            <a:srgbClr val="7030A0">
              <a:alpha val="25000"/>
            </a:srgbClr>
          </a:solidFill>
          <a:ln w="127000" cap="flat">
            <a:solidFill>
              <a:srgbClr val="7030A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EB4D431-9781-3E3A-D93A-29812FAD99A9}"/>
              </a:ext>
            </a:extLst>
          </p:cNvPr>
          <p:cNvSpPr/>
          <p:nvPr/>
        </p:nvSpPr>
        <p:spPr>
          <a:xfrm flipH="1">
            <a:off x="8849267" y="7200758"/>
            <a:ext cx="2372406" cy="3500177"/>
          </a:xfrm>
          <a:prstGeom prst="roundRect">
            <a:avLst/>
          </a:prstGeom>
          <a:solidFill>
            <a:srgbClr val="C00000">
              <a:alpha val="32000"/>
            </a:srgbClr>
          </a:solidFill>
          <a:ln w="12700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035CFBD1-2ED0-62BF-2C6B-817718F25C4C}"/>
              </a:ext>
            </a:extLst>
          </p:cNvPr>
          <p:cNvSpPr/>
          <p:nvPr/>
        </p:nvSpPr>
        <p:spPr>
          <a:xfrm rot="5400000" flipV="1">
            <a:off x="10617709" y="5011757"/>
            <a:ext cx="3500181" cy="898086"/>
          </a:xfrm>
          <a:prstGeom prst="rightArrow">
            <a:avLst>
              <a:gd name="adj1" fmla="val 26333"/>
              <a:gd name="adj2" fmla="val 69130"/>
            </a:avLst>
          </a:prstGeom>
          <a:solidFill>
            <a:srgbClr val="B0E7E7">
              <a:alpha val="41000"/>
            </a:srgbClr>
          </a:solidFill>
          <a:ln w="127000" cap="flat">
            <a:solidFill>
              <a:srgbClr val="B0E7E7"/>
            </a:solidFill>
            <a:miter lim="400000"/>
          </a:ln>
          <a:effectLst/>
          <a:scene3d>
            <a:camera prst="orthographicFront">
              <a:rot lat="0" lon="4200000" rev="0"/>
            </a:camera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024048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En-RP in Hall 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dirty="0" err="1"/>
              <a:t>GEn</a:t>
            </a:r>
            <a:r>
              <a:rPr lang="en-GB" dirty="0"/>
              <a:t>-RP: </a:t>
            </a:r>
            <a:r>
              <a:rPr lang="en-GB" noProof="0" dirty="0"/>
              <a:t>SBS Experiments</a:t>
            </a:r>
          </a:p>
        </p:txBody>
      </p:sp>
      <p:sp>
        <p:nvSpPr>
          <p:cNvPr id="341" name="Experiment Aim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lang="en-GB" dirty="0"/>
              <a:t>Two-Arm spectrometers</a:t>
            </a:r>
            <a:endParaRPr lang="en-GB" noProof="0" dirty="0"/>
          </a:p>
        </p:txBody>
      </p:sp>
      <p:pic>
        <p:nvPicPr>
          <p:cNvPr id="344" name="GLA_logo-white.png" descr="GLA_logo-whit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Arrow">
            <a:extLst>
              <a:ext uri="{FF2B5EF4-FFF2-40B4-BE49-F238E27FC236}">
                <a16:creationId xmlns:a16="http://schemas.microsoft.com/office/drawing/2014/main" id="{58306D65-5901-6230-722E-23944B533BB5}"/>
              </a:ext>
            </a:extLst>
          </p:cNvPr>
          <p:cNvSpPr/>
          <p:nvPr/>
        </p:nvSpPr>
        <p:spPr>
          <a:xfrm rot="20794605">
            <a:off x="6629899" y="6225778"/>
            <a:ext cx="3089506" cy="1066624"/>
          </a:xfrm>
          <a:prstGeom prst="rightArrow">
            <a:avLst>
              <a:gd name="adj1" fmla="val 31166"/>
              <a:gd name="adj2" fmla="val 66678"/>
            </a:avLst>
          </a:prstGeom>
          <a:solidFill>
            <a:srgbClr val="012F7B"/>
          </a:solidFill>
          <a:ln w="50800">
            <a:solidFill>
              <a:srgbClr val="D9C9FE"/>
            </a:solidFill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grpSp>
        <p:nvGrpSpPr>
          <p:cNvPr id="10" name="Image Gallery">
            <a:extLst>
              <a:ext uri="{FF2B5EF4-FFF2-40B4-BE49-F238E27FC236}">
                <a16:creationId xmlns:a16="http://schemas.microsoft.com/office/drawing/2014/main" id="{4119CB0B-C3B0-4DEB-E151-1292E00413EB}"/>
              </a:ext>
            </a:extLst>
          </p:cNvPr>
          <p:cNvGrpSpPr/>
          <p:nvPr/>
        </p:nvGrpSpPr>
        <p:grpSpPr>
          <a:xfrm>
            <a:off x="23485063" y="2667602"/>
            <a:ext cx="10985502" cy="10247214"/>
            <a:chOff x="0" y="0"/>
            <a:chExt cx="10985500" cy="10247212"/>
          </a:xfrm>
        </p:grpSpPr>
        <p:pic>
          <p:nvPicPr>
            <p:cNvPr id="11" name="Picture4.jpg" descr="Picture4.jpg">
              <a:extLst>
                <a:ext uri="{FF2B5EF4-FFF2-40B4-BE49-F238E27FC236}">
                  <a16:creationId xmlns:a16="http://schemas.microsoft.com/office/drawing/2014/main" id="{80C354C2-130D-ED83-11C6-A1D6E5A73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005870" y="0"/>
              <a:ext cx="6973761" cy="92905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" name="View inside the target chamber.…">
              <a:extLst>
                <a:ext uri="{FF2B5EF4-FFF2-40B4-BE49-F238E27FC236}">
                  <a16:creationId xmlns:a16="http://schemas.microsoft.com/office/drawing/2014/main" id="{F22EB4D4-F373-DE98-A935-C64A1968CA77}"/>
                </a:ext>
              </a:extLst>
            </p:cNvPr>
            <p:cNvSpPr/>
            <p:nvPr/>
          </p:nvSpPr>
          <p:spPr>
            <a:xfrm>
              <a:off x="0" y="9366746"/>
              <a:ext cx="10985500" cy="8804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pPr>
              <a:r>
                <a:rPr lang="en-GB" noProof="0" dirty="0"/>
                <a:t>View inside the target chamber. 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pPr>
              <a:r>
                <a:rPr lang="en-GB" noProof="0" dirty="0"/>
                <a:t>Incoming beamline hole can be seen in the background. 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40417CC-3FE0-97BD-6581-EBA0A35F1A01}"/>
              </a:ext>
            </a:extLst>
          </p:cNvPr>
          <p:cNvSpPr txBox="1"/>
          <p:nvPr/>
        </p:nvSpPr>
        <p:spPr>
          <a:xfrm>
            <a:off x="11174974" y="12674750"/>
            <a:ext cx="11669170" cy="4801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2800" dirty="0"/>
              <a:t>https://github.com/agcheyne/helpDocs/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0F0CA8DB-ED34-ECCE-8932-CA9E5828F4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2659576"/>
              </p:ext>
            </p:extLst>
          </p:nvPr>
        </p:nvGraphicFramePr>
        <p:xfrm>
          <a:off x="801561" y="5588672"/>
          <a:ext cx="8350049" cy="4469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7" imgW="967563" imgH="517956" progId="Package">
                  <p:embed/>
                </p:oleObj>
              </mc:Choice>
              <mc:Fallback>
                <p:oleObj name="Packager Shell Object" showAsIcon="1" r:id="rId7" imgW="967563" imgH="517956" progId="Package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0F0CA8DB-ED34-ECCE-8932-CA9E5828F4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01561" y="5588672"/>
                        <a:ext cx="8350049" cy="44698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Screen Recording 15">
            <a:hlinkClick r:id="" action="ppaction://media"/>
            <a:extLst>
              <a:ext uri="{FF2B5EF4-FFF2-40B4-BE49-F238E27FC236}">
                <a16:creationId xmlns:a16="http://schemas.microsoft.com/office/drawing/2014/main" id="{6135D3AE-FEFC-BCC7-463C-3DA27FDD07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43412" y="2799163"/>
            <a:ext cx="12055642" cy="94300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8609D3-F5C8-8DF4-E1D3-4D8A7AFE9DF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11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DBAC6E1-970A-DFD9-5A45-E8DAEC304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HUGS 2025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4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7C186-6E53-63B2-08BD-966CDF52C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En-RP in Hall A">
            <a:extLst>
              <a:ext uri="{FF2B5EF4-FFF2-40B4-BE49-F238E27FC236}">
                <a16:creationId xmlns:a16="http://schemas.microsoft.com/office/drawing/2014/main" id="{5364E20C-F772-068C-363F-0A910FD337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dirty="0" err="1"/>
              <a:t>GEn</a:t>
            </a:r>
            <a:r>
              <a:rPr lang="en-GB" dirty="0"/>
              <a:t>-RP</a:t>
            </a:r>
            <a:endParaRPr lang="en-GB" noProof="0" dirty="0"/>
          </a:p>
        </p:txBody>
      </p:sp>
      <p:sp>
        <p:nvSpPr>
          <p:cNvPr id="341" name="Experiment Aim">
            <a:extLst>
              <a:ext uri="{FF2B5EF4-FFF2-40B4-BE49-F238E27FC236}">
                <a16:creationId xmlns:a16="http://schemas.microsoft.com/office/drawing/2014/main" id="{D2CCD151-6004-84DF-1E93-CE31DE44F5E3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lang="en-GB" noProof="0" dirty="0"/>
              <a:t>Experiment Aim</a:t>
            </a:r>
          </a:p>
        </p:txBody>
      </p:sp>
      <p:pic>
        <p:nvPicPr>
          <p:cNvPr id="344" name="GLA_logo-white.png" descr="GLA_logo-white.png">
            <a:extLst>
              <a:ext uri="{FF2B5EF4-FFF2-40B4-BE49-F238E27FC236}">
                <a16:creationId xmlns:a16="http://schemas.microsoft.com/office/drawing/2014/main" id="{C28EF507-C60E-AF9F-5C43-8B371F194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48" name="Table 1">
            <a:extLst>
              <a:ext uri="{FF2B5EF4-FFF2-40B4-BE49-F238E27FC236}">
                <a16:creationId xmlns:a16="http://schemas.microsoft.com/office/drawing/2014/main" id="{142FFFA9-8CA8-BE5E-79A0-168951FB37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2026040"/>
              </p:ext>
            </p:extLst>
          </p:nvPr>
        </p:nvGraphicFramePr>
        <p:xfrm>
          <a:off x="407819" y="4090694"/>
          <a:ext cx="11279736" cy="1908782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13003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4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4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65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66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502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877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54391">
                <a:tc>
                  <a:txBody>
                    <a:bodyPr/>
                    <a:lstStyle/>
                    <a:p>
                      <a:pPr defTabSz="914400"/>
                      <a:r>
                        <a:rPr lang="en-GB" noProof="0" dirty="0"/>
                        <a:t>Beam Energy</a:t>
                      </a:r>
                    </a:p>
                    <a:p>
                      <a:pPr defTabSz="914400">
                        <a:defRPr b="0"/>
                      </a:pPr>
                      <a:r>
                        <a:rPr lang="en-GB" noProof="0" dirty="0"/>
                        <a:t>(GeV)</a:t>
                      </a:r>
                    </a:p>
                  </a:txBody>
                  <a:tcPr marL="50800" marR="50800" marT="50800" marB="50800" anchor="ctr" horzOverflow="overflow">
                    <a:lnB w="50800">
                      <a:solidFill>
                        <a:srgbClr val="011D57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lang="en-GB" noProof="0" dirty="0"/>
                        <a:t>Beam Current</a:t>
                      </a:r>
                    </a:p>
                    <a:p>
                      <a:pPr defTabSz="914400">
                        <a:defRPr b="0"/>
                      </a:pPr>
                      <a:r>
                        <a:rPr lang="en-GB" noProof="0" dirty="0"/>
                        <a:t>(µA)</a:t>
                      </a:r>
                    </a:p>
                  </a:txBody>
                  <a:tcPr marL="50800" marR="50800" marT="50800" marB="50800" anchor="ctr" horzOverflow="overflow">
                    <a:lnB w="50800">
                      <a:solidFill>
                        <a:srgbClr val="011D57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lang="en-GB" noProof="0" dirty="0"/>
                        <a:t>Electron arm angle</a:t>
                      </a:r>
                    </a:p>
                    <a:p>
                      <a:pPr defTabSz="914400">
                        <a:defRPr b="0"/>
                      </a:pPr>
                      <a:r>
                        <a:rPr lang="en-GB" noProof="0" dirty="0"/>
                        <a:t>(°)</a:t>
                      </a:r>
                    </a:p>
                  </a:txBody>
                  <a:tcPr marL="50800" marR="50800" marT="50800" marB="50800" anchor="ctr" horzOverflow="overflow">
                    <a:lnB w="50800">
                      <a:solidFill>
                        <a:srgbClr val="011D57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lang="en-GB" noProof="0" dirty="0"/>
                        <a:t>Electron Calorimeter dist.</a:t>
                      </a:r>
                    </a:p>
                    <a:p>
                      <a:pPr defTabSz="914400">
                        <a:defRPr b="0"/>
                      </a:pPr>
                      <a:r>
                        <a:rPr lang="en-GB" noProof="0" dirty="0"/>
                        <a:t>(m)</a:t>
                      </a:r>
                    </a:p>
                  </a:txBody>
                  <a:tcPr marL="50800" marR="50800" marT="50800" marB="50800" anchor="ctr" horzOverflow="overflow">
                    <a:lnB w="50800">
                      <a:solidFill>
                        <a:srgbClr val="011D57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lang="en-GB" noProof="0" dirty="0"/>
                        <a:t>Q2</a:t>
                      </a:r>
                    </a:p>
                    <a:p>
                      <a:pPr defTabSz="914400">
                        <a:defRPr b="0"/>
                      </a:pPr>
                      <a:r>
                        <a:rPr lang="en-GB" noProof="0" dirty="0"/>
                        <a:t>(GeV/C)</a:t>
                      </a:r>
                      <a:r>
                        <a:rPr lang="en-GB" baseline="31999" noProof="0" dirty="0"/>
                        <a:t>2</a:t>
                      </a:r>
                    </a:p>
                  </a:txBody>
                  <a:tcPr marL="50800" marR="50800" marT="50800" marB="50800" anchor="ctr" horzOverflow="overflow">
                    <a:lnB w="50800">
                      <a:solidFill>
                        <a:srgbClr val="011D57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lang="en-GB" noProof="0" dirty="0"/>
                        <a:t>Hadron arm angle</a:t>
                      </a:r>
                    </a:p>
                    <a:p>
                      <a:pPr defTabSz="914400">
                        <a:defRPr b="0"/>
                      </a:pPr>
                      <a:r>
                        <a:rPr lang="en-GB" noProof="0" dirty="0"/>
                        <a:t>(°)</a:t>
                      </a:r>
                    </a:p>
                  </a:txBody>
                  <a:tcPr marL="50800" marR="50800" marT="50800" marB="50800" anchor="ctr" horzOverflow="overflow">
                    <a:lnB w="50800">
                      <a:solidFill>
                        <a:srgbClr val="011D57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lang="en-GB" noProof="0" dirty="0"/>
                        <a:t>Hadron </a:t>
                      </a:r>
                      <a:r>
                        <a:rPr lang="en-GB" noProof="0" dirty="0" err="1"/>
                        <a:t>Calorimter</a:t>
                      </a:r>
                      <a:r>
                        <a:rPr lang="en-GB" noProof="0" dirty="0"/>
                        <a:t> </a:t>
                      </a:r>
                      <a:r>
                        <a:rPr lang="en-GB" noProof="0" dirty="0" err="1"/>
                        <a:t>dist</a:t>
                      </a:r>
                      <a:endParaRPr lang="en-GB" noProof="0" dirty="0"/>
                    </a:p>
                    <a:p>
                      <a:pPr defTabSz="914400">
                        <a:defRPr b="0"/>
                      </a:pPr>
                      <a:r>
                        <a:rPr lang="en-GB" noProof="0" dirty="0"/>
                        <a:t>(m)</a:t>
                      </a:r>
                    </a:p>
                  </a:txBody>
                  <a:tcPr marL="50800" marR="50800" marT="50800" marB="50800" anchor="ctr" horzOverflow="overflow">
                    <a:lnB w="50800">
                      <a:solidFill>
                        <a:srgbClr val="011D57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4391">
                <a:tc>
                  <a:txBody>
                    <a:bodyPr/>
                    <a:lstStyle/>
                    <a:p>
                      <a:pPr defTabSz="914400"/>
                      <a:r>
                        <a:rPr lang="en-GB" sz="2500" noProof="0" dirty="0"/>
                        <a:t>4.3</a:t>
                      </a:r>
                    </a:p>
                  </a:txBody>
                  <a:tcPr marL="50800" marR="50800" marT="50800" marB="50800" anchor="ctr" horzOverflow="overflow">
                    <a:lnT w="50800">
                      <a:solidFill>
                        <a:srgbClr val="011D57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lang="en-GB" sz="2500" noProof="0" dirty="0"/>
                        <a:t>10-12</a:t>
                      </a:r>
                    </a:p>
                  </a:txBody>
                  <a:tcPr marL="50800" marR="50800" marT="50800" marB="50800" anchor="ctr" horzOverflow="overflow">
                    <a:lnT w="50800">
                      <a:solidFill>
                        <a:srgbClr val="011D57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lang="en-GB" sz="2500" noProof="0" dirty="0"/>
                        <a:t>42.5</a:t>
                      </a:r>
                    </a:p>
                  </a:txBody>
                  <a:tcPr marL="50800" marR="50800" marT="50800" marB="50800" anchor="ctr" horzOverflow="overflow">
                    <a:lnT w="50800">
                      <a:solidFill>
                        <a:srgbClr val="011D57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lang="en-GB" sz="2500" noProof="0" dirty="0"/>
                        <a:t>~1.5</a:t>
                      </a:r>
                    </a:p>
                  </a:txBody>
                  <a:tcPr marL="50800" marR="50800" marT="50800" marB="50800" anchor="ctr" horzOverflow="overflow">
                    <a:lnT w="50800">
                      <a:solidFill>
                        <a:srgbClr val="011D57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lang="en-GB" sz="2500" b="1" noProof="0" dirty="0"/>
                        <a:t>4.4</a:t>
                      </a:r>
                    </a:p>
                  </a:txBody>
                  <a:tcPr marL="50800" marR="50800" marT="50800" marB="50800" anchor="ctr" horzOverflow="overflow">
                    <a:lnT w="50800">
                      <a:solidFill>
                        <a:srgbClr val="011D57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lang="en-GB" sz="2500" noProof="0" dirty="0"/>
                        <a:t>24.7</a:t>
                      </a:r>
                    </a:p>
                  </a:txBody>
                  <a:tcPr marL="50800" marR="50800" marT="50800" marB="50800" anchor="ctr" horzOverflow="overflow">
                    <a:lnT w="50800">
                      <a:solidFill>
                        <a:srgbClr val="011D57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lang="en-GB" sz="2500" noProof="0" dirty="0"/>
                        <a:t>9.0</a:t>
                      </a:r>
                    </a:p>
                  </a:txBody>
                  <a:tcPr marL="50800" marR="50800" marT="50800" marB="50800" anchor="ctr" horzOverflow="overflow">
                    <a:lnT w="50800">
                      <a:solidFill>
                        <a:srgbClr val="011D57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Picture 2" descr="A diagram of a satellite&#10;&#10;AI-generated content may be incorrect.">
            <a:extLst>
              <a:ext uri="{FF2B5EF4-FFF2-40B4-BE49-F238E27FC236}">
                <a16:creationId xmlns:a16="http://schemas.microsoft.com/office/drawing/2014/main" id="{012E4F05-7F07-726F-9916-7271059DD9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6446" y="2881786"/>
            <a:ext cx="11119260" cy="8459314"/>
          </a:xfrm>
          <a:prstGeom prst="round2DiagRect">
            <a:avLst>
              <a:gd name="adj1" fmla="val 3340"/>
              <a:gd name="adj2" fmla="val 0"/>
            </a:avLst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45B711-D7C3-FF47-B8E6-1666116FF071}"/>
              </a:ext>
            </a:extLst>
          </p:cNvPr>
          <p:cNvSpPr txBox="1"/>
          <p:nvPr/>
        </p:nvSpPr>
        <p:spPr>
          <a:xfrm>
            <a:off x="671282" y="2033593"/>
            <a:ext cx="10922954" cy="17599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lvl="1" indent="0">
              <a:defRPr>
                <a:solidFill>
                  <a:srgbClr val="011E59"/>
                </a:solidFill>
              </a:defRPr>
            </a:pPr>
            <a:r>
              <a:rPr lang="en-GB" sz="3900" noProof="0" dirty="0"/>
              <a:t>Measure the ratio </a:t>
            </a:r>
            <a:r>
              <a:rPr lang="en-GB" sz="3900" dirty="0" err="1"/>
              <a:t>G</a:t>
            </a:r>
            <a:r>
              <a:rPr lang="en-GB" sz="3900" baseline="-25000" dirty="0" err="1"/>
              <a:t>E</a:t>
            </a:r>
            <a:r>
              <a:rPr lang="en-GB" sz="3900" baseline="30000" dirty="0" err="1"/>
              <a:t>n</a:t>
            </a:r>
            <a:r>
              <a:rPr lang="en-GB" sz="3900" noProof="0" dirty="0"/>
              <a:t>/</a:t>
            </a:r>
            <a:r>
              <a:rPr lang="en-GB" sz="3900" dirty="0" err="1"/>
              <a:t>G</a:t>
            </a:r>
            <a:r>
              <a:rPr lang="en-GB" sz="3900" baseline="-25000" dirty="0" err="1"/>
              <a:t>M</a:t>
            </a:r>
            <a:r>
              <a:rPr lang="en-GB" sz="3900" baseline="30000" dirty="0" err="1"/>
              <a:t>n</a:t>
            </a:r>
            <a:r>
              <a:rPr lang="en-GB" sz="3900" noProof="0" dirty="0"/>
              <a:t> at Q</a:t>
            </a:r>
            <a:r>
              <a:rPr lang="en-GB" sz="3900" baseline="31999" noProof="0" dirty="0"/>
              <a:t>2</a:t>
            </a:r>
            <a:r>
              <a:rPr lang="en-GB" sz="3900" noProof="0" dirty="0"/>
              <a:t> 4.4 (GeV/c)</a:t>
            </a:r>
            <a:r>
              <a:rPr lang="en-GB" sz="3900" baseline="31999" noProof="0" dirty="0"/>
              <a:t>2</a:t>
            </a:r>
            <a:r>
              <a:rPr lang="en-GB" sz="3900" baseline="31999" dirty="0"/>
              <a:t> </a:t>
            </a:r>
            <a:r>
              <a:rPr lang="en-GB" sz="3900" dirty="0"/>
              <a:t>using recoil polarimetry.</a:t>
            </a:r>
            <a:endParaRPr lang="en-GB" sz="3900" baseline="31999" noProof="0" dirty="0"/>
          </a:p>
        </p:txBody>
      </p:sp>
      <p:sp>
        <p:nvSpPr>
          <p:cNvPr id="4" name="View inside the target chamber.…">
            <a:extLst>
              <a:ext uri="{FF2B5EF4-FFF2-40B4-BE49-F238E27FC236}">
                <a16:creationId xmlns:a16="http://schemas.microsoft.com/office/drawing/2014/main" id="{CDA6757B-D839-F5D1-80C7-115506D09B9B}"/>
              </a:ext>
            </a:extLst>
          </p:cNvPr>
          <p:cNvSpPr/>
          <p:nvPr/>
        </p:nvSpPr>
        <p:spPr>
          <a:xfrm>
            <a:off x="12763326" y="11155523"/>
            <a:ext cx="10985501" cy="880466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6200" tIns="76200" rIns="76200" bIns="76200" numCol="1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lang="en-GB" noProof="0" dirty="0"/>
              <a:t>Experiment schematic from </a:t>
            </a:r>
            <a:r>
              <a:rPr lang="en-GB" noProof="0" dirty="0" err="1"/>
              <a:t>GEn</a:t>
            </a:r>
            <a:r>
              <a:rPr lang="en-GB" noProof="0" dirty="0"/>
              <a:t>-RP proposal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lang="en-GB" noProof="0" dirty="0"/>
              <a:t>(charge exchange only)</a:t>
            </a: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6456AB59-AAFD-634B-952D-B5663908AAD6}"/>
              </a:ext>
            </a:extLst>
          </p:cNvPr>
          <p:cNvSpPr/>
          <p:nvPr/>
        </p:nvSpPr>
        <p:spPr>
          <a:xfrm>
            <a:off x="11326677" y="6104790"/>
            <a:ext cx="3459225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grpSp>
        <p:nvGrpSpPr>
          <p:cNvPr id="10" name="Image Gallery">
            <a:extLst>
              <a:ext uri="{FF2B5EF4-FFF2-40B4-BE49-F238E27FC236}">
                <a16:creationId xmlns:a16="http://schemas.microsoft.com/office/drawing/2014/main" id="{EFAF90CE-5A49-E667-C3E5-D84DE1ACDC09}"/>
              </a:ext>
            </a:extLst>
          </p:cNvPr>
          <p:cNvGrpSpPr/>
          <p:nvPr/>
        </p:nvGrpSpPr>
        <p:grpSpPr>
          <a:xfrm>
            <a:off x="23485063" y="2667602"/>
            <a:ext cx="10985502" cy="10247214"/>
            <a:chOff x="0" y="0"/>
            <a:chExt cx="10985500" cy="10247212"/>
          </a:xfrm>
        </p:grpSpPr>
        <p:pic>
          <p:nvPicPr>
            <p:cNvPr id="11" name="Picture4.jpg" descr="Picture4.jpg">
              <a:extLst>
                <a:ext uri="{FF2B5EF4-FFF2-40B4-BE49-F238E27FC236}">
                  <a16:creationId xmlns:a16="http://schemas.microsoft.com/office/drawing/2014/main" id="{F3B2059E-E2A2-566B-9B14-740A92FE3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005870" y="0"/>
              <a:ext cx="6973761" cy="92905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" name="View inside the target chamber.…">
              <a:extLst>
                <a:ext uri="{FF2B5EF4-FFF2-40B4-BE49-F238E27FC236}">
                  <a16:creationId xmlns:a16="http://schemas.microsoft.com/office/drawing/2014/main" id="{C73CD0BC-DE3F-B1E5-83B5-6A4C8267F23C}"/>
                </a:ext>
              </a:extLst>
            </p:cNvPr>
            <p:cNvSpPr/>
            <p:nvPr/>
          </p:nvSpPr>
          <p:spPr>
            <a:xfrm>
              <a:off x="0" y="9366746"/>
              <a:ext cx="10985500" cy="8804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pPr>
              <a:r>
                <a:rPr lang="en-GB" noProof="0" dirty="0"/>
                <a:t>View inside the target chamber. 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pPr>
              <a:r>
                <a:rPr lang="en-GB" noProof="0" dirty="0"/>
                <a:t>Incoming beamline hole can be seen in the background. </a:t>
              </a:r>
            </a:p>
          </p:txBody>
        </p:sp>
      </p:grpSp>
      <p:grpSp>
        <p:nvGrpSpPr>
          <p:cNvPr id="14" name="Image Gallery">
            <a:extLst>
              <a:ext uri="{FF2B5EF4-FFF2-40B4-BE49-F238E27FC236}">
                <a16:creationId xmlns:a16="http://schemas.microsoft.com/office/drawing/2014/main" id="{FE04EBD3-A199-7C95-8390-4E9875E09F0E}"/>
              </a:ext>
            </a:extLst>
          </p:cNvPr>
          <p:cNvGrpSpPr/>
          <p:nvPr/>
        </p:nvGrpSpPr>
        <p:grpSpPr>
          <a:xfrm>
            <a:off x="1741815" y="6401400"/>
            <a:ext cx="8566992" cy="6864361"/>
            <a:chOff x="0" y="515339"/>
            <a:chExt cx="10658180" cy="9327841"/>
          </a:xfrm>
          <a:solidFill>
            <a:srgbClr val="FFFFFF"/>
          </a:solidFill>
        </p:grpSpPr>
        <p:pic>
          <p:nvPicPr>
            <p:cNvPr id="15" name="GenRP-datapoint(holly) (1).png" descr="GenRP-datapoint(holly) (1).png">
              <a:extLst>
                <a:ext uri="{FF2B5EF4-FFF2-40B4-BE49-F238E27FC236}">
                  <a16:creationId xmlns:a16="http://schemas.microsoft.com/office/drawing/2014/main" id="{B7D0867A-D2B4-0093-5080-FCCFC4678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515339"/>
              <a:ext cx="10658180" cy="786062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</p:pic>
        <p:sp>
          <p:nvSpPr>
            <p:cNvPr id="16" name="Lack of GEn information at higher Q2">
              <a:extLst>
                <a:ext uri="{FF2B5EF4-FFF2-40B4-BE49-F238E27FC236}">
                  <a16:creationId xmlns:a16="http://schemas.microsoft.com/office/drawing/2014/main" id="{9766B516-E392-BF8E-F8A0-2F2BF72DB9BB}"/>
                </a:ext>
              </a:extLst>
            </p:cNvPr>
            <p:cNvSpPr/>
            <p:nvPr/>
          </p:nvSpPr>
          <p:spPr>
            <a:xfrm>
              <a:off x="0" y="8847186"/>
              <a:ext cx="10658180" cy="99599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lvl1pPr>
            </a:lstStyle>
            <a:p>
              <a:r>
                <a:rPr lang="en-GB" noProof="0" dirty="0"/>
                <a:t>Lack of </a:t>
              </a:r>
              <a:r>
                <a:rPr lang="en-GB" noProof="0" dirty="0" err="1"/>
                <a:t>GEn</a:t>
              </a:r>
              <a:r>
                <a:rPr lang="en-GB" noProof="0" dirty="0"/>
                <a:t> information at higher Q2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A2159A69-E8B9-D3BB-76D8-922E3F620FD4}"/>
              </a:ext>
            </a:extLst>
          </p:cNvPr>
          <p:cNvSpPr/>
          <p:nvPr/>
        </p:nvSpPr>
        <p:spPr>
          <a:xfrm>
            <a:off x="4632960" y="8168640"/>
            <a:ext cx="554432" cy="1514169"/>
          </a:xfrm>
          <a:prstGeom prst="ellipse">
            <a:avLst/>
          </a:prstGeom>
          <a:noFill/>
          <a:ln w="762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6E10F4-44FE-81F3-2725-C2BB10109EA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144D14-DF58-4EBF-CF1D-27016A029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HUGS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78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AE080-1A9A-9678-2214-3DCF25B7E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The GEn-RP experiment">
            <a:extLst>
              <a:ext uri="{FF2B5EF4-FFF2-40B4-BE49-F238E27FC236}">
                <a16:creationId xmlns:a16="http://schemas.microsoft.com/office/drawing/2014/main" id="{5A220785-BFF1-3281-0100-1977AB2D83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05237" y="6779176"/>
            <a:ext cx="20773527" cy="3315321"/>
          </a:xfrm>
        </p:spPr>
        <p:txBody>
          <a:bodyPr/>
          <a:lstStyle/>
          <a:p>
            <a:r>
              <a:rPr lang="en-GB" noProof="0" dirty="0"/>
              <a:t>The </a:t>
            </a:r>
            <a:r>
              <a:rPr lang="en-GB" noProof="0" dirty="0" err="1"/>
              <a:t>GEn</a:t>
            </a:r>
            <a:r>
              <a:rPr lang="en-GB" noProof="0" dirty="0"/>
              <a:t>-RP experiment</a:t>
            </a:r>
          </a:p>
        </p:txBody>
      </p:sp>
      <p:sp>
        <p:nvSpPr>
          <p:cNvPr id="308" name="Experiment setup, and recoil polarimetry analysis">
            <a:extLst>
              <a:ext uri="{FF2B5EF4-FFF2-40B4-BE49-F238E27FC236}">
                <a16:creationId xmlns:a16="http://schemas.microsoft.com/office/drawing/2014/main" id="{2733C1F2-7E78-2D6E-1855-C68825A13399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1895051" y="10299020"/>
            <a:ext cx="21971001" cy="934779"/>
          </a:xfrm>
        </p:spPr>
        <p:txBody>
          <a:bodyPr/>
          <a:lstStyle/>
          <a:p>
            <a:r>
              <a:rPr lang="en-GB" noProof="0" dirty="0"/>
              <a:t>Experiment setup, and recoil polarimetry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A299B2-3088-D8DE-9E84-501397B4F6B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2809200" y="13085233"/>
            <a:ext cx="368504" cy="374600"/>
          </a:xfrm>
        </p:spPr>
        <p:txBody>
          <a:bodyPr/>
          <a:lstStyle/>
          <a:p>
            <a:fld id="{86CB4B4D-7CA3-9044-876B-883B54F8677D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309" name="Image Gallery" descr="Image Gallery">
            <a:extLst>
              <a:ext uri="{FF2B5EF4-FFF2-40B4-BE49-F238E27FC236}">
                <a16:creationId xmlns:a16="http://schemas.microsoft.com/office/drawing/2014/main" id="{75AC2624-DC3C-EDD2-79D0-865CA316DD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026" b="4026"/>
          <a:stretch>
            <a:fillRect/>
          </a:stretch>
        </p:blipFill>
        <p:spPr>
          <a:xfrm>
            <a:off x="17373596" y="419100"/>
            <a:ext cx="6489704" cy="2679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image.png" descr="image.png">
            <a:extLst>
              <a:ext uri="{FF2B5EF4-FFF2-40B4-BE49-F238E27FC236}">
                <a16:creationId xmlns:a16="http://schemas.microsoft.com/office/drawing/2014/main" id="{EB142AE5-23EB-6807-559D-2D2E7DDBD2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548719" y="2616200"/>
            <a:ext cx="3743082" cy="122031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878732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.png" descr="image.png">
            <a:extLst>
              <a:ext uri="{FF2B5EF4-FFF2-40B4-BE49-F238E27FC236}">
                <a16:creationId xmlns:a16="http://schemas.microsoft.com/office/drawing/2014/main" id="{D504EB05-4850-D722-ACCF-CC26363A9AB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3209272" y="7965658"/>
            <a:ext cx="3928190" cy="2049217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Experimental systems: targe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noProof="0" dirty="0" err="1"/>
              <a:t>GEn</a:t>
            </a:r>
            <a:r>
              <a:rPr lang="en-GB" noProof="0" dirty="0"/>
              <a:t>-RP: </a:t>
            </a:r>
            <a:r>
              <a:rPr lang="en-GB" sz="8000" dirty="0"/>
              <a:t>Target chamber</a:t>
            </a:r>
            <a:endParaRPr lang="en-GB" noProof="0" dirty="0"/>
          </a:p>
        </p:txBody>
      </p:sp>
      <p:sp>
        <p:nvSpPr>
          <p:cNvPr id="353" name="For GEn-RP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lang="en-GB" dirty="0"/>
              <a:t>Cryogenic Target Ladder</a:t>
            </a:r>
            <a:endParaRPr lang="en-GB" noProof="0" dirty="0"/>
          </a:p>
        </p:txBody>
      </p:sp>
      <p:sp>
        <p:nvSpPr>
          <p:cNvPr id="354" name="No free neutron target so we quasi-elastically scatter from liquid Deuterium (LD2)…"/>
          <p:cNvSpPr txBox="1">
            <a:spLocks noGrp="1"/>
          </p:cNvSpPr>
          <p:nvPr>
            <p:ph type="body" sz="quarter" idx="1"/>
          </p:nvPr>
        </p:nvSpPr>
        <p:spPr>
          <a:xfrm>
            <a:off x="667633" y="3131552"/>
            <a:ext cx="11963401" cy="41743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554736" indent="-554736" defTabSz="2218888">
              <a:spcBef>
                <a:spcPts val="4000"/>
              </a:spcBef>
              <a:defRPr sz="4368"/>
            </a:pPr>
            <a:r>
              <a:rPr lang="en-GB" sz="3900" noProof="0" dirty="0"/>
              <a:t>Moveable cryogenic target cells allows us to use multiple targets</a:t>
            </a:r>
          </a:p>
          <a:p>
            <a:pPr lvl="1" defTabSz="2218888">
              <a:spcBef>
                <a:spcPts val="4000"/>
              </a:spcBef>
              <a:buFont typeface="Wingdings" panose="05000000000000000000" pitchFamily="2" charset="2"/>
              <a:buChar char="Ø"/>
              <a:defRPr sz="4368"/>
            </a:pPr>
            <a:r>
              <a:rPr lang="en-GB" sz="3900" noProof="0" dirty="0"/>
              <a:t>No free neutron target </a:t>
            </a:r>
            <a:r>
              <a:rPr lang="en-GB" sz="3900" dirty="0"/>
              <a:t>→</a:t>
            </a:r>
            <a:r>
              <a:rPr lang="en-GB" sz="3900" noProof="0" dirty="0"/>
              <a:t> liquid deuterium (LD2),</a:t>
            </a:r>
          </a:p>
          <a:p>
            <a:pPr lvl="1" defTabSz="2218888">
              <a:spcBef>
                <a:spcPts val="4000"/>
              </a:spcBef>
              <a:buFont typeface="Wingdings" panose="05000000000000000000" pitchFamily="2" charset="2"/>
              <a:buChar char="Ø"/>
              <a:defRPr sz="4368"/>
            </a:pPr>
            <a:r>
              <a:rPr lang="en-GB" sz="3900" dirty="0"/>
              <a:t>L</a:t>
            </a:r>
            <a:r>
              <a:rPr lang="en-GB" sz="3900" noProof="0" dirty="0" err="1"/>
              <a:t>iquid</a:t>
            </a:r>
            <a:r>
              <a:rPr lang="en-GB" sz="3900" noProof="0" dirty="0"/>
              <a:t> Hydrogen (LH2),	</a:t>
            </a:r>
          </a:p>
          <a:p>
            <a:pPr lvl="1" defTabSz="2218888">
              <a:spcBef>
                <a:spcPts val="4000"/>
              </a:spcBef>
              <a:buFont typeface="Wingdings" panose="05000000000000000000" pitchFamily="2" charset="2"/>
              <a:buChar char="Ø"/>
              <a:defRPr sz="4368"/>
            </a:pPr>
            <a:r>
              <a:rPr lang="en-GB" sz="3900" noProof="0" dirty="0"/>
              <a:t>other targets for calibration/alignment</a:t>
            </a:r>
          </a:p>
          <a:p>
            <a:pPr lvl="2" defTabSz="2218888">
              <a:spcBef>
                <a:spcPts val="4000"/>
              </a:spcBef>
              <a:buFont typeface="Wingdings" panose="05000000000000000000" pitchFamily="2" charset="2"/>
              <a:buChar char="Ø"/>
              <a:defRPr sz="4368"/>
            </a:pPr>
            <a:endParaRPr lang="en-GB" sz="3900" noProof="0" dirty="0"/>
          </a:p>
        </p:txBody>
      </p:sp>
      <p:pic>
        <p:nvPicPr>
          <p:cNvPr id="356" name="GLA_logo-white.png" descr="GLA_logo-whit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9" name="Image Gallery"/>
          <p:cNvGrpSpPr/>
          <p:nvPr/>
        </p:nvGrpSpPr>
        <p:grpSpPr>
          <a:xfrm>
            <a:off x="12702763" y="3131552"/>
            <a:ext cx="10985502" cy="10247214"/>
            <a:chOff x="0" y="0"/>
            <a:chExt cx="10985500" cy="10247212"/>
          </a:xfrm>
        </p:grpSpPr>
        <p:pic>
          <p:nvPicPr>
            <p:cNvPr id="357" name="Picture4.jpg" descr="Picture4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005870" y="0"/>
              <a:ext cx="6973761" cy="92905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8" name="View inside the target chamber.…"/>
            <p:cNvSpPr/>
            <p:nvPr/>
          </p:nvSpPr>
          <p:spPr>
            <a:xfrm>
              <a:off x="0" y="9366746"/>
              <a:ext cx="10985500" cy="8804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pPr>
              <a:r>
                <a:rPr lang="en-GB" noProof="0" dirty="0"/>
                <a:t>View inside the target chamber. 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pPr>
              <a:r>
                <a:rPr lang="en-GB" noProof="0" dirty="0"/>
                <a:t>Incoming beamline hole can be seen in the background. </a:t>
              </a:r>
            </a:p>
          </p:txBody>
        </p:sp>
      </p:grpSp>
      <p:sp>
        <p:nvSpPr>
          <p:cNvPr id="361" name="Arrow"/>
          <p:cNvSpPr/>
          <p:nvPr/>
        </p:nvSpPr>
        <p:spPr>
          <a:xfrm rot="2700000">
            <a:off x="2028160" y="9154731"/>
            <a:ext cx="1514235" cy="1066624"/>
          </a:xfrm>
          <a:prstGeom prst="rightArrow">
            <a:avLst>
              <a:gd name="adj1" fmla="val 31166"/>
              <a:gd name="adj2" fmla="val 66678"/>
            </a:avLst>
          </a:prstGeom>
          <a:solidFill>
            <a:srgbClr val="012F7B"/>
          </a:solidFill>
          <a:ln w="50800">
            <a:solidFill>
              <a:srgbClr val="D9C9FE"/>
            </a:solidFill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2" name="View inside the target chamber.…">
            <a:extLst>
              <a:ext uri="{FF2B5EF4-FFF2-40B4-BE49-F238E27FC236}">
                <a16:creationId xmlns:a16="http://schemas.microsoft.com/office/drawing/2014/main" id="{AD50E097-657A-60C6-C902-7EFCF54595A8}"/>
              </a:ext>
            </a:extLst>
          </p:cNvPr>
          <p:cNvSpPr/>
          <p:nvPr/>
        </p:nvSpPr>
        <p:spPr>
          <a:xfrm>
            <a:off x="7137462" y="11254699"/>
            <a:ext cx="2358961" cy="6986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6200" tIns="76200" rIns="76200" bIns="76200" numCol="1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lang="en-GB" noProof="0" dirty="0"/>
              <a:t>Hadron arm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FB73B6-EF22-5A69-BB43-3CB7620AD657}"/>
              </a:ext>
            </a:extLst>
          </p:cNvPr>
          <p:cNvSpPr txBox="1"/>
          <p:nvPr/>
        </p:nvSpPr>
        <p:spPr>
          <a:xfrm>
            <a:off x="2687568" y="8230429"/>
            <a:ext cx="2524539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lang="en-GB" noProof="0" dirty="0"/>
              <a:t>Electron arm</a:t>
            </a:r>
          </a:p>
        </p:txBody>
      </p:sp>
      <p:pic>
        <p:nvPicPr>
          <p:cNvPr id="4" name="planview_CE (2).png" descr="planview_CE (2).png">
            <a:extLst>
              <a:ext uri="{FF2B5EF4-FFF2-40B4-BE49-F238E27FC236}">
                <a16:creationId xmlns:a16="http://schemas.microsoft.com/office/drawing/2014/main" id="{FB862712-07BC-7CC7-A97E-E8EED3C6411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164" t="2834" r="4630" b="2323"/>
          <a:stretch>
            <a:fillRect/>
          </a:stretch>
        </p:blipFill>
        <p:spPr>
          <a:xfrm>
            <a:off x="3324393" y="8385298"/>
            <a:ext cx="6111481" cy="51753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869" y="0"/>
                </a:moveTo>
                <a:cubicBezTo>
                  <a:pt x="6751" y="0"/>
                  <a:pt x="6662" y="70"/>
                  <a:pt x="6444" y="326"/>
                </a:cubicBezTo>
                <a:cubicBezTo>
                  <a:pt x="6344" y="443"/>
                  <a:pt x="6229" y="568"/>
                  <a:pt x="6187" y="605"/>
                </a:cubicBezTo>
                <a:cubicBezTo>
                  <a:pt x="6146" y="641"/>
                  <a:pt x="5975" y="823"/>
                  <a:pt x="5808" y="1007"/>
                </a:cubicBezTo>
                <a:cubicBezTo>
                  <a:pt x="5642" y="1191"/>
                  <a:pt x="5385" y="1471"/>
                  <a:pt x="5238" y="1628"/>
                </a:cubicBezTo>
                <a:cubicBezTo>
                  <a:pt x="4963" y="1921"/>
                  <a:pt x="4919" y="1982"/>
                  <a:pt x="4919" y="2080"/>
                </a:cubicBezTo>
                <a:cubicBezTo>
                  <a:pt x="4919" y="2134"/>
                  <a:pt x="4698" y="2428"/>
                  <a:pt x="4658" y="2428"/>
                </a:cubicBezTo>
                <a:cubicBezTo>
                  <a:pt x="4648" y="2428"/>
                  <a:pt x="4596" y="2386"/>
                  <a:pt x="4542" y="2335"/>
                </a:cubicBezTo>
                <a:cubicBezTo>
                  <a:pt x="4401" y="2203"/>
                  <a:pt x="4310" y="2213"/>
                  <a:pt x="4122" y="2378"/>
                </a:cubicBezTo>
                <a:cubicBezTo>
                  <a:pt x="4039" y="2452"/>
                  <a:pt x="3934" y="2556"/>
                  <a:pt x="3892" y="2609"/>
                </a:cubicBezTo>
                <a:cubicBezTo>
                  <a:pt x="3850" y="2662"/>
                  <a:pt x="3809" y="2705"/>
                  <a:pt x="3800" y="2705"/>
                </a:cubicBezTo>
                <a:cubicBezTo>
                  <a:pt x="3791" y="2705"/>
                  <a:pt x="3724" y="2618"/>
                  <a:pt x="3653" y="2513"/>
                </a:cubicBezTo>
                <a:cubicBezTo>
                  <a:pt x="3581" y="2407"/>
                  <a:pt x="3425" y="2198"/>
                  <a:pt x="3306" y="2051"/>
                </a:cubicBezTo>
                <a:cubicBezTo>
                  <a:pt x="3112" y="1809"/>
                  <a:pt x="3081" y="1782"/>
                  <a:pt x="2996" y="1782"/>
                </a:cubicBezTo>
                <a:cubicBezTo>
                  <a:pt x="2890" y="1782"/>
                  <a:pt x="2832" y="1824"/>
                  <a:pt x="2644" y="2027"/>
                </a:cubicBezTo>
                <a:cubicBezTo>
                  <a:pt x="2473" y="2212"/>
                  <a:pt x="2317" y="2379"/>
                  <a:pt x="2096" y="2612"/>
                </a:cubicBezTo>
                <a:cubicBezTo>
                  <a:pt x="1995" y="2718"/>
                  <a:pt x="1890" y="2834"/>
                  <a:pt x="1861" y="2870"/>
                </a:cubicBezTo>
                <a:cubicBezTo>
                  <a:pt x="1833" y="2907"/>
                  <a:pt x="1739" y="2999"/>
                  <a:pt x="1652" y="3077"/>
                </a:cubicBezTo>
                <a:cubicBezTo>
                  <a:pt x="1566" y="3156"/>
                  <a:pt x="1461" y="3277"/>
                  <a:pt x="1421" y="3346"/>
                </a:cubicBezTo>
                <a:cubicBezTo>
                  <a:pt x="1349" y="3469"/>
                  <a:pt x="1348" y="3473"/>
                  <a:pt x="1393" y="3554"/>
                </a:cubicBezTo>
                <a:cubicBezTo>
                  <a:pt x="1418" y="3600"/>
                  <a:pt x="1506" y="3722"/>
                  <a:pt x="1589" y="3824"/>
                </a:cubicBezTo>
                <a:cubicBezTo>
                  <a:pt x="1871" y="4173"/>
                  <a:pt x="2159" y="4563"/>
                  <a:pt x="2160" y="4600"/>
                </a:cubicBezTo>
                <a:cubicBezTo>
                  <a:pt x="2160" y="4619"/>
                  <a:pt x="2117" y="4681"/>
                  <a:pt x="2063" y="4737"/>
                </a:cubicBezTo>
                <a:cubicBezTo>
                  <a:pt x="1709" y="5111"/>
                  <a:pt x="1701" y="5153"/>
                  <a:pt x="1924" y="5429"/>
                </a:cubicBezTo>
                <a:cubicBezTo>
                  <a:pt x="2106" y="5654"/>
                  <a:pt x="2167" y="5698"/>
                  <a:pt x="2268" y="5674"/>
                </a:cubicBezTo>
                <a:lnTo>
                  <a:pt x="2345" y="5656"/>
                </a:lnTo>
                <a:lnTo>
                  <a:pt x="2302" y="5739"/>
                </a:lnTo>
                <a:cubicBezTo>
                  <a:pt x="2278" y="5785"/>
                  <a:pt x="2167" y="5906"/>
                  <a:pt x="2054" y="6007"/>
                </a:cubicBezTo>
                <a:cubicBezTo>
                  <a:pt x="1940" y="6109"/>
                  <a:pt x="1847" y="6202"/>
                  <a:pt x="1847" y="6214"/>
                </a:cubicBezTo>
                <a:cubicBezTo>
                  <a:pt x="1847" y="6254"/>
                  <a:pt x="1577" y="6474"/>
                  <a:pt x="1484" y="6511"/>
                </a:cubicBezTo>
                <a:cubicBezTo>
                  <a:pt x="1359" y="6560"/>
                  <a:pt x="1275" y="6663"/>
                  <a:pt x="1275" y="6764"/>
                </a:cubicBezTo>
                <a:cubicBezTo>
                  <a:pt x="1275" y="6826"/>
                  <a:pt x="1248" y="6872"/>
                  <a:pt x="1174" y="6936"/>
                </a:cubicBezTo>
                <a:cubicBezTo>
                  <a:pt x="1092" y="7007"/>
                  <a:pt x="736" y="7391"/>
                  <a:pt x="373" y="7798"/>
                </a:cubicBezTo>
                <a:cubicBezTo>
                  <a:pt x="340" y="7835"/>
                  <a:pt x="313" y="7879"/>
                  <a:pt x="313" y="7897"/>
                </a:cubicBezTo>
                <a:cubicBezTo>
                  <a:pt x="313" y="7915"/>
                  <a:pt x="264" y="7929"/>
                  <a:pt x="206" y="7929"/>
                </a:cubicBezTo>
                <a:cubicBezTo>
                  <a:pt x="77" y="7929"/>
                  <a:pt x="0" y="7974"/>
                  <a:pt x="0" y="8049"/>
                </a:cubicBezTo>
                <a:cubicBezTo>
                  <a:pt x="0" y="8133"/>
                  <a:pt x="65" y="8181"/>
                  <a:pt x="212" y="8208"/>
                </a:cubicBezTo>
                <a:cubicBezTo>
                  <a:pt x="326" y="8230"/>
                  <a:pt x="515" y="8331"/>
                  <a:pt x="858" y="8553"/>
                </a:cubicBezTo>
                <a:cubicBezTo>
                  <a:pt x="909" y="8585"/>
                  <a:pt x="1028" y="8662"/>
                  <a:pt x="1124" y="8724"/>
                </a:cubicBezTo>
                <a:cubicBezTo>
                  <a:pt x="1425" y="8917"/>
                  <a:pt x="1885" y="9228"/>
                  <a:pt x="1953" y="9282"/>
                </a:cubicBezTo>
                <a:cubicBezTo>
                  <a:pt x="1988" y="9310"/>
                  <a:pt x="2057" y="9350"/>
                  <a:pt x="2107" y="9370"/>
                </a:cubicBezTo>
                <a:cubicBezTo>
                  <a:pt x="2156" y="9389"/>
                  <a:pt x="2228" y="9437"/>
                  <a:pt x="2264" y="9476"/>
                </a:cubicBezTo>
                <a:cubicBezTo>
                  <a:pt x="2300" y="9514"/>
                  <a:pt x="2382" y="9571"/>
                  <a:pt x="2446" y="9603"/>
                </a:cubicBezTo>
                <a:cubicBezTo>
                  <a:pt x="2511" y="9635"/>
                  <a:pt x="2582" y="9677"/>
                  <a:pt x="2603" y="9697"/>
                </a:cubicBezTo>
                <a:cubicBezTo>
                  <a:pt x="2625" y="9717"/>
                  <a:pt x="2741" y="9793"/>
                  <a:pt x="2863" y="9865"/>
                </a:cubicBezTo>
                <a:cubicBezTo>
                  <a:pt x="3150" y="10034"/>
                  <a:pt x="3246" y="10096"/>
                  <a:pt x="3286" y="10135"/>
                </a:cubicBezTo>
                <a:cubicBezTo>
                  <a:pt x="3305" y="10152"/>
                  <a:pt x="3621" y="10348"/>
                  <a:pt x="3989" y="10569"/>
                </a:cubicBezTo>
                <a:cubicBezTo>
                  <a:pt x="4652" y="10966"/>
                  <a:pt x="4891" y="11134"/>
                  <a:pt x="4892" y="11210"/>
                </a:cubicBezTo>
                <a:cubicBezTo>
                  <a:pt x="4893" y="11231"/>
                  <a:pt x="4869" y="11313"/>
                  <a:pt x="4839" y="11393"/>
                </a:cubicBezTo>
                <a:cubicBezTo>
                  <a:pt x="4661" y="11867"/>
                  <a:pt x="4598" y="12029"/>
                  <a:pt x="4463" y="12369"/>
                </a:cubicBezTo>
                <a:cubicBezTo>
                  <a:pt x="4396" y="12538"/>
                  <a:pt x="4333" y="12705"/>
                  <a:pt x="4322" y="12738"/>
                </a:cubicBezTo>
                <a:cubicBezTo>
                  <a:pt x="4277" y="12876"/>
                  <a:pt x="4176" y="13108"/>
                  <a:pt x="4157" y="13118"/>
                </a:cubicBezTo>
                <a:cubicBezTo>
                  <a:pt x="4147" y="13123"/>
                  <a:pt x="4138" y="13147"/>
                  <a:pt x="4138" y="13169"/>
                </a:cubicBezTo>
                <a:cubicBezTo>
                  <a:pt x="4138" y="13191"/>
                  <a:pt x="4116" y="13263"/>
                  <a:pt x="4087" y="13328"/>
                </a:cubicBezTo>
                <a:cubicBezTo>
                  <a:pt x="4019" y="13485"/>
                  <a:pt x="3904" y="13790"/>
                  <a:pt x="3904" y="13815"/>
                </a:cubicBezTo>
                <a:cubicBezTo>
                  <a:pt x="3904" y="13839"/>
                  <a:pt x="3752" y="14227"/>
                  <a:pt x="3672" y="14406"/>
                </a:cubicBezTo>
                <a:cubicBezTo>
                  <a:pt x="3659" y="14436"/>
                  <a:pt x="3613" y="14550"/>
                  <a:pt x="3571" y="14660"/>
                </a:cubicBezTo>
                <a:cubicBezTo>
                  <a:pt x="3529" y="14769"/>
                  <a:pt x="3452" y="14963"/>
                  <a:pt x="3400" y="15092"/>
                </a:cubicBezTo>
                <a:cubicBezTo>
                  <a:pt x="3348" y="15220"/>
                  <a:pt x="3305" y="15338"/>
                  <a:pt x="3305" y="15354"/>
                </a:cubicBezTo>
                <a:cubicBezTo>
                  <a:pt x="3304" y="15369"/>
                  <a:pt x="3281" y="15416"/>
                  <a:pt x="3253" y="15458"/>
                </a:cubicBezTo>
                <a:cubicBezTo>
                  <a:pt x="3225" y="15500"/>
                  <a:pt x="3203" y="15580"/>
                  <a:pt x="3202" y="15635"/>
                </a:cubicBezTo>
                <a:cubicBezTo>
                  <a:pt x="3202" y="15690"/>
                  <a:pt x="3190" y="15734"/>
                  <a:pt x="3176" y="15734"/>
                </a:cubicBezTo>
                <a:cubicBezTo>
                  <a:pt x="3132" y="15734"/>
                  <a:pt x="3147" y="15906"/>
                  <a:pt x="3195" y="15956"/>
                </a:cubicBezTo>
                <a:cubicBezTo>
                  <a:pt x="3236" y="15999"/>
                  <a:pt x="3488" y="16147"/>
                  <a:pt x="3761" y="16288"/>
                </a:cubicBezTo>
                <a:cubicBezTo>
                  <a:pt x="3818" y="16317"/>
                  <a:pt x="3946" y="16387"/>
                  <a:pt x="4047" y="16442"/>
                </a:cubicBezTo>
                <a:cubicBezTo>
                  <a:pt x="4278" y="16569"/>
                  <a:pt x="4535" y="16707"/>
                  <a:pt x="4685" y="16786"/>
                </a:cubicBezTo>
                <a:cubicBezTo>
                  <a:pt x="4749" y="16820"/>
                  <a:pt x="4856" y="16879"/>
                  <a:pt x="4922" y="16917"/>
                </a:cubicBezTo>
                <a:cubicBezTo>
                  <a:pt x="4988" y="16955"/>
                  <a:pt x="5145" y="17038"/>
                  <a:pt x="5273" y="17101"/>
                </a:cubicBezTo>
                <a:cubicBezTo>
                  <a:pt x="5400" y="17164"/>
                  <a:pt x="5592" y="17263"/>
                  <a:pt x="5699" y="17323"/>
                </a:cubicBezTo>
                <a:cubicBezTo>
                  <a:pt x="5872" y="17419"/>
                  <a:pt x="5909" y="17429"/>
                  <a:pt x="6033" y="17412"/>
                </a:cubicBezTo>
                <a:cubicBezTo>
                  <a:pt x="6110" y="17402"/>
                  <a:pt x="6207" y="17372"/>
                  <a:pt x="6249" y="17346"/>
                </a:cubicBezTo>
                <a:cubicBezTo>
                  <a:pt x="6327" y="17298"/>
                  <a:pt x="6504" y="17041"/>
                  <a:pt x="6506" y="16973"/>
                </a:cubicBezTo>
                <a:cubicBezTo>
                  <a:pt x="6506" y="16953"/>
                  <a:pt x="6527" y="16890"/>
                  <a:pt x="6553" y="16834"/>
                </a:cubicBezTo>
                <a:cubicBezTo>
                  <a:pt x="6579" y="16779"/>
                  <a:pt x="6617" y="16685"/>
                  <a:pt x="6636" y="16626"/>
                </a:cubicBezTo>
                <a:cubicBezTo>
                  <a:pt x="6709" y="16401"/>
                  <a:pt x="6828" y="16075"/>
                  <a:pt x="6879" y="15965"/>
                </a:cubicBezTo>
                <a:cubicBezTo>
                  <a:pt x="6984" y="15732"/>
                  <a:pt x="7102" y="15448"/>
                  <a:pt x="7154" y="15304"/>
                </a:cubicBezTo>
                <a:cubicBezTo>
                  <a:pt x="7333" y="14802"/>
                  <a:pt x="7440" y="14527"/>
                  <a:pt x="7515" y="14368"/>
                </a:cubicBezTo>
                <a:cubicBezTo>
                  <a:pt x="7532" y="14334"/>
                  <a:pt x="7573" y="14237"/>
                  <a:pt x="7608" y="14153"/>
                </a:cubicBezTo>
                <a:cubicBezTo>
                  <a:pt x="7643" y="14068"/>
                  <a:pt x="7697" y="13940"/>
                  <a:pt x="7727" y="13868"/>
                </a:cubicBezTo>
                <a:cubicBezTo>
                  <a:pt x="7862" y="13550"/>
                  <a:pt x="7886" y="13482"/>
                  <a:pt x="7886" y="13432"/>
                </a:cubicBezTo>
                <a:cubicBezTo>
                  <a:pt x="7886" y="13355"/>
                  <a:pt x="7940" y="13306"/>
                  <a:pt x="8023" y="13306"/>
                </a:cubicBezTo>
                <a:cubicBezTo>
                  <a:pt x="8075" y="13306"/>
                  <a:pt x="8127" y="13344"/>
                  <a:pt x="8199" y="13431"/>
                </a:cubicBezTo>
                <a:cubicBezTo>
                  <a:pt x="8255" y="13498"/>
                  <a:pt x="8322" y="13553"/>
                  <a:pt x="8347" y="13553"/>
                </a:cubicBezTo>
                <a:cubicBezTo>
                  <a:pt x="8373" y="13554"/>
                  <a:pt x="8416" y="13575"/>
                  <a:pt x="8444" y="13600"/>
                </a:cubicBezTo>
                <a:cubicBezTo>
                  <a:pt x="8472" y="13624"/>
                  <a:pt x="8521" y="13644"/>
                  <a:pt x="8553" y="13644"/>
                </a:cubicBezTo>
                <a:cubicBezTo>
                  <a:pt x="8613" y="13644"/>
                  <a:pt x="8784" y="13742"/>
                  <a:pt x="8920" y="13851"/>
                </a:cubicBezTo>
                <a:cubicBezTo>
                  <a:pt x="9028" y="13939"/>
                  <a:pt x="9346" y="14123"/>
                  <a:pt x="9430" y="14148"/>
                </a:cubicBezTo>
                <a:cubicBezTo>
                  <a:pt x="9471" y="14160"/>
                  <a:pt x="9577" y="14210"/>
                  <a:pt x="9667" y="14260"/>
                </a:cubicBezTo>
                <a:cubicBezTo>
                  <a:pt x="9757" y="14310"/>
                  <a:pt x="9849" y="14352"/>
                  <a:pt x="9871" y="14352"/>
                </a:cubicBezTo>
                <a:cubicBezTo>
                  <a:pt x="9934" y="14352"/>
                  <a:pt x="10087" y="14435"/>
                  <a:pt x="10127" y="14492"/>
                </a:cubicBezTo>
                <a:cubicBezTo>
                  <a:pt x="10171" y="14555"/>
                  <a:pt x="10352" y="14657"/>
                  <a:pt x="10422" y="14658"/>
                </a:cubicBezTo>
                <a:cubicBezTo>
                  <a:pt x="10496" y="14659"/>
                  <a:pt x="10566" y="14568"/>
                  <a:pt x="10566" y="14472"/>
                </a:cubicBezTo>
                <a:cubicBezTo>
                  <a:pt x="10566" y="14426"/>
                  <a:pt x="10588" y="14335"/>
                  <a:pt x="10615" y="14270"/>
                </a:cubicBezTo>
                <a:cubicBezTo>
                  <a:pt x="10642" y="14205"/>
                  <a:pt x="10678" y="14114"/>
                  <a:pt x="10694" y="14067"/>
                </a:cubicBezTo>
                <a:cubicBezTo>
                  <a:pt x="10717" y="13999"/>
                  <a:pt x="10732" y="13987"/>
                  <a:pt x="10768" y="14009"/>
                </a:cubicBezTo>
                <a:cubicBezTo>
                  <a:pt x="10793" y="14024"/>
                  <a:pt x="10873" y="14067"/>
                  <a:pt x="10945" y="14105"/>
                </a:cubicBezTo>
                <a:cubicBezTo>
                  <a:pt x="11128" y="14202"/>
                  <a:pt x="11764" y="14574"/>
                  <a:pt x="11764" y="14583"/>
                </a:cubicBezTo>
                <a:cubicBezTo>
                  <a:pt x="11764" y="14608"/>
                  <a:pt x="11608" y="14782"/>
                  <a:pt x="11586" y="14782"/>
                </a:cubicBezTo>
                <a:cubicBezTo>
                  <a:pt x="11537" y="14782"/>
                  <a:pt x="11478" y="14878"/>
                  <a:pt x="11478" y="14956"/>
                </a:cubicBezTo>
                <a:cubicBezTo>
                  <a:pt x="11478" y="14998"/>
                  <a:pt x="11469" y="15028"/>
                  <a:pt x="11458" y="15022"/>
                </a:cubicBezTo>
                <a:cubicBezTo>
                  <a:pt x="11448" y="15017"/>
                  <a:pt x="11366" y="14968"/>
                  <a:pt x="11277" y="14913"/>
                </a:cubicBezTo>
                <a:cubicBezTo>
                  <a:pt x="11089" y="14797"/>
                  <a:pt x="11062" y="14793"/>
                  <a:pt x="10980" y="14872"/>
                </a:cubicBezTo>
                <a:lnTo>
                  <a:pt x="10918" y="14931"/>
                </a:lnTo>
                <a:lnTo>
                  <a:pt x="10970" y="15012"/>
                </a:lnTo>
                <a:cubicBezTo>
                  <a:pt x="11020" y="15090"/>
                  <a:pt x="11174" y="15205"/>
                  <a:pt x="11465" y="15383"/>
                </a:cubicBezTo>
                <a:cubicBezTo>
                  <a:pt x="11537" y="15427"/>
                  <a:pt x="11666" y="15517"/>
                  <a:pt x="11752" y="15582"/>
                </a:cubicBezTo>
                <a:cubicBezTo>
                  <a:pt x="11837" y="15648"/>
                  <a:pt x="12013" y="15766"/>
                  <a:pt x="12141" y="15844"/>
                </a:cubicBezTo>
                <a:cubicBezTo>
                  <a:pt x="12270" y="15922"/>
                  <a:pt x="12417" y="16012"/>
                  <a:pt x="12467" y="16048"/>
                </a:cubicBezTo>
                <a:cubicBezTo>
                  <a:pt x="12517" y="16083"/>
                  <a:pt x="12779" y="16244"/>
                  <a:pt x="13050" y="16405"/>
                </a:cubicBezTo>
                <a:cubicBezTo>
                  <a:pt x="13321" y="16566"/>
                  <a:pt x="13620" y="16760"/>
                  <a:pt x="13714" y="16836"/>
                </a:cubicBezTo>
                <a:cubicBezTo>
                  <a:pt x="13963" y="17038"/>
                  <a:pt x="14535" y="17394"/>
                  <a:pt x="14612" y="17394"/>
                </a:cubicBezTo>
                <a:cubicBezTo>
                  <a:pt x="14628" y="17394"/>
                  <a:pt x="14668" y="17372"/>
                  <a:pt x="14701" y="17344"/>
                </a:cubicBezTo>
                <a:cubicBezTo>
                  <a:pt x="14745" y="17309"/>
                  <a:pt x="14757" y="17277"/>
                  <a:pt x="14746" y="17227"/>
                </a:cubicBezTo>
                <a:cubicBezTo>
                  <a:pt x="14734" y="17168"/>
                  <a:pt x="14748" y="17149"/>
                  <a:pt x="14843" y="17106"/>
                </a:cubicBezTo>
                <a:cubicBezTo>
                  <a:pt x="15008" y="17031"/>
                  <a:pt x="15023" y="17038"/>
                  <a:pt x="15003" y="17172"/>
                </a:cubicBezTo>
                <a:cubicBezTo>
                  <a:pt x="14992" y="17246"/>
                  <a:pt x="14958" y="17312"/>
                  <a:pt x="14910" y="17358"/>
                </a:cubicBezTo>
                <a:cubicBezTo>
                  <a:pt x="14869" y="17397"/>
                  <a:pt x="14836" y="17447"/>
                  <a:pt x="14836" y="17469"/>
                </a:cubicBezTo>
                <a:cubicBezTo>
                  <a:pt x="14836" y="17569"/>
                  <a:pt x="14991" y="17696"/>
                  <a:pt x="15512" y="18017"/>
                </a:cubicBezTo>
                <a:cubicBezTo>
                  <a:pt x="15648" y="18101"/>
                  <a:pt x="15795" y="18191"/>
                  <a:pt x="15837" y="18217"/>
                </a:cubicBezTo>
                <a:cubicBezTo>
                  <a:pt x="15880" y="18244"/>
                  <a:pt x="15921" y="18275"/>
                  <a:pt x="15929" y="18287"/>
                </a:cubicBezTo>
                <a:cubicBezTo>
                  <a:pt x="15936" y="18298"/>
                  <a:pt x="15988" y="18338"/>
                  <a:pt x="16045" y="18375"/>
                </a:cubicBezTo>
                <a:cubicBezTo>
                  <a:pt x="16445" y="18632"/>
                  <a:pt x="16923" y="18953"/>
                  <a:pt x="16976" y="19002"/>
                </a:cubicBezTo>
                <a:cubicBezTo>
                  <a:pt x="17038" y="19059"/>
                  <a:pt x="17033" y="19170"/>
                  <a:pt x="16965" y="19300"/>
                </a:cubicBezTo>
                <a:cubicBezTo>
                  <a:pt x="16844" y="19534"/>
                  <a:pt x="16814" y="19612"/>
                  <a:pt x="16814" y="19685"/>
                </a:cubicBezTo>
                <a:cubicBezTo>
                  <a:pt x="16814" y="19726"/>
                  <a:pt x="16801" y="19761"/>
                  <a:pt x="16787" y="19761"/>
                </a:cubicBezTo>
                <a:cubicBezTo>
                  <a:pt x="16773" y="19761"/>
                  <a:pt x="16762" y="19794"/>
                  <a:pt x="16762" y="19835"/>
                </a:cubicBezTo>
                <a:cubicBezTo>
                  <a:pt x="16762" y="19877"/>
                  <a:pt x="16749" y="19919"/>
                  <a:pt x="16735" y="19930"/>
                </a:cubicBezTo>
                <a:cubicBezTo>
                  <a:pt x="16689" y="19963"/>
                  <a:pt x="16705" y="20154"/>
                  <a:pt x="16759" y="20213"/>
                </a:cubicBezTo>
                <a:cubicBezTo>
                  <a:pt x="16787" y="20243"/>
                  <a:pt x="16890" y="20301"/>
                  <a:pt x="16988" y="20342"/>
                </a:cubicBezTo>
                <a:cubicBezTo>
                  <a:pt x="17085" y="20383"/>
                  <a:pt x="17188" y="20434"/>
                  <a:pt x="17216" y="20455"/>
                </a:cubicBezTo>
                <a:cubicBezTo>
                  <a:pt x="17245" y="20476"/>
                  <a:pt x="17298" y="20502"/>
                  <a:pt x="17334" y="20514"/>
                </a:cubicBezTo>
                <a:cubicBezTo>
                  <a:pt x="17370" y="20527"/>
                  <a:pt x="17540" y="20616"/>
                  <a:pt x="17711" y="20713"/>
                </a:cubicBezTo>
                <a:cubicBezTo>
                  <a:pt x="18023" y="20889"/>
                  <a:pt x="18318" y="21052"/>
                  <a:pt x="18466" y="21129"/>
                </a:cubicBezTo>
                <a:cubicBezTo>
                  <a:pt x="18509" y="21151"/>
                  <a:pt x="18638" y="21222"/>
                  <a:pt x="18752" y="21285"/>
                </a:cubicBezTo>
                <a:cubicBezTo>
                  <a:pt x="19094" y="21471"/>
                  <a:pt x="19291" y="21552"/>
                  <a:pt x="19442" y="21574"/>
                </a:cubicBezTo>
                <a:cubicBezTo>
                  <a:pt x="19560" y="21591"/>
                  <a:pt x="19628" y="21600"/>
                  <a:pt x="19674" y="21598"/>
                </a:cubicBezTo>
                <a:cubicBezTo>
                  <a:pt x="19720" y="21595"/>
                  <a:pt x="19743" y="21583"/>
                  <a:pt x="19773" y="21558"/>
                </a:cubicBezTo>
                <a:cubicBezTo>
                  <a:pt x="19828" y="21513"/>
                  <a:pt x="20067" y="20978"/>
                  <a:pt x="20067" y="20900"/>
                </a:cubicBezTo>
                <a:cubicBezTo>
                  <a:pt x="20067" y="20880"/>
                  <a:pt x="20102" y="20802"/>
                  <a:pt x="20145" y="20728"/>
                </a:cubicBezTo>
                <a:cubicBezTo>
                  <a:pt x="20188" y="20654"/>
                  <a:pt x="20222" y="20576"/>
                  <a:pt x="20222" y="20553"/>
                </a:cubicBezTo>
                <a:cubicBezTo>
                  <a:pt x="20222" y="20529"/>
                  <a:pt x="20258" y="20428"/>
                  <a:pt x="20301" y="20329"/>
                </a:cubicBezTo>
                <a:cubicBezTo>
                  <a:pt x="20344" y="20230"/>
                  <a:pt x="20379" y="20133"/>
                  <a:pt x="20379" y="20114"/>
                </a:cubicBezTo>
                <a:cubicBezTo>
                  <a:pt x="20379" y="20094"/>
                  <a:pt x="20407" y="20039"/>
                  <a:pt x="20441" y="19993"/>
                </a:cubicBezTo>
                <a:cubicBezTo>
                  <a:pt x="20522" y="19881"/>
                  <a:pt x="20614" y="19677"/>
                  <a:pt x="20614" y="19607"/>
                </a:cubicBezTo>
                <a:cubicBezTo>
                  <a:pt x="20614" y="19555"/>
                  <a:pt x="20647" y="19462"/>
                  <a:pt x="20772" y="19173"/>
                </a:cubicBezTo>
                <a:cubicBezTo>
                  <a:pt x="20799" y="19111"/>
                  <a:pt x="20821" y="19041"/>
                  <a:pt x="20821" y="19016"/>
                </a:cubicBezTo>
                <a:cubicBezTo>
                  <a:pt x="20821" y="18990"/>
                  <a:pt x="20862" y="18876"/>
                  <a:pt x="20912" y="18760"/>
                </a:cubicBezTo>
                <a:cubicBezTo>
                  <a:pt x="20962" y="18645"/>
                  <a:pt x="21003" y="18527"/>
                  <a:pt x="21003" y="18500"/>
                </a:cubicBezTo>
                <a:cubicBezTo>
                  <a:pt x="21003" y="18473"/>
                  <a:pt x="21014" y="18439"/>
                  <a:pt x="21027" y="18423"/>
                </a:cubicBezTo>
                <a:cubicBezTo>
                  <a:pt x="21064" y="18377"/>
                  <a:pt x="21159" y="18164"/>
                  <a:pt x="21159" y="18128"/>
                </a:cubicBezTo>
                <a:cubicBezTo>
                  <a:pt x="21159" y="18110"/>
                  <a:pt x="21181" y="18058"/>
                  <a:pt x="21208" y="18013"/>
                </a:cubicBezTo>
                <a:cubicBezTo>
                  <a:pt x="21235" y="17969"/>
                  <a:pt x="21277" y="17863"/>
                  <a:pt x="21301" y="17778"/>
                </a:cubicBezTo>
                <a:cubicBezTo>
                  <a:pt x="21325" y="17694"/>
                  <a:pt x="21367" y="17587"/>
                  <a:pt x="21395" y="17541"/>
                </a:cubicBezTo>
                <a:cubicBezTo>
                  <a:pt x="21423" y="17496"/>
                  <a:pt x="21447" y="17432"/>
                  <a:pt x="21447" y="17399"/>
                </a:cubicBezTo>
                <a:cubicBezTo>
                  <a:pt x="21447" y="17366"/>
                  <a:pt x="21481" y="17260"/>
                  <a:pt x="21524" y="17164"/>
                </a:cubicBezTo>
                <a:cubicBezTo>
                  <a:pt x="21574" y="17051"/>
                  <a:pt x="21599" y="16968"/>
                  <a:pt x="21600" y="16904"/>
                </a:cubicBezTo>
                <a:cubicBezTo>
                  <a:pt x="21600" y="16839"/>
                  <a:pt x="21576" y="16793"/>
                  <a:pt x="21527" y="16751"/>
                </a:cubicBezTo>
                <a:cubicBezTo>
                  <a:pt x="21485" y="16716"/>
                  <a:pt x="21446" y="16687"/>
                  <a:pt x="21440" y="16687"/>
                </a:cubicBezTo>
                <a:cubicBezTo>
                  <a:pt x="21434" y="16687"/>
                  <a:pt x="21379" y="16631"/>
                  <a:pt x="21318" y="16563"/>
                </a:cubicBezTo>
                <a:cubicBezTo>
                  <a:pt x="21225" y="16459"/>
                  <a:pt x="20872" y="16226"/>
                  <a:pt x="20806" y="16226"/>
                </a:cubicBezTo>
                <a:cubicBezTo>
                  <a:pt x="20795" y="16226"/>
                  <a:pt x="20709" y="16181"/>
                  <a:pt x="20615" y="16124"/>
                </a:cubicBezTo>
                <a:cubicBezTo>
                  <a:pt x="20521" y="16067"/>
                  <a:pt x="20415" y="16009"/>
                  <a:pt x="20379" y="15996"/>
                </a:cubicBezTo>
                <a:cubicBezTo>
                  <a:pt x="20344" y="15983"/>
                  <a:pt x="20161" y="15886"/>
                  <a:pt x="19975" y="15781"/>
                </a:cubicBezTo>
                <a:cubicBezTo>
                  <a:pt x="19789" y="15675"/>
                  <a:pt x="19567" y="15549"/>
                  <a:pt x="19482" y="15503"/>
                </a:cubicBezTo>
                <a:cubicBezTo>
                  <a:pt x="19249" y="15376"/>
                  <a:pt x="19022" y="15247"/>
                  <a:pt x="18942" y="15195"/>
                </a:cubicBezTo>
                <a:cubicBezTo>
                  <a:pt x="18894" y="15164"/>
                  <a:pt x="18840" y="15154"/>
                  <a:pt x="18779" y="15168"/>
                </a:cubicBezTo>
                <a:cubicBezTo>
                  <a:pt x="18683" y="15189"/>
                  <a:pt x="18557" y="15287"/>
                  <a:pt x="18557" y="15340"/>
                </a:cubicBezTo>
                <a:cubicBezTo>
                  <a:pt x="18557" y="15357"/>
                  <a:pt x="18522" y="15431"/>
                  <a:pt x="18479" y="15504"/>
                </a:cubicBezTo>
                <a:cubicBezTo>
                  <a:pt x="18436" y="15578"/>
                  <a:pt x="18402" y="15660"/>
                  <a:pt x="18402" y="15685"/>
                </a:cubicBezTo>
                <a:cubicBezTo>
                  <a:pt x="18402" y="15710"/>
                  <a:pt x="18392" y="15734"/>
                  <a:pt x="18381" y="15739"/>
                </a:cubicBezTo>
                <a:cubicBezTo>
                  <a:pt x="18369" y="15745"/>
                  <a:pt x="18326" y="15829"/>
                  <a:pt x="18287" y="15927"/>
                </a:cubicBezTo>
                <a:cubicBezTo>
                  <a:pt x="18247" y="16024"/>
                  <a:pt x="18200" y="16104"/>
                  <a:pt x="18181" y="16104"/>
                </a:cubicBezTo>
                <a:cubicBezTo>
                  <a:pt x="18163" y="16104"/>
                  <a:pt x="18097" y="16070"/>
                  <a:pt x="18034" y="16029"/>
                </a:cubicBezTo>
                <a:cubicBezTo>
                  <a:pt x="17971" y="15988"/>
                  <a:pt x="17775" y="15891"/>
                  <a:pt x="17599" y="15814"/>
                </a:cubicBezTo>
                <a:cubicBezTo>
                  <a:pt x="17424" y="15737"/>
                  <a:pt x="17207" y="15634"/>
                  <a:pt x="17118" y="15585"/>
                </a:cubicBezTo>
                <a:cubicBezTo>
                  <a:pt x="17029" y="15537"/>
                  <a:pt x="16834" y="15445"/>
                  <a:pt x="16683" y="15382"/>
                </a:cubicBezTo>
                <a:cubicBezTo>
                  <a:pt x="16533" y="15319"/>
                  <a:pt x="16340" y="15235"/>
                  <a:pt x="16254" y="15196"/>
                </a:cubicBezTo>
                <a:cubicBezTo>
                  <a:pt x="16168" y="15157"/>
                  <a:pt x="16068" y="15116"/>
                  <a:pt x="16032" y="15105"/>
                </a:cubicBezTo>
                <a:cubicBezTo>
                  <a:pt x="15961" y="15083"/>
                  <a:pt x="15811" y="15010"/>
                  <a:pt x="15739" y="14964"/>
                </a:cubicBezTo>
                <a:cubicBezTo>
                  <a:pt x="15714" y="14948"/>
                  <a:pt x="15580" y="14886"/>
                  <a:pt x="15441" y="14825"/>
                </a:cubicBezTo>
                <a:cubicBezTo>
                  <a:pt x="15301" y="14764"/>
                  <a:pt x="15137" y="14686"/>
                  <a:pt x="15077" y="14655"/>
                </a:cubicBezTo>
                <a:cubicBezTo>
                  <a:pt x="15017" y="14623"/>
                  <a:pt x="14955" y="14598"/>
                  <a:pt x="14940" y="14598"/>
                </a:cubicBezTo>
                <a:cubicBezTo>
                  <a:pt x="14924" y="14598"/>
                  <a:pt x="14893" y="14584"/>
                  <a:pt x="14868" y="14567"/>
                </a:cubicBezTo>
                <a:cubicBezTo>
                  <a:pt x="14843" y="14550"/>
                  <a:pt x="14682" y="14476"/>
                  <a:pt x="14511" y="14401"/>
                </a:cubicBezTo>
                <a:cubicBezTo>
                  <a:pt x="14339" y="14327"/>
                  <a:pt x="14133" y="14231"/>
                  <a:pt x="14055" y="14189"/>
                </a:cubicBezTo>
                <a:cubicBezTo>
                  <a:pt x="13976" y="14147"/>
                  <a:pt x="13865" y="14096"/>
                  <a:pt x="13808" y="14075"/>
                </a:cubicBezTo>
                <a:cubicBezTo>
                  <a:pt x="13751" y="14054"/>
                  <a:pt x="13656" y="14012"/>
                  <a:pt x="13599" y="13981"/>
                </a:cubicBezTo>
                <a:cubicBezTo>
                  <a:pt x="13542" y="13949"/>
                  <a:pt x="13349" y="13854"/>
                  <a:pt x="13170" y="13770"/>
                </a:cubicBezTo>
                <a:cubicBezTo>
                  <a:pt x="12789" y="13592"/>
                  <a:pt x="12579" y="13494"/>
                  <a:pt x="12506" y="13457"/>
                </a:cubicBezTo>
                <a:cubicBezTo>
                  <a:pt x="12478" y="13443"/>
                  <a:pt x="12372" y="13395"/>
                  <a:pt x="12272" y="13351"/>
                </a:cubicBezTo>
                <a:cubicBezTo>
                  <a:pt x="12104" y="13278"/>
                  <a:pt x="11843" y="13149"/>
                  <a:pt x="11644" y="13043"/>
                </a:cubicBezTo>
                <a:cubicBezTo>
                  <a:pt x="11598" y="13019"/>
                  <a:pt x="11546" y="13000"/>
                  <a:pt x="11526" y="13000"/>
                </a:cubicBezTo>
                <a:cubicBezTo>
                  <a:pt x="11506" y="13000"/>
                  <a:pt x="11476" y="12988"/>
                  <a:pt x="11463" y="12974"/>
                </a:cubicBezTo>
                <a:cubicBezTo>
                  <a:pt x="11449" y="12959"/>
                  <a:pt x="11362" y="12915"/>
                  <a:pt x="11269" y="12876"/>
                </a:cubicBezTo>
                <a:cubicBezTo>
                  <a:pt x="11176" y="12836"/>
                  <a:pt x="11073" y="12779"/>
                  <a:pt x="11039" y="12748"/>
                </a:cubicBezTo>
                <a:cubicBezTo>
                  <a:pt x="11005" y="12717"/>
                  <a:pt x="10942" y="12692"/>
                  <a:pt x="10900" y="12692"/>
                </a:cubicBezTo>
                <a:cubicBezTo>
                  <a:pt x="10819" y="12692"/>
                  <a:pt x="10729" y="12646"/>
                  <a:pt x="10576" y="12523"/>
                </a:cubicBezTo>
                <a:cubicBezTo>
                  <a:pt x="10515" y="12474"/>
                  <a:pt x="10445" y="12447"/>
                  <a:pt x="10381" y="12447"/>
                </a:cubicBezTo>
                <a:cubicBezTo>
                  <a:pt x="10304" y="12447"/>
                  <a:pt x="10273" y="12429"/>
                  <a:pt x="10241" y="12372"/>
                </a:cubicBezTo>
                <a:cubicBezTo>
                  <a:pt x="10218" y="12331"/>
                  <a:pt x="10156" y="12275"/>
                  <a:pt x="10103" y="12246"/>
                </a:cubicBezTo>
                <a:cubicBezTo>
                  <a:pt x="10051" y="12218"/>
                  <a:pt x="9958" y="12167"/>
                  <a:pt x="9899" y="12134"/>
                </a:cubicBezTo>
                <a:cubicBezTo>
                  <a:pt x="9839" y="12101"/>
                  <a:pt x="9746" y="12066"/>
                  <a:pt x="9691" y="12056"/>
                </a:cubicBezTo>
                <a:cubicBezTo>
                  <a:pt x="9636" y="12046"/>
                  <a:pt x="9564" y="12013"/>
                  <a:pt x="9530" y="11981"/>
                </a:cubicBezTo>
                <a:cubicBezTo>
                  <a:pt x="9454" y="11912"/>
                  <a:pt x="9323" y="11907"/>
                  <a:pt x="9245" y="11971"/>
                </a:cubicBezTo>
                <a:cubicBezTo>
                  <a:pt x="9190" y="12017"/>
                  <a:pt x="9187" y="12017"/>
                  <a:pt x="9187" y="11940"/>
                </a:cubicBezTo>
                <a:cubicBezTo>
                  <a:pt x="9187" y="11770"/>
                  <a:pt x="9068" y="11644"/>
                  <a:pt x="8877" y="11617"/>
                </a:cubicBezTo>
                <a:cubicBezTo>
                  <a:pt x="8792" y="11605"/>
                  <a:pt x="8750" y="11580"/>
                  <a:pt x="8709" y="11516"/>
                </a:cubicBezTo>
                <a:lnTo>
                  <a:pt x="8656" y="11430"/>
                </a:lnTo>
                <a:lnTo>
                  <a:pt x="8712" y="11301"/>
                </a:lnTo>
                <a:cubicBezTo>
                  <a:pt x="8815" y="11063"/>
                  <a:pt x="8875" y="10899"/>
                  <a:pt x="8875" y="10858"/>
                </a:cubicBezTo>
                <a:cubicBezTo>
                  <a:pt x="8875" y="10836"/>
                  <a:pt x="8887" y="10817"/>
                  <a:pt x="8901" y="10817"/>
                </a:cubicBezTo>
                <a:cubicBezTo>
                  <a:pt x="8916" y="10817"/>
                  <a:pt x="8927" y="10798"/>
                  <a:pt x="8927" y="10772"/>
                </a:cubicBezTo>
                <a:cubicBezTo>
                  <a:pt x="8927" y="10747"/>
                  <a:pt x="8939" y="10726"/>
                  <a:pt x="8953" y="10726"/>
                </a:cubicBezTo>
                <a:cubicBezTo>
                  <a:pt x="8968" y="10726"/>
                  <a:pt x="8980" y="10705"/>
                  <a:pt x="8980" y="10680"/>
                </a:cubicBezTo>
                <a:cubicBezTo>
                  <a:pt x="8980" y="10654"/>
                  <a:pt x="8991" y="10610"/>
                  <a:pt x="9005" y="10580"/>
                </a:cubicBezTo>
                <a:cubicBezTo>
                  <a:pt x="9019" y="10551"/>
                  <a:pt x="9066" y="10429"/>
                  <a:pt x="9110" y="10310"/>
                </a:cubicBezTo>
                <a:cubicBezTo>
                  <a:pt x="9196" y="10080"/>
                  <a:pt x="9294" y="9830"/>
                  <a:pt x="9373" y="9639"/>
                </a:cubicBezTo>
                <a:cubicBezTo>
                  <a:pt x="9399" y="9574"/>
                  <a:pt x="9422" y="9503"/>
                  <a:pt x="9422" y="9480"/>
                </a:cubicBezTo>
                <a:cubicBezTo>
                  <a:pt x="9422" y="9458"/>
                  <a:pt x="9431" y="9436"/>
                  <a:pt x="9443" y="9431"/>
                </a:cubicBezTo>
                <a:cubicBezTo>
                  <a:pt x="9454" y="9425"/>
                  <a:pt x="9494" y="9343"/>
                  <a:pt x="9531" y="9250"/>
                </a:cubicBezTo>
                <a:cubicBezTo>
                  <a:pt x="9634" y="8995"/>
                  <a:pt x="9734" y="8728"/>
                  <a:pt x="9734" y="8710"/>
                </a:cubicBezTo>
                <a:cubicBezTo>
                  <a:pt x="9734" y="8683"/>
                  <a:pt x="9868" y="8338"/>
                  <a:pt x="9935" y="8190"/>
                </a:cubicBezTo>
                <a:cubicBezTo>
                  <a:pt x="9969" y="8116"/>
                  <a:pt x="10122" y="7724"/>
                  <a:pt x="10151" y="7637"/>
                </a:cubicBezTo>
                <a:cubicBezTo>
                  <a:pt x="10226" y="7415"/>
                  <a:pt x="10190" y="7256"/>
                  <a:pt x="10035" y="7130"/>
                </a:cubicBezTo>
                <a:cubicBezTo>
                  <a:pt x="9972" y="7079"/>
                  <a:pt x="9904" y="7038"/>
                  <a:pt x="9885" y="7038"/>
                </a:cubicBezTo>
                <a:cubicBezTo>
                  <a:pt x="9865" y="7038"/>
                  <a:pt x="9836" y="7025"/>
                  <a:pt x="9823" y="7009"/>
                </a:cubicBezTo>
                <a:cubicBezTo>
                  <a:pt x="9809" y="6994"/>
                  <a:pt x="9688" y="6923"/>
                  <a:pt x="9552" y="6852"/>
                </a:cubicBezTo>
                <a:cubicBezTo>
                  <a:pt x="9416" y="6781"/>
                  <a:pt x="9175" y="6650"/>
                  <a:pt x="9018" y="6561"/>
                </a:cubicBezTo>
                <a:cubicBezTo>
                  <a:pt x="8761" y="6415"/>
                  <a:pt x="8400" y="6216"/>
                  <a:pt x="8186" y="6100"/>
                </a:cubicBezTo>
                <a:cubicBezTo>
                  <a:pt x="8143" y="6077"/>
                  <a:pt x="7955" y="5973"/>
                  <a:pt x="7769" y="5868"/>
                </a:cubicBezTo>
                <a:cubicBezTo>
                  <a:pt x="7417" y="5670"/>
                  <a:pt x="7237" y="5618"/>
                  <a:pt x="7133" y="5684"/>
                </a:cubicBezTo>
                <a:cubicBezTo>
                  <a:pt x="7080" y="5717"/>
                  <a:pt x="7049" y="5787"/>
                  <a:pt x="6905" y="6178"/>
                </a:cubicBezTo>
                <a:cubicBezTo>
                  <a:pt x="6824" y="6400"/>
                  <a:pt x="6761" y="6564"/>
                  <a:pt x="6734" y="6623"/>
                </a:cubicBezTo>
                <a:cubicBezTo>
                  <a:pt x="6663" y="6782"/>
                  <a:pt x="6440" y="7335"/>
                  <a:pt x="6364" y="7544"/>
                </a:cubicBezTo>
                <a:cubicBezTo>
                  <a:pt x="6287" y="7757"/>
                  <a:pt x="6216" y="7943"/>
                  <a:pt x="6187" y="8006"/>
                </a:cubicBezTo>
                <a:cubicBezTo>
                  <a:pt x="6137" y="8117"/>
                  <a:pt x="6058" y="8311"/>
                  <a:pt x="6037" y="8374"/>
                </a:cubicBezTo>
                <a:cubicBezTo>
                  <a:pt x="6026" y="8408"/>
                  <a:pt x="5962" y="8574"/>
                  <a:pt x="5895" y="8743"/>
                </a:cubicBezTo>
                <a:cubicBezTo>
                  <a:pt x="5829" y="8912"/>
                  <a:pt x="5753" y="9106"/>
                  <a:pt x="5727" y="9174"/>
                </a:cubicBezTo>
                <a:cubicBezTo>
                  <a:pt x="5664" y="9337"/>
                  <a:pt x="5329" y="10154"/>
                  <a:pt x="5319" y="10169"/>
                </a:cubicBezTo>
                <a:cubicBezTo>
                  <a:pt x="5309" y="10184"/>
                  <a:pt x="4935" y="10026"/>
                  <a:pt x="4841" y="9967"/>
                </a:cubicBezTo>
                <a:cubicBezTo>
                  <a:pt x="4805" y="9945"/>
                  <a:pt x="4755" y="9926"/>
                  <a:pt x="4730" y="9926"/>
                </a:cubicBezTo>
                <a:cubicBezTo>
                  <a:pt x="4704" y="9926"/>
                  <a:pt x="4637" y="9900"/>
                  <a:pt x="4581" y="9866"/>
                </a:cubicBezTo>
                <a:cubicBezTo>
                  <a:pt x="4526" y="9833"/>
                  <a:pt x="4372" y="9763"/>
                  <a:pt x="4240" y="9711"/>
                </a:cubicBezTo>
                <a:cubicBezTo>
                  <a:pt x="4108" y="9659"/>
                  <a:pt x="3978" y="9603"/>
                  <a:pt x="3950" y="9585"/>
                </a:cubicBezTo>
                <a:cubicBezTo>
                  <a:pt x="3922" y="9567"/>
                  <a:pt x="3827" y="9520"/>
                  <a:pt x="3740" y="9480"/>
                </a:cubicBezTo>
                <a:cubicBezTo>
                  <a:pt x="3294" y="9282"/>
                  <a:pt x="2945" y="9121"/>
                  <a:pt x="2863" y="9076"/>
                </a:cubicBezTo>
                <a:cubicBezTo>
                  <a:pt x="2813" y="9049"/>
                  <a:pt x="2743" y="9009"/>
                  <a:pt x="2707" y="8989"/>
                </a:cubicBezTo>
                <a:cubicBezTo>
                  <a:pt x="2671" y="8968"/>
                  <a:pt x="2566" y="8921"/>
                  <a:pt x="2473" y="8883"/>
                </a:cubicBezTo>
                <a:cubicBezTo>
                  <a:pt x="2380" y="8844"/>
                  <a:pt x="2267" y="8793"/>
                  <a:pt x="2222" y="8770"/>
                </a:cubicBezTo>
                <a:cubicBezTo>
                  <a:pt x="2177" y="8747"/>
                  <a:pt x="2119" y="8729"/>
                  <a:pt x="2096" y="8729"/>
                </a:cubicBezTo>
                <a:cubicBezTo>
                  <a:pt x="2012" y="8729"/>
                  <a:pt x="1951" y="8668"/>
                  <a:pt x="1975" y="8611"/>
                </a:cubicBezTo>
                <a:cubicBezTo>
                  <a:pt x="2067" y="8397"/>
                  <a:pt x="2091" y="8271"/>
                  <a:pt x="2090" y="7975"/>
                </a:cubicBezTo>
                <a:cubicBezTo>
                  <a:pt x="2089" y="7654"/>
                  <a:pt x="2078" y="7600"/>
                  <a:pt x="1933" y="7228"/>
                </a:cubicBezTo>
                <a:cubicBezTo>
                  <a:pt x="1888" y="7113"/>
                  <a:pt x="1776" y="6964"/>
                  <a:pt x="1718" y="6941"/>
                </a:cubicBezTo>
                <a:cubicBezTo>
                  <a:pt x="1642" y="6911"/>
                  <a:pt x="1735" y="6777"/>
                  <a:pt x="1997" y="6539"/>
                </a:cubicBezTo>
                <a:cubicBezTo>
                  <a:pt x="2336" y="6232"/>
                  <a:pt x="2416" y="6187"/>
                  <a:pt x="2523" y="6239"/>
                </a:cubicBezTo>
                <a:cubicBezTo>
                  <a:pt x="2568" y="6261"/>
                  <a:pt x="2639" y="6336"/>
                  <a:pt x="2680" y="6408"/>
                </a:cubicBezTo>
                <a:cubicBezTo>
                  <a:pt x="2767" y="6556"/>
                  <a:pt x="2800" y="6577"/>
                  <a:pt x="2946" y="6577"/>
                </a:cubicBezTo>
                <a:cubicBezTo>
                  <a:pt x="3026" y="6577"/>
                  <a:pt x="3066" y="6556"/>
                  <a:pt x="3124" y="6488"/>
                </a:cubicBezTo>
                <a:cubicBezTo>
                  <a:pt x="3165" y="6439"/>
                  <a:pt x="3245" y="6357"/>
                  <a:pt x="3302" y="6304"/>
                </a:cubicBezTo>
                <a:lnTo>
                  <a:pt x="3404" y="6208"/>
                </a:lnTo>
                <a:lnTo>
                  <a:pt x="3543" y="6395"/>
                </a:lnTo>
                <a:cubicBezTo>
                  <a:pt x="3620" y="6498"/>
                  <a:pt x="3746" y="6660"/>
                  <a:pt x="3822" y="6756"/>
                </a:cubicBezTo>
                <a:cubicBezTo>
                  <a:pt x="3899" y="6851"/>
                  <a:pt x="3991" y="6978"/>
                  <a:pt x="4028" y="7038"/>
                </a:cubicBezTo>
                <a:cubicBezTo>
                  <a:pt x="4168" y="7260"/>
                  <a:pt x="4252" y="7296"/>
                  <a:pt x="4407" y="7203"/>
                </a:cubicBezTo>
                <a:cubicBezTo>
                  <a:pt x="4453" y="7176"/>
                  <a:pt x="4524" y="7110"/>
                  <a:pt x="4567" y="7057"/>
                </a:cubicBezTo>
                <a:cubicBezTo>
                  <a:pt x="4610" y="7005"/>
                  <a:pt x="4727" y="6877"/>
                  <a:pt x="4825" y="6776"/>
                </a:cubicBezTo>
                <a:cubicBezTo>
                  <a:pt x="4923" y="6674"/>
                  <a:pt x="5046" y="6543"/>
                  <a:pt x="5099" y="6484"/>
                </a:cubicBezTo>
                <a:cubicBezTo>
                  <a:pt x="5151" y="6425"/>
                  <a:pt x="5274" y="6294"/>
                  <a:pt x="5372" y="6193"/>
                </a:cubicBezTo>
                <a:cubicBezTo>
                  <a:pt x="5470" y="6091"/>
                  <a:pt x="5594" y="5960"/>
                  <a:pt x="5647" y="5901"/>
                </a:cubicBezTo>
                <a:cubicBezTo>
                  <a:pt x="5700" y="5842"/>
                  <a:pt x="5780" y="5754"/>
                  <a:pt x="5825" y="5706"/>
                </a:cubicBezTo>
                <a:cubicBezTo>
                  <a:pt x="5911" y="5615"/>
                  <a:pt x="5928" y="5519"/>
                  <a:pt x="5874" y="5436"/>
                </a:cubicBezTo>
                <a:cubicBezTo>
                  <a:pt x="5820" y="5353"/>
                  <a:pt x="5556" y="5005"/>
                  <a:pt x="5364" y="4763"/>
                </a:cubicBezTo>
                <a:cubicBezTo>
                  <a:pt x="5263" y="4637"/>
                  <a:pt x="5180" y="4525"/>
                  <a:pt x="5180" y="4515"/>
                </a:cubicBezTo>
                <a:cubicBezTo>
                  <a:pt x="5180" y="4499"/>
                  <a:pt x="5388" y="4274"/>
                  <a:pt x="5576" y="4086"/>
                </a:cubicBezTo>
                <a:cubicBezTo>
                  <a:pt x="5675" y="3987"/>
                  <a:pt x="5677" y="3882"/>
                  <a:pt x="5585" y="3718"/>
                </a:cubicBezTo>
                <a:cubicBezTo>
                  <a:pt x="5548" y="3651"/>
                  <a:pt x="5518" y="3584"/>
                  <a:pt x="5518" y="3569"/>
                </a:cubicBezTo>
                <a:cubicBezTo>
                  <a:pt x="5518" y="3554"/>
                  <a:pt x="5570" y="3485"/>
                  <a:pt x="5635" y="3415"/>
                </a:cubicBezTo>
                <a:cubicBezTo>
                  <a:pt x="5715" y="3328"/>
                  <a:pt x="5774" y="3288"/>
                  <a:pt x="5825" y="3288"/>
                </a:cubicBezTo>
                <a:cubicBezTo>
                  <a:pt x="5916" y="3288"/>
                  <a:pt x="6076" y="3157"/>
                  <a:pt x="6284" y="2910"/>
                </a:cubicBezTo>
                <a:cubicBezTo>
                  <a:pt x="6369" y="2810"/>
                  <a:pt x="6497" y="2674"/>
                  <a:pt x="6570" y="2607"/>
                </a:cubicBezTo>
                <a:cubicBezTo>
                  <a:pt x="6777" y="2416"/>
                  <a:pt x="7018" y="2158"/>
                  <a:pt x="7256" y="1875"/>
                </a:cubicBezTo>
                <a:cubicBezTo>
                  <a:pt x="7377" y="1732"/>
                  <a:pt x="7536" y="1563"/>
                  <a:pt x="7609" y="1499"/>
                </a:cubicBezTo>
                <a:cubicBezTo>
                  <a:pt x="7769" y="1359"/>
                  <a:pt x="7855" y="1211"/>
                  <a:pt x="7811" y="1159"/>
                </a:cubicBezTo>
                <a:cubicBezTo>
                  <a:pt x="7795" y="1140"/>
                  <a:pt x="7782" y="1100"/>
                  <a:pt x="7782" y="1070"/>
                </a:cubicBezTo>
                <a:cubicBezTo>
                  <a:pt x="7782" y="1040"/>
                  <a:pt x="7657" y="864"/>
                  <a:pt x="7503" y="678"/>
                </a:cubicBezTo>
                <a:cubicBezTo>
                  <a:pt x="7349" y="491"/>
                  <a:pt x="7163" y="262"/>
                  <a:pt x="7090" y="169"/>
                </a:cubicBezTo>
                <a:cubicBezTo>
                  <a:pt x="6980" y="27"/>
                  <a:pt x="6944" y="0"/>
                  <a:pt x="6869" y="0"/>
                </a:cubicBezTo>
                <a:close/>
                <a:moveTo>
                  <a:pt x="1547" y="7028"/>
                </a:moveTo>
                <a:cubicBezTo>
                  <a:pt x="1552" y="7032"/>
                  <a:pt x="1554" y="7041"/>
                  <a:pt x="1556" y="7054"/>
                </a:cubicBezTo>
                <a:cubicBezTo>
                  <a:pt x="1566" y="7129"/>
                  <a:pt x="1611" y="7244"/>
                  <a:pt x="1672" y="7351"/>
                </a:cubicBezTo>
                <a:cubicBezTo>
                  <a:pt x="1698" y="7395"/>
                  <a:pt x="1718" y="7485"/>
                  <a:pt x="1718" y="7551"/>
                </a:cubicBezTo>
                <a:cubicBezTo>
                  <a:pt x="1718" y="7617"/>
                  <a:pt x="1728" y="7684"/>
                  <a:pt x="1741" y="7700"/>
                </a:cubicBezTo>
                <a:cubicBezTo>
                  <a:pt x="1753" y="7716"/>
                  <a:pt x="1770" y="7774"/>
                  <a:pt x="1779" y="7829"/>
                </a:cubicBezTo>
                <a:lnTo>
                  <a:pt x="1794" y="7929"/>
                </a:lnTo>
                <a:lnTo>
                  <a:pt x="1606" y="7929"/>
                </a:lnTo>
                <a:cubicBezTo>
                  <a:pt x="1503" y="7928"/>
                  <a:pt x="1397" y="7913"/>
                  <a:pt x="1372" y="7895"/>
                </a:cubicBezTo>
                <a:cubicBezTo>
                  <a:pt x="1310" y="7853"/>
                  <a:pt x="1054" y="7775"/>
                  <a:pt x="975" y="7775"/>
                </a:cubicBezTo>
                <a:cubicBezTo>
                  <a:pt x="940" y="7775"/>
                  <a:pt x="910" y="7763"/>
                  <a:pt x="910" y="7748"/>
                </a:cubicBezTo>
                <a:cubicBezTo>
                  <a:pt x="910" y="7717"/>
                  <a:pt x="1133" y="7415"/>
                  <a:pt x="1206" y="7346"/>
                </a:cubicBezTo>
                <a:cubicBezTo>
                  <a:pt x="1233" y="7320"/>
                  <a:pt x="1322" y="7231"/>
                  <a:pt x="1403" y="7147"/>
                </a:cubicBezTo>
                <a:cubicBezTo>
                  <a:pt x="1497" y="7049"/>
                  <a:pt x="1532" y="7016"/>
                  <a:pt x="1547" y="7028"/>
                </a:cubicBezTo>
                <a:close/>
                <a:moveTo>
                  <a:pt x="1547" y="8334"/>
                </a:moveTo>
                <a:cubicBezTo>
                  <a:pt x="1549" y="8325"/>
                  <a:pt x="1564" y="8330"/>
                  <a:pt x="1593" y="8339"/>
                </a:cubicBezTo>
                <a:cubicBezTo>
                  <a:pt x="1626" y="8350"/>
                  <a:pt x="1667" y="8359"/>
                  <a:pt x="1683" y="8359"/>
                </a:cubicBezTo>
                <a:cubicBezTo>
                  <a:pt x="1706" y="8360"/>
                  <a:pt x="1706" y="8377"/>
                  <a:pt x="1683" y="8435"/>
                </a:cubicBezTo>
                <a:cubicBezTo>
                  <a:pt x="1645" y="8533"/>
                  <a:pt x="1637" y="8533"/>
                  <a:pt x="1581" y="8417"/>
                </a:cubicBezTo>
                <a:cubicBezTo>
                  <a:pt x="1558" y="8369"/>
                  <a:pt x="1546" y="8344"/>
                  <a:pt x="1547" y="8334"/>
                </a:cubicBezTo>
                <a:close/>
                <a:moveTo>
                  <a:pt x="6869" y="10868"/>
                </a:moveTo>
                <a:cubicBezTo>
                  <a:pt x="6882" y="10871"/>
                  <a:pt x="6897" y="10878"/>
                  <a:pt x="6915" y="10890"/>
                </a:cubicBezTo>
                <a:cubicBezTo>
                  <a:pt x="6962" y="10919"/>
                  <a:pt x="6991" y="10965"/>
                  <a:pt x="6978" y="10989"/>
                </a:cubicBezTo>
                <a:cubicBezTo>
                  <a:pt x="6965" y="11014"/>
                  <a:pt x="7016" y="11067"/>
                  <a:pt x="7092" y="11109"/>
                </a:cubicBezTo>
                <a:cubicBezTo>
                  <a:pt x="7365" y="11257"/>
                  <a:pt x="7684" y="11391"/>
                  <a:pt x="7706" y="11365"/>
                </a:cubicBezTo>
                <a:cubicBezTo>
                  <a:pt x="7718" y="11351"/>
                  <a:pt x="7754" y="11363"/>
                  <a:pt x="7785" y="11393"/>
                </a:cubicBezTo>
                <a:cubicBezTo>
                  <a:pt x="7816" y="11424"/>
                  <a:pt x="7841" y="11434"/>
                  <a:pt x="7841" y="11415"/>
                </a:cubicBezTo>
                <a:cubicBezTo>
                  <a:pt x="7841" y="11396"/>
                  <a:pt x="7897" y="11426"/>
                  <a:pt x="7964" y="11483"/>
                </a:cubicBezTo>
                <a:cubicBezTo>
                  <a:pt x="8032" y="11539"/>
                  <a:pt x="8103" y="11586"/>
                  <a:pt x="8124" y="11586"/>
                </a:cubicBezTo>
                <a:cubicBezTo>
                  <a:pt x="8241" y="11586"/>
                  <a:pt x="8252" y="11705"/>
                  <a:pt x="8158" y="11945"/>
                </a:cubicBezTo>
                <a:cubicBezTo>
                  <a:pt x="8104" y="12082"/>
                  <a:pt x="8044" y="12212"/>
                  <a:pt x="8025" y="12233"/>
                </a:cubicBezTo>
                <a:cubicBezTo>
                  <a:pt x="8005" y="12254"/>
                  <a:pt x="7847" y="12189"/>
                  <a:pt x="7673" y="12089"/>
                </a:cubicBezTo>
                <a:cubicBezTo>
                  <a:pt x="7499" y="11989"/>
                  <a:pt x="7180" y="11814"/>
                  <a:pt x="6964" y="11698"/>
                </a:cubicBezTo>
                <a:cubicBezTo>
                  <a:pt x="6604" y="11505"/>
                  <a:pt x="6577" y="11479"/>
                  <a:pt x="6619" y="11387"/>
                </a:cubicBezTo>
                <a:cubicBezTo>
                  <a:pt x="6658" y="11300"/>
                  <a:pt x="6676" y="11294"/>
                  <a:pt x="6757" y="11347"/>
                </a:cubicBezTo>
                <a:cubicBezTo>
                  <a:pt x="6808" y="11381"/>
                  <a:pt x="6866" y="11409"/>
                  <a:pt x="6884" y="11410"/>
                </a:cubicBezTo>
                <a:cubicBezTo>
                  <a:pt x="6903" y="11411"/>
                  <a:pt x="6935" y="11447"/>
                  <a:pt x="6957" y="11488"/>
                </a:cubicBezTo>
                <a:cubicBezTo>
                  <a:pt x="6993" y="11554"/>
                  <a:pt x="7003" y="11554"/>
                  <a:pt x="7040" y="11488"/>
                </a:cubicBezTo>
                <a:cubicBezTo>
                  <a:pt x="7107" y="11368"/>
                  <a:pt x="7092" y="11345"/>
                  <a:pt x="6915" y="11289"/>
                </a:cubicBezTo>
                <a:cubicBezTo>
                  <a:pt x="6823" y="11260"/>
                  <a:pt x="6741" y="11219"/>
                  <a:pt x="6731" y="11200"/>
                </a:cubicBezTo>
                <a:cubicBezTo>
                  <a:pt x="6722" y="11180"/>
                  <a:pt x="6740" y="11091"/>
                  <a:pt x="6772" y="11001"/>
                </a:cubicBezTo>
                <a:cubicBezTo>
                  <a:pt x="6810" y="10894"/>
                  <a:pt x="6830" y="10859"/>
                  <a:pt x="6869" y="1086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62" name="Line"/>
          <p:cNvSpPr/>
          <p:nvPr/>
        </p:nvSpPr>
        <p:spPr>
          <a:xfrm>
            <a:off x="980179" y="10308987"/>
            <a:ext cx="3459225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682ADC-0FF4-F6FA-D462-D85F85129BC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14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B09512C-BF7F-99EE-4089-6E837215D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HUGS 2025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0631" y="4008199"/>
            <a:ext cx="10845776" cy="7815943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Experimental systems: Electron Ar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dirty="0" err="1"/>
              <a:t>GEn</a:t>
            </a:r>
            <a:r>
              <a:rPr lang="en-GB" dirty="0"/>
              <a:t>-RP</a:t>
            </a:r>
            <a:r>
              <a:rPr lang="en-GB" noProof="0" dirty="0">
                <a:latin typeface="+mj-lt"/>
              </a:rPr>
              <a:t>: </a:t>
            </a:r>
            <a:r>
              <a:rPr lang="en-GB" sz="8000" dirty="0"/>
              <a:t>Electron arm</a:t>
            </a:r>
            <a:endParaRPr lang="en-GB" noProof="0" dirty="0">
              <a:latin typeface="+mj-lt"/>
            </a:endParaRPr>
          </a:p>
        </p:txBody>
      </p:sp>
      <p:sp>
        <p:nvSpPr>
          <p:cNvPr id="365" name="BigBite spectrometer - kinematic and vertex reconstruction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lang="en-GB" noProof="0" dirty="0" err="1"/>
              <a:t>BigBite</a:t>
            </a:r>
            <a:r>
              <a:rPr lang="en-GB" noProof="0" dirty="0"/>
              <a:t> spectrometer - kinematic and vertex reconstruction</a:t>
            </a:r>
          </a:p>
        </p:txBody>
      </p:sp>
      <p:sp>
        <p:nvSpPr>
          <p:cNvPr id="366" name="BigBite magnet - deflects charged particle…"/>
          <p:cNvSpPr txBox="1">
            <a:spLocks noGrp="1"/>
          </p:cNvSpPr>
          <p:nvPr>
            <p:ph type="body" sz="quarter" idx="1"/>
          </p:nvPr>
        </p:nvSpPr>
        <p:spPr>
          <a:xfrm>
            <a:off x="667633" y="3131552"/>
            <a:ext cx="14644938" cy="4102101"/>
          </a:xfrm>
          <a:prstGeom prst="rect">
            <a:avLst/>
          </a:prstGeom>
        </p:spPr>
        <p:txBody>
          <a:bodyPr>
            <a:noAutofit/>
          </a:bodyPr>
          <a:lstStyle/>
          <a:p>
            <a:pPr marL="414527" indent="-414527" defTabSz="1658070">
              <a:spcBef>
                <a:spcPts val="3000"/>
              </a:spcBef>
              <a:defRPr sz="3264"/>
            </a:pPr>
            <a:r>
              <a:rPr lang="en-GB" sz="3900" noProof="0" dirty="0" err="1"/>
              <a:t>BigBite</a:t>
            </a:r>
            <a:r>
              <a:rPr lang="en-GB" sz="3900" noProof="0" dirty="0"/>
              <a:t> magnet - </a:t>
            </a:r>
            <a:r>
              <a:rPr lang="en-GB" sz="3900" b="1" noProof="0" dirty="0"/>
              <a:t>deflects charged particle</a:t>
            </a:r>
          </a:p>
          <a:p>
            <a:pPr marL="414527" indent="-414527" defTabSz="1658070">
              <a:spcBef>
                <a:spcPts val="3000"/>
              </a:spcBef>
              <a:defRPr sz="3264"/>
            </a:pPr>
            <a:r>
              <a:rPr lang="en-GB" sz="3900" noProof="0" dirty="0"/>
              <a:t>5 layers of GEM trackers -</a:t>
            </a:r>
            <a:r>
              <a:rPr lang="en-GB" sz="3900" b="1" noProof="0" dirty="0"/>
              <a:t> track/momentum reconstruction</a:t>
            </a:r>
          </a:p>
          <a:p>
            <a:pPr marL="414527" indent="-414527" defTabSz="1658070">
              <a:spcBef>
                <a:spcPts val="3000"/>
              </a:spcBef>
              <a:defRPr sz="3264"/>
            </a:pPr>
            <a:r>
              <a:rPr lang="en-GB" sz="3900" noProof="0" dirty="0"/>
              <a:t>GRINCH -</a:t>
            </a:r>
            <a:r>
              <a:rPr lang="en-GB" sz="3900" b="1" noProof="0" dirty="0"/>
              <a:t> particle identification (PID)</a:t>
            </a:r>
          </a:p>
          <a:p>
            <a:pPr marL="414527" indent="-414527" defTabSz="1658070">
              <a:spcBef>
                <a:spcPts val="3000"/>
              </a:spcBef>
              <a:defRPr sz="3264"/>
            </a:pPr>
            <a:r>
              <a:rPr lang="en-GB" sz="3900" noProof="0" dirty="0"/>
              <a:t>Timing hodoscope - </a:t>
            </a:r>
            <a:r>
              <a:rPr lang="en-GB" sz="3900" b="1" noProof="0" dirty="0"/>
              <a:t>precision</a:t>
            </a:r>
            <a:r>
              <a:rPr lang="en-GB" sz="3900" noProof="0" dirty="0"/>
              <a:t> </a:t>
            </a:r>
            <a:r>
              <a:rPr lang="en-GB" sz="3900" b="1" noProof="0" dirty="0"/>
              <a:t>timing</a:t>
            </a:r>
          </a:p>
          <a:p>
            <a:pPr marL="414527" indent="-414527" defTabSz="1658070">
              <a:spcBef>
                <a:spcPts val="3000"/>
              </a:spcBef>
              <a:defRPr sz="3264"/>
            </a:pPr>
            <a:r>
              <a:rPr lang="en-GB" sz="3900" noProof="0" dirty="0" err="1"/>
              <a:t>BBCal</a:t>
            </a:r>
            <a:r>
              <a:rPr lang="en-GB" sz="3900" noProof="0" dirty="0"/>
              <a:t> (shower and pre-shower calorimeters) -</a:t>
            </a:r>
            <a:r>
              <a:rPr lang="en-GB" sz="3900" b="1" noProof="0" dirty="0"/>
              <a:t> energy</a:t>
            </a:r>
          </a:p>
        </p:txBody>
      </p:sp>
      <p:pic>
        <p:nvPicPr>
          <p:cNvPr id="3" name="image.png" descr="image.png">
            <a:extLst>
              <a:ext uri="{FF2B5EF4-FFF2-40B4-BE49-F238E27FC236}">
                <a16:creationId xmlns:a16="http://schemas.microsoft.com/office/drawing/2014/main" id="{99BD5D0F-3C64-7085-4951-60A0BF48C14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444716">
            <a:off x="8286750" y="12199237"/>
            <a:ext cx="902734" cy="978628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368" name="GLA_logo-white.png" descr="GLA_logo-whit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planview_CE (2).png" descr="planview_CE (2).png"/>
          <p:cNvPicPr>
            <a:picLocks noChangeAspect="1"/>
          </p:cNvPicPr>
          <p:nvPr/>
        </p:nvPicPr>
        <p:blipFill>
          <a:blip r:embed="rId6"/>
          <a:srcRect l="10164" t="2834" r="4630" b="2323"/>
          <a:stretch>
            <a:fillRect/>
          </a:stretch>
        </p:blipFill>
        <p:spPr>
          <a:xfrm>
            <a:off x="3324393" y="8385298"/>
            <a:ext cx="6111481" cy="51753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869" y="0"/>
                </a:moveTo>
                <a:cubicBezTo>
                  <a:pt x="6751" y="0"/>
                  <a:pt x="6662" y="70"/>
                  <a:pt x="6444" y="326"/>
                </a:cubicBezTo>
                <a:cubicBezTo>
                  <a:pt x="6344" y="443"/>
                  <a:pt x="6229" y="568"/>
                  <a:pt x="6187" y="605"/>
                </a:cubicBezTo>
                <a:cubicBezTo>
                  <a:pt x="6146" y="641"/>
                  <a:pt x="5975" y="823"/>
                  <a:pt x="5808" y="1007"/>
                </a:cubicBezTo>
                <a:cubicBezTo>
                  <a:pt x="5642" y="1191"/>
                  <a:pt x="5385" y="1471"/>
                  <a:pt x="5238" y="1628"/>
                </a:cubicBezTo>
                <a:cubicBezTo>
                  <a:pt x="4963" y="1921"/>
                  <a:pt x="4919" y="1982"/>
                  <a:pt x="4919" y="2080"/>
                </a:cubicBezTo>
                <a:cubicBezTo>
                  <a:pt x="4919" y="2134"/>
                  <a:pt x="4698" y="2428"/>
                  <a:pt x="4658" y="2428"/>
                </a:cubicBezTo>
                <a:cubicBezTo>
                  <a:pt x="4648" y="2428"/>
                  <a:pt x="4596" y="2386"/>
                  <a:pt x="4542" y="2335"/>
                </a:cubicBezTo>
                <a:cubicBezTo>
                  <a:pt x="4401" y="2203"/>
                  <a:pt x="4310" y="2213"/>
                  <a:pt x="4122" y="2378"/>
                </a:cubicBezTo>
                <a:cubicBezTo>
                  <a:pt x="4039" y="2452"/>
                  <a:pt x="3934" y="2556"/>
                  <a:pt x="3892" y="2609"/>
                </a:cubicBezTo>
                <a:cubicBezTo>
                  <a:pt x="3850" y="2662"/>
                  <a:pt x="3809" y="2705"/>
                  <a:pt x="3800" y="2705"/>
                </a:cubicBezTo>
                <a:cubicBezTo>
                  <a:pt x="3791" y="2705"/>
                  <a:pt x="3724" y="2618"/>
                  <a:pt x="3653" y="2513"/>
                </a:cubicBezTo>
                <a:cubicBezTo>
                  <a:pt x="3581" y="2407"/>
                  <a:pt x="3425" y="2198"/>
                  <a:pt x="3306" y="2051"/>
                </a:cubicBezTo>
                <a:cubicBezTo>
                  <a:pt x="3112" y="1809"/>
                  <a:pt x="3081" y="1782"/>
                  <a:pt x="2996" y="1782"/>
                </a:cubicBezTo>
                <a:cubicBezTo>
                  <a:pt x="2890" y="1782"/>
                  <a:pt x="2832" y="1824"/>
                  <a:pt x="2644" y="2027"/>
                </a:cubicBezTo>
                <a:cubicBezTo>
                  <a:pt x="2473" y="2212"/>
                  <a:pt x="2317" y="2379"/>
                  <a:pt x="2096" y="2612"/>
                </a:cubicBezTo>
                <a:cubicBezTo>
                  <a:pt x="1995" y="2718"/>
                  <a:pt x="1890" y="2834"/>
                  <a:pt x="1861" y="2870"/>
                </a:cubicBezTo>
                <a:cubicBezTo>
                  <a:pt x="1833" y="2907"/>
                  <a:pt x="1739" y="2999"/>
                  <a:pt x="1652" y="3077"/>
                </a:cubicBezTo>
                <a:cubicBezTo>
                  <a:pt x="1566" y="3156"/>
                  <a:pt x="1461" y="3277"/>
                  <a:pt x="1421" y="3346"/>
                </a:cubicBezTo>
                <a:cubicBezTo>
                  <a:pt x="1349" y="3469"/>
                  <a:pt x="1348" y="3473"/>
                  <a:pt x="1393" y="3554"/>
                </a:cubicBezTo>
                <a:cubicBezTo>
                  <a:pt x="1418" y="3600"/>
                  <a:pt x="1506" y="3722"/>
                  <a:pt x="1589" y="3824"/>
                </a:cubicBezTo>
                <a:cubicBezTo>
                  <a:pt x="1871" y="4173"/>
                  <a:pt x="2159" y="4563"/>
                  <a:pt x="2160" y="4600"/>
                </a:cubicBezTo>
                <a:cubicBezTo>
                  <a:pt x="2160" y="4619"/>
                  <a:pt x="2117" y="4681"/>
                  <a:pt x="2063" y="4737"/>
                </a:cubicBezTo>
                <a:cubicBezTo>
                  <a:pt x="1709" y="5111"/>
                  <a:pt x="1701" y="5153"/>
                  <a:pt x="1924" y="5429"/>
                </a:cubicBezTo>
                <a:cubicBezTo>
                  <a:pt x="2106" y="5654"/>
                  <a:pt x="2167" y="5698"/>
                  <a:pt x="2268" y="5674"/>
                </a:cubicBezTo>
                <a:lnTo>
                  <a:pt x="2345" y="5656"/>
                </a:lnTo>
                <a:lnTo>
                  <a:pt x="2302" y="5739"/>
                </a:lnTo>
                <a:cubicBezTo>
                  <a:pt x="2278" y="5785"/>
                  <a:pt x="2167" y="5906"/>
                  <a:pt x="2054" y="6007"/>
                </a:cubicBezTo>
                <a:cubicBezTo>
                  <a:pt x="1940" y="6109"/>
                  <a:pt x="1847" y="6202"/>
                  <a:pt x="1847" y="6214"/>
                </a:cubicBezTo>
                <a:cubicBezTo>
                  <a:pt x="1847" y="6254"/>
                  <a:pt x="1577" y="6474"/>
                  <a:pt x="1484" y="6511"/>
                </a:cubicBezTo>
                <a:cubicBezTo>
                  <a:pt x="1359" y="6560"/>
                  <a:pt x="1275" y="6663"/>
                  <a:pt x="1275" y="6764"/>
                </a:cubicBezTo>
                <a:cubicBezTo>
                  <a:pt x="1275" y="6826"/>
                  <a:pt x="1248" y="6872"/>
                  <a:pt x="1174" y="6936"/>
                </a:cubicBezTo>
                <a:cubicBezTo>
                  <a:pt x="1092" y="7007"/>
                  <a:pt x="736" y="7391"/>
                  <a:pt x="373" y="7798"/>
                </a:cubicBezTo>
                <a:cubicBezTo>
                  <a:pt x="340" y="7835"/>
                  <a:pt x="313" y="7879"/>
                  <a:pt x="313" y="7897"/>
                </a:cubicBezTo>
                <a:cubicBezTo>
                  <a:pt x="313" y="7915"/>
                  <a:pt x="264" y="7929"/>
                  <a:pt x="206" y="7929"/>
                </a:cubicBezTo>
                <a:cubicBezTo>
                  <a:pt x="77" y="7929"/>
                  <a:pt x="0" y="7974"/>
                  <a:pt x="0" y="8049"/>
                </a:cubicBezTo>
                <a:cubicBezTo>
                  <a:pt x="0" y="8133"/>
                  <a:pt x="65" y="8181"/>
                  <a:pt x="212" y="8208"/>
                </a:cubicBezTo>
                <a:cubicBezTo>
                  <a:pt x="326" y="8230"/>
                  <a:pt x="515" y="8331"/>
                  <a:pt x="858" y="8553"/>
                </a:cubicBezTo>
                <a:cubicBezTo>
                  <a:pt x="909" y="8585"/>
                  <a:pt x="1028" y="8662"/>
                  <a:pt x="1124" y="8724"/>
                </a:cubicBezTo>
                <a:cubicBezTo>
                  <a:pt x="1425" y="8917"/>
                  <a:pt x="1885" y="9228"/>
                  <a:pt x="1953" y="9282"/>
                </a:cubicBezTo>
                <a:cubicBezTo>
                  <a:pt x="1988" y="9310"/>
                  <a:pt x="2057" y="9350"/>
                  <a:pt x="2107" y="9370"/>
                </a:cubicBezTo>
                <a:cubicBezTo>
                  <a:pt x="2156" y="9389"/>
                  <a:pt x="2228" y="9437"/>
                  <a:pt x="2264" y="9476"/>
                </a:cubicBezTo>
                <a:cubicBezTo>
                  <a:pt x="2300" y="9514"/>
                  <a:pt x="2382" y="9571"/>
                  <a:pt x="2446" y="9603"/>
                </a:cubicBezTo>
                <a:cubicBezTo>
                  <a:pt x="2511" y="9635"/>
                  <a:pt x="2582" y="9677"/>
                  <a:pt x="2603" y="9697"/>
                </a:cubicBezTo>
                <a:cubicBezTo>
                  <a:pt x="2625" y="9717"/>
                  <a:pt x="2741" y="9793"/>
                  <a:pt x="2863" y="9865"/>
                </a:cubicBezTo>
                <a:cubicBezTo>
                  <a:pt x="3150" y="10034"/>
                  <a:pt x="3246" y="10096"/>
                  <a:pt x="3286" y="10135"/>
                </a:cubicBezTo>
                <a:cubicBezTo>
                  <a:pt x="3305" y="10152"/>
                  <a:pt x="3621" y="10348"/>
                  <a:pt x="3989" y="10569"/>
                </a:cubicBezTo>
                <a:cubicBezTo>
                  <a:pt x="4652" y="10966"/>
                  <a:pt x="4891" y="11134"/>
                  <a:pt x="4892" y="11210"/>
                </a:cubicBezTo>
                <a:cubicBezTo>
                  <a:pt x="4893" y="11231"/>
                  <a:pt x="4869" y="11313"/>
                  <a:pt x="4839" y="11393"/>
                </a:cubicBezTo>
                <a:cubicBezTo>
                  <a:pt x="4661" y="11867"/>
                  <a:pt x="4598" y="12029"/>
                  <a:pt x="4463" y="12369"/>
                </a:cubicBezTo>
                <a:cubicBezTo>
                  <a:pt x="4396" y="12538"/>
                  <a:pt x="4333" y="12705"/>
                  <a:pt x="4322" y="12738"/>
                </a:cubicBezTo>
                <a:cubicBezTo>
                  <a:pt x="4277" y="12876"/>
                  <a:pt x="4176" y="13108"/>
                  <a:pt x="4157" y="13118"/>
                </a:cubicBezTo>
                <a:cubicBezTo>
                  <a:pt x="4147" y="13123"/>
                  <a:pt x="4138" y="13147"/>
                  <a:pt x="4138" y="13169"/>
                </a:cubicBezTo>
                <a:cubicBezTo>
                  <a:pt x="4138" y="13191"/>
                  <a:pt x="4116" y="13263"/>
                  <a:pt x="4087" y="13328"/>
                </a:cubicBezTo>
                <a:cubicBezTo>
                  <a:pt x="4019" y="13485"/>
                  <a:pt x="3904" y="13790"/>
                  <a:pt x="3904" y="13815"/>
                </a:cubicBezTo>
                <a:cubicBezTo>
                  <a:pt x="3904" y="13839"/>
                  <a:pt x="3752" y="14227"/>
                  <a:pt x="3672" y="14406"/>
                </a:cubicBezTo>
                <a:cubicBezTo>
                  <a:pt x="3659" y="14436"/>
                  <a:pt x="3613" y="14550"/>
                  <a:pt x="3571" y="14660"/>
                </a:cubicBezTo>
                <a:cubicBezTo>
                  <a:pt x="3529" y="14769"/>
                  <a:pt x="3452" y="14963"/>
                  <a:pt x="3400" y="15092"/>
                </a:cubicBezTo>
                <a:cubicBezTo>
                  <a:pt x="3348" y="15220"/>
                  <a:pt x="3305" y="15338"/>
                  <a:pt x="3305" y="15354"/>
                </a:cubicBezTo>
                <a:cubicBezTo>
                  <a:pt x="3304" y="15369"/>
                  <a:pt x="3281" y="15416"/>
                  <a:pt x="3253" y="15458"/>
                </a:cubicBezTo>
                <a:cubicBezTo>
                  <a:pt x="3225" y="15500"/>
                  <a:pt x="3203" y="15580"/>
                  <a:pt x="3202" y="15635"/>
                </a:cubicBezTo>
                <a:cubicBezTo>
                  <a:pt x="3202" y="15690"/>
                  <a:pt x="3190" y="15734"/>
                  <a:pt x="3176" y="15734"/>
                </a:cubicBezTo>
                <a:cubicBezTo>
                  <a:pt x="3132" y="15734"/>
                  <a:pt x="3147" y="15906"/>
                  <a:pt x="3195" y="15956"/>
                </a:cubicBezTo>
                <a:cubicBezTo>
                  <a:pt x="3236" y="15999"/>
                  <a:pt x="3488" y="16147"/>
                  <a:pt x="3761" y="16288"/>
                </a:cubicBezTo>
                <a:cubicBezTo>
                  <a:pt x="3818" y="16317"/>
                  <a:pt x="3946" y="16387"/>
                  <a:pt x="4047" y="16442"/>
                </a:cubicBezTo>
                <a:cubicBezTo>
                  <a:pt x="4278" y="16569"/>
                  <a:pt x="4535" y="16707"/>
                  <a:pt x="4685" y="16786"/>
                </a:cubicBezTo>
                <a:cubicBezTo>
                  <a:pt x="4749" y="16820"/>
                  <a:pt x="4856" y="16879"/>
                  <a:pt x="4922" y="16917"/>
                </a:cubicBezTo>
                <a:cubicBezTo>
                  <a:pt x="4988" y="16955"/>
                  <a:pt x="5145" y="17038"/>
                  <a:pt x="5273" y="17101"/>
                </a:cubicBezTo>
                <a:cubicBezTo>
                  <a:pt x="5400" y="17164"/>
                  <a:pt x="5592" y="17263"/>
                  <a:pt x="5699" y="17323"/>
                </a:cubicBezTo>
                <a:cubicBezTo>
                  <a:pt x="5872" y="17419"/>
                  <a:pt x="5909" y="17429"/>
                  <a:pt x="6033" y="17412"/>
                </a:cubicBezTo>
                <a:cubicBezTo>
                  <a:pt x="6110" y="17402"/>
                  <a:pt x="6207" y="17372"/>
                  <a:pt x="6249" y="17346"/>
                </a:cubicBezTo>
                <a:cubicBezTo>
                  <a:pt x="6327" y="17298"/>
                  <a:pt x="6504" y="17041"/>
                  <a:pt x="6506" y="16973"/>
                </a:cubicBezTo>
                <a:cubicBezTo>
                  <a:pt x="6506" y="16953"/>
                  <a:pt x="6527" y="16890"/>
                  <a:pt x="6553" y="16834"/>
                </a:cubicBezTo>
                <a:cubicBezTo>
                  <a:pt x="6579" y="16779"/>
                  <a:pt x="6617" y="16685"/>
                  <a:pt x="6636" y="16626"/>
                </a:cubicBezTo>
                <a:cubicBezTo>
                  <a:pt x="6709" y="16401"/>
                  <a:pt x="6828" y="16075"/>
                  <a:pt x="6879" y="15965"/>
                </a:cubicBezTo>
                <a:cubicBezTo>
                  <a:pt x="6984" y="15732"/>
                  <a:pt x="7102" y="15448"/>
                  <a:pt x="7154" y="15304"/>
                </a:cubicBezTo>
                <a:cubicBezTo>
                  <a:pt x="7333" y="14802"/>
                  <a:pt x="7440" y="14527"/>
                  <a:pt x="7515" y="14368"/>
                </a:cubicBezTo>
                <a:cubicBezTo>
                  <a:pt x="7532" y="14334"/>
                  <a:pt x="7573" y="14237"/>
                  <a:pt x="7608" y="14153"/>
                </a:cubicBezTo>
                <a:cubicBezTo>
                  <a:pt x="7643" y="14068"/>
                  <a:pt x="7697" y="13940"/>
                  <a:pt x="7727" y="13868"/>
                </a:cubicBezTo>
                <a:cubicBezTo>
                  <a:pt x="7862" y="13550"/>
                  <a:pt x="7886" y="13482"/>
                  <a:pt x="7886" y="13432"/>
                </a:cubicBezTo>
                <a:cubicBezTo>
                  <a:pt x="7886" y="13355"/>
                  <a:pt x="7940" y="13306"/>
                  <a:pt x="8023" y="13306"/>
                </a:cubicBezTo>
                <a:cubicBezTo>
                  <a:pt x="8075" y="13306"/>
                  <a:pt x="8127" y="13344"/>
                  <a:pt x="8199" y="13431"/>
                </a:cubicBezTo>
                <a:cubicBezTo>
                  <a:pt x="8255" y="13498"/>
                  <a:pt x="8322" y="13553"/>
                  <a:pt x="8347" y="13553"/>
                </a:cubicBezTo>
                <a:cubicBezTo>
                  <a:pt x="8373" y="13554"/>
                  <a:pt x="8416" y="13575"/>
                  <a:pt x="8444" y="13600"/>
                </a:cubicBezTo>
                <a:cubicBezTo>
                  <a:pt x="8472" y="13624"/>
                  <a:pt x="8521" y="13644"/>
                  <a:pt x="8553" y="13644"/>
                </a:cubicBezTo>
                <a:cubicBezTo>
                  <a:pt x="8613" y="13644"/>
                  <a:pt x="8784" y="13742"/>
                  <a:pt x="8920" y="13851"/>
                </a:cubicBezTo>
                <a:cubicBezTo>
                  <a:pt x="9028" y="13939"/>
                  <a:pt x="9346" y="14123"/>
                  <a:pt x="9430" y="14148"/>
                </a:cubicBezTo>
                <a:cubicBezTo>
                  <a:pt x="9471" y="14160"/>
                  <a:pt x="9577" y="14210"/>
                  <a:pt x="9667" y="14260"/>
                </a:cubicBezTo>
                <a:cubicBezTo>
                  <a:pt x="9757" y="14310"/>
                  <a:pt x="9849" y="14352"/>
                  <a:pt x="9871" y="14352"/>
                </a:cubicBezTo>
                <a:cubicBezTo>
                  <a:pt x="9934" y="14352"/>
                  <a:pt x="10087" y="14435"/>
                  <a:pt x="10127" y="14492"/>
                </a:cubicBezTo>
                <a:cubicBezTo>
                  <a:pt x="10171" y="14555"/>
                  <a:pt x="10352" y="14657"/>
                  <a:pt x="10422" y="14658"/>
                </a:cubicBezTo>
                <a:cubicBezTo>
                  <a:pt x="10496" y="14659"/>
                  <a:pt x="10566" y="14568"/>
                  <a:pt x="10566" y="14472"/>
                </a:cubicBezTo>
                <a:cubicBezTo>
                  <a:pt x="10566" y="14426"/>
                  <a:pt x="10588" y="14335"/>
                  <a:pt x="10615" y="14270"/>
                </a:cubicBezTo>
                <a:cubicBezTo>
                  <a:pt x="10642" y="14205"/>
                  <a:pt x="10678" y="14114"/>
                  <a:pt x="10694" y="14067"/>
                </a:cubicBezTo>
                <a:cubicBezTo>
                  <a:pt x="10717" y="13999"/>
                  <a:pt x="10732" y="13987"/>
                  <a:pt x="10768" y="14009"/>
                </a:cubicBezTo>
                <a:cubicBezTo>
                  <a:pt x="10793" y="14024"/>
                  <a:pt x="10873" y="14067"/>
                  <a:pt x="10945" y="14105"/>
                </a:cubicBezTo>
                <a:cubicBezTo>
                  <a:pt x="11128" y="14202"/>
                  <a:pt x="11764" y="14574"/>
                  <a:pt x="11764" y="14583"/>
                </a:cubicBezTo>
                <a:cubicBezTo>
                  <a:pt x="11764" y="14608"/>
                  <a:pt x="11608" y="14782"/>
                  <a:pt x="11586" y="14782"/>
                </a:cubicBezTo>
                <a:cubicBezTo>
                  <a:pt x="11537" y="14782"/>
                  <a:pt x="11478" y="14878"/>
                  <a:pt x="11478" y="14956"/>
                </a:cubicBezTo>
                <a:cubicBezTo>
                  <a:pt x="11478" y="14998"/>
                  <a:pt x="11469" y="15028"/>
                  <a:pt x="11458" y="15022"/>
                </a:cubicBezTo>
                <a:cubicBezTo>
                  <a:pt x="11448" y="15017"/>
                  <a:pt x="11366" y="14968"/>
                  <a:pt x="11277" y="14913"/>
                </a:cubicBezTo>
                <a:cubicBezTo>
                  <a:pt x="11089" y="14797"/>
                  <a:pt x="11062" y="14793"/>
                  <a:pt x="10980" y="14872"/>
                </a:cubicBezTo>
                <a:lnTo>
                  <a:pt x="10918" y="14931"/>
                </a:lnTo>
                <a:lnTo>
                  <a:pt x="10970" y="15012"/>
                </a:lnTo>
                <a:cubicBezTo>
                  <a:pt x="11020" y="15090"/>
                  <a:pt x="11174" y="15205"/>
                  <a:pt x="11465" y="15383"/>
                </a:cubicBezTo>
                <a:cubicBezTo>
                  <a:pt x="11537" y="15427"/>
                  <a:pt x="11666" y="15517"/>
                  <a:pt x="11752" y="15582"/>
                </a:cubicBezTo>
                <a:cubicBezTo>
                  <a:pt x="11837" y="15648"/>
                  <a:pt x="12013" y="15766"/>
                  <a:pt x="12141" y="15844"/>
                </a:cubicBezTo>
                <a:cubicBezTo>
                  <a:pt x="12270" y="15922"/>
                  <a:pt x="12417" y="16012"/>
                  <a:pt x="12467" y="16048"/>
                </a:cubicBezTo>
                <a:cubicBezTo>
                  <a:pt x="12517" y="16083"/>
                  <a:pt x="12779" y="16244"/>
                  <a:pt x="13050" y="16405"/>
                </a:cubicBezTo>
                <a:cubicBezTo>
                  <a:pt x="13321" y="16566"/>
                  <a:pt x="13620" y="16760"/>
                  <a:pt x="13714" y="16836"/>
                </a:cubicBezTo>
                <a:cubicBezTo>
                  <a:pt x="13963" y="17038"/>
                  <a:pt x="14535" y="17394"/>
                  <a:pt x="14612" y="17394"/>
                </a:cubicBezTo>
                <a:cubicBezTo>
                  <a:pt x="14628" y="17394"/>
                  <a:pt x="14668" y="17372"/>
                  <a:pt x="14701" y="17344"/>
                </a:cubicBezTo>
                <a:cubicBezTo>
                  <a:pt x="14745" y="17309"/>
                  <a:pt x="14757" y="17277"/>
                  <a:pt x="14746" y="17227"/>
                </a:cubicBezTo>
                <a:cubicBezTo>
                  <a:pt x="14734" y="17168"/>
                  <a:pt x="14748" y="17149"/>
                  <a:pt x="14843" y="17106"/>
                </a:cubicBezTo>
                <a:cubicBezTo>
                  <a:pt x="15008" y="17031"/>
                  <a:pt x="15023" y="17038"/>
                  <a:pt x="15003" y="17172"/>
                </a:cubicBezTo>
                <a:cubicBezTo>
                  <a:pt x="14992" y="17246"/>
                  <a:pt x="14958" y="17312"/>
                  <a:pt x="14910" y="17358"/>
                </a:cubicBezTo>
                <a:cubicBezTo>
                  <a:pt x="14869" y="17397"/>
                  <a:pt x="14836" y="17447"/>
                  <a:pt x="14836" y="17469"/>
                </a:cubicBezTo>
                <a:cubicBezTo>
                  <a:pt x="14836" y="17569"/>
                  <a:pt x="14991" y="17696"/>
                  <a:pt x="15512" y="18017"/>
                </a:cubicBezTo>
                <a:cubicBezTo>
                  <a:pt x="15648" y="18101"/>
                  <a:pt x="15795" y="18191"/>
                  <a:pt x="15837" y="18217"/>
                </a:cubicBezTo>
                <a:cubicBezTo>
                  <a:pt x="15880" y="18244"/>
                  <a:pt x="15921" y="18275"/>
                  <a:pt x="15929" y="18287"/>
                </a:cubicBezTo>
                <a:cubicBezTo>
                  <a:pt x="15936" y="18298"/>
                  <a:pt x="15988" y="18338"/>
                  <a:pt x="16045" y="18375"/>
                </a:cubicBezTo>
                <a:cubicBezTo>
                  <a:pt x="16445" y="18632"/>
                  <a:pt x="16923" y="18953"/>
                  <a:pt x="16976" y="19002"/>
                </a:cubicBezTo>
                <a:cubicBezTo>
                  <a:pt x="17038" y="19059"/>
                  <a:pt x="17033" y="19170"/>
                  <a:pt x="16965" y="19300"/>
                </a:cubicBezTo>
                <a:cubicBezTo>
                  <a:pt x="16844" y="19534"/>
                  <a:pt x="16814" y="19612"/>
                  <a:pt x="16814" y="19685"/>
                </a:cubicBezTo>
                <a:cubicBezTo>
                  <a:pt x="16814" y="19726"/>
                  <a:pt x="16801" y="19761"/>
                  <a:pt x="16787" y="19761"/>
                </a:cubicBezTo>
                <a:cubicBezTo>
                  <a:pt x="16773" y="19761"/>
                  <a:pt x="16762" y="19794"/>
                  <a:pt x="16762" y="19835"/>
                </a:cubicBezTo>
                <a:cubicBezTo>
                  <a:pt x="16762" y="19877"/>
                  <a:pt x="16749" y="19919"/>
                  <a:pt x="16735" y="19930"/>
                </a:cubicBezTo>
                <a:cubicBezTo>
                  <a:pt x="16689" y="19963"/>
                  <a:pt x="16705" y="20154"/>
                  <a:pt x="16759" y="20213"/>
                </a:cubicBezTo>
                <a:cubicBezTo>
                  <a:pt x="16787" y="20243"/>
                  <a:pt x="16890" y="20301"/>
                  <a:pt x="16988" y="20342"/>
                </a:cubicBezTo>
                <a:cubicBezTo>
                  <a:pt x="17085" y="20383"/>
                  <a:pt x="17188" y="20434"/>
                  <a:pt x="17216" y="20455"/>
                </a:cubicBezTo>
                <a:cubicBezTo>
                  <a:pt x="17245" y="20476"/>
                  <a:pt x="17298" y="20502"/>
                  <a:pt x="17334" y="20514"/>
                </a:cubicBezTo>
                <a:cubicBezTo>
                  <a:pt x="17370" y="20527"/>
                  <a:pt x="17540" y="20616"/>
                  <a:pt x="17711" y="20713"/>
                </a:cubicBezTo>
                <a:cubicBezTo>
                  <a:pt x="18023" y="20889"/>
                  <a:pt x="18318" y="21052"/>
                  <a:pt x="18466" y="21129"/>
                </a:cubicBezTo>
                <a:cubicBezTo>
                  <a:pt x="18509" y="21151"/>
                  <a:pt x="18638" y="21222"/>
                  <a:pt x="18752" y="21285"/>
                </a:cubicBezTo>
                <a:cubicBezTo>
                  <a:pt x="19094" y="21471"/>
                  <a:pt x="19291" y="21552"/>
                  <a:pt x="19442" y="21574"/>
                </a:cubicBezTo>
                <a:cubicBezTo>
                  <a:pt x="19560" y="21591"/>
                  <a:pt x="19628" y="21600"/>
                  <a:pt x="19674" y="21598"/>
                </a:cubicBezTo>
                <a:cubicBezTo>
                  <a:pt x="19720" y="21595"/>
                  <a:pt x="19743" y="21583"/>
                  <a:pt x="19773" y="21558"/>
                </a:cubicBezTo>
                <a:cubicBezTo>
                  <a:pt x="19828" y="21513"/>
                  <a:pt x="20067" y="20978"/>
                  <a:pt x="20067" y="20900"/>
                </a:cubicBezTo>
                <a:cubicBezTo>
                  <a:pt x="20067" y="20880"/>
                  <a:pt x="20102" y="20802"/>
                  <a:pt x="20145" y="20728"/>
                </a:cubicBezTo>
                <a:cubicBezTo>
                  <a:pt x="20188" y="20654"/>
                  <a:pt x="20222" y="20576"/>
                  <a:pt x="20222" y="20553"/>
                </a:cubicBezTo>
                <a:cubicBezTo>
                  <a:pt x="20222" y="20529"/>
                  <a:pt x="20258" y="20428"/>
                  <a:pt x="20301" y="20329"/>
                </a:cubicBezTo>
                <a:cubicBezTo>
                  <a:pt x="20344" y="20230"/>
                  <a:pt x="20379" y="20133"/>
                  <a:pt x="20379" y="20114"/>
                </a:cubicBezTo>
                <a:cubicBezTo>
                  <a:pt x="20379" y="20094"/>
                  <a:pt x="20407" y="20039"/>
                  <a:pt x="20441" y="19993"/>
                </a:cubicBezTo>
                <a:cubicBezTo>
                  <a:pt x="20522" y="19881"/>
                  <a:pt x="20614" y="19677"/>
                  <a:pt x="20614" y="19607"/>
                </a:cubicBezTo>
                <a:cubicBezTo>
                  <a:pt x="20614" y="19555"/>
                  <a:pt x="20647" y="19462"/>
                  <a:pt x="20772" y="19173"/>
                </a:cubicBezTo>
                <a:cubicBezTo>
                  <a:pt x="20799" y="19111"/>
                  <a:pt x="20821" y="19041"/>
                  <a:pt x="20821" y="19016"/>
                </a:cubicBezTo>
                <a:cubicBezTo>
                  <a:pt x="20821" y="18990"/>
                  <a:pt x="20862" y="18876"/>
                  <a:pt x="20912" y="18760"/>
                </a:cubicBezTo>
                <a:cubicBezTo>
                  <a:pt x="20962" y="18645"/>
                  <a:pt x="21003" y="18527"/>
                  <a:pt x="21003" y="18500"/>
                </a:cubicBezTo>
                <a:cubicBezTo>
                  <a:pt x="21003" y="18473"/>
                  <a:pt x="21014" y="18439"/>
                  <a:pt x="21027" y="18423"/>
                </a:cubicBezTo>
                <a:cubicBezTo>
                  <a:pt x="21064" y="18377"/>
                  <a:pt x="21159" y="18164"/>
                  <a:pt x="21159" y="18128"/>
                </a:cubicBezTo>
                <a:cubicBezTo>
                  <a:pt x="21159" y="18110"/>
                  <a:pt x="21181" y="18058"/>
                  <a:pt x="21208" y="18013"/>
                </a:cubicBezTo>
                <a:cubicBezTo>
                  <a:pt x="21235" y="17969"/>
                  <a:pt x="21277" y="17863"/>
                  <a:pt x="21301" y="17778"/>
                </a:cubicBezTo>
                <a:cubicBezTo>
                  <a:pt x="21325" y="17694"/>
                  <a:pt x="21367" y="17587"/>
                  <a:pt x="21395" y="17541"/>
                </a:cubicBezTo>
                <a:cubicBezTo>
                  <a:pt x="21423" y="17496"/>
                  <a:pt x="21447" y="17432"/>
                  <a:pt x="21447" y="17399"/>
                </a:cubicBezTo>
                <a:cubicBezTo>
                  <a:pt x="21447" y="17366"/>
                  <a:pt x="21481" y="17260"/>
                  <a:pt x="21524" y="17164"/>
                </a:cubicBezTo>
                <a:cubicBezTo>
                  <a:pt x="21574" y="17051"/>
                  <a:pt x="21599" y="16968"/>
                  <a:pt x="21600" y="16904"/>
                </a:cubicBezTo>
                <a:cubicBezTo>
                  <a:pt x="21600" y="16839"/>
                  <a:pt x="21576" y="16793"/>
                  <a:pt x="21527" y="16751"/>
                </a:cubicBezTo>
                <a:cubicBezTo>
                  <a:pt x="21485" y="16716"/>
                  <a:pt x="21446" y="16687"/>
                  <a:pt x="21440" y="16687"/>
                </a:cubicBezTo>
                <a:cubicBezTo>
                  <a:pt x="21434" y="16687"/>
                  <a:pt x="21379" y="16631"/>
                  <a:pt x="21318" y="16563"/>
                </a:cubicBezTo>
                <a:cubicBezTo>
                  <a:pt x="21225" y="16459"/>
                  <a:pt x="20872" y="16226"/>
                  <a:pt x="20806" y="16226"/>
                </a:cubicBezTo>
                <a:cubicBezTo>
                  <a:pt x="20795" y="16226"/>
                  <a:pt x="20709" y="16181"/>
                  <a:pt x="20615" y="16124"/>
                </a:cubicBezTo>
                <a:cubicBezTo>
                  <a:pt x="20521" y="16067"/>
                  <a:pt x="20415" y="16009"/>
                  <a:pt x="20379" y="15996"/>
                </a:cubicBezTo>
                <a:cubicBezTo>
                  <a:pt x="20344" y="15983"/>
                  <a:pt x="20161" y="15886"/>
                  <a:pt x="19975" y="15781"/>
                </a:cubicBezTo>
                <a:cubicBezTo>
                  <a:pt x="19789" y="15675"/>
                  <a:pt x="19567" y="15549"/>
                  <a:pt x="19482" y="15503"/>
                </a:cubicBezTo>
                <a:cubicBezTo>
                  <a:pt x="19249" y="15376"/>
                  <a:pt x="19022" y="15247"/>
                  <a:pt x="18942" y="15195"/>
                </a:cubicBezTo>
                <a:cubicBezTo>
                  <a:pt x="18894" y="15164"/>
                  <a:pt x="18840" y="15154"/>
                  <a:pt x="18779" y="15168"/>
                </a:cubicBezTo>
                <a:cubicBezTo>
                  <a:pt x="18683" y="15189"/>
                  <a:pt x="18557" y="15287"/>
                  <a:pt x="18557" y="15340"/>
                </a:cubicBezTo>
                <a:cubicBezTo>
                  <a:pt x="18557" y="15357"/>
                  <a:pt x="18522" y="15431"/>
                  <a:pt x="18479" y="15504"/>
                </a:cubicBezTo>
                <a:cubicBezTo>
                  <a:pt x="18436" y="15578"/>
                  <a:pt x="18402" y="15660"/>
                  <a:pt x="18402" y="15685"/>
                </a:cubicBezTo>
                <a:cubicBezTo>
                  <a:pt x="18402" y="15710"/>
                  <a:pt x="18392" y="15734"/>
                  <a:pt x="18381" y="15739"/>
                </a:cubicBezTo>
                <a:cubicBezTo>
                  <a:pt x="18369" y="15745"/>
                  <a:pt x="18326" y="15829"/>
                  <a:pt x="18287" y="15927"/>
                </a:cubicBezTo>
                <a:cubicBezTo>
                  <a:pt x="18247" y="16024"/>
                  <a:pt x="18200" y="16104"/>
                  <a:pt x="18181" y="16104"/>
                </a:cubicBezTo>
                <a:cubicBezTo>
                  <a:pt x="18163" y="16104"/>
                  <a:pt x="18097" y="16070"/>
                  <a:pt x="18034" y="16029"/>
                </a:cubicBezTo>
                <a:cubicBezTo>
                  <a:pt x="17971" y="15988"/>
                  <a:pt x="17775" y="15891"/>
                  <a:pt x="17599" y="15814"/>
                </a:cubicBezTo>
                <a:cubicBezTo>
                  <a:pt x="17424" y="15737"/>
                  <a:pt x="17207" y="15634"/>
                  <a:pt x="17118" y="15585"/>
                </a:cubicBezTo>
                <a:cubicBezTo>
                  <a:pt x="17029" y="15537"/>
                  <a:pt x="16834" y="15445"/>
                  <a:pt x="16683" y="15382"/>
                </a:cubicBezTo>
                <a:cubicBezTo>
                  <a:pt x="16533" y="15319"/>
                  <a:pt x="16340" y="15235"/>
                  <a:pt x="16254" y="15196"/>
                </a:cubicBezTo>
                <a:cubicBezTo>
                  <a:pt x="16168" y="15157"/>
                  <a:pt x="16068" y="15116"/>
                  <a:pt x="16032" y="15105"/>
                </a:cubicBezTo>
                <a:cubicBezTo>
                  <a:pt x="15961" y="15083"/>
                  <a:pt x="15811" y="15010"/>
                  <a:pt x="15739" y="14964"/>
                </a:cubicBezTo>
                <a:cubicBezTo>
                  <a:pt x="15714" y="14948"/>
                  <a:pt x="15580" y="14886"/>
                  <a:pt x="15441" y="14825"/>
                </a:cubicBezTo>
                <a:cubicBezTo>
                  <a:pt x="15301" y="14764"/>
                  <a:pt x="15137" y="14686"/>
                  <a:pt x="15077" y="14655"/>
                </a:cubicBezTo>
                <a:cubicBezTo>
                  <a:pt x="15017" y="14623"/>
                  <a:pt x="14955" y="14598"/>
                  <a:pt x="14940" y="14598"/>
                </a:cubicBezTo>
                <a:cubicBezTo>
                  <a:pt x="14924" y="14598"/>
                  <a:pt x="14893" y="14584"/>
                  <a:pt x="14868" y="14567"/>
                </a:cubicBezTo>
                <a:cubicBezTo>
                  <a:pt x="14843" y="14550"/>
                  <a:pt x="14682" y="14476"/>
                  <a:pt x="14511" y="14401"/>
                </a:cubicBezTo>
                <a:cubicBezTo>
                  <a:pt x="14339" y="14327"/>
                  <a:pt x="14133" y="14231"/>
                  <a:pt x="14055" y="14189"/>
                </a:cubicBezTo>
                <a:cubicBezTo>
                  <a:pt x="13976" y="14147"/>
                  <a:pt x="13865" y="14096"/>
                  <a:pt x="13808" y="14075"/>
                </a:cubicBezTo>
                <a:cubicBezTo>
                  <a:pt x="13751" y="14054"/>
                  <a:pt x="13656" y="14012"/>
                  <a:pt x="13599" y="13981"/>
                </a:cubicBezTo>
                <a:cubicBezTo>
                  <a:pt x="13542" y="13949"/>
                  <a:pt x="13349" y="13854"/>
                  <a:pt x="13170" y="13770"/>
                </a:cubicBezTo>
                <a:cubicBezTo>
                  <a:pt x="12789" y="13592"/>
                  <a:pt x="12579" y="13494"/>
                  <a:pt x="12506" y="13457"/>
                </a:cubicBezTo>
                <a:cubicBezTo>
                  <a:pt x="12478" y="13443"/>
                  <a:pt x="12372" y="13395"/>
                  <a:pt x="12272" y="13351"/>
                </a:cubicBezTo>
                <a:cubicBezTo>
                  <a:pt x="12104" y="13278"/>
                  <a:pt x="11843" y="13149"/>
                  <a:pt x="11644" y="13043"/>
                </a:cubicBezTo>
                <a:cubicBezTo>
                  <a:pt x="11598" y="13019"/>
                  <a:pt x="11546" y="13000"/>
                  <a:pt x="11526" y="13000"/>
                </a:cubicBezTo>
                <a:cubicBezTo>
                  <a:pt x="11506" y="13000"/>
                  <a:pt x="11476" y="12988"/>
                  <a:pt x="11463" y="12974"/>
                </a:cubicBezTo>
                <a:cubicBezTo>
                  <a:pt x="11449" y="12959"/>
                  <a:pt x="11362" y="12915"/>
                  <a:pt x="11269" y="12876"/>
                </a:cubicBezTo>
                <a:cubicBezTo>
                  <a:pt x="11176" y="12836"/>
                  <a:pt x="11073" y="12779"/>
                  <a:pt x="11039" y="12748"/>
                </a:cubicBezTo>
                <a:cubicBezTo>
                  <a:pt x="11005" y="12717"/>
                  <a:pt x="10942" y="12692"/>
                  <a:pt x="10900" y="12692"/>
                </a:cubicBezTo>
                <a:cubicBezTo>
                  <a:pt x="10819" y="12692"/>
                  <a:pt x="10729" y="12646"/>
                  <a:pt x="10576" y="12523"/>
                </a:cubicBezTo>
                <a:cubicBezTo>
                  <a:pt x="10515" y="12474"/>
                  <a:pt x="10445" y="12447"/>
                  <a:pt x="10381" y="12447"/>
                </a:cubicBezTo>
                <a:cubicBezTo>
                  <a:pt x="10304" y="12447"/>
                  <a:pt x="10273" y="12429"/>
                  <a:pt x="10241" y="12372"/>
                </a:cubicBezTo>
                <a:cubicBezTo>
                  <a:pt x="10218" y="12331"/>
                  <a:pt x="10156" y="12275"/>
                  <a:pt x="10103" y="12246"/>
                </a:cubicBezTo>
                <a:cubicBezTo>
                  <a:pt x="10051" y="12218"/>
                  <a:pt x="9958" y="12167"/>
                  <a:pt x="9899" y="12134"/>
                </a:cubicBezTo>
                <a:cubicBezTo>
                  <a:pt x="9839" y="12101"/>
                  <a:pt x="9746" y="12066"/>
                  <a:pt x="9691" y="12056"/>
                </a:cubicBezTo>
                <a:cubicBezTo>
                  <a:pt x="9636" y="12046"/>
                  <a:pt x="9564" y="12013"/>
                  <a:pt x="9530" y="11981"/>
                </a:cubicBezTo>
                <a:cubicBezTo>
                  <a:pt x="9454" y="11912"/>
                  <a:pt x="9323" y="11907"/>
                  <a:pt x="9245" y="11971"/>
                </a:cubicBezTo>
                <a:cubicBezTo>
                  <a:pt x="9190" y="12017"/>
                  <a:pt x="9187" y="12017"/>
                  <a:pt x="9187" y="11940"/>
                </a:cubicBezTo>
                <a:cubicBezTo>
                  <a:pt x="9187" y="11770"/>
                  <a:pt x="9068" y="11644"/>
                  <a:pt x="8877" y="11617"/>
                </a:cubicBezTo>
                <a:cubicBezTo>
                  <a:pt x="8792" y="11605"/>
                  <a:pt x="8750" y="11580"/>
                  <a:pt x="8709" y="11516"/>
                </a:cubicBezTo>
                <a:lnTo>
                  <a:pt x="8656" y="11430"/>
                </a:lnTo>
                <a:lnTo>
                  <a:pt x="8712" y="11301"/>
                </a:lnTo>
                <a:cubicBezTo>
                  <a:pt x="8815" y="11063"/>
                  <a:pt x="8875" y="10899"/>
                  <a:pt x="8875" y="10858"/>
                </a:cubicBezTo>
                <a:cubicBezTo>
                  <a:pt x="8875" y="10836"/>
                  <a:pt x="8887" y="10817"/>
                  <a:pt x="8901" y="10817"/>
                </a:cubicBezTo>
                <a:cubicBezTo>
                  <a:pt x="8916" y="10817"/>
                  <a:pt x="8927" y="10798"/>
                  <a:pt x="8927" y="10772"/>
                </a:cubicBezTo>
                <a:cubicBezTo>
                  <a:pt x="8927" y="10747"/>
                  <a:pt x="8939" y="10726"/>
                  <a:pt x="8953" y="10726"/>
                </a:cubicBezTo>
                <a:cubicBezTo>
                  <a:pt x="8968" y="10726"/>
                  <a:pt x="8980" y="10705"/>
                  <a:pt x="8980" y="10680"/>
                </a:cubicBezTo>
                <a:cubicBezTo>
                  <a:pt x="8980" y="10654"/>
                  <a:pt x="8991" y="10610"/>
                  <a:pt x="9005" y="10580"/>
                </a:cubicBezTo>
                <a:cubicBezTo>
                  <a:pt x="9019" y="10551"/>
                  <a:pt x="9066" y="10429"/>
                  <a:pt x="9110" y="10310"/>
                </a:cubicBezTo>
                <a:cubicBezTo>
                  <a:pt x="9196" y="10080"/>
                  <a:pt x="9294" y="9830"/>
                  <a:pt x="9373" y="9639"/>
                </a:cubicBezTo>
                <a:cubicBezTo>
                  <a:pt x="9399" y="9574"/>
                  <a:pt x="9422" y="9503"/>
                  <a:pt x="9422" y="9480"/>
                </a:cubicBezTo>
                <a:cubicBezTo>
                  <a:pt x="9422" y="9458"/>
                  <a:pt x="9431" y="9436"/>
                  <a:pt x="9443" y="9431"/>
                </a:cubicBezTo>
                <a:cubicBezTo>
                  <a:pt x="9454" y="9425"/>
                  <a:pt x="9494" y="9343"/>
                  <a:pt x="9531" y="9250"/>
                </a:cubicBezTo>
                <a:cubicBezTo>
                  <a:pt x="9634" y="8995"/>
                  <a:pt x="9734" y="8728"/>
                  <a:pt x="9734" y="8710"/>
                </a:cubicBezTo>
                <a:cubicBezTo>
                  <a:pt x="9734" y="8683"/>
                  <a:pt x="9868" y="8338"/>
                  <a:pt x="9935" y="8190"/>
                </a:cubicBezTo>
                <a:cubicBezTo>
                  <a:pt x="9969" y="8116"/>
                  <a:pt x="10122" y="7724"/>
                  <a:pt x="10151" y="7637"/>
                </a:cubicBezTo>
                <a:cubicBezTo>
                  <a:pt x="10226" y="7415"/>
                  <a:pt x="10190" y="7256"/>
                  <a:pt x="10035" y="7130"/>
                </a:cubicBezTo>
                <a:cubicBezTo>
                  <a:pt x="9972" y="7079"/>
                  <a:pt x="9904" y="7038"/>
                  <a:pt x="9885" y="7038"/>
                </a:cubicBezTo>
                <a:cubicBezTo>
                  <a:pt x="9865" y="7038"/>
                  <a:pt x="9836" y="7025"/>
                  <a:pt x="9823" y="7009"/>
                </a:cubicBezTo>
                <a:cubicBezTo>
                  <a:pt x="9809" y="6994"/>
                  <a:pt x="9688" y="6923"/>
                  <a:pt x="9552" y="6852"/>
                </a:cubicBezTo>
                <a:cubicBezTo>
                  <a:pt x="9416" y="6781"/>
                  <a:pt x="9175" y="6650"/>
                  <a:pt x="9018" y="6561"/>
                </a:cubicBezTo>
                <a:cubicBezTo>
                  <a:pt x="8761" y="6415"/>
                  <a:pt x="8400" y="6216"/>
                  <a:pt x="8186" y="6100"/>
                </a:cubicBezTo>
                <a:cubicBezTo>
                  <a:pt x="8143" y="6077"/>
                  <a:pt x="7955" y="5973"/>
                  <a:pt x="7769" y="5868"/>
                </a:cubicBezTo>
                <a:cubicBezTo>
                  <a:pt x="7417" y="5670"/>
                  <a:pt x="7237" y="5618"/>
                  <a:pt x="7133" y="5684"/>
                </a:cubicBezTo>
                <a:cubicBezTo>
                  <a:pt x="7080" y="5717"/>
                  <a:pt x="7049" y="5787"/>
                  <a:pt x="6905" y="6178"/>
                </a:cubicBezTo>
                <a:cubicBezTo>
                  <a:pt x="6824" y="6400"/>
                  <a:pt x="6761" y="6564"/>
                  <a:pt x="6734" y="6623"/>
                </a:cubicBezTo>
                <a:cubicBezTo>
                  <a:pt x="6663" y="6782"/>
                  <a:pt x="6440" y="7335"/>
                  <a:pt x="6364" y="7544"/>
                </a:cubicBezTo>
                <a:cubicBezTo>
                  <a:pt x="6287" y="7757"/>
                  <a:pt x="6216" y="7943"/>
                  <a:pt x="6187" y="8006"/>
                </a:cubicBezTo>
                <a:cubicBezTo>
                  <a:pt x="6137" y="8117"/>
                  <a:pt x="6058" y="8311"/>
                  <a:pt x="6037" y="8374"/>
                </a:cubicBezTo>
                <a:cubicBezTo>
                  <a:pt x="6026" y="8408"/>
                  <a:pt x="5962" y="8574"/>
                  <a:pt x="5895" y="8743"/>
                </a:cubicBezTo>
                <a:cubicBezTo>
                  <a:pt x="5829" y="8912"/>
                  <a:pt x="5753" y="9106"/>
                  <a:pt x="5727" y="9174"/>
                </a:cubicBezTo>
                <a:cubicBezTo>
                  <a:pt x="5664" y="9337"/>
                  <a:pt x="5329" y="10154"/>
                  <a:pt x="5319" y="10169"/>
                </a:cubicBezTo>
                <a:cubicBezTo>
                  <a:pt x="5309" y="10184"/>
                  <a:pt x="4935" y="10026"/>
                  <a:pt x="4841" y="9967"/>
                </a:cubicBezTo>
                <a:cubicBezTo>
                  <a:pt x="4805" y="9945"/>
                  <a:pt x="4755" y="9926"/>
                  <a:pt x="4730" y="9926"/>
                </a:cubicBezTo>
                <a:cubicBezTo>
                  <a:pt x="4704" y="9926"/>
                  <a:pt x="4637" y="9900"/>
                  <a:pt x="4581" y="9866"/>
                </a:cubicBezTo>
                <a:cubicBezTo>
                  <a:pt x="4526" y="9833"/>
                  <a:pt x="4372" y="9763"/>
                  <a:pt x="4240" y="9711"/>
                </a:cubicBezTo>
                <a:cubicBezTo>
                  <a:pt x="4108" y="9659"/>
                  <a:pt x="3978" y="9603"/>
                  <a:pt x="3950" y="9585"/>
                </a:cubicBezTo>
                <a:cubicBezTo>
                  <a:pt x="3922" y="9567"/>
                  <a:pt x="3827" y="9520"/>
                  <a:pt x="3740" y="9480"/>
                </a:cubicBezTo>
                <a:cubicBezTo>
                  <a:pt x="3294" y="9282"/>
                  <a:pt x="2945" y="9121"/>
                  <a:pt x="2863" y="9076"/>
                </a:cubicBezTo>
                <a:cubicBezTo>
                  <a:pt x="2813" y="9049"/>
                  <a:pt x="2743" y="9009"/>
                  <a:pt x="2707" y="8989"/>
                </a:cubicBezTo>
                <a:cubicBezTo>
                  <a:pt x="2671" y="8968"/>
                  <a:pt x="2566" y="8921"/>
                  <a:pt x="2473" y="8883"/>
                </a:cubicBezTo>
                <a:cubicBezTo>
                  <a:pt x="2380" y="8844"/>
                  <a:pt x="2267" y="8793"/>
                  <a:pt x="2222" y="8770"/>
                </a:cubicBezTo>
                <a:cubicBezTo>
                  <a:pt x="2177" y="8747"/>
                  <a:pt x="2119" y="8729"/>
                  <a:pt x="2096" y="8729"/>
                </a:cubicBezTo>
                <a:cubicBezTo>
                  <a:pt x="2012" y="8729"/>
                  <a:pt x="1951" y="8668"/>
                  <a:pt x="1975" y="8611"/>
                </a:cubicBezTo>
                <a:cubicBezTo>
                  <a:pt x="2067" y="8397"/>
                  <a:pt x="2091" y="8271"/>
                  <a:pt x="2090" y="7975"/>
                </a:cubicBezTo>
                <a:cubicBezTo>
                  <a:pt x="2089" y="7654"/>
                  <a:pt x="2078" y="7600"/>
                  <a:pt x="1933" y="7228"/>
                </a:cubicBezTo>
                <a:cubicBezTo>
                  <a:pt x="1888" y="7113"/>
                  <a:pt x="1776" y="6964"/>
                  <a:pt x="1718" y="6941"/>
                </a:cubicBezTo>
                <a:cubicBezTo>
                  <a:pt x="1642" y="6911"/>
                  <a:pt x="1735" y="6777"/>
                  <a:pt x="1997" y="6539"/>
                </a:cubicBezTo>
                <a:cubicBezTo>
                  <a:pt x="2336" y="6232"/>
                  <a:pt x="2416" y="6187"/>
                  <a:pt x="2523" y="6239"/>
                </a:cubicBezTo>
                <a:cubicBezTo>
                  <a:pt x="2568" y="6261"/>
                  <a:pt x="2639" y="6336"/>
                  <a:pt x="2680" y="6408"/>
                </a:cubicBezTo>
                <a:cubicBezTo>
                  <a:pt x="2767" y="6556"/>
                  <a:pt x="2800" y="6577"/>
                  <a:pt x="2946" y="6577"/>
                </a:cubicBezTo>
                <a:cubicBezTo>
                  <a:pt x="3026" y="6577"/>
                  <a:pt x="3066" y="6556"/>
                  <a:pt x="3124" y="6488"/>
                </a:cubicBezTo>
                <a:cubicBezTo>
                  <a:pt x="3165" y="6439"/>
                  <a:pt x="3245" y="6357"/>
                  <a:pt x="3302" y="6304"/>
                </a:cubicBezTo>
                <a:lnTo>
                  <a:pt x="3404" y="6208"/>
                </a:lnTo>
                <a:lnTo>
                  <a:pt x="3543" y="6395"/>
                </a:lnTo>
                <a:cubicBezTo>
                  <a:pt x="3620" y="6498"/>
                  <a:pt x="3746" y="6660"/>
                  <a:pt x="3822" y="6756"/>
                </a:cubicBezTo>
                <a:cubicBezTo>
                  <a:pt x="3899" y="6851"/>
                  <a:pt x="3991" y="6978"/>
                  <a:pt x="4028" y="7038"/>
                </a:cubicBezTo>
                <a:cubicBezTo>
                  <a:pt x="4168" y="7260"/>
                  <a:pt x="4252" y="7296"/>
                  <a:pt x="4407" y="7203"/>
                </a:cubicBezTo>
                <a:cubicBezTo>
                  <a:pt x="4453" y="7176"/>
                  <a:pt x="4524" y="7110"/>
                  <a:pt x="4567" y="7057"/>
                </a:cubicBezTo>
                <a:cubicBezTo>
                  <a:pt x="4610" y="7005"/>
                  <a:pt x="4727" y="6877"/>
                  <a:pt x="4825" y="6776"/>
                </a:cubicBezTo>
                <a:cubicBezTo>
                  <a:pt x="4923" y="6674"/>
                  <a:pt x="5046" y="6543"/>
                  <a:pt x="5099" y="6484"/>
                </a:cubicBezTo>
                <a:cubicBezTo>
                  <a:pt x="5151" y="6425"/>
                  <a:pt x="5274" y="6294"/>
                  <a:pt x="5372" y="6193"/>
                </a:cubicBezTo>
                <a:cubicBezTo>
                  <a:pt x="5470" y="6091"/>
                  <a:pt x="5594" y="5960"/>
                  <a:pt x="5647" y="5901"/>
                </a:cubicBezTo>
                <a:cubicBezTo>
                  <a:pt x="5700" y="5842"/>
                  <a:pt x="5780" y="5754"/>
                  <a:pt x="5825" y="5706"/>
                </a:cubicBezTo>
                <a:cubicBezTo>
                  <a:pt x="5911" y="5615"/>
                  <a:pt x="5928" y="5519"/>
                  <a:pt x="5874" y="5436"/>
                </a:cubicBezTo>
                <a:cubicBezTo>
                  <a:pt x="5820" y="5353"/>
                  <a:pt x="5556" y="5005"/>
                  <a:pt x="5364" y="4763"/>
                </a:cubicBezTo>
                <a:cubicBezTo>
                  <a:pt x="5263" y="4637"/>
                  <a:pt x="5180" y="4525"/>
                  <a:pt x="5180" y="4515"/>
                </a:cubicBezTo>
                <a:cubicBezTo>
                  <a:pt x="5180" y="4499"/>
                  <a:pt x="5388" y="4274"/>
                  <a:pt x="5576" y="4086"/>
                </a:cubicBezTo>
                <a:cubicBezTo>
                  <a:pt x="5675" y="3987"/>
                  <a:pt x="5677" y="3882"/>
                  <a:pt x="5585" y="3718"/>
                </a:cubicBezTo>
                <a:cubicBezTo>
                  <a:pt x="5548" y="3651"/>
                  <a:pt x="5518" y="3584"/>
                  <a:pt x="5518" y="3569"/>
                </a:cubicBezTo>
                <a:cubicBezTo>
                  <a:pt x="5518" y="3554"/>
                  <a:pt x="5570" y="3485"/>
                  <a:pt x="5635" y="3415"/>
                </a:cubicBezTo>
                <a:cubicBezTo>
                  <a:pt x="5715" y="3328"/>
                  <a:pt x="5774" y="3288"/>
                  <a:pt x="5825" y="3288"/>
                </a:cubicBezTo>
                <a:cubicBezTo>
                  <a:pt x="5916" y="3288"/>
                  <a:pt x="6076" y="3157"/>
                  <a:pt x="6284" y="2910"/>
                </a:cubicBezTo>
                <a:cubicBezTo>
                  <a:pt x="6369" y="2810"/>
                  <a:pt x="6497" y="2674"/>
                  <a:pt x="6570" y="2607"/>
                </a:cubicBezTo>
                <a:cubicBezTo>
                  <a:pt x="6777" y="2416"/>
                  <a:pt x="7018" y="2158"/>
                  <a:pt x="7256" y="1875"/>
                </a:cubicBezTo>
                <a:cubicBezTo>
                  <a:pt x="7377" y="1732"/>
                  <a:pt x="7536" y="1563"/>
                  <a:pt x="7609" y="1499"/>
                </a:cubicBezTo>
                <a:cubicBezTo>
                  <a:pt x="7769" y="1359"/>
                  <a:pt x="7855" y="1211"/>
                  <a:pt x="7811" y="1159"/>
                </a:cubicBezTo>
                <a:cubicBezTo>
                  <a:pt x="7795" y="1140"/>
                  <a:pt x="7782" y="1100"/>
                  <a:pt x="7782" y="1070"/>
                </a:cubicBezTo>
                <a:cubicBezTo>
                  <a:pt x="7782" y="1040"/>
                  <a:pt x="7657" y="864"/>
                  <a:pt x="7503" y="678"/>
                </a:cubicBezTo>
                <a:cubicBezTo>
                  <a:pt x="7349" y="491"/>
                  <a:pt x="7163" y="262"/>
                  <a:pt x="7090" y="169"/>
                </a:cubicBezTo>
                <a:cubicBezTo>
                  <a:pt x="6980" y="27"/>
                  <a:pt x="6944" y="0"/>
                  <a:pt x="6869" y="0"/>
                </a:cubicBezTo>
                <a:close/>
                <a:moveTo>
                  <a:pt x="1547" y="7028"/>
                </a:moveTo>
                <a:cubicBezTo>
                  <a:pt x="1552" y="7032"/>
                  <a:pt x="1554" y="7041"/>
                  <a:pt x="1556" y="7054"/>
                </a:cubicBezTo>
                <a:cubicBezTo>
                  <a:pt x="1566" y="7129"/>
                  <a:pt x="1611" y="7244"/>
                  <a:pt x="1672" y="7351"/>
                </a:cubicBezTo>
                <a:cubicBezTo>
                  <a:pt x="1698" y="7395"/>
                  <a:pt x="1718" y="7485"/>
                  <a:pt x="1718" y="7551"/>
                </a:cubicBezTo>
                <a:cubicBezTo>
                  <a:pt x="1718" y="7617"/>
                  <a:pt x="1728" y="7684"/>
                  <a:pt x="1741" y="7700"/>
                </a:cubicBezTo>
                <a:cubicBezTo>
                  <a:pt x="1753" y="7716"/>
                  <a:pt x="1770" y="7774"/>
                  <a:pt x="1779" y="7829"/>
                </a:cubicBezTo>
                <a:lnTo>
                  <a:pt x="1794" y="7929"/>
                </a:lnTo>
                <a:lnTo>
                  <a:pt x="1606" y="7929"/>
                </a:lnTo>
                <a:cubicBezTo>
                  <a:pt x="1503" y="7928"/>
                  <a:pt x="1397" y="7913"/>
                  <a:pt x="1372" y="7895"/>
                </a:cubicBezTo>
                <a:cubicBezTo>
                  <a:pt x="1310" y="7853"/>
                  <a:pt x="1054" y="7775"/>
                  <a:pt x="975" y="7775"/>
                </a:cubicBezTo>
                <a:cubicBezTo>
                  <a:pt x="940" y="7775"/>
                  <a:pt x="910" y="7763"/>
                  <a:pt x="910" y="7748"/>
                </a:cubicBezTo>
                <a:cubicBezTo>
                  <a:pt x="910" y="7717"/>
                  <a:pt x="1133" y="7415"/>
                  <a:pt x="1206" y="7346"/>
                </a:cubicBezTo>
                <a:cubicBezTo>
                  <a:pt x="1233" y="7320"/>
                  <a:pt x="1322" y="7231"/>
                  <a:pt x="1403" y="7147"/>
                </a:cubicBezTo>
                <a:cubicBezTo>
                  <a:pt x="1497" y="7049"/>
                  <a:pt x="1532" y="7016"/>
                  <a:pt x="1547" y="7028"/>
                </a:cubicBezTo>
                <a:close/>
                <a:moveTo>
                  <a:pt x="1547" y="8334"/>
                </a:moveTo>
                <a:cubicBezTo>
                  <a:pt x="1549" y="8325"/>
                  <a:pt x="1564" y="8330"/>
                  <a:pt x="1593" y="8339"/>
                </a:cubicBezTo>
                <a:cubicBezTo>
                  <a:pt x="1626" y="8350"/>
                  <a:pt x="1667" y="8359"/>
                  <a:pt x="1683" y="8359"/>
                </a:cubicBezTo>
                <a:cubicBezTo>
                  <a:pt x="1706" y="8360"/>
                  <a:pt x="1706" y="8377"/>
                  <a:pt x="1683" y="8435"/>
                </a:cubicBezTo>
                <a:cubicBezTo>
                  <a:pt x="1645" y="8533"/>
                  <a:pt x="1637" y="8533"/>
                  <a:pt x="1581" y="8417"/>
                </a:cubicBezTo>
                <a:cubicBezTo>
                  <a:pt x="1558" y="8369"/>
                  <a:pt x="1546" y="8344"/>
                  <a:pt x="1547" y="8334"/>
                </a:cubicBezTo>
                <a:close/>
                <a:moveTo>
                  <a:pt x="6869" y="10868"/>
                </a:moveTo>
                <a:cubicBezTo>
                  <a:pt x="6882" y="10871"/>
                  <a:pt x="6897" y="10878"/>
                  <a:pt x="6915" y="10890"/>
                </a:cubicBezTo>
                <a:cubicBezTo>
                  <a:pt x="6962" y="10919"/>
                  <a:pt x="6991" y="10965"/>
                  <a:pt x="6978" y="10989"/>
                </a:cubicBezTo>
                <a:cubicBezTo>
                  <a:pt x="6965" y="11014"/>
                  <a:pt x="7016" y="11067"/>
                  <a:pt x="7092" y="11109"/>
                </a:cubicBezTo>
                <a:cubicBezTo>
                  <a:pt x="7365" y="11257"/>
                  <a:pt x="7684" y="11391"/>
                  <a:pt x="7706" y="11365"/>
                </a:cubicBezTo>
                <a:cubicBezTo>
                  <a:pt x="7718" y="11351"/>
                  <a:pt x="7754" y="11363"/>
                  <a:pt x="7785" y="11393"/>
                </a:cubicBezTo>
                <a:cubicBezTo>
                  <a:pt x="7816" y="11424"/>
                  <a:pt x="7841" y="11434"/>
                  <a:pt x="7841" y="11415"/>
                </a:cubicBezTo>
                <a:cubicBezTo>
                  <a:pt x="7841" y="11396"/>
                  <a:pt x="7897" y="11426"/>
                  <a:pt x="7964" y="11483"/>
                </a:cubicBezTo>
                <a:cubicBezTo>
                  <a:pt x="8032" y="11539"/>
                  <a:pt x="8103" y="11586"/>
                  <a:pt x="8124" y="11586"/>
                </a:cubicBezTo>
                <a:cubicBezTo>
                  <a:pt x="8241" y="11586"/>
                  <a:pt x="8252" y="11705"/>
                  <a:pt x="8158" y="11945"/>
                </a:cubicBezTo>
                <a:cubicBezTo>
                  <a:pt x="8104" y="12082"/>
                  <a:pt x="8044" y="12212"/>
                  <a:pt x="8025" y="12233"/>
                </a:cubicBezTo>
                <a:cubicBezTo>
                  <a:pt x="8005" y="12254"/>
                  <a:pt x="7847" y="12189"/>
                  <a:pt x="7673" y="12089"/>
                </a:cubicBezTo>
                <a:cubicBezTo>
                  <a:pt x="7499" y="11989"/>
                  <a:pt x="7180" y="11814"/>
                  <a:pt x="6964" y="11698"/>
                </a:cubicBezTo>
                <a:cubicBezTo>
                  <a:pt x="6604" y="11505"/>
                  <a:pt x="6577" y="11479"/>
                  <a:pt x="6619" y="11387"/>
                </a:cubicBezTo>
                <a:cubicBezTo>
                  <a:pt x="6658" y="11300"/>
                  <a:pt x="6676" y="11294"/>
                  <a:pt x="6757" y="11347"/>
                </a:cubicBezTo>
                <a:cubicBezTo>
                  <a:pt x="6808" y="11381"/>
                  <a:pt x="6866" y="11409"/>
                  <a:pt x="6884" y="11410"/>
                </a:cubicBezTo>
                <a:cubicBezTo>
                  <a:pt x="6903" y="11411"/>
                  <a:pt x="6935" y="11447"/>
                  <a:pt x="6957" y="11488"/>
                </a:cubicBezTo>
                <a:cubicBezTo>
                  <a:pt x="6993" y="11554"/>
                  <a:pt x="7003" y="11554"/>
                  <a:pt x="7040" y="11488"/>
                </a:cubicBezTo>
                <a:cubicBezTo>
                  <a:pt x="7107" y="11368"/>
                  <a:pt x="7092" y="11345"/>
                  <a:pt x="6915" y="11289"/>
                </a:cubicBezTo>
                <a:cubicBezTo>
                  <a:pt x="6823" y="11260"/>
                  <a:pt x="6741" y="11219"/>
                  <a:pt x="6731" y="11200"/>
                </a:cubicBezTo>
                <a:cubicBezTo>
                  <a:pt x="6722" y="11180"/>
                  <a:pt x="6740" y="11091"/>
                  <a:pt x="6772" y="11001"/>
                </a:cubicBezTo>
                <a:cubicBezTo>
                  <a:pt x="6810" y="10894"/>
                  <a:pt x="6830" y="10859"/>
                  <a:pt x="6869" y="1086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71" name="Arrow"/>
          <p:cNvSpPr/>
          <p:nvPr/>
        </p:nvSpPr>
        <p:spPr>
          <a:xfrm rot="1006416">
            <a:off x="2510345" y="8646646"/>
            <a:ext cx="1110528" cy="768108"/>
          </a:xfrm>
          <a:prstGeom prst="rightArrow">
            <a:avLst>
              <a:gd name="adj1" fmla="val 31166"/>
              <a:gd name="adj2" fmla="val 66678"/>
            </a:avLst>
          </a:prstGeom>
          <a:solidFill>
            <a:srgbClr val="012F7B"/>
          </a:solidFill>
          <a:ln w="50800">
            <a:solidFill>
              <a:srgbClr val="D9C9FE"/>
            </a:solidFill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372" name="Line"/>
          <p:cNvSpPr/>
          <p:nvPr/>
        </p:nvSpPr>
        <p:spPr>
          <a:xfrm>
            <a:off x="980179" y="10321513"/>
            <a:ext cx="3459225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373" name="Line"/>
          <p:cNvSpPr/>
          <p:nvPr/>
        </p:nvSpPr>
        <p:spPr>
          <a:xfrm flipV="1">
            <a:off x="3384020" y="8322137"/>
            <a:ext cx="2259105" cy="1969685"/>
          </a:xfrm>
          <a:prstGeom prst="line">
            <a:avLst/>
          </a:prstGeom>
          <a:ln w="50800">
            <a:solidFill>
              <a:srgbClr val="000000">
                <a:alpha val="20000"/>
              </a:srgbClr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pic>
        <p:nvPicPr>
          <p:cNvPr id="375" name="Connection Line" descr="Connection Line"/>
          <p:cNvPicPr>
            <a:picLocks/>
          </p:cNvPicPr>
          <p:nvPr/>
        </p:nvPicPr>
        <p:blipFill>
          <a:blip r:embed="rId7">
            <a:alphaModFix amt="43000"/>
          </a:blip>
          <a:stretch>
            <a:fillRect/>
          </a:stretch>
        </p:blipFill>
        <p:spPr>
          <a:xfrm>
            <a:off x="13944581" y="7916171"/>
            <a:ext cx="7670801" cy="2406577"/>
          </a:xfrm>
          <a:prstGeom prst="rect">
            <a:avLst/>
          </a:prstGeom>
        </p:spPr>
      </p:pic>
      <p:sp>
        <p:nvSpPr>
          <p:cNvPr id="4" name="View inside the target chamber.…">
            <a:extLst>
              <a:ext uri="{FF2B5EF4-FFF2-40B4-BE49-F238E27FC236}">
                <a16:creationId xmlns:a16="http://schemas.microsoft.com/office/drawing/2014/main" id="{2CE6E90E-A232-B829-6A72-8C44B6AB27BB}"/>
              </a:ext>
            </a:extLst>
          </p:cNvPr>
          <p:cNvSpPr/>
          <p:nvPr/>
        </p:nvSpPr>
        <p:spPr>
          <a:xfrm>
            <a:off x="7137462" y="11254699"/>
            <a:ext cx="2358961" cy="6986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6200" tIns="76200" rIns="76200" bIns="76200" numCol="1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lang="en-GB" noProof="0" dirty="0"/>
              <a:t>Hadron arm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32FC56-E167-EFC6-F0F4-3E2FCED07DFE}"/>
              </a:ext>
            </a:extLst>
          </p:cNvPr>
          <p:cNvSpPr txBox="1"/>
          <p:nvPr/>
        </p:nvSpPr>
        <p:spPr>
          <a:xfrm>
            <a:off x="2687568" y="8230429"/>
            <a:ext cx="2524539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lang="en-GB" noProof="0" dirty="0"/>
              <a:t>Electron arm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75770-1663-93E9-E31B-AFA81D6BE1C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DD3BEA-F465-41A1-C36E-3D4C1EEC2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HUGS 2025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Experimental systems: Hadron ar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dirty="0" err="1"/>
              <a:t>GEn</a:t>
            </a:r>
            <a:r>
              <a:rPr lang="en-GB" dirty="0"/>
              <a:t>-RP: Hadron </a:t>
            </a:r>
            <a:r>
              <a:rPr lang="en-GB" sz="8000" dirty="0"/>
              <a:t>arm</a:t>
            </a:r>
            <a:endParaRPr lang="en-GB" noProof="0" dirty="0"/>
          </a:p>
        </p:txBody>
      </p:sp>
      <p:sp>
        <p:nvSpPr>
          <p:cNvPr id="381" name="Hadron Calorimeter (HCal)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lang="en-GB" noProof="0" dirty="0"/>
              <a:t>Hadron Calorimeter (</a:t>
            </a:r>
            <a:r>
              <a:rPr lang="en-GB" noProof="0" dirty="0" err="1"/>
              <a:t>HCal</a:t>
            </a:r>
            <a:r>
              <a:rPr lang="en-GB" noProof="0" dirty="0"/>
              <a:t>)</a:t>
            </a:r>
          </a:p>
        </p:txBody>
      </p:sp>
      <p:pic>
        <p:nvPicPr>
          <p:cNvPr id="384" name="GLA_logo-white.png" descr="GLA_logo-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image.png" descr="imag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660678" y="2462609"/>
            <a:ext cx="8764982" cy="9501861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386" name="image.png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2699" y="9161264"/>
            <a:ext cx="8013701" cy="4184254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387" name="planview_CE (2).png" descr="planview_CE (2).png"/>
          <p:cNvPicPr>
            <a:picLocks noChangeAspect="1"/>
          </p:cNvPicPr>
          <p:nvPr/>
        </p:nvPicPr>
        <p:blipFill>
          <a:blip r:embed="rId6"/>
          <a:srcRect l="10164" t="2834" r="4630" b="2323"/>
          <a:stretch>
            <a:fillRect/>
          </a:stretch>
        </p:blipFill>
        <p:spPr>
          <a:xfrm>
            <a:off x="3324393" y="8385298"/>
            <a:ext cx="6111481" cy="51753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869" y="0"/>
                </a:moveTo>
                <a:cubicBezTo>
                  <a:pt x="6751" y="0"/>
                  <a:pt x="6662" y="70"/>
                  <a:pt x="6444" y="326"/>
                </a:cubicBezTo>
                <a:cubicBezTo>
                  <a:pt x="6344" y="443"/>
                  <a:pt x="6229" y="568"/>
                  <a:pt x="6187" y="605"/>
                </a:cubicBezTo>
                <a:cubicBezTo>
                  <a:pt x="6146" y="641"/>
                  <a:pt x="5975" y="823"/>
                  <a:pt x="5808" y="1007"/>
                </a:cubicBezTo>
                <a:cubicBezTo>
                  <a:pt x="5642" y="1191"/>
                  <a:pt x="5385" y="1471"/>
                  <a:pt x="5238" y="1628"/>
                </a:cubicBezTo>
                <a:cubicBezTo>
                  <a:pt x="4963" y="1921"/>
                  <a:pt x="4919" y="1982"/>
                  <a:pt x="4919" y="2080"/>
                </a:cubicBezTo>
                <a:cubicBezTo>
                  <a:pt x="4919" y="2134"/>
                  <a:pt x="4698" y="2428"/>
                  <a:pt x="4658" y="2428"/>
                </a:cubicBezTo>
                <a:cubicBezTo>
                  <a:pt x="4648" y="2428"/>
                  <a:pt x="4596" y="2386"/>
                  <a:pt x="4542" y="2335"/>
                </a:cubicBezTo>
                <a:cubicBezTo>
                  <a:pt x="4401" y="2203"/>
                  <a:pt x="4310" y="2213"/>
                  <a:pt x="4122" y="2378"/>
                </a:cubicBezTo>
                <a:cubicBezTo>
                  <a:pt x="4039" y="2452"/>
                  <a:pt x="3934" y="2556"/>
                  <a:pt x="3892" y="2609"/>
                </a:cubicBezTo>
                <a:cubicBezTo>
                  <a:pt x="3850" y="2662"/>
                  <a:pt x="3809" y="2705"/>
                  <a:pt x="3800" y="2705"/>
                </a:cubicBezTo>
                <a:cubicBezTo>
                  <a:pt x="3791" y="2705"/>
                  <a:pt x="3724" y="2618"/>
                  <a:pt x="3653" y="2513"/>
                </a:cubicBezTo>
                <a:cubicBezTo>
                  <a:pt x="3581" y="2407"/>
                  <a:pt x="3425" y="2198"/>
                  <a:pt x="3306" y="2051"/>
                </a:cubicBezTo>
                <a:cubicBezTo>
                  <a:pt x="3112" y="1809"/>
                  <a:pt x="3081" y="1782"/>
                  <a:pt x="2996" y="1782"/>
                </a:cubicBezTo>
                <a:cubicBezTo>
                  <a:pt x="2890" y="1782"/>
                  <a:pt x="2832" y="1824"/>
                  <a:pt x="2644" y="2027"/>
                </a:cubicBezTo>
                <a:cubicBezTo>
                  <a:pt x="2473" y="2212"/>
                  <a:pt x="2317" y="2379"/>
                  <a:pt x="2096" y="2612"/>
                </a:cubicBezTo>
                <a:cubicBezTo>
                  <a:pt x="1995" y="2718"/>
                  <a:pt x="1890" y="2834"/>
                  <a:pt x="1861" y="2870"/>
                </a:cubicBezTo>
                <a:cubicBezTo>
                  <a:pt x="1833" y="2907"/>
                  <a:pt x="1739" y="2999"/>
                  <a:pt x="1652" y="3077"/>
                </a:cubicBezTo>
                <a:cubicBezTo>
                  <a:pt x="1566" y="3156"/>
                  <a:pt x="1461" y="3277"/>
                  <a:pt x="1421" y="3346"/>
                </a:cubicBezTo>
                <a:cubicBezTo>
                  <a:pt x="1349" y="3469"/>
                  <a:pt x="1348" y="3473"/>
                  <a:pt x="1393" y="3554"/>
                </a:cubicBezTo>
                <a:cubicBezTo>
                  <a:pt x="1418" y="3600"/>
                  <a:pt x="1506" y="3722"/>
                  <a:pt x="1589" y="3824"/>
                </a:cubicBezTo>
                <a:cubicBezTo>
                  <a:pt x="1871" y="4173"/>
                  <a:pt x="2159" y="4563"/>
                  <a:pt x="2160" y="4600"/>
                </a:cubicBezTo>
                <a:cubicBezTo>
                  <a:pt x="2160" y="4619"/>
                  <a:pt x="2117" y="4681"/>
                  <a:pt x="2063" y="4737"/>
                </a:cubicBezTo>
                <a:cubicBezTo>
                  <a:pt x="1709" y="5111"/>
                  <a:pt x="1701" y="5153"/>
                  <a:pt x="1924" y="5429"/>
                </a:cubicBezTo>
                <a:cubicBezTo>
                  <a:pt x="2106" y="5654"/>
                  <a:pt x="2167" y="5698"/>
                  <a:pt x="2268" y="5674"/>
                </a:cubicBezTo>
                <a:lnTo>
                  <a:pt x="2345" y="5656"/>
                </a:lnTo>
                <a:lnTo>
                  <a:pt x="2302" y="5739"/>
                </a:lnTo>
                <a:cubicBezTo>
                  <a:pt x="2278" y="5785"/>
                  <a:pt x="2167" y="5906"/>
                  <a:pt x="2054" y="6007"/>
                </a:cubicBezTo>
                <a:cubicBezTo>
                  <a:pt x="1940" y="6109"/>
                  <a:pt x="1847" y="6202"/>
                  <a:pt x="1847" y="6214"/>
                </a:cubicBezTo>
                <a:cubicBezTo>
                  <a:pt x="1847" y="6254"/>
                  <a:pt x="1577" y="6474"/>
                  <a:pt x="1484" y="6511"/>
                </a:cubicBezTo>
                <a:cubicBezTo>
                  <a:pt x="1359" y="6560"/>
                  <a:pt x="1275" y="6663"/>
                  <a:pt x="1275" y="6764"/>
                </a:cubicBezTo>
                <a:cubicBezTo>
                  <a:pt x="1275" y="6826"/>
                  <a:pt x="1248" y="6872"/>
                  <a:pt x="1174" y="6936"/>
                </a:cubicBezTo>
                <a:cubicBezTo>
                  <a:pt x="1092" y="7007"/>
                  <a:pt x="736" y="7391"/>
                  <a:pt x="373" y="7798"/>
                </a:cubicBezTo>
                <a:cubicBezTo>
                  <a:pt x="340" y="7835"/>
                  <a:pt x="313" y="7879"/>
                  <a:pt x="313" y="7897"/>
                </a:cubicBezTo>
                <a:cubicBezTo>
                  <a:pt x="313" y="7915"/>
                  <a:pt x="264" y="7929"/>
                  <a:pt x="206" y="7929"/>
                </a:cubicBezTo>
                <a:cubicBezTo>
                  <a:pt x="77" y="7929"/>
                  <a:pt x="0" y="7974"/>
                  <a:pt x="0" y="8049"/>
                </a:cubicBezTo>
                <a:cubicBezTo>
                  <a:pt x="0" y="8133"/>
                  <a:pt x="65" y="8181"/>
                  <a:pt x="212" y="8208"/>
                </a:cubicBezTo>
                <a:cubicBezTo>
                  <a:pt x="326" y="8230"/>
                  <a:pt x="515" y="8331"/>
                  <a:pt x="858" y="8553"/>
                </a:cubicBezTo>
                <a:cubicBezTo>
                  <a:pt x="909" y="8585"/>
                  <a:pt x="1028" y="8662"/>
                  <a:pt x="1124" y="8724"/>
                </a:cubicBezTo>
                <a:cubicBezTo>
                  <a:pt x="1425" y="8917"/>
                  <a:pt x="1885" y="9228"/>
                  <a:pt x="1953" y="9282"/>
                </a:cubicBezTo>
                <a:cubicBezTo>
                  <a:pt x="1988" y="9310"/>
                  <a:pt x="2057" y="9350"/>
                  <a:pt x="2107" y="9370"/>
                </a:cubicBezTo>
                <a:cubicBezTo>
                  <a:pt x="2156" y="9389"/>
                  <a:pt x="2228" y="9437"/>
                  <a:pt x="2264" y="9476"/>
                </a:cubicBezTo>
                <a:cubicBezTo>
                  <a:pt x="2300" y="9514"/>
                  <a:pt x="2382" y="9571"/>
                  <a:pt x="2446" y="9603"/>
                </a:cubicBezTo>
                <a:cubicBezTo>
                  <a:pt x="2511" y="9635"/>
                  <a:pt x="2582" y="9677"/>
                  <a:pt x="2603" y="9697"/>
                </a:cubicBezTo>
                <a:cubicBezTo>
                  <a:pt x="2625" y="9717"/>
                  <a:pt x="2741" y="9793"/>
                  <a:pt x="2863" y="9865"/>
                </a:cubicBezTo>
                <a:cubicBezTo>
                  <a:pt x="3150" y="10034"/>
                  <a:pt x="3246" y="10096"/>
                  <a:pt x="3286" y="10135"/>
                </a:cubicBezTo>
                <a:cubicBezTo>
                  <a:pt x="3305" y="10152"/>
                  <a:pt x="3621" y="10348"/>
                  <a:pt x="3989" y="10569"/>
                </a:cubicBezTo>
                <a:cubicBezTo>
                  <a:pt x="4652" y="10966"/>
                  <a:pt x="4891" y="11134"/>
                  <a:pt x="4892" y="11210"/>
                </a:cubicBezTo>
                <a:cubicBezTo>
                  <a:pt x="4893" y="11231"/>
                  <a:pt x="4869" y="11313"/>
                  <a:pt x="4839" y="11393"/>
                </a:cubicBezTo>
                <a:cubicBezTo>
                  <a:pt x="4661" y="11867"/>
                  <a:pt x="4598" y="12029"/>
                  <a:pt x="4463" y="12369"/>
                </a:cubicBezTo>
                <a:cubicBezTo>
                  <a:pt x="4396" y="12538"/>
                  <a:pt x="4333" y="12705"/>
                  <a:pt x="4322" y="12738"/>
                </a:cubicBezTo>
                <a:cubicBezTo>
                  <a:pt x="4277" y="12876"/>
                  <a:pt x="4176" y="13108"/>
                  <a:pt x="4157" y="13118"/>
                </a:cubicBezTo>
                <a:cubicBezTo>
                  <a:pt x="4147" y="13123"/>
                  <a:pt x="4138" y="13147"/>
                  <a:pt x="4138" y="13169"/>
                </a:cubicBezTo>
                <a:cubicBezTo>
                  <a:pt x="4138" y="13191"/>
                  <a:pt x="4116" y="13263"/>
                  <a:pt x="4087" y="13328"/>
                </a:cubicBezTo>
                <a:cubicBezTo>
                  <a:pt x="4019" y="13485"/>
                  <a:pt x="3904" y="13790"/>
                  <a:pt x="3904" y="13815"/>
                </a:cubicBezTo>
                <a:cubicBezTo>
                  <a:pt x="3904" y="13839"/>
                  <a:pt x="3752" y="14227"/>
                  <a:pt x="3672" y="14406"/>
                </a:cubicBezTo>
                <a:cubicBezTo>
                  <a:pt x="3659" y="14436"/>
                  <a:pt x="3613" y="14550"/>
                  <a:pt x="3571" y="14660"/>
                </a:cubicBezTo>
                <a:cubicBezTo>
                  <a:pt x="3529" y="14769"/>
                  <a:pt x="3452" y="14963"/>
                  <a:pt x="3400" y="15092"/>
                </a:cubicBezTo>
                <a:cubicBezTo>
                  <a:pt x="3348" y="15220"/>
                  <a:pt x="3305" y="15338"/>
                  <a:pt x="3305" y="15354"/>
                </a:cubicBezTo>
                <a:cubicBezTo>
                  <a:pt x="3304" y="15369"/>
                  <a:pt x="3281" y="15416"/>
                  <a:pt x="3253" y="15458"/>
                </a:cubicBezTo>
                <a:cubicBezTo>
                  <a:pt x="3225" y="15500"/>
                  <a:pt x="3203" y="15580"/>
                  <a:pt x="3202" y="15635"/>
                </a:cubicBezTo>
                <a:cubicBezTo>
                  <a:pt x="3202" y="15690"/>
                  <a:pt x="3190" y="15734"/>
                  <a:pt x="3176" y="15734"/>
                </a:cubicBezTo>
                <a:cubicBezTo>
                  <a:pt x="3132" y="15734"/>
                  <a:pt x="3147" y="15906"/>
                  <a:pt x="3195" y="15956"/>
                </a:cubicBezTo>
                <a:cubicBezTo>
                  <a:pt x="3236" y="15999"/>
                  <a:pt x="3488" y="16147"/>
                  <a:pt x="3761" y="16288"/>
                </a:cubicBezTo>
                <a:cubicBezTo>
                  <a:pt x="3818" y="16317"/>
                  <a:pt x="3946" y="16387"/>
                  <a:pt x="4047" y="16442"/>
                </a:cubicBezTo>
                <a:cubicBezTo>
                  <a:pt x="4278" y="16569"/>
                  <a:pt x="4535" y="16707"/>
                  <a:pt x="4685" y="16786"/>
                </a:cubicBezTo>
                <a:cubicBezTo>
                  <a:pt x="4749" y="16820"/>
                  <a:pt x="4856" y="16879"/>
                  <a:pt x="4922" y="16917"/>
                </a:cubicBezTo>
                <a:cubicBezTo>
                  <a:pt x="4988" y="16955"/>
                  <a:pt x="5145" y="17038"/>
                  <a:pt x="5273" y="17101"/>
                </a:cubicBezTo>
                <a:cubicBezTo>
                  <a:pt x="5400" y="17164"/>
                  <a:pt x="5592" y="17263"/>
                  <a:pt x="5699" y="17323"/>
                </a:cubicBezTo>
                <a:cubicBezTo>
                  <a:pt x="5872" y="17419"/>
                  <a:pt x="5909" y="17429"/>
                  <a:pt x="6033" y="17412"/>
                </a:cubicBezTo>
                <a:cubicBezTo>
                  <a:pt x="6110" y="17402"/>
                  <a:pt x="6207" y="17372"/>
                  <a:pt x="6249" y="17346"/>
                </a:cubicBezTo>
                <a:cubicBezTo>
                  <a:pt x="6327" y="17298"/>
                  <a:pt x="6504" y="17041"/>
                  <a:pt x="6506" y="16973"/>
                </a:cubicBezTo>
                <a:cubicBezTo>
                  <a:pt x="6506" y="16953"/>
                  <a:pt x="6527" y="16890"/>
                  <a:pt x="6553" y="16834"/>
                </a:cubicBezTo>
                <a:cubicBezTo>
                  <a:pt x="6579" y="16779"/>
                  <a:pt x="6617" y="16685"/>
                  <a:pt x="6636" y="16626"/>
                </a:cubicBezTo>
                <a:cubicBezTo>
                  <a:pt x="6709" y="16401"/>
                  <a:pt x="6828" y="16075"/>
                  <a:pt x="6879" y="15965"/>
                </a:cubicBezTo>
                <a:cubicBezTo>
                  <a:pt x="6984" y="15732"/>
                  <a:pt x="7102" y="15448"/>
                  <a:pt x="7154" y="15304"/>
                </a:cubicBezTo>
                <a:cubicBezTo>
                  <a:pt x="7333" y="14802"/>
                  <a:pt x="7440" y="14527"/>
                  <a:pt x="7515" y="14368"/>
                </a:cubicBezTo>
                <a:cubicBezTo>
                  <a:pt x="7532" y="14334"/>
                  <a:pt x="7573" y="14237"/>
                  <a:pt x="7608" y="14153"/>
                </a:cubicBezTo>
                <a:cubicBezTo>
                  <a:pt x="7643" y="14068"/>
                  <a:pt x="7697" y="13940"/>
                  <a:pt x="7727" y="13868"/>
                </a:cubicBezTo>
                <a:cubicBezTo>
                  <a:pt x="7862" y="13550"/>
                  <a:pt x="7886" y="13482"/>
                  <a:pt x="7886" y="13432"/>
                </a:cubicBezTo>
                <a:cubicBezTo>
                  <a:pt x="7886" y="13355"/>
                  <a:pt x="7940" y="13306"/>
                  <a:pt x="8023" y="13306"/>
                </a:cubicBezTo>
                <a:cubicBezTo>
                  <a:pt x="8075" y="13306"/>
                  <a:pt x="8127" y="13344"/>
                  <a:pt x="8199" y="13431"/>
                </a:cubicBezTo>
                <a:cubicBezTo>
                  <a:pt x="8255" y="13498"/>
                  <a:pt x="8322" y="13553"/>
                  <a:pt x="8347" y="13553"/>
                </a:cubicBezTo>
                <a:cubicBezTo>
                  <a:pt x="8373" y="13554"/>
                  <a:pt x="8416" y="13575"/>
                  <a:pt x="8444" y="13600"/>
                </a:cubicBezTo>
                <a:cubicBezTo>
                  <a:pt x="8472" y="13624"/>
                  <a:pt x="8521" y="13644"/>
                  <a:pt x="8553" y="13644"/>
                </a:cubicBezTo>
                <a:cubicBezTo>
                  <a:pt x="8613" y="13644"/>
                  <a:pt x="8784" y="13742"/>
                  <a:pt x="8920" y="13851"/>
                </a:cubicBezTo>
                <a:cubicBezTo>
                  <a:pt x="9028" y="13939"/>
                  <a:pt x="9346" y="14123"/>
                  <a:pt x="9430" y="14148"/>
                </a:cubicBezTo>
                <a:cubicBezTo>
                  <a:pt x="9471" y="14160"/>
                  <a:pt x="9577" y="14210"/>
                  <a:pt x="9667" y="14260"/>
                </a:cubicBezTo>
                <a:cubicBezTo>
                  <a:pt x="9757" y="14310"/>
                  <a:pt x="9849" y="14352"/>
                  <a:pt x="9871" y="14352"/>
                </a:cubicBezTo>
                <a:cubicBezTo>
                  <a:pt x="9934" y="14352"/>
                  <a:pt x="10087" y="14435"/>
                  <a:pt x="10127" y="14492"/>
                </a:cubicBezTo>
                <a:cubicBezTo>
                  <a:pt x="10171" y="14555"/>
                  <a:pt x="10352" y="14657"/>
                  <a:pt x="10422" y="14658"/>
                </a:cubicBezTo>
                <a:cubicBezTo>
                  <a:pt x="10496" y="14659"/>
                  <a:pt x="10566" y="14568"/>
                  <a:pt x="10566" y="14472"/>
                </a:cubicBezTo>
                <a:cubicBezTo>
                  <a:pt x="10566" y="14426"/>
                  <a:pt x="10588" y="14335"/>
                  <a:pt x="10615" y="14270"/>
                </a:cubicBezTo>
                <a:cubicBezTo>
                  <a:pt x="10642" y="14205"/>
                  <a:pt x="10678" y="14114"/>
                  <a:pt x="10694" y="14067"/>
                </a:cubicBezTo>
                <a:cubicBezTo>
                  <a:pt x="10717" y="13999"/>
                  <a:pt x="10732" y="13987"/>
                  <a:pt x="10768" y="14009"/>
                </a:cubicBezTo>
                <a:cubicBezTo>
                  <a:pt x="10793" y="14024"/>
                  <a:pt x="10873" y="14067"/>
                  <a:pt x="10945" y="14105"/>
                </a:cubicBezTo>
                <a:cubicBezTo>
                  <a:pt x="11128" y="14202"/>
                  <a:pt x="11764" y="14574"/>
                  <a:pt x="11764" y="14583"/>
                </a:cubicBezTo>
                <a:cubicBezTo>
                  <a:pt x="11764" y="14608"/>
                  <a:pt x="11608" y="14782"/>
                  <a:pt x="11586" y="14782"/>
                </a:cubicBezTo>
                <a:cubicBezTo>
                  <a:pt x="11537" y="14782"/>
                  <a:pt x="11478" y="14878"/>
                  <a:pt x="11478" y="14956"/>
                </a:cubicBezTo>
                <a:cubicBezTo>
                  <a:pt x="11478" y="14998"/>
                  <a:pt x="11469" y="15028"/>
                  <a:pt x="11458" y="15022"/>
                </a:cubicBezTo>
                <a:cubicBezTo>
                  <a:pt x="11448" y="15017"/>
                  <a:pt x="11366" y="14968"/>
                  <a:pt x="11277" y="14913"/>
                </a:cubicBezTo>
                <a:cubicBezTo>
                  <a:pt x="11089" y="14797"/>
                  <a:pt x="11062" y="14793"/>
                  <a:pt x="10980" y="14872"/>
                </a:cubicBezTo>
                <a:lnTo>
                  <a:pt x="10918" y="14931"/>
                </a:lnTo>
                <a:lnTo>
                  <a:pt x="10970" y="15012"/>
                </a:lnTo>
                <a:cubicBezTo>
                  <a:pt x="11020" y="15090"/>
                  <a:pt x="11174" y="15205"/>
                  <a:pt x="11465" y="15383"/>
                </a:cubicBezTo>
                <a:cubicBezTo>
                  <a:pt x="11537" y="15427"/>
                  <a:pt x="11666" y="15517"/>
                  <a:pt x="11752" y="15582"/>
                </a:cubicBezTo>
                <a:cubicBezTo>
                  <a:pt x="11837" y="15648"/>
                  <a:pt x="12013" y="15766"/>
                  <a:pt x="12141" y="15844"/>
                </a:cubicBezTo>
                <a:cubicBezTo>
                  <a:pt x="12270" y="15922"/>
                  <a:pt x="12417" y="16012"/>
                  <a:pt x="12467" y="16048"/>
                </a:cubicBezTo>
                <a:cubicBezTo>
                  <a:pt x="12517" y="16083"/>
                  <a:pt x="12779" y="16244"/>
                  <a:pt x="13050" y="16405"/>
                </a:cubicBezTo>
                <a:cubicBezTo>
                  <a:pt x="13321" y="16566"/>
                  <a:pt x="13620" y="16760"/>
                  <a:pt x="13714" y="16836"/>
                </a:cubicBezTo>
                <a:cubicBezTo>
                  <a:pt x="13963" y="17038"/>
                  <a:pt x="14535" y="17394"/>
                  <a:pt x="14612" y="17394"/>
                </a:cubicBezTo>
                <a:cubicBezTo>
                  <a:pt x="14628" y="17394"/>
                  <a:pt x="14668" y="17372"/>
                  <a:pt x="14701" y="17344"/>
                </a:cubicBezTo>
                <a:cubicBezTo>
                  <a:pt x="14745" y="17309"/>
                  <a:pt x="14757" y="17277"/>
                  <a:pt x="14746" y="17227"/>
                </a:cubicBezTo>
                <a:cubicBezTo>
                  <a:pt x="14734" y="17168"/>
                  <a:pt x="14748" y="17149"/>
                  <a:pt x="14843" y="17106"/>
                </a:cubicBezTo>
                <a:cubicBezTo>
                  <a:pt x="15008" y="17031"/>
                  <a:pt x="15023" y="17038"/>
                  <a:pt x="15003" y="17172"/>
                </a:cubicBezTo>
                <a:cubicBezTo>
                  <a:pt x="14992" y="17246"/>
                  <a:pt x="14958" y="17312"/>
                  <a:pt x="14910" y="17358"/>
                </a:cubicBezTo>
                <a:cubicBezTo>
                  <a:pt x="14869" y="17397"/>
                  <a:pt x="14836" y="17447"/>
                  <a:pt x="14836" y="17469"/>
                </a:cubicBezTo>
                <a:cubicBezTo>
                  <a:pt x="14836" y="17569"/>
                  <a:pt x="14991" y="17696"/>
                  <a:pt x="15512" y="18017"/>
                </a:cubicBezTo>
                <a:cubicBezTo>
                  <a:pt x="15648" y="18101"/>
                  <a:pt x="15795" y="18191"/>
                  <a:pt x="15837" y="18217"/>
                </a:cubicBezTo>
                <a:cubicBezTo>
                  <a:pt x="15880" y="18244"/>
                  <a:pt x="15921" y="18275"/>
                  <a:pt x="15929" y="18287"/>
                </a:cubicBezTo>
                <a:cubicBezTo>
                  <a:pt x="15936" y="18298"/>
                  <a:pt x="15988" y="18338"/>
                  <a:pt x="16045" y="18375"/>
                </a:cubicBezTo>
                <a:cubicBezTo>
                  <a:pt x="16445" y="18632"/>
                  <a:pt x="16923" y="18953"/>
                  <a:pt x="16976" y="19002"/>
                </a:cubicBezTo>
                <a:cubicBezTo>
                  <a:pt x="17038" y="19059"/>
                  <a:pt x="17033" y="19170"/>
                  <a:pt x="16965" y="19300"/>
                </a:cubicBezTo>
                <a:cubicBezTo>
                  <a:pt x="16844" y="19534"/>
                  <a:pt x="16814" y="19612"/>
                  <a:pt x="16814" y="19685"/>
                </a:cubicBezTo>
                <a:cubicBezTo>
                  <a:pt x="16814" y="19726"/>
                  <a:pt x="16801" y="19761"/>
                  <a:pt x="16787" y="19761"/>
                </a:cubicBezTo>
                <a:cubicBezTo>
                  <a:pt x="16773" y="19761"/>
                  <a:pt x="16762" y="19794"/>
                  <a:pt x="16762" y="19835"/>
                </a:cubicBezTo>
                <a:cubicBezTo>
                  <a:pt x="16762" y="19877"/>
                  <a:pt x="16749" y="19919"/>
                  <a:pt x="16735" y="19930"/>
                </a:cubicBezTo>
                <a:cubicBezTo>
                  <a:pt x="16689" y="19963"/>
                  <a:pt x="16705" y="20154"/>
                  <a:pt x="16759" y="20213"/>
                </a:cubicBezTo>
                <a:cubicBezTo>
                  <a:pt x="16787" y="20243"/>
                  <a:pt x="16890" y="20301"/>
                  <a:pt x="16988" y="20342"/>
                </a:cubicBezTo>
                <a:cubicBezTo>
                  <a:pt x="17085" y="20383"/>
                  <a:pt x="17188" y="20434"/>
                  <a:pt x="17216" y="20455"/>
                </a:cubicBezTo>
                <a:cubicBezTo>
                  <a:pt x="17245" y="20476"/>
                  <a:pt x="17298" y="20502"/>
                  <a:pt x="17334" y="20514"/>
                </a:cubicBezTo>
                <a:cubicBezTo>
                  <a:pt x="17370" y="20527"/>
                  <a:pt x="17540" y="20616"/>
                  <a:pt x="17711" y="20713"/>
                </a:cubicBezTo>
                <a:cubicBezTo>
                  <a:pt x="18023" y="20889"/>
                  <a:pt x="18318" y="21052"/>
                  <a:pt x="18466" y="21129"/>
                </a:cubicBezTo>
                <a:cubicBezTo>
                  <a:pt x="18509" y="21151"/>
                  <a:pt x="18638" y="21222"/>
                  <a:pt x="18752" y="21285"/>
                </a:cubicBezTo>
                <a:cubicBezTo>
                  <a:pt x="19094" y="21471"/>
                  <a:pt x="19291" y="21552"/>
                  <a:pt x="19442" y="21574"/>
                </a:cubicBezTo>
                <a:cubicBezTo>
                  <a:pt x="19560" y="21591"/>
                  <a:pt x="19628" y="21600"/>
                  <a:pt x="19674" y="21598"/>
                </a:cubicBezTo>
                <a:cubicBezTo>
                  <a:pt x="19720" y="21595"/>
                  <a:pt x="19743" y="21583"/>
                  <a:pt x="19773" y="21558"/>
                </a:cubicBezTo>
                <a:cubicBezTo>
                  <a:pt x="19828" y="21513"/>
                  <a:pt x="20067" y="20978"/>
                  <a:pt x="20067" y="20900"/>
                </a:cubicBezTo>
                <a:cubicBezTo>
                  <a:pt x="20067" y="20880"/>
                  <a:pt x="20102" y="20802"/>
                  <a:pt x="20145" y="20728"/>
                </a:cubicBezTo>
                <a:cubicBezTo>
                  <a:pt x="20188" y="20654"/>
                  <a:pt x="20222" y="20576"/>
                  <a:pt x="20222" y="20553"/>
                </a:cubicBezTo>
                <a:cubicBezTo>
                  <a:pt x="20222" y="20529"/>
                  <a:pt x="20258" y="20428"/>
                  <a:pt x="20301" y="20329"/>
                </a:cubicBezTo>
                <a:cubicBezTo>
                  <a:pt x="20344" y="20230"/>
                  <a:pt x="20379" y="20133"/>
                  <a:pt x="20379" y="20114"/>
                </a:cubicBezTo>
                <a:cubicBezTo>
                  <a:pt x="20379" y="20094"/>
                  <a:pt x="20407" y="20039"/>
                  <a:pt x="20441" y="19993"/>
                </a:cubicBezTo>
                <a:cubicBezTo>
                  <a:pt x="20522" y="19881"/>
                  <a:pt x="20614" y="19677"/>
                  <a:pt x="20614" y="19607"/>
                </a:cubicBezTo>
                <a:cubicBezTo>
                  <a:pt x="20614" y="19555"/>
                  <a:pt x="20647" y="19462"/>
                  <a:pt x="20772" y="19173"/>
                </a:cubicBezTo>
                <a:cubicBezTo>
                  <a:pt x="20799" y="19111"/>
                  <a:pt x="20821" y="19041"/>
                  <a:pt x="20821" y="19016"/>
                </a:cubicBezTo>
                <a:cubicBezTo>
                  <a:pt x="20821" y="18990"/>
                  <a:pt x="20862" y="18876"/>
                  <a:pt x="20912" y="18760"/>
                </a:cubicBezTo>
                <a:cubicBezTo>
                  <a:pt x="20962" y="18645"/>
                  <a:pt x="21003" y="18527"/>
                  <a:pt x="21003" y="18500"/>
                </a:cubicBezTo>
                <a:cubicBezTo>
                  <a:pt x="21003" y="18473"/>
                  <a:pt x="21014" y="18439"/>
                  <a:pt x="21027" y="18423"/>
                </a:cubicBezTo>
                <a:cubicBezTo>
                  <a:pt x="21064" y="18377"/>
                  <a:pt x="21159" y="18164"/>
                  <a:pt x="21159" y="18128"/>
                </a:cubicBezTo>
                <a:cubicBezTo>
                  <a:pt x="21159" y="18110"/>
                  <a:pt x="21181" y="18058"/>
                  <a:pt x="21208" y="18013"/>
                </a:cubicBezTo>
                <a:cubicBezTo>
                  <a:pt x="21235" y="17969"/>
                  <a:pt x="21277" y="17863"/>
                  <a:pt x="21301" y="17778"/>
                </a:cubicBezTo>
                <a:cubicBezTo>
                  <a:pt x="21325" y="17694"/>
                  <a:pt x="21367" y="17587"/>
                  <a:pt x="21395" y="17541"/>
                </a:cubicBezTo>
                <a:cubicBezTo>
                  <a:pt x="21423" y="17496"/>
                  <a:pt x="21447" y="17432"/>
                  <a:pt x="21447" y="17399"/>
                </a:cubicBezTo>
                <a:cubicBezTo>
                  <a:pt x="21447" y="17366"/>
                  <a:pt x="21481" y="17260"/>
                  <a:pt x="21524" y="17164"/>
                </a:cubicBezTo>
                <a:cubicBezTo>
                  <a:pt x="21574" y="17051"/>
                  <a:pt x="21599" y="16968"/>
                  <a:pt x="21600" y="16904"/>
                </a:cubicBezTo>
                <a:cubicBezTo>
                  <a:pt x="21600" y="16839"/>
                  <a:pt x="21576" y="16793"/>
                  <a:pt x="21527" y="16751"/>
                </a:cubicBezTo>
                <a:cubicBezTo>
                  <a:pt x="21485" y="16716"/>
                  <a:pt x="21446" y="16687"/>
                  <a:pt x="21440" y="16687"/>
                </a:cubicBezTo>
                <a:cubicBezTo>
                  <a:pt x="21434" y="16687"/>
                  <a:pt x="21379" y="16631"/>
                  <a:pt x="21318" y="16563"/>
                </a:cubicBezTo>
                <a:cubicBezTo>
                  <a:pt x="21225" y="16459"/>
                  <a:pt x="20872" y="16226"/>
                  <a:pt x="20806" y="16226"/>
                </a:cubicBezTo>
                <a:cubicBezTo>
                  <a:pt x="20795" y="16226"/>
                  <a:pt x="20709" y="16181"/>
                  <a:pt x="20615" y="16124"/>
                </a:cubicBezTo>
                <a:cubicBezTo>
                  <a:pt x="20521" y="16067"/>
                  <a:pt x="20415" y="16009"/>
                  <a:pt x="20379" y="15996"/>
                </a:cubicBezTo>
                <a:cubicBezTo>
                  <a:pt x="20344" y="15983"/>
                  <a:pt x="20161" y="15886"/>
                  <a:pt x="19975" y="15781"/>
                </a:cubicBezTo>
                <a:cubicBezTo>
                  <a:pt x="19789" y="15675"/>
                  <a:pt x="19567" y="15549"/>
                  <a:pt x="19482" y="15503"/>
                </a:cubicBezTo>
                <a:cubicBezTo>
                  <a:pt x="19249" y="15376"/>
                  <a:pt x="19022" y="15247"/>
                  <a:pt x="18942" y="15195"/>
                </a:cubicBezTo>
                <a:cubicBezTo>
                  <a:pt x="18894" y="15164"/>
                  <a:pt x="18840" y="15154"/>
                  <a:pt x="18779" y="15168"/>
                </a:cubicBezTo>
                <a:cubicBezTo>
                  <a:pt x="18683" y="15189"/>
                  <a:pt x="18557" y="15287"/>
                  <a:pt x="18557" y="15340"/>
                </a:cubicBezTo>
                <a:cubicBezTo>
                  <a:pt x="18557" y="15357"/>
                  <a:pt x="18522" y="15431"/>
                  <a:pt x="18479" y="15504"/>
                </a:cubicBezTo>
                <a:cubicBezTo>
                  <a:pt x="18436" y="15578"/>
                  <a:pt x="18402" y="15660"/>
                  <a:pt x="18402" y="15685"/>
                </a:cubicBezTo>
                <a:cubicBezTo>
                  <a:pt x="18402" y="15710"/>
                  <a:pt x="18392" y="15734"/>
                  <a:pt x="18381" y="15739"/>
                </a:cubicBezTo>
                <a:cubicBezTo>
                  <a:pt x="18369" y="15745"/>
                  <a:pt x="18326" y="15829"/>
                  <a:pt x="18287" y="15927"/>
                </a:cubicBezTo>
                <a:cubicBezTo>
                  <a:pt x="18247" y="16024"/>
                  <a:pt x="18200" y="16104"/>
                  <a:pt x="18181" y="16104"/>
                </a:cubicBezTo>
                <a:cubicBezTo>
                  <a:pt x="18163" y="16104"/>
                  <a:pt x="18097" y="16070"/>
                  <a:pt x="18034" y="16029"/>
                </a:cubicBezTo>
                <a:cubicBezTo>
                  <a:pt x="17971" y="15988"/>
                  <a:pt x="17775" y="15891"/>
                  <a:pt x="17599" y="15814"/>
                </a:cubicBezTo>
                <a:cubicBezTo>
                  <a:pt x="17424" y="15737"/>
                  <a:pt x="17207" y="15634"/>
                  <a:pt x="17118" y="15585"/>
                </a:cubicBezTo>
                <a:cubicBezTo>
                  <a:pt x="17029" y="15537"/>
                  <a:pt x="16834" y="15445"/>
                  <a:pt x="16683" y="15382"/>
                </a:cubicBezTo>
                <a:cubicBezTo>
                  <a:pt x="16533" y="15319"/>
                  <a:pt x="16340" y="15235"/>
                  <a:pt x="16254" y="15196"/>
                </a:cubicBezTo>
                <a:cubicBezTo>
                  <a:pt x="16168" y="15157"/>
                  <a:pt x="16068" y="15116"/>
                  <a:pt x="16032" y="15105"/>
                </a:cubicBezTo>
                <a:cubicBezTo>
                  <a:pt x="15961" y="15083"/>
                  <a:pt x="15811" y="15010"/>
                  <a:pt x="15739" y="14964"/>
                </a:cubicBezTo>
                <a:cubicBezTo>
                  <a:pt x="15714" y="14948"/>
                  <a:pt x="15580" y="14886"/>
                  <a:pt x="15441" y="14825"/>
                </a:cubicBezTo>
                <a:cubicBezTo>
                  <a:pt x="15301" y="14764"/>
                  <a:pt x="15137" y="14686"/>
                  <a:pt x="15077" y="14655"/>
                </a:cubicBezTo>
                <a:cubicBezTo>
                  <a:pt x="15017" y="14623"/>
                  <a:pt x="14955" y="14598"/>
                  <a:pt x="14940" y="14598"/>
                </a:cubicBezTo>
                <a:cubicBezTo>
                  <a:pt x="14924" y="14598"/>
                  <a:pt x="14893" y="14584"/>
                  <a:pt x="14868" y="14567"/>
                </a:cubicBezTo>
                <a:cubicBezTo>
                  <a:pt x="14843" y="14550"/>
                  <a:pt x="14682" y="14476"/>
                  <a:pt x="14511" y="14401"/>
                </a:cubicBezTo>
                <a:cubicBezTo>
                  <a:pt x="14339" y="14327"/>
                  <a:pt x="14133" y="14231"/>
                  <a:pt x="14055" y="14189"/>
                </a:cubicBezTo>
                <a:cubicBezTo>
                  <a:pt x="13976" y="14147"/>
                  <a:pt x="13865" y="14096"/>
                  <a:pt x="13808" y="14075"/>
                </a:cubicBezTo>
                <a:cubicBezTo>
                  <a:pt x="13751" y="14054"/>
                  <a:pt x="13656" y="14012"/>
                  <a:pt x="13599" y="13981"/>
                </a:cubicBezTo>
                <a:cubicBezTo>
                  <a:pt x="13542" y="13949"/>
                  <a:pt x="13349" y="13854"/>
                  <a:pt x="13170" y="13770"/>
                </a:cubicBezTo>
                <a:cubicBezTo>
                  <a:pt x="12789" y="13592"/>
                  <a:pt x="12579" y="13494"/>
                  <a:pt x="12506" y="13457"/>
                </a:cubicBezTo>
                <a:cubicBezTo>
                  <a:pt x="12478" y="13443"/>
                  <a:pt x="12372" y="13395"/>
                  <a:pt x="12272" y="13351"/>
                </a:cubicBezTo>
                <a:cubicBezTo>
                  <a:pt x="12104" y="13278"/>
                  <a:pt x="11843" y="13149"/>
                  <a:pt x="11644" y="13043"/>
                </a:cubicBezTo>
                <a:cubicBezTo>
                  <a:pt x="11598" y="13019"/>
                  <a:pt x="11546" y="13000"/>
                  <a:pt x="11526" y="13000"/>
                </a:cubicBezTo>
                <a:cubicBezTo>
                  <a:pt x="11506" y="13000"/>
                  <a:pt x="11476" y="12988"/>
                  <a:pt x="11463" y="12974"/>
                </a:cubicBezTo>
                <a:cubicBezTo>
                  <a:pt x="11449" y="12959"/>
                  <a:pt x="11362" y="12915"/>
                  <a:pt x="11269" y="12876"/>
                </a:cubicBezTo>
                <a:cubicBezTo>
                  <a:pt x="11176" y="12836"/>
                  <a:pt x="11073" y="12779"/>
                  <a:pt x="11039" y="12748"/>
                </a:cubicBezTo>
                <a:cubicBezTo>
                  <a:pt x="11005" y="12717"/>
                  <a:pt x="10942" y="12692"/>
                  <a:pt x="10900" y="12692"/>
                </a:cubicBezTo>
                <a:cubicBezTo>
                  <a:pt x="10819" y="12692"/>
                  <a:pt x="10729" y="12646"/>
                  <a:pt x="10576" y="12523"/>
                </a:cubicBezTo>
                <a:cubicBezTo>
                  <a:pt x="10515" y="12474"/>
                  <a:pt x="10445" y="12447"/>
                  <a:pt x="10381" y="12447"/>
                </a:cubicBezTo>
                <a:cubicBezTo>
                  <a:pt x="10304" y="12447"/>
                  <a:pt x="10273" y="12429"/>
                  <a:pt x="10241" y="12372"/>
                </a:cubicBezTo>
                <a:cubicBezTo>
                  <a:pt x="10218" y="12331"/>
                  <a:pt x="10156" y="12275"/>
                  <a:pt x="10103" y="12246"/>
                </a:cubicBezTo>
                <a:cubicBezTo>
                  <a:pt x="10051" y="12218"/>
                  <a:pt x="9958" y="12167"/>
                  <a:pt x="9899" y="12134"/>
                </a:cubicBezTo>
                <a:cubicBezTo>
                  <a:pt x="9839" y="12101"/>
                  <a:pt x="9746" y="12066"/>
                  <a:pt x="9691" y="12056"/>
                </a:cubicBezTo>
                <a:cubicBezTo>
                  <a:pt x="9636" y="12046"/>
                  <a:pt x="9564" y="12013"/>
                  <a:pt x="9530" y="11981"/>
                </a:cubicBezTo>
                <a:cubicBezTo>
                  <a:pt x="9454" y="11912"/>
                  <a:pt x="9323" y="11907"/>
                  <a:pt x="9245" y="11971"/>
                </a:cubicBezTo>
                <a:cubicBezTo>
                  <a:pt x="9190" y="12017"/>
                  <a:pt x="9187" y="12017"/>
                  <a:pt x="9187" y="11940"/>
                </a:cubicBezTo>
                <a:cubicBezTo>
                  <a:pt x="9187" y="11770"/>
                  <a:pt x="9068" y="11644"/>
                  <a:pt x="8877" y="11617"/>
                </a:cubicBezTo>
                <a:cubicBezTo>
                  <a:pt x="8792" y="11605"/>
                  <a:pt x="8750" y="11580"/>
                  <a:pt x="8709" y="11516"/>
                </a:cubicBezTo>
                <a:lnTo>
                  <a:pt x="8656" y="11430"/>
                </a:lnTo>
                <a:lnTo>
                  <a:pt x="8712" y="11301"/>
                </a:lnTo>
                <a:cubicBezTo>
                  <a:pt x="8815" y="11063"/>
                  <a:pt x="8875" y="10899"/>
                  <a:pt x="8875" y="10858"/>
                </a:cubicBezTo>
                <a:cubicBezTo>
                  <a:pt x="8875" y="10836"/>
                  <a:pt x="8887" y="10817"/>
                  <a:pt x="8901" y="10817"/>
                </a:cubicBezTo>
                <a:cubicBezTo>
                  <a:pt x="8916" y="10817"/>
                  <a:pt x="8927" y="10798"/>
                  <a:pt x="8927" y="10772"/>
                </a:cubicBezTo>
                <a:cubicBezTo>
                  <a:pt x="8927" y="10747"/>
                  <a:pt x="8939" y="10726"/>
                  <a:pt x="8953" y="10726"/>
                </a:cubicBezTo>
                <a:cubicBezTo>
                  <a:pt x="8968" y="10726"/>
                  <a:pt x="8980" y="10705"/>
                  <a:pt x="8980" y="10680"/>
                </a:cubicBezTo>
                <a:cubicBezTo>
                  <a:pt x="8980" y="10654"/>
                  <a:pt x="8991" y="10610"/>
                  <a:pt x="9005" y="10580"/>
                </a:cubicBezTo>
                <a:cubicBezTo>
                  <a:pt x="9019" y="10551"/>
                  <a:pt x="9066" y="10429"/>
                  <a:pt x="9110" y="10310"/>
                </a:cubicBezTo>
                <a:cubicBezTo>
                  <a:pt x="9196" y="10080"/>
                  <a:pt x="9294" y="9830"/>
                  <a:pt x="9373" y="9639"/>
                </a:cubicBezTo>
                <a:cubicBezTo>
                  <a:pt x="9399" y="9574"/>
                  <a:pt x="9422" y="9503"/>
                  <a:pt x="9422" y="9480"/>
                </a:cubicBezTo>
                <a:cubicBezTo>
                  <a:pt x="9422" y="9458"/>
                  <a:pt x="9431" y="9436"/>
                  <a:pt x="9443" y="9431"/>
                </a:cubicBezTo>
                <a:cubicBezTo>
                  <a:pt x="9454" y="9425"/>
                  <a:pt x="9494" y="9343"/>
                  <a:pt x="9531" y="9250"/>
                </a:cubicBezTo>
                <a:cubicBezTo>
                  <a:pt x="9634" y="8995"/>
                  <a:pt x="9734" y="8728"/>
                  <a:pt x="9734" y="8710"/>
                </a:cubicBezTo>
                <a:cubicBezTo>
                  <a:pt x="9734" y="8683"/>
                  <a:pt x="9868" y="8338"/>
                  <a:pt x="9935" y="8190"/>
                </a:cubicBezTo>
                <a:cubicBezTo>
                  <a:pt x="9969" y="8116"/>
                  <a:pt x="10122" y="7724"/>
                  <a:pt x="10151" y="7637"/>
                </a:cubicBezTo>
                <a:cubicBezTo>
                  <a:pt x="10226" y="7415"/>
                  <a:pt x="10190" y="7256"/>
                  <a:pt x="10035" y="7130"/>
                </a:cubicBezTo>
                <a:cubicBezTo>
                  <a:pt x="9972" y="7079"/>
                  <a:pt x="9904" y="7038"/>
                  <a:pt x="9885" y="7038"/>
                </a:cubicBezTo>
                <a:cubicBezTo>
                  <a:pt x="9865" y="7038"/>
                  <a:pt x="9836" y="7025"/>
                  <a:pt x="9823" y="7009"/>
                </a:cubicBezTo>
                <a:cubicBezTo>
                  <a:pt x="9809" y="6994"/>
                  <a:pt x="9688" y="6923"/>
                  <a:pt x="9552" y="6852"/>
                </a:cubicBezTo>
                <a:cubicBezTo>
                  <a:pt x="9416" y="6781"/>
                  <a:pt x="9175" y="6650"/>
                  <a:pt x="9018" y="6561"/>
                </a:cubicBezTo>
                <a:cubicBezTo>
                  <a:pt x="8761" y="6415"/>
                  <a:pt x="8400" y="6216"/>
                  <a:pt x="8186" y="6100"/>
                </a:cubicBezTo>
                <a:cubicBezTo>
                  <a:pt x="8143" y="6077"/>
                  <a:pt x="7955" y="5973"/>
                  <a:pt x="7769" y="5868"/>
                </a:cubicBezTo>
                <a:cubicBezTo>
                  <a:pt x="7417" y="5670"/>
                  <a:pt x="7237" y="5618"/>
                  <a:pt x="7133" y="5684"/>
                </a:cubicBezTo>
                <a:cubicBezTo>
                  <a:pt x="7080" y="5717"/>
                  <a:pt x="7049" y="5787"/>
                  <a:pt x="6905" y="6178"/>
                </a:cubicBezTo>
                <a:cubicBezTo>
                  <a:pt x="6824" y="6400"/>
                  <a:pt x="6761" y="6564"/>
                  <a:pt x="6734" y="6623"/>
                </a:cubicBezTo>
                <a:cubicBezTo>
                  <a:pt x="6663" y="6782"/>
                  <a:pt x="6440" y="7335"/>
                  <a:pt x="6364" y="7544"/>
                </a:cubicBezTo>
                <a:cubicBezTo>
                  <a:pt x="6287" y="7757"/>
                  <a:pt x="6216" y="7943"/>
                  <a:pt x="6187" y="8006"/>
                </a:cubicBezTo>
                <a:cubicBezTo>
                  <a:pt x="6137" y="8117"/>
                  <a:pt x="6058" y="8311"/>
                  <a:pt x="6037" y="8374"/>
                </a:cubicBezTo>
                <a:cubicBezTo>
                  <a:pt x="6026" y="8408"/>
                  <a:pt x="5962" y="8574"/>
                  <a:pt x="5895" y="8743"/>
                </a:cubicBezTo>
                <a:cubicBezTo>
                  <a:pt x="5829" y="8912"/>
                  <a:pt x="5753" y="9106"/>
                  <a:pt x="5727" y="9174"/>
                </a:cubicBezTo>
                <a:cubicBezTo>
                  <a:pt x="5664" y="9337"/>
                  <a:pt x="5329" y="10154"/>
                  <a:pt x="5319" y="10169"/>
                </a:cubicBezTo>
                <a:cubicBezTo>
                  <a:pt x="5309" y="10184"/>
                  <a:pt x="4935" y="10026"/>
                  <a:pt x="4841" y="9967"/>
                </a:cubicBezTo>
                <a:cubicBezTo>
                  <a:pt x="4805" y="9945"/>
                  <a:pt x="4755" y="9926"/>
                  <a:pt x="4730" y="9926"/>
                </a:cubicBezTo>
                <a:cubicBezTo>
                  <a:pt x="4704" y="9926"/>
                  <a:pt x="4637" y="9900"/>
                  <a:pt x="4581" y="9866"/>
                </a:cubicBezTo>
                <a:cubicBezTo>
                  <a:pt x="4526" y="9833"/>
                  <a:pt x="4372" y="9763"/>
                  <a:pt x="4240" y="9711"/>
                </a:cubicBezTo>
                <a:cubicBezTo>
                  <a:pt x="4108" y="9659"/>
                  <a:pt x="3978" y="9603"/>
                  <a:pt x="3950" y="9585"/>
                </a:cubicBezTo>
                <a:cubicBezTo>
                  <a:pt x="3922" y="9567"/>
                  <a:pt x="3827" y="9520"/>
                  <a:pt x="3740" y="9480"/>
                </a:cubicBezTo>
                <a:cubicBezTo>
                  <a:pt x="3294" y="9282"/>
                  <a:pt x="2945" y="9121"/>
                  <a:pt x="2863" y="9076"/>
                </a:cubicBezTo>
                <a:cubicBezTo>
                  <a:pt x="2813" y="9049"/>
                  <a:pt x="2743" y="9009"/>
                  <a:pt x="2707" y="8989"/>
                </a:cubicBezTo>
                <a:cubicBezTo>
                  <a:pt x="2671" y="8968"/>
                  <a:pt x="2566" y="8921"/>
                  <a:pt x="2473" y="8883"/>
                </a:cubicBezTo>
                <a:cubicBezTo>
                  <a:pt x="2380" y="8844"/>
                  <a:pt x="2267" y="8793"/>
                  <a:pt x="2222" y="8770"/>
                </a:cubicBezTo>
                <a:cubicBezTo>
                  <a:pt x="2177" y="8747"/>
                  <a:pt x="2119" y="8729"/>
                  <a:pt x="2096" y="8729"/>
                </a:cubicBezTo>
                <a:cubicBezTo>
                  <a:pt x="2012" y="8729"/>
                  <a:pt x="1951" y="8668"/>
                  <a:pt x="1975" y="8611"/>
                </a:cubicBezTo>
                <a:cubicBezTo>
                  <a:pt x="2067" y="8397"/>
                  <a:pt x="2091" y="8271"/>
                  <a:pt x="2090" y="7975"/>
                </a:cubicBezTo>
                <a:cubicBezTo>
                  <a:pt x="2089" y="7654"/>
                  <a:pt x="2078" y="7600"/>
                  <a:pt x="1933" y="7228"/>
                </a:cubicBezTo>
                <a:cubicBezTo>
                  <a:pt x="1888" y="7113"/>
                  <a:pt x="1776" y="6964"/>
                  <a:pt x="1718" y="6941"/>
                </a:cubicBezTo>
                <a:cubicBezTo>
                  <a:pt x="1642" y="6911"/>
                  <a:pt x="1735" y="6777"/>
                  <a:pt x="1997" y="6539"/>
                </a:cubicBezTo>
                <a:cubicBezTo>
                  <a:pt x="2336" y="6232"/>
                  <a:pt x="2416" y="6187"/>
                  <a:pt x="2523" y="6239"/>
                </a:cubicBezTo>
                <a:cubicBezTo>
                  <a:pt x="2568" y="6261"/>
                  <a:pt x="2639" y="6336"/>
                  <a:pt x="2680" y="6408"/>
                </a:cubicBezTo>
                <a:cubicBezTo>
                  <a:pt x="2767" y="6556"/>
                  <a:pt x="2800" y="6577"/>
                  <a:pt x="2946" y="6577"/>
                </a:cubicBezTo>
                <a:cubicBezTo>
                  <a:pt x="3026" y="6577"/>
                  <a:pt x="3066" y="6556"/>
                  <a:pt x="3124" y="6488"/>
                </a:cubicBezTo>
                <a:cubicBezTo>
                  <a:pt x="3165" y="6439"/>
                  <a:pt x="3245" y="6357"/>
                  <a:pt x="3302" y="6304"/>
                </a:cubicBezTo>
                <a:lnTo>
                  <a:pt x="3404" y="6208"/>
                </a:lnTo>
                <a:lnTo>
                  <a:pt x="3543" y="6395"/>
                </a:lnTo>
                <a:cubicBezTo>
                  <a:pt x="3620" y="6498"/>
                  <a:pt x="3746" y="6660"/>
                  <a:pt x="3822" y="6756"/>
                </a:cubicBezTo>
                <a:cubicBezTo>
                  <a:pt x="3899" y="6851"/>
                  <a:pt x="3991" y="6978"/>
                  <a:pt x="4028" y="7038"/>
                </a:cubicBezTo>
                <a:cubicBezTo>
                  <a:pt x="4168" y="7260"/>
                  <a:pt x="4252" y="7296"/>
                  <a:pt x="4407" y="7203"/>
                </a:cubicBezTo>
                <a:cubicBezTo>
                  <a:pt x="4453" y="7176"/>
                  <a:pt x="4524" y="7110"/>
                  <a:pt x="4567" y="7057"/>
                </a:cubicBezTo>
                <a:cubicBezTo>
                  <a:pt x="4610" y="7005"/>
                  <a:pt x="4727" y="6877"/>
                  <a:pt x="4825" y="6776"/>
                </a:cubicBezTo>
                <a:cubicBezTo>
                  <a:pt x="4923" y="6674"/>
                  <a:pt x="5046" y="6543"/>
                  <a:pt x="5099" y="6484"/>
                </a:cubicBezTo>
                <a:cubicBezTo>
                  <a:pt x="5151" y="6425"/>
                  <a:pt x="5274" y="6294"/>
                  <a:pt x="5372" y="6193"/>
                </a:cubicBezTo>
                <a:cubicBezTo>
                  <a:pt x="5470" y="6091"/>
                  <a:pt x="5594" y="5960"/>
                  <a:pt x="5647" y="5901"/>
                </a:cubicBezTo>
                <a:cubicBezTo>
                  <a:pt x="5700" y="5842"/>
                  <a:pt x="5780" y="5754"/>
                  <a:pt x="5825" y="5706"/>
                </a:cubicBezTo>
                <a:cubicBezTo>
                  <a:pt x="5911" y="5615"/>
                  <a:pt x="5928" y="5519"/>
                  <a:pt x="5874" y="5436"/>
                </a:cubicBezTo>
                <a:cubicBezTo>
                  <a:pt x="5820" y="5353"/>
                  <a:pt x="5556" y="5005"/>
                  <a:pt x="5364" y="4763"/>
                </a:cubicBezTo>
                <a:cubicBezTo>
                  <a:pt x="5263" y="4637"/>
                  <a:pt x="5180" y="4525"/>
                  <a:pt x="5180" y="4515"/>
                </a:cubicBezTo>
                <a:cubicBezTo>
                  <a:pt x="5180" y="4499"/>
                  <a:pt x="5388" y="4274"/>
                  <a:pt x="5576" y="4086"/>
                </a:cubicBezTo>
                <a:cubicBezTo>
                  <a:pt x="5675" y="3987"/>
                  <a:pt x="5677" y="3882"/>
                  <a:pt x="5585" y="3718"/>
                </a:cubicBezTo>
                <a:cubicBezTo>
                  <a:pt x="5548" y="3651"/>
                  <a:pt x="5518" y="3584"/>
                  <a:pt x="5518" y="3569"/>
                </a:cubicBezTo>
                <a:cubicBezTo>
                  <a:pt x="5518" y="3554"/>
                  <a:pt x="5570" y="3485"/>
                  <a:pt x="5635" y="3415"/>
                </a:cubicBezTo>
                <a:cubicBezTo>
                  <a:pt x="5715" y="3328"/>
                  <a:pt x="5774" y="3288"/>
                  <a:pt x="5825" y="3288"/>
                </a:cubicBezTo>
                <a:cubicBezTo>
                  <a:pt x="5916" y="3288"/>
                  <a:pt x="6076" y="3157"/>
                  <a:pt x="6284" y="2910"/>
                </a:cubicBezTo>
                <a:cubicBezTo>
                  <a:pt x="6369" y="2810"/>
                  <a:pt x="6497" y="2674"/>
                  <a:pt x="6570" y="2607"/>
                </a:cubicBezTo>
                <a:cubicBezTo>
                  <a:pt x="6777" y="2416"/>
                  <a:pt x="7018" y="2158"/>
                  <a:pt x="7256" y="1875"/>
                </a:cubicBezTo>
                <a:cubicBezTo>
                  <a:pt x="7377" y="1732"/>
                  <a:pt x="7536" y="1563"/>
                  <a:pt x="7609" y="1499"/>
                </a:cubicBezTo>
                <a:cubicBezTo>
                  <a:pt x="7769" y="1359"/>
                  <a:pt x="7855" y="1211"/>
                  <a:pt x="7811" y="1159"/>
                </a:cubicBezTo>
                <a:cubicBezTo>
                  <a:pt x="7795" y="1140"/>
                  <a:pt x="7782" y="1100"/>
                  <a:pt x="7782" y="1070"/>
                </a:cubicBezTo>
                <a:cubicBezTo>
                  <a:pt x="7782" y="1040"/>
                  <a:pt x="7657" y="864"/>
                  <a:pt x="7503" y="678"/>
                </a:cubicBezTo>
                <a:cubicBezTo>
                  <a:pt x="7349" y="491"/>
                  <a:pt x="7163" y="262"/>
                  <a:pt x="7090" y="169"/>
                </a:cubicBezTo>
                <a:cubicBezTo>
                  <a:pt x="6980" y="27"/>
                  <a:pt x="6944" y="0"/>
                  <a:pt x="6869" y="0"/>
                </a:cubicBezTo>
                <a:close/>
                <a:moveTo>
                  <a:pt x="1547" y="7028"/>
                </a:moveTo>
                <a:cubicBezTo>
                  <a:pt x="1552" y="7032"/>
                  <a:pt x="1554" y="7041"/>
                  <a:pt x="1556" y="7054"/>
                </a:cubicBezTo>
                <a:cubicBezTo>
                  <a:pt x="1566" y="7129"/>
                  <a:pt x="1611" y="7244"/>
                  <a:pt x="1672" y="7351"/>
                </a:cubicBezTo>
                <a:cubicBezTo>
                  <a:pt x="1698" y="7395"/>
                  <a:pt x="1718" y="7485"/>
                  <a:pt x="1718" y="7551"/>
                </a:cubicBezTo>
                <a:cubicBezTo>
                  <a:pt x="1718" y="7617"/>
                  <a:pt x="1728" y="7684"/>
                  <a:pt x="1741" y="7700"/>
                </a:cubicBezTo>
                <a:cubicBezTo>
                  <a:pt x="1753" y="7716"/>
                  <a:pt x="1770" y="7774"/>
                  <a:pt x="1779" y="7829"/>
                </a:cubicBezTo>
                <a:lnTo>
                  <a:pt x="1794" y="7929"/>
                </a:lnTo>
                <a:lnTo>
                  <a:pt x="1606" y="7929"/>
                </a:lnTo>
                <a:cubicBezTo>
                  <a:pt x="1503" y="7928"/>
                  <a:pt x="1397" y="7913"/>
                  <a:pt x="1372" y="7895"/>
                </a:cubicBezTo>
                <a:cubicBezTo>
                  <a:pt x="1310" y="7853"/>
                  <a:pt x="1054" y="7775"/>
                  <a:pt x="975" y="7775"/>
                </a:cubicBezTo>
                <a:cubicBezTo>
                  <a:pt x="940" y="7775"/>
                  <a:pt x="910" y="7763"/>
                  <a:pt x="910" y="7748"/>
                </a:cubicBezTo>
                <a:cubicBezTo>
                  <a:pt x="910" y="7717"/>
                  <a:pt x="1133" y="7415"/>
                  <a:pt x="1206" y="7346"/>
                </a:cubicBezTo>
                <a:cubicBezTo>
                  <a:pt x="1233" y="7320"/>
                  <a:pt x="1322" y="7231"/>
                  <a:pt x="1403" y="7147"/>
                </a:cubicBezTo>
                <a:cubicBezTo>
                  <a:pt x="1497" y="7049"/>
                  <a:pt x="1532" y="7016"/>
                  <a:pt x="1547" y="7028"/>
                </a:cubicBezTo>
                <a:close/>
                <a:moveTo>
                  <a:pt x="1547" y="8334"/>
                </a:moveTo>
                <a:cubicBezTo>
                  <a:pt x="1549" y="8325"/>
                  <a:pt x="1564" y="8330"/>
                  <a:pt x="1593" y="8339"/>
                </a:cubicBezTo>
                <a:cubicBezTo>
                  <a:pt x="1626" y="8350"/>
                  <a:pt x="1667" y="8359"/>
                  <a:pt x="1683" y="8359"/>
                </a:cubicBezTo>
                <a:cubicBezTo>
                  <a:pt x="1706" y="8360"/>
                  <a:pt x="1706" y="8377"/>
                  <a:pt x="1683" y="8435"/>
                </a:cubicBezTo>
                <a:cubicBezTo>
                  <a:pt x="1645" y="8533"/>
                  <a:pt x="1637" y="8533"/>
                  <a:pt x="1581" y="8417"/>
                </a:cubicBezTo>
                <a:cubicBezTo>
                  <a:pt x="1558" y="8369"/>
                  <a:pt x="1546" y="8344"/>
                  <a:pt x="1547" y="8334"/>
                </a:cubicBezTo>
                <a:close/>
                <a:moveTo>
                  <a:pt x="6869" y="10868"/>
                </a:moveTo>
                <a:cubicBezTo>
                  <a:pt x="6882" y="10871"/>
                  <a:pt x="6897" y="10878"/>
                  <a:pt x="6915" y="10890"/>
                </a:cubicBezTo>
                <a:cubicBezTo>
                  <a:pt x="6962" y="10919"/>
                  <a:pt x="6991" y="10965"/>
                  <a:pt x="6978" y="10989"/>
                </a:cubicBezTo>
                <a:cubicBezTo>
                  <a:pt x="6965" y="11014"/>
                  <a:pt x="7016" y="11067"/>
                  <a:pt x="7092" y="11109"/>
                </a:cubicBezTo>
                <a:cubicBezTo>
                  <a:pt x="7365" y="11257"/>
                  <a:pt x="7684" y="11391"/>
                  <a:pt x="7706" y="11365"/>
                </a:cubicBezTo>
                <a:cubicBezTo>
                  <a:pt x="7718" y="11351"/>
                  <a:pt x="7754" y="11363"/>
                  <a:pt x="7785" y="11393"/>
                </a:cubicBezTo>
                <a:cubicBezTo>
                  <a:pt x="7816" y="11424"/>
                  <a:pt x="7841" y="11434"/>
                  <a:pt x="7841" y="11415"/>
                </a:cubicBezTo>
                <a:cubicBezTo>
                  <a:pt x="7841" y="11396"/>
                  <a:pt x="7897" y="11426"/>
                  <a:pt x="7964" y="11483"/>
                </a:cubicBezTo>
                <a:cubicBezTo>
                  <a:pt x="8032" y="11539"/>
                  <a:pt x="8103" y="11586"/>
                  <a:pt x="8124" y="11586"/>
                </a:cubicBezTo>
                <a:cubicBezTo>
                  <a:pt x="8241" y="11586"/>
                  <a:pt x="8252" y="11705"/>
                  <a:pt x="8158" y="11945"/>
                </a:cubicBezTo>
                <a:cubicBezTo>
                  <a:pt x="8104" y="12082"/>
                  <a:pt x="8044" y="12212"/>
                  <a:pt x="8025" y="12233"/>
                </a:cubicBezTo>
                <a:cubicBezTo>
                  <a:pt x="8005" y="12254"/>
                  <a:pt x="7847" y="12189"/>
                  <a:pt x="7673" y="12089"/>
                </a:cubicBezTo>
                <a:cubicBezTo>
                  <a:pt x="7499" y="11989"/>
                  <a:pt x="7180" y="11814"/>
                  <a:pt x="6964" y="11698"/>
                </a:cubicBezTo>
                <a:cubicBezTo>
                  <a:pt x="6604" y="11505"/>
                  <a:pt x="6577" y="11479"/>
                  <a:pt x="6619" y="11387"/>
                </a:cubicBezTo>
                <a:cubicBezTo>
                  <a:pt x="6658" y="11300"/>
                  <a:pt x="6676" y="11294"/>
                  <a:pt x="6757" y="11347"/>
                </a:cubicBezTo>
                <a:cubicBezTo>
                  <a:pt x="6808" y="11381"/>
                  <a:pt x="6866" y="11409"/>
                  <a:pt x="6884" y="11410"/>
                </a:cubicBezTo>
                <a:cubicBezTo>
                  <a:pt x="6903" y="11411"/>
                  <a:pt x="6935" y="11447"/>
                  <a:pt x="6957" y="11488"/>
                </a:cubicBezTo>
                <a:cubicBezTo>
                  <a:pt x="6993" y="11554"/>
                  <a:pt x="7003" y="11554"/>
                  <a:pt x="7040" y="11488"/>
                </a:cubicBezTo>
                <a:cubicBezTo>
                  <a:pt x="7107" y="11368"/>
                  <a:pt x="7092" y="11345"/>
                  <a:pt x="6915" y="11289"/>
                </a:cubicBezTo>
                <a:cubicBezTo>
                  <a:pt x="6823" y="11260"/>
                  <a:pt x="6741" y="11219"/>
                  <a:pt x="6731" y="11200"/>
                </a:cubicBezTo>
                <a:cubicBezTo>
                  <a:pt x="6722" y="11180"/>
                  <a:pt x="6740" y="11091"/>
                  <a:pt x="6772" y="11001"/>
                </a:cubicBezTo>
                <a:cubicBezTo>
                  <a:pt x="6810" y="10894"/>
                  <a:pt x="6830" y="10859"/>
                  <a:pt x="6869" y="1086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88" name="Arrow"/>
          <p:cNvSpPr/>
          <p:nvPr/>
        </p:nvSpPr>
        <p:spPr>
          <a:xfrm rot="20400000">
            <a:off x="6638460" y="12537614"/>
            <a:ext cx="1514235" cy="1066624"/>
          </a:xfrm>
          <a:prstGeom prst="rightArrow">
            <a:avLst>
              <a:gd name="adj1" fmla="val 31166"/>
              <a:gd name="adj2" fmla="val 66678"/>
            </a:avLst>
          </a:prstGeom>
          <a:solidFill>
            <a:srgbClr val="012F7B"/>
          </a:solidFill>
          <a:ln w="50800">
            <a:solidFill>
              <a:srgbClr val="D9C9FE"/>
            </a:solidFill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389" name="Line"/>
          <p:cNvSpPr/>
          <p:nvPr/>
        </p:nvSpPr>
        <p:spPr>
          <a:xfrm>
            <a:off x="980179" y="10321513"/>
            <a:ext cx="3459225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pic>
        <p:nvPicPr>
          <p:cNvPr id="390" name="image.png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7289" y="4128424"/>
            <a:ext cx="7715282" cy="3240419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7" name="BigBite magnet - deflects charged particle…">
            <a:extLst>
              <a:ext uri="{FF2B5EF4-FFF2-40B4-BE49-F238E27FC236}">
                <a16:creationId xmlns:a16="http://schemas.microsoft.com/office/drawing/2014/main" id="{19524AFC-9FE9-164C-4F38-25FEC61A074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67633" y="3131552"/>
            <a:ext cx="12456210" cy="4102101"/>
          </a:xfrm>
          <a:prstGeom prst="rect">
            <a:avLst/>
          </a:prstGeom>
        </p:spPr>
        <p:txBody>
          <a:bodyPr>
            <a:noAutofit/>
          </a:bodyPr>
          <a:lstStyle/>
          <a:p>
            <a:pPr marL="414527" indent="-414527" defTabSz="1658070">
              <a:spcBef>
                <a:spcPts val="3000"/>
              </a:spcBef>
              <a:defRPr sz="3264"/>
            </a:pPr>
            <a:r>
              <a:rPr lang="en-GB" sz="3900" noProof="0" dirty="0"/>
              <a:t>288 blocks of steel/scintillator in a 12col*24row grid. </a:t>
            </a:r>
          </a:p>
          <a:p>
            <a:pPr marL="414527" indent="-414527" defTabSz="1658070">
              <a:spcBef>
                <a:spcPts val="3000"/>
              </a:spcBef>
              <a:defRPr sz="3264"/>
            </a:pPr>
            <a:r>
              <a:rPr lang="en-GB" sz="3900" b="1" noProof="0" dirty="0"/>
              <a:t>Allows for:</a:t>
            </a:r>
          </a:p>
          <a:p>
            <a:pPr marL="1024127" lvl="1" indent="-414527" defTabSz="1658070">
              <a:spcBef>
                <a:spcPts val="3000"/>
              </a:spcBef>
              <a:defRPr sz="3264"/>
            </a:pPr>
            <a:r>
              <a:rPr lang="en-GB" sz="3900" b="1" noProof="0" dirty="0"/>
              <a:t>Hadron</a:t>
            </a:r>
            <a:r>
              <a:rPr lang="en-GB" sz="3900" noProof="0" dirty="0"/>
              <a:t> </a:t>
            </a:r>
            <a:r>
              <a:rPr lang="en-GB" sz="3900" b="1" noProof="0" dirty="0"/>
              <a:t>energy,</a:t>
            </a:r>
            <a:endParaRPr lang="en-GB" sz="3900" noProof="0" dirty="0"/>
          </a:p>
          <a:p>
            <a:pPr marL="1024127" lvl="1" indent="-414527" defTabSz="1658070">
              <a:spcBef>
                <a:spcPts val="3000"/>
              </a:spcBef>
              <a:defRPr sz="3264"/>
            </a:pPr>
            <a:r>
              <a:rPr lang="en-GB" sz="3900" b="1" noProof="0" dirty="0"/>
              <a:t>Position reconstruction</a:t>
            </a:r>
            <a:r>
              <a:rPr lang="en-GB" sz="3900" noProof="0" dirty="0"/>
              <a:t>, </a:t>
            </a:r>
          </a:p>
          <a:p>
            <a:pPr marL="1024127" lvl="1" indent="-414527" defTabSz="1658070">
              <a:spcBef>
                <a:spcPts val="3000"/>
              </a:spcBef>
              <a:defRPr sz="3264"/>
            </a:pPr>
            <a:r>
              <a:rPr lang="en-GB" sz="3900" noProof="0" dirty="0"/>
              <a:t>and </a:t>
            </a:r>
            <a:r>
              <a:rPr lang="en-GB" sz="3900" b="1" noProof="0" dirty="0"/>
              <a:t>timing</a:t>
            </a:r>
            <a:r>
              <a:rPr lang="en-GB" sz="3900" noProof="0" dirty="0"/>
              <a:t>.</a:t>
            </a:r>
          </a:p>
          <a:p>
            <a:pPr marL="414527" indent="-414527" defTabSz="1658070">
              <a:spcBef>
                <a:spcPts val="3000"/>
              </a:spcBef>
              <a:defRPr sz="3264"/>
            </a:pPr>
            <a:endParaRPr lang="en-GB" sz="3900" noProof="0" dirty="0"/>
          </a:p>
        </p:txBody>
      </p:sp>
      <p:sp>
        <p:nvSpPr>
          <p:cNvPr id="9" name="View inside the target chamber.…">
            <a:extLst>
              <a:ext uri="{FF2B5EF4-FFF2-40B4-BE49-F238E27FC236}">
                <a16:creationId xmlns:a16="http://schemas.microsoft.com/office/drawing/2014/main" id="{90323AC2-D073-9037-BBEA-0403CB2D10A2}"/>
              </a:ext>
            </a:extLst>
          </p:cNvPr>
          <p:cNvSpPr/>
          <p:nvPr/>
        </p:nvSpPr>
        <p:spPr>
          <a:xfrm>
            <a:off x="9096871" y="7674684"/>
            <a:ext cx="4672084" cy="8804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6200" tIns="76200" rIns="76200" bIns="76200" numCol="1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lang="en-GB" noProof="0" dirty="0"/>
              <a:t>Diagram showing layering inside a single block</a:t>
            </a:r>
          </a:p>
        </p:txBody>
      </p:sp>
      <p:sp>
        <p:nvSpPr>
          <p:cNvPr id="11" name="Experimental systems: Hadron arm">
            <a:extLst>
              <a:ext uri="{FF2B5EF4-FFF2-40B4-BE49-F238E27FC236}">
                <a16:creationId xmlns:a16="http://schemas.microsoft.com/office/drawing/2014/main" id="{0021BD00-11D9-5B5D-CED3-AF73B6B039DF}"/>
              </a:ext>
            </a:extLst>
          </p:cNvPr>
          <p:cNvSpPr txBox="1">
            <a:spLocks/>
          </p:cNvSpPr>
          <p:nvPr/>
        </p:nvSpPr>
        <p:spPr>
          <a:xfrm>
            <a:off x="9402464" y="-725"/>
            <a:ext cx="5910107" cy="1868093"/>
          </a:xfrm>
          <a:prstGeom prst="rect">
            <a:avLst/>
          </a:prstGeom>
          <a:noFill/>
          <a:ln w="12700">
            <a:miter lim="400000"/>
          </a:ln>
          <a:effectLst>
            <a:reflection stA="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0" tIns="381000" rIns="381000" bIns="381000" anchor="ctr">
            <a:normAutofit fontScale="97500"/>
          </a:bodyPr>
          <a:lstStyle>
            <a:lvl1pPr marL="0" marR="0" indent="0" algn="l" defTabSz="75120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8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endParaRPr lang="en-GB" sz="6600" noProof="0" dirty="0">
              <a:latin typeface="+mj-lt"/>
            </a:endParaRPr>
          </a:p>
        </p:txBody>
      </p:sp>
      <p:pic>
        <p:nvPicPr>
          <p:cNvPr id="12" name="image.png" descr="image.png">
            <a:extLst>
              <a:ext uri="{FF2B5EF4-FFF2-40B4-BE49-F238E27FC236}">
                <a16:creationId xmlns:a16="http://schemas.microsoft.com/office/drawing/2014/main" id="{EB3C4D80-14EF-B16D-DA95-649D7B20CD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09106" y="2881786"/>
            <a:ext cx="9914169" cy="965756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View inside the target chamber.…">
            <a:extLst>
              <a:ext uri="{FF2B5EF4-FFF2-40B4-BE49-F238E27FC236}">
                <a16:creationId xmlns:a16="http://schemas.microsoft.com/office/drawing/2014/main" id="{7867390E-C08C-E3A1-4FCF-342EE9511073}"/>
              </a:ext>
            </a:extLst>
          </p:cNvPr>
          <p:cNvSpPr/>
          <p:nvPr/>
        </p:nvSpPr>
        <p:spPr>
          <a:xfrm>
            <a:off x="7137462" y="11254699"/>
            <a:ext cx="2358961" cy="6986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6200" tIns="76200" rIns="76200" bIns="76200" numCol="1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lang="en-GB" noProof="0" dirty="0"/>
              <a:t>Hadron arm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FED72D-8359-EB6B-E0F4-B9A8C0F8592D}"/>
              </a:ext>
            </a:extLst>
          </p:cNvPr>
          <p:cNvSpPr txBox="1"/>
          <p:nvPr/>
        </p:nvSpPr>
        <p:spPr>
          <a:xfrm>
            <a:off x="2687568" y="8230429"/>
            <a:ext cx="2524539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lang="en-GB" noProof="0" dirty="0"/>
              <a:t>Electron arm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BE3C70-E8DE-3FE3-1B7D-C393EAF8BDE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BEADE8-B98B-6D6A-C85E-51AEFC331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HUGS 2025</a:t>
            </a:r>
            <a:endParaRPr lang="en-US" dirty="0"/>
          </a:p>
        </p:txBody>
      </p:sp>
      <p:pic>
        <p:nvPicPr>
          <p:cNvPr id="5" name="image.png" descr="image.png">
            <a:extLst>
              <a:ext uri="{FF2B5EF4-FFF2-40B4-BE49-F238E27FC236}">
                <a16:creationId xmlns:a16="http://schemas.microsoft.com/office/drawing/2014/main" id="{592029B3-BF30-70C6-0FD4-FD6C841776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49045" y="-6239975"/>
            <a:ext cx="6987224" cy="5035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CFE84-7FB3-126B-3E53-23DD8178E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Experimental systems: Hadron arm">
            <a:extLst>
              <a:ext uri="{FF2B5EF4-FFF2-40B4-BE49-F238E27FC236}">
                <a16:creationId xmlns:a16="http://schemas.microsoft.com/office/drawing/2014/main" id="{F89817BB-F583-AC79-056A-4638C95211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dirty="0" err="1"/>
              <a:t>GEn</a:t>
            </a:r>
            <a:r>
              <a:rPr lang="en-GB" dirty="0"/>
              <a:t>-RP: 2 Arm Analysis </a:t>
            </a:r>
            <a:endParaRPr lang="en-GB" noProof="0" dirty="0"/>
          </a:p>
        </p:txBody>
      </p:sp>
      <p:sp>
        <p:nvSpPr>
          <p:cNvPr id="381" name="Hadron Calorimeter (HCal)">
            <a:extLst>
              <a:ext uri="{FF2B5EF4-FFF2-40B4-BE49-F238E27FC236}">
                <a16:creationId xmlns:a16="http://schemas.microsoft.com/office/drawing/2014/main" id="{21ECC2C4-22BA-5846-CC2C-C6DBD9D64573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r>
              <a:rPr lang="en-GB" dirty="0" err="1"/>
              <a:t>Δx</a:t>
            </a:r>
            <a:r>
              <a:rPr lang="en-GB" dirty="0"/>
              <a:t>/</a:t>
            </a:r>
            <a:r>
              <a:rPr lang="en-GB" dirty="0" err="1"/>
              <a:t>Δy</a:t>
            </a:r>
            <a:endParaRPr lang="en-GB" noProof="0" dirty="0"/>
          </a:p>
        </p:txBody>
      </p:sp>
      <p:pic>
        <p:nvPicPr>
          <p:cNvPr id="384" name="GLA_logo-white.png" descr="GLA_logo-white.png">
            <a:extLst>
              <a:ext uri="{FF2B5EF4-FFF2-40B4-BE49-F238E27FC236}">
                <a16:creationId xmlns:a16="http://schemas.microsoft.com/office/drawing/2014/main" id="{B6827DA5-32A4-D8AC-E202-A36929655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planview_CE (2).png" descr="planview_CE (2).png">
            <a:extLst>
              <a:ext uri="{FF2B5EF4-FFF2-40B4-BE49-F238E27FC236}">
                <a16:creationId xmlns:a16="http://schemas.microsoft.com/office/drawing/2014/main" id="{32A7CB20-29A1-720C-EF5C-F2F7A04A0F7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164" t="2834" r="4630" b="2323"/>
          <a:stretch>
            <a:fillRect/>
          </a:stretch>
        </p:blipFill>
        <p:spPr>
          <a:xfrm>
            <a:off x="3324393" y="8385298"/>
            <a:ext cx="6111481" cy="51753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869" y="0"/>
                </a:moveTo>
                <a:cubicBezTo>
                  <a:pt x="6751" y="0"/>
                  <a:pt x="6662" y="70"/>
                  <a:pt x="6444" y="326"/>
                </a:cubicBezTo>
                <a:cubicBezTo>
                  <a:pt x="6344" y="443"/>
                  <a:pt x="6229" y="568"/>
                  <a:pt x="6187" y="605"/>
                </a:cubicBezTo>
                <a:cubicBezTo>
                  <a:pt x="6146" y="641"/>
                  <a:pt x="5975" y="823"/>
                  <a:pt x="5808" y="1007"/>
                </a:cubicBezTo>
                <a:cubicBezTo>
                  <a:pt x="5642" y="1191"/>
                  <a:pt x="5385" y="1471"/>
                  <a:pt x="5238" y="1628"/>
                </a:cubicBezTo>
                <a:cubicBezTo>
                  <a:pt x="4963" y="1921"/>
                  <a:pt x="4919" y="1982"/>
                  <a:pt x="4919" y="2080"/>
                </a:cubicBezTo>
                <a:cubicBezTo>
                  <a:pt x="4919" y="2134"/>
                  <a:pt x="4698" y="2428"/>
                  <a:pt x="4658" y="2428"/>
                </a:cubicBezTo>
                <a:cubicBezTo>
                  <a:pt x="4648" y="2428"/>
                  <a:pt x="4596" y="2386"/>
                  <a:pt x="4542" y="2335"/>
                </a:cubicBezTo>
                <a:cubicBezTo>
                  <a:pt x="4401" y="2203"/>
                  <a:pt x="4310" y="2213"/>
                  <a:pt x="4122" y="2378"/>
                </a:cubicBezTo>
                <a:cubicBezTo>
                  <a:pt x="4039" y="2452"/>
                  <a:pt x="3934" y="2556"/>
                  <a:pt x="3892" y="2609"/>
                </a:cubicBezTo>
                <a:cubicBezTo>
                  <a:pt x="3850" y="2662"/>
                  <a:pt x="3809" y="2705"/>
                  <a:pt x="3800" y="2705"/>
                </a:cubicBezTo>
                <a:cubicBezTo>
                  <a:pt x="3791" y="2705"/>
                  <a:pt x="3724" y="2618"/>
                  <a:pt x="3653" y="2513"/>
                </a:cubicBezTo>
                <a:cubicBezTo>
                  <a:pt x="3581" y="2407"/>
                  <a:pt x="3425" y="2198"/>
                  <a:pt x="3306" y="2051"/>
                </a:cubicBezTo>
                <a:cubicBezTo>
                  <a:pt x="3112" y="1809"/>
                  <a:pt x="3081" y="1782"/>
                  <a:pt x="2996" y="1782"/>
                </a:cubicBezTo>
                <a:cubicBezTo>
                  <a:pt x="2890" y="1782"/>
                  <a:pt x="2832" y="1824"/>
                  <a:pt x="2644" y="2027"/>
                </a:cubicBezTo>
                <a:cubicBezTo>
                  <a:pt x="2473" y="2212"/>
                  <a:pt x="2317" y="2379"/>
                  <a:pt x="2096" y="2612"/>
                </a:cubicBezTo>
                <a:cubicBezTo>
                  <a:pt x="1995" y="2718"/>
                  <a:pt x="1890" y="2834"/>
                  <a:pt x="1861" y="2870"/>
                </a:cubicBezTo>
                <a:cubicBezTo>
                  <a:pt x="1833" y="2907"/>
                  <a:pt x="1739" y="2999"/>
                  <a:pt x="1652" y="3077"/>
                </a:cubicBezTo>
                <a:cubicBezTo>
                  <a:pt x="1566" y="3156"/>
                  <a:pt x="1461" y="3277"/>
                  <a:pt x="1421" y="3346"/>
                </a:cubicBezTo>
                <a:cubicBezTo>
                  <a:pt x="1349" y="3469"/>
                  <a:pt x="1348" y="3473"/>
                  <a:pt x="1393" y="3554"/>
                </a:cubicBezTo>
                <a:cubicBezTo>
                  <a:pt x="1418" y="3600"/>
                  <a:pt x="1506" y="3722"/>
                  <a:pt x="1589" y="3824"/>
                </a:cubicBezTo>
                <a:cubicBezTo>
                  <a:pt x="1871" y="4173"/>
                  <a:pt x="2159" y="4563"/>
                  <a:pt x="2160" y="4600"/>
                </a:cubicBezTo>
                <a:cubicBezTo>
                  <a:pt x="2160" y="4619"/>
                  <a:pt x="2117" y="4681"/>
                  <a:pt x="2063" y="4737"/>
                </a:cubicBezTo>
                <a:cubicBezTo>
                  <a:pt x="1709" y="5111"/>
                  <a:pt x="1701" y="5153"/>
                  <a:pt x="1924" y="5429"/>
                </a:cubicBezTo>
                <a:cubicBezTo>
                  <a:pt x="2106" y="5654"/>
                  <a:pt x="2167" y="5698"/>
                  <a:pt x="2268" y="5674"/>
                </a:cubicBezTo>
                <a:lnTo>
                  <a:pt x="2345" y="5656"/>
                </a:lnTo>
                <a:lnTo>
                  <a:pt x="2302" y="5739"/>
                </a:lnTo>
                <a:cubicBezTo>
                  <a:pt x="2278" y="5785"/>
                  <a:pt x="2167" y="5906"/>
                  <a:pt x="2054" y="6007"/>
                </a:cubicBezTo>
                <a:cubicBezTo>
                  <a:pt x="1940" y="6109"/>
                  <a:pt x="1847" y="6202"/>
                  <a:pt x="1847" y="6214"/>
                </a:cubicBezTo>
                <a:cubicBezTo>
                  <a:pt x="1847" y="6254"/>
                  <a:pt x="1577" y="6474"/>
                  <a:pt x="1484" y="6511"/>
                </a:cubicBezTo>
                <a:cubicBezTo>
                  <a:pt x="1359" y="6560"/>
                  <a:pt x="1275" y="6663"/>
                  <a:pt x="1275" y="6764"/>
                </a:cubicBezTo>
                <a:cubicBezTo>
                  <a:pt x="1275" y="6826"/>
                  <a:pt x="1248" y="6872"/>
                  <a:pt x="1174" y="6936"/>
                </a:cubicBezTo>
                <a:cubicBezTo>
                  <a:pt x="1092" y="7007"/>
                  <a:pt x="736" y="7391"/>
                  <a:pt x="373" y="7798"/>
                </a:cubicBezTo>
                <a:cubicBezTo>
                  <a:pt x="340" y="7835"/>
                  <a:pt x="313" y="7879"/>
                  <a:pt x="313" y="7897"/>
                </a:cubicBezTo>
                <a:cubicBezTo>
                  <a:pt x="313" y="7915"/>
                  <a:pt x="264" y="7929"/>
                  <a:pt x="206" y="7929"/>
                </a:cubicBezTo>
                <a:cubicBezTo>
                  <a:pt x="77" y="7929"/>
                  <a:pt x="0" y="7974"/>
                  <a:pt x="0" y="8049"/>
                </a:cubicBezTo>
                <a:cubicBezTo>
                  <a:pt x="0" y="8133"/>
                  <a:pt x="65" y="8181"/>
                  <a:pt x="212" y="8208"/>
                </a:cubicBezTo>
                <a:cubicBezTo>
                  <a:pt x="326" y="8230"/>
                  <a:pt x="515" y="8331"/>
                  <a:pt x="858" y="8553"/>
                </a:cubicBezTo>
                <a:cubicBezTo>
                  <a:pt x="909" y="8585"/>
                  <a:pt x="1028" y="8662"/>
                  <a:pt x="1124" y="8724"/>
                </a:cubicBezTo>
                <a:cubicBezTo>
                  <a:pt x="1425" y="8917"/>
                  <a:pt x="1885" y="9228"/>
                  <a:pt x="1953" y="9282"/>
                </a:cubicBezTo>
                <a:cubicBezTo>
                  <a:pt x="1988" y="9310"/>
                  <a:pt x="2057" y="9350"/>
                  <a:pt x="2107" y="9370"/>
                </a:cubicBezTo>
                <a:cubicBezTo>
                  <a:pt x="2156" y="9389"/>
                  <a:pt x="2228" y="9437"/>
                  <a:pt x="2264" y="9476"/>
                </a:cubicBezTo>
                <a:cubicBezTo>
                  <a:pt x="2300" y="9514"/>
                  <a:pt x="2382" y="9571"/>
                  <a:pt x="2446" y="9603"/>
                </a:cubicBezTo>
                <a:cubicBezTo>
                  <a:pt x="2511" y="9635"/>
                  <a:pt x="2582" y="9677"/>
                  <a:pt x="2603" y="9697"/>
                </a:cubicBezTo>
                <a:cubicBezTo>
                  <a:pt x="2625" y="9717"/>
                  <a:pt x="2741" y="9793"/>
                  <a:pt x="2863" y="9865"/>
                </a:cubicBezTo>
                <a:cubicBezTo>
                  <a:pt x="3150" y="10034"/>
                  <a:pt x="3246" y="10096"/>
                  <a:pt x="3286" y="10135"/>
                </a:cubicBezTo>
                <a:cubicBezTo>
                  <a:pt x="3305" y="10152"/>
                  <a:pt x="3621" y="10348"/>
                  <a:pt x="3989" y="10569"/>
                </a:cubicBezTo>
                <a:cubicBezTo>
                  <a:pt x="4652" y="10966"/>
                  <a:pt x="4891" y="11134"/>
                  <a:pt x="4892" y="11210"/>
                </a:cubicBezTo>
                <a:cubicBezTo>
                  <a:pt x="4893" y="11231"/>
                  <a:pt x="4869" y="11313"/>
                  <a:pt x="4839" y="11393"/>
                </a:cubicBezTo>
                <a:cubicBezTo>
                  <a:pt x="4661" y="11867"/>
                  <a:pt x="4598" y="12029"/>
                  <a:pt x="4463" y="12369"/>
                </a:cubicBezTo>
                <a:cubicBezTo>
                  <a:pt x="4396" y="12538"/>
                  <a:pt x="4333" y="12705"/>
                  <a:pt x="4322" y="12738"/>
                </a:cubicBezTo>
                <a:cubicBezTo>
                  <a:pt x="4277" y="12876"/>
                  <a:pt x="4176" y="13108"/>
                  <a:pt x="4157" y="13118"/>
                </a:cubicBezTo>
                <a:cubicBezTo>
                  <a:pt x="4147" y="13123"/>
                  <a:pt x="4138" y="13147"/>
                  <a:pt x="4138" y="13169"/>
                </a:cubicBezTo>
                <a:cubicBezTo>
                  <a:pt x="4138" y="13191"/>
                  <a:pt x="4116" y="13263"/>
                  <a:pt x="4087" y="13328"/>
                </a:cubicBezTo>
                <a:cubicBezTo>
                  <a:pt x="4019" y="13485"/>
                  <a:pt x="3904" y="13790"/>
                  <a:pt x="3904" y="13815"/>
                </a:cubicBezTo>
                <a:cubicBezTo>
                  <a:pt x="3904" y="13839"/>
                  <a:pt x="3752" y="14227"/>
                  <a:pt x="3672" y="14406"/>
                </a:cubicBezTo>
                <a:cubicBezTo>
                  <a:pt x="3659" y="14436"/>
                  <a:pt x="3613" y="14550"/>
                  <a:pt x="3571" y="14660"/>
                </a:cubicBezTo>
                <a:cubicBezTo>
                  <a:pt x="3529" y="14769"/>
                  <a:pt x="3452" y="14963"/>
                  <a:pt x="3400" y="15092"/>
                </a:cubicBezTo>
                <a:cubicBezTo>
                  <a:pt x="3348" y="15220"/>
                  <a:pt x="3305" y="15338"/>
                  <a:pt x="3305" y="15354"/>
                </a:cubicBezTo>
                <a:cubicBezTo>
                  <a:pt x="3304" y="15369"/>
                  <a:pt x="3281" y="15416"/>
                  <a:pt x="3253" y="15458"/>
                </a:cubicBezTo>
                <a:cubicBezTo>
                  <a:pt x="3225" y="15500"/>
                  <a:pt x="3203" y="15580"/>
                  <a:pt x="3202" y="15635"/>
                </a:cubicBezTo>
                <a:cubicBezTo>
                  <a:pt x="3202" y="15690"/>
                  <a:pt x="3190" y="15734"/>
                  <a:pt x="3176" y="15734"/>
                </a:cubicBezTo>
                <a:cubicBezTo>
                  <a:pt x="3132" y="15734"/>
                  <a:pt x="3147" y="15906"/>
                  <a:pt x="3195" y="15956"/>
                </a:cubicBezTo>
                <a:cubicBezTo>
                  <a:pt x="3236" y="15999"/>
                  <a:pt x="3488" y="16147"/>
                  <a:pt x="3761" y="16288"/>
                </a:cubicBezTo>
                <a:cubicBezTo>
                  <a:pt x="3818" y="16317"/>
                  <a:pt x="3946" y="16387"/>
                  <a:pt x="4047" y="16442"/>
                </a:cubicBezTo>
                <a:cubicBezTo>
                  <a:pt x="4278" y="16569"/>
                  <a:pt x="4535" y="16707"/>
                  <a:pt x="4685" y="16786"/>
                </a:cubicBezTo>
                <a:cubicBezTo>
                  <a:pt x="4749" y="16820"/>
                  <a:pt x="4856" y="16879"/>
                  <a:pt x="4922" y="16917"/>
                </a:cubicBezTo>
                <a:cubicBezTo>
                  <a:pt x="4988" y="16955"/>
                  <a:pt x="5145" y="17038"/>
                  <a:pt x="5273" y="17101"/>
                </a:cubicBezTo>
                <a:cubicBezTo>
                  <a:pt x="5400" y="17164"/>
                  <a:pt x="5592" y="17263"/>
                  <a:pt x="5699" y="17323"/>
                </a:cubicBezTo>
                <a:cubicBezTo>
                  <a:pt x="5872" y="17419"/>
                  <a:pt x="5909" y="17429"/>
                  <a:pt x="6033" y="17412"/>
                </a:cubicBezTo>
                <a:cubicBezTo>
                  <a:pt x="6110" y="17402"/>
                  <a:pt x="6207" y="17372"/>
                  <a:pt x="6249" y="17346"/>
                </a:cubicBezTo>
                <a:cubicBezTo>
                  <a:pt x="6327" y="17298"/>
                  <a:pt x="6504" y="17041"/>
                  <a:pt x="6506" y="16973"/>
                </a:cubicBezTo>
                <a:cubicBezTo>
                  <a:pt x="6506" y="16953"/>
                  <a:pt x="6527" y="16890"/>
                  <a:pt x="6553" y="16834"/>
                </a:cubicBezTo>
                <a:cubicBezTo>
                  <a:pt x="6579" y="16779"/>
                  <a:pt x="6617" y="16685"/>
                  <a:pt x="6636" y="16626"/>
                </a:cubicBezTo>
                <a:cubicBezTo>
                  <a:pt x="6709" y="16401"/>
                  <a:pt x="6828" y="16075"/>
                  <a:pt x="6879" y="15965"/>
                </a:cubicBezTo>
                <a:cubicBezTo>
                  <a:pt x="6984" y="15732"/>
                  <a:pt x="7102" y="15448"/>
                  <a:pt x="7154" y="15304"/>
                </a:cubicBezTo>
                <a:cubicBezTo>
                  <a:pt x="7333" y="14802"/>
                  <a:pt x="7440" y="14527"/>
                  <a:pt x="7515" y="14368"/>
                </a:cubicBezTo>
                <a:cubicBezTo>
                  <a:pt x="7532" y="14334"/>
                  <a:pt x="7573" y="14237"/>
                  <a:pt x="7608" y="14153"/>
                </a:cubicBezTo>
                <a:cubicBezTo>
                  <a:pt x="7643" y="14068"/>
                  <a:pt x="7697" y="13940"/>
                  <a:pt x="7727" y="13868"/>
                </a:cubicBezTo>
                <a:cubicBezTo>
                  <a:pt x="7862" y="13550"/>
                  <a:pt x="7886" y="13482"/>
                  <a:pt x="7886" y="13432"/>
                </a:cubicBezTo>
                <a:cubicBezTo>
                  <a:pt x="7886" y="13355"/>
                  <a:pt x="7940" y="13306"/>
                  <a:pt x="8023" y="13306"/>
                </a:cubicBezTo>
                <a:cubicBezTo>
                  <a:pt x="8075" y="13306"/>
                  <a:pt x="8127" y="13344"/>
                  <a:pt x="8199" y="13431"/>
                </a:cubicBezTo>
                <a:cubicBezTo>
                  <a:pt x="8255" y="13498"/>
                  <a:pt x="8322" y="13553"/>
                  <a:pt x="8347" y="13553"/>
                </a:cubicBezTo>
                <a:cubicBezTo>
                  <a:pt x="8373" y="13554"/>
                  <a:pt x="8416" y="13575"/>
                  <a:pt x="8444" y="13600"/>
                </a:cubicBezTo>
                <a:cubicBezTo>
                  <a:pt x="8472" y="13624"/>
                  <a:pt x="8521" y="13644"/>
                  <a:pt x="8553" y="13644"/>
                </a:cubicBezTo>
                <a:cubicBezTo>
                  <a:pt x="8613" y="13644"/>
                  <a:pt x="8784" y="13742"/>
                  <a:pt x="8920" y="13851"/>
                </a:cubicBezTo>
                <a:cubicBezTo>
                  <a:pt x="9028" y="13939"/>
                  <a:pt x="9346" y="14123"/>
                  <a:pt x="9430" y="14148"/>
                </a:cubicBezTo>
                <a:cubicBezTo>
                  <a:pt x="9471" y="14160"/>
                  <a:pt x="9577" y="14210"/>
                  <a:pt x="9667" y="14260"/>
                </a:cubicBezTo>
                <a:cubicBezTo>
                  <a:pt x="9757" y="14310"/>
                  <a:pt x="9849" y="14352"/>
                  <a:pt x="9871" y="14352"/>
                </a:cubicBezTo>
                <a:cubicBezTo>
                  <a:pt x="9934" y="14352"/>
                  <a:pt x="10087" y="14435"/>
                  <a:pt x="10127" y="14492"/>
                </a:cubicBezTo>
                <a:cubicBezTo>
                  <a:pt x="10171" y="14555"/>
                  <a:pt x="10352" y="14657"/>
                  <a:pt x="10422" y="14658"/>
                </a:cubicBezTo>
                <a:cubicBezTo>
                  <a:pt x="10496" y="14659"/>
                  <a:pt x="10566" y="14568"/>
                  <a:pt x="10566" y="14472"/>
                </a:cubicBezTo>
                <a:cubicBezTo>
                  <a:pt x="10566" y="14426"/>
                  <a:pt x="10588" y="14335"/>
                  <a:pt x="10615" y="14270"/>
                </a:cubicBezTo>
                <a:cubicBezTo>
                  <a:pt x="10642" y="14205"/>
                  <a:pt x="10678" y="14114"/>
                  <a:pt x="10694" y="14067"/>
                </a:cubicBezTo>
                <a:cubicBezTo>
                  <a:pt x="10717" y="13999"/>
                  <a:pt x="10732" y="13987"/>
                  <a:pt x="10768" y="14009"/>
                </a:cubicBezTo>
                <a:cubicBezTo>
                  <a:pt x="10793" y="14024"/>
                  <a:pt x="10873" y="14067"/>
                  <a:pt x="10945" y="14105"/>
                </a:cubicBezTo>
                <a:cubicBezTo>
                  <a:pt x="11128" y="14202"/>
                  <a:pt x="11764" y="14574"/>
                  <a:pt x="11764" y="14583"/>
                </a:cubicBezTo>
                <a:cubicBezTo>
                  <a:pt x="11764" y="14608"/>
                  <a:pt x="11608" y="14782"/>
                  <a:pt x="11586" y="14782"/>
                </a:cubicBezTo>
                <a:cubicBezTo>
                  <a:pt x="11537" y="14782"/>
                  <a:pt x="11478" y="14878"/>
                  <a:pt x="11478" y="14956"/>
                </a:cubicBezTo>
                <a:cubicBezTo>
                  <a:pt x="11478" y="14998"/>
                  <a:pt x="11469" y="15028"/>
                  <a:pt x="11458" y="15022"/>
                </a:cubicBezTo>
                <a:cubicBezTo>
                  <a:pt x="11448" y="15017"/>
                  <a:pt x="11366" y="14968"/>
                  <a:pt x="11277" y="14913"/>
                </a:cubicBezTo>
                <a:cubicBezTo>
                  <a:pt x="11089" y="14797"/>
                  <a:pt x="11062" y="14793"/>
                  <a:pt x="10980" y="14872"/>
                </a:cubicBezTo>
                <a:lnTo>
                  <a:pt x="10918" y="14931"/>
                </a:lnTo>
                <a:lnTo>
                  <a:pt x="10970" y="15012"/>
                </a:lnTo>
                <a:cubicBezTo>
                  <a:pt x="11020" y="15090"/>
                  <a:pt x="11174" y="15205"/>
                  <a:pt x="11465" y="15383"/>
                </a:cubicBezTo>
                <a:cubicBezTo>
                  <a:pt x="11537" y="15427"/>
                  <a:pt x="11666" y="15517"/>
                  <a:pt x="11752" y="15582"/>
                </a:cubicBezTo>
                <a:cubicBezTo>
                  <a:pt x="11837" y="15648"/>
                  <a:pt x="12013" y="15766"/>
                  <a:pt x="12141" y="15844"/>
                </a:cubicBezTo>
                <a:cubicBezTo>
                  <a:pt x="12270" y="15922"/>
                  <a:pt x="12417" y="16012"/>
                  <a:pt x="12467" y="16048"/>
                </a:cubicBezTo>
                <a:cubicBezTo>
                  <a:pt x="12517" y="16083"/>
                  <a:pt x="12779" y="16244"/>
                  <a:pt x="13050" y="16405"/>
                </a:cubicBezTo>
                <a:cubicBezTo>
                  <a:pt x="13321" y="16566"/>
                  <a:pt x="13620" y="16760"/>
                  <a:pt x="13714" y="16836"/>
                </a:cubicBezTo>
                <a:cubicBezTo>
                  <a:pt x="13963" y="17038"/>
                  <a:pt x="14535" y="17394"/>
                  <a:pt x="14612" y="17394"/>
                </a:cubicBezTo>
                <a:cubicBezTo>
                  <a:pt x="14628" y="17394"/>
                  <a:pt x="14668" y="17372"/>
                  <a:pt x="14701" y="17344"/>
                </a:cubicBezTo>
                <a:cubicBezTo>
                  <a:pt x="14745" y="17309"/>
                  <a:pt x="14757" y="17277"/>
                  <a:pt x="14746" y="17227"/>
                </a:cubicBezTo>
                <a:cubicBezTo>
                  <a:pt x="14734" y="17168"/>
                  <a:pt x="14748" y="17149"/>
                  <a:pt x="14843" y="17106"/>
                </a:cubicBezTo>
                <a:cubicBezTo>
                  <a:pt x="15008" y="17031"/>
                  <a:pt x="15023" y="17038"/>
                  <a:pt x="15003" y="17172"/>
                </a:cubicBezTo>
                <a:cubicBezTo>
                  <a:pt x="14992" y="17246"/>
                  <a:pt x="14958" y="17312"/>
                  <a:pt x="14910" y="17358"/>
                </a:cubicBezTo>
                <a:cubicBezTo>
                  <a:pt x="14869" y="17397"/>
                  <a:pt x="14836" y="17447"/>
                  <a:pt x="14836" y="17469"/>
                </a:cubicBezTo>
                <a:cubicBezTo>
                  <a:pt x="14836" y="17569"/>
                  <a:pt x="14991" y="17696"/>
                  <a:pt x="15512" y="18017"/>
                </a:cubicBezTo>
                <a:cubicBezTo>
                  <a:pt x="15648" y="18101"/>
                  <a:pt x="15795" y="18191"/>
                  <a:pt x="15837" y="18217"/>
                </a:cubicBezTo>
                <a:cubicBezTo>
                  <a:pt x="15880" y="18244"/>
                  <a:pt x="15921" y="18275"/>
                  <a:pt x="15929" y="18287"/>
                </a:cubicBezTo>
                <a:cubicBezTo>
                  <a:pt x="15936" y="18298"/>
                  <a:pt x="15988" y="18338"/>
                  <a:pt x="16045" y="18375"/>
                </a:cubicBezTo>
                <a:cubicBezTo>
                  <a:pt x="16445" y="18632"/>
                  <a:pt x="16923" y="18953"/>
                  <a:pt x="16976" y="19002"/>
                </a:cubicBezTo>
                <a:cubicBezTo>
                  <a:pt x="17038" y="19059"/>
                  <a:pt x="17033" y="19170"/>
                  <a:pt x="16965" y="19300"/>
                </a:cubicBezTo>
                <a:cubicBezTo>
                  <a:pt x="16844" y="19534"/>
                  <a:pt x="16814" y="19612"/>
                  <a:pt x="16814" y="19685"/>
                </a:cubicBezTo>
                <a:cubicBezTo>
                  <a:pt x="16814" y="19726"/>
                  <a:pt x="16801" y="19761"/>
                  <a:pt x="16787" y="19761"/>
                </a:cubicBezTo>
                <a:cubicBezTo>
                  <a:pt x="16773" y="19761"/>
                  <a:pt x="16762" y="19794"/>
                  <a:pt x="16762" y="19835"/>
                </a:cubicBezTo>
                <a:cubicBezTo>
                  <a:pt x="16762" y="19877"/>
                  <a:pt x="16749" y="19919"/>
                  <a:pt x="16735" y="19930"/>
                </a:cubicBezTo>
                <a:cubicBezTo>
                  <a:pt x="16689" y="19963"/>
                  <a:pt x="16705" y="20154"/>
                  <a:pt x="16759" y="20213"/>
                </a:cubicBezTo>
                <a:cubicBezTo>
                  <a:pt x="16787" y="20243"/>
                  <a:pt x="16890" y="20301"/>
                  <a:pt x="16988" y="20342"/>
                </a:cubicBezTo>
                <a:cubicBezTo>
                  <a:pt x="17085" y="20383"/>
                  <a:pt x="17188" y="20434"/>
                  <a:pt x="17216" y="20455"/>
                </a:cubicBezTo>
                <a:cubicBezTo>
                  <a:pt x="17245" y="20476"/>
                  <a:pt x="17298" y="20502"/>
                  <a:pt x="17334" y="20514"/>
                </a:cubicBezTo>
                <a:cubicBezTo>
                  <a:pt x="17370" y="20527"/>
                  <a:pt x="17540" y="20616"/>
                  <a:pt x="17711" y="20713"/>
                </a:cubicBezTo>
                <a:cubicBezTo>
                  <a:pt x="18023" y="20889"/>
                  <a:pt x="18318" y="21052"/>
                  <a:pt x="18466" y="21129"/>
                </a:cubicBezTo>
                <a:cubicBezTo>
                  <a:pt x="18509" y="21151"/>
                  <a:pt x="18638" y="21222"/>
                  <a:pt x="18752" y="21285"/>
                </a:cubicBezTo>
                <a:cubicBezTo>
                  <a:pt x="19094" y="21471"/>
                  <a:pt x="19291" y="21552"/>
                  <a:pt x="19442" y="21574"/>
                </a:cubicBezTo>
                <a:cubicBezTo>
                  <a:pt x="19560" y="21591"/>
                  <a:pt x="19628" y="21600"/>
                  <a:pt x="19674" y="21598"/>
                </a:cubicBezTo>
                <a:cubicBezTo>
                  <a:pt x="19720" y="21595"/>
                  <a:pt x="19743" y="21583"/>
                  <a:pt x="19773" y="21558"/>
                </a:cubicBezTo>
                <a:cubicBezTo>
                  <a:pt x="19828" y="21513"/>
                  <a:pt x="20067" y="20978"/>
                  <a:pt x="20067" y="20900"/>
                </a:cubicBezTo>
                <a:cubicBezTo>
                  <a:pt x="20067" y="20880"/>
                  <a:pt x="20102" y="20802"/>
                  <a:pt x="20145" y="20728"/>
                </a:cubicBezTo>
                <a:cubicBezTo>
                  <a:pt x="20188" y="20654"/>
                  <a:pt x="20222" y="20576"/>
                  <a:pt x="20222" y="20553"/>
                </a:cubicBezTo>
                <a:cubicBezTo>
                  <a:pt x="20222" y="20529"/>
                  <a:pt x="20258" y="20428"/>
                  <a:pt x="20301" y="20329"/>
                </a:cubicBezTo>
                <a:cubicBezTo>
                  <a:pt x="20344" y="20230"/>
                  <a:pt x="20379" y="20133"/>
                  <a:pt x="20379" y="20114"/>
                </a:cubicBezTo>
                <a:cubicBezTo>
                  <a:pt x="20379" y="20094"/>
                  <a:pt x="20407" y="20039"/>
                  <a:pt x="20441" y="19993"/>
                </a:cubicBezTo>
                <a:cubicBezTo>
                  <a:pt x="20522" y="19881"/>
                  <a:pt x="20614" y="19677"/>
                  <a:pt x="20614" y="19607"/>
                </a:cubicBezTo>
                <a:cubicBezTo>
                  <a:pt x="20614" y="19555"/>
                  <a:pt x="20647" y="19462"/>
                  <a:pt x="20772" y="19173"/>
                </a:cubicBezTo>
                <a:cubicBezTo>
                  <a:pt x="20799" y="19111"/>
                  <a:pt x="20821" y="19041"/>
                  <a:pt x="20821" y="19016"/>
                </a:cubicBezTo>
                <a:cubicBezTo>
                  <a:pt x="20821" y="18990"/>
                  <a:pt x="20862" y="18876"/>
                  <a:pt x="20912" y="18760"/>
                </a:cubicBezTo>
                <a:cubicBezTo>
                  <a:pt x="20962" y="18645"/>
                  <a:pt x="21003" y="18527"/>
                  <a:pt x="21003" y="18500"/>
                </a:cubicBezTo>
                <a:cubicBezTo>
                  <a:pt x="21003" y="18473"/>
                  <a:pt x="21014" y="18439"/>
                  <a:pt x="21027" y="18423"/>
                </a:cubicBezTo>
                <a:cubicBezTo>
                  <a:pt x="21064" y="18377"/>
                  <a:pt x="21159" y="18164"/>
                  <a:pt x="21159" y="18128"/>
                </a:cubicBezTo>
                <a:cubicBezTo>
                  <a:pt x="21159" y="18110"/>
                  <a:pt x="21181" y="18058"/>
                  <a:pt x="21208" y="18013"/>
                </a:cubicBezTo>
                <a:cubicBezTo>
                  <a:pt x="21235" y="17969"/>
                  <a:pt x="21277" y="17863"/>
                  <a:pt x="21301" y="17778"/>
                </a:cubicBezTo>
                <a:cubicBezTo>
                  <a:pt x="21325" y="17694"/>
                  <a:pt x="21367" y="17587"/>
                  <a:pt x="21395" y="17541"/>
                </a:cubicBezTo>
                <a:cubicBezTo>
                  <a:pt x="21423" y="17496"/>
                  <a:pt x="21447" y="17432"/>
                  <a:pt x="21447" y="17399"/>
                </a:cubicBezTo>
                <a:cubicBezTo>
                  <a:pt x="21447" y="17366"/>
                  <a:pt x="21481" y="17260"/>
                  <a:pt x="21524" y="17164"/>
                </a:cubicBezTo>
                <a:cubicBezTo>
                  <a:pt x="21574" y="17051"/>
                  <a:pt x="21599" y="16968"/>
                  <a:pt x="21600" y="16904"/>
                </a:cubicBezTo>
                <a:cubicBezTo>
                  <a:pt x="21600" y="16839"/>
                  <a:pt x="21576" y="16793"/>
                  <a:pt x="21527" y="16751"/>
                </a:cubicBezTo>
                <a:cubicBezTo>
                  <a:pt x="21485" y="16716"/>
                  <a:pt x="21446" y="16687"/>
                  <a:pt x="21440" y="16687"/>
                </a:cubicBezTo>
                <a:cubicBezTo>
                  <a:pt x="21434" y="16687"/>
                  <a:pt x="21379" y="16631"/>
                  <a:pt x="21318" y="16563"/>
                </a:cubicBezTo>
                <a:cubicBezTo>
                  <a:pt x="21225" y="16459"/>
                  <a:pt x="20872" y="16226"/>
                  <a:pt x="20806" y="16226"/>
                </a:cubicBezTo>
                <a:cubicBezTo>
                  <a:pt x="20795" y="16226"/>
                  <a:pt x="20709" y="16181"/>
                  <a:pt x="20615" y="16124"/>
                </a:cubicBezTo>
                <a:cubicBezTo>
                  <a:pt x="20521" y="16067"/>
                  <a:pt x="20415" y="16009"/>
                  <a:pt x="20379" y="15996"/>
                </a:cubicBezTo>
                <a:cubicBezTo>
                  <a:pt x="20344" y="15983"/>
                  <a:pt x="20161" y="15886"/>
                  <a:pt x="19975" y="15781"/>
                </a:cubicBezTo>
                <a:cubicBezTo>
                  <a:pt x="19789" y="15675"/>
                  <a:pt x="19567" y="15549"/>
                  <a:pt x="19482" y="15503"/>
                </a:cubicBezTo>
                <a:cubicBezTo>
                  <a:pt x="19249" y="15376"/>
                  <a:pt x="19022" y="15247"/>
                  <a:pt x="18942" y="15195"/>
                </a:cubicBezTo>
                <a:cubicBezTo>
                  <a:pt x="18894" y="15164"/>
                  <a:pt x="18840" y="15154"/>
                  <a:pt x="18779" y="15168"/>
                </a:cubicBezTo>
                <a:cubicBezTo>
                  <a:pt x="18683" y="15189"/>
                  <a:pt x="18557" y="15287"/>
                  <a:pt x="18557" y="15340"/>
                </a:cubicBezTo>
                <a:cubicBezTo>
                  <a:pt x="18557" y="15357"/>
                  <a:pt x="18522" y="15431"/>
                  <a:pt x="18479" y="15504"/>
                </a:cubicBezTo>
                <a:cubicBezTo>
                  <a:pt x="18436" y="15578"/>
                  <a:pt x="18402" y="15660"/>
                  <a:pt x="18402" y="15685"/>
                </a:cubicBezTo>
                <a:cubicBezTo>
                  <a:pt x="18402" y="15710"/>
                  <a:pt x="18392" y="15734"/>
                  <a:pt x="18381" y="15739"/>
                </a:cubicBezTo>
                <a:cubicBezTo>
                  <a:pt x="18369" y="15745"/>
                  <a:pt x="18326" y="15829"/>
                  <a:pt x="18287" y="15927"/>
                </a:cubicBezTo>
                <a:cubicBezTo>
                  <a:pt x="18247" y="16024"/>
                  <a:pt x="18200" y="16104"/>
                  <a:pt x="18181" y="16104"/>
                </a:cubicBezTo>
                <a:cubicBezTo>
                  <a:pt x="18163" y="16104"/>
                  <a:pt x="18097" y="16070"/>
                  <a:pt x="18034" y="16029"/>
                </a:cubicBezTo>
                <a:cubicBezTo>
                  <a:pt x="17971" y="15988"/>
                  <a:pt x="17775" y="15891"/>
                  <a:pt x="17599" y="15814"/>
                </a:cubicBezTo>
                <a:cubicBezTo>
                  <a:pt x="17424" y="15737"/>
                  <a:pt x="17207" y="15634"/>
                  <a:pt x="17118" y="15585"/>
                </a:cubicBezTo>
                <a:cubicBezTo>
                  <a:pt x="17029" y="15537"/>
                  <a:pt x="16834" y="15445"/>
                  <a:pt x="16683" y="15382"/>
                </a:cubicBezTo>
                <a:cubicBezTo>
                  <a:pt x="16533" y="15319"/>
                  <a:pt x="16340" y="15235"/>
                  <a:pt x="16254" y="15196"/>
                </a:cubicBezTo>
                <a:cubicBezTo>
                  <a:pt x="16168" y="15157"/>
                  <a:pt x="16068" y="15116"/>
                  <a:pt x="16032" y="15105"/>
                </a:cubicBezTo>
                <a:cubicBezTo>
                  <a:pt x="15961" y="15083"/>
                  <a:pt x="15811" y="15010"/>
                  <a:pt x="15739" y="14964"/>
                </a:cubicBezTo>
                <a:cubicBezTo>
                  <a:pt x="15714" y="14948"/>
                  <a:pt x="15580" y="14886"/>
                  <a:pt x="15441" y="14825"/>
                </a:cubicBezTo>
                <a:cubicBezTo>
                  <a:pt x="15301" y="14764"/>
                  <a:pt x="15137" y="14686"/>
                  <a:pt x="15077" y="14655"/>
                </a:cubicBezTo>
                <a:cubicBezTo>
                  <a:pt x="15017" y="14623"/>
                  <a:pt x="14955" y="14598"/>
                  <a:pt x="14940" y="14598"/>
                </a:cubicBezTo>
                <a:cubicBezTo>
                  <a:pt x="14924" y="14598"/>
                  <a:pt x="14893" y="14584"/>
                  <a:pt x="14868" y="14567"/>
                </a:cubicBezTo>
                <a:cubicBezTo>
                  <a:pt x="14843" y="14550"/>
                  <a:pt x="14682" y="14476"/>
                  <a:pt x="14511" y="14401"/>
                </a:cubicBezTo>
                <a:cubicBezTo>
                  <a:pt x="14339" y="14327"/>
                  <a:pt x="14133" y="14231"/>
                  <a:pt x="14055" y="14189"/>
                </a:cubicBezTo>
                <a:cubicBezTo>
                  <a:pt x="13976" y="14147"/>
                  <a:pt x="13865" y="14096"/>
                  <a:pt x="13808" y="14075"/>
                </a:cubicBezTo>
                <a:cubicBezTo>
                  <a:pt x="13751" y="14054"/>
                  <a:pt x="13656" y="14012"/>
                  <a:pt x="13599" y="13981"/>
                </a:cubicBezTo>
                <a:cubicBezTo>
                  <a:pt x="13542" y="13949"/>
                  <a:pt x="13349" y="13854"/>
                  <a:pt x="13170" y="13770"/>
                </a:cubicBezTo>
                <a:cubicBezTo>
                  <a:pt x="12789" y="13592"/>
                  <a:pt x="12579" y="13494"/>
                  <a:pt x="12506" y="13457"/>
                </a:cubicBezTo>
                <a:cubicBezTo>
                  <a:pt x="12478" y="13443"/>
                  <a:pt x="12372" y="13395"/>
                  <a:pt x="12272" y="13351"/>
                </a:cubicBezTo>
                <a:cubicBezTo>
                  <a:pt x="12104" y="13278"/>
                  <a:pt x="11843" y="13149"/>
                  <a:pt x="11644" y="13043"/>
                </a:cubicBezTo>
                <a:cubicBezTo>
                  <a:pt x="11598" y="13019"/>
                  <a:pt x="11546" y="13000"/>
                  <a:pt x="11526" y="13000"/>
                </a:cubicBezTo>
                <a:cubicBezTo>
                  <a:pt x="11506" y="13000"/>
                  <a:pt x="11476" y="12988"/>
                  <a:pt x="11463" y="12974"/>
                </a:cubicBezTo>
                <a:cubicBezTo>
                  <a:pt x="11449" y="12959"/>
                  <a:pt x="11362" y="12915"/>
                  <a:pt x="11269" y="12876"/>
                </a:cubicBezTo>
                <a:cubicBezTo>
                  <a:pt x="11176" y="12836"/>
                  <a:pt x="11073" y="12779"/>
                  <a:pt x="11039" y="12748"/>
                </a:cubicBezTo>
                <a:cubicBezTo>
                  <a:pt x="11005" y="12717"/>
                  <a:pt x="10942" y="12692"/>
                  <a:pt x="10900" y="12692"/>
                </a:cubicBezTo>
                <a:cubicBezTo>
                  <a:pt x="10819" y="12692"/>
                  <a:pt x="10729" y="12646"/>
                  <a:pt x="10576" y="12523"/>
                </a:cubicBezTo>
                <a:cubicBezTo>
                  <a:pt x="10515" y="12474"/>
                  <a:pt x="10445" y="12447"/>
                  <a:pt x="10381" y="12447"/>
                </a:cubicBezTo>
                <a:cubicBezTo>
                  <a:pt x="10304" y="12447"/>
                  <a:pt x="10273" y="12429"/>
                  <a:pt x="10241" y="12372"/>
                </a:cubicBezTo>
                <a:cubicBezTo>
                  <a:pt x="10218" y="12331"/>
                  <a:pt x="10156" y="12275"/>
                  <a:pt x="10103" y="12246"/>
                </a:cubicBezTo>
                <a:cubicBezTo>
                  <a:pt x="10051" y="12218"/>
                  <a:pt x="9958" y="12167"/>
                  <a:pt x="9899" y="12134"/>
                </a:cubicBezTo>
                <a:cubicBezTo>
                  <a:pt x="9839" y="12101"/>
                  <a:pt x="9746" y="12066"/>
                  <a:pt x="9691" y="12056"/>
                </a:cubicBezTo>
                <a:cubicBezTo>
                  <a:pt x="9636" y="12046"/>
                  <a:pt x="9564" y="12013"/>
                  <a:pt x="9530" y="11981"/>
                </a:cubicBezTo>
                <a:cubicBezTo>
                  <a:pt x="9454" y="11912"/>
                  <a:pt x="9323" y="11907"/>
                  <a:pt x="9245" y="11971"/>
                </a:cubicBezTo>
                <a:cubicBezTo>
                  <a:pt x="9190" y="12017"/>
                  <a:pt x="9187" y="12017"/>
                  <a:pt x="9187" y="11940"/>
                </a:cubicBezTo>
                <a:cubicBezTo>
                  <a:pt x="9187" y="11770"/>
                  <a:pt x="9068" y="11644"/>
                  <a:pt x="8877" y="11617"/>
                </a:cubicBezTo>
                <a:cubicBezTo>
                  <a:pt x="8792" y="11605"/>
                  <a:pt x="8750" y="11580"/>
                  <a:pt x="8709" y="11516"/>
                </a:cubicBezTo>
                <a:lnTo>
                  <a:pt x="8656" y="11430"/>
                </a:lnTo>
                <a:lnTo>
                  <a:pt x="8712" y="11301"/>
                </a:lnTo>
                <a:cubicBezTo>
                  <a:pt x="8815" y="11063"/>
                  <a:pt x="8875" y="10899"/>
                  <a:pt x="8875" y="10858"/>
                </a:cubicBezTo>
                <a:cubicBezTo>
                  <a:pt x="8875" y="10836"/>
                  <a:pt x="8887" y="10817"/>
                  <a:pt x="8901" y="10817"/>
                </a:cubicBezTo>
                <a:cubicBezTo>
                  <a:pt x="8916" y="10817"/>
                  <a:pt x="8927" y="10798"/>
                  <a:pt x="8927" y="10772"/>
                </a:cubicBezTo>
                <a:cubicBezTo>
                  <a:pt x="8927" y="10747"/>
                  <a:pt x="8939" y="10726"/>
                  <a:pt x="8953" y="10726"/>
                </a:cubicBezTo>
                <a:cubicBezTo>
                  <a:pt x="8968" y="10726"/>
                  <a:pt x="8980" y="10705"/>
                  <a:pt x="8980" y="10680"/>
                </a:cubicBezTo>
                <a:cubicBezTo>
                  <a:pt x="8980" y="10654"/>
                  <a:pt x="8991" y="10610"/>
                  <a:pt x="9005" y="10580"/>
                </a:cubicBezTo>
                <a:cubicBezTo>
                  <a:pt x="9019" y="10551"/>
                  <a:pt x="9066" y="10429"/>
                  <a:pt x="9110" y="10310"/>
                </a:cubicBezTo>
                <a:cubicBezTo>
                  <a:pt x="9196" y="10080"/>
                  <a:pt x="9294" y="9830"/>
                  <a:pt x="9373" y="9639"/>
                </a:cubicBezTo>
                <a:cubicBezTo>
                  <a:pt x="9399" y="9574"/>
                  <a:pt x="9422" y="9503"/>
                  <a:pt x="9422" y="9480"/>
                </a:cubicBezTo>
                <a:cubicBezTo>
                  <a:pt x="9422" y="9458"/>
                  <a:pt x="9431" y="9436"/>
                  <a:pt x="9443" y="9431"/>
                </a:cubicBezTo>
                <a:cubicBezTo>
                  <a:pt x="9454" y="9425"/>
                  <a:pt x="9494" y="9343"/>
                  <a:pt x="9531" y="9250"/>
                </a:cubicBezTo>
                <a:cubicBezTo>
                  <a:pt x="9634" y="8995"/>
                  <a:pt x="9734" y="8728"/>
                  <a:pt x="9734" y="8710"/>
                </a:cubicBezTo>
                <a:cubicBezTo>
                  <a:pt x="9734" y="8683"/>
                  <a:pt x="9868" y="8338"/>
                  <a:pt x="9935" y="8190"/>
                </a:cubicBezTo>
                <a:cubicBezTo>
                  <a:pt x="9969" y="8116"/>
                  <a:pt x="10122" y="7724"/>
                  <a:pt x="10151" y="7637"/>
                </a:cubicBezTo>
                <a:cubicBezTo>
                  <a:pt x="10226" y="7415"/>
                  <a:pt x="10190" y="7256"/>
                  <a:pt x="10035" y="7130"/>
                </a:cubicBezTo>
                <a:cubicBezTo>
                  <a:pt x="9972" y="7079"/>
                  <a:pt x="9904" y="7038"/>
                  <a:pt x="9885" y="7038"/>
                </a:cubicBezTo>
                <a:cubicBezTo>
                  <a:pt x="9865" y="7038"/>
                  <a:pt x="9836" y="7025"/>
                  <a:pt x="9823" y="7009"/>
                </a:cubicBezTo>
                <a:cubicBezTo>
                  <a:pt x="9809" y="6994"/>
                  <a:pt x="9688" y="6923"/>
                  <a:pt x="9552" y="6852"/>
                </a:cubicBezTo>
                <a:cubicBezTo>
                  <a:pt x="9416" y="6781"/>
                  <a:pt x="9175" y="6650"/>
                  <a:pt x="9018" y="6561"/>
                </a:cubicBezTo>
                <a:cubicBezTo>
                  <a:pt x="8761" y="6415"/>
                  <a:pt x="8400" y="6216"/>
                  <a:pt x="8186" y="6100"/>
                </a:cubicBezTo>
                <a:cubicBezTo>
                  <a:pt x="8143" y="6077"/>
                  <a:pt x="7955" y="5973"/>
                  <a:pt x="7769" y="5868"/>
                </a:cubicBezTo>
                <a:cubicBezTo>
                  <a:pt x="7417" y="5670"/>
                  <a:pt x="7237" y="5618"/>
                  <a:pt x="7133" y="5684"/>
                </a:cubicBezTo>
                <a:cubicBezTo>
                  <a:pt x="7080" y="5717"/>
                  <a:pt x="7049" y="5787"/>
                  <a:pt x="6905" y="6178"/>
                </a:cubicBezTo>
                <a:cubicBezTo>
                  <a:pt x="6824" y="6400"/>
                  <a:pt x="6761" y="6564"/>
                  <a:pt x="6734" y="6623"/>
                </a:cubicBezTo>
                <a:cubicBezTo>
                  <a:pt x="6663" y="6782"/>
                  <a:pt x="6440" y="7335"/>
                  <a:pt x="6364" y="7544"/>
                </a:cubicBezTo>
                <a:cubicBezTo>
                  <a:pt x="6287" y="7757"/>
                  <a:pt x="6216" y="7943"/>
                  <a:pt x="6187" y="8006"/>
                </a:cubicBezTo>
                <a:cubicBezTo>
                  <a:pt x="6137" y="8117"/>
                  <a:pt x="6058" y="8311"/>
                  <a:pt x="6037" y="8374"/>
                </a:cubicBezTo>
                <a:cubicBezTo>
                  <a:pt x="6026" y="8408"/>
                  <a:pt x="5962" y="8574"/>
                  <a:pt x="5895" y="8743"/>
                </a:cubicBezTo>
                <a:cubicBezTo>
                  <a:pt x="5829" y="8912"/>
                  <a:pt x="5753" y="9106"/>
                  <a:pt x="5727" y="9174"/>
                </a:cubicBezTo>
                <a:cubicBezTo>
                  <a:pt x="5664" y="9337"/>
                  <a:pt x="5329" y="10154"/>
                  <a:pt x="5319" y="10169"/>
                </a:cubicBezTo>
                <a:cubicBezTo>
                  <a:pt x="5309" y="10184"/>
                  <a:pt x="4935" y="10026"/>
                  <a:pt x="4841" y="9967"/>
                </a:cubicBezTo>
                <a:cubicBezTo>
                  <a:pt x="4805" y="9945"/>
                  <a:pt x="4755" y="9926"/>
                  <a:pt x="4730" y="9926"/>
                </a:cubicBezTo>
                <a:cubicBezTo>
                  <a:pt x="4704" y="9926"/>
                  <a:pt x="4637" y="9900"/>
                  <a:pt x="4581" y="9866"/>
                </a:cubicBezTo>
                <a:cubicBezTo>
                  <a:pt x="4526" y="9833"/>
                  <a:pt x="4372" y="9763"/>
                  <a:pt x="4240" y="9711"/>
                </a:cubicBezTo>
                <a:cubicBezTo>
                  <a:pt x="4108" y="9659"/>
                  <a:pt x="3978" y="9603"/>
                  <a:pt x="3950" y="9585"/>
                </a:cubicBezTo>
                <a:cubicBezTo>
                  <a:pt x="3922" y="9567"/>
                  <a:pt x="3827" y="9520"/>
                  <a:pt x="3740" y="9480"/>
                </a:cubicBezTo>
                <a:cubicBezTo>
                  <a:pt x="3294" y="9282"/>
                  <a:pt x="2945" y="9121"/>
                  <a:pt x="2863" y="9076"/>
                </a:cubicBezTo>
                <a:cubicBezTo>
                  <a:pt x="2813" y="9049"/>
                  <a:pt x="2743" y="9009"/>
                  <a:pt x="2707" y="8989"/>
                </a:cubicBezTo>
                <a:cubicBezTo>
                  <a:pt x="2671" y="8968"/>
                  <a:pt x="2566" y="8921"/>
                  <a:pt x="2473" y="8883"/>
                </a:cubicBezTo>
                <a:cubicBezTo>
                  <a:pt x="2380" y="8844"/>
                  <a:pt x="2267" y="8793"/>
                  <a:pt x="2222" y="8770"/>
                </a:cubicBezTo>
                <a:cubicBezTo>
                  <a:pt x="2177" y="8747"/>
                  <a:pt x="2119" y="8729"/>
                  <a:pt x="2096" y="8729"/>
                </a:cubicBezTo>
                <a:cubicBezTo>
                  <a:pt x="2012" y="8729"/>
                  <a:pt x="1951" y="8668"/>
                  <a:pt x="1975" y="8611"/>
                </a:cubicBezTo>
                <a:cubicBezTo>
                  <a:pt x="2067" y="8397"/>
                  <a:pt x="2091" y="8271"/>
                  <a:pt x="2090" y="7975"/>
                </a:cubicBezTo>
                <a:cubicBezTo>
                  <a:pt x="2089" y="7654"/>
                  <a:pt x="2078" y="7600"/>
                  <a:pt x="1933" y="7228"/>
                </a:cubicBezTo>
                <a:cubicBezTo>
                  <a:pt x="1888" y="7113"/>
                  <a:pt x="1776" y="6964"/>
                  <a:pt x="1718" y="6941"/>
                </a:cubicBezTo>
                <a:cubicBezTo>
                  <a:pt x="1642" y="6911"/>
                  <a:pt x="1735" y="6777"/>
                  <a:pt x="1997" y="6539"/>
                </a:cubicBezTo>
                <a:cubicBezTo>
                  <a:pt x="2336" y="6232"/>
                  <a:pt x="2416" y="6187"/>
                  <a:pt x="2523" y="6239"/>
                </a:cubicBezTo>
                <a:cubicBezTo>
                  <a:pt x="2568" y="6261"/>
                  <a:pt x="2639" y="6336"/>
                  <a:pt x="2680" y="6408"/>
                </a:cubicBezTo>
                <a:cubicBezTo>
                  <a:pt x="2767" y="6556"/>
                  <a:pt x="2800" y="6577"/>
                  <a:pt x="2946" y="6577"/>
                </a:cubicBezTo>
                <a:cubicBezTo>
                  <a:pt x="3026" y="6577"/>
                  <a:pt x="3066" y="6556"/>
                  <a:pt x="3124" y="6488"/>
                </a:cubicBezTo>
                <a:cubicBezTo>
                  <a:pt x="3165" y="6439"/>
                  <a:pt x="3245" y="6357"/>
                  <a:pt x="3302" y="6304"/>
                </a:cubicBezTo>
                <a:lnTo>
                  <a:pt x="3404" y="6208"/>
                </a:lnTo>
                <a:lnTo>
                  <a:pt x="3543" y="6395"/>
                </a:lnTo>
                <a:cubicBezTo>
                  <a:pt x="3620" y="6498"/>
                  <a:pt x="3746" y="6660"/>
                  <a:pt x="3822" y="6756"/>
                </a:cubicBezTo>
                <a:cubicBezTo>
                  <a:pt x="3899" y="6851"/>
                  <a:pt x="3991" y="6978"/>
                  <a:pt x="4028" y="7038"/>
                </a:cubicBezTo>
                <a:cubicBezTo>
                  <a:pt x="4168" y="7260"/>
                  <a:pt x="4252" y="7296"/>
                  <a:pt x="4407" y="7203"/>
                </a:cubicBezTo>
                <a:cubicBezTo>
                  <a:pt x="4453" y="7176"/>
                  <a:pt x="4524" y="7110"/>
                  <a:pt x="4567" y="7057"/>
                </a:cubicBezTo>
                <a:cubicBezTo>
                  <a:pt x="4610" y="7005"/>
                  <a:pt x="4727" y="6877"/>
                  <a:pt x="4825" y="6776"/>
                </a:cubicBezTo>
                <a:cubicBezTo>
                  <a:pt x="4923" y="6674"/>
                  <a:pt x="5046" y="6543"/>
                  <a:pt x="5099" y="6484"/>
                </a:cubicBezTo>
                <a:cubicBezTo>
                  <a:pt x="5151" y="6425"/>
                  <a:pt x="5274" y="6294"/>
                  <a:pt x="5372" y="6193"/>
                </a:cubicBezTo>
                <a:cubicBezTo>
                  <a:pt x="5470" y="6091"/>
                  <a:pt x="5594" y="5960"/>
                  <a:pt x="5647" y="5901"/>
                </a:cubicBezTo>
                <a:cubicBezTo>
                  <a:pt x="5700" y="5842"/>
                  <a:pt x="5780" y="5754"/>
                  <a:pt x="5825" y="5706"/>
                </a:cubicBezTo>
                <a:cubicBezTo>
                  <a:pt x="5911" y="5615"/>
                  <a:pt x="5928" y="5519"/>
                  <a:pt x="5874" y="5436"/>
                </a:cubicBezTo>
                <a:cubicBezTo>
                  <a:pt x="5820" y="5353"/>
                  <a:pt x="5556" y="5005"/>
                  <a:pt x="5364" y="4763"/>
                </a:cubicBezTo>
                <a:cubicBezTo>
                  <a:pt x="5263" y="4637"/>
                  <a:pt x="5180" y="4525"/>
                  <a:pt x="5180" y="4515"/>
                </a:cubicBezTo>
                <a:cubicBezTo>
                  <a:pt x="5180" y="4499"/>
                  <a:pt x="5388" y="4274"/>
                  <a:pt x="5576" y="4086"/>
                </a:cubicBezTo>
                <a:cubicBezTo>
                  <a:pt x="5675" y="3987"/>
                  <a:pt x="5677" y="3882"/>
                  <a:pt x="5585" y="3718"/>
                </a:cubicBezTo>
                <a:cubicBezTo>
                  <a:pt x="5548" y="3651"/>
                  <a:pt x="5518" y="3584"/>
                  <a:pt x="5518" y="3569"/>
                </a:cubicBezTo>
                <a:cubicBezTo>
                  <a:pt x="5518" y="3554"/>
                  <a:pt x="5570" y="3485"/>
                  <a:pt x="5635" y="3415"/>
                </a:cubicBezTo>
                <a:cubicBezTo>
                  <a:pt x="5715" y="3328"/>
                  <a:pt x="5774" y="3288"/>
                  <a:pt x="5825" y="3288"/>
                </a:cubicBezTo>
                <a:cubicBezTo>
                  <a:pt x="5916" y="3288"/>
                  <a:pt x="6076" y="3157"/>
                  <a:pt x="6284" y="2910"/>
                </a:cubicBezTo>
                <a:cubicBezTo>
                  <a:pt x="6369" y="2810"/>
                  <a:pt x="6497" y="2674"/>
                  <a:pt x="6570" y="2607"/>
                </a:cubicBezTo>
                <a:cubicBezTo>
                  <a:pt x="6777" y="2416"/>
                  <a:pt x="7018" y="2158"/>
                  <a:pt x="7256" y="1875"/>
                </a:cubicBezTo>
                <a:cubicBezTo>
                  <a:pt x="7377" y="1732"/>
                  <a:pt x="7536" y="1563"/>
                  <a:pt x="7609" y="1499"/>
                </a:cubicBezTo>
                <a:cubicBezTo>
                  <a:pt x="7769" y="1359"/>
                  <a:pt x="7855" y="1211"/>
                  <a:pt x="7811" y="1159"/>
                </a:cubicBezTo>
                <a:cubicBezTo>
                  <a:pt x="7795" y="1140"/>
                  <a:pt x="7782" y="1100"/>
                  <a:pt x="7782" y="1070"/>
                </a:cubicBezTo>
                <a:cubicBezTo>
                  <a:pt x="7782" y="1040"/>
                  <a:pt x="7657" y="864"/>
                  <a:pt x="7503" y="678"/>
                </a:cubicBezTo>
                <a:cubicBezTo>
                  <a:pt x="7349" y="491"/>
                  <a:pt x="7163" y="262"/>
                  <a:pt x="7090" y="169"/>
                </a:cubicBezTo>
                <a:cubicBezTo>
                  <a:pt x="6980" y="27"/>
                  <a:pt x="6944" y="0"/>
                  <a:pt x="6869" y="0"/>
                </a:cubicBezTo>
                <a:close/>
                <a:moveTo>
                  <a:pt x="1547" y="7028"/>
                </a:moveTo>
                <a:cubicBezTo>
                  <a:pt x="1552" y="7032"/>
                  <a:pt x="1554" y="7041"/>
                  <a:pt x="1556" y="7054"/>
                </a:cubicBezTo>
                <a:cubicBezTo>
                  <a:pt x="1566" y="7129"/>
                  <a:pt x="1611" y="7244"/>
                  <a:pt x="1672" y="7351"/>
                </a:cubicBezTo>
                <a:cubicBezTo>
                  <a:pt x="1698" y="7395"/>
                  <a:pt x="1718" y="7485"/>
                  <a:pt x="1718" y="7551"/>
                </a:cubicBezTo>
                <a:cubicBezTo>
                  <a:pt x="1718" y="7617"/>
                  <a:pt x="1728" y="7684"/>
                  <a:pt x="1741" y="7700"/>
                </a:cubicBezTo>
                <a:cubicBezTo>
                  <a:pt x="1753" y="7716"/>
                  <a:pt x="1770" y="7774"/>
                  <a:pt x="1779" y="7829"/>
                </a:cubicBezTo>
                <a:lnTo>
                  <a:pt x="1794" y="7929"/>
                </a:lnTo>
                <a:lnTo>
                  <a:pt x="1606" y="7929"/>
                </a:lnTo>
                <a:cubicBezTo>
                  <a:pt x="1503" y="7928"/>
                  <a:pt x="1397" y="7913"/>
                  <a:pt x="1372" y="7895"/>
                </a:cubicBezTo>
                <a:cubicBezTo>
                  <a:pt x="1310" y="7853"/>
                  <a:pt x="1054" y="7775"/>
                  <a:pt x="975" y="7775"/>
                </a:cubicBezTo>
                <a:cubicBezTo>
                  <a:pt x="940" y="7775"/>
                  <a:pt x="910" y="7763"/>
                  <a:pt x="910" y="7748"/>
                </a:cubicBezTo>
                <a:cubicBezTo>
                  <a:pt x="910" y="7717"/>
                  <a:pt x="1133" y="7415"/>
                  <a:pt x="1206" y="7346"/>
                </a:cubicBezTo>
                <a:cubicBezTo>
                  <a:pt x="1233" y="7320"/>
                  <a:pt x="1322" y="7231"/>
                  <a:pt x="1403" y="7147"/>
                </a:cubicBezTo>
                <a:cubicBezTo>
                  <a:pt x="1497" y="7049"/>
                  <a:pt x="1532" y="7016"/>
                  <a:pt x="1547" y="7028"/>
                </a:cubicBezTo>
                <a:close/>
                <a:moveTo>
                  <a:pt x="1547" y="8334"/>
                </a:moveTo>
                <a:cubicBezTo>
                  <a:pt x="1549" y="8325"/>
                  <a:pt x="1564" y="8330"/>
                  <a:pt x="1593" y="8339"/>
                </a:cubicBezTo>
                <a:cubicBezTo>
                  <a:pt x="1626" y="8350"/>
                  <a:pt x="1667" y="8359"/>
                  <a:pt x="1683" y="8359"/>
                </a:cubicBezTo>
                <a:cubicBezTo>
                  <a:pt x="1706" y="8360"/>
                  <a:pt x="1706" y="8377"/>
                  <a:pt x="1683" y="8435"/>
                </a:cubicBezTo>
                <a:cubicBezTo>
                  <a:pt x="1645" y="8533"/>
                  <a:pt x="1637" y="8533"/>
                  <a:pt x="1581" y="8417"/>
                </a:cubicBezTo>
                <a:cubicBezTo>
                  <a:pt x="1558" y="8369"/>
                  <a:pt x="1546" y="8344"/>
                  <a:pt x="1547" y="8334"/>
                </a:cubicBezTo>
                <a:close/>
                <a:moveTo>
                  <a:pt x="6869" y="10868"/>
                </a:moveTo>
                <a:cubicBezTo>
                  <a:pt x="6882" y="10871"/>
                  <a:pt x="6897" y="10878"/>
                  <a:pt x="6915" y="10890"/>
                </a:cubicBezTo>
                <a:cubicBezTo>
                  <a:pt x="6962" y="10919"/>
                  <a:pt x="6991" y="10965"/>
                  <a:pt x="6978" y="10989"/>
                </a:cubicBezTo>
                <a:cubicBezTo>
                  <a:pt x="6965" y="11014"/>
                  <a:pt x="7016" y="11067"/>
                  <a:pt x="7092" y="11109"/>
                </a:cubicBezTo>
                <a:cubicBezTo>
                  <a:pt x="7365" y="11257"/>
                  <a:pt x="7684" y="11391"/>
                  <a:pt x="7706" y="11365"/>
                </a:cubicBezTo>
                <a:cubicBezTo>
                  <a:pt x="7718" y="11351"/>
                  <a:pt x="7754" y="11363"/>
                  <a:pt x="7785" y="11393"/>
                </a:cubicBezTo>
                <a:cubicBezTo>
                  <a:pt x="7816" y="11424"/>
                  <a:pt x="7841" y="11434"/>
                  <a:pt x="7841" y="11415"/>
                </a:cubicBezTo>
                <a:cubicBezTo>
                  <a:pt x="7841" y="11396"/>
                  <a:pt x="7897" y="11426"/>
                  <a:pt x="7964" y="11483"/>
                </a:cubicBezTo>
                <a:cubicBezTo>
                  <a:pt x="8032" y="11539"/>
                  <a:pt x="8103" y="11586"/>
                  <a:pt x="8124" y="11586"/>
                </a:cubicBezTo>
                <a:cubicBezTo>
                  <a:pt x="8241" y="11586"/>
                  <a:pt x="8252" y="11705"/>
                  <a:pt x="8158" y="11945"/>
                </a:cubicBezTo>
                <a:cubicBezTo>
                  <a:pt x="8104" y="12082"/>
                  <a:pt x="8044" y="12212"/>
                  <a:pt x="8025" y="12233"/>
                </a:cubicBezTo>
                <a:cubicBezTo>
                  <a:pt x="8005" y="12254"/>
                  <a:pt x="7847" y="12189"/>
                  <a:pt x="7673" y="12089"/>
                </a:cubicBezTo>
                <a:cubicBezTo>
                  <a:pt x="7499" y="11989"/>
                  <a:pt x="7180" y="11814"/>
                  <a:pt x="6964" y="11698"/>
                </a:cubicBezTo>
                <a:cubicBezTo>
                  <a:pt x="6604" y="11505"/>
                  <a:pt x="6577" y="11479"/>
                  <a:pt x="6619" y="11387"/>
                </a:cubicBezTo>
                <a:cubicBezTo>
                  <a:pt x="6658" y="11300"/>
                  <a:pt x="6676" y="11294"/>
                  <a:pt x="6757" y="11347"/>
                </a:cubicBezTo>
                <a:cubicBezTo>
                  <a:pt x="6808" y="11381"/>
                  <a:pt x="6866" y="11409"/>
                  <a:pt x="6884" y="11410"/>
                </a:cubicBezTo>
                <a:cubicBezTo>
                  <a:pt x="6903" y="11411"/>
                  <a:pt x="6935" y="11447"/>
                  <a:pt x="6957" y="11488"/>
                </a:cubicBezTo>
                <a:cubicBezTo>
                  <a:pt x="6993" y="11554"/>
                  <a:pt x="7003" y="11554"/>
                  <a:pt x="7040" y="11488"/>
                </a:cubicBezTo>
                <a:cubicBezTo>
                  <a:pt x="7107" y="11368"/>
                  <a:pt x="7092" y="11345"/>
                  <a:pt x="6915" y="11289"/>
                </a:cubicBezTo>
                <a:cubicBezTo>
                  <a:pt x="6823" y="11260"/>
                  <a:pt x="6741" y="11219"/>
                  <a:pt x="6731" y="11200"/>
                </a:cubicBezTo>
                <a:cubicBezTo>
                  <a:pt x="6722" y="11180"/>
                  <a:pt x="6740" y="11091"/>
                  <a:pt x="6772" y="11001"/>
                </a:cubicBezTo>
                <a:cubicBezTo>
                  <a:pt x="6810" y="10894"/>
                  <a:pt x="6830" y="10859"/>
                  <a:pt x="6869" y="1086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88" name="Arrow">
            <a:extLst>
              <a:ext uri="{FF2B5EF4-FFF2-40B4-BE49-F238E27FC236}">
                <a16:creationId xmlns:a16="http://schemas.microsoft.com/office/drawing/2014/main" id="{9C9779DA-6FB9-2716-A448-6798FE856654}"/>
              </a:ext>
            </a:extLst>
          </p:cNvPr>
          <p:cNvSpPr/>
          <p:nvPr/>
        </p:nvSpPr>
        <p:spPr>
          <a:xfrm rot="20400000">
            <a:off x="6638460" y="12537614"/>
            <a:ext cx="1514235" cy="1066624"/>
          </a:xfrm>
          <a:prstGeom prst="rightArrow">
            <a:avLst>
              <a:gd name="adj1" fmla="val 31166"/>
              <a:gd name="adj2" fmla="val 66678"/>
            </a:avLst>
          </a:prstGeom>
          <a:solidFill>
            <a:srgbClr val="012F7B"/>
          </a:solidFill>
          <a:ln w="50800">
            <a:solidFill>
              <a:srgbClr val="D9C9FE"/>
            </a:solidFill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389" name="Line">
            <a:extLst>
              <a:ext uri="{FF2B5EF4-FFF2-40B4-BE49-F238E27FC236}">
                <a16:creationId xmlns:a16="http://schemas.microsoft.com/office/drawing/2014/main" id="{F289624B-C47F-0B62-800B-5B77D21CE020}"/>
              </a:ext>
            </a:extLst>
          </p:cNvPr>
          <p:cNvSpPr/>
          <p:nvPr/>
        </p:nvSpPr>
        <p:spPr>
          <a:xfrm>
            <a:off x="980179" y="10321513"/>
            <a:ext cx="3459225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pic>
        <p:nvPicPr>
          <p:cNvPr id="391" name="image.png" descr="image.png">
            <a:extLst>
              <a:ext uri="{FF2B5EF4-FFF2-40B4-BE49-F238E27FC236}">
                <a16:creationId xmlns:a16="http://schemas.microsoft.com/office/drawing/2014/main" id="{3C5FFDB6-F794-F2A7-3B38-C4E99D9EC2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50618" y="6416112"/>
            <a:ext cx="9173332" cy="655238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BigBite magnet - deflects charged particle…">
            <a:extLst>
              <a:ext uri="{FF2B5EF4-FFF2-40B4-BE49-F238E27FC236}">
                <a16:creationId xmlns:a16="http://schemas.microsoft.com/office/drawing/2014/main" id="{52E36E67-E166-A5A7-ADFA-3E2A551B1B6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67633" y="3131552"/>
            <a:ext cx="7790567" cy="4102101"/>
          </a:xfrm>
          <a:prstGeom prst="rect">
            <a:avLst/>
          </a:prstGeom>
        </p:spPr>
        <p:txBody>
          <a:bodyPr>
            <a:noAutofit/>
          </a:bodyPr>
          <a:lstStyle/>
          <a:p>
            <a:pPr marL="414527" indent="-414527" defTabSz="1658070">
              <a:spcBef>
                <a:spcPts val="3000"/>
              </a:spcBef>
              <a:defRPr sz="3264"/>
            </a:pPr>
            <a:r>
              <a:rPr lang="en-GB" sz="3900" noProof="0" dirty="0"/>
              <a:t>Information from both arms used for analysis</a:t>
            </a:r>
          </a:p>
          <a:p>
            <a:pPr marL="414527" indent="-414527" defTabSz="1658070">
              <a:spcBef>
                <a:spcPts val="3000"/>
              </a:spcBef>
              <a:defRPr sz="3264"/>
            </a:pPr>
            <a:r>
              <a:rPr lang="en-GB" sz="3900" noProof="0" dirty="0"/>
              <a:t>E.g. – proton/neutron event selection.</a:t>
            </a:r>
          </a:p>
        </p:txBody>
      </p:sp>
      <p:sp>
        <p:nvSpPr>
          <p:cNvPr id="8" name="View inside the target chamber.…">
            <a:extLst>
              <a:ext uri="{FF2B5EF4-FFF2-40B4-BE49-F238E27FC236}">
                <a16:creationId xmlns:a16="http://schemas.microsoft.com/office/drawing/2014/main" id="{9E3AD6B7-A05C-6035-BA21-0B850593FB42}"/>
              </a:ext>
            </a:extLst>
          </p:cNvPr>
          <p:cNvSpPr/>
          <p:nvPr/>
        </p:nvSpPr>
        <p:spPr>
          <a:xfrm>
            <a:off x="14641981" y="12797104"/>
            <a:ext cx="4672084" cy="8804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6200" tIns="76200" rIns="76200" bIns="76200" numCol="1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lang="en-GB" noProof="0" dirty="0"/>
              <a:t>Example of proton-neutron separation from Gen-RP</a:t>
            </a:r>
          </a:p>
        </p:txBody>
      </p:sp>
      <p:pic>
        <p:nvPicPr>
          <p:cNvPr id="12" name="image.png" descr="image.png">
            <a:extLst>
              <a:ext uri="{FF2B5EF4-FFF2-40B4-BE49-F238E27FC236}">
                <a16:creationId xmlns:a16="http://schemas.microsoft.com/office/drawing/2014/main" id="{3BB37802-56AE-2A6C-B8C6-68E23213F6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09106" y="2881786"/>
            <a:ext cx="9914169" cy="9657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.png" descr="image.png">
            <a:extLst>
              <a:ext uri="{FF2B5EF4-FFF2-40B4-BE49-F238E27FC236}">
                <a16:creationId xmlns:a16="http://schemas.microsoft.com/office/drawing/2014/main" id="{D7AE13AF-DB52-2268-3419-968EF4E772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3792" y="1872128"/>
            <a:ext cx="6987224" cy="503530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Arrow">
            <a:extLst>
              <a:ext uri="{FF2B5EF4-FFF2-40B4-BE49-F238E27FC236}">
                <a16:creationId xmlns:a16="http://schemas.microsoft.com/office/drawing/2014/main" id="{FAD10697-87B4-FAFA-E2D5-82DBF498A3F8}"/>
              </a:ext>
            </a:extLst>
          </p:cNvPr>
          <p:cNvSpPr/>
          <p:nvPr/>
        </p:nvSpPr>
        <p:spPr>
          <a:xfrm rot="390804">
            <a:off x="2281828" y="8596322"/>
            <a:ext cx="1514235" cy="1066624"/>
          </a:xfrm>
          <a:prstGeom prst="rightArrow">
            <a:avLst>
              <a:gd name="adj1" fmla="val 31166"/>
              <a:gd name="adj2" fmla="val 66678"/>
            </a:avLst>
          </a:prstGeom>
          <a:solidFill>
            <a:srgbClr val="012F7B"/>
          </a:solidFill>
          <a:ln w="50800">
            <a:solidFill>
              <a:srgbClr val="D9C9FE"/>
            </a:solidFill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2" name="View inside the target chamber.…">
            <a:extLst>
              <a:ext uri="{FF2B5EF4-FFF2-40B4-BE49-F238E27FC236}">
                <a16:creationId xmlns:a16="http://schemas.microsoft.com/office/drawing/2014/main" id="{909763F0-C10A-1428-9CDF-45F3CB24155B}"/>
              </a:ext>
            </a:extLst>
          </p:cNvPr>
          <p:cNvSpPr/>
          <p:nvPr/>
        </p:nvSpPr>
        <p:spPr>
          <a:xfrm>
            <a:off x="7137462" y="11254699"/>
            <a:ext cx="2358961" cy="6986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6200" tIns="76200" rIns="76200" bIns="76200" numCol="1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lang="en-GB" noProof="0" dirty="0"/>
              <a:t>Hadron arm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8C0442-2501-7A68-5B7F-756ACDE99527}"/>
              </a:ext>
            </a:extLst>
          </p:cNvPr>
          <p:cNvSpPr txBox="1"/>
          <p:nvPr/>
        </p:nvSpPr>
        <p:spPr>
          <a:xfrm>
            <a:off x="2687568" y="8230429"/>
            <a:ext cx="2524539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lang="en-GB" noProof="0" dirty="0"/>
              <a:t>Electron arm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88790-BEA1-48FA-8E60-BE05F21625E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17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EB0F14F-08BC-7C5F-4493-B1D4023C9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HUGS 2025</a:t>
            </a:r>
            <a:endParaRPr lang="en-US" dirty="0"/>
          </a:p>
        </p:txBody>
      </p:sp>
      <p:pic>
        <p:nvPicPr>
          <p:cNvPr id="385" name="image.png" descr="image.png">
            <a:extLst>
              <a:ext uri="{FF2B5EF4-FFF2-40B4-BE49-F238E27FC236}">
                <a16:creationId xmlns:a16="http://schemas.microsoft.com/office/drawing/2014/main" id="{ADE07DD6-075F-B8ED-6B57-54D947D8A42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7576608" y="1964439"/>
            <a:ext cx="4717754" cy="5114379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143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Experimental systems: Hadron ar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dirty="0" err="1"/>
              <a:t>GEn</a:t>
            </a:r>
            <a:r>
              <a:rPr lang="en-GB" dirty="0"/>
              <a:t>-RP: Hadron </a:t>
            </a:r>
            <a:r>
              <a:rPr lang="en-GB" sz="8000" dirty="0"/>
              <a:t>Polarimeter</a:t>
            </a:r>
            <a:endParaRPr lang="en-GB" noProof="0" dirty="0"/>
          </a:p>
        </p:txBody>
      </p:sp>
      <p:sp>
        <p:nvSpPr>
          <p:cNvPr id="396" name="Polarimeter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lang="en-GB" noProof="0" dirty="0"/>
              <a:t>2 Polarimeter packages</a:t>
            </a:r>
          </a:p>
        </p:txBody>
      </p:sp>
      <p:pic>
        <p:nvPicPr>
          <p:cNvPr id="398" name="GLA_logo-white.png" descr="GLA_logo-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5431" y="2743200"/>
            <a:ext cx="9914169" cy="9657567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Not used"/>
          <p:cNvSpPr/>
          <p:nvPr/>
        </p:nvSpPr>
        <p:spPr>
          <a:xfrm rot="1020000">
            <a:off x="18819154" y="4291184"/>
            <a:ext cx="2044563" cy="2403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gradFill>
            <a:gsLst>
              <a:gs pos="0">
                <a:srgbClr val="982ABC">
                  <a:alpha val="72668"/>
                </a:srgbClr>
              </a:gs>
              <a:gs pos="100000">
                <a:schemeClr val="accent5">
                  <a:lumOff val="-29866"/>
                  <a:alpha val="72668"/>
                </a:schemeClr>
              </a:gs>
            </a:gsLst>
            <a:lin ang="20040000"/>
          </a:gradFill>
          <a:ln w="25400">
            <a:solidFill>
              <a:srgbClr val="D5D5D5">
                <a:alpha val="72668"/>
              </a:srgbClr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n-GB" noProof="0" dirty="0"/>
              <a:t>Not used</a:t>
            </a:r>
          </a:p>
        </p:txBody>
      </p:sp>
      <p:pic>
        <p:nvPicPr>
          <p:cNvPr id="401" name="planview_CE (2).png" descr="planview_CE (2).png"/>
          <p:cNvPicPr>
            <a:picLocks noChangeAspect="1"/>
          </p:cNvPicPr>
          <p:nvPr/>
        </p:nvPicPr>
        <p:blipFill>
          <a:blip r:embed="rId4"/>
          <a:srcRect l="10164" t="2834" r="4630" b="2323"/>
          <a:stretch>
            <a:fillRect/>
          </a:stretch>
        </p:blipFill>
        <p:spPr>
          <a:xfrm>
            <a:off x="3324393" y="8385298"/>
            <a:ext cx="6111481" cy="51753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869" y="0"/>
                </a:moveTo>
                <a:cubicBezTo>
                  <a:pt x="6751" y="0"/>
                  <a:pt x="6662" y="70"/>
                  <a:pt x="6444" y="326"/>
                </a:cubicBezTo>
                <a:cubicBezTo>
                  <a:pt x="6344" y="443"/>
                  <a:pt x="6229" y="568"/>
                  <a:pt x="6187" y="605"/>
                </a:cubicBezTo>
                <a:cubicBezTo>
                  <a:pt x="6146" y="641"/>
                  <a:pt x="5975" y="823"/>
                  <a:pt x="5808" y="1007"/>
                </a:cubicBezTo>
                <a:cubicBezTo>
                  <a:pt x="5642" y="1191"/>
                  <a:pt x="5385" y="1471"/>
                  <a:pt x="5238" y="1628"/>
                </a:cubicBezTo>
                <a:cubicBezTo>
                  <a:pt x="4963" y="1921"/>
                  <a:pt x="4919" y="1982"/>
                  <a:pt x="4919" y="2080"/>
                </a:cubicBezTo>
                <a:cubicBezTo>
                  <a:pt x="4919" y="2134"/>
                  <a:pt x="4698" y="2428"/>
                  <a:pt x="4658" y="2428"/>
                </a:cubicBezTo>
                <a:cubicBezTo>
                  <a:pt x="4648" y="2428"/>
                  <a:pt x="4596" y="2386"/>
                  <a:pt x="4542" y="2335"/>
                </a:cubicBezTo>
                <a:cubicBezTo>
                  <a:pt x="4401" y="2203"/>
                  <a:pt x="4310" y="2213"/>
                  <a:pt x="4122" y="2378"/>
                </a:cubicBezTo>
                <a:cubicBezTo>
                  <a:pt x="4039" y="2452"/>
                  <a:pt x="3934" y="2556"/>
                  <a:pt x="3892" y="2609"/>
                </a:cubicBezTo>
                <a:cubicBezTo>
                  <a:pt x="3850" y="2662"/>
                  <a:pt x="3809" y="2705"/>
                  <a:pt x="3800" y="2705"/>
                </a:cubicBezTo>
                <a:cubicBezTo>
                  <a:pt x="3791" y="2705"/>
                  <a:pt x="3724" y="2618"/>
                  <a:pt x="3653" y="2513"/>
                </a:cubicBezTo>
                <a:cubicBezTo>
                  <a:pt x="3581" y="2407"/>
                  <a:pt x="3425" y="2198"/>
                  <a:pt x="3306" y="2051"/>
                </a:cubicBezTo>
                <a:cubicBezTo>
                  <a:pt x="3112" y="1809"/>
                  <a:pt x="3081" y="1782"/>
                  <a:pt x="2996" y="1782"/>
                </a:cubicBezTo>
                <a:cubicBezTo>
                  <a:pt x="2890" y="1782"/>
                  <a:pt x="2832" y="1824"/>
                  <a:pt x="2644" y="2027"/>
                </a:cubicBezTo>
                <a:cubicBezTo>
                  <a:pt x="2473" y="2212"/>
                  <a:pt x="2317" y="2379"/>
                  <a:pt x="2096" y="2612"/>
                </a:cubicBezTo>
                <a:cubicBezTo>
                  <a:pt x="1995" y="2718"/>
                  <a:pt x="1890" y="2834"/>
                  <a:pt x="1861" y="2870"/>
                </a:cubicBezTo>
                <a:cubicBezTo>
                  <a:pt x="1833" y="2907"/>
                  <a:pt x="1739" y="2999"/>
                  <a:pt x="1652" y="3077"/>
                </a:cubicBezTo>
                <a:cubicBezTo>
                  <a:pt x="1566" y="3156"/>
                  <a:pt x="1461" y="3277"/>
                  <a:pt x="1421" y="3346"/>
                </a:cubicBezTo>
                <a:cubicBezTo>
                  <a:pt x="1349" y="3469"/>
                  <a:pt x="1348" y="3473"/>
                  <a:pt x="1393" y="3554"/>
                </a:cubicBezTo>
                <a:cubicBezTo>
                  <a:pt x="1418" y="3600"/>
                  <a:pt x="1506" y="3722"/>
                  <a:pt x="1589" y="3824"/>
                </a:cubicBezTo>
                <a:cubicBezTo>
                  <a:pt x="1871" y="4173"/>
                  <a:pt x="2159" y="4563"/>
                  <a:pt x="2160" y="4600"/>
                </a:cubicBezTo>
                <a:cubicBezTo>
                  <a:pt x="2160" y="4619"/>
                  <a:pt x="2117" y="4681"/>
                  <a:pt x="2063" y="4737"/>
                </a:cubicBezTo>
                <a:cubicBezTo>
                  <a:pt x="1709" y="5111"/>
                  <a:pt x="1701" y="5153"/>
                  <a:pt x="1924" y="5429"/>
                </a:cubicBezTo>
                <a:cubicBezTo>
                  <a:pt x="2106" y="5654"/>
                  <a:pt x="2167" y="5698"/>
                  <a:pt x="2268" y="5674"/>
                </a:cubicBezTo>
                <a:lnTo>
                  <a:pt x="2345" y="5656"/>
                </a:lnTo>
                <a:lnTo>
                  <a:pt x="2302" y="5739"/>
                </a:lnTo>
                <a:cubicBezTo>
                  <a:pt x="2278" y="5785"/>
                  <a:pt x="2167" y="5906"/>
                  <a:pt x="2054" y="6007"/>
                </a:cubicBezTo>
                <a:cubicBezTo>
                  <a:pt x="1940" y="6109"/>
                  <a:pt x="1847" y="6202"/>
                  <a:pt x="1847" y="6214"/>
                </a:cubicBezTo>
                <a:cubicBezTo>
                  <a:pt x="1847" y="6254"/>
                  <a:pt x="1577" y="6474"/>
                  <a:pt x="1484" y="6511"/>
                </a:cubicBezTo>
                <a:cubicBezTo>
                  <a:pt x="1359" y="6560"/>
                  <a:pt x="1275" y="6663"/>
                  <a:pt x="1275" y="6764"/>
                </a:cubicBezTo>
                <a:cubicBezTo>
                  <a:pt x="1275" y="6826"/>
                  <a:pt x="1248" y="6872"/>
                  <a:pt x="1174" y="6936"/>
                </a:cubicBezTo>
                <a:cubicBezTo>
                  <a:pt x="1092" y="7007"/>
                  <a:pt x="736" y="7391"/>
                  <a:pt x="373" y="7798"/>
                </a:cubicBezTo>
                <a:cubicBezTo>
                  <a:pt x="340" y="7835"/>
                  <a:pt x="313" y="7879"/>
                  <a:pt x="313" y="7897"/>
                </a:cubicBezTo>
                <a:cubicBezTo>
                  <a:pt x="313" y="7915"/>
                  <a:pt x="264" y="7929"/>
                  <a:pt x="206" y="7929"/>
                </a:cubicBezTo>
                <a:cubicBezTo>
                  <a:pt x="77" y="7929"/>
                  <a:pt x="0" y="7974"/>
                  <a:pt x="0" y="8049"/>
                </a:cubicBezTo>
                <a:cubicBezTo>
                  <a:pt x="0" y="8133"/>
                  <a:pt x="65" y="8181"/>
                  <a:pt x="212" y="8208"/>
                </a:cubicBezTo>
                <a:cubicBezTo>
                  <a:pt x="326" y="8230"/>
                  <a:pt x="515" y="8331"/>
                  <a:pt x="858" y="8553"/>
                </a:cubicBezTo>
                <a:cubicBezTo>
                  <a:pt x="909" y="8585"/>
                  <a:pt x="1028" y="8662"/>
                  <a:pt x="1124" y="8724"/>
                </a:cubicBezTo>
                <a:cubicBezTo>
                  <a:pt x="1425" y="8917"/>
                  <a:pt x="1885" y="9228"/>
                  <a:pt x="1953" y="9282"/>
                </a:cubicBezTo>
                <a:cubicBezTo>
                  <a:pt x="1988" y="9310"/>
                  <a:pt x="2057" y="9350"/>
                  <a:pt x="2107" y="9370"/>
                </a:cubicBezTo>
                <a:cubicBezTo>
                  <a:pt x="2156" y="9389"/>
                  <a:pt x="2228" y="9437"/>
                  <a:pt x="2264" y="9476"/>
                </a:cubicBezTo>
                <a:cubicBezTo>
                  <a:pt x="2300" y="9514"/>
                  <a:pt x="2382" y="9571"/>
                  <a:pt x="2446" y="9603"/>
                </a:cubicBezTo>
                <a:cubicBezTo>
                  <a:pt x="2511" y="9635"/>
                  <a:pt x="2582" y="9677"/>
                  <a:pt x="2603" y="9697"/>
                </a:cubicBezTo>
                <a:cubicBezTo>
                  <a:pt x="2625" y="9717"/>
                  <a:pt x="2741" y="9793"/>
                  <a:pt x="2863" y="9865"/>
                </a:cubicBezTo>
                <a:cubicBezTo>
                  <a:pt x="3150" y="10034"/>
                  <a:pt x="3246" y="10096"/>
                  <a:pt x="3286" y="10135"/>
                </a:cubicBezTo>
                <a:cubicBezTo>
                  <a:pt x="3305" y="10152"/>
                  <a:pt x="3621" y="10348"/>
                  <a:pt x="3989" y="10569"/>
                </a:cubicBezTo>
                <a:cubicBezTo>
                  <a:pt x="4652" y="10966"/>
                  <a:pt x="4891" y="11134"/>
                  <a:pt x="4892" y="11210"/>
                </a:cubicBezTo>
                <a:cubicBezTo>
                  <a:pt x="4893" y="11231"/>
                  <a:pt x="4869" y="11313"/>
                  <a:pt x="4839" y="11393"/>
                </a:cubicBezTo>
                <a:cubicBezTo>
                  <a:pt x="4661" y="11867"/>
                  <a:pt x="4598" y="12029"/>
                  <a:pt x="4463" y="12369"/>
                </a:cubicBezTo>
                <a:cubicBezTo>
                  <a:pt x="4396" y="12538"/>
                  <a:pt x="4333" y="12705"/>
                  <a:pt x="4322" y="12738"/>
                </a:cubicBezTo>
                <a:cubicBezTo>
                  <a:pt x="4277" y="12876"/>
                  <a:pt x="4176" y="13108"/>
                  <a:pt x="4157" y="13118"/>
                </a:cubicBezTo>
                <a:cubicBezTo>
                  <a:pt x="4147" y="13123"/>
                  <a:pt x="4138" y="13147"/>
                  <a:pt x="4138" y="13169"/>
                </a:cubicBezTo>
                <a:cubicBezTo>
                  <a:pt x="4138" y="13191"/>
                  <a:pt x="4116" y="13263"/>
                  <a:pt x="4087" y="13328"/>
                </a:cubicBezTo>
                <a:cubicBezTo>
                  <a:pt x="4019" y="13485"/>
                  <a:pt x="3904" y="13790"/>
                  <a:pt x="3904" y="13815"/>
                </a:cubicBezTo>
                <a:cubicBezTo>
                  <a:pt x="3904" y="13839"/>
                  <a:pt x="3752" y="14227"/>
                  <a:pt x="3672" y="14406"/>
                </a:cubicBezTo>
                <a:cubicBezTo>
                  <a:pt x="3659" y="14436"/>
                  <a:pt x="3613" y="14550"/>
                  <a:pt x="3571" y="14660"/>
                </a:cubicBezTo>
                <a:cubicBezTo>
                  <a:pt x="3529" y="14769"/>
                  <a:pt x="3452" y="14963"/>
                  <a:pt x="3400" y="15092"/>
                </a:cubicBezTo>
                <a:cubicBezTo>
                  <a:pt x="3348" y="15220"/>
                  <a:pt x="3305" y="15338"/>
                  <a:pt x="3305" y="15354"/>
                </a:cubicBezTo>
                <a:cubicBezTo>
                  <a:pt x="3304" y="15369"/>
                  <a:pt x="3281" y="15416"/>
                  <a:pt x="3253" y="15458"/>
                </a:cubicBezTo>
                <a:cubicBezTo>
                  <a:pt x="3225" y="15500"/>
                  <a:pt x="3203" y="15580"/>
                  <a:pt x="3202" y="15635"/>
                </a:cubicBezTo>
                <a:cubicBezTo>
                  <a:pt x="3202" y="15690"/>
                  <a:pt x="3190" y="15734"/>
                  <a:pt x="3176" y="15734"/>
                </a:cubicBezTo>
                <a:cubicBezTo>
                  <a:pt x="3132" y="15734"/>
                  <a:pt x="3147" y="15906"/>
                  <a:pt x="3195" y="15956"/>
                </a:cubicBezTo>
                <a:cubicBezTo>
                  <a:pt x="3236" y="15999"/>
                  <a:pt x="3488" y="16147"/>
                  <a:pt x="3761" y="16288"/>
                </a:cubicBezTo>
                <a:cubicBezTo>
                  <a:pt x="3818" y="16317"/>
                  <a:pt x="3946" y="16387"/>
                  <a:pt x="4047" y="16442"/>
                </a:cubicBezTo>
                <a:cubicBezTo>
                  <a:pt x="4278" y="16569"/>
                  <a:pt x="4535" y="16707"/>
                  <a:pt x="4685" y="16786"/>
                </a:cubicBezTo>
                <a:cubicBezTo>
                  <a:pt x="4749" y="16820"/>
                  <a:pt x="4856" y="16879"/>
                  <a:pt x="4922" y="16917"/>
                </a:cubicBezTo>
                <a:cubicBezTo>
                  <a:pt x="4988" y="16955"/>
                  <a:pt x="5145" y="17038"/>
                  <a:pt x="5273" y="17101"/>
                </a:cubicBezTo>
                <a:cubicBezTo>
                  <a:pt x="5400" y="17164"/>
                  <a:pt x="5592" y="17263"/>
                  <a:pt x="5699" y="17323"/>
                </a:cubicBezTo>
                <a:cubicBezTo>
                  <a:pt x="5872" y="17419"/>
                  <a:pt x="5909" y="17429"/>
                  <a:pt x="6033" y="17412"/>
                </a:cubicBezTo>
                <a:cubicBezTo>
                  <a:pt x="6110" y="17402"/>
                  <a:pt x="6207" y="17372"/>
                  <a:pt x="6249" y="17346"/>
                </a:cubicBezTo>
                <a:cubicBezTo>
                  <a:pt x="6327" y="17298"/>
                  <a:pt x="6504" y="17041"/>
                  <a:pt x="6506" y="16973"/>
                </a:cubicBezTo>
                <a:cubicBezTo>
                  <a:pt x="6506" y="16953"/>
                  <a:pt x="6527" y="16890"/>
                  <a:pt x="6553" y="16834"/>
                </a:cubicBezTo>
                <a:cubicBezTo>
                  <a:pt x="6579" y="16779"/>
                  <a:pt x="6617" y="16685"/>
                  <a:pt x="6636" y="16626"/>
                </a:cubicBezTo>
                <a:cubicBezTo>
                  <a:pt x="6709" y="16401"/>
                  <a:pt x="6828" y="16075"/>
                  <a:pt x="6879" y="15965"/>
                </a:cubicBezTo>
                <a:cubicBezTo>
                  <a:pt x="6984" y="15732"/>
                  <a:pt x="7102" y="15448"/>
                  <a:pt x="7154" y="15304"/>
                </a:cubicBezTo>
                <a:cubicBezTo>
                  <a:pt x="7333" y="14802"/>
                  <a:pt x="7440" y="14527"/>
                  <a:pt x="7515" y="14368"/>
                </a:cubicBezTo>
                <a:cubicBezTo>
                  <a:pt x="7532" y="14334"/>
                  <a:pt x="7573" y="14237"/>
                  <a:pt x="7608" y="14153"/>
                </a:cubicBezTo>
                <a:cubicBezTo>
                  <a:pt x="7643" y="14068"/>
                  <a:pt x="7697" y="13940"/>
                  <a:pt x="7727" y="13868"/>
                </a:cubicBezTo>
                <a:cubicBezTo>
                  <a:pt x="7862" y="13550"/>
                  <a:pt x="7886" y="13482"/>
                  <a:pt x="7886" y="13432"/>
                </a:cubicBezTo>
                <a:cubicBezTo>
                  <a:pt x="7886" y="13355"/>
                  <a:pt x="7940" y="13306"/>
                  <a:pt x="8023" y="13306"/>
                </a:cubicBezTo>
                <a:cubicBezTo>
                  <a:pt x="8075" y="13306"/>
                  <a:pt x="8127" y="13344"/>
                  <a:pt x="8199" y="13431"/>
                </a:cubicBezTo>
                <a:cubicBezTo>
                  <a:pt x="8255" y="13498"/>
                  <a:pt x="8322" y="13553"/>
                  <a:pt x="8347" y="13553"/>
                </a:cubicBezTo>
                <a:cubicBezTo>
                  <a:pt x="8373" y="13554"/>
                  <a:pt x="8416" y="13575"/>
                  <a:pt x="8444" y="13600"/>
                </a:cubicBezTo>
                <a:cubicBezTo>
                  <a:pt x="8472" y="13624"/>
                  <a:pt x="8521" y="13644"/>
                  <a:pt x="8553" y="13644"/>
                </a:cubicBezTo>
                <a:cubicBezTo>
                  <a:pt x="8613" y="13644"/>
                  <a:pt x="8784" y="13742"/>
                  <a:pt x="8920" y="13851"/>
                </a:cubicBezTo>
                <a:cubicBezTo>
                  <a:pt x="9028" y="13939"/>
                  <a:pt x="9346" y="14123"/>
                  <a:pt x="9430" y="14148"/>
                </a:cubicBezTo>
                <a:cubicBezTo>
                  <a:pt x="9471" y="14160"/>
                  <a:pt x="9577" y="14210"/>
                  <a:pt x="9667" y="14260"/>
                </a:cubicBezTo>
                <a:cubicBezTo>
                  <a:pt x="9757" y="14310"/>
                  <a:pt x="9849" y="14352"/>
                  <a:pt x="9871" y="14352"/>
                </a:cubicBezTo>
                <a:cubicBezTo>
                  <a:pt x="9934" y="14352"/>
                  <a:pt x="10087" y="14435"/>
                  <a:pt x="10127" y="14492"/>
                </a:cubicBezTo>
                <a:cubicBezTo>
                  <a:pt x="10171" y="14555"/>
                  <a:pt x="10352" y="14657"/>
                  <a:pt x="10422" y="14658"/>
                </a:cubicBezTo>
                <a:cubicBezTo>
                  <a:pt x="10496" y="14659"/>
                  <a:pt x="10566" y="14568"/>
                  <a:pt x="10566" y="14472"/>
                </a:cubicBezTo>
                <a:cubicBezTo>
                  <a:pt x="10566" y="14426"/>
                  <a:pt x="10588" y="14335"/>
                  <a:pt x="10615" y="14270"/>
                </a:cubicBezTo>
                <a:cubicBezTo>
                  <a:pt x="10642" y="14205"/>
                  <a:pt x="10678" y="14114"/>
                  <a:pt x="10694" y="14067"/>
                </a:cubicBezTo>
                <a:cubicBezTo>
                  <a:pt x="10717" y="13999"/>
                  <a:pt x="10732" y="13987"/>
                  <a:pt x="10768" y="14009"/>
                </a:cubicBezTo>
                <a:cubicBezTo>
                  <a:pt x="10793" y="14024"/>
                  <a:pt x="10873" y="14067"/>
                  <a:pt x="10945" y="14105"/>
                </a:cubicBezTo>
                <a:cubicBezTo>
                  <a:pt x="11128" y="14202"/>
                  <a:pt x="11764" y="14574"/>
                  <a:pt x="11764" y="14583"/>
                </a:cubicBezTo>
                <a:cubicBezTo>
                  <a:pt x="11764" y="14608"/>
                  <a:pt x="11608" y="14782"/>
                  <a:pt x="11586" y="14782"/>
                </a:cubicBezTo>
                <a:cubicBezTo>
                  <a:pt x="11537" y="14782"/>
                  <a:pt x="11478" y="14878"/>
                  <a:pt x="11478" y="14956"/>
                </a:cubicBezTo>
                <a:cubicBezTo>
                  <a:pt x="11478" y="14998"/>
                  <a:pt x="11469" y="15028"/>
                  <a:pt x="11458" y="15022"/>
                </a:cubicBezTo>
                <a:cubicBezTo>
                  <a:pt x="11448" y="15017"/>
                  <a:pt x="11366" y="14968"/>
                  <a:pt x="11277" y="14913"/>
                </a:cubicBezTo>
                <a:cubicBezTo>
                  <a:pt x="11089" y="14797"/>
                  <a:pt x="11062" y="14793"/>
                  <a:pt x="10980" y="14872"/>
                </a:cubicBezTo>
                <a:lnTo>
                  <a:pt x="10918" y="14931"/>
                </a:lnTo>
                <a:lnTo>
                  <a:pt x="10970" y="15012"/>
                </a:lnTo>
                <a:cubicBezTo>
                  <a:pt x="11020" y="15090"/>
                  <a:pt x="11174" y="15205"/>
                  <a:pt x="11465" y="15383"/>
                </a:cubicBezTo>
                <a:cubicBezTo>
                  <a:pt x="11537" y="15427"/>
                  <a:pt x="11666" y="15517"/>
                  <a:pt x="11752" y="15582"/>
                </a:cubicBezTo>
                <a:cubicBezTo>
                  <a:pt x="11837" y="15648"/>
                  <a:pt x="12013" y="15766"/>
                  <a:pt x="12141" y="15844"/>
                </a:cubicBezTo>
                <a:cubicBezTo>
                  <a:pt x="12270" y="15922"/>
                  <a:pt x="12417" y="16012"/>
                  <a:pt x="12467" y="16048"/>
                </a:cubicBezTo>
                <a:cubicBezTo>
                  <a:pt x="12517" y="16083"/>
                  <a:pt x="12779" y="16244"/>
                  <a:pt x="13050" y="16405"/>
                </a:cubicBezTo>
                <a:cubicBezTo>
                  <a:pt x="13321" y="16566"/>
                  <a:pt x="13620" y="16760"/>
                  <a:pt x="13714" y="16836"/>
                </a:cubicBezTo>
                <a:cubicBezTo>
                  <a:pt x="13963" y="17038"/>
                  <a:pt x="14535" y="17394"/>
                  <a:pt x="14612" y="17394"/>
                </a:cubicBezTo>
                <a:cubicBezTo>
                  <a:pt x="14628" y="17394"/>
                  <a:pt x="14668" y="17372"/>
                  <a:pt x="14701" y="17344"/>
                </a:cubicBezTo>
                <a:cubicBezTo>
                  <a:pt x="14745" y="17309"/>
                  <a:pt x="14757" y="17277"/>
                  <a:pt x="14746" y="17227"/>
                </a:cubicBezTo>
                <a:cubicBezTo>
                  <a:pt x="14734" y="17168"/>
                  <a:pt x="14748" y="17149"/>
                  <a:pt x="14843" y="17106"/>
                </a:cubicBezTo>
                <a:cubicBezTo>
                  <a:pt x="15008" y="17031"/>
                  <a:pt x="15023" y="17038"/>
                  <a:pt x="15003" y="17172"/>
                </a:cubicBezTo>
                <a:cubicBezTo>
                  <a:pt x="14992" y="17246"/>
                  <a:pt x="14958" y="17312"/>
                  <a:pt x="14910" y="17358"/>
                </a:cubicBezTo>
                <a:cubicBezTo>
                  <a:pt x="14869" y="17397"/>
                  <a:pt x="14836" y="17447"/>
                  <a:pt x="14836" y="17469"/>
                </a:cubicBezTo>
                <a:cubicBezTo>
                  <a:pt x="14836" y="17569"/>
                  <a:pt x="14991" y="17696"/>
                  <a:pt x="15512" y="18017"/>
                </a:cubicBezTo>
                <a:cubicBezTo>
                  <a:pt x="15648" y="18101"/>
                  <a:pt x="15795" y="18191"/>
                  <a:pt x="15837" y="18217"/>
                </a:cubicBezTo>
                <a:cubicBezTo>
                  <a:pt x="15880" y="18244"/>
                  <a:pt x="15921" y="18275"/>
                  <a:pt x="15929" y="18287"/>
                </a:cubicBezTo>
                <a:cubicBezTo>
                  <a:pt x="15936" y="18298"/>
                  <a:pt x="15988" y="18338"/>
                  <a:pt x="16045" y="18375"/>
                </a:cubicBezTo>
                <a:cubicBezTo>
                  <a:pt x="16445" y="18632"/>
                  <a:pt x="16923" y="18953"/>
                  <a:pt x="16976" y="19002"/>
                </a:cubicBezTo>
                <a:cubicBezTo>
                  <a:pt x="17038" y="19059"/>
                  <a:pt x="17033" y="19170"/>
                  <a:pt x="16965" y="19300"/>
                </a:cubicBezTo>
                <a:cubicBezTo>
                  <a:pt x="16844" y="19534"/>
                  <a:pt x="16814" y="19612"/>
                  <a:pt x="16814" y="19685"/>
                </a:cubicBezTo>
                <a:cubicBezTo>
                  <a:pt x="16814" y="19726"/>
                  <a:pt x="16801" y="19761"/>
                  <a:pt x="16787" y="19761"/>
                </a:cubicBezTo>
                <a:cubicBezTo>
                  <a:pt x="16773" y="19761"/>
                  <a:pt x="16762" y="19794"/>
                  <a:pt x="16762" y="19835"/>
                </a:cubicBezTo>
                <a:cubicBezTo>
                  <a:pt x="16762" y="19877"/>
                  <a:pt x="16749" y="19919"/>
                  <a:pt x="16735" y="19930"/>
                </a:cubicBezTo>
                <a:cubicBezTo>
                  <a:pt x="16689" y="19963"/>
                  <a:pt x="16705" y="20154"/>
                  <a:pt x="16759" y="20213"/>
                </a:cubicBezTo>
                <a:cubicBezTo>
                  <a:pt x="16787" y="20243"/>
                  <a:pt x="16890" y="20301"/>
                  <a:pt x="16988" y="20342"/>
                </a:cubicBezTo>
                <a:cubicBezTo>
                  <a:pt x="17085" y="20383"/>
                  <a:pt x="17188" y="20434"/>
                  <a:pt x="17216" y="20455"/>
                </a:cubicBezTo>
                <a:cubicBezTo>
                  <a:pt x="17245" y="20476"/>
                  <a:pt x="17298" y="20502"/>
                  <a:pt x="17334" y="20514"/>
                </a:cubicBezTo>
                <a:cubicBezTo>
                  <a:pt x="17370" y="20527"/>
                  <a:pt x="17540" y="20616"/>
                  <a:pt x="17711" y="20713"/>
                </a:cubicBezTo>
                <a:cubicBezTo>
                  <a:pt x="18023" y="20889"/>
                  <a:pt x="18318" y="21052"/>
                  <a:pt x="18466" y="21129"/>
                </a:cubicBezTo>
                <a:cubicBezTo>
                  <a:pt x="18509" y="21151"/>
                  <a:pt x="18638" y="21222"/>
                  <a:pt x="18752" y="21285"/>
                </a:cubicBezTo>
                <a:cubicBezTo>
                  <a:pt x="19094" y="21471"/>
                  <a:pt x="19291" y="21552"/>
                  <a:pt x="19442" y="21574"/>
                </a:cubicBezTo>
                <a:cubicBezTo>
                  <a:pt x="19560" y="21591"/>
                  <a:pt x="19628" y="21600"/>
                  <a:pt x="19674" y="21598"/>
                </a:cubicBezTo>
                <a:cubicBezTo>
                  <a:pt x="19720" y="21595"/>
                  <a:pt x="19743" y="21583"/>
                  <a:pt x="19773" y="21558"/>
                </a:cubicBezTo>
                <a:cubicBezTo>
                  <a:pt x="19828" y="21513"/>
                  <a:pt x="20067" y="20978"/>
                  <a:pt x="20067" y="20900"/>
                </a:cubicBezTo>
                <a:cubicBezTo>
                  <a:pt x="20067" y="20880"/>
                  <a:pt x="20102" y="20802"/>
                  <a:pt x="20145" y="20728"/>
                </a:cubicBezTo>
                <a:cubicBezTo>
                  <a:pt x="20188" y="20654"/>
                  <a:pt x="20222" y="20576"/>
                  <a:pt x="20222" y="20553"/>
                </a:cubicBezTo>
                <a:cubicBezTo>
                  <a:pt x="20222" y="20529"/>
                  <a:pt x="20258" y="20428"/>
                  <a:pt x="20301" y="20329"/>
                </a:cubicBezTo>
                <a:cubicBezTo>
                  <a:pt x="20344" y="20230"/>
                  <a:pt x="20379" y="20133"/>
                  <a:pt x="20379" y="20114"/>
                </a:cubicBezTo>
                <a:cubicBezTo>
                  <a:pt x="20379" y="20094"/>
                  <a:pt x="20407" y="20039"/>
                  <a:pt x="20441" y="19993"/>
                </a:cubicBezTo>
                <a:cubicBezTo>
                  <a:pt x="20522" y="19881"/>
                  <a:pt x="20614" y="19677"/>
                  <a:pt x="20614" y="19607"/>
                </a:cubicBezTo>
                <a:cubicBezTo>
                  <a:pt x="20614" y="19555"/>
                  <a:pt x="20647" y="19462"/>
                  <a:pt x="20772" y="19173"/>
                </a:cubicBezTo>
                <a:cubicBezTo>
                  <a:pt x="20799" y="19111"/>
                  <a:pt x="20821" y="19041"/>
                  <a:pt x="20821" y="19016"/>
                </a:cubicBezTo>
                <a:cubicBezTo>
                  <a:pt x="20821" y="18990"/>
                  <a:pt x="20862" y="18876"/>
                  <a:pt x="20912" y="18760"/>
                </a:cubicBezTo>
                <a:cubicBezTo>
                  <a:pt x="20962" y="18645"/>
                  <a:pt x="21003" y="18527"/>
                  <a:pt x="21003" y="18500"/>
                </a:cubicBezTo>
                <a:cubicBezTo>
                  <a:pt x="21003" y="18473"/>
                  <a:pt x="21014" y="18439"/>
                  <a:pt x="21027" y="18423"/>
                </a:cubicBezTo>
                <a:cubicBezTo>
                  <a:pt x="21064" y="18377"/>
                  <a:pt x="21159" y="18164"/>
                  <a:pt x="21159" y="18128"/>
                </a:cubicBezTo>
                <a:cubicBezTo>
                  <a:pt x="21159" y="18110"/>
                  <a:pt x="21181" y="18058"/>
                  <a:pt x="21208" y="18013"/>
                </a:cubicBezTo>
                <a:cubicBezTo>
                  <a:pt x="21235" y="17969"/>
                  <a:pt x="21277" y="17863"/>
                  <a:pt x="21301" y="17778"/>
                </a:cubicBezTo>
                <a:cubicBezTo>
                  <a:pt x="21325" y="17694"/>
                  <a:pt x="21367" y="17587"/>
                  <a:pt x="21395" y="17541"/>
                </a:cubicBezTo>
                <a:cubicBezTo>
                  <a:pt x="21423" y="17496"/>
                  <a:pt x="21447" y="17432"/>
                  <a:pt x="21447" y="17399"/>
                </a:cubicBezTo>
                <a:cubicBezTo>
                  <a:pt x="21447" y="17366"/>
                  <a:pt x="21481" y="17260"/>
                  <a:pt x="21524" y="17164"/>
                </a:cubicBezTo>
                <a:cubicBezTo>
                  <a:pt x="21574" y="17051"/>
                  <a:pt x="21599" y="16968"/>
                  <a:pt x="21600" y="16904"/>
                </a:cubicBezTo>
                <a:cubicBezTo>
                  <a:pt x="21600" y="16839"/>
                  <a:pt x="21576" y="16793"/>
                  <a:pt x="21527" y="16751"/>
                </a:cubicBezTo>
                <a:cubicBezTo>
                  <a:pt x="21485" y="16716"/>
                  <a:pt x="21446" y="16687"/>
                  <a:pt x="21440" y="16687"/>
                </a:cubicBezTo>
                <a:cubicBezTo>
                  <a:pt x="21434" y="16687"/>
                  <a:pt x="21379" y="16631"/>
                  <a:pt x="21318" y="16563"/>
                </a:cubicBezTo>
                <a:cubicBezTo>
                  <a:pt x="21225" y="16459"/>
                  <a:pt x="20872" y="16226"/>
                  <a:pt x="20806" y="16226"/>
                </a:cubicBezTo>
                <a:cubicBezTo>
                  <a:pt x="20795" y="16226"/>
                  <a:pt x="20709" y="16181"/>
                  <a:pt x="20615" y="16124"/>
                </a:cubicBezTo>
                <a:cubicBezTo>
                  <a:pt x="20521" y="16067"/>
                  <a:pt x="20415" y="16009"/>
                  <a:pt x="20379" y="15996"/>
                </a:cubicBezTo>
                <a:cubicBezTo>
                  <a:pt x="20344" y="15983"/>
                  <a:pt x="20161" y="15886"/>
                  <a:pt x="19975" y="15781"/>
                </a:cubicBezTo>
                <a:cubicBezTo>
                  <a:pt x="19789" y="15675"/>
                  <a:pt x="19567" y="15549"/>
                  <a:pt x="19482" y="15503"/>
                </a:cubicBezTo>
                <a:cubicBezTo>
                  <a:pt x="19249" y="15376"/>
                  <a:pt x="19022" y="15247"/>
                  <a:pt x="18942" y="15195"/>
                </a:cubicBezTo>
                <a:cubicBezTo>
                  <a:pt x="18894" y="15164"/>
                  <a:pt x="18840" y="15154"/>
                  <a:pt x="18779" y="15168"/>
                </a:cubicBezTo>
                <a:cubicBezTo>
                  <a:pt x="18683" y="15189"/>
                  <a:pt x="18557" y="15287"/>
                  <a:pt x="18557" y="15340"/>
                </a:cubicBezTo>
                <a:cubicBezTo>
                  <a:pt x="18557" y="15357"/>
                  <a:pt x="18522" y="15431"/>
                  <a:pt x="18479" y="15504"/>
                </a:cubicBezTo>
                <a:cubicBezTo>
                  <a:pt x="18436" y="15578"/>
                  <a:pt x="18402" y="15660"/>
                  <a:pt x="18402" y="15685"/>
                </a:cubicBezTo>
                <a:cubicBezTo>
                  <a:pt x="18402" y="15710"/>
                  <a:pt x="18392" y="15734"/>
                  <a:pt x="18381" y="15739"/>
                </a:cubicBezTo>
                <a:cubicBezTo>
                  <a:pt x="18369" y="15745"/>
                  <a:pt x="18326" y="15829"/>
                  <a:pt x="18287" y="15927"/>
                </a:cubicBezTo>
                <a:cubicBezTo>
                  <a:pt x="18247" y="16024"/>
                  <a:pt x="18200" y="16104"/>
                  <a:pt x="18181" y="16104"/>
                </a:cubicBezTo>
                <a:cubicBezTo>
                  <a:pt x="18163" y="16104"/>
                  <a:pt x="18097" y="16070"/>
                  <a:pt x="18034" y="16029"/>
                </a:cubicBezTo>
                <a:cubicBezTo>
                  <a:pt x="17971" y="15988"/>
                  <a:pt x="17775" y="15891"/>
                  <a:pt x="17599" y="15814"/>
                </a:cubicBezTo>
                <a:cubicBezTo>
                  <a:pt x="17424" y="15737"/>
                  <a:pt x="17207" y="15634"/>
                  <a:pt x="17118" y="15585"/>
                </a:cubicBezTo>
                <a:cubicBezTo>
                  <a:pt x="17029" y="15537"/>
                  <a:pt x="16834" y="15445"/>
                  <a:pt x="16683" y="15382"/>
                </a:cubicBezTo>
                <a:cubicBezTo>
                  <a:pt x="16533" y="15319"/>
                  <a:pt x="16340" y="15235"/>
                  <a:pt x="16254" y="15196"/>
                </a:cubicBezTo>
                <a:cubicBezTo>
                  <a:pt x="16168" y="15157"/>
                  <a:pt x="16068" y="15116"/>
                  <a:pt x="16032" y="15105"/>
                </a:cubicBezTo>
                <a:cubicBezTo>
                  <a:pt x="15961" y="15083"/>
                  <a:pt x="15811" y="15010"/>
                  <a:pt x="15739" y="14964"/>
                </a:cubicBezTo>
                <a:cubicBezTo>
                  <a:pt x="15714" y="14948"/>
                  <a:pt x="15580" y="14886"/>
                  <a:pt x="15441" y="14825"/>
                </a:cubicBezTo>
                <a:cubicBezTo>
                  <a:pt x="15301" y="14764"/>
                  <a:pt x="15137" y="14686"/>
                  <a:pt x="15077" y="14655"/>
                </a:cubicBezTo>
                <a:cubicBezTo>
                  <a:pt x="15017" y="14623"/>
                  <a:pt x="14955" y="14598"/>
                  <a:pt x="14940" y="14598"/>
                </a:cubicBezTo>
                <a:cubicBezTo>
                  <a:pt x="14924" y="14598"/>
                  <a:pt x="14893" y="14584"/>
                  <a:pt x="14868" y="14567"/>
                </a:cubicBezTo>
                <a:cubicBezTo>
                  <a:pt x="14843" y="14550"/>
                  <a:pt x="14682" y="14476"/>
                  <a:pt x="14511" y="14401"/>
                </a:cubicBezTo>
                <a:cubicBezTo>
                  <a:pt x="14339" y="14327"/>
                  <a:pt x="14133" y="14231"/>
                  <a:pt x="14055" y="14189"/>
                </a:cubicBezTo>
                <a:cubicBezTo>
                  <a:pt x="13976" y="14147"/>
                  <a:pt x="13865" y="14096"/>
                  <a:pt x="13808" y="14075"/>
                </a:cubicBezTo>
                <a:cubicBezTo>
                  <a:pt x="13751" y="14054"/>
                  <a:pt x="13656" y="14012"/>
                  <a:pt x="13599" y="13981"/>
                </a:cubicBezTo>
                <a:cubicBezTo>
                  <a:pt x="13542" y="13949"/>
                  <a:pt x="13349" y="13854"/>
                  <a:pt x="13170" y="13770"/>
                </a:cubicBezTo>
                <a:cubicBezTo>
                  <a:pt x="12789" y="13592"/>
                  <a:pt x="12579" y="13494"/>
                  <a:pt x="12506" y="13457"/>
                </a:cubicBezTo>
                <a:cubicBezTo>
                  <a:pt x="12478" y="13443"/>
                  <a:pt x="12372" y="13395"/>
                  <a:pt x="12272" y="13351"/>
                </a:cubicBezTo>
                <a:cubicBezTo>
                  <a:pt x="12104" y="13278"/>
                  <a:pt x="11843" y="13149"/>
                  <a:pt x="11644" y="13043"/>
                </a:cubicBezTo>
                <a:cubicBezTo>
                  <a:pt x="11598" y="13019"/>
                  <a:pt x="11546" y="13000"/>
                  <a:pt x="11526" y="13000"/>
                </a:cubicBezTo>
                <a:cubicBezTo>
                  <a:pt x="11506" y="13000"/>
                  <a:pt x="11476" y="12988"/>
                  <a:pt x="11463" y="12974"/>
                </a:cubicBezTo>
                <a:cubicBezTo>
                  <a:pt x="11449" y="12959"/>
                  <a:pt x="11362" y="12915"/>
                  <a:pt x="11269" y="12876"/>
                </a:cubicBezTo>
                <a:cubicBezTo>
                  <a:pt x="11176" y="12836"/>
                  <a:pt x="11073" y="12779"/>
                  <a:pt x="11039" y="12748"/>
                </a:cubicBezTo>
                <a:cubicBezTo>
                  <a:pt x="11005" y="12717"/>
                  <a:pt x="10942" y="12692"/>
                  <a:pt x="10900" y="12692"/>
                </a:cubicBezTo>
                <a:cubicBezTo>
                  <a:pt x="10819" y="12692"/>
                  <a:pt x="10729" y="12646"/>
                  <a:pt x="10576" y="12523"/>
                </a:cubicBezTo>
                <a:cubicBezTo>
                  <a:pt x="10515" y="12474"/>
                  <a:pt x="10445" y="12447"/>
                  <a:pt x="10381" y="12447"/>
                </a:cubicBezTo>
                <a:cubicBezTo>
                  <a:pt x="10304" y="12447"/>
                  <a:pt x="10273" y="12429"/>
                  <a:pt x="10241" y="12372"/>
                </a:cubicBezTo>
                <a:cubicBezTo>
                  <a:pt x="10218" y="12331"/>
                  <a:pt x="10156" y="12275"/>
                  <a:pt x="10103" y="12246"/>
                </a:cubicBezTo>
                <a:cubicBezTo>
                  <a:pt x="10051" y="12218"/>
                  <a:pt x="9958" y="12167"/>
                  <a:pt x="9899" y="12134"/>
                </a:cubicBezTo>
                <a:cubicBezTo>
                  <a:pt x="9839" y="12101"/>
                  <a:pt x="9746" y="12066"/>
                  <a:pt x="9691" y="12056"/>
                </a:cubicBezTo>
                <a:cubicBezTo>
                  <a:pt x="9636" y="12046"/>
                  <a:pt x="9564" y="12013"/>
                  <a:pt x="9530" y="11981"/>
                </a:cubicBezTo>
                <a:cubicBezTo>
                  <a:pt x="9454" y="11912"/>
                  <a:pt x="9323" y="11907"/>
                  <a:pt x="9245" y="11971"/>
                </a:cubicBezTo>
                <a:cubicBezTo>
                  <a:pt x="9190" y="12017"/>
                  <a:pt x="9187" y="12017"/>
                  <a:pt x="9187" y="11940"/>
                </a:cubicBezTo>
                <a:cubicBezTo>
                  <a:pt x="9187" y="11770"/>
                  <a:pt x="9068" y="11644"/>
                  <a:pt x="8877" y="11617"/>
                </a:cubicBezTo>
                <a:cubicBezTo>
                  <a:pt x="8792" y="11605"/>
                  <a:pt x="8750" y="11580"/>
                  <a:pt x="8709" y="11516"/>
                </a:cubicBezTo>
                <a:lnTo>
                  <a:pt x="8656" y="11430"/>
                </a:lnTo>
                <a:lnTo>
                  <a:pt x="8712" y="11301"/>
                </a:lnTo>
                <a:cubicBezTo>
                  <a:pt x="8815" y="11063"/>
                  <a:pt x="8875" y="10899"/>
                  <a:pt x="8875" y="10858"/>
                </a:cubicBezTo>
                <a:cubicBezTo>
                  <a:pt x="8875" y="10836"/>
                  <a:pt x="8887" y="10817"/>
                  <a:pt x="8901" y="10817"/>
                </a:cubicBezTo>
                <a:cubicBezTo>
                  <a:pt x="8916" y="10817"/>
                  <a:pt x="8927" y="10798"/>
                  <a:pt x="8927" y="10772"/>
                </a:cubicBezTo>
                <a:cubicBezTo>
                  <a:pt x="8927" y="10747"/>
                  <a:pt x="8939" y="10726"/>
                  <a:pt x="8953" y="10726"/>
                </a:cubicBezTo>
                <a:cubicBezTo>
                  <a:pt x="8968" y="10726"/>
                  <a:pt x="8980" y="10705"/>
                  <a:pt x="8980" y="10680"/>
                </a:cubicBezTo>
                <a:cubicBezTo>
                  <a:pt x="8980" y="10654"/>
                  <a:pt x="8991" y="10610"/>
                  <a:pt x="9005" y="10580"/>
                </a:cubicBezTo>
                <a:cubicBezTo>
                  <a:pt x="9019" y="10551"/>
                  <a:pt x="9066" y="10429"/>
                  <a:pt x="9110" y="10310"/>
                </a:cubicBezTo>
                <a:cubicBezTo>
                  <a:pt x="9196" y="10080"/>
                  <a:pt x="9294" y="9830"/>
                  <a:pt x="9373" y="9639"/>
                </a:cubicBezTo>
                <a:cubicBezTo>
                  <a:pt x="9399" y="9574"/>
                  <a:pt x="9422" y="9503"/>
                  <a:pt x="9422" y="9480"/>
                </a:cubicBezTo>
                <a:cubicBezTo>
                  <a:pt x="9422" y="9458"/>
                  <a:pt x="9431" y="9436"/>
                  <a:pt x="9443" y="9431"/>
                </a:cubicBezTo>
                <a:cubicBezTo>
                  <a:pt x="9454" y="9425"/>
                  <a:pt x="9494" y="9343"/>
                  <a:pt x="9531" y="9250"/>
                </a:cubicBezTo>
                <a:cubicBezTo>
                  <a:pt x="9634" y="8995"/>
                  <a:pt x="9734" y="8728"/>
                  <a:pt x="9734" y="8710"/>
                </a:cubicBezTo>
                <a:cubicBezTo>
                  <a:pt x="9734" y="8683"/>
                  <a:pt x="9868" y="8338"/>
                  <a:pt x="9935" y="8190"/>
                </a:cubicBezTo>
                <a:cubicBezTo>
                  <a:pt x="9969" y="8116"/>
                  <a:pt x="10122" y="7724"/>
                  <a:pt x="10151" y="7637"/>
                </a:cubicBezTo>
                <a:cubicBezTo>
                  <a:pt x="10226" y="7415"/>
                  <a:pt x="10190" y="7256"/>
                  <a:pt x="10035" y="7130"/>
                </a:cubicBezTo>
                <a:cubicBezTo>
                  <a:pt x="9972" y="7079"/>
                  <a:pt x="9904" y="7038"/>
                  <a:pt x="9885" y="7038"/>
                </a:cubicBezTo>
                <a:cubicBezTo>
                  <a:pt x="9865" y="7038"/>
                  <a:pt x="9836" y="7025"/>
                  <a:pt x="9823" y="7009"/>
                </a:cubicBezTo>
                <a:cubicBezTo>
                  <a:pt x="9809" y="6994"/>
                  <a:pt x="9688" y="6923"/>
                  <a:pt x="9552" y="6852"/>
                </a:cubicBezTo>
                <a:cubicBezTo>
                  <a:pt x="9416" y="6781"/>
                  <a:pt x="9175" y="6650"/>
                  <a:pt x="9018" y="6561"/>
                </a:cubicBezTo>
                <a:cubicBezTo>
                  <a:pt x="8761" y="6415"/>
                  <a:pt x="8400" y="6216"/>
                  <a:pt x="8186" y="6100"/>
                </a:cubicBezTo>
                <a:cubicBezTo>
                  <a:pt x="8143" y="6077"/>
                  <a:pt x="7955" y="5973"/>
                  <a:pt x="7769" y="5868"/>
                </a:cubicBezTo>
                <a:cubicBezTo>
                  <a:pt x="7417" y="5670"/>
                  <a:pt x="7237" y="5618"/>
                  <a:pt x="7133" y="5684"/>
                </a:cubicBezTo>
                <a:cubicBezTo>
                  <a:pt x="7080" y="5717"/>
                  <a:pt x="7049" y="5787"/>
                  <a:pt x="6905" y="6178"/>
                </a:cubicBezTo>
                <a:cubicBezTo>
                  <a:pt x="6824" y="6400"/>
                  <a:pt x="6761" y="6564"/>
                  <a:pt x="6734" y="6623"/>
                </a:cubicBezTo>
                <a:cubicBezTo>
                  <a:pt x="6663" y="6782"/>
                  <a:pt x="6440" y="7335"/>
                  <a:pt x="6364" y="7544"/>
                </a:cubicBezTo>
                <a:cubicBezTo>
                  <a:pt x="6287" y="7757"/>
                  <a:pt x="6216" y="7943"/>
                  <a:pt x="6187" y="8006"/>
                </a:cubicBezTo>
                <a:cubicBezTo>
                  <a:pt x="6137" y="8117"/>
                  <a:pt x="6058" y="8311"/>
                  <a:pt x="6037" y="8374"/>
                </a:cubicBezTo>
                <a:cubicBezTo>
                  <a:pt x="6026" y="8408"/>
                  <a:pt x="5962" y="8574"/>
                  <a:pt x="5895" y="8743"/>
                </a:cubicBezTo>
                <a:cubicBezTo>
                  <a:pt x="5829" y="8912"/>
                  <a:pt x="5753" y="9106"/>
                  <a:pt x="5727" y="9174"/>
                </a:cubicBezTo>
                <a:cubicBezTo>
                  <a:pt x="5664" y="9337"/>
                  <a:pt x="5329" y="10154"/>
                  <a:pt x="5319" y="10169"/>
                </a:cubicBezTo>
                <a:cubicBezTo>
                  <a:pt x="5309" y="10184"/>
                  <a:pt x="4935" y="10026"/>
                  <a:pt x="4841" y="9967"/>
                </a:cubicBezTo>
                <a:cubicBezTo>
                  <a:pt x="4805" y="9945"/>
                  <a:pt x="4755" y="9926"/>
                  <a:pt x="4730" y="9926"/>
                </a:cubicBezTo>
                <a:cubicBezTo>
                  <a:pt x="4704" y="9926"/>
                  <a:pt x="4637" y="9900"/>
                  <a:pt x="4581" y="9866"/>
                </a:cubicBezTo>
                <a:cubicBezTo>
                  <a:pt x="4526" y="9833"/>
                  <a:pt x="4372" y="9763"/>
                  <a:pt x="4240" y="9711"/>
                </a:cubicBezTo>
                <a:cubicBezTo>
                  <a:pt x="4108" y="9659"/>
                  <a:pt x="3978" y="9603"/>
                  <a:pt x="3950" y="9585"/>
                </a:cubicBezTo>
                <a:cubicBezTo>
                  <a:pt x="3922" y="9567"/>
                  <a:pt x="3827" y="9520"/>
                  <a:pt x="3740" y="9480"/>
                </a:cubicBezTo>
                <a:cubicBezTo>
                  <a:pt x="3294" y="9282"/>
                  <a:pt x="2945" y="9121"/>
                  <a:pt x="2863" y="9076"/>
                </a:cubicBezTo>
                <a:cubicBezTo>
                  <a:pt x="2813" y="9049"/>
                  <a:pt x="2743" y="9009"/>
                  <a:pt x="2707" y="8989"/>
                </a:cubicBezTo>
                <a:cubicBezTo>
                  <a:pt x="2671" y="8968"/>
                  <a:pt x="2566" y="8921"/>
                  <a:pt x="2473" y="8883"/>
                </a:cubicBezTo>
                <a:cubicBezTo>
                  <a:pt x="2380" y="8844"/>
                  <a:pt x="2267" y="8793"/>
                  <a:pt x="2222" y="8770"/>
                </a:cubicBezTo>
                <a:cubicBezTo>
                  <a:pt x="2177" y="8747"/>
                  <a:pt x="2119" y="8729"/>
                  <a:pt x="2096" y="8729"/>
                </a:cubicBezTo>
                <a:cubicBezTo>
                  <a:pt x="2012" y="8729"/>
                  <a:pt x="1951" y="8668"/>
                  <a:pt x="1975" y="8611"/>
                </a:cubicBezTo>
                <a:cubicBezTo>
                  <a:pt x="2067" y="8397"/>
                  <a:pt x="2091" y="8271"/>
                  <a:pt x="2090" y="7975"/>
                </a:cubicBezTo>
                <a:cubicBezTo>
                  <a:pt x="2089" y="7654"/>
                  <a:pt x="2078" y="7600"/>
                  <a:pt x="1933" y="7228"/>
                </a:cubicBezTo>
                <a:cubicBezTo>
                  <a:pt x="1888" y="7113"/>
                  <a:pt x="1776" y="6964"/>
                  <a:pt x="1718" y="6941"/>
                </a:cubicBezTo>
                <a:cubicBezTo>
                  <a:pt x="1642" y="6911"/>
                  <a:pt x="1735" y="6777"/>
                  <a:pt x="1997" y="6539"/>
                </a:cubicBezTo>
                <a:cubicBezTo>
                  <a:pt x="2336" y="6232"/>
                  <a:pt x="2416" y="6187"/>
                  <a:pt x="2523" y="6239"/>
                </a:cubicBezTo>
                <a:cubicBezTo>
                  <a:pt x="2568" y="6261"/>
                  <a:pt x="2639" y="6336"/>
                  <a:pt x="2680" y="6408"/>
                </a:cubicBezTo>
                <a:cubicBezTo>
                  <a:pt x="2767" y="6556"/>
                  <a:pt x="2800" y="6577"/>
                  <a:pt x="2946" y="6577"/>
                </a:cubicBezTo>
                <a:cubicBezTo>
                  <a:pt x="3026" y="6577"/>
                  <a:pt x="3066" y="6556"/>
                  <a:pt x="3124" y="6488"/>
                </a:cubicBezTo>
                <a:cubicBezTo>
                  <a:pt x="3165" y="6439"/>
                  <a:pt x="3245" y="6357"/>
                  <a:pt x="3302" y="6304"/>
                </a:cubicBezTo>
                <a:lnTo>
                  <a:pt x="3404" y="6208"/>
                </a:lnTo>
                <a:lnTo>
                  <a:pt x="3543" y="6395"/>
                </a:lnTo>
                <a:cubicBezTo>
                  <a:pt x="3620" y="6498"/>
                  <a:pt x="3746" y="6660"/>
                  <a:pt x="3822" y="6756"/>
                </a:cubicBezTo>
                <a:cubicBezTo>
                  <a:pt x="3899" y="6851"/>
                  <a:pt x="3991" y="6978"/>
                  <a:pt x="4028" y="7038"/>
                </a:cubicBezTo>
                <a:cubicBezTo>
                  <a:pt x="4168" y="7260"/>
                  <a:pt x="4252" y="7296"/>
                  <a:pt x="4407" y="7203"/>
                </a:cubicBezTo>
                <a:cubicBezTo>
                  <a:pt x="4453" y="7176"/>
                  <a:pt x="4524" y="7110"/>
                  <a:pt x="4567" y="7057"/>
                </a:cubicBezTo>
                <a:cubicBezTo>
                  <a:pt x="4610" y="7005"/>
                  <a:pt x="4727" y="6877"/>
                  <a:pt x="4825" y="6776"/>
                </a:cubicBezTo>
                <a:cubicBezTo>
                  <a:pt x="4923" y="6674"/>
                  <a:pt x="5046" y="6543"/>
                  <a:pt x="5099" y="6484"/>
                </a:cubicBezTo>
                <a:cubicBezTo>
                  <a:pt x="5151" y="6425"/>
                  <a:pt x="5274" y="6294"/>
                  <a:pt x="5372" y="6193"/>
                </a:cubicBezTo>
                <a:cubicBezTo>
                  <a:pt x="5470" y="6091"/>
                  <a:pt x="5594" y="5960"/>
                  <a:pt x="5647" y="5901"/>
                </a:cubicBezTo>
                <a:cubicBezTo>
                  <a:pt x="5700" y="5842"/>
                  <a:pt x="5780" y="5754"/>
                  <a:pt x="5825" y="5706"/>
                </a:cubicBezTo>
                <a:cubicBezTo>
                  <a:pt x="5911" y="5615"/>
                  <a:pt x="5928" y="5519"/>
                  <a:pt x="5874" y="5436"/>
                </a:cubicBezTo>
                <a:cubicBezTo>
                  <a:pt x="5820" y="5353"/>
                  <a:pt x="5556" y="5005"/>
                  <a:pt x="5364" y="4763"/>
                </a:cubicBezTo>
                <a:cubicBezTo>
                  <a:pt x="5263" y="4637"/>
                  <a:pt x="5180" y="4525"/>
                  <a:pt x="5180" y="4515"/>
                </a:cubicBezTo>
                <a:cubicBezTo>
                  <a:pt x="5180" y="4499"/>
                  <a:pt x="5388" y="4274"/>
                  <a:pt x="5576" y="4086"/>
                </a:cubicBezTo>
                <a:cubicBezTo>
                  <a:pt x="5675" y="3987"/>
                  <a:pt x="5677" y="3882"/>
                  <a:pt x="5585" y="3718"/>
                </a:cubicBezTo>
                <a:cubicBezTo>
                  <a:pt x="5548" y="3651"/>
                  <a:pt x="5518" y="3584"/>
                  <a:pt x="5518" y="3569"/>
                </a:cubicBezTo>
                <a:cubicBezTo>
                  <a:pt x="5518" y="3554"/>
                  <a:pt x="5570" y="3485"/>
                  <a:pt x="5635" y="3415"/>
                </a:cubicBezTo>
                <a:cubicBezTo>
                  <a:pt x="5715" y="3328"/>
                  <a:pt x="5774" y="3288"/>
                  <a:pt x="5825" y="3288"/>
                </a:cubicBezTo>
                <a:cubicBezTo>
                  <a:pt x="5916" y="3288"/>
                  <a:pt x="6076" y="3157"/>
                  <a:pt x="6284" y="2910"/>
                </a:cubicBezTo>
                <a:cubicBezTo>
                  <a:pt x="6369" y="2810"/>
                  <a:pt x="6497" y="2674"/>
                  <a:pt x="6570" y="2607"/>
                </a:cubicBezTo>
                <a:cubicBezTo>
                  <a:pt x="6777" y="2416"/>
                  <a:pt x="7018" y="2158"/>
                  <a:pt x="7256" y="1875"/>
                </a:cubicBezTo>
                <a:cubicBezTo>
                  <a:pt x="7377" y="1732"/>
                  <a:pt x="7536" y="1563"/>
                  <a:pt x="7609" y="1499"/>
                </a:cubicBezTo>
                <a:cubicBezTo>
                  <a:pt x="7769" y="1359"/>
                  <a:pt x="7855" y="1211"/>
                  <a:pt x="7811" y="1159"/>
                </a:cubicBezTo>
                <a:cubicBezTo>
                  <a:pt x="7795" y="1140"/>
                  <a:pt x="7782" y="1100"/>
                  <a:pt x="7782" y="1070"/>
                </a:cubicBezTo>
                <a:cubicBezTo>
                  <a:pt x="7782" y="1040"/>
                  <a:pt x="7657" y="864"/>
                  <a:pt x="7503" y="678"/>
                </a:cubicBezTo>
                <a:cubicBezTo>
                  <a:pt x="7349" y="491"/>
                  <a:pt x="7163" y="262"/>
                  <a:pt x="7090" y="169"/>
                </a:cubicBezTo>
                <a:cubicBezTo>
                  <a:pt x="6980" y="27"/>
                  <a:pt x="6944" y="0"/>
                  <a:pt x="6869" y="0"/>
                </a:cubicBezTo>
                <a:close/>
                <a:moveTo>
                  <a:pt x="1547" y="7028"/>
                </a:moveTo>
                <a:cubicBezTo>
                  <a:pt x="1552" y="7032"/>
                  <a:pt x="1554" y="7041"/>
                  <a:pt x="1556" y="7054"/>
                </a:cubicBezTo>
                <a:cubicBezTo>
                  <a:pt x="1566" y="7129"/>
                  <a:pt x="1611" y="7244"/>
                  <a:pt x="1672" y="7351"/>
                </a:cubicBezTo>
                <a:cubicBezTo>
                  <a:pt x="1698" y="7395"/>
                  <a:pt x="1718" y="7485"/>
                  <a:pt x="1718" y="7551"/>
                </a:cubicBezTo>
                <a:cubicBezTo>
                  <a:pt x="1718" y="7617"/>
                  <a:pt x="1728" y="7684"/>
                  <a:pt x="1741" y="7700"/>
                </a:cubicBezTo>
                <a:cubicBezTo>
                  <a:pt x="1753" y="7716"/>
                  <a:pt x="1770" y="7774"/>
                  <a:pt x="1779" y="7829"/>
                </a:cubicBezTo>
                <a:lnTo>
                  <a:pt x="1794" y="7929"/>
                </a:lnTo>
                <a:lnTo>
                  <a:pt x="1606" y="7929"/>
                </a:lnTo>
                <a:cubicBezTo>
                  <a:pt x="1503" y="7928"/>
                  <a:pt x="1397" y="7913"/>
                  <a:pt x="1372" y="7895"/>
                </a:cubicBezTo>
                <a:cubicBezTo>
                  <a:pt x="1310" y="7853"/>
                  <a:pt x="1054" y="7775"/>
                  <a:pt x="975" y="7775"/>
                </a:cubicBezTo>
                <a:cubicBezTo>
                  <a:pt x="940" y="7775"/>
                  <a:pt x="910" y="7763"/>
                  <a:pt x="910" y="7748"/>
                </a:cubicBezTo>
                <a:cubicBezTo>
                  <a:pt x="910" y="7717"/>
                  <a:pt x="1133" y="7415"/>
                  <a:pt x="1206" y="7346"/>
                </a:cubicBezTo>
                <a:cubicBezTo>
                  <a:pt x="1233" y="7320"/>
                  <a:pt x="1322" y="7231"/>
                  <a:pt x="1403" y="7147"/>
                </a:cubicBezTo>
                <a:cubicBezTo>
                  <a:pt x="1497" y="7049"/>
                  <a:pt x="1532" y="7016"/>
                  <a:pt x="1547" y="7028"/>
                </a:cubicBezTo>
                <a:close/>
                <a:moveTo>
                  <a:pt x="1547" y="8334"/>
                </a:moveTo>
                <a:cubicBezTo>
                  <a:pt x="1549" y="8325"/>
                  <a:pt x="1564" y="8330"/>
                  <a:pt x="1593" y="8339"/>
                </a:cubicBezTo>
                <a:cubicBezTo>
                  <a:pt x="1626" y="8350"/>
                  <a:pt x="1667" y="8359"/>
                  <a:pt x="1683" y="8359"/>
                </a:cubicBezTo>
                <a:cubicBezTo>
                  <a:pt x="1706" y="8360"/>
                  <a:pt x="1706" y="8377"/>
                  <a:pt x="1683" y="8435"/>
                </a:cubicBezTo>
                <a:cubicBezTo>
                  <a:pt x="1645" y="8533"/>
                  <a:pt x="1637" y="8533"/>
                  <a:pt x="1581" y="8417"/>
                </a:cubicBezTo>
                <a:cubicBezTo>
                  <a:pt x="1558" y="8369"/>
                  <a:pt x="1546" y="8344"/>
                  <a:pt x="1547" y="8334"/>
                </a:cubicBezTo>
                <a:close/>
                <a:moveTo>
                  <a:pt x="6869" y="10868"/>
                </a:moveTo>
                <a:cubicBezTo>
                  <a:pt x="6882" y="10871"/>
                  <a:pt x="6897" y="10878"/>
                  <a:pt x="6915" y="10890"/>
                </a:cubicBezTo>
                <a:cubicBezTo>
                  <a:pt x="6962" y="10919"/>
                  <a:pt x="6991" y="10965"/>
                  <a:pt x="6978" y="10989"/>
                </a:cubicBezTo>
                <a:cubicBezTo>
                  <a:pt x="6965" y="11014"/>
                  <a:pt x="7016" y="11067"/>
                  <a:pt x="7092" y="11109"/>
                </a:cubicBezTo>
                <a:cubicBezTo>
                  <a:pt x="7365" y="11257"/>
                  <a:pt x="7684" y="11391"/>
                  <a:pt x="7706" y="11365"/>
                </a:cubicBezTo>
                <a:cubicBezTo>
                  <a:pt x="7718" y="11351"/>
                  <a:pt x="7754" y="11363"/>
                  <a:pt x="7785" y="11393"/>
                </a:cubicBezTo>
                <a:cubicBezTo>
                  <a:pt x="7816" y="11424"/>
                  <a:pt x="7841" y="11434"/>
                  <a:pt x="7841" y="11415"/>
                </a:cubicBezTo>
                <a:cubicBezTo>
                  <a:pt x="7841" y="11396"/>
                  <a:pt x="7897" y="11426"/>
                  <a:pt x="7964" y="11483"/>
                </a:cubicBezTo>
                <a:cubicBezTo>
                  <a:pt x="8032" y="11539"/>
                  <a:pt x="8103" y="11586"/>
                  <a:pt x="8124" y="11586"/>
                </a:cubicBezTo>
                <a:cubicBezTo>
                  <a:pt x="8241" y="11586"/>
                  <a:pt x="8252" y="11705"/>
                  <a:pt x="8158" y="11945"/>
                </a:cubicBezTo>
                <a:cubicBezTo>
                  <a:pt x="8104" y="12082"/>
                  <a:pt x="8044" y="12212"/>
                  <a:pt x="8025" y="12233"/>
                </a:cubicBezTo>
                <a:cubicBezTo>
                  <a:pt x="8005" y="12254"/>
                  <a:pt x="7847" y="12189"/>
                  <a:pt x="7673" y="12089"/>
                </a:cubicBezTo>
                <a:cubicBezTo>
                  <a:pt x="7499" y="11989"/>
                  <a:pt x="7180" y="11814"/>
                  <a:pt x="6964" y="11698"/>
                </a:cubicBezTo>
                <a:cubicBezTo>
                  <a:pt x="6604" y="11505"/>
                  <a:pt x="6577" y="11479"/>
                  <a:pt x="6619" y="11387"/>
                </a:cubicBezTo>
                <a:cubicBezTo>
                  <a:pt x="6658" y="11300"/>
                  <a:pt x="6676" y="11294"/>
                  <a:pt x="6757" y="11347"/>
                </a:cubicBezTo>
                <a:cubicBezTo>
                  <a:pt x="6808" y="11381"/>
                  <a:pt x="6866" y="11409"/>
                  <a:pt x="6884" y="11410"/>
                </a:cubicBezTo>
                <a:cubicBezTo>
                  <a:pt x="6903" y="11411"/>
                  <a:pt x="6935" y="11447"/>
                  <a:pt x="6957" y="11488"/>
                </a:cubicBezTo>
                <a:cubicBezTo>
                  <a:pt x="6993" y="11554"/>
                  <a:pt x="7003" y="11554"/>
                  <a:pt x="7040" y="11488"/>
                </a:cubicBezTo>
                <a:cubicBezTo>
                  <a:pt x="7107" y="11368"/>
                  <a:pt x="7092" y="11345"/>
                  <a:pt x="6915" y="11289"/>
                </a:cubicBezTo>
                <a:cubicBezTo>
                  <a:pt x="6823" y="11260"/>
                  <a:pt x="6741" y="11219"/>
                  <a:pt x="6731" y="11200"/>
                </a:cubicBezTo>
                <a:cubicBezTo>
                  <a:pt x="6722" y="11180"/>
                  <a:pt x="6740" y="11091"/>
                  <a:pt x="6772" y="11001"/>
                </a:cubicBezTo>
                <a:cubicBezTo>
                  <a:pt x="6810" y="10894"/>
                  <a:pt x="6830" y="10859"/>
                  <a:pt x="6869" y="1086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02" name="Arrow"/>
          <p:cNvSpPr/>
          <p:nvPr/>
        </p:nvSpPr>
        <p:spPr>
          <a:xfrm rot="16800000">
            <a:off x="5111672" y="11908936"/>
            <a:ext cx="1514235" cy="1066624"/>
          </a:xfrm>
          <a:prstGeom prst="rightArrow">
            <a:avLst>
              <a:gd name="adj1" fmla="val 31166"/>
              <a:gd name="adj2" fmla="val 66678"/>
            </a:avLst>
          </a:prstGeom>
          <a:solidFill>
            <a:srgbClr val="012F7B"/>
          </a:solidFill>
          <a:ln w="50800">
            <a:solidFill>
              <a:srgbClr val="D9C9FE"/>
            </a:solidFill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03" name="Removable steel plate sandwiched between 8 layers of GEM charged particle trackers…"/>
          <p:cNvSpPr txBox="1">
            <a:spLocks noGrp="1"/>
          </p:cNvSpPr>
          <p:nvPr>
            <p:ph type="body" sz="quarter" idx="1"/>
          </p:nvPr>
        </p:nvSpPr>
        <p:spPr>
          <a:xfrm>
            <a:off x="667633" y="2881785"/>
            <a:ext cx="11524367" cy="4868833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560831" indent="-560831" defTabSz="2243271">
              <a:spcBef>
                <a:spcPts val="4100"/>
              </a:spcBef>
              <a:defRPr sz="4416"/>
            </a:pPr>
            <a:r>
              <a:rPr lang="en-GB" sz="4600" noProof="0" dirty="0"/>
              <a:t>Charge Exchange (</a:t>
            </a:r>
            <a:r>
              <a:rPr lang="en-GB" sz="4600" noProof="0" dirty="0" err="1"/>
              <a:t>np→pn</a:t>
            </a:r>
            <a:r>
              <a:rPr lang="en-GB" sz="4600" dirty="0"/>
              <a:t>)</a:t>
            </a:r>
            <a:endParaRPr lang="en-GB" sz="4600" noProof="0" dirty="0"/>
          </a:p>
          <a:p>
            <a:pPr lvl="1" defTabSz="2243271">
              <a:spcBef>
                <a:spcPts val="4100"/>
              </a:spcBef>
              <a:buFont typeface="Wingdings" panose="05000000000000000000" pitchFamily="2" charset="2"/>
              <a:buChar char="Ø"/>
              <a:defRPr sz="4416"/>
            </a:pPr>
            <a:r>
              <a:rPr lang="en-GB" sz="3900" noProof="0" dirty="0"/>
              <a:t>Removable steel plate </a:t>
            </a:r>
            <a:r>
              <a:rPr lang="en-GB" sz="4000" dirty="0"/>
              <a:t>analyser</a:t>
            </a:r>
            <a:endParaRPr lang="en-GB" sz="3900" noProof="0" dirty="0"/>
          </a:p>
          <a:p>
            <a:pPr lvl="1" defTabSz="2243271">
              <a:spcBef>
                <a:spcPts val="4100"/>
              </a:spcBef>
              <a:buFont typeface="Wingdings" panose="05000000000000000000" pitchFamily="2" charset="2"/>
              <a:buChar char="Ø"/>
              <a:defRPr sz="4416"/>
            </a:pPr>
            <a:r>
              <a:rPr lang="en-GB" sz="3900" noProof="0" dirty="0"/>
              <a:t>sandwiched between 8 layers of GEMs</a:t>
            </a:r>
          </a:p>
          <a:p>
            <a:pPr marL="560831" indent="-560831" defTabSz="2243271">
              <a:spcBef>
                <a:spcPts val="4100"/>
              </a:spcBef>
              <a:defRPr sz="4416"/>
            </a:pPr>
            <a:r>
              <a:rPr lang="en-GB" sz="4600" dirty="0"/>
              <a:t>W</a:t>
            </a:r>
            <a:r>
              <a:rPr lang="en-GB" sz="4600" noProof="0" dirty="0"/>
              <a:t>ide-angle (</a:t>
            </a:r>
            <a:r>
              <a:rPr lang="en-GB" sz="4600" noProof="0" dirty="0" err="1"/>
              <a:t>np</a:t>
            </a:r>
            <a:r>
              <a:rPr lang="en-GB" sz="4600" noProof="0" dirty="0" err="1">
                <a:cs typeface="Athiti Light" panose="00000400000000000000" pitchFamily="2" charset="-34"/>
              </a:rPr>
              <a:t>→</a:t>
            </a:r>
            <a:r>
              <a:rPr lang="en-GB" sz="4600" noProof="0" dirty="0" err="1"/>
              <a:t>np</a:t>
            </a:r>
            <a:r>
              <a:rPr lang="en-GB" sz="4600" noProof="0" dirty="0"/>
              <a:t>) scattering. </a:t>
            </a:r>
          </a:p>
          <a:p>
            <a:pPr lvl="1" defTabSz="2243271">
              <a:spcBef>
                <a:spcPts val="4100"/>
              </a:spcBef>
              <a:buFont typeface="Wingdings" panose="05000000000000000000" pitchFamily="2" charset="2"/>
              <a:buChar char="Ø"/>
              <a:defRPr sz="4416"/>
            </a:pPr>
            <a:r>
              <a:rPr lang="en-GB" sz="3900" noProof="0" dirty="0"/>
              <a:t>Active CH Analyser </a:t>
            </a:r>
          </a:p>
          <a:p>
            <a:pPr lvl="1" defTabSz="2243271">
              <a:spcBef>
                <a:spcPts val="4100"/>
              </a:spcBef>
              <a:buFont typeface="Wingdings" panose="05000000000000000000" pitchFamily="2" charset="2"/>
              <a:buChar char="Ø"/>
              <a:defRPr sz="4416"/>
            </a:pPr>
            <a:r>
              <a:rPr lang="en-GB" sz="3900" noProof="0" dirty="0"/>
              <a:t>side plane hodoscope</a:t>
            </a:r>
          </a:p>
        </p:txBody>
      </p:sp>
      <p:sp>
        <p:nvSpPr>
          <p:cNvPr id="404" name="Line"/>
          <p:cNvSpPr/>
          <p:nvPr/>
        </p:nvSpPr>
        <p:spPr>
          <a:xfrm>
            <a:off x="980179" y="10321513"/>
            <a:ext cx="3459225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2" name="View inside the target chamber.…">
            <a:extLst>
              <a:ext uri="{FF2B5EF4-FFF2-40B4-BE49-F238E27FC236}">
                <a16:creationId xmlns:a16="http://schemas.microsoft.com/office/drawing/2014/main" id="{24A4AD33-2338-E0D4-F220-56A7687C4186}"/>
              </a:ext>
            </a:extLst>
          </p:cNvPr>
          <p:cNvSpPr/>
          <p:nvPr/>
        </p:nvSpPr>
        <p:spPr>
          <a:xfrm>
            <a:off x="14259928" y="12522494"/>
            <a:ext cx="8505173" cy="8804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6200" tIns="76200" rIns="76200" bIns="76200" numCol="1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lang="en-GB" noProof="0" dirty="0"/>
              <a:t>The polarimeter for </a:t>
            </a:r>
            <a:r>
              <a:rPr lang="en-GB" noProof="0" dirty="0" err="1"/>
              <a:t>GEn</a:t>
            </a:r>
            <a:r>
              <a:rPr lang="en-GB" noProof="0" dirty="0"/>
              <a:t>-RP with both charge-exchange and wide-angle components..</a:t>
            </a:r>
          </a:p>
        </p:txBody>
      </p:sp>
      <p:sp>
        <p:nvSpPr>
          <p:cNvPr id="3" name="Experimental systems: Hadron arm">
            <a:extLst>
              <a:ext uri="{FF2B5EF4-FFF2-40B4-BE49-F238E27FC236}">
                <a16:creationId xmlns:a16="http://schemas.microsoft.com/office/drawing/2014/main" id="{078C6B91-EBDD-2943-92AA-F59BCD653B0A}"/>
              </a:ext>
            </a:extLst>
          </p:cNvPr>
          <p:cNvSpPr txBox="1">
            <a:spLocks/>
          </p:cNvSpPr>
          <p:nvPr/>
        </p:nvSpPr>
        <p:spPr>
          <a:xfrm>
            <a:off x="9402464" y="-725"/>
            <a:ext cx="9521055" cy="1868093"/>
          </a:xfrm>
          <a:prstGeom prst="rect">
            <a:avLst/>
          </a:prstGeom>
          <a:noFill/>
          <a:ln w="12700">
            <a:miter lim="400000"/>
          </a:ln>
          <a:effectLst>
            <a:reflection stA="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0" tIns="381000" rIns="381000" bIns="381000" anchor="ctr">
            <a:normAutofit fontScale="97500"/>
          </a:bodyPr>
          <a:lstStyle>
            <a:lvl1pPr marL="0" marR="0" indent="0" algn="l" defTabSz="75120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8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endParaRPr lang="en-GB" sz="6600" noProof="0" dirty="0">
              <a:latin typeface="+mj-lt"/>
            </a:endParaRPr>
          </a:p>
        </p:txBody>
      </p:sp>
      <p:sp>
        <p:nvSpPr>
          <p:cNvPr id="4" name="View inside the target chamber.…">
            <a:extLst>
              <a:ext uri="{FF2B5EF4-FFF2-40B4-BE49-F238E27FC236}">
                <a16:creationId xmlns:a16="http://schemas.microsoft.com/office/drawing/2014/main" id="{8FC9E5E4-EC92-38B1-749F-609B19E0A415}"/>
              </a:ext>
            </a:extLst>
          </p:cNvPr>
          <p:cNvSpPr/>
          <p:nvPr/>
        </p:nvSpPr>
        <p:spPr>
          <a:xfrm>
            <a:off x="7137462" y="11254699"/>
            <a:ext cx="2358961" cy="6986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6200" tIns="76200" rIns="76200" bIns="76200" numCol="1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lang="en-GB" noProof="0" dirty="0"/>
              <a:t>Hadron arm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75C2F6-261C-1956-3822-4F8A5B51B875}"/>
              </a:ext>
            </a:extLst>
          </p:cNvPr>
          <p:cNvSpPr txBox="1"/>
          <p:nvPr/>
        </p:nvSpPr>
        <p:spPr>
          <a:xfrm>
            <a:off x="2687568" y="8230429"/>
            <a:ext cx="2524539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lang="en-GB" noProof="0" dirty="0"/>
              <a:t>Electron arm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744432-22AE-EACC-F92D-139645773A2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253D1D-53F1-6C79-52FA-A9757FA25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HUGS 2025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C7EB8-E558-776C-DEFB-953B1D4AE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Recoil Polarimetry">
            <a:extLst>
              <a:ext uri="{FF2B5EF4-FFF2-40B4-BE49-F238E27FC236}">
                <a16:creationId xmlns:a16="http://schemas.microsoft.com/office/drawing/2014/main" id="{6E5DB92E-97D1-9C4C-410B-242C456933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20918" y="-5485"/>
            <a:ext cx="24425835" cy="1868093"/>
          </a:xfrm>
          <a:prstGeom prst="rect">
            <a:avLst/>
          </a:prstGeom>
          <a:solidFill>
            <a:srgbClr val="7030A0"/>
          </a:solidFill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dirty="0"/>
              <a:t>Bonus: </a:t>
            </a:r>
            <a:r>
              <a:rPr lang="en-GB" noProof="0" dirty="0"/>
              <a:t>Recoil Polarimetry</a:t>
            </a: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7EC49D75-1A0C-F832-70BE-EFB26EC27927}"/>
              </a:ext>
            </a:extLst>
          </p:cNvPr>
          <p:cNvSpPr/>
          <p:nvPr/>
        </p:nvSpPr>
        <p:spPr>
          <a:xfrm>
            <a:off x="12705577" y="5074690"/>
            <a:ext cx="4258550" cy="1137877"/>
          </a:xfrm>
          <a:prstGeom prst="line">
            <a:avLst/>
          </a:prstGeom>
          <a:ln w="165100">
            <a:solidFill>
              <a:srgbClr val="00B050">
                <a:alpha val="30000"/>
              </a:srgbClr>
            </a:solidFill>
            <a:miter lim="400000"/>
            <a:tailEnd type="triangle" w="med" len="med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409" name="Producing an asymmetry">
            <a:extLst>
              <a:ext uri="{FF2B5EF4-FFF2-40B4-BE49-F238E27FC236}">
                <a16:creationId xmlns:a16="http://schemas.microsoft.com/office/drawing/2014/main" id="{558355B6-75FD-6628-1A81-37FEE7C9DEF5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642021" y="2009342"/>
            <a:ext cx="10540330" cy="87244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r>
              <a:rPr lang="en-GB" noProof="0" dirty="0"/>
              <a:t>Producing an asymmetry</a:t>
            </a:r>
          </a:p>
        </p:txBody>
      </p:sp>
      <p:pic>
        <p:nvPicPr>
          <p:cNvPr id="411" name="GLA_logo-white.png" descr="GLA_logo-white.png">
            <a:extLst>
              <a:ext uri="{FF2B5EF4-FFF2-40B4-BE49-F238E27FC236}">
                <a16:creationId xmlns:a16="http://schemas.microsoft.com/office/drawing/2014/main" id="{3A0E4E29-BD03-F070-0286-13070C6EE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planview_CE (2).png" descr="planview_CE (2).png">
            <a:extLst>
              <a:ext uri="{FF2B5EF4-FFF2-40B4-BE49-F238E27FC236}">
                <a16:creationId xmlns:a16="http://schemas.microsoft.com/office/drawing/2014/main" id="{7D958CA2-5F54-F5CA-41BD-6EEE6C4AD4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164" t="2834" r="4630" b="2323"/>
          <a:stretch>
            <a:fillRect/>
          </a:stretch>
        </p:blipFill>
        <p:spPr>
          <a:xfrm>
            <a:off x="3324393" y="8385298"/>
            <a:ext cx="6111481" cy="51753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869" y="0"/>
                </a:moveTo>
                <a:cubicBezTo>
                  <a:pt x="6751" y="0"/>
                  <a:pt x="6662" y="70"/>
                  <a:pt x="6444" y="326"/>
                </a:cubicBezTo>
                <a:cubicBezTo>
                  <a:pt x="6344" y="443"/>
                  <a:pt x="6229" y="568"/>
                  <a:pt x="6187" y="605"/>
                </a:cubicBezTo>
                <a:cubicBezTo>
                  <a:pt x="6146" y="641"/>
                  <a:pt x="5975" y="823"/>
                  <a:pt x="5808" y="1007"/>
                </a:cubicBezTo>
                <a:cubicBezTo>
                  <a:pt x="5642" y="1191"/>
                  <a:pt x="5385" y="1471"/>
                  <a:pt x="5238" y="1628"/>
                </a:cubicBezTo>
                <a:cubicBezTo>
                  <a:pt x="4963" y="1921"/>
                  <a:pt x="4919" y="1982"/>
                  <a:pt x="4919" y="2080"/>
                </a:cubicBezTo>
                <a:cubicBezTo>
                  <a:pt x="4919" y="2134"/>
                  <a:pt x="4698" y="2428"/>
                  <a:pt x="4658" y="2428"/>
                </a:cubicBezTo>
                <a:cubicBezTo>
                  <a:pt x="4648" y="2428"/>
                  <a:pt x="4596" y="2386"/>
                  <a:pt x="4542" y="2335"/>
                </a:cubicBezTo>
                <a:cubicBezTo>
                  <a:pt x="4401" y="2203"/>
                  <a:pt x="4310" y="2213"/>
                  <a:pt x="4122" y="2378"/>
                </a:cubicBezTo>
                <a:cubicBezTo>
                  <a:pt x="4039" y="2452"/>
                  <a:pt x="3934" y="2556"/>
                  <a:pt x="3892" y="2609"/>
                </a:cubicBezTo>
                <a:cubicBezTo>
                  <a:pt x="3850" y="2662"/>
                  <a:pt x="3809" y="2705"/>
                  <a:pt x="3800" y="2705"/>
                </a:cubicBezTo>
                <a:cubicBezTo>
                  <a:pt x="3791" y="2705"/>
                  <a:pt x="3724" y="2618"/>
                  <a:pt x="3653" y="2513"/>
                </a:cubicBezTo>
                <a:cubicBezTo>
                  <a:pt x="3581" y="2407"/>
                  <a:pt x="3425" y="2198"/>
                  <a:pt x="3306" y="2051"/>
                </a:cubicBezTo>
                <a:cubicBezTo>
                  <a:pt x="3112" y="1809"/>
                  <a:pt x="3081" y="1782"/>
                  <a:pt x="2996" y="1782"/>
                </a:cubicBezTo>
                <a:cubicBezTo>
                  <a:pt x="2890" y="1782"/>
                  <a:pt x="2832" y="1824"/>
                  <a:pt x="2644" y="2027"/>
                </a:cubicBezTo>
                <a:cubicBezTo>
                  <a:pt x="2473" y="2212"/>
                  <a:pt x="2317" y="2379"/>
                  <a:pt x="2096" y="2612"/>
                </a:cubicBezTo>
                <a:cubicBezTo>
                  <a:pt x="1995" y="2718"/>
                  <a:pt x="1890" y="2834"/>
                  <a:pt x="1861" y="2870"/>
                </a:cubicBezTo>
                <a:cubicBezTo>
                  <a:pt x="1833" y="2907"/>
                  <a:pt x="1739" y="2999"/>
                  <a:pt x="1652" y="3077"/>
                </a:cubicBezTo>
                <a:cubicBezTo>
                  <a:pt x="1566" y="3156"/>
                  <a:pt x="1461" y="3277"/>
                  <a:pt x="1421" y="3346"/>
                </a:cubicBezTo>
                <a:cubicBezTo>
                  <a:pt x="1349" y="3469"/>
                  <a:pt x="1348" y="3473"/>
                  <a:pt x="1393" y="3554"/>
                </a:cubicBezTo>
                <a:cubicBezTo>
                  <a:pt x="1418" y="3600"/>
                  <a:pt x="1506" y="3722"/>
                  <a:pt x="1589" y="3824"/>
                </a:cubicBezTo>
                <a:cubicBezTo>
                  <a:pt x="1871" y="4173"/>
                  <a:pt x="2159" y="4563"/>
                  <a:pt x="2160" y="4600"/>
                </a:cubicBezTo>
                <a:cubicBezTo>
                  <a:pt x="2160" y="4619"/>
                  <a:pt x="2117" y="4681"/>
                  <a:pt x="2063" y="4737"/>
                </a:cubicBezTo>
                <a:cubicBezTo>
                  <a:pt x="1709" y="5111"/>
                  <a:pt x="1701" y="5153"/>
                  <a:pt x="1924" y="5429"/>
                </a:cubicBezTo>
                <a:cubicBezTo>
                  <a:pt x="2106" y="5654"/>
                  <a:pt x="2167" y="5698"/>
                  <a:pt x="2268" y="5674"/>
                </a:cubicBezTo>
                <a:lnTo>
                  <a:pt x="2345" y="5656"/>
                </a:lnTo>
                <a:lnTo>
                  <a:pt x="2302" y="5739"/>
                </a:lnTo>
                <a:cubicBezTo>
                  <a:pt x="2278" y="5785"/>
                  <a:pt x="2167" y="5906"/>
                  <a:pt x="2054" y="6007"/>
                </a:cubicBezTo>
                <a:cubicBezTo>
                  <a:pt x="1940" y="6109"/>
                  <a:pt x="1847" y="6202"/>
                  <a:pt x="1847" y="6214"/>
                </a:cubicBezTo>
                <a:cubicBezTo>
                  <a:pt x="1847" y="6254"/>
                  <a:pt x="1577" y="6474"/>
                  <a:pt x="1484" y="6511"/>
                </a:cubicBezTo>
                <a:cubicBezTo>
                  <a:pt x="1359" y="6560"/>
                  <a:pt x="1275" y="6663"/>
                  <a:pt x="1275" y="6764"/>
                </a:cubicBezTo>
                <a:cubicBezTo>
                  <a:pt x="1275" y="6826"/>
                  <a:pt x="1248" y="6872"/>
                  <a:pt x="1174" y="6936"/>
                </a:cubicBezTo>
                <a:cubicBezTo>
                  <a:pt x="1092" y="7007"/>
                  <a:pt x="736" y="7391"/>
                  <a:pt x="373" y="7798"/>
                </a:cubicBezTo>
                <a:cubicBezTo>
                  <a:pt x="340" y="7835"/>
                  <a:pt x="313" y="7879"/>
                  <a:pt x="313" y="7897"/>
                </a:cubicBezTo>
                <a:cubicBezTo>
                  <a:pt x="313" y="7915"/>
                  <a:pt x="264" y="7929"/>
                  <a:pt x="206" y="7929"/>
                </a:cubicBezTo>
                <a:cubicBezTo>
                  <a:pt x="77" y="7929"/>
                  <a:pt x="0" y="7974"/>
                  <a:pt x="0" y="8049"/>
                </a:cubicBezTo>
                <a:cubicBezTo>
                  <a:pt x="0" y="8133"/>
                  <a:pt x="65" y="8181"/>
                  <a:pt x="212" y="8208"/>
                </a:cubicBezTo>
                <a:cubicBezTo>
                  <a:pt x="326" y="8230"/>
                  <a:pt x="515" y="8331"/>
                  <a:pt x="858" y="8553"/>
                </a:cubicBezTo>
                <a:cubicBezTo>
                  <a:pt x="909" y="8585"/>
                  <a:pt x="1028" y="8662"/>
                  <a:pt x="1124" y="8724"/>
                </a:cubicBezTo>
                <a:cubicBezTo>
                  <a:pt x="1425" y="8917"/>
                  <a:pt x="1885" y="9228"/>
                  <a:pt x="1953" y="9282"/>
                </a:cubicBezTo>
                <a:cubicBezTo>
                  <a:pt x="1988" y="9310"/>
                  <a:pt x="2057" y="9350"/>
                  <a:pt x="2107" y="9370"/>
                </a:cubicBezTo>
                <a:cubicBezTo>
                  <a:pt x="2156" y="9389"/>
                  <a:pt x="2228" y="9437"/>
                  <a:pt x="2264" y="9476"/>
                </a:cubicBezTo>
                <a:cubicBezTo>
                  <a:pt x="2300" y="9514"/>
                  <a:pt x="2382" y="9571"/>
                  <a:pt x="2446" y="9603"/>
                </a:cubicBezTo>
                <a:cubicBezTo>
                  <a:pt x="2511" y="9635"/>
                  <a:pt x="2582" y="9677"/>
                  <a:pt x="2603" y="9697"/>
                </a:cubicBezTo>
                <a:cubicBezTo>
                  <a:pt x="2625" y="9717"/>
                  <a:pt x="2741" y="9793"/>
                  <a:pt x="2863" y="9865"/>
                </a:cubicBezTo>
                <a:cubicBezTo>
                  <a:pt x="3150" y="10034"/>
                  <a:pt x="3246" y="10096"/>
                  <a:pt x="3286" y="10135"/>
                </a:cubicBezTo>
                <a:cubicBezTo>
                  <a:pt x="3305" y="10152"/>
                  <a:pt x="3621" y="10348"/>
                  <a:pt x="3989" y="10569"/>
                </a:cubicBezTo>
                <a:cubicBezTo>
                  <a:pt x="4652" y="10966"/>
                  <a:pt x="4891" y="11134"/>
                  <a:pt x="4892" y="11210"/>
                </a:cubicBezTo>
                <a:cubicBezTo>
                  <a:pt x="4893" y="11231"/>
                  <a:pt x="4869" y="11313"/>
                  <a:pt x="4839" y="11393"/>
                </a:cubicBezTo>
                <a:cubicBezTo>
                  <a:pt x="4661" y="11867"/>
                  <a:pt x="4598" y="12029"/>
                  <a:pt x="4463" y="12369"/>
                </a:cubicBezTo>
                <a:cubicBezTo>
                  <a:pt x="4396" y="12538"/>
                  <a:pt x="4333" y="12705"/>
                  <a:pt x="4322" y="12738"/>
                </a:cubicBezTo>
                <a:cubicBezTo>
                  <a:pt x="4277" y="12876"/>
                  <a:pt x="4176" y="13108"/>
                  <a:pt x="4157" y="13118"/>
                </a:cubicBezTo>
                <a:cubicBezTo>
                  <a:pt x="4147" y="13123"/>
                  <a:pt x="4138" y="13147"/>
                  <a:pt x="4138" y="13169"/>
                </a:cubicBezTo>
                <a:cubicBezTo>
                  <a:pt x="4138" y="13191"/>
                  <a:pt x="4116" y="13263"/>
                  <a:pt x="4087" y="13328"/>
                </a:cubicBezTo>
                <a:cubicBezTo>
                  <a:pt x="4019" y="13485"/>
                  <a:pt x="3904" y="13790"/>
                  <a:pt x="3904" y="13815"/>
                </a:cubicBezTo>
                <a:cubicBezTo>
                  <a:pt x="3904" y="13839"/>
                  <a:pt x="3752" y="14227"/>
                  <a:pt x="3672" y="14406"/>
                </a:cubicBezTo>
                <a:cubicBezTo>
                  <a:pt x="3659" y="14436"/>
                  <a:pt x="3613" y="14550"/>
                  <a:pt x="3571" y="14660"/>
                </a:cubicBezTo>
                <a:cubicBezTo>
                  <a:pt x="3529" y="14769"/>
                  <a:pt x="3452" y="14963"/>
                  <a:pt x="3400" y="15092"/>
                </a:cubicBezTo>
                <a:cubicBezTo>
                  <a:pt x="3348" y="15220"/>
                  <a:pt x="3305" y="15338"/>
                  <a:pt x="3305" y="15354"/>
                </a:cubicBezTo>
                <a:cubicBezTo>
                  <a:pt x="3304" y="15369"/>
                  <a:pt x="3281" y="15416"/>
                  <a:pt x="3253" y="15458"/>
                </a:cubicBezTo>
                <a:cubicBezTo>
                  <a:pt x="3225" y="15500"/>
                  <a:pt x="3203" y="15580"/>
                  <a:pt x="3202" y="15635"/>
                </a:cubicBezTo>
                <a:cubicBezTo>
                  <a:pt x="3202" y="15690"/>
                  <a:pt x="3190" y="15734"/>
                  <a:pt x="3176" y="15734"/>
                </a:cubicBezTo>
                <a:cubicBezTo>
                  <a:pt x="3132" y="15734"/>
                  <a:pt x="3147" y="15906"/>
                  <a:pt x="3195" y="15956"/>
                </a:cubicBezTo>
                <a:cubicBezTo>
                  <a:pt x="3236" y="15999"/>
                  <a:pt x="3488" y="16147"/>
                  <a:pt x="3761" y="16288"/>
                </a:cubicBezTo>
                <a:cubicBezTo>
                  <a:pt x="3818" y="16317"/>
                  <a:pt x="3946" y="16387"/>
                  <a:pt x="4047" y="16442"/>
                </a:cubicBezTo>
                <a:cubicBezTo>
                  <a:pt x="4278" y="16569"/>
                  <a:pt x="4535" y="16707"/>
                  <a:pt x="4685" y="16786"/>
                </a:cubicBezTo>
                <a:cubicBezTo>
                  <a:pt x="4749" y="16820"/>
                  <a:pt x="4856" y="16879"/>
                  <a:pt x="4922" y="16917"/>
                </a:cubicBezTo>
                <a:cubicBezTo>
                  <a:pt x="4988" y="16955"/>
                  <a:pt x="5145" y="17038"/>
                  <a:pt x="5273" y="17101"/>
                </a:cubicBezTo>
                <a:cubicBezTo>
                  <a:pt x="5400" y="17164"/>
                  <a:pt x="5592" y="17263"/>
                  <a:pt x="5699" y="17323"/>
                </a:cubicBezTo>
                <a:cubicBezTo>
                  <a:pt x="5872" y="17419"/>
                  <a:pt x="5909" y="17429"/>
                  <a:pt x="6033" y="17412"/>
                </a:cubicBezTo>
                <a:cubicBezTo>
                  <a:pt x="6110" y="17402"/>
                  <a:pt x="6207" y="17372"/>
                  <a:pt x="6249" y="17346"/>
                </a:cubicBezTo>
                <a:cubicBezTo>
                  <a:pt x="6327" y="17298"/>
                  <a:pt x="6504" y="17041"/>
                  <a:pt x="6506" y="16973"/>
                </a:cubicBezTo>
                <a:cubicBezTo>
                  <a:pt x="6506" y="16953"/>
                  <a:pt x="6527" y="16890"/>
                  <a:pt x="6553" y="16834"/>
                </a:cubicBezTo>
                <a:cubicBezTo>
                  <a:pt x="6579" y="16779"/>
                  <a:pt x="6617" y="16685"/>
                  <a:pt x="6636" y="16626"/>
                </a:cubicBezTo>
                <a:cubicBezTo>
                  <a:pt x="6709" y="16401"/>
                  <a:pt x="6828" y="16075"/>
                  <a:pt x="6879" y="15965"/>
                </a:cubicBezTo>
                <a:cubicBezTo>
                  <a:pt x="6984" y="15732"/>
                  <a:pt x="7102" y="15448"/>
                  <a:pt x="7154" y="15304"/>
                </a:cubicBezTo>
                <a:cubicBezTo>
                  <a:pt x="7333" y="14802"/>
                  <a:pt x="7440" y="14527"/>
                  <a:pt x="7515" y="14368"/>
                </a:cubicBezTo>
                <a:cubicBezTo>
                  <a:pt x="7532" y="14334"/>
                  <a:pt x="7573" y="14237"/>
                  <a:pt x="7608" y="14153"/>
                </a:cubicBezTo>
                <a:cubicBezTo>
                  <a:pt x="7643" y="14068"/>
                  <a:pt x="7697" y="13940"/>
                  <a:pt x="7727" y="13868"/>
                </a:cubicBezTo>
                <a:cubicBezTo>
                  <a:pt x="7862" y="13550"/>
                  <a:pt x="7886" y="13482"/>
                  <a:pt x="7886" y="13432"/>
                </a:cubicBezTo>
                <a:cubicBezTo>
                  <a:pt x="7886" y="13355"/>
                  <a:pt x="7940" y="13306"/>
                  <a:pt x="8023" y="13306"/>
                </a:cubicBezTo>
                <a:cubicBezTo>
                  <a:pt x="8075" y="13306"/>
                  <a:pt x="8127" y="13344"/>
                  <a:pt x="8199" y="13431"/>
                </a:cubicBezTo>
                <a:cubicBezTo>
                  <a:pt x="8255" y="13498"/>
                  <a:pt x="8322" y="13553"/>
                  <a:pt x="8347" y="13553"/>
                </a:cubicBezTo>
                <a:cubicBezTo>
                  <a:pt x="8373" y="13554"/>
                  <a:pt x="8416" y="13575"/>
                  <a:pt x="8444" y="13600"/>
                </a:cubicBezTo>
                <a:cubicBezTo>
                  <a:pt x="8472" y="13624"/>
                  <a:pt x="8521" y="13644"/>
                  <a:pt x="8553" y="13644"/>
                </a:cubicBezTo>
                <a:cubicBezTo>
                  <a:pt x="8613" y="13644"/>
                  <a:pt x="8784" y="13742"/>
                  <a:pt x="8920" y="13851"/>
                </a:cubicBezTo>
                <a:cubicBezTo>
                  <a:pt x="9028" y="13939"/>
                  <a:pt x="9346" y="14123"/>
                  <a:pt x="9430" y="14148"/>
                </a:cubicBezTo>
                <a:cubicBezTo>
                  <a:pt x="9471" y="14160"/>
                  <a:pt x="9577" y="14210"/>
                  <a:pt x="9667" y="14260"/>
                </a:cubicBezTo>
                <a:cubicBezTo>
                  <a:pt x="9757" y="14310"/>
                  <a:pt x="9849" y="14352"/>
                  <a:pt x="9871" y="14352"/>
                </a:cubicBezTo>
                <a:cubicBezTo>
                  <a:pt x="9934" y="14352"/>
                  <a:pt x="10087" y="14435"/>
                  <a:pt x="10127" y="14492"/>
                </a:cubicBezTo>
                <a:cubicBezTo>
                  <a:pt x="10171" y="14555"/>
                  <a:pt x="10352" y="14657"/>
                  <a:pt x="10422" y="14658"/>
                </a:cubicBezTo>
                <a:cubicBezTo>
                  <a:pt x="10496" y="14659"/>
                  <a:pt x="10566" y="14568"/>
                  <a:pt x="10566" y="14472"/>
                </a:cubicBezTo>
                <a:cubicBezTo>
                  <a:pt x="10566" y="14426"/>
                  <a:pt x="10588" y="14335"/>
                  <a:pt x="10615" y="14270"/>
                </a:cubicBezTo>
                <a:cubicBezTo>
                  <a:pt x="10642" y="14205"/>
                  <a:pt x="10678" y="14114"/>
                  <a:pt x="10694" y="14067"/>
                </a:cubicBezTo>
                <a:cubicBezTo>
                  <a:pt x="10717" y="13999"/>
                  <a:pt x="10732" y="13987"/>
                  <a:pt x="10768" y="14009"/>
                </a:cubicBezTo>
                <a:cubicBezTo>
                  <a:pt x="10793" y="14024"/>
                  <a:pt x="10873" y="14067"/>
                  <a:pt x="10945" y="14105"/>
                </a:cubicBezTo>
                <a:cubicBezTo>
                  <a:pt x="11128" y="14202"/>
                  <a:pt x="11764" y="14574"/>
                  <a:pt x="11764" y="14583"/>
                </a:cubicBezTo>
                <a:cubicBezTo>
                  <a:pt x="11764" y="14608"/>
                  <a:pt x="11608" y="14782"/>
                  <a:pt x="11586" y="14782"/>
                </a:cubicBezTo>
                <a:cubicBezTo>
                  <a:pt x="11537" y="14782"/>
                  <a:pt x="11478" y="14878"/>
                  <a:pt x="11478" y="14956"/>
                </a:cubicBezTo>
                <a:cubicBezTo>
                  <a:pt x="11478" y="14998"/>
                  <a:pt x="11469" y="15028"/>
                  <a:pt x="11458" y="15022"/>
                </a:cubicBezTo>
                <a:cubicBezTo>
                  <a:pt x="11448" y="15017"/>
                  <a:pt x="11366" y="14968"/>
                  <a:pt x="11277" y="14913"/>
                </a:cubicBezTo>
                <a:cubicBezTo>
                  <a:pt x="11089" y="14797"/>
                  <a:pt x="11062" y="14793"/>
                  <a:pt x="10980" y="14872"/>
                </a:cubicBezTo>
                <a:lnTo>
                  <a:pt x="10918" y="14931"/>
                </a:lnTo>
                <a:lnTo>
                  <a:pt x="10970" y="15012"/>
                </a:lnTo>
                <a:cubicBezTo>
                  <a:pt x="11020" y="15090"/>
                  <a:pt x="11174" y="15205"/>
                  <a:pt x="11465" y="15383"/>
                </a:cubicBezTo>
                <a:cubicBezTo>
                  <a:pt x="11537" y="15427"/>
                  <a:pt x="11666" y="15517"/>
                  <a:pt x="11752" y="15582"/>
                </a:cubicBezTo>
                <a:cubicBezTo>
                  <a:pt x="11837" y="15648"/>
                  <a:pt x="12013" y="15766"/>
                  <a:pt x="12141" y="15844"/>
                </a:cubicBezTo>
                <a:cubicBezTo>
                  <a:pt x="12270" y="15922"/>
                  <a:pt x="12417" y="16012"/>
                  <a:pt x="12467" y="16048"/>
                </a:cubicBezTo>
                <a:cubicBezTo>
                  <a:pt x="12517" y="16083"/>
                  <a:pt x="12779" y="16244"/>
                  <a:pt x="13050" y="16405"/>
                </a:cubicBezTo>
                <a:cubicBezTo>
                  <a:pt x="13321" y="16566"/>
                  <a:pt x="13620" y="16760"/>
                  <a:pt x="13714" y="16836"/>
                </a:cubicBezTo>
                <a:cubicBezTo>
                  <a:pt x="13963" y="17038"/>
                  <a:pt x="14535" y="17394"/>
                  <a:pt x="14612" y="17394"/>
                </a:cubicBezTo>
                <a:cubicBezTo>
                  <a:pt x="14628" y="17394"/>
                  <a:pt x="14668" y="17372"/>
                  <a:pt x="14701" y="17344"/>
                </a:cubicBezTo>
                <a:cubicBezTo>
                  <a:pt x="14745" y="17309"/>
                  <a:pt x="14757" y="17277"/>
                  <a:pt x="14746" y="17227"/>
                </a:cubicBezTo>
                <a:cubicBezTo>
                  <a:pt x="14734" y="17168"/>
                  <a:pt x="14748" y="17149"/>
                  <a:pt x="14843" y="17106"/>
                </a:cubicBezTo>
                <a:cubicBezTo>
                  <a:pt x="15008" y="17031"/>
                  <a:pt x="15023" y="17038"/>
                  <a:pt x="15003" y="17172"/>
                </a:cubicBezTo>
                <a:cubicBezTo>
                  <a:pt x="14992" y="17246"/>
                  <a:pt x="14958" y="17312"/>
                  <a:pt x="14910" y="17358"/>
                </a:cubicBezTo>
                <a:cubicBezTo>
                  <a:pt x="14869" y="17397"/>
                  <a:pt x="14836" y="17447"/>
                  <a:pt x="14836" y="17469"/>
                </a:cubicBezTo>
                <a:cubicBezTo>
                  <a:pt x="14836" y="17569"/>
                  <a:pt x="14991" y="17696"/>
                  <a:pt x="15512" y="18017"/>
                </a:cubicBezTo>
                <a:cubicBezTo>
                  <a:pt x="15648" y="18101"/>
                  <a:pt x="15795" y="18191"/>
                  <a:pt x="15837" y="18217"/>
                </a:cubicBezTo>
                <a:cubicBezTo>
                  <a:pt x="15880" y="18244"/>
                  <a:pt x="15921" y="18275"/>
                  <a:pt x="15929" y="18287"/>
                </a:cubicBezTo>
                <a:cubicBezTo>
                  <a:pt x="15936" y="18298"/>
                  <a:pt x="15988" y="18338"/>
                  <a:pt x="16045" y="18375"/>
                </a:cubicBezTo>
                <a:cubicBezTo>
                  <a:pt x="16445" y="18632"/>
                  <a:pt x="16923" y="18953"/>
                  <a:pt x="16976" y="19002"/>
                </a:cubicBezTo>
                <a:cubicBezTo>
                  <a:pt x="17038" y="19059"/>
                  <a:pt x="17033" y="19170"/>
                  <a:pt x="16965" y="19300"/>
                </a:cubicBezTo>
                <a:cubicBezTo>
                  <a:pt x="16844" y="19534"/>
                  <a:pt x="16814" y="19612"/>
                  <a:pt x="16814" y="19685"/>
                </a:cubicBezTo>
                <a:cubicBezTo>
                  <a:pt x="16814" y="19726"/>
                  <a:pt x="16801" y="19761"/>
                  <a:pt x="16787" y="19761"/>
                </a:cubicBezTo>
                <a:cubicBezTo>
                  <a:pt x="16773" y="19761"/>
                  <a:pt x="16762" y="19794"/>
                  <a:pt x="16762" y="19835"/>
                </a:cubicBezTo>
                <a:cubicBezTo>
                  <a:pt x="16762" y="19877"/>
                  <a:pt x="16749" y="19919"/>
                  <a:pt x="16735" y="19930"/>
                </a:cubicBezTo>
                <a:cubicBezTo>
                  <a:pt x="16689" y="19963"/>
                  <a:pt x="16705" y="20154"/>
                  <a:pt x="16759" y="20213"/>
                </a:cubicBezTo>
                <a:cubicBezTo>
                  <a:pt x="16787" y="20243"/>
                  <a:pt x="16890" y="20301"/>
                  <a:pt x="16988" y="20342"/>
                </a:cubicBezTo>
                <a:cubicBezTo>
                  <a:pt x="17085" y="20383"/>
                  <a:pt x="17188" y="20434"/>
                  <a:pt x="17216" y="20455"/>
                </a:cubicBezTo>
                <a:cubicBezTo>
                  <a:pt x="17245" y="20476"/>
                  <a:pt x="17298" y="20502"/>
                  <a:pt x="17334" y="20514"/>
                </a:cubicBezTo>
                <a:cubicBezTo>
                  <a:pt x="17370" y="20527"/>
                  <a:pt x="17540" y="20616"/>
                  <a:pt x="17711" y="20713"/>
                </a:cubicBezTo>
                <a:cubicBezTo>
                  <a:pt x="18023" y="20889"/>
                  <a:pt x="18318" y="21052"/>
                  <a:pt x="18466" y="21129"/>
                </a:cubicBezTo>
                <a:cubicBezTo>
                  <a:pt x="18509" y="21151"/>
                  <a:pt x="18638" y="21222"/>
                  <a:pt x="18752" y="21285"/>
                </a:cubicBezTo>
                <a:cubicBezTo>
                  <a:pt x="19094" y="21471"/>
                  <a:pt x="19291" y="21552"/>
                  <a:pt x="19442" y="21574"/>
                </a:cubicBezTo>
                <a:cubicBezTo>
                  <a:pt x="19560" y="21591"/>
                  <a:pt x="19628" y="21600"/>
                  <a:pt x="19674" y="21598"/>
                </a:cubicBezTo>
                <a:cubicBezTo>
                  <a:pt x="19720" y="21595"/>
                  <a:pt x="19743" y="21583"/>
                  <a:pt x="19773" y="21558"/>
                </a:cubicBezTo>
                <a:cubicBezTo>
                  <a:pt x="19828" y="21513"/>
                  <a:pt x="20067" y="20978"/>
                  <a:pt x="20067" y="20900"/>
                </a:cubicBezTo>
                <a:cubicBezTo>
                  <a:pt x="20067" y="20880"/>
                  <a:pt x="20102" y="20802"/>
                  <a:pt x="20145" y="20728"/>
                </a:cubicBezTo>
                <a:cubicBezTo>
                  <a:pt x="20188" y="20654"/>
                  <a:pt x="20222" y="20576"/>
                  <a:pt x="20222" y="20553"/>
                </a:cubicBezTo>
                <a:cubicBezTo>
                  <a:pt x="20222" y="20529"/>
                  <a:pt x="20258" y="20428"/>
                  <a:pt x="20301" y="20329"/>
                </a:cubicBezTo>
                <a:cubicBezTo>
                  <a:pt x="20344" y="20230"/>
                  <a:pt x="20379" y="20133"/>
                  <a:pt x="20379" y="20114"/>
                </a:cubicBezTo>
                <a:cubicBezTo>
                  <a:pt x="20379" y="20094"/>
                  <a:pt x="20407" y="20039"/>
                  <a:pt x="20441" y="19993"/>
                </a:cubicBezTo>
                <a:cubicBezTo>
                  <a:pt x="20522" y="19881"/>
                  <a:pt x="20614" y="19677"/>
                  <a:pt x="20614" y="19607"/>
                </a:cubicBezTo>
                <a:cubicBezTo>
                  <a:pt x="20614" y="19555"/>
                  <a:pt x="20647" y="19462"/>
                  <a:pt x="20772" y="19173"/>
                </a:cubicBezTo>
                <a:cubicBezTo>
                  <a:pt x="20799" y="19111"/>
                  <a:pt x="20821" y="19041"/>
                  <a:pt x="20821" y="19016"/>
                </a:cubicBezTo>
                <a:cubicBezTo>
                  <a:pt x="20821" y="18990"/>
                  <a:pt x="20862" y="18876"/>
                  <a:pt x="20912" y="18760"/>
                </a:cubicBezTo>
                <a:cubicBezTo>
                  <a:pt x="20962" y="18645"/>
                  <a:pt x="21003" y="18527"/>
                  <a:pt x="21003" y="18500"/>
                </a:cubicBezTo>
                <a:cubicBezTo>
                  <a:pt x="21003" y="18473"/>
                  <a:pt x="21014" y="18439"/>
                  <a:pt x="21027" y="18423"/>
                </a:cubicBezTo>
                <a:cubicBezTo>
                  <a:pt x="21064" y="18377"/>
                  <a:pt x="21159" y="18164"/>
                  <a:pt x="21159" y="18128"/>
                </a:cubicBezTo>
                <a:cubicBezTo>
                  <a:pt x="21159" y="18110"/>
                  <a:pt x="21181" y="18058"/>
                  <a:pt x="21208" y="18013"/>
                </a:cubicBezTo>
                <a:cubicBezTo>
                  <a:pt x="21235" y="17969"/>
                  <a:pt x="21277" y="17863"/>
                  <a:pt x="21301" y="17778"/>
                </a:cubicBezTo>
                <a:cubicBezTo>
                  <a:pt x="21325" y="17694"/>
                  <a:pt x="21367" y="17587"/>
                  <a:pt x="21395" y="17541"/>
                </a:cubicBezTo>
                <a:cubicBezTo>
                  <a:pt x="21423" y="17496"/>
                  <a:pt x="21447" y="17432"/>
                  <a:pt x="21447" y="17399"/>
                </a:cubicBezTo>
                <a:cubicBezTo>
                  <a:pt x="21447" y="17366"/>
                  <a:pt x="21481" y="17260"/>
                  <a:pt x="21524" y="17164"/>
                </a:cubicBezTo>
                <a:cubicBezTo>
                  <a:pt x="21574" y="17051"/>
                  <a:pt x="21599" y="16968"/>
                  <a:pt x="21600" y="16904"/>
                </a:cubicBezTo>
                <a:cubicBezTo>
                  <a:pt x="21600" y="16839"/>
                  <a:pt x="21576" y="16793"/>
                  <a:pt x="21527" y="16751"/>
                </a:cubicBezTo>
                <a:cubicBezTo>
                  <a:pt x="21485" y="16716"/>
                  <a:pt x="21446" y="16687"/>
                  <a:pt x="21440" y="16687"/>
                </a:cubicBezTo>
                <a:cubicBezTo>
                  <a:pt x="21434" y="16687"/>
                  <a:pt x="21379" y="16631"/>
                  <a:pt x="21318" y="16563"/>
                </a:cubicBezTo>
                <a:cubicBezTo>
                  <a:pt x="21225" y="16459"/>
                  <a:pt x="20872" y="16226"/>
                  <a:pt x="20806" y="16226"/>
                </a:cubicBezTo>
                <a:cubicBezTo>
                  <a:pt x="20795" y="16226"/>
                  <a:pt x="20709" y="16181"/>
                  <a:pt x="20615" y="16124"/>
                </a:cubicBezTo>
                <a:cubicBezTo>
                  <a:pt x="20521" y="16067"/>
                  <a:pt x="20415" y="16009"/>
                  <a:pt x="20379" y="15996"/>
                </a:cubicBezTo>
                <a:cubicBezTo>
                  <a:pt x="20344" y="15983"/>
                  <a:pt x="20161" y="15886"/>
                  <a:pt x="19975" y="15781"/>
                </a:cubicBezTo>
                <a:cubicBezTo>
                  <a:pt x="19789" y="15675"/>
                  <a:pt x="19567" y="15549"/>
                  <a:pt x="19482" y="15503"/>
                </a:cubicBezTo>
                <a:cubicBezTo>
                  <a:pt x="19249" y="15376"/>
                  <a:pt x="19022" y="15247"/>
                  <a:pt x="18942" y="15195"/>
                </a:cubicBezTo>
                <a:cubicBezTo>
                  <a:pt x="18894" y="15164"/>
                  <a:pt x="18840" y="15154"/>
                  <a:pt x="18779" y="15168"/>
                </a:cubicBezTo>
                <a:cubicBezTo>
                  <a:pt x="18683" y="15189"/>
                  <a:pt x="18557" y="15287"/>
                  <a:pt x="18557" y="15340"/>
                </a:cubicBezTo>
                <a:cubicBezTo>
                  <a:pt x="18557" y="15357"/>
                  <a:pt x="18522" y="15431"/>
                  <a:pt x="18479" y="15504"/>
                </a:cubicBezTo>
                <a:cubicBezTo>
                  <a:pt x="18436" y="15578"/>
                  <a:pt x="18402" y="15660"/>
                  <a:pt x="18402" y="15685"/>
                </a:cubicBezTo>
                <a:cubicBezTo>
                  <a:pt x="18402" y="15710"/>
                  <a:pt x="18392" y="15734"/>
                  <a:pt x="18381" y="15739"/>
                </a:cubicBezTo>
                <a:cubicBezTo>
                  <a:pt x="18369" y="15745"/>
                  <a:pt x="18326" y="15829"/>
                  <a:pt x="18287" y="15927"/>
                </a:cubicBezTo>
                <a:cubicBezTo>
                  <a:pt x="18247" y="16024"/>
                  <a:pt x="18200" y="16104"/>
                  <a:pt x="18181" y="16104"/>
                </a:cubicBezTo>
                <a:cubicBezTo>
                  <a:pt x="18163" y="16104"/>
                  <a:pt x="18097" y="16070"/>
                  <a:pt x="18034" y="16029"/>
                </a:cubicBezTo>
                <a:cubicBezTo>
                  <a:pt x="17971" y="15988"/>
                  <a:pt x="17775" y="15891"/>
                  <a:pt x="17599" y="15814"/>
                </a:cubicBezTo>
                <a:cubicBezTo>
                  <a:pt x="17424" y="15737"/>
                  <a:pt x="17207" y="15634"/>
                  <a:pt x="17118" y="15585"/>
                </a:cubicBezTo>
                <a:cubicBezTo>
                  <a:pt x="17029" y="15537"/>
                  <a:pt x="16834" y="15445"/>
                  <a:pt x="16683" y="15382"/>
                </a:cubicBezTo>
                <a:cubicBezTo>
                  <a:pt x="16533" y="15319"/>
                  <a:pt x="16340" y="15235"/>
                  <a:pt x="16254" y="15196"/>
                </a:cubicBezTo>
                <a:cubicBezTo>
                  <a:pt x="16168" y="15157"/>
                  <a:pt x="16068" y="15116"/>
                  <a:pt x="16032" y="15105"/>
                </a:cubicBezTo>
                <a:cubicBezTo>
                  <a:pt x="15961" y="15083"/>
                  <a:pt x="15811" y="15010"/>
                  <a:pt x="15739" y="14964"/>
                </a:cubicBezTo>
                <a:cubicBezTo>
                  <a:pt x="15714" y="14948"/>
                  <a:pt x="15580" y="14886"/>
                  <a:pt x="15441" y="14825"/>
                </a:cubicBezTo>
                <a:cubicBezTo>
                  <a:pt x="15301" y="14764"/>
                  <a:pt x="15137" y="14686"/>
                  <a:pt x="15077" y="14655"/>
                </a:cubicBezTo>
                <a:cubicBezTo>
                  <a:pt x="15017" y="14623"/>
                  <a:pt x="14955" y="14598"/>
                  <a:pt x="14940" y="14598"/>
                </a:cubicBezTo>
                <a:cubicBezTo>
                  <a:pt x="14924" y="14598"/>
                  <a:pt x="14893" y="14584"/>
                  <a:pt x="14868" y="14567"/>
                </a:cubicBezTo>
                <a:cubicBezTo>
                  <a:pt x="14843" y="14550"/>
                  <a:pt x="14682" y="14476"/>
                  <a:pt x="14511" y="14401"/>
                </a:cubicBezTo>
                <a:cubicBezTo>
                  <a:pt x="14339" y="14327"/>
                  <a:pt x="14133" y="14231"/>
                  <a:pt x="14055" y="14189"/>
                </a:cubicBezTo>
                <a:cubicBezTo>
                  <a:pt x="13976" y="14147"/>
                  <a:pt x="13865" y="14096"/>
                  <a:pt x="13808" y="14075"/>
                </a:cubicBezTo>
                <a:cubicBezTo>
                  <a:pt x="13751" y="14054"/>
                  <a:pt x="13656" y="14012"/>
                  <a:pt x="13599" y="13981"/>
                </a:cubicBezTo>
                <a:cubicBezTo>
                  <a:pt x="13542" y="13949"/>
                  <a:pt x="13349" y="13854"/>
                  <a:pt x="13170" y="13770"/>
                </a:cubicBezTo>
                <a:cubicBezTo>
                  <a:pt x="12789" y="13592"/>
                  <a:pt x="12579" y="13494"/>
                  <a:pt x="12506" y="13457"/>
                </a:cubicBezTo>
                <a:cubicBezTo>
                  <a:pt x="12478" y="13443"/>
                  <a:pt x="12372" y="13395"/>
                  <a:pt x="12272" y="13351"/>
                </a:cubicBezTo>
                <a:cubicBezTo>
                  <a:pt x="12104" y="13278"/>
                  <a:pt x="11843" y="13149"/>
                  <a:pt x="11644" y="13043"/>
                </a:cubicBezTo>
                <a:cubicBezTo>
                  <a:pt x="11598" y="13019"/>
                  <a:pt x="11546" y="13000"/>
                  <a:pt x="11526" y="13000"/>
                </a:cubicBezTo>
                <a:cubicBezTo>
                  <a:pt x="11506" y="13000"/>
                  <a:pt x="11476" y="12988"/>
                  <a:pt x="11463" y="12974"/>
                </a:cubicBezTo>
                <a:cubicBezTo>
                  <a:pt x="11449" y="12959"/>
                  <a:pt x="11362" y="12915"/>
                  <a:pt x="11269" y="12876"/>
                </a:cubicBezTo>
                <a:cubicBezTo>
                  <a:pt x="11176" y="12836"/>
                  <a:pt x="11073" y="12779"/>
                  <a:pt x="11039" y="12748"/>
                </a:cubicBezTo>
                <a:cubicBezTo>
                  <a:pt x="11005" y="12717"/>
                  <a:pt x="10942" y="12692"/>
                  <a:pt x="10900" y="12692"/>
                </a:cubicBezTo>
                <a:cubicBezTo>
                  <a:pt x="10819" y="12692"/>
                  <a:pt x="10729" y="12646"/>
                  <a:pt x="10576" y="12523"/>
                </a:cubicBezTo>
                <a:cubicBezTo>
                  <a:pt x="10515" y="12474"/>
                  <a:pt x="10445" y="12447"/>
                  <a:pt x="10381" y="12447"/>
                </a:cubicBezTo>
                <a:cubicBezTo>
                  <a:pt x="10304" y="12447"/>
                  <a:pt x="10273" y="12429"/>
                  <a:pt x="10241" y="12372"/>
                </a:cubicBezTo>
                <a:cubicBezTo>
                  <a:pt x="10218" y="12331"/>
                  <a:pt x="10156" y="12275"/>
                  <a:pt x="10103" y="12246"/>
                </a:cubicBezTo>
                <a:cubicBezTo>
                  <a:pt x="10051" y="12218"/>
                  <a:pt x="9958" y="12167"/>
                  <a:pt x="9899" y="12134"/>
                </a:cubicBezTo>
                <a:cubicBezTo>
                  <a:pt x="9839" y="12101"/>
                  <a:pt x="9746" y="12066"/>
                  <a:pt x="9691" y="12056"/>
                </a:cubicBezTo>
                <a:cubicBezTo>
                  <a:pt x="9636" y="12046"/>
                  <a:pt x="9564" y="12013"/>
                  <a:pt x="9530" y="11981"/>
                </a:cubicBezTo>
                <a:cubicBezTo>
                  <a:pt x="9454" y="11912"/>
                  <a:pt x="9323" y="11907"/>
                  <a:pt x="9245" y="11971"/>
                </a:cubicBezTo>
                <a:cubicBezTo>
                  <a:pt x="9190" y="12017"/>
                  <a:pt x="9187" y="12017"/>
                  <a:pt x="9187" y="11940"/>
                </a:cubicBezTo>
                <a:cubicBezTo>
                  <a:pt x="9187" y="11770"/>
                  <a:pt x="9068" y="11644"/>
                  <a:pt x="8877" y="11617"/>
                </a:cubicBezTo>
                <a:cubicBezTo>
                  <a:pt x="8792" y="11605"/>
                  <a:pt x="8750" y="11580"/>
                  <a:pt x="8709" y="11516"/>
                </a:cubicBezTo>
                <a:lnTo>
                  <a:pt x="8656" y="11430"/>
                </a:lnTo>
                <a:lnTo>
                  <a:pt x="8712" y="11301"/>
                </a:lnTo>
                <a:cubicBezTo>
                  <a:pt x="8815" y="11063"/>
                  <a:pt x="8875" y="10899"/>
                  <a:pt x="8875" y="10858"/>
                </a:cubicBezTo>
                <a:cubicBezTo>
                  <a:pt x="8875" y="10836"/>
                  <a:pt x="8887" y="10817"/>
                  <a:pt x="8901" y="10817"/>
                </a:cubicBezTo>
                <a:cubicBezTo>
                  <a:pt x="8916" y="10817"/>
                  <a:pt x="8927" y="10798"/>
                  <a:pt x="8927" y="10772"/>
                </a:cubicBezTo>
                <a:cubicBezTo>
                  <a:pt x="8927" y="10747"/>
                  <a:pt x="8939" y="10726"/>
                  <a:pt x="8953" y="10726"/>
                </a:cubicBezTo>
                <a:cubicBezTo>
                  <a:pt x="8968" y="10726"/>
                  <a:pt x="8980" y="10705"/>
                  <a:pt x="8980" y="10680"/>
                </a:cubicBezTo>
                <a:cubicBezTo>
                  <a:pt x="8980" y="10654"/>
                  <a:pt x="8991" y="10610"/>
                  <a:pt x="9005" y="10580"/>
                </a:cubicBezTo>
                <a:cubicBezTo>
                  <a:pt x="9019" y="10551"/>
                  <a:pt x="9066" y="10429"/>
                  <a:pt x="9110" y="10310"/>
                </a:cubicBezTo>
                <a:cubicBezTo>
                  <a:pt x="9196" y="10080"/>
                  <a:pt x="9294" y="9830"/>
                  <a:pt x="9373" y="9639"/>
                </a:cubicBezTo>
                <a:cubicBezTo>
                  <a:pt x="9399" y="9574"/>
                  <a:pt x="9422" y="9503"/>
                  <a:pt x="9422" y="9480"/>
                </a:cubicBezTo>
                <a:cubicBezTo>
                  <a:pt x="9422" y="9458"/>
                  <a:pt x="9431" y="9436"/>
                  <a:pt x="9443" y="9431"/>
                </a:cubicBezTo>
                <a:cubicBezTo>
                  <a:pt x="9454" y="9425"/>
                  <a:pt x="9494" y="9343"/>
                  <a:pt x="9531" y="9250"/>
                </a:cubicBezTo>
                <a:cubicBezTo>
                  <a:pt x="9634" y="8995"/>
                  <a:pt x="9734" y="8728"/>
                  <a:pt x="9734" y="8710"/>
                </a:cubicBezTo>
                <a:cubicBezTo>
                  <a:pt x="9734" y="8683"/>
                  <a:pt x="9868" y="8338"/>
                  <a:pt x="9935" y="8190"/>
                </a:cubicBezTo>
                <a:cubicBezTo>
                  <a:pt x="9969" y="8116"/>
                  <a:pt x="10122" y="7724"/>
                  <a:pt x="10151" y="7637"/>
                </a:cubicBezTo>
                <a:cubicBezTo>
                  <a:pt x="10226" y="7415"/>
                  <a:pt x="10190" y="7256"/>
                  <a:pt x="10035" y="7130"/>
                </a:cubicBezTo>
                <a:cubicBezTo>
                  <a:pt x="9972" y="7079"/>
                  <a:pt x="9904" y="7038"/>
                  <a:pt x="9885" y="7038"/>
                </a:cubicBezTo>
                <a:cubicBezTo>
                  <a:pt x="9865" y="7038"/>
                  <a:pt x="9836" y="7025"/>
                  <a:pt x="9823" y="7009"/>
                </a:cubicBezTo>
                <a:cubicBezTo>
                  <a:pt x="9809" y="6994"/>
                  <a:pt x="9688" y="6923"/>
                  <a:pt x="9552" y="6852"/>
                </a:cubicBezTo>
                <a:cubicBezTo>
                  <a:pt x="9416" y="6781"/>
                  <a:pt x="9175" y="6650"/>
                  <a:pt x="9018" y="6561"/>
                </a:cubicBezTo>
                <a:cubicBezTo>
                  <a:pt x="8761" y="6415"/>
                  <a:pt x="8400" y="6216"/>
                  <a:pt x="8186" y="6100"/>
                </a:cubicBezTo>
                <a:cubicBezTo>
                  <a:pt x="8143" y="6077"/>
                  <a:pt x="7955" y="5973"/>
                  <a:pt x="7769" y="5868"/>
                </a:cubicBezTo>
                <a:cubicBezTo>
                  <a:pt x="7417" y="5670"/>
                  <a:pt x="7237" y="5618"/>
                  <a:pt x="7133" y="5684"/>
                </a:cubicBezTo>
                <a:cubicBezTo>
                  <a:pt x="7080" y="5717"/>
                  <a:pt x="7049" y="5787"/>
                  <a:pt x="6905" y="6178"/>
                </a:cubicBezTo>
                <a:cubicBezTo>
                  <a:pt x="6824" y="6400"/>
                  <a:pt x="6761" y="6564"/>
                  <a:pt x="6734" y="6623"/>
                </a:cubicBezTo>
                <a:cubicBezTo>
                  <a:pt x="6663" y="6782"/>
                  <a:pt x="6440" y="7335"/>
                  <a:pt x="6364" y="7544"/>
                </a:cubicBezTo>
                <a:cubicBezTo>
                  <a:pt x="6287" y="7757"/>
                  <a:pt x="6216" y="7943"/>
                  <a:pt x="6187" y="8006"/>
                </a:cubicBezTo>
                <a:cubicBezTo>
                  <a:pt x="6137" y="8117"/>
                  <a:pt x="6058" y="8311"/>
                  <a:pt x="6037" y="8374"/>
                </a:cubicBezTo>
                <a:cubicBezTo>
                  <a:pt x="6026" y="8408"/>
                  <a:pt x="5962" y="8574"/>
                  <a:pt x="5895" y="8743"/>
                </a:cubicBezTo>
                <a:cubicBezTo>
                  <a:pt x="5829" y="8912"/>
                  <a:pt x="5753" y="9106"/>
                  <a:pt x="5727" y="9174"/>
                </a:cubicBezTo>
                <a:cubicBezTo>
                  <a:pt x="5664" y="9337"/>
                  <a:pt x="5329" y="10154"/>
                  <a:pt x="5319" y="10169"/>
                </a:cubicBezTo>
                <a:cubicBezTo>
                  <a:pt x="5309" y="10184"/>
                  <a:pt x="4935" y="10026"/>
                  <a:pt x="4841" y="9967"/>
                </a:cubicBezTo>
                <a:cubicBezTo>
                  <a:pt x="4805" y="9945"/>
                  <a:pt x="4755" y="9926"/>
                  <a:pt x="4730" y="9926"/>
                </a:cubicBezTo>
                <a:cubicBezTo>
                  <a:pt x="4704" y="9926"/>
                  <a:pt x="4637" y="9900"/>
                  <a:pt x="4581" y="9866"/>
                </a:cubicBezTo>
                <a:cubicBezTo>
                  <a:pt x="4526" y="9833"/>
                  <a:pt x="4372" y="9763"/>
                  <a:pt x="4240" y="9711"/>
                </a:cubicBezTo>
                <a:cubicBezTo>
                  <a:pt x="4108" y="9659"/>
                  <a:pt x="3978" y="9603"/>
                  <a:pt x="3950" y="9585"/>
                </a:cubicBezTo>
                <a:cubicBezTo>
                  <a:pt x="3922" y="9567"/>
                  <a:pt x="3827" y="9520"/>
                  <a:pt x="3740" y="9480"/>
                </a:cubicBezTo>
                <a:cubicBezTo>
                  <a:pt x="3294" y="9282"/>
                  <a:pt x="2945" y="9121"/>
                  <a:pt x="2863" y="9076"/>
                </a:cubicBezTo>
                <a:cubicBezTo>
                  <a:pt x="2813" y="9049"/>
                  <a:pt x="2743" y="9009"/>
                  <a:pt x="2707" y="8989"/>
                </a:cubicBezTo>
                <a:cubicBezTo>
                  <a:pt x="2671" y="8968"/>
                  <a:pt x="2566" y="8921"/>
                  <a:pt x="2473" y="8883"/>
                </a:cubicBezTo>
                <a:cubicBezTo>
                  <a:pt x="2380" y="8844"/>
                  <a:pt x="2267" y="8793"/>
                  <a:pt x="2222" y="8770"/>
                </a:cubicBezTo>
                <a:cubicBezTo>
                  <a:pt x="2177" y="8747"/>
                  <a:pt x="2119" y="8729"/>
                  <a:pt x="2096" y="8729"/>
                </a:cubicBezTo>
                <a:cubicBezTo>
                  <a:pt x="2012" y="8729"/>
                  <a:pt x="1951" y="8668"/>
                  <a:pt x="1975" y="8611"/>
                </a:cubicBezTo>
                <a:cubicBezTo>
                  <a:pt x="2067" y="8397"/>
                  <a:pt x="2091" y="8271"/>
                  <a:pt x="2090" y="7975"/>
                </a:cubicBezTo>
                <a:cubicBezTo>
                  <a:pt x="2089" y="7654"/>
                  <a:pt x="2078" y="7600"/>
                  <a:pt x="1933" y="7228"/>
                </a:cubicBezTo>
                <a:cubicBezTo>
                  <a:pt x="1888" y="7113"/>
                  <a:pt x="1776" y="6964"/>
                  <a:pt x="1718" y="6941"/>
                </a:cubicBezTo>
                <a:cubicBezTo>
                  <a:pt x="1642" y="6911"/>
                  <a:pt x="1735" y="6777"/>
                  <a:pt x="1997" y="6539"/>
                </a:cubicBezTo>
                <a:cubicBezTo>
                  <a:pt x="2336" y="6232"/>
                  <a:pt x="2416" y="6187"/>
                  <a:pt x="2523" y="6239"/>
                </a:cubicBezTo>
                <a:cubicBezTo>
                  <a:pt x="2568" y="6261"/>
                  <a:pt x="2639" y="6336"/>
                  <a:pt x="2680" y="6408"/>
                </a:cubicBezTo>
                <a:cubicBezTo>
                  <a:pt x="2767" y="6556"/>
                  <a:pt x="2800" y="6577"/>
                  <a:pt x="2946" y="6577"/>
                </a:cubicBezTo>
                <a:cubicBezTo>
                  <a:pt x="3026" y="6577"/>
                  <a:pt x="3066" y="6556"/>
                  <a:pt x="3124" y="6488"/>
                </a:cubicBezTo>
                <a:cubicBezTo>
                  <a:pt x="3165" y="6439"/>
                  <a:pt x="3245" y="6357"/>
                  <a:pt x="3302" y="6304"/>
                </a:cubicBezTo>
                <a:lnTo>
                  <a:pt x="3404" y="6208"/>
                </a:lnTo>
                <a:lnTo>
                  <a:pt x="3543" y="6395"/>
                </a:lnTo>
                <a:cubicBezTo>
                  <a:pt x="3620" y="6498"/>
                  <a:pt x="3746" y="6660"/>
                  <a:pt x="3822" y="6756"/>
                </a:cubicBezTo>
                <a:cubicBezTo>
                  <a:pt x="3899" y="6851"/>
                  <a:pt x="3991" y="6978"/>
                  <a:pt x="4028" y="7038"/>
                </a:cubicBezTo>
                <a:cubicBezTo>
                  <a:pt x="4168" y="7260"/>
                  <a:pt x="4252" y="7296"/>
                  <a:pt x="4407" y="7203"/>
                </a:cubicBezTo>
                <a:cubicBezTo>
                  <a:pt x="4453" y="7176"/>
                  <a:pt x="4524" y="7110"/>
                  <a:pt x="4567" y="7057"/>
                </a:cubicBezTo>
                <a:cubicBezTo>
                  <a:pt x="4610" y="7005"/>
                  <a:pt x="4727" y="6877"/>
                  <a:pt x="4825" y="6776"/>
                </a:cubicBezTo>
                <a:cubicBezTo>
                  <a:pt x="4923" y="6674"/>
                  <a:pt x="5046" y="6543"/>
                  <a:pt x="5099" y="6484"/>
                </a:cubicBezTo>
                <a:cubicBezTo>
                  <a:pt x="5151" y="6425"/>
                  <a:pt x="5274" y="6294"/>
                  <a:pt x="5372" y="6193"/>
                </a:cubicBezTo>
                <a:cubicBezTo>
                  <a:pt x="5470" y="6091"/>
                  <a:pt x="5594" y="5960"/>
                  <a:pt x="5647" y="5901"/>
                </a:cubicBezTo>
                <a:cubicBezTo>
                  <a:pt x="5700" y="5842"/>
                  <a:pt x="5780" y="5754"/>
                  <a:pt x="5825" y="5706"/>
                </a:cubicBezTo>
                <a:cubicBezTo>
                  <a:pt x="5911" y="5615"/>
                  <a:pt x="5928" y="5519"/>
                  <a:pt x="5874" y="5436"/>
                </a:cubicBezTo>
                <a:cubicBezTo>
                  <a:pt x="5820" y="5353"/>
                  <a:pt x="5556" y="5005"/>
                  <a:pt x="5364" y="4763"/>
                </a:cubicBezTo>
                <a:cubicBezTo>
                  <a:pt x="5263" y="4637"/>
                  <a:pt x="5180" y="4525"/>
                  <a:pt x="5180" y="4515"/>
                </a:cubicBezTo>
                <a:cubicBezTo>
                  <a:pt x="5180" y="4499"/>
                  <a:pt x="5388" y="4274"/>
                  <a:pt x="5576" y="4086"/>
                </a:cubicBezTo>
                <a:cubicBezTo>
                  <a:pt x="5675" y="3987"/>
                  <a:pt x="5677" y="3882"/>
                  <a:pt x="5585" y="3718"/>
                </a:cubicBezTo>
                <a:cubicBezTo>
                  <a:pt x="5548" y="3651"/>
                  <a:pt x="5518" y="3584"/>
                  <a:pt x="5518" y="3569"/>
                </a:cubicBezTo>
                <a:cubicBezTo>
                  <a:pt x="5518" y="3554"/>
                  <a:pt x="5570" y="3485"/>
                  <a:pt x="5635" y="3415"/>
                </a:cubicBezTo>
                <a:cubicBezTo>
                  <a:pt x="5715" y="3328"/>
                  <a:pt x="5774" y="3288"/>
                  <a:pt x="5825" y="3288"/>
                </a:cubicBezTo>
                <a:cubicBezTo>
                  <a:pt x="5916" y="3288"/>
                  <a:pt x="6076" y="3157"/>
                  <a:pt x="6284" y="2910"/>
                </a:cubicBezTo>
                <a:cubicBezTo>
                  <a:pt x="6369" y="2810"/>
                  <a:pt x="6497" y="2674"/>
                  <a:pt x="6570" y="2607"/>
                </a:cubicBezTo>
                <a:cubicBezTo>
                  <a:pt x="6777" y="2416"/>
                  <a:pt x="7018" y="2158"/>
                  <a:pt x="7256" y="1875"/>
                </a:cubicBezTo>
                <a:cubicBezTo>
                  <a:pt x="7377" y="1732"/>
                  <a:pt x="7536" y="1563"/>
                  <a:pt x="7609" y="1499"/>
                </a:cubicBezTo>
                <a:cubicBezTo>
                  <a:pt x="7769" y="1359"/>
                  <a:pt x="7855" y="1211"/>
                  <a:pt x="7811" y="1159"/>
                </a:cubicBezTo>
                <a:cubicBezTo>
                  <a:pt x="7795" y="1140"/>
                  <a:pt x="7782" y="1100"/>
                  <a:pt x="7782" y="1070"/>
                </a:cubicBezTo>
                <a:cubicBezTo>
                  <a:pt x="7782" y="1040"/>
                  <a:pt x="7657" y="864"/>
                  <a:pt x="7503" y="678"/>
                </a:cubicBezTo>
                <a:cubicBezTo>
                  <a:pt x="7349" y="491"/>
                  <a:pt x="7163" y="262"/>
                  <a:pt x="7090" y="169"/>
                </a:cubicBezTo>
                <a:cubicBezTo>
                  <a:pt x="6980" y="27"/>
                  <a:pt x="6944" y="0"/>
                  <a:pt x="6869" y="0"/>
                </a:cubicBezTo>
                <a:close/>
                <a:moveTo>
                  <a:pt x="1547" y="7028"/>
                </a:moveTo>
                <a:cubicBezTo>
                  <a:pt x="1552" y="7032"/>
                  <a:pt x="1554" y="7041"/>
                  <a:pt x="1556" y="7054"/>
                </a:cubicBezTo>
                <a:cubicBezTo>
                  <a:pt x="1566" y="7129"/>
                  <a:pt x="1611" y="7244"/>
                  <a:pt x="1672" y="7351"/>
                </a:cubicBezTo>
                <a:cubicBezTo>
                  <a:pt x="1698" y="7395"/>
                  <a:pt x="1718" y="7485"/>
                  <a:pt x="1718" y="7551"/>
                </a:cubicBezTo>
                <a:cubicBezTo>
                  <a:pt x="1718" y="7617"/>
                  <a:pt x="1728" y="7684"/>
                  <a:pt x="1741" y="7700"/>
                </a:cubicBezTo>
                <a:cubicBezTo>
                  <a:pt x="1753" y="7716"/>
                  <a:pt x="1770" y="7774"/>
                  <a:pt x="1779" y="7829"/>
                </a:cubicBezTo>
                <a:lnTo>
                  <a:pt x="1794" y="7929"/>
                </a:lnTo>
                <a:lnTo>
                  <a:pt x="1606" y="7929"/>
                </a:lnTo>
                <a:cubicBezTo>
                  <a:pt x="1503" y="7928"/>
                  <a:pt x="1397" y="7913"/>
                  <a:pt x="1372" y="7895"/>
                </a:cubicBezTo>
                <a:cubicBezTo>
                  <a:pt x="1310" y="7853"/>
                  <a:pt x="1054" y="7775"/>
                  <a:pt x="975" y="7775"/>
                </a:cubicBezTo>
                <a:cubicBezTo>
                  <a:pt x="940" y="7775"/>
                  <a:pt x="910" y="7763"/>
                  <a:pt x="910" y="7748"/>
                </a:cubicBezTo>
                <a:cubicBezTo>
                  <a:pt x="910" y="7717"/>
                  <a:pt x="1133" y="7415"/>
                  <a:pt x="1206" y="7346"/>
                </a:cubicBezTo>
                <a:cubicBezTo>
                  <a:pt x="1233" y="7320"/>
                  <a:pt x="1322" y="7231"/>
                  <a:pt x="1403" y="7147"/>
                </a:cubicBezTo>
                <a:cubicBezTo>
                  <a:pt x="1497" y="7049"/>
                  <a:pt x="1532" y="7016"/>
                  <a:pt x="1547" y="7028"/>
                </a:cubicBezTo>
                <a:close/>
                <a:moveTo>
                  <a:pt x="1547" y="8334"/>
                </a:moveTo>
                <a:cubicBezTo>
                  <a:pt x="1549" y="8325"/>
                  <a:pt x="1564" y="8330"/>
                  <a:pt x="1593" y="8339"/>
                </a:cubicBezTo>
                <a:cubicBezTo>
                  <a:pt x="1626" y="8350"/>
                  <a:pt x="1667" y="8359"/>
                  <a:pt x="1683" y="8359"/>
                </a:cubicBezTo>
                <a:cubicBezTo>
                  <a:pt x="1706" y="8360"/>
                  <a:pt x="1706" y="8377"/>
                  <a:pt x="1683" y="8435"/>
                </a:cubicBezTo>
                <a:cubicBezTo>
                  <a:pt x="1645" y="8533"/>
                  <a:pt x="1637" y="8533"/>
                  <a:pt x="1581" y="8417"/>
                </a:cubicBezTo>
                <a:cubicBezTo>
                  <a:pt x="1558" y="8369"/>
                  <a:pt x="1546" y="8344"/>
                  <a:pt x="1547" y="8334"/>
                </a:cubicBezTo>
                <a:close/>
                <a:moveTo>
                  <a:pt x="6869" y="10868"/>
                </a:moveTo>
                <a:cubicBezTo>
                  <a:pt x="6882" y="10871"/>
                  <a:pt x="6897" y="10878"/>
                  <a:pt x="6915" y="10890"/>
                </a:cubicBezTo>
                <a:cubicBezTo>
                  <a:pt x="6962" y="10919"/>
                  <a:pt x="6991" y="10965"/>
                  <a:pt x="6978" y="10989"/>
                </a:cubicBezTo>
                <a:cubicBezTo>
                  <a:pt x="6965" y="11014"/>
                  <a:pt x="7016" y="11067"/>
                  <a:pt x="7092" y="11109"/>
                </a:cubicBezTo>
                <a:cubicBezTo>
                  <a:pt x="7365" y="11257"/>
                  <a:pt x="7684" y="11391"/>
                  <a:pt x="7706" y="11365"/>
                </a:cubicBezTo>
                <a:cubicBezTo>
                  <a:pt x="7718" y="11351"/>
                  <a:pt x="7754" y="11363"/>
                  <a:pt x="7785" y="11393"/>
                </a:cubicBezTo>
                <a:cubicBezTo>
                  <a:pt x="7816" y="11424"/>
                  <a:pt x="7841" y="11434"/>
                  <a:pt x="7841" y="11415"/>
                </a:cubicBezTo>
                <a:cubicBezTo>
                  <a:pt x="7841" y="11396"/>
                  <a:pt x="7897" y="11426"/>
                  <a:pt x="7964" y="11483"/>
                </a:cubicBezTo>
                <a:cubicBezTo>
                  <a:pt x="8032" y="11539"/>
                  <a:pt x="8103" y="11586"/>
                  <a:pt x="8124" y="11586"/>
                </a:cubicBezTo>
                <a:cubicBezTo>
                  <a:pt x="8241" y="11586"/>
                  <a:pt x="8252" y="11705"/>
                  <a:pt x="8158" y="11945"/>
                </a:cubicBezTo>
                <a:cubicBezTo>
                  <a:pt x="8104" y="12082"/>
                  <a:pt x="8044" y="12212"/>
                  <a:pt x="8025" y="12233"/>
                </a:cubicBezTo>
                <a:cubicBezTo>
                  <a:pt x="8005" y="12254"/>
                  <a:pt x="7847" y="12189"/>
                  <a:pt x="7673" y="12089"/>
                </a:cubicBezTo>
                <a:cubicBezTo>
                  <a:pt x="7499" y="11989"/>
                  <a:pt x="7180" y="11814"/>
                  <a:pt x="6964" y="11698"/>
                </a:cubicBezTo>
                <a:cubicBezTo>
                  <a:pt x="6604" y="11505"/>
                  <a:pt x="6577" y="11479"/>
                  <a:pt x="6619" y="11387"/>
                </a:cubicBezTo>
                <a:cubicBezTo>
                  <a:pt x="6658" y="11300"/>
                  <a:pt x="6676" y="11294"/>
                  <a:pt x="6757" y="11347"/>
                </a:cubicBezTo>
                <a:cubicBezTo>
                  <a:pt x="6808" y="11381"/>
                  <a:pt x="6866" y="11409"/>
                  <a:pt x="6884" y="11410"/>
                </a:cubicBezTo>
                <a:cubicBezTo>
                  <a:pt x="6903" y="11411"/>
                  <a:pt x="6935" y="11447"/>
                  <a:pt x="6957" y="11488"/>
                </a:cubicBezTo>
                <a:cubicBezTo>
                  <a:pt x="6993" y="11554"/>
                  <a:pt x="7003" y="11554"/>
                  <a:pt x="7040" y="11488"/>
                </a:cubicBezTo>
                <a:cubicBezTo>
                  <a:pt x="7107" y="11368"/>
                  <a:pt x="7092" y="11345"/>
                  <a:pt x="6915" y="11289"/>
                </a:cubicBezTo>
                <a:cubicBezTo>
                  <a:pt x="6823" y="11260"/>
                  <a:pt x="6741" y="11219"/>
                  <a:pt x="6731" y="11200"/>
                </a:cubicBezTo>
                <a:cubicBezTo>
                  <a:pt x="6722" y="11180"/>
                  <a:pt x="6740" y="11091"/>
                  <a:pt x="6772" y="11001"/>
                </a:cubicBezTo>
                <a:cubicBezTo>
                  <a:pt x="6810" y="10894"/>
                  <a:pt x="6830" y="10859"/>
                  <a:pt x="6869" y="1086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13" name="Arrow">
            <a:extLst>
              <a:ext uri="{FF2B5EF4-FFF2-40B4-BE49-F238E27FC236}">
                <a16:creationId xmlns:a16="http://schemas.microsoft.com/office/drawing/2014/main" id="{09E89955-D4C4-57A6-4D22-5F71CE94BB02}"/>
              </a:ext>
            </a:extLst>
          </p:cNvPr>
          <p:cNvSpPr/>
          <p:nvPr/>
        </p:nvSpPr>
        <p:spPr>
          <a:xfrm rot="16800000">
            <a:off x="5111672" y="11908936"/>
            <a:ext cx="1514235" cy="1066624"/>
          </a:xfrm>
          <a:prstGeom prst="rightArrow">
            <a:avLst>
              <a:gd name="adj1" fmla="val 31166"/>
              <a:gd name="adj2" fmla="val 66678"/>
            </a:avLst>
          </a:prstGeom>
          <a:solidFill>
            <a:srgbClr val="012F7B"/>
          </a:solidFill>
          <a:ln w="50800">
            <a:solidFill>
              <a:srgbClr val="D9C9FE"/>
            </a:solidFill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14" name="N-N interaction in the analyser causes a spin dependent deflection in the scattering distribution">
            <a:extLst>
              <a:ext uri="{FF2B5EF4-FFF2-40B4-BE49-F238E27FC236}">
                <a16:creationId xmlns:a16="http://schemas.microsoft.com/office/drawing/2014/main" id="{C7A3DB09-00CF-BD3E-70F5-B3769A3398A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67632" y="3019050"/>
            <a:ext cx="9371718" cy="517534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3900" noProof="0" dirty="0"/>
              <a:t>N-N interaction in the analyser causes a spin-dependent deflection in </a:t>
            </a:r>
            <a:r>
              <a:rPr lang="en-GB" sz="3900" u="sng" noProof="0" dirty="0"/>
              <a:t>secondary</a:t>
            </a:r>
            <a:r>
              <a:rPr lang="en-GB" sz="3900" noProof="0" dirty="0"/>
              <a:t> scattering distribution</a:t>
            </a:r>
          </a:p>
        </p:txBody>
      </p:sp>
      <p:sp>
        <p:nvSpPr>
          <p:cNvPr id="415" name="Line">
            <a:extLst>
              <a:ext uri="{FF2B5EF4-FFF2-40B4-BE49-F238E27FC236}">
                <a16:creationId xmlns:a16="http://schemas.microsoft.com/office/drawing/2014/main" id="{56010767-4DAC-A5B7-54E2-365B58458711}"/>
              </a:ext>
            </a:extLst>
          </p:cNvPr>
          <p:cNvSpPr/>
          <p:nvPr/>
        </p:nvSpPr>
        <p:spPr>
          <a:xfrm>
            <a:off x="980179" y="10321513"/>
            <a:ext cx="3459225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grpSp>
        <p:nvGrpSpPr>
          <p:cNvPr id="426" name="Group">
            <a:extLst>
              <a:ext uri="{FF2B5EF4-FFF2-40B4-BE49-F238E27FC236}">
                <a16:creationId xmlns:a16="http://schemas.microsoft.com/office/drawing/2014/main" id="{959CCB44-C940-5E77-89C1-5EBCE7BFA3A7}"/>
              </a:ext>
            </a:extLst>
          </p:cNvPr>
          <p:cNvGrpSpPr/>
          <p:nvPr/>
        </p:nvGrpSpPr>
        <p:grpSpPr>
          <a:xfrm>
            <a:off x="16870737" y="3553838"/>
            <a:ext cx="874773" cy="5753822"/>
            <a:chOff x="0" y="0"/>
            <a:chExt cx="874772" cy="5753820"/>
          </a:xfrm>
        </p:grpSpPr>
        <p:sp>
          <p:nvSpPr>
            <p:cNvPr id="418" name="Parallelogram">
              <a:extLst>
                <a:ext uri="{FF2B5EF4-FFF2-40B4-BE49-F238E27FC236}">
                  <a16:creationId xmlns:a16="http://schemas.microsoft.com/office/drawing/2014/main" id="{B6AB2DC2-A5A9-57D2-A741-37736A853C9B}"/>
                </a:ext>
              </a:extLst>
            </p:cNvPr>
            <p:cNvSpPr/>
            <p:nvPr/>
          </p:nvSpPr>
          <p:spPr>
            <a:xfrm rot="5400000" flipH="1">
              <a:off x="-2503210" y="2517952"/>
              <a:ext cx="5659689" cy="623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39" y="0"/>
                  </a:moveTo>
                  <a:lnTo>
                    <a:pt x="0" y="21600"/>
                  </a:lnTo>
                  <a:lnTo>
                    <a:pt x="16961" y="21600"/>
                  </a:lnTo>
                  <a:lnTo>
                    <a:pt x="21600" y="0"/>
                  </a:lnTo>
                  <a:lnTo>
                    <a:pt x="4639" y="0"/>
                  </a:lnTo>
                  <a:close/>
                </a:path>
              </a:pathLst>
            </a:custGeom>
            <a:solidFill>
              <a:srgbClr val="5E5E5E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lang="en-GB" noProof="0" dirty="0"/>
            </a:p>
          </p:txBody>
        </p:sp>
        <p:sp>
          <p:nvSpPr>
            <p:cNvPr id="419" name="Rectangle">
              <a:extLst>
                <a:ext uri="{FF2B5EF4-FFF2-40B4-BE49-F238E27FC236}">
                  <a16:creationId xmlns:a16="http://schemas.microsoft.com/office/drawing/2014/main" id="{F9E9C79E-A93B-441F-614B-3100E904A686}"/>
                </a:ext>
              </a:extLst>
            </p:cNvPr>
            <p:cNvSpPr/>
            <p:nvPr/>
          </p:nvSpPr>
          <p:spPr>
            <a:xfrm rot="1320000">
              <a:off x="534769" y="26118"/>
              <a:ext cx="243428" cy="562927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lang="en-GB" noProof="0" dirty="0"/>
            </a:p>
          </p:txBody>
        </p:sp>
        <p:sp>
          <p:nvSpPr>
            <p:cNvPr id="420" name="Rectangle">
              <a:extLst>
                <a:ext uri="{FF2B5EF4-FFF2-40B4-BE49-F238E27FC236}">
                  <a16:creationId xmlns:a16="http://schemas.microsoft.com/office/drawing/2014/main" id="{3ADF1BE5-E012-E82F-CFCD-FB9A15020709}"/>
                </a:ext>
              </a:extLst>
            </p:cNvPr>
            <p:cNvSpPr/>
            <p:nvPr/>
          </p:nvSpPr>
          <p:spPr>
            <a:xfrm rot="1200000">
              <a:off x="88008" y="5161036"/>
              <a:ext cx="273857" cy="562927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lang="en-GB" noProof="0" dirty="0"/>
            </a:p>
          </p:txBody>
        </p:sp>
        <p:sp>
          <p:nvSpPr>
            <p:cNvPr id="421" name="Parallelogram">
              <a:extLst>
                <a:ext uri="{FF2B5EF4-FFF2-40B4-BE49-F238E27FC236}">
                  <a16:creationId xmlns:a16="http://schemas.microsoft.com/office/drawing/2014/main" id="{528F8418-F7CC-6D6F-30B1-AF4419A31A11}"/>
                </a:ext>
              </a:extLst>
            </p:cNvPr>
            <p:cNvSpPr/>
            <p:nvPr/>
          </p:nvSpPr>
          <p:spPr>
            <a:xfrm rot="5400000" flipH="1">
              <a:off x="-2270195" y="2605048"/>
              <a:ext cx="5659688" cy="623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39" y="0"/>
                  </a:moveTo>
                  <a:lnTo>
                    <a:pt x="0" y="21600"/>
                  </a:lnTo>
                  <a:lnTo>
                    <a:pt x="16961" y="21600"/>
                  </a:lnTo>
                  <a:lnTo>
                    <a:pt x="21600" y="0"/>
                  </a:lnTo>
                  <a:lnTo>
                    <a:pt x="4639" y="0"/>
                  </a:lnTo>
                  <a:close/>
                </a:path>
              </a:pathLst>
            </a:custGeom>
            <a:solidFill>
              <a:srgbClr val="5E5E5E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lang="en-GB" noProof="0" dirty="0"/>
            </a:p>
          </p:txBody>
        </p:sp>
        <p:sp>
          <p:nvSpPr>
            <p:cNvPr id="422" name="Line">
              <a:extLst>
                <a:ext uri="{FF2B5EF4-FFF2-40B4-BE49-F238E27FC236}">
                  <a16:creationId xmlns:a16="http://schemas.microsoft.com/office/drawing/2014/main" id="{98C61EF4-1B42-DB34-3A79-73ADBEF26535}"/>
                </a:ext>
              </a:extLst>
            </p:cNvPr>
            <p:cNvSpPr/>
            <p:nvPr/>
          </p:nvSpPr>
          <p:spPr>
            <a:xfrm>
              <a:off x="28155" y="1220555"/>
              <a:ext cx="218119" cy="6712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lang="en-GB" noProof="0" dirty="0"/>
            </a:p>
          </p:txBody>
        </p:sp>
        <p:sp>
          <p:nvSpPr>
            <p:cNvPr id="423" name="Line">
              <a:extLst>
                <a:ext uri="{FF2B5EF4-FFF2-40B4-BE49-F238E27FC236}">
                  <a16:creationId xmlns:a16="http://schemas.microsoft.com/office/drawing/2014/main" id="{5D312EEC-D250-660E-C61B-0A943A5DE2E3}"/>
                </a:ext>
              </a:extLst>
            </p:cNvPr>
            <p:cNvSpPr/>
            <p:nvPr/>
          </p:nvSpPr>
          <p:spPr>
            <a:xfrm>
              <a:off x="1770" y="5659971"/>
              <a:ext cx="247201" cy="7607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lang="en-GB" noProof="0" dirty="0"/>
            </a:p>
          </p:txBody>
        </p:sp>
        <p:sp>
          <p:nvSpPr>
            <p:cNvPr id="424" name="Line">
              <a:extLst>
                <a:ext uri="{FF2B5EF4-FFF2-40B4-BE49-F238E27FC236}">
                  <a16:creationId xmlns:a16="http://schemas.microsoft.com/office/drawing/2014/main" id="{3CD67AAD-C427-238A-7245-7000A0295795}"/>
                </a:ext>
              </a:extLst>
            </p:cNvPr>
            <p:cNvSpPr/>
            <p:nvPr/>
          </p:nvSpPr>
          <p:spPr>
            <a:xfrm>
              <a:off x="626226" y="11023"/>
              <a:ext cx="247201" cy="7607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lang="en-GB" noProof="0" dirty="0"/>
            </a:p>
          </p:txBody>
        </p:sp>
        <p:sp>
          <p:nvSpPr>
            <p:cNvPr id="425" name="Line">
              <a:extLst>
                <a:ext uri="{FF2B5EF4-FFF2-40B4-BE49-F238E27FC236}">
                  <a16:creationId xmlns:a16="http://schemas.microsoft.com/office/drawing/2014/main" id="{D6FFCDE5-59C3-DCAD-064E-8D51ADA61548}"/>
                </a:ext>
              </a:extLst>
            </p:cNvPr>
            <p:cNvSpPr/>
            <p:nvPr/>
          </p:nvSpPr>
          <p:spPr>
            <a:xfrm flipV="1">
              <a:off x="17657" y="5199071"/>
              <a:ext cx="1094" cy="471640"/>
            </a:xfrm>
            <a:prstGeom prst="line">
              <a:avLst/>
            </a:prstGeom>
            <a:noFill/>
            <a:ln w="2159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lang="en-GB" noProof="0" dirty="0"/>
            </a:p>
          </p:txBody>
        </p:sp>
      </p:grpSp>
      <p:sp>
        <p:nvSpPr>
          <p:cNvPr id="3" name="Line">
            <a:extLst>
              <a:ext uri="{FF2B5EF4-FFF2-40B4-BE49-F238E27FC236}">
                <a16:creationId xmlns:a16="http://schemas.microsoft.com/office/drawing/2014/main" id="{DCE00C36-A8A0-08BC-8273-BB428CBBE4CB}"/>
              </a:ext>
            </a:extLst>
          </p:cNvPr>
          <p:cNvSpPr/>
          <p:nvPr/>
        </p:nvSpPr>
        <p:spPr>
          <a:xfrm>
            <a:off x="17421313" y="6309285"/>
            <a:ext cx="4717814" cy="3628898"/>
          </a:xfrm>
          <a:prstGeom prst="line">
            <a:avLst/>
          </a:prstGeom>
          <a:ln w="92075">
            <a:solidFill>
              <a:srgbClr val="00B0F0">
                <a:alpha val="20000"/>
              </a:srgbClr>
            </a:solidFill>
            <a:miter lim="400000"/>
            <a:headEnd type="none" w="sm" len="sm"/>
            <a:tailEnd type="triangle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4DE8403A-5E64-A235-D5A0-C2320E7F8992}"/>
              </a:ext>
            </a:extLst>
          </p:cNvPr>
          <p:cNvSpPr/>
          <p:nvPr/>
        </p:nvSpPr>
        <p:spPr>
          <a:xfrm>
            <a:off x="12839700" y="5104271"/>
            <a:ext cx="4026929" cy="1074279"/>
          </a:xfrm>
          <a:prstGeom prst="line">
            <a:avLst/>
          </a:prstGeom>
          <a:ln w="38100" cap="rnd">
            <a:solidFill>
              <a:srgbClr val="000000">
                <a:alpha val="18000"/>
              </a:srgbClr>
            </a:solidFill>
            <a:prstDash val="sysDash"/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5" name="Shape">
            <a:extLst>
              <a:ext uri="{FF2B5EF4-FFF2-40B4-BE49-F238E27FC236}">
                <a16:creationId xmlns:a16="http://schemas.microsoft.com/office/drawing/2014/main" id="{AD51940E-403F-0860-E8B1-737BFA8CE2D7}"/>
              </a:ext>
            </a:extLst>
          </p:cNvPr>
          <p:cNvSpPr/>
          <p:nvPr/>
        </p:nvSpPr>
        <p:spPr>
          <a:xfrm rot="10800000">
            <a:off x="12382166" y="4606969"/>
            <a:ext cx="365916" cy="9010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21600" extrusionOk="0">
                <a:moveTo>
                  <a:pt x="9839" y="0"/>
                </a:moveTo>
                <a:lnTo>
                  <a:pt x="3025" y="6750"/>
                </a:lnTo>
                <a:lnTo>
                  <a:pt x="6574" y="6750"/>
                </a:lnTo>
                <a:lnTo>
                  <a:pt x="6574" y="8037"/>
                </a:lnTo>
                <a:cubicBezTo>
                  <a:pt x="5226" y="8248"/>
                  <a:pt x="3961" y="8569"/>
                  <a:pt x="2883" y="9049"/>
                </a:cubicBezTo>
                <a:cubicBezTo>
                  <a:pt x="-961" y="10763"/>
                  <a:pt x="-961" y="13537"/>
                  <a:pt x="2883" y="15251"/>
                </a:cubicBezTo>
                <a:cubicBezTo>
                  <a:pt x="3961" y="15731"/>
                  <a:pt x="5226" y="16052"/>
                  <a:pt x="6574" y="16263"/>
                </a:cubicBezTo>
                <a:lnTo>
                  <a:pt x="6574" y="21600"/>
                </a:lnTo>
                <a:lnTo>
                  <a:pt x="13104" y="21600"/>
                </a:lnTo>
                <a:lnTo>
                  <a:pt x="13104" y="16263"/>
                </a:lnTo>
                <a:cubicBezTo>
                  <a:pt x="14452" y="16052"/>
                  <a:pt x="15717" y="15731"/>
                  <a:pt x="16795" y="15251"/>
                </a:cubicBezTo>
                <a:cubicBezTo>
                  <a:pt x="20639" y="13537"/>
                  <a:pt x="20639" y="10763"/>
                  <a:pt x="16795" y="9049"/>
                </a:cubicBezTo>
                <a:cubicBezTo>
                  <a:pt x="15717" y="8569"/>
                  <a:pt x="14452" y="8248"/>
                  <a:pt x="13104" y="8037"/>
                </a:cubicBezTo>
                <a:lnTo>
                  <a:pt x="13104" y="6750"/>
                </a:lnTo>
                <a:lnTo>
                  <a:pt x="16653" y="6750"/>
                </a:lnTo>
                <a:lnTo>
                  <a:pt x="9839" y="0"/>
                </a:lnTo>
                <a:close/>
              </a:path>
            </a:pathLst>
          </a:custGeom>
          <a:solidFill>
            <a:srgbClr val="FF0000">
              <a:alpha val="29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6" name="Circle">
            <a:extLst>
              <a:ext uri="{FF2B5EF4-FFF2-40B4-BE49-F238E27FC236}">
                <a16:creationId xmlns:a16="http://schemas.microsoft.com/office/drawing/2014/main" id="{87B306A7-D09F-D60E-3B9F-81FE5DE4BE32}"/>
              </a:ext>
            </a:extLst>
          </p:cNvPr>
          <p:cNvSpPr/>
          <p:nvPr/>
        </p:nvSpPr>
        <p:spPr>
          <a:xfrm>
            <a:off x="12375377" y="4817439"/>
            <a:ext cx="330200" cy="330200"/>
          </a:xfrm>
          <a:prstGeom prst="ellipse">
            <a:avLst/>
          </a:prstGeom>
          <a:blipFill>
            <a:blip r:embed="rId4"/>
          </a:blip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FBF57EC3-FE31-FF9E-5BE0-62C9F031D99A}"/>
              </a:ext>
            </a:extLst>
          </p:cNvPr>
          <p:cNvSpPr/>
          <p:nvPr/>
        </p:nvSpPr>
        <p:spPr>
          <a:xfrm>
            <a:off x="17407121" y="6328382"/>
            <a:ext cx="6094866" cy="1587499"/>
          </a:xfrm>
          <a:prstGeom prst="line">
            <a:avLst/>
          </a:prstGeom>
          <a:ln w="38100" cap="rnd">
            <a:solidFill>
              <a:schemeClr val="accent1">
                <a:lumMod val="50000"/>
                <a:alpha val="18000"/>
              </a:schemeClr>
            </a:solidFill>
            <a:prstDash val="sysDash"/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12" name="Circle">
            <a:extLst>
              <a:ext uri="{FF2B5EF4-FFF2-40B4-BE49-F238E27FC236}">
                <a16:creationId xmlns:a16="http://schemas.microsoft.com/office/drawing/2014/main" id="{425D6888-3A47-7A44-40C9-58F6C2DEF3D2}"/>
              </a:ext>
            </a:extLst>
          </p:cNvPr>
          <p:cNvSpPr/>
          <p:nvPr/>
        </p:nvSpPr>
        <p:spPr>
          <a:xfrm>
            <a:off x="22021607" y="9773082"/>
            <a:ext cx="330200" cy="3302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7" name="equation.pdf">
            <a:extLst>
              <a:ext uri="{FF2B5EF4-FFF2-40B4-BE49-F238E27FC236}">
                <a16:creationId xmlns:a16="http://schemas.microsoft.com/office/drawing/2014/main" id="{E1E72770-445E-0110-8C77-01CD140ABE0A}"/>
              </a:ext>
            </a:extLst>
          </p:cNvPr>
          <p:cNvSpPr txBox="1"/>
          <p:nvPr/>
        </p:nvSpPr>
        <p:spPr>
          <a:xfrm>
            <a:off x="980179" y="6253363"/>
            <a:ext cx="12953767" cy="553998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:endParaRPr lang="en-GB" sz="3600" noProof="0" dirty="0">
              <a:solidFill>
                <a:schemeClr val="tx1"/>
              </a:solidFill>
            </a:endParaRPr>
          </a:p>
        </p:txBody>
      </p:sp>
      <p:sp>
        <p:nvSpPr>
          <p:cNvPr id="8" name="View inside the target chamber.…">
            <a:extLst>
              <a:ext uri="{FF2B5EF4-FFF2-40B4-BE49-F238E27FC236}">
                <a16:creationId xmlns:a16="http://schemas.microsoft.com/office/drawing/2014/main" id="{1E5C3A2C-127F-CBC1-5FA0-CD4B5FF28DF6}"/>
              </a:ext>
            </a:extLst>
          </p:cNvPr>
          <p:cNvSpPr/>
          <p:nvPr/>
        </p:nvSpPr>
        <p:spPr>
          <a:xfrm>
            <a:off x="7137462" y="11254699"/>
            <a:ext cx="2358961" cy="6986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6200" tIns="76200" rIns="76200" bIns="76200" numCol="1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lang="en-GB" noProof="0" dirty="0"/>
              <a:t>Hadron arm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20C430-E54C-566E-5DE9-644B75F25CDA}"/>
              </a:ext>
            </a:extLst>
          </p:cNvPr>
          <p:cNvSpPr txBox="1"/>
          <p:nvPr/>
        </p:nvSpPr>
        <p:spPr>
          <a:xfrm>
            <a:off x="2687568" y="8230429"/>
            <a:ext cx="2524539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lang="en-GB" noProof="0" dirty="0"/>
              <a:t>Electron arm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6C5005C3-10C9-0D46-8793-CE9F8EEE38F6}"/>
                  </a:ext>
                </a:extLst>
              </p:cNvPr>
              <p:cNvSpPr txBox="1"/>
              <p:nvPr/>
            </p:nvSpPr>
            <p:spPr>
              <a:xfrm>
                <a:off x="12185886" y="11386729"/>
                <a:ext cx="10785365" cy="1756202"/>
              </a:xfrm>
              <a:prstGeom prst="rect">
                <a:avLst/>
              </a:prstGeom>
              <a:ln w="12700">
                <a:solidFill>
                  <a:srgbClr val="000000"/>
                </a:solidFill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 anchor="ctr">
                <a:normAutofit/>
              </a:bodyPr>
              <a:lstStyle>
                <a:lvl1pPr algn="ctr" defTabSz="685800">
                  <a:lnSpc>
                    <a:spcPct val="120000"/>
                  </a:lnSpc>
                  <a:spcBef>
                    <a:spcPts val="700"/>
                  </a:spcBef>
                  <a:buFont typeface="Arial"/>
                  <a:defRPr sz="3800">
                    <a:solidFill>
                      <a:srgbClr val="003865"/>
                    </a:solidFill>
                    <a:latin typeface="Cambria Math"/>
                    <a:ea typeface="Cambria Math"/>
                    <a:cs typeface="Cambria Math"/>
                    <a:sym typeface="Cambria Math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𝐿𝑆</m:t>
                          </m:r>
                        </m:sub>
                      </m:sSub>
                      <m:r>
                        <a:rPr lang="en-GB" sz="40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limUpp>
                        <m:limUppPr>
                          <m:ctrlP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lim>
                          <m: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^</m:t>
                          </m:r>
                        </m:lim>
                      </m:limUpp>
                      <m:r>
                        <a:rPr lang="en-GB" sz="40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40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0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GB" sz="40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𝐿𝑆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40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40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num>
                        <m:den>
                          <m: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𝑑𝑟</m:t>
                          </m:r>
                        </m:den>
                      </m:f>
                      <m:r>
                        <a:rPr lang="en-GB" sz="4000" i="1" noProof="0">
                          <a:solidFill>
                            <a:srgbClr val="665700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GB" sz="40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∙</m:t>
                      </m:r>
                      <m:d>
                        <m:dPr>
                          <m:ctrlP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000" i="1" noProof="0">
                              <a:solidFill>
                                <a:srgbClr val="00843D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GB" sz="4000" i="1" noProof="0">
                              <a:solidFill>
                                <a:srgbClr val="B30C0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GB" sz="40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− </m:t>
                      </m:r>
                      <m:sSub>
                        <m:sSubPr>
                          <m:ctrlP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𝐿𝑆</m:t>
                          </m:r>
                        </m:sub>
                      </m:sSub>
                      <m:d>
                        <m:dPr>
                          <m:ctrlP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GB" sz="40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4000" i="1" noProof="0">
                          <a:solidFill>
                            <a:srgbClr val="00843D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GB" sz="40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GB" sz="4000" i="1" noProof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</m:oMath>
                  </m:oMathPara>
                </a14:m>
                <a:endParaRPr lang="en-GB" noProof="0" dirty="0"/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6C5005C3-10C9-0D46-8793-CE9F8EEE38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5886" y="11386729"/>
                <a:ext cx="10785365" cy="175620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BDDD465-DBCD-7B87-C293-D7ADB5C14A0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19</a:t>
            </a:fld>
            <a:endParaRPr lang="en-GB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F6D7F4BF-CB96-550A-24BA-31CC5C350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HUGS 2025</a:t>
            </a:r>
            <a:endParaRPr lang="en-US" dirty="0"/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55793D9-AB99-CD5E-D438-99FDD6A7F251}"/>
              </a:ext>
            </a:extLst>
          </p:cNvPr>
          <p:cNvSpPr/>
          <p:nvPr/>
        </p:nvSpPr>
        <p:spPr>
          <a:xfrm>
            <a:off x="10226100" y="8712871"/>
            <a:ext cx="551106" cy="156809"/>
          </a:xfrm>
          <a:prstGeom prst="line">
            <a:avLst/>
          </a:prstGeom>
          <a:ln w="38100" cap="rnd">
            <a:solidFill>
              <a:schemeClr val="accent1">
                <a:lumMod val="50000"/>
                <a:alpha val="18000"/>
              </a:schemeClr>
            </a:solidFill>
            <a:prstDash val="sysDash"/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24" name="Arrow: Left 23">
            <a:extLst>
              <a:ext uri="{FF2B5EF4-FFF2-40B4-BE49-F238E27FC236}">
                <a16:creationId xmlns:a16="http://schemas.microsoft.com/office/drawing/2014/main" id="{FD9FE7BE-B3A9-B576-16B7-04CE6CF08864}"/>
              </a:ext>
            </a:extLst>
          </p:cNvPr>
          <p:cNvSpPr/>
          <p:nvPr/>
        </p:nvSpPr>
        <p:spPr>
          <a:xfrm rot="18357913">
            <a:off x="26067336" y="6054246"/>
            <a:ext cx="3629758" cy="1182013"/>
          </a:xfrm>
          <a:prstGeom prst="leftArrow">
            <a:avLst/>
          </a:prstGeom>
          <a:solidFill>
            <a:srgbClr val="00206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2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- p X S</a:t>
            </a:r>
            <a:endParaRPr kumimoji="0" lang="en-GB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93CA6D0-54DF-7B8A-BCAF-40E67DD8E28F}"/>
                  </a:ext>
                </a:extLst>
              </p:cNvPr>
              <p:cNvSpPr txBox="1"/>
              <p:nvPr/>
            </p:nvSpPr>
            <p:spPr>
              <a:xfrm>
                <a:off x="14345648" y="4670729"/>
                <a:ext cx="718457" cy="7571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800" i="1" noProof="0" smtClean="0">
                          <a:solidFill>
                            <a:srgbClr val="00843D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93CA6D0-54DF-7B8A-BCAF-40E67DD8E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45648" y="4670729"/>
                <a:ext cx="718457" cy="7571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8BCB494-6D7A-01E1-060C-2735EFB4FFF2}"/>
                  </a:ext>
                </a:extLst>
              </p:cNvPr>
              <p:cNvSpPr txBox="1"/>
              <p:nvPr/>
            </p:nvSpPr>
            <p:spPr>
              <a:xfrm>
                <a:off x="12141797" y="5502129"/>
                <a:ext cx="849086" cy="7571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800" i="1" noProof="0" smtClean="0">
                          <a:solidFill>
                            <a:srgbClr val="B30C00"/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8BCB494-6D7A-01E1-060C-2735EFB4FF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1797" y="5502129"/>
                <a:ext cx="849086" cy="75713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250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D8B1B-5BC7-F857-FA13-E1BC68817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84BDF-DA9C-DADD-7B38-061358905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JLab</a:t>
            </a:r>
            <a:r>
              <a:rPr lang="en-GB" dirty="0"/>
              <a:t> Codenames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C2DE55-2129-C755-C026-73B008EFAFF5}"/>
              </a:ext>
            </a:extLst>
          </p:cNvPr>
          <p:cNvSpPr txBox="1">
            <a:spLocks noChangeAspect="1"/>
          </p:cNvSpPr>
          <p:nvPr/>
        </p:nvSpPr>
        <p:spPr>
          <a:xfrm flipH="1">
            <a:off x="16686971" y="3275475"/>
            <a:ext cx="3600000" cy="1080000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rmAutofit fontScale="85000" lnSpcReduction="20000"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4500" dirty="0">
                <a:solidFill>
                  <a:srgbClr val="002060"/>
                </a:solidFill>
              </a:rPr>
              <a:t>Unpolarised target</a:t>
            </a:r>
            <a:endParaRPr kumimoji="0" lang="en-GB" sz="45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78CDB3B-E3A0-3240-82DC-8244E477C379}"/>
              </a:ext>
            </a:extLst>
          </p:cNvPr>
          <p:cNvSpPr txBox="1">
            <a:spLocks noChangeAspect="1"/>
          </p:cNvSpPr>
          <p:nvPr/>
        </p:nvSpPr>
        <p:spPr>
          <a:xfrm flipH="1">
            <a:off x="8310713" y="9099713"/>
            <a:ext cx="3600000" cy="1080000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rm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500" b="0" i="0" u="none" strike="noStrike" cap="none" spc="0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ECal</a:t>
            </a:r>
            <a:endParaRPr kumimoji="0" lang="en-GB" sz="45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9770B34-3E66-5996-F094-DE31FBFFE67F}"/>
              </a:ext>
            </a:extLst>
          </p:cNvPr>
          <p:cNvSpPr txBox="1">
            <a:spLocks noChangeAspect="1"/>
          </p:cNvSpPr>
          <p:nvPr/>
        </p:nvSpPr>
        <p:spPr>
          <a:xfrm flipH="1">
            <a:off x="12498842" y="6148290"/>
            <a:ext cx="3600000" cy="1080000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rmAutofit fontScale="85000" lnSpcReduction="10000"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4500" dirty="0">
                <a:solidFill>
                  <a:srgbClr val="002060"/>
                </a:solidFill>
              </a:rPr>
              <a:t>Polarised target</a:t>
            </a:r>
            <a:endParaRPr kumimoji="0" lang="en-GB" sz="45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2BBC30F-9C16-F028-973D-4490741D42D8}"/>
              </a:ext>
            </a:extLst>
          </p:cNvPr>
          <p:cNvSpPr txBox="1">
            <a:spLocks noChangeAspect="1"/>
          </p:cNvSpPr>
          <p:nvPr/>
        </p:nvSpPr>
        <p:spPr>
          <a:xfrm flipH="1">
            <a:off x="8310713" y="7574050"/>
            <a:ext cx="3600000" cy="1080000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rmAutofit fontScale="85000" lnSpcReduction="20000"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5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Recoil-Polarisation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E45F4AE-3AED-0221-42C9-CFEC09315A0A}"/>
              </a:ext>
            </a:extLst>
          </p:cNvPr>
          <p:cNvSpPr txBox="1">
            <a:spLocks noChangeAspect="1"/>
          </p:cNvSpPr>
          <p:nvPr/>
        </p:nvSpPr>
        <p:spPr>
          <a:xfrm flipH="1">
            <a:off x="16703572" y="10557396"/>
            <a:ext cx="3600000" cy="1080000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rm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4500" dirty="0">
                <a:solidFill>
                  <a:srgbClr val="002060"/>
                </a:solidFill>
              </a:rPr>
              <a:t>J/</a:t>
            </a:r>
            <a:r>
              <a:rPr lang="el-GR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ψ</a:t>
            </a:r>
            <a:endParaRPr kumimoji="0" lang="en-GB" sz="45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B9CDDB2-DCF1-B6DA-9F7D-EE7F9B92CA39}"/>
              </a:ext>
            </a:extLst>
          </p:cNvPr>
          <p:cNvSpPr txBox="1">
            <a:spLocks noChangeAspect="1"/>
          </p:cNvSpPr>
          <p:nvPr/>
        </p:nvSpPr>
        <p:spPr>
          <a:xfrm flipH="1">
            <a:off x="16703572" y="7633290"/>
            <a:ext cx="3600000" cy="1080000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4500">
                <a:solidFill>
                  <a:srgbClr val="002060"/>
                </a:solidFill>
              </a:rPr>
              <a:t>Charge-Exchange</a:t>
            </a:r>
            <a:endParaRPr lang="en-GB" sz="4500" dirty="0">
              <a:solidFill>
                <a:srgbClr val="00206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5D92993-7F39-2829-0411-7178A601E30A}"/>
              </a:ext>
            </a:extLst>
          </p:cNvPr>
          <p:cNvSpPr txBox="1">
            <a:spLocks noChangeAspect="1"/>
          </p:cNvSpPr>
          <p:nvPr/>
        </p:nvSpPr>
        <p:spPr>
          <a:xfrm flipH="1">
            <a:off x="4122584" y="3269390"/>
            <a:ext cx="3600000" cy="1080000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rm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500" b="0" i="0" u="none" strike="noStrike" cap="none" spc="0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GEn</a:t>
            </a:r>
            <a:endParaRPr kumimoji="0" lang="en-GB" sz="45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75D7A56-1E2C-4803-1B35-107EAED956C5}"/>
              </a:ext>
            </a:extLst>
          </p:cNvPr>
          <p:cNvSpPr txBox="1">
            <a:spLocks noChangeAspect="1"/>
          </p:cNvSpPr>
          <p:nvPr/>
        </p:nvSpPr>
        <p:spPr>
          <a:xfrm flipH="1">
            <a:off x="12498842" y="3284660"/>
            <a:ext cx="3600000" cy="1080000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rm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500" b="0" i="0" u="none" strike="noStrike" cap="none" spc="0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GEp</a:t>
            </a:r>
            <a:endParaRPr kumimoji="0" lang="en-GB" sz="45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E01786B-774A-D6F5-75E9-B1C8BC4CC278}"/>
              </a:ext>
            </a:extLst>
          </p:cNvPr>
          <p:cNvSpPr txBox="1">
            <a:spLocks noChangeAspect="1"/>
          </p:cNvSpPr>
          <p:nvPr/>
        </p:nvSpPr>
        <p:spPr>
          <a:xfrm flipH="1">
            <a:off x="4122584" y="4639045"/>
            <a:ext cx="3600000" cy="1080000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rm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4500" dirty="0">
                <a:solidFill>
                  <a:srgbClr val="002060"/>
                </a:solidFill>
              </a:rPr>
              <a:t>EMFFs</a:t>
            </a:r>
            <a:endParaRPr kumimoji="0" lang="en-GB" sz="45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70354EA-28B6-983C-23C7-51376F28A735}"/>
              </a:ext>
            </a:extLst>
          </p:cNvPr>
          <p:cNvSpPr txBox="1">
            <a:spLocks noChangeAspect="1"/>
          </p:cNvSpPr>
          <p:nvPr/>
        </p:nvSpPr>
        <p:spPr>
          <a:xfrm flipH="1">
            <a:off x="16703572" y="6148290"/>
            <a:ext cx="3600000" cy="1080000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rm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5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GPDs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40B2991-E83C-4A50-A30E-06A71744BA76}"/>
              </a:ext>
            </a:extLst>
          </p:cNvPr>
          <p:cNvSpPr txBox="1">
            <a:spLocks noChangeAspect="1"/>
          </p:cNvSpPr>
          <p:nvPr/>
        </p:nvSpPr>
        <p:spPr>
          <a:xfrm flipH="1">
            <a:off x="12603074" y="10557396"/>
            <a:ext cx="3600000" cy="1080000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rm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500" b="0" i="0" u="none" strike="noStrike" cap="none" spc="0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Bjorken</a:t>
            </a:r>
            <a:r>
              <a:rPr lang="en-GB" sz="4500" dirty="0">
                <a:solidFill>
                  <a:srgbClr val="002060"/>
                </a:solidFill>
              </a:rPr>
              <a:t>-x</a:t>
            </a:r>
            <a:endParaRPr kumimoji="0" lang="en-GB" sz="45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AF6812C-F775-E85A-EB87-110942AE20A8}"/>
              </a:ext>
            </a:extLst>
          </p:cNvPr>
          <p:cNvSpPr txBox="1">
            <a:spLocks noChangeAspect="1"/>
          </p:cNvSpPr>
          <p:nvPr/>
        </p:nvSpPr>
        <p:spPr>
          <a:xfrm flipH="1">
            <a:off x="8310713" y="4664346"/>
            <a:ext cx="3600000" cy="1080000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rm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5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TMDs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EFF1AE7-437E-565D-F45A-DB08D8477D60}"/>
              </a:ext>
            </a:extLst>
          </p:cNvPr>
          <p:cNvSpPr txBox="1">
            <a:spLocks noChangeAspect="1"/>
          </p:cNvSpPr>
          <p:nvPr/>
        </p:nvSpPr>
        <p:spPr>
          <a:xfrm flipH="1">
            <a:off x="4122584" y="10557396"/>
            <a:ext cx="3600000" cy="1080000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rm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5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Helium-3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C0FF033-D325-F626-86D3-FF186991AFBC}"/>
              </a:ext>
            </a:extLst>
          </p:cNvPr>
          <p:cNvSpPr txBox="1">
            <a:spLocks noChangeAspect="1"/>
          </p:cNvSpPr>
          <p:nvPr/>
        </p:nvSpPr>
        <p:spPr>
          <a:xfrm flipH="1">
            <a:off x="8310713" y="3284660"/>
            <a:ext cx="3600000" cy="1080000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rm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4500" dirty="0">
                <a:solidFill>
                  <a:srgbClr val="002060"/>
                </a:solidFill>
              </a:rPr>
              <a:t>Deuterium</a:t>
            </a:r>
            <a:endParaRPr kumimoji="0" lang="en-GB" sz="45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F1C1E17-2593-A63D-4D87-DF053A146CC8}"/>
              </a:ext>
            </a:extLst>
          </p:cNvPr>
          <p:cNvSpPr txBox="1">
            <a:spLocks noChangeAspect="1"/>
          </p:cNvSpPr>
          <p:nvPr/>
        </p:nvSpPr>
        <p:spPr>
          <a:xfrm flipH="1">
            <a:off x="8310713" y="6048387"/>
            <a:ext cx="3600000" cy="1080000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rmAutofit fontScale="85000" lnSpcReduction="20000"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5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Analysing Power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8925215-0001-DD53-CD68-297C24C86DE6}"/>
              </a:ext>
            </a:extLst>
          </p:cNvPr>
          <p:cNvSpPr txBox="1">
            <a:spLocks noChangeAspect="1"/>
          </p:cNvSpPr>
          <p:nvPr/>
        </p:nvSpPr>
        <p:spPr>
          <a:xfrm flipH="1">
            <a:off x="4122584" y="7575526"/>
            <a:ext cx="3600000" cy="1080000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rm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500" b="0" i="0" u="none" strike="noStrike" cap="none" spc="0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P</a:t>
            </a:r>
            <a:r>
              <a:rPr kumimoji="0" lang="en-GB" sz="4500" b="0" i="0" u="none" strike="noStrike" cap="none" spc="0" normalizeH="0" baseline="-25000" dirty="0" err="1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transverse</a:t>
            </a:r>
            <a:endParaRPr kumimoji="0" lang="en-GB" sz="4500" b="0" i="0" u="none" strike="noStrike" cap="none" spc="0" normalizeH="0" baseline="-2500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7A348B1-AAB0-AABB-3C40-FE3FBCC7D3B3}"/>
              </a:ext>
            </a:extLst>
          </p:cNvPr>
          <p:cNvSpPr txBox="1">
            <a:spLocks noChangeAspect="1"/>
          </p:cNvSpPr>
          <p:nvPr/>
        </p:nvSpPr>
        <p:spPr>
          <a:xfrm flipH="1">
            <a:off x="16703572" y="9095343"/>
            <a:ext cx="3600000" cy="1080000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rm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500" b="0" i="0" u="none" strike="noStrike" cap="none" spc="0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P</a:t>
            </a:r>
            <a:r>
              <a:rPr lang="en-GB" sz="4500" baseline="-25000" dirty="0" err="1">
                <a:solidFill>
                  <a:srgbClr val="002060"/>
                </a:solidFill>
              </a:rPr>
              <a:t>longitudinal</a:t>
            </a:r>
            <a:endParaRPr kumimoji="0" lang="en-GB" sz="4500" b="0" i="0" u="none" strike="noStrike" cap="none" spc="0" normalizeH="0" baseline="-2500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B4CD8F5-8C4C-0EEB-0E83-D71E74821B07}"/>
              </a:ext>
            </a:extLst>
          </p:cNvPr>
          <p:cNvSpPr txBox="1">
            <a:spLocks noChangeAspect="1"/>
          </p:cNvSpPr>
          <p:nvPr/>
        </p:nvSpPr>
        <p:spPr>
          <a:xfrm flipH="1">
            <a:off x="4122584" y="9067962"/>
            <a:ext cx="3600000" cy="1080000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rm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5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Hall A</a:t>
            </a:r>
            <a:endParaRPr kumimoji="0" lang="en-GB" sz="4500" b="0" i="0" u="none" strike="noStrike" cap="none" spc="0" normalizeH="0" baseline="-2500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29920B5-AD2D-A397-D8FE-B853A0CED4F7}"/>
              </a:ext>
            </a:extLst>
          </p:cNvPr>
          <p:cNvSpPr txBox="1">
            <a:spLocks noChangeAspect="1"/>
          </p:cNvSpPr>
          <p:nvPr/>
        </p:nvSpPr>
        <p:spPr>
          <a:xfrm flipH="1">
            <a:off x="16703572" y="4663290"/>
            <a:ext cx="3600000" cy="1080000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rm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5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Hall B</a:t>
            </a:r>
            <a:endParaRPr kumimoji="0" lang="en-GB" sz="4500" b="0" i="0" u="none" strike="noStrike" cap="none" spc="0" normalizeH="0" baseline="-2500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C30F0FF-FE04-DFDD-3007-A2B010D4B62A}"/>
              </a:ext>
            </a:extLst>
          </p:cNvPr>
          <p:cNvSpPr txBox="1">
            <a:spLocks noChangeAspect="1"/>
          </p:cNvSpPr>
          <p:nvPr/>
        </p:nvSpPr>
        <p:spPr>
          <a:xfrm flipH="1">
            <a:off x="12603074" y="9100116"/>
            <a:ext cx="3600000" cy="1080000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rm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5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Hall D</a:t>
            </a:r>
            <a:endParaRPr kumimoji="0" lang="en-GB" sz="4500" b="0" i="0" u="none" strike="noStrike" cap="none" spc="0" normalizeH="0" baseline="-2500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9F3584C-E692-BE7F-ED5F-353A17189D9D}"/>
              </a:ext>
            </a:extLst>
          </p:cNvPr>
          <p:cNvSpPr txBox="1">
            <a:spLocks noChangeAspect="1"/>
          </p:cNvSpPr>
          <p:nvPr/>
        </p:nvSpPr>
        <p:spPr>
          <a:xfrm flipH="1">
            <a:off x="12498842" y="4663290"/>
            <a:ext cx="3600000" cy="1080000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rm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5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SBS</a:t>
            </a:r>
            <a:endParaRPr kumimoji="0" lang="en-GB" sz="4500" b="0" i="0" u="none" strike="noStrike" cap="none" spc="0" normalizeH="0" baseline="-2500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59F7D5D-AADA-265D-E8D6-4CD0B9D786AD}"/>
              </a:ext>
            </a:extLst>
          </p:cNvPr>
          <p:cNvSpPr txBox="1">
            <a:spLocks noChangeAspect="1"/>
          </p:cNvSpPr>
          <p:nvPr/>
        </p:nvSpPr>
        <p:spPr>
          <a:xfrm flipH="1">
            <a:off x="4122584" y="6015868"/>
            <a:ext cx="3600000" cy="1080000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rm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5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CLAS12</a:t>
            </a:r>
            <a:endParaRPr kumimoji="0" lang="en-GB" sz="4500" b="0" i="0" u="none" strike="noStrike" cap="none" spc="0" normalizeH="0" baseline="-2500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A707BA1-CB8C-E927-924F-2D704B402095}"/>
              </a:ext>
            </a:extLst>
          </p:cNvPr>
          <p:cNvSpPr txBox="1">
            <a:spLocks noChangeAspect="1"/>
          </p:cNvSpPr>
          <p:nvPr/>
        </p:nvSpPr>
        <p:spPr>
          <a:xfrm flipH="1">
            <a:off x="8310713" y="10557396"/>
            <a:ext cx="3600000" cy="1080000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rm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500" b="0" i="0" u="none" strike="noStrike" cap="none" spc="0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GlueX</a:t>
            </a:r>
            <a:endParaRPr kumimoji="0" lang="en-GB" sz="4500" b="0" i="0" u="none" strike="noStrike" cap="none" spc="0" normalizeH="0" baseline="-2500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7D5C187-DBE9-E8A3-A14C-B0292F1F118D}"/>
              </a:ext>
            </a:extLst>
          </p:cNvPr>
          <p:cNvSpPr txBox="1">
            <a:spLocks noChangeAspect="1"/>
          </p:cNvSpPr>
          <p:nvPr/>
        </p:nvSpPr>
        <p:spPr>
          <a:xfrm flipH="1">
            <a:off x="12603074" y="7574050"/>
            <a:ext cx="3600000" cy="1080000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rm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5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EIC</a:t>
            </a:r>
            <a:endParaRPr kumimoji="0" lang="en-GB" sz="4500" b="0" i="0" u="none" strike="noStrike" cap="none" spc="0" normalizeH="0" baseline="-2500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83C236F-ECF8-D4D0-7B8D-02EAFFCF98C6}"/>
              </a:ext>
            </a:extLst>
          </p:cNvPr>
          <p:cNvSpPr txBox="1"/>
          <p:nvPr/>
        </p:nvSpPr>
        <p:spPr>
          <a:xfrm>
            <a:off x="5922584" y="1342291"/>
            <a:ext cx="12538832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b="1" dirty="0">
                <a:solidFill>
                  <a:srgbClr val="002060"/>
                </a:solidFill>
              </a:rPr>
              <a:t>CLUE: </a:t>
            </a:r>
            <a:r>
              <a:rPr lang="en-GB" b="1" i="1" dirty="0">
                <a:solidFill>
                  <a:srgbClr val="002060"/>
                </a:solidFill>
              </a:rPr>
              <a:t>______________</a:t>
            </a:r>
            <a:r>
              <a:rPr lang="en-GB" i="1" dirty="0">
                <a:solidFill>
                  <a:srgbClr val="002060"/>
                </a:solidFill>
              </a:rPr>
              <a:t> </a:t>
            </a:r>
            <a:endParaRPr kumimoji="0" lang="en-GB" sz="4800" b="0" i="1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6" name="Andrew Cheyne…">
            <a:extLst>
              <a:ext uri="{FF2B5EF4-FFF2-40B4-BE49-F238E27FC236}">
                <a16:creationId xmlns:a16="http://schemas.microsoft.com/office/drawing/2014/main" id="{FA83E398-C371-1BA2-CCF4-3D1E7A85F7D4}"/>
              </a:ext>
            </a:extLst>
          </p:cNvPr>
          <p:cNvSpPr txBox="1">
            <a:spLocks/>
          </p:cNvSpPr>
          <p:nvPr/>
        </p:nvSpPr>
        <p:spPr>
          <a:xfrm>
            <a:off x="241220" y="11953542"/>
            <a:ext cx="13954840" cy="1762458"/>
          </a:xfrm>
          <a:prstGeom prst="rect">
            <a:avLst/>
          </a:prstGeom>
        </p:spPr>
        <p:txBody>
          <a:bodyPr anchor="b">
            <a:normAutofit/>
          </a:bodyPr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defTabSz="825500" hangingPunct="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 b="1">
                <a:solidFill>
                  <a:srgbClr val="FFFFFF"/>
                </a:solidFill>
              </a:defRPr>
            </a:pPr>
            <a:r>
              <a:rPr lang="en-GB" sz="2000" b="1" dirty="0">
                <a:solidFill>
                  <a:srgbClr val="002060"/>
                </a:solidFill>
              </a:rPr>
              <a:t>Andrew Cheyne – HUGS 2025</a:t>
            </a:r>
          </a:p>
          <a:p>
            <a:pPr marL="0" indent="0" defTabSz="825500" hangingPunct="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 b="1">
                <a:solidFill>
                  <a:srgbClr val="A7C6FF"/>
                </a:solidFill>
              </a:defRPr>
            </a:pPr>
            <a:r>
              <a:rPr lang="en-GB" sz="2000" b="1" u="sng" dirty="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a.cheyne.1@research.gla.ac.uk</a:t>
            </a:r>
          </a:p>
        </p:txBody>
      </p:sp>
      <p:pic>
        <p:nvPicPr>
          <p:cNvPr id="9" name="Picture 8" descr="A blue and black logo&#10;&#10;AI-generated content may be incorrect.">
            <a:extLst>
              <a:ext uri="{FF2B5EF4-FFF2-40B4-BE49-F238E27FC236}">
                <a16:creationId xmlns:a16="http://schemas.microsoft.com/office/drawing/2014/main" id="{1A7F6091-0C2A-98AE-60B2-BAB725ACC3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3294" y="12443493"/>
            <a:ext cx="5135879" cy="13152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4D2450-BB6F-8810-455F-E7EA282AF898}"/>
              </a:ext>
            </a:extLst>
          </p:cNvPr>
          <p:cNvSpPr txBox="1"/>
          <p:nvPr/>
        </p:nvSpPr>
        <p:spPr>
          <a:xfrm>
            <a:off x="11071860" y="1321757"/>
            <a:ext cx="4229100" cy="13472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820" b="0" i="1" strike="noStrike" cap="none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Segoe Print" panose="02000600000000000000" pitchFamily="2" charset="0"/>
                <a:ea typeface="Wandohope" panose="020B0503020000020004" pitchFamily="18" charset="-128"/>
                <a:sym typeface="Helvetica Neue"/>
              </a:rPr>
              <a:t>This talk</a:t>
            </a:r>
          </a:p>
        </p:txBody>
      </p:sp>
      <p:pic>
        <p:nvPicPr>
          <p:cNvPr id="1026" name="Picture 2" descr="Jefferson Lab opens new center to expand innovation">
            <a:extLst>
              <a:ext uri="{FF2B5EF4-FFF2-40B4-BE49-F238E27FC236}">
                <a16:creationId xmlns:a16="http://schemas.microsoft.com/office/drawing/2014/main" id="{C9A65939-B389-6529-1A85-13543650F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517" y="12784914"/>
            <a:ext cx="3234074" cy="101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1003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Recoil Polarimet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7030A0"/>
          </a:solidFill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dirty="0"/>
              <a:t>Bonus: </a:t>
            </a:r>
            <a:r>
              <a:rPr lang="en-GB" noProof="0" dirty="0"/>
              <a:t>Recoil Polarimetry</a:t>
            </a:r>
          </a:p>
        </p:txBody>
      </p:sp>
      <p:sp>
        <p:nvSpPr>
          <p:cNvPr id="439" name="Producing an asymmetry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lang="en-GB" noProof="0" dirty="0"/>
              <a:t>Producing an asymmetry</a:t>
            </a:r>
          </a:p>
        </p:txBody>
      </p:sp>
      <p:pic>
        <p:nvPicPr>
          <p:cNvPr id="441" name="GLA_logo-white.png" descr="GLA_logo-whit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2" name="equation.pdf"/>
              <p:cNvSpPr txBox="1"/>
              <p:nvPr/>
            </p:nvSpPr>
            <p:spPr>
              <a:xfrm>
                <a:off x="2684509" y="14596045"/>
                <a:ext cx="14945261" cy="128393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(1+</m:t>
                      </m:r>
                      <m:sSub>
                        <m:sSubPr>
                          <m:ctrlP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)−</m:t>
                      </m:r>
                      <m:sSub>
                        <m:sSubPr>
                          <m:ctrlP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GB" sz="4700" noProof="0" dirty="0">
                  <a:solidFill>
                    <a:srgbClr val="93E3FD"/>
                  </a:solidFill>
                </a:endParaRPr>
              </a:p>
            </p:txBody>
          </p:sp>
        </mc:Choice>
        <mc:Fallback xmlns="">
          <p:sp>
            <p:nvSpPr>
              <p:cNvPr id="442" name="equation.pdf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4509" y="14596045"/>
                <a:ext cx="14945261" cy="1283933"/>
              </a:xfrm>
              <a:prstGeom prst="rect">
                <a:avLst/>
              </a:prstGeom>
              <a:blipFill>
                <a:blip r:embed="rId5"/>
                <a:stretch>
                  <a:fillRect l="-41" r="-8728" b="-710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3" name="planview_CE (2).png" descr="planview_CE (2).png"/>
          <p:cNvPicPr>
            <a:picLocks noChangeAspect="1"/>
          </p:cNvPicPr>
          <p:nvPr/>
        </p:nvPicPr>
        <p:blipFill>
          <a:blip r:embed="rId6"/>
          <a:srcRect l="10164" t="2834" r="4630" b="2323"/>
          <a:stretch>
            <a:fillRect/>
          </a:stretch>
        </p:blipFill>
        <p:spPr>
          <a:xfrm>
            <a:off x="3324393" y="8385298"/>
            <a:ext cx="6111481" cy="51753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869" y="0"/>
                </a:moveTo>
                <a:cubicBezTo>
                  <a:pt x="6751" y="0"/>
                  <a:pt x="6662" y="70"/>
                  <a:pt x="6444" y="326"/>
                </a:cubicBezTo>
                <a:cubicBezTo>
                  <a:pt x="6344" y="443"/>
                  <a:pt x="6229" y="568"/>
                  <a:pt x="6187" y="605"/>
                </a:cubicBezTo>
                <a:cubicBezTo>
                  <a:pt x="6146" y="641"/>
                  <a:pt x="5975" y="823"/>
                  <a:pt x="5808" y="1007"/>
                </a:cubicBezTo>
                <a:cubicBezTo>
                  <a:pt x="5642" y="1191"/>
                  <a:pt x="5385" y="1471"/>
                  <a:pt x="5238" y="1628"/>
                </a:cubicBezTo>
                <a:cubicBezTo>
                  <a:pt x="4963" y="1921"/>
                  <a:pt x="4919" y="1982"/>
                  <a:pt x="4919" y="2080"/>
                </a:cubicBezTo>
                <a:cubicBezTo>
                  <a:pt x="4919" y="2134"/>
                  <a:pt x="4698" y="2428"/>
                  <a:pt x="4658" y="2428"/>
                </a:cubicBezTo>
                <a:cubicBezTo>
                  <a:pt x="4648" y="2428"/>
                  <a:pt x="4596" y="2386"/>
                  <a:pt x="4542" y="2335"/>
                </a:cubicBezTo>
                <a:cubicBezTo>
                  <a:pt x="4401" y="2203"/>
                  <a:pt x="4310" y="2213"/>
                  <a:pt x="4122" y="2378"/>
                </a:cubicBezTo>
                <a:cubicBezTo>
                  <a:pt x="4039" y="2452"/>
                  <a:pt x="3934" y="2556"/>
                  <a:pt x="3892" y="2609"/>
                </a:cubicBezTo>
                <a:cubicBezTo>
                  <a:pt x="3850" y="2662"/>
                  <a:pt x="3809" y="2705"/>
                  <a:pt x="3800" y="2705"/>
                </a:cubicBezTo>
                <a:cubicBezTo>
                  <a:pt x="3791" y="2705"/>
                  <a:pt x="3724" y="2618"/>
                  <a:pt x="3653" y="2513"/>
                </a:cubicBezTo>
                <a:cubicBezTo>
                  <a:pt x="3581" y="2407"/>
                  <a:pt x="3425" y="2198"/>
                  <a:pt x="3306" y="2051"/>
                </a:cubicBezTo>
                <a:cubicBezTo>
                  <a:pt x="3112" y="1809"/>
                  <a:pt x="3081" y="1782"/>
                  <a:pt x="2996" y="1782"/>
                </a:cubicBezTo>
                <a:cubicBezTo>
                  <a:pt x="2890" y="1782"/>
                  <a:pt x="2832" y="1824"/>
                  <a:pt x="2644" y="2027"/>
                </a:cubicBezTo>
                <a:cubicBezTo>
                  <a:pt x="2473" y="2212"/>
                  <a:pt x="2317" y="2379"/>
                  <a:pt x="2096" y="2612"/>
                </a:cubicBezTo>
                <a:cubicBezTo>
                  <a:pt x="1995" y="2718"/>
                  <a:pt x="1890" y="2834"/>
                  <a:pt x="1861" y="2870"/>
                </a:cubicBezTo>
                <a:cubicBezTo>
                  <a:pt x="1833" y="2907"/>
                  <a:pt x="1739" y="2999"/>
                  <a:pt x="1652" y="3077"/>
                </a:cubicBezTo>
                <a:cubicBezTo>
                  <a:pt x="1566" y="3156"/>
                  <a:pt x="1461" y="3277"/>
                  <a:pt x="1421" y="3346"/>
                </a:cubicBezTo>
                <a:cubicBezTo>
                  <a:pt x="1349" y="3469"/>
                  <a:pt x="1348" y="3473"/>
                  <a:pt x="1393" y="3554"/>
                </a:cubicBezTo>
                <a:cubicBezTo>
                  <a:pt x="1418" y="3600"/>
                  <a:pt x="1506" y="3722"/>
                  <a:pt x="1589" y="3824"/>
                </a:cubicBezTo>
                <a:cubicBezTo>
                  <a:pt x="1871" y="4173"/>
                  <a:pt x="2159" y="4563"/>
                  <a:pt x="2160" y="4600"/>
                </a:cubicBezTo>
                <a:cubicBezTo>
                  <a:pt x="2160" y="4619"/>
                  <a:pt x="2117" y="4681"/>
                  <a:pt x="2063" y="4737"/>
                </a:cubicBezTo>
                <a:cubicBezTo>
                  <a:pt x="1709" y="5111"/>
                  <a:pt x="1701" y="5153"/>
                  <a:pt x="1924" y="5429"/>
                </a:cubicBezTo>
                <a:cubicBezTo>
                  <a:pt x="2106" y="5654"/>
                  <a:pt x="2167" y="5698"/>
                  <a:pt x="2268" y="5674"/>
                </a:cubicBezTo>
                <a:lnTo>
                  <a:pt x="2345" y="5656"/>
                </a:lnTo>
                <a:lnTo>
                  <a:pt x="2302" y="5739"/>
                </a:lnTo>
                <a:cubicBezTo>
                  <a:pt x="2278" y="5785"/>
                  <a:pt x="2167" y="5906"/>
                  <a:pt x="2054" y="6007"/>
                </a:cubicBezTo>
                <a:cubicBezTo>
                  <a:pt x="1940" y="6109"/>
                  <a:pt x="1847" y="6202"/>
                  <a:pt x="1847" y="6214"/>
                </a:cubicBezTo>
                <a:cubicBezTo>
                  <a:pt x="1847" y="6254"/>
                  <a:pt x="1577" y="6474"/>
                  <a:pt x="1484" y="6511"/>
                </a:cubicBezTo>
                <a:cubicBezTo>
                  <a:pt x="1359" y="6560"/>
                  <a:pt x="1275" y="6663"/>
                  <a:pt x="1275" y="6764"/>
                </a:cubicBezTo>
                <a:cubicBezTo>
                  <a:pt x="1275" y="6826"/>
                  <a:pt x="1248" y="6872"/>
                  <a:pt x="1174" y="6936"/>
                </a:cubicBezTo>
                <a:cubicBezTo>
                  <a:pt x="1092" y="7007"/>
                  <a:pt x="736" y="7391"/>
                  <a:pt x="373" y="7798"/>
                </a:cubicBezTo>
                <a:cubicBezTo>
                  <a:pt x="340" y="7835"/>
                  <a:pt x="313" y="7879"/>
                  <a:pt x="313" y="7897"/>
                </a:cubicBezTo>
                <a:cubicBezTo>
                  <a:pt x="313" y="7915"/>
                  <a:pt x="264" y="7929"/>
                  <a:pt x="206" y="7929"/>
                </a:cubicBezTo>
                <a:cubicBezTo>
                  <a:pt x="77" y="7929"/>
                  <a:pt x="0" y="7974"/>
                  <a:pt x="0" y="8049"/>
                </a:cubicBezTo>
                <a:cubicBezTo>
                  <a:pt x="0" y="8133"/>
                  <a:pt x="65" y="8181"/>
                  <a:pt x="212" y="8208"/>
                </a:cubicBezTo>
                <a:cubicBezTo>
                  <a:pt x="326" y="8230"/>
                  <a:pt x="515" y="8331"/>
                  <a:pt x="858" y="8553"/>
                </a:cubicBezTo>
                <a:cubicBezTo>
                  <a:pt x="909" y="8585"/>
                  <a:pt x="1028" y="8662"/>
                  <a:pt x="1124" y="8724"/>
                </a:cubicBezTo>
                <a:cubicBezTo>
                  <a:pt x="1425" y="8917"/>
                  <a:pt x="1885" y="9228"/>
                  <a:pt x="1953" y="9282"/>
                </a:cubicBezTo>
                <a:cubicBezTo>
                  <a:pt x="1988" y="9310"/>
                  <a:pt x="2057" y="9350"/>
                  <a:pt x="2107" y="9370"/>
                </a:cubicBezTo>
                <a:cubicBezTo>
                  <a:pt x="2156" y="9389"/>
                  <a:pt x="2228" y="9437"/>
                  <a:pt x="2264" y="9476"/>
                </a:cubicBezTo>
                <a:cubicBezTo>
                  <a:pt x="2300" y="9514"/>
                  <a:pt x="2382" y="9571"/>
                  <a:pt x="2446" y="9603"/>
                </a:cubicBezTo>
                <a:cubicBezTo>
                  <a:pt x="2511" y="9635"/>
                  <a:pt x="2582" y="9677"/>
                  <a:pt x="2603" y="9697"/>
                </a:cubicBezTo>
                <a:cubicBezTo>
                  <a:pt x="2625" y="9717"/>
                  <a:pt x="2741" y="9793"/>
                  <a:pt x="2863" y="9865"/>
                </a:cubicBezTo>
                <a:cubicBezTo>
                  <a:pt x="3150" y="10034"/>
                  <a:pt x="3246" y="10096"/>
                  <a:pt x="3286" y="10135"/>
                </a:cubicBezTo>
                <a:cubicBezTo>
                  <a:pt x="3305" y="10152"/>
                  <a:pt x="3621" y="10348"/>
                  <a:pt x="3989" y="10569"/>
                </a:cubicBezTo>
                <a:cubicBezTo>
                  <a:pt x="4652" y="10966"/>
                  <a:pt x="4891" y="11134"/>
                  <a:pt x="4892" y="11210"/>
                </a:cubicBezTo>
                <a:cubicBezTo>
                  <a:pt x="4893" y="11231"/>
                  <a:pt x="4869" y="11313"/>
                  <a:pt x="4839" y="11393"/>
                </a:cubicBezTo>
                <a:cubicBezTo>
                  <a:pt x="4661" y="11867"/>
                  <a:pt x="4598" y="12029"/>
                  <a:pt x="4463" y="12369"/>
                </a:cubicBezTo>
                <a:cubicBezTo>
                  <a:pt x="4396" y="12538"/>
                  <a:pt x="4333" y="12705"/>
                  <a:pt x="4322" y="12738"/>
                </a:cubicBezTo>
                <a:cubicBezTo>
                  <a:pt x="4277" y="12876"/>
                  <a:pt x="4176" y="13108"/>
                  <a:pt x="4157" y="13118"/>
                </a:cubicBezTo>
                <a:cubicBezTo>
                  <a:pt x="4147" y="13123"/>
                  <a:pt x="4138" y="13147"/>
                  <a:pt x="4138" y="13169"/>
                </a:cubicBezTo>
                <a:cubicBezTo>
                  <a:pt x="4138" y="13191"/>
                  <a:pt x="4116" y="13263"/>
                  <a:pt x="4087" y="13328"/>
                </a:cubicBezTo>
                <a:cubicBezTo>
                  <a:pt x="4019" y="13485"/>
                  <a:pt x="3904" y="13790"/>
                  <a:pt x="3904" y="13815"/>
                </a:cubicBezTo>
                <a:cubicBezTo>
                  <a:pt x="3904" y="13839"/>
                  <a:pt x="3752" y="14227"/>
                  <a:pt x="3672" y="14406"/>
                </a:cubicBezTo>
                <a:cubicBezTo>
                  <a:pt x="3659" y="14436"/>
                  <a:pt x="3613" y="14550"/>
                  <a:pt x="3571" y="14660"/>
                </a:cubicBezTo>
                <a:cubicBezTo>
                  <a:pt x="3529" y="14769"/>
                  <a:pt x="3452" y="14963"/>
                  <a:pt x="3400" y="15092"/>
                </a:cubicBezTo>
                <a:cubicBezTo>
                  <a:pt x="3348" y="15220"/>
                  <a:pt x="3305" y="15338"/>
                  <a:pt x="3305" y="15354"/>
                </a:cubicBezTo>
                <a:cubicBezTo>
                  <a:pt x="3304" y="15369"/>
                  <a:pt x="3281" y="15416"/>
                  <a:pt x="3253" y="15458"/>
                </a:cubicBezTo>
                <a:cubicBezTo>
                  <a:pt x="3225" y="15500"/>
                  <a:pt x="3203" y="15580"/>
                  <a:pt x="3202" y="15635"/>
                </a:cubicBezTo>
                <a:cubicBezTo>
                  <a:pt x="3202" y="15690"/>
                  <a:pt x="3190" y="15734"/>
                  <a:pt x="3176" y="15734"/>
                </a:cubicBezTo>
                <a:cubicBezTo>
                  <a:pt x="3132" y="15734"/>
                  <a:pt x="3147" y="15906"/>
                  <a:pt x="3195" y="15956"/>
                </a:cubicBezTo>
                <a:cubicBezTo>
                  <a:pt x="3236" y="15999"/>
                  <a:pt x="3488" y="16147"/>
                  <a:pt x="3761" y="16288"/>
                </a:cubicBezTo>
                <a:cubicBezTo>
                  <a:pt x="3818" y="16317"/>
                  <a:pt x="3946" y="16387"/>
                  <a:pt x="4047" y="16442"/>
                </a:cubicBezTo>
                <a:cubicBezTo>
                  <a:pt x="4278" y="16569"/>
                  <a:pt x="4535" y="16707"/>
                  <a:pt x="4685" y="16786"/>
                </a:cubicBezTo>
                <a:cubicBezTo>
                  <a:pt x="4749" y="16820"/>
                  <a:pt x="4856" y="16879"/>
                  <a:pt x="4922" y="16917"/>
                </a:cubicBezTo>
                <a:cubicBezTo>
                  <a:pt x="4988" y="16955"/>
                  <a:pt x="5145" y="17038"/>
                  <a:pt x="5273" y="17101"/>
                </a:cubicBezTo>
                <a:cubicBezTo>
                  <a:pt x="5400" y="17164"/>
                  <a:pt x="5592" y="17263"/>
                  <a:pt x="5699" y="17323"/>
                </a:cubicBezTo>
                <a:cubicBezTo>
                  <a:pt x="5872" y="17419"/>
                  <a:pt x="5909" y="17429"/>
                  <a:pt x="6033" y="17412"/>
                </a:cubicBezTo>
                <a:cubicBezTo>
                  <a:pt x="6110" y="17402"/>
                  <a:pt x="6207" y="17372"/>
                  <a:pt x="6249" y="17346"/>
                </a:cubicBezTo>
                <a:cubicBezTo>
                  <a:pt x="6327" y="17298"/>
                  <a:pt x="6504" y="17041"/>
                  <a:pt x="6506" y="16973"/>
                </a:cubicBezTo>
                <a:cubicBezTo>
                  <a:pt x="6506" y="16953"/>
                  <a:pt x="6527" y="16890"/>
                  <a:pt x="6553" y="16834"/>
                </a:cubicBezTo>
                <a:cubicBezTo>
                  <a:pt x="6579" y="16779"/>
                  <a:pt x="6617" y="16685"/>
                  <a:pt x="6636" y="16626"/>
                </a:cubicBezTo>
                <a:cubicBezTo>
                  <a:pt x="6709" y="16401"/>
                  <a:pt x="6828" y="16075"/>
                  <a:pt x="6879" y="15965"/>
                </a:cubicBezTo>
                <a:cubicBezTo>
                  <a:pt x="6984" y="15732"/>
                  <a:pt x="7102" y="15448"/>
                  <a:pt x="7154" y="15304"/>
                </a:cubicBezTo>
                <a:cubicBezTo>
                  <a:pt x="7333" y="14802"/>
                  <a:pt x="7440" y="14527"/>
                  <a:pt x="7515" y="14368"/>
                </a:cubicBezTo>
                <a:cubicBezTo>
                  <a:pt x="7532" y="14334"/>
                  <a:pt x="7573" y="14237"/>
                  <a:pt x="7608" y="14153"/>
                </a:cubicBezTo>
                <a:cubicBezTo>
                  <a:pt x="7643" y="14068"/>
                  <a:pt x="7697" y="13940"/>
                  <a:pt x="7727" y="13868"/>
                </a:cubicBezTo>
                <a:cubicBezTo>
                  <a:pt x="7862" y="13550"/>
                  <a:pt x="7886" y="13482"/>
                  <a:pt x="7886" y="13432"/>
                </a:cubicBezTo>
                <a:cubicBezTo>
                  <a:pt x="7886" y="13355"/>
                  <a:pt x="7940" y="13306"/>
                  <a:pt x="8023" y="13306"/>
                </a:cubicBezTo>
                <a:cubicBezTo>
                  <a:pt x="8075" y="13306"/>
                  <a:pt x="8127" y="13344"/>
                  <a:pt x="8199" y="13431"/>
                </a:cubicBezTo>
                <a:cubicBezTo>
                  <a:pt x="8255" y="13498"/>
                  <a:pt x="8322" y="13553"/>
                  <a:pt x="8347" y="13553"/>
                </a:cubicBezTo>
                <a:cubicBezTo>
                  <a:pt x="8373" y="13554"/>
                  <a:pt x="8416" y="13575"/>
                  <a:pt x="8444" y="13600"/>
                </a:cubicBezTo>
                <a:cubicBezTo>
                  <a:pt x="8472" y="13624"/>
                  <a:pt x="8521" y="13644"/>
                  <a:pt x="8553" y="13644"/>
                </a:cubicBezTo>
                <a:cubicBezTo>
                  <a:pt x="8613" y="13644"/>
                  <a:pt x="8784" y="13742"/>
                  <a:pt x="8920" y="13851"/>
                </a:cubicBezTo>
                <a:cubicBezTo>
                  <a:pt x="9028" y="13939"/>
                  <a:pt x="9346" y="14123"/>
                  <a:pt x="9430" y="14148"/>
                </a:cubicBezTo>
                <a:cubicBezTo>
                  <a:pt x="9471" y="14160"/>
                  <a:pt x="9577" y="14210"/>
                  <a:pt x="9667" y="14260"/>
                </a:cubicBezTo>
                <a:cubicBezTo>
                  <a:pt x="9757" y="14310"/>
                  <a:pt x="9849" y="14352"/>
                  <a:pt x="9871" y="14352"/>
                </a:cubicBezTo>
                <a:cubicBezTo>
                  <a:pt x="9934" y="14352"/>
                  <a:pt x="10087" y="14435"/>
                  <a:pt x="10127" y="14492"/>
                </a:cubicBezTo>
                <a:cubicBezTo>
                  <a:pt x="10171" y="14555"/>
                  <a:pt x="10352" y="14657"/>
                  <a:pt x="10422" y="14658"/>
                </a:cubicBezTo>
                <a:cubicBezTo>
                  <a:pt x="10496" y="14659"/>
                  <a:pt x="10566" y="14568"/>
                  <a:pt x="10566" y="14472"/>
                </a:cubicBezTo>
                <a:cubicBezTo>
                  <a:pt x="10566" y="14426"/>
                  <a:pt x="10588" y="14335"/>
                  <a:pt x="10615" y="14270"/>
                </a:cubicBezTo>
                <a:cubicBezTo>
                  <a:pt x="10642" y="14205"/>
                  <a:pt x="10678" y="14114"/>
                  <a:pt x="10694" y="14067"/>
                </a:cubicBezTo>
                <a:cubicBezTo>
                  <a:pt x="10717" y="13999"/>
                  <a:pt x="10732" y="13987"/>
                  <a:pt x="10768" y="14009"/>
                </a:cubicBezTo>
                <a:cubicBezTo>
                  <a:pt x="10793" y="14024"/>
                  <a:pt x="10873" y="14067"/>
                  <a:pt x="10945" y="14105"/>
                </a:cubicBezTo>
                <a:cubicBezTo>
                  <a:pt x="11128" y="14202"/>
                  <a:pt x="11764" y="14574"/>
                  <a:pt x="11764" y="14583"/>
                </a:cubicBezTo>
                <a:cubicBezTo>
                  <a:pt x="11764" y="14608"/>
                  <a:pt x="11608" y="14782"/>
                  <a:pt x="11586" y="14782"/>
                </a:cubicBezTo>
                <a:cubicBezTo>
                  <a:pt x="11537" y="14782"/>
                  <a:pt x="11478" y="14878"/>
                  <a:pt x="11478" y="14956"/>
                </a:cubicBezTo>
                <a:cubicBezTo>
                  <a:pt x="11478" y="14998"/>
                  <a:pt x="11469" y="15028"/>
                  <a:pt x="11458" y="15022"/>
                </a:cubicBezTo>
                <a:cubicBezTo>
                  <a:pt x="11448" y="15017"/>
                  <a:pt x="11366" y="14968"/>
                  <a:pt x="11277" y="14913"/>
                </a:cubicBezTo>
                <a:cubicBezTo>
                  <a:pt x="11089" y="14797"/>
                  <a:pt x="11062" y="14793"/>
                  <a:pt x="10980" y="14872"/>
                </a:cubicBezTo>
                <a:lnTo>
                  <a:pt x="10918" y="14931"/>
                </a:lnTo>
                <a:lnTo>
                  <a:pt x="10970" y="15012"/>
                </a:lnTo>
                <a:cubicBezTo>
                  <a:pt x="11020" y="15090"/>
                  <a:pt x="11174" y="15205"/>
                  <a:pt x="11465" y="15383"/>
                </a:cubicBezTo>
                <a:cubicBezTo>
                  <a:pt x="11537" y="15427"/>
                  <a:pt x="11666" y="15517"/>
                  <a:pt x="11752" y="15582"/>
                </a:cubicBezTo>
                <a:cubicBezTo>
                  <a:pt x="11837" y="15648"/>
                  <a:pt x="12013" y="15766"/>
                  <a:pt x="12141" y="15844"/>
                </a:cubicBezTo>
                <a:cubicBezTo>
                  <a:pt x="12270" y="15922"/>
                  <a:pt x="12417" y="16012"/>
                  <a:pt x="12467" y="16048"/>
                </a:cubicBezTo>
                <a:cubicBezTo>
                  <a:pt x="12517" y="16083"/>
                  <a:pt x="12779" y="16244"/>
                  <a:pt x="13050" y="16405"/>
                </a:cubicBezTo>
                <a:cubicBezTo>
                  <a:pt x="13321" y="16566"/>
                  <a:pt x="13620" y="16760"/>
                  <a:pt x="13714" y="16836"/>
                </a:cubicBezTo>
                <a:cubicBezTo>
                  <a:pt x="13963" y="17038"/>
                  <a:pt x="14535" y="17394"/>
                  <a:pt x="14612" y="17394"/>
                </a:cubicBezTo>
                <a:cubicBezTo>
                  <a:pt x="14628" y="17394"/>
                  <a:pt x="14668" y="17372"/>
                  <a:pt x="14701" y="17344"/>
                </a:cubicBezTo>
                <a:cubicBezTo>
                  <a:pt x="14745" y="17309"/>
                  <a:pt x="14757" y="17277"/>
                  <a:pt x="14746" y="17227"/>
                </a:cubicBezTo>
                <a:cubicBezTo>
                  <a:pt x="14734" y="17168"/>
                  <a:pt x="14748" y="17149"/>
                  <a:pt x="14843" y="17106"/>
                </a:cubicBezTo>
                <a:cubicBezTo>
                  <a:pt x="15008" y="17031"/>
                  <a:pt x="15023" y="17038"/>
                  <a:pt x="15003" y="17172"/>
                </a:cubicBezTo>
                <a:cubicBezTo>
                  <a:pt x="14992" y="17246"/>
                  <a:pt x="14958" y="17312"/>
                  <a:pt x="14910" y="17358"/>
                </a:cubicBezTo>
                <a:cubicBezTo>
                  <a:pt x="14869" y="17397"/>
                  <a:pt x="14836" y="17447"/>
                  <a:pt x="14836" y="17469"/>
                </a:cubicBezTo>
                <a:cubicBezTo>
                  <a:pt x="14836" y="17569"/>
                  <a:pt x="14991" y="17696"/>
                  <a:pt x="15512" y="18017"/>
                </a:cubicBezTo>
                <a:cubicBezTo>
                  <a:pt x="15648" y="18101"/>
                  <a:pt x="15795" y="18191"/>
                  <a:pt x="15837" y="18217"/>
                </a:cubicBezTo>
                <a:cubicBezTo>
                  <a:pt x="15880" y="18244"/>
                  <a:pt x="15921" y="18275"/>
                  <a:pt x="15929" y="18287"/>
                </a:cubicBezTo>
                <a:cubicBezTo>
                  <a:pt x="15936" y="18298"/>
                  <a:pt x="15988" y="18338"/>
                  <a:pt x="16045" y="18375"/>
                </a:cubicBezTo>
                <a:cubicBezTo>
                  <a:pt x="16445" y="18632"/>
                  <a:pt x="16923" y="18953"/>
                  <a:pt x="16976" y="19002"/>
                </a:cubicBezTo>
                <a:cubicBezTo>
                  <a:pt x="17038" y="19059"/>
                  <a:pt x="17033" y="19170"/>
                  <a:pt x="16965" y="19300"/>
                </a:cubicBezTo>
                <a:cubicBezTo>
                  <a:pt x="16844" y="19534"/>
                  <a:pt x="16814" y="19612"/>
                  <a:pt x="16814" y="19685"/>
                </a:cubicBezTo>
                <a:cubicBezTo>
                  <a:pt x="16814" y="19726"/>
                  <a:pt x="16801" y="19761"/>
                  <a:pt x="16787" y="19761"/>
                </a:cubicBezTo>
                <a:cubicBezTo>
                  <a:pt x="16773" y="19761"/>
                  <a:pt x="16762" y="19794"/>
                  <a:pt x="16762" y="19835"/>
                </a:cubicBezTo>
                <a:cubicBezTo>
                  <a:pt x="16762" y="19877"/>
                  <a:pt x="16749" y="19919"/>
                  <a:pt x="16735" y="19930"/>
                </a:cubicBezTo>
                <a:cubicBezTo>
                  <a:pt x="16689" y="19963"/>
                  <a:pt x="16705" y="20154"/>
                  <a:pt x="16759" y="20213"/>
                </a:cubicBezTo>
                <a:cubicBezTo>
                  <a:pt x="16787" y="20243"/>
                  <a:pt x="16890" y="20301"/>
                  <a:pt x="16988" y="20342"/>
                </a:cubicBezTo>
                <a:cubicBezTo>
                  <a:pt x="17085" y="20383"/>
                  <a:pt x="17188" y="20434"/>
                  <a:pt x="17216" y="20455"/>
                </a:cubicBezTo>
                <a:cubicBezTo>
                  <a:pt x="17245" y="20476"/>
                  <a:pt x="17298" y="20502"/>
                  <a:pt x="17334" y="20514"/>
                </a:cubicBezTo>
                <a:cubicBezTo>
                  <a:pt x="17370" y="20527"/>
                  <a:pt x="17540" y="20616"/>
                  <a:pt x="17711" y="20713"/>
                </a:cubicBezTo>
                <a:cubicBezTo>
                  <a:pt x="18023" y="20889"/>
                  <a:pt x="18318" y="21052"/>
                  <a:pt x="18466" y="21129"/>
                </a:cubicBezTo>
                <a:cubicBezTo>
                  <a:pt x="18509" y="21151"/>
                  <a:pt x="18638" y="21222"/>
                  <a:pt x="18752" y="21285"/>
                </a:cubicBezTo>
                <a:cubicBezTo>
                  <a:pt x="19094" y="21471"/>
                  <a:pt x="19291" y="21552"/>
                  <a:pt x="19442" y="21574"/>
                </a:cubicBezTo>
                <a:cubicBezTo>
                  <a:pt x="19560" y="21591"/>
                  <a:pt x="19628" y="21600"/>
                  <a:pt x="19674" y="21598"/>
                </a:cubicBezTo>
                <a:cubicBezTo>
                  <a:pt x="19720" y="21595"/>
                  <a:pt x="19743" y="21583"/>
                  <a:pt x="19773" y="21558"/>
                </a:cubicBezTo>
                <a:cubicBezTo>
                  <a:pt x="19828" y="21513"/>
                  <a:pt x="20067" y="20978"/>
                  <a:pt x="20067" y="20900"/>
                </a:cubicBezTo>
                <a:cubicBezTo>
                  <a:pt x="20067" y="20880"/>
                  <a:pt x="20102" y="20802"/>
                  <a:pt x="20145" y="20728"/>
                </a:cubicBezTo>
                <a:cubicBezTo>
                  <a:pt x="20188" y="20654"/>
                  <a:pt x="20222" y="20576"/>
                  <a:pt x="20222" y="20553"/>
                </a:cubicBezTo>
                <a:cubicBezTo>
                  <a:pt x="20222" y="20529"/>
                  <a:pt x="20258" y="20428"/>
                  <a:pt x="20301" y="20329"/>
                </a:cubicBezTo>
                <a:cubicBezTo>
                  <a:pt x="20344" y="20230"/>
                  <a:pt x="20379" y="20133"/>
                  <a:pt x="20379" y="20114"/>
                </a:cubicBezTo>
                <a:cubicBezTo>
                  <a:pt x="20379" y="20094"/>
                  <a:pt x="20407" y="20039"/>
                  <a:pt x="20441" y="19993"/>
                </a:cubicBezTo>
                <a:cubicBezTo>
                  <a:pt x="20522" y="19881"/>
                  <a:pt x="20614" y="19677"/>
                  <a:pt x="20614" y="19607"/>
                </a:cubicBezTo>
                <a:cubicBezTo>
                  <a:pt x="20614" y="19555"/>
                  <a:pt x="20647" y="19462"/>
                  <a:pt x="20772" y="19173"/>
                </a:cubicBezTo>
                <a:cubicBezTo>
                  <a:pt x="20799" y="19111"/>
                  <a:pt x="20821" y="19041"/>
                  <a:pt x="20821" y="19016"/>
                </a:cubicBezTo>
                <a:cubicBezTo>
                  <a:pt x="20821" y="18990"/>
                  <a:pt x="20862" y="18876"/>
                  <a:pt x="20912" y="18760"/>
                </a:cubicBezTo>
                <a:cubicBezTo>
                  <a:pt x="20962" y="18645"/>
                  <a:pt x="21003" y="18527"/>
                  <a:pt x="21003" y="18500"/>
                </a:cubicBezTo>
                <a:cubicBezTo>
                  <a:pt x="21003" y="18473"/>
                  <a:pt x="21014" y="18439"/>
                  <a:pt x="21027" y="18423"/>
                </a:cubicBezTo>
                <a:cubicBezTo>
                  <a:pt x="21064" y="18377"/>
                  <a:pt x="21159" y="18164"/>
                  <a:pt x="21159" y="18128"/>
                </a:cubicBezTo>
                <a:cubicBezTo>
                  <a:pt x="21159" y="18110"/>
                  <a:pt x="21181" y="18058"/>
                  <a:pt x="21208" y="18013"/>
                </a:cubicBezTo>
                <a:cubicBezTo>
                  <a:pt x="21235" y="17969"/>
                  <a:pt x="21277" y="17863"/>
                  <a:pt x="21301" y="17778"/>
                </a:cubicBezTo>
                <a:cubicBezTo>
                  <a:pt x="21325" y="17694"/>
                  <a:pt x="21367" y="17587"/>
                  <a:pt x="21395" y="17541"/>
                </a:cubicBezTo>
                <a:cubicBezTo>
                  <a:pt x="21423" y="17496"/>
                  <a:pt x="21447" y="17432"/>
                  <a:pt x="21447" y="17399"/>
                </a:cubicBezTo>
                <a:cubicBezTo>
                  <a:pt x="21447" y="17366"/>
                  <a:pt x="21481" y="17260"/>
                  <a:pt x="21524" y="17164"/>
                </a:cubicBezTo>
                <a:cubicBezTo>
                  <a:pt x="21574" y="17051"/>
                  <a:pt x="21599" y="16968"/>
                  <a:pt x="21600" y="16904"/>
                </a:cubicBezTo>
                <a:cubicBezTo>
                  <a:pt x="21600" y="16839"/>
                  <a:pt x="21576" y="16793"/>
                  <a:pt x="21527" y="16751"/>
                </a:cubicBezTo>
                <a:cubicBezTo>
                  <a:pt x="21485" y="16716"/>
                  <a:pt x="21446" y="16687"/>
                  <a:pt x="21440" y="16687"/>
                </a:cubicBezTo>
                <a:cubicBezTo>
                  <a:pt x="21434" y="16687"/>
                  <a:pt x="21379" y="16631"/>
                  <a:pt x="21318" y="16563"/>
                </a:cubicBezTo>
                <a:cubicBezTo>
                  <a:pt x="21225" y="16459"/>
                  <a:pt x="20872" y="16226"/>
                  <a:pt x="20806" y="16226"/>
                </a:cubicBezTo>
                <a:cubicBezTo>
                  <a:pt x="20795" y="16226"/>
                  <a:pt x="20709" y="16181"/>
                  <a:pt x="20615" y="16124"/>
                </a:cubicBezTo>
                <a:cubicBezTo>
                  <a:pt x="20521" y="16067"/>
                  <a:pt x="20415" y="16009"/>
                  <a:pt x="20379" y="15996"/>
                </a:cubicBezTo>
                <a:cubicBezTo>
                  <a:pt x="20344" y="15983"/>
                  <a:pt x="20161" y="15886"/>
                  <a:pt x="19975" y="15781"/>
                </a:cubicBezTo>
                <a:cubicBezTo>
                  <a:pt x="19789" y="15675"/>
                  <a:pt x="19567" y="15549"/>
                  <a:pt x="19482" y="15503"/>
                </a:cubicBezTo>
                <a:cubicBezTo>
                  <a:pt x="19249" y="15376"/>
                  <a:pt x="19022" y="15247"/>
                  <a:pt x="18942" y="15195"/>
                </a:cubicBezTo>
                <a:cubicBezTo>
                  <a:pt x="18894" y="15164"/>
                  <a:pt x="18840" y="15154"/>
                  <a:pt x="18779" y="15168"/>
                </a:cubicBezTo>
                <a:cubicBezTo>
                  <a:pt x="18683" y="15189"/>
                  <a:pt x="18557" y="15287"/>
                  <a:pt x="18557" y="15340"/>
                </a:cubicBezTo>
                <a:cubicBezTo>
                  <a:pt x="18557" y="15357"/>
                  <a:pt x="18522" y="15431"/>
                  <a:pt x="18479" y="15504"/>
                </a:cubicBezTo>
                <a:cubicBezTo>
                  <a:pt x="18436" y="15578"/>
                  <a:pt x="18402" y="15660"/>
                  <a:pt x="18402" y="15685"/>
                </a:cubicBezTo>
                <a:cubicBezTo>
                  <a:pt x="18402" y="15710"/>
                  <a:pt x="18392" y="15734"/>
                  <a:pt x="18381" y="15739"/>
                </a:cubicBezTo>
                <a:cubicBezTo>
                  <a:pt x="18369" y="15745"/>
                  <a:pt x="18326" y="15829"/>
                  <a:pt x="18287" y="15927"/>
                </a:cubicBezTo>
                <a:cubicBezTo>
                  <a:pt x="18247" y="16024"/>
                  <a:pt x="18200" y="16104"/>
                  <a:pt x="18181" y="16104"/>
                </a:cubicBezTo>
                <a:cubicBezTo>
                  <a:pt x="18163" y="16104"/>
                  <a:pt x="18097" y="16070"/>
                  <a:pt x="18034" y="16029"/>
                </a:cubicBezTo>
                <a:cubicBezTo>
                  <a:pt x="17971" y="15988"/>
                  <a:pt x="17775" y="15891"/>
                  <a:pt x="17599" y="15814"/>
                </a:cubicBezTo>
                <a:cubicBezTo>
                  <a:pt x="17424" y="15737"/>
                  <a:pt x="17207" y="15634"/>
                  <a:pt x="17118" y="15585"/>
                </a:cubicBezTo>
                <a:cubicBezTo>
                  <a:pt x="17029" y="15537"/>
                  <a:pt x="16834" y="15445"/>
                  <a:pt x="16683" y="15382"/>
                </a:cubicBezTo>
                <a:cubicBezTo>
                  <a:pt x="16533" y="15319"/>
                  <a:pt x="16340" y="15235"/>
                  <a:pt x="16254" y="15196"/>
                </a:cubicBezTo>
                <a:cubicBezTo>
                  <a:pt x="16168" y="15157"/>
                  <a:pt x="16068" y="15116"/>
                  <a:pt x="16032" y="15105"/>
                </a:cubicBezTo>
                <a:cubicBezTo>
                  <a:pt x="15961" y="15083"/>
                  <a:pt x="15811" y="15010"/>
                  <a:pt x="15739" y="14964"/>
                </a:cubicBezTo>
                <a:cubicBezTo>
                  <a:pt x="15714" y="14948"/>
                  <a:pt x="15580" y="14886"/>
                  <a:pt x="15441" y="14825"/>
                </a:cubicBezTo>
                <a:cubicBezTo>
                  <a:pt x="15301" y="14764"/>
                  <a:pt x="15137" y="14686"/>
                  <a:pt x="15077" y="14655"/>
                </a:cubicBezTo>
                <a:cubicBezTo>
                  <a:pt x="15017" y="14623"/>
                  <a:pt x="14955" y="14598"/>
                  <a:pt x="14940" y="14598"/>
                </a:cubicBezTo>
                <a:cubicBezTo>
                  <a:pt x="14924" y="14598"/>
                  <a:pt x="14893" y="14584"/>
                  <a:pt x="14868" y="14567"/>
                </a:cubicBezTo>
                <a:cubicBezTo>
                  <a:pt x="14843" y="14550"/>
                  <a:pt x="14682" y="14476"/>
                  <a:pt x="14511" y="14401"/>
                </a:cubicBezTo>
                <a:cubicBezTo>
                  <a:pt x="14339" y="14327"/>
                  <a:pt x="14133" y="14231"/>
                  <a:pt x="14055" y="14189"/>
                </a:cubicBezTo>
                <a:cubicBezTo>
                  <a:pt x="13976" y="14147"/>
                  <a:pt x="13865" y="14096"/>
                  <a:pt x="13808" y="14075"/>
                </a:cubicBezTo>
                <a:cubicBezTo>
                  <a:pt x="13751" y="14054"/>
                  <a:pt x="13656" y="14012"/>
                  <a:pt x="13599" y="13981"/>
                </a:cubicBezTo>
                <a:cubicBezTo>
                  <a:pt x="13542" y="13949"/>
                  <a:pt x="13349" y="13854"/>
                  <a:pt x="13170" y="13770"/>
                </a:cubicBezTo>
                <a:cubicBezTo>
                  <a:pt x="12789" y="13592"/>
                  <a:pt x="12579" y="13494"/>
                  <a:pt x="12506" y="13457"/>
                </a:cubicBezTo>
                <a:cubicBezTo>
                  <a:pt x="12478" y="13443"/>
                  <a:pt x="12372" y="13395"/>
                  <a:pt x="12272" y="13351"/>
                </a:cubicBezTo>
                <a:cubicBezTo>
                  <a:pt x="12104" y="13278"/>
                  <a:pt x="11843" y="13149"/>
                  <a:pt x="11644" y="13043"/>
                </a:cubicBezTo>
                <a:cubicBezTo>
                  <a:pt x="11598" y="13019"/>
                  <a:pt x="11546" y="13000"/>
                  <a:pt x="11526" y="13000"/>
                </a:cubicBezTo>
                <a:cubicBezTo>
                  <a:pt x="11506" y="13000"/>
                  <a:pt x="11476" y="12988"/>
                  <a:pt x="11463" y="12974"/>
                </a:cubicBezTo>
                <a:cubicBezTo>
                  <a:pt x="11449" y="12959"/>
                  <a:pt x="11362" y="12915"/>
                  <a:pt x="11269" y="12876"/>
                </a:cubicBezTo>
                <a:cubicBezTo>
                  <a:pt x="11176" y="12836"/>
                  <a:pt x="11073" y="12779"/>
                  <a:pt x="11039" y="12748"/>
                </a:cubicBezTo>
                <a:cubicBezTo>
                  <a:pt x="11005" y="12717"/>
                  <a:pt x="10942" y="12692"/>
                  <a:pt x="10900" y="12692"/>
                </a:cubicBezTo>
                <a:cubicBezTo>
                  <a:pt x="10819" y="12692"/>
                  <a:pt x="10729" y="12646"/>
                  <a:pt x="10576" y="12523"/>
                </a:cubicBezTo>
                <a:cubicBezTo>
                  <a:pt x="10515" y="12474"/>
                  <a:pt x="10445" y="12447"/>
                  <a:pt x="10381" y="12447"/>
                </a:cubicBezTo>
                <a:cubicBezTo>
                  <a:pt x="10304" y="12447"/>
                  <a:pt x="10273" y="12429"/>
                  <a:pt x="10241" y="12372"/>
                </a:cubicBezTo>
                <a:cubicBezTo>
                  <a:pt x="10218" y="12331"/>
                  <a:pt x="10156" y="12275"/>
                  <a:pt x="10103" y="12246"/>
                </a:cubicBezTo>
                <a:cubicBezTo>
                  <a:pt x="10051" y="12218"/>
                  <a:pt x="9958" y="12167"/>
                  <a:pt x="9899" y="12134"/>
                </a:cubicBezTo>
                <a:cubicBezTo>
                  <a:pt x="9839" y="12101"/>
                  <a:pt x="9746" y="12066"/>
                  <a:pt x="9691" y="12056"/>
                </a:cubicBezTo>
                <a:cubicBezTo>
                  <a:pt x="9636" y="12046"/>
                  <a:pt x="9564" y="12013"/>
                  <a:pt x="9530" y="11981"/>
                </a:cubicBezTo>
                <a:cubicBezTo>
                  <a:pt x="9454" y="11912"/>
                  <a:pt x="9323" y="11907"/>
                  <a:pt x="9245" y="11971"/>
                </a:cubicBezTo>
                <a:cubicBezTo>
                  <a:pt x="9190" y="12017"/>
                  <a:pt x="9187" y="12017"/>
                  <a:pt x="9187" y="11940"/>
                </a:cubicBezTo>
                <a:cubicBezTo>
                  <a:pt x="9187" y="11770"/>
                  <a:pt x="9068" y="11644"/>
                  <a:pt x="8877" y="11617"/>
                </a:cubicBezTo>
                <a:cubicBezTo>
                  <a:pt x="8792" y="11605"/>
                  <a:pt x="8750" y="11580"/>
                  <a:pt x="8709" y="11516"/>
                </a:cubicBezTo>
                <a:lnTo>
                  <a:pt x="8656" y="11430"/>
                </a:lnTo>
                <a:lnTo>
                  <a:pt x="8712" y="11301"/>
                </a:lnTo>
                <a:cubicBezTo>
                  <a:pt x="8815" y="11063"/>
                  <a:pt x="8875" y="10899"/>
                  <a:pt x="8875" y="10858"/>
                </a:cubicBezTo>
                <a:cubicBezTo>
                  <a:pt x="8875" y="10836"/>
                  <a:pt x="8887" y="10817"/>
                  <a:pt x="8901" y="10817"/>
                </a:cubicBezTo>
                <a:cubicBezTo>
                  <a:pt x="8916" y="10817"/>
                  <a:pt x="8927" y="10798"/>
                  <a:pt x="8927" y="10772"/>
                </a:cubicBezTo>
                <a:cubicBezTo>
                  <a:pt x="8927" y="10747"/>
                  <a:pt x="8939" y="10726"/>
                  <a:pt x="8953" y="10726"/>
                </a:cubicBezTo>
                <a:cubicBezTo>
                  <a:pt x="8968" y="10726"/>
                  <a:pt x="8980" y="10705"/>
                  <a:pt x="8980" y="10680"/>
                </a:cubicBezTo>
                <a:cubicBezTo>
                  <a:pt x="8980" y="10654"/>
                  <a:pt x="8991" y="10610"/>
                  <a:pt x="9005" y="10580"/>
                </a:cubicBezTo>
                <a:cubicBezTo>
                  <a:pt x="9019" y="10551"/>
                  <a:pt x="9066" y="10429"/>
                  <a:pt x="9110" y="10310"/>
                </a:cubicBezTo>
                <a:cubicBezTo>
                  <a:pt x="9196" y="10080"/>
                  <a:pt x="9294" y="9830"/>
                  <a:pt x="9373" y="9639"/>
                </a:cubicBezTo>
                <a:cubicBezTo>
                  <a:pt x="9399" y="9574"/>
                  <a:pt x="9422" y="9503"/>
                  <a:pt x="9422" y="9480"/>
                </a:cubicBezTo>
                <a:cubicBezTo>
                  <a:pt x="9422" y="9458"/>
                  <a:pt x="9431" y="9436"/>
                  <a:pt x="9443" y="9431"/>
                </a:cubicBezTo>
                <a:cubicBezTo>
                  <a:pt x="9454" y="9425"/>
                  <a:pt x="9494" y="9343"/>
                  <a:pt x="9531" y="9250"/>
                </a:cubicBezTo>
                <a:cubicBezTo>
                  <a:pt x="9634" y="8995"/>
                  <a:pt x="9734" y="8728"/>
                  <a:pt x="9734" y="8710"/>
                </a:cubicBezTo>
                <a:cubicBezTo>
                  <a:pt x="9734" y="8683"/>
                  <a:pt x="9868" y="8338"/>
                  <a:pt x="9935" y="8190"/>
                </a:cubicBezTo>
                <a:cubicBezTo>
                  <a:pt x="9969" y="8116"/>
                  <a:pt x="10122" y="7724"/>
                  <a:pt x="10151" y="7637"/>
                </a:cubicBezTo>
                <a:cubicBezTo>
                  <a:pt x="10226" y="7415"/>
                  <a:pt x="10190" y="7256"/>
                  <a:pt x="10035" y="7130"/>
                </a:cubicBezTo>
                <a:cubicBezTo>
                  <a:pt x="9972" y="7079"/>
                  <a:pt x="9904" y="7038"/>
                  <a:pt x="9885" y="7038"/>
                </a:cubicBezTo>
                <a:cubicBezTo>
                  <a:pt x="9865" y="7038"/>
                  <a:pt x="9836" y="7025"/>
                  <a:pt x="9823" y="7009"/>
                </a:cubicBezTo>
                <a:cubicBezTo>
                  <a:pt x="9809" y="6994"/>
                  <a:pt x="9688" y="6923"/>
                  <a:pt x="9552" y="6852"/>
                </a:cubicBezTo>
                <a:cubicBezTo>
                  <a:pt x="9416" y="6781"/>
                  <a:pt x="9175" y="6650"/>
                  <a:pt x="9018" y="6561"/>
                </a:cubicBezTo>
                <a:cubicBezTo>
                  <a:pt x="8761" y="6415"/>
                  <a:pt x="8400" y="6216"/>
                  <a:pt x="8186" y="6100"/>
                </a:cubicBezTo>
                <a:cubicBezTo>
                  <a:pt x="8143" y="6077"/>
                  <a:pt x="7955" y="5973"/>
                  <a:pt x="7769" y="5868"/>
                </a:cubicBezTo>
                <a:cubicBezTo>
                  <a:pt x="7417" y="5670"/>
                  <a:pt x="7237" y="5618"/>
                  <a:pt x="7133" y="5684"/>
                </a:cubicBezTo>
                <a:cubicBezTo>
                  <a:pt x="7080" y="5717"/>
                  <a:pt x="7049" y="5787"/>
                  <a:pt x="6905" y="6178"/>
                </a:cubicBezTo>
                <a:cubicBezTo>
                  <a:pt x="6824" y="6400"/>
                  <a:pt x="6761" y="6564"/>
                  <a:pt x="6734" y="6623"/>
                </a:cubicBezTo>
                <a:cubicBezTo>
                  <a:pt x="6663" y="6782"/>
                  <a:pt x="6440" y="7335"/>
                  <a:pt x="6364" y="7544"/>
                </a:cubicBezTo>
                <a:cubicBezTo>
                  <a:pt x="6287" y="7757"/>
                  <a:pt x="6216" y="7943"/>
                  <a:pt x="6187" y="8006"/>
                </a:cubicBezTo>
                <a:cubicBezTo>
                  <a:pt x="6137" y="8117"/>
                  <a:pt x="6058" y="8311"/>
                  <a:pt x="6037" y="8374"/>
                </a:cubicBezTo>
                <a:cubicBezTo>
                  <a:pt x="6026" y="8408"/>
                  <a:pt x="5962" y="8574"/>
                  <a:pt x="5895" y="8743"/>
                </a:cubicBezTo>
                <a:cubicBezTo>
                  <a:pt x="5829" y="8912"/>
                  <a:pt x="5753" y="9106"/>
                  <a:pt x="5727" y="9174"/>
                </a:cubicBezTo>
                <a:cubicBezTo>
                  <a:pt x="5664" y="9337"/>
                  <a:pt x="5329" y="10154"/>
                  <a:pt x="5319" y="10169"/>
                </a:cubicBezTo>
                <a:cubicBezTo>
                  <a:pt x="5309" y="10184"/>
                  <a:pt x="4935" y="10026"/>
                  <a:pt x="4841" y="9967"/>
                </a:cubicBezTo>
                <a:cubicBezTo>
                  <a:pt x="4805" y="9945"/>
                  <a:pt x="4755" y="9926"/>
                  <a:pt x="4730" y="9926"/>
                </a:cubicBezTo>
                <a:cubicBezTo>
                  <a:pt x="4704" y="9926"/>
                  <a:pt x="4637" y="9900"/>
                  <a:pt x="4581" y="9866"/>
                </a:cubicBezTo>
                <a:cubicBezTo>
                  <a:pt x="4526" y="9833"/>
                  <a:pt x="4372" y="9763"/>
                  <a:pt x="4240" y="9711"/>
                </a:cubicBezTo>
                <a:cubicBezTo>
                  <a:pt x="4108" y="9659"/>
                  <a:pt x="3978" y="9603"/>
                  <a:pt x="3950" y="9585"/>
                </a:cubicBezTo>
                <a:cubicBezTo>
                  <a:pt x="3922" y="9567"/>
                  <a:pt x="3827" y="9520"/>
                  <a:pt x="3740" y="9480"/>
                </a:cubicBezTo>
                <a:cubicBezTo>
                  <a:pt x="3294" y="9282"/>
                  <a:pt x="2945" y="9121"/>
                  <a:pt x="2863" y="9076"/>
                </a:cubicBezTo>
                <a:cubicBezTo>
                  <a:pt x="2813" y="9049"/>
                  <a:pt x="2743" y="9009"/>
                  <a:pt x="2707" y="8989"/>
                </a:cubicBezTo>
                <a:cubicBezTo>
                  <a:pt x="2671" y="8968"/>
                  <a:pt x="2566" y="8921"/>
                  <a:pt x="2473" y="8883"/>
                </a:cubicBezTo>
                <a:cubicBezTo>
                  <a:pt x="2380" y="8844"/>
                  <a:pt x="2267" y="8793"/>
                  <a:pt x="2222" y="8770"/>
                </a:cubicBezTo>
                <a:cubicBezTo>
                  <a:pt x="2177" y="8747"/>
                  <a:pt x="2119" y="8729"/>
                  <a:pt x="2096" y="8729"/>
                </a:cubicBezTo>
                <a:cubicBezTo>
                  <a:pt x="2012" y="8729"/>
                  <a:pt x="1951" y="8668"/>
                  <a:pt x="1975" y="8611"/>
                </a:cubicBezTo>
                <a:cubicBezTo>
                  <a:pt x="2067" y="8397"/>
                  <a:pt x="2091" y="8271"/>
                  <a:pt x="2090" y="7975"/>
                </a:cubicBezTo>
                <a:cubicBezTo>
                  <a:pt x="2089" y="7654"/>
                  <a:pt x="2078" y="7600"/>
                  <a:pt x="1933" y="7228"/>
                </a:cubicBezTo>
                <a:cubicBezTo>
                  <a:pt x="1888" y="7113"/>
                  <a:pt x="1776" y="6964"/>
                  <a:pt x="1718" y="6941"/>
                </a:cubicBezTo>
                <a:cubicBezTo>
                  <a:pt x="1642" y="6911"/>
                  <a:pt x="1735" y="6777"/>
                  <a:pt x="1997" y="6539"/>
                </a:cubicBezTo>
                <a:cubicBezTo>
                  <a:pt x="2336" y="6232"/>
                  <a:pt x="2416" y="6187"/>
                  <a:pt x="2523" y="6239"/>
                </a:cubicBezTo>
                <a:cubicBezTo>
                  <a:pt x="2568" y="6261"/>
                  <a:pt x="2639" y="6336"/>
                  <a:pt x="2680" y="6408"/>
                </a:cubicBezTo>
                <a:cubicBezTo>
                  <a:pt x="2767" y="6556"/>
                  <a:pt x="2800" y="6577"/>
                  <a:pt x="2946" y="6577"/>
                </a:cubicBezTo>
                <a:cubicBezTo>
                  <a:pt x="3026" y="6577"/>
                  <a:pt x="3066" y="6556"/>
                  <a:pt x="3124" y="6488"/>
                </a:cubicBezTo>
                <a:cubicBezTo>
                  <a:pt x="3165" y="6439"/>
                  <a:pt x="3245" y="6357"/>
                  <a:pt x="3302" y="6304"/>
                </a:cubicBezTo>
                <a:lnTo>
                  <a:pt x="3404" y="6208"/>
                </a:lnTo>
                <a:lnTo>
                  <a:pt x="3543" y="6395"/>
                </a:lnTo>
                <a:cubicBezTo>
                  <a:pt x="3620" y="6498"/>
                  <a:pt x="3746" y="6660"/>
                  <a:pt x="3822" y="6756"/>
                </a:cubicBezTo>
                <a:cubicBezTo>
                  <a:pt x="3899" y="6851"/>
                  <a:pt x="3991" y="6978"/>
                  <a:pt x="4028" y="7038"/>
                </a:cubicBezTo>
                <a:cubicBezTo>
                  <a:pt x="4168" y="7260"/>
                  <a:pt x="4252" y="7296"/>
                  <a:pt x="4407" y="7203"/>
                </a:cubicBezTo>
                <a:cubicBezTo>
                  <a:pt x="4453" y="7176"/>
                  <a:pt x="4524" y="7110"/>
                  <a:pt x="4567" y="7057"/>
                </a:cubicBezTo>
                <a:cubicBezTo>
                  <a:pt x="4610" y="7005"/>
                  <a:pt x="4727" y="6877"/>
                  <a:pt x="4825" y="6776"/>
                </a:cubicBezTo>
                <a:cubicBezTo>
                  <a:pt x="4923" y="6674"/>
                  <a:pt x="5046" y="6543"/>
                  <a:pt x="5099" y="6484"/>
                </a:cubicBezTo>
                <a:cubicBezTo>
                  <a:pt x="5151" y="6425"/>
                  <a:pt x="5274" y="6294"/>
                  <a:pt x="5372" y="6193"/>
                </a:cubicBezTo>
                <a:cubicBezTo>
                  <a:pt x="5470" y="6091"/>
                  <a:pt x="5594" y="5960"/>
                  <a:pt x="5647" y="5901"/>
                </a:cubicBezTo>
                <a:cubicBezTo>
                  <a:pt x="5700" y="5842"/>
                  <a:pt x="5780" y="5754"/>
                  <a:pt x="5825" y="5706"/>
                </a:cubicBezTo>
                <a:cubicBezTo>
                  <a:pt x="5911" y="5615"/>
                  <a:pt x="5928" y="5519"/>
                  <a:pt x="5874" y="5436"/>
                </a:cubicBezTo>
                <a:cubicBezTo>
                  <a:pt x="5820" y="5353"/>
                  <a:pt x="5556" y="5005"/>
                  <a:pt x="5364" y="4763"/>
                </a:cubicBezTo>
                <a:cubicBezTo>
                  <a:pt x="5263" y="4637"/>
                  <a:pt x="5180" y="4525"/>
                  <a:pt x="5180" y="4515"/>
                </a:cubicBezTo>
                <a:cubicBezTo>
                  <a:pt x="5180" y="4499"/>
                  <a:pt x="5388" y="4274"/>
                  <a:pt x="5576" y="4086"/>
                </a:cubicBezTo>
                <a:cubicBezTo>
                  <a:pt x="5675" y="3987"/>
                  <a:pt x="5677" y="3882"/>
                  <a:pt x="5585" y="3718"/>
                </a:cubicBezTo>
                <a:cubicBezTo>
                  <a:pt x="5548" y="3651"/>
                  <a:pt x="5518" y="3584"/>
                  <a:pt x="5518" y="3569"/>
                </a:cubicBezTo>
                <a:cubicBezTo>
                  <a:pt x="5518" y="3554"/>
                  <a:pt x="5570" y="3485"/>
                  <a:pt x="5635" y="3415"/>
                </a:cubicBezTo>
                <a:cubicBezTo>
                  <a:pt x="5715" y="3328"/>
                  <a:pt x="5774" y="3288"/>
                  <a:pt x="5825" y="3288"/>
                </a:cubicBezTo>
                <a:cubicBezTo>
                  <a:pt x="5916" y="3288"/>
                  <a:pt x="6076" y="3157"/>
                  <a:pt x="6284" y="2910"/>
                </a:cubicBezTo>
                <a:cubicBezTo>
                  <a:pt x="6369" y="2810"/>
                  <a:pt x="6497" y="2674"/>
                  <a:pt x="6570" y="2607"/>
                </a:cubicBezTo>
                <a:cubicBezTo>
                  <a:pt x="6777" y="2416"/>
                  <a:pt x="7018" y="2158"/>
                  <a:pt x="7256" y="1875"/>
                </a:cubicBezTo>
                <a:cubicBezTo>
                  <a:pt x="7377" y="1732"/>
                  <a:pt x="7536" y="1563"/>
                  <a:pt x="7609" y="1499"/>
                </a:cubicBezTo>
                <a:cubicBezTo>
                  <a:pt x="7769" y="1359"/>
                  <a:pt x="7855" y="1211"/>
                  <a:pt x="7811" y="1159"/>
                </a:cubicBezTo>
                <a:cubicBezTo>
                  <a:pt x="7795" y="1140"/>
                  <a:pt x="7782" y="1100"/>
                  <a:pt x="7782" y="1070"/>
                </a:cubicBezTo>
                <a:cubicBezTo>
                  <a:pt x="7782" y="1040"/>
                  <a:pt x="7657" y="864"/>
                  <a:pt x="7503" y="678"/>
                </a:cubicBezTo>
                <a:cubicBezTo>
                  <a:pt x="7349" y="491"/>
                  <a:pt x="7163" y="262"/>
                  <a:pt x="7090" y="169"/>
                </a:cubicBezTo>
                <a:cubicBezTo>
                  <a:pt x="6980" y="27"/>
                  <a:pt x="6944" y="0"/>
                  <a:pt x="6869" y="0"/>
                </a:cubicBezTo>
                <a:close/>
                <a:moveTo>
                  <a:pt x="1547" y="7028"/>
                </a:moveTo>
                <a:cubicBezTo>
                  <a:pt x="1552" y="7032"/>
                  <a:pt x="1554" y="7041"/>
                  <a:pt x="1556" y="7054"/>
                </a:cubicBezTo>
                <a:cubicBezTo>
                  <a:pt x="1566" y="7129"/>
                  <a:pt x="1611" y="7244"/>
                  <a:pt x="1672" y="7351"/>
                </a:cubicBezTo>
                <a:cubicBezTo>
                  <a:pt x="1698" y="7395"/>
                  <a:pt x="1718" y="7485"/>
                  <a:pt x="1718" y="7551"/>
                </a:cubicBezTo>
                <a:cubicBezTo>
                  <a:pt x="1718" y="7617"/>
                  <a:pt x="1728" y="7684"/>
                  <a:pt x="1741" y="7700"/>
                </a:cubicBezTo>
                <a:cubicBezTo>
                  <a:pt x="1753" y="7716"/>
                  <a:pt x="1770" y="7774"/>
                  <a:pt x="1779" y="7829"/>
                </a:cubicBezTo>
                <a:lnTo>
                  <a:pt x="1794" y="7929"/>
                </a:lnTo>
                <a:lnTo>
                  <a:pt x="1606" y="7929"/>
                </a:lnTo>
                <a:cubicBezTo>
                  <a:pt x="1503" y="7928"/>
                  <a:pt x="1397" y="7913"/>
                  <a:pt x="1372" y="7895"/>
                </a:cubicBezTo>
                <a:cubicBezTo>
                  <a:pt x="1310" y="7853"/>
                  <a:pt x="1054" y="7775"/>
                  <a:pt x="975" y="7775"/>
                </a:cubicBezTo>
                <a:cubicBezTo>
                  <a:pt x="940" y="7775"/>
                  <a:pt x="910" y="7763"/>
                  <a:pt x="910" y="7748"/>
                </a:cubicBezTo>
                <a:cubicBezTo>
                  <a:pt x="910" y="7717"/>
                  <a:pt x="1133" y="7415"/>
                  <a:pt x="1206" y="7346"/>
                </a:cubicBezTo>
                <a:cubicBezTo>
                  <a:pt x="1233" y="7320"/>
                  <a:pt x="1322" y="7231"/>
                  <a:pt x="1403" y="7147"/>
                </a:cubicBezTo>
                <a:cubicBezTo>
                  <a:pt x="1497" y="7049"/>
                  <a:pt x="1532" y="7016"/>
                  <a:pt x="1547" y="7028"/>
                </a:cubicBezTo>
                <a:close/>
                <a:moveTo>
                  <a:pt x="1547" y="8334"/>
                </a:moveTo>
                <a:cubicBezTo>
                  <a:pt x="1549" y="8325"/>
                  <a:pt x="1564" y="8330"/>
                  <a:pt x="1593" y="8339"/>
                </a:cubicBezTo>
                <a:cubicBezTo>
                  <a:pt x="1626" y="8350"/>
                  <a:pt x="1667" y="8359"/>
                  <a:pt x="1683" y="8359"/>
                </a:cubicBezTo>
                <a:cubicBezTo>
                  <a:pt x="1706" y="8360"/>
                  <a:pt x="1706" y="8377"/>
                  <a:pt x="1683" y="8435"/>
                </a:cubicBezTo>
                <a:cubicBezTo>
                  <a:pt x="1645" y="8533"/>
                  <a:pt x="1637" y="8533"/>
                  <a:pt x="1581" y="8417"/>
                </a:cubicBezTo>
                <a:cubicBezTo>
                  <a:pt x="1558" y="8369"/>
                  <a:pt x="1546" y="8344"/>
                  <a:pt x="1547" y="8334"/>
                </a:cubicBezTo>
                <a:close/>
                <a:moveTo>
                  <a:pt x="6869" y="10868"/>
                </a:moveTo>
                <a:cubicBezTo>
                  <a:pt x="6882" y="10871"/>
                  <a:pt x="6897" y="10878"/>
                  <a:pt x="6915" y="10890"/>
                </a:cubicBezTo>
                <a:cubicBezTo>
                  <a:pt x="6962" y="10919"/>
                  <a:pt x="6991" y="10965"/>
                  <a:pt x="6978" y="10989"/>
                </a:cubicBezTo>
                <a:cubicBezTo>
                  <a:pt x="6965" y="11014"/>
                  <a:pt x="7016" y="11067"/>
                  <a:pt x="7092" y="11109"/>
                </a:cubicBezTo>
                <a:cubicBezTo>
                  <a:pt x="7365" y="11257"/>
                  <a:pt x="7684" y="11391"/>
                  <a:pt x="7706" y="11365"/>
                </a:cubicBezTo>
                <a:cubicBezTo>
                  <a:pt x="7718" y="11351"/>
                  <a:pt x="7754" y="11363"/>
                  <a:pt x="7785" y="11393"/>
                </a:cubicBezTo>
                <a:cubicBezTo>
                  <a:pt x="7816" y="11424"/>
                  <a:pt x="7841" y="11434"/>
                  <a:pt x="7841" y="11415"/>
                </a:cubicBezTo>
                <a:cubicBezTo>
                  <a:pt x="7841" y="11396"/>
                  <a:pt x="7897" y="11426"/>
                  <a:pt x="7964" y="11483"/>
                </a:cubicBezTo>
                <a:cubicBezTo>
                  <a:pt x="8032" y="11539"/>
                  <a:pt x="8103" y="11586"/>
                  <a:pt x="8124" y="11586"/>
                </a:cubicBezTo>
                <a:cubicBezTo>
                  <a:pt x="8241" y="11586"/>
                  <a:pt x="8252" y="11705"/>
                  <a:pt x="8158" y="11945"/>
                </a:cubicBezTo>
                <a:cubicBezTo>
                  <a:pt x="8104" y="12082"/>
                  <a:pt x="8044" y="12212"/>
                  <a:pt x="8025" y="12233"/>
                </a:cubicBezTo>
                <a:cubicBezTo>
                  <a:pt x="8005" y="12254"/>
                  <a:pt x="7847" y="12189"/>
                  <a:pt x="7673" y="12089"/>
                </a:cubicBezTo>
                <a:cubicBezTo>
                  <a:pt x="7499" y="11989"/>
                  <a:pt x="7180" y="11814"/>
                  <a:pt x="6964" y="11698"/>
                </a:cubicBezTo>
                <a:cubicBezTo>
                  <a:pt x="6604" y="11505"/>
                  <a:pt x="6577" y="11479"/>
                  <a:pt x="6619" y="11387"/>
                </a:cubicBezTo>
                <a:cubicBezTo>
                  <a:pt x="6658" y="11300"/>
                  <a:pt x="6676" y="11294"/>
                  <a:pt x="6757" y="11347"/>
                </a:cubicBezTo>
                <a:cubicBezTo>
                  <a:pt x="6808" y="11381"/>
                  <a:pt x="6866" y="11409"/>
                  <a:pt x="6884" y="11410"/>
                </a:cubicBezTo>
                <a:cubicBezTo>
                  <a:pt x="6903" y="11411"/>
                  <a:pt x="6935" y="11447"/>
                  <a:pt x="6957" y="11488"/>
                </a:cubicBezTo>
                <a:cubicBezTo>
                  <a:pt x="6993" y="11554"/>
                  <a:pt x="7003" y="11554"/>
                  <a:pt x="7040" y="11488"/>
                </a:cubicBezTo>
                <a:cubicBezTo>
                  <a:pt x="7107" y="11368"/>
                  <a:pt x="7092" y="11345"/>
                  <a:pt x="6915" y="11289"/>
                </a:cubicBezTo>
                <a:cubicBezTo>
                  <a:pt x="6823" y="11260"/>
                  <a:pt x="6741" y="11219"/>
                  <a:pt x="6731" y="11200"/>
                </a:cubicBezTo>
                <a:cubicBezTo>
                  <a:pt x="6722" y="11180"/>
                  <a:pt x="6740" y="11091"/>
                  <a:pt x="6772" y="11001"/>
                </a:cubicBezTo>
                <a:cubicBezTo>
                  <a:pt x="6810" y="10894"/>
                  <a:pt x="6830" y="10859"/>
                  <a:pt x="6869" y="1086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44" name="Arrow"/>
          <p:cNvSpPr/>
          <p:nvPr/>
        </p:nvSpPr>
        <p:spPr>
          <a:xfrm rot="16800000">
            <a:off x="5111672" y="11908936"/>
            <a:ext cx="1514235" cy="1066624"/>
          </a:xfrm>
          <a:prstGeom prst="rightArrow">
            <a:avLst>
              <a:gd name="adj1" fmla="val 31166"/>
              <a:gd name="adj2" fmla="val 66678"/>
            </a:avLst>
          </a:prstGeom>
          <a:solidFill>
            <a:srgbClr val="012F7B"/>
          </a:solidFill>
          <a:ln w="50800">
            <a:solidFill>
              <a:srgbClr val="D9C9FE"/>
            </a:solidFill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46" name="Line"/>
          <p:cNvSpPr/>
          <p:nvPr/>
        </p:nvSpPr>
        <p:spPr>
          <a:xfrm>
            <a:off x="980179" y="10321513"/>
            <a:ext cx="3459225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7" name="Content Placeholder 2"/>
              <p:cNvSpPr txBox="1"/>
              <p:nvPr/>
            </p:nvSpPr>
            <p:spPr>
              <a:xfrm>
                <a:off x="12185886" y="11386729"/>
                <a:ext cx="10785365" cy="1756202"/>
              </a:xfrm>
              <a:prstGeom prst="rect">
                <a:avLst/>
              </a:prstGeom>
              <a:ln w="12700">
                <a:solidFill>
                  <a:srgbClr val="000000"/>
                </a:solidFill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 anchor="ctr">
                <a:normAutofit/>
              </a:bodyPr>
              <a:lstStyle>
                <a:lvl1pPr algn="ctr" defTabSz="685800">
                  <a:lnSpc>
                    <a:spcPct val="120000"/>
                  </a:lnSpc>
                  <a:spcBef>
                    <a:spcPts val="700"/>
                  </a:spcBef>
                  <a:buFont typeface="Arial"/>
                  <a:defRPr sz="3800">
                    <a:solidFill>
                      <a:srgbClr val="003865"/>
                    </a:solidFill>
                    <a:latin typeface="Cambria Math"/>
                    <a:ea typeface="Cambria Math"/>
                    <a:cs typeface="Cambria Math"/>
                    <a:sym typeface="Cambria Math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𝐿𝑆</m:t>
                          </m:r>
                        </m:sub>
                      </m:sSub>
                      <m:r>
                        <a:rPr lang="en-GB" sz="40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limUpp>
                        <m:limUppPr>
                          <m:ctrlP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lim>
                          <m: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^</m:t>
                          </m:r>
                        </m:lim>
                      </m:limUpp>
                      <m:r>
                        <a:rPr lang="en-GB" sz="40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40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0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GB" sz="40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𝐿𝑆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40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40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num>
                        <m:den>
                          <m: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𝑑𝑟</m:t>
                          </m:r>
                        </m:den>
                      </m:f>
                      <m:r>
                        <a:rPr lang="en-GB" sz="4000" i="1" noProof="0">
                          <a:solidFill>
                            <a:srgbClr val="665700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GB" sz="40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∙</m:t>
                      </m:r>
                      <m:d>
                        <m:dPr>
                          <m:ctrlP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000" i="1" noProof="0">
                              <a:solidFill>
                                <a:srgbClr val="00843D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GB" sz="4000" i="1" noProof="0">
                              <a:solidFill>
                                <a:srgbClr val="B30C0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GB" sz="40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− </m:t>
                      </m:r>
                      <m:sSub>
                        <m:sSubPr>
                          <m:ctrlP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𝐿𝑆</m:t>
                          </m:r>
                        </m:sub>
                      </m:sSub>
                      <m:d>
                        <m:dPr>
                          <m:ctrlP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GB" sz="40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4000" i="1" noProof="0">
                          <a:solidFill>
                            <a:srgbClr val="00843D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GB" sz="40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GB" sz="4000" i="1" noProof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</m:oMath>
                  </m:oMathPara>
                </a14:m>
                <a:endParaRPr lang="en-GB" noProof="0" dirty="0"/>
              </a:p>
            </p:txBody>
          </p:sp>
        </mc:Choice>
        <mc:Fallback xmlns="">
          <p:sp>
            <p:nvSpPr>
              <p:cNvPr id="44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5886" y="11386729"/>
                <a:ext cx="10785365" cy="175620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xtLst>
                <a:ext uri="{C572A759-6A51-4108-AA02-DFA0A04FC94B}">
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View inside the target chamber.…">
            <a:extLst>
              <a:ext uri="{FF2B5EF4-FFF2-40B4-BE49-F238E27FC236}">
                <a16:creationId xmlns:a16="http://schemas.microsoft.com/office/drawing/2014/main" id="{98FF30E8-E313-3714-A451-65D1F842BA8C}"/>
              </a:ext>
            </a:extLst>
          </p:cNvPr>
          <p:cNvSpPr/>
          <p:nvPr/>
        </p:nvSpPr>
        <p:spPr>
          <a:xfrm>
            <a:off x="7137462" y="11254699"/>
            <a:ext cx="2358961" cy="6986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6200" tIns="76200" rIns="76200" bIns="76200" numCol="1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lang="en-GB" noProof="0" dirty="0"/>
              <a:t>Hadron arm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74D5CB-C735-1C19-A8D2-E8AF97D68385}"/>
              </a:ext>
            </a:extLst>
          </p:cNvPr>
          <p:cNvSpPr txBox="1"/>
          <p:nvPr/>
        </p:nvSpPr>
        <p:spPr>
          <a:xfrm>
            <a:off x="2687568" y="8230429"/>
            <a:ext cx="2524539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lang="en-GB" noProof="0" dirty="0"/>
              <a:t>Electron arm</a:t>
            </a:r>
          </a:p>
        </p:txBody>
      </p:sp>
      <p:pic>
        <p:nvPicPr>
          <p:cNvPr id="668" name="Untitled video - Made with Clipchamp (1).mp4" descr="Untitled video - Made with Clipchamp (1)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13011" y="2781772"/>
            <a:ext cx="13567109" cy="763149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N-N interaction in the analyser causes a spin dependent deflection in the scattering distribution">
            <a:extLst>
              <a:ext uri="{FF2B5EF4-FFF2-40B4-BE49-F238E27FC236}">
                <a16:creationId xmlns:a16="http://schemas.microsoft.com/office/drawing/2014/main" id="{38C46941-6F71-F0B1-7FDC-2EA00C67FE8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67632" y="3019050"/>
            <a:ext cx="9371718" cy="517534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3900" noProof="0" dirty="0"/>
              <a:t>N-N interaction in the analyser causes a spin-dependent deflection in </a:t>
            </a:r>
            <a:r>
              <a:rPr lang="en-GB" sz="3900" u="sng" noProof="0" dirty="0"/>
              <a:t>secondary</a:t>
            </a:r>
            <a:r>
              <a:rPr lang="en-GB" sz="3900" noProof="0" dirty="0"/>
              <a:t> scattering distribution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DF977-CF97-6E42-BD88-3C07A3BEBA4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9893BB-BAAE-3915-4211-5C914CB71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HUGS 2025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6" fill="hold"/>
                                        <p:tgtEl>
                                          <p:spTgt spid="6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8"/>
                  </p:tgtEl>
                </p:cond>
              </p:nextCondLst>
            </p:seq>
            <p:video>
              <p:cMediaNode vol="10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68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" objId="445"/>
        <p14:stopEvt time="883" objId="445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Recoil Polarimet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7030A0"/>
          </a:solidFill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dirty="0"/>
              <a:t>Bonus: </a:t>
            </a:r>
            <a:r>
              <a:rPr lang="en-GB" noProof="0" dirty="0"/>
              <a:t>Recoil Polarimetry</a:t>
            </a:r>
          </a:p>
        </p:txBody>
      </p:sp>
      <p:sp>
        <p:nvSpPr>
          <p:cNvPr id="439" name="Producing an asymmetry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lang="en-GB" noProof="0" dirty="0"/>
              <a:t>Producing an asymmetry</a:t>
            </a:r>
          </a:p>
        </p:txBody>
      </p:sp>
      <p:pic>
        <p:nvPicPr>
          <p:cNvPr id="441" name="GLA_logo-white.png" descr="GLA_logo-whit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2" name="equation.pdf"/>
              <p:cNvSpPr txBox="1"/>
              <p:nvPr/>
            </p:nvSpPr>
            <p:spPr>
              <a:xfrm>
                <a:off x="2684509" y="14596045"/>
                <a:ext cx="14945261" cy="128393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(1+</m:t>
                      </m:r>
                      <m:sSub>
                        <m:sSubPr>
                          <m:ctrlP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)−</m:t>
                      </m:r>
                      <m:sSub>
                        <m:sSubPr>
                          <m:ctrlP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GB" sz="4700" noProof="0" dirty="0">
                  <a:solidFill>
                    <a:srgbClr val="93E3FD"/>
                  </a:solidFill>
                </a:endParaRPr>
              </a:p>
            </p:txBody>
          </p:sp>
        </mc:Choice>
        <mc:Fallback xmlns="">
          <p:sp>
            <p:nvSpPr>
              <p:cNvPr id="442" name="equation.pdf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4509" y="14596045"/>
                <a:ext cx="14945261" cy="1283933"/>
              </a:xfrm>
              <a:prstGeom prst="rect">
                <a:avLst/>
              </a:prstGeom>
              <a:blipFill>
                <a:blip r:embed="rId5"/>
                <a:stretch>
                  <a:fillRect l="-41" r="-8728" b="-710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3" name="planview_CE (2).png" descr="planview_CE (2).png"/>
          <p:cNvPicPr>
            <a:picLocks noChangeAspect="1"/>
          </p:cNvPicPr>
          <p:nvPr/>
        </p:nvPicPr>
        <p:blipFill>
          <a:blip r:embed="rId6"/>
          <a:srcRect l="10164" t="2834" r="4630" b="2323"/>
          <a:stretch>
            <a:fillRect/>
          </a:stretch>
        </p:blipFill>
        <p:spPr>
          <a:xfrm>
            <a:off x="3324393" y="8385298"/>
            <a:ext cx="6111481" cy="51753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869" y="0"/>
                </a:moveTo>
                <a:cubicBezTo>
                  <a:pt x="6751" y="0"/>
                  <a:pt x="6662" y="70"/>
                  <a:pt x="6444" y="326"/>
                </a:cubicBezTo>
                <a:cubicBezTo>
                  <a:pt x="6344" y="443"/>
                  <a:pt x="6229" y="568"/>
                  <a:pt x="6187" y="605"/>
                </a:cubicBezTo>
                <a:cubicBezTo>
                  <a:pt x="6146" y="641"/>
                  <a:pt x="5975" y="823"/>
                  <a:pt x="5808" y="1007"/>
                </a:cubicBezTo>
                <a:cubicBezTo>
                  <a:pt x="5642" y="1191"/>
                  <a:pt x="5385" y="1471"/>
                  <a:pt x="5238" y="1628"/>
                </a:cubicBezTo>
                <a:cubicBezTo>
                  <a:pt x="4963" y="1921"/>
                  <a:pt x="4919" y="1982"/>
                  <a:pt x="4919" y="2080"/>
                </a:cubicBezTo>
                <a:cubicBezTo>
                  <a:pt x="4919" y="2134"/>
                  <a:pt x="4698" y="2428"/>
                  <a:pt x="4658" y="2428"/>
                </a:cubicBezTo>
                <a:cubicBezTo>
                  <a:pt x="4648" y="2428"/>
                  <a:pt x="4596" y="2386"/>
                  <a:pt x="4542" y="2335"/>
                </a:cubicBezTo>
                <a:cubicBezTo>
                  <a:pt x="4401" y="2203"/>
                  <a:pt x="4310" y="2213"/>
                  <a:pt x="4122" y="2378"/>
                </a:cubicBezTo>
                <a:cubicBezTo>
                  <a:pt x="4039" y="2452"/>
                  <a:pt x="3934" y="2556"/>
                  <a:pt x="3892" y="2609"/>
                </a:cubicBezTo>
                <a:cubicBezTo>
                  <a:pt x="3850" y="2662"/>
                  <a:pt x="3809" y="2705"/>
                  <a:pt x="3800" y="2705"/>
                </a:cubicBezTo>
                <a:cubicBezTo>
                  <a:pt x="3791" y="2705"/>
                  <a:pt x="3724" y="2618"/>
                  <a:pt x="3653" y="2513"/>
                </a:cubicBezTo>
                <a:cubicBezTo>
                  <a:pt x="3581" y="2407"/>
                  <a:pt x="3425" y="2198"/>
                  <a:pt x="3306" y="2051"/>
                </a:cubicBezTo>
                <a:cubicBezTo>
                  <a:pt x="3112" y="1809"/>
                  <a:pt x="3081" y="1782"/>
                  <a:pt x="2996" y="1782"/>
                </a:cubicBezTo>
                <a:cubicBezTo>
                  <a:pt x="2890" y="1782"/>
                  <a:pt x="2832" y="1824"/>
                  <a:pt x="2644" y="2027"/>
                </a:cubicBezTo>
                <a:cubicBezTo>
                  <a:pt x="2473" y="2212"/>
                  <a:pt x="2317" y="2379"/>
                  <a:pt x="2096" y="2612"/>
                </a:cubicBezTo>
                <a:cubicBezTo>
                  <a:pt x="1995" y="2718"/>
                  <a:pt x="1890" y="2834"/>
                  <a:pt x="1861" y="2870"/>
                </a:cubicBezTo>
                <a:cubicBezTo>
                  <a:pt x="1833" y="2907"/>
                  <a:pt x="1739" y="2999"/>
                  <a:pt x="1652" y="3077"/>
                </a:cubicBezTo>
                <a:cubicBezTo>
                  <a:pt x="1566" y="3156"/>
                  <a:pt x="1461" y="3277"/>
                  <a:pt x="1421" y="3346"/>
                </a:cubicBezTo>
                <a:cubicBezTo>
                  <a:pt x="1349" y="3469"/>
                  <a:pt x="1348" y="3473"/>
                  <a:pt x="1393" y="3554"/>
                </a:cubicBezTo>
                <a:cubicBezTo>
                  <a:pt x="1418" y="3600"/>
                  <a:pt x="1506" y="3722"/>
                  <a:pt x="1589" y="3824"/>
                </a:cubicBezTo>
                <a:cubicBezTo>
                  <a:pt x="1871" y="4173"/>
                  <a:pt x="2159" y="4563"/>
                  <a:pt x="2160" y="4600"/>
                </a:cubicBezTo>
                <a:cubicBezTo>
                  <a:pt x="2160" y="4619"/>
                  <a:pt x="2117" y="4681"/>
                  <a:pt x="2063" y="4737"/>
                </a:cubicBezTo>
                <a:cubicBezTo>
                  <a:pt x="1709" y="5111"/>
                  <a:pt x="1701" y="5153"/>
                  <a:pt x="1924" y="5429"/>
                </a:cubicBezTo>
                <a:cubicBezTo>
                  <a:pt x="2106" y="5654"/>
                  <a:pt x="2167" y="5698"/>
                  <a:pt x="2268" y="5674"/>
                </a:cubicBezTo>
                <a:lnTo>
                  <a:pt x="2345" y="5656"/>
                </a:lnTo>
                <a:lnTo>
                  <a:pt x="2302" y="5739"/>
                </a:lnTo>
                <a:cubicBezTo>
                  <a:pt x="2278" y="5785"/>
                  <a:pt x="2167" y="5906"/>
                  <a:pt x="2054" y="6007"/>
                </a:cubicBezTo>
                <a:cubicBezTo>
                  <a:pt x="1940" y="6109"/>
                  <a:pt x="1847" y="6202"/>
                  <a:pt x="1847" y="6214"/>
                </a:cubicBezTo>
                <a:cubicBezTo>
                  <a:pt x="1847" y="6254"/>
                  <a:pt x="1577" y="6474"/>
                  <a:pt x="1484" y="6511"/>
                </a:cubicBezTo>
                <a:cubicBezTo>
                  <a:pt x="1359" y="6560"/>
                  <a:pt x="1275" y="6663"/>
                  <a:pt x="1275" y="6764"/>
                </a:cubicBezTo>
                <a:cubicBezTo>
                  <a:pt x="1275" y="6826"/>
                  <a:pt x="1248" y="6872"/>
                  <a:pt x="1174" y="6936"/>
                </a:cubicBezTo>
                <a:cubicBezTo>
                  <a:pt x="1092" y="7007"/>
                  <a:pt x="736" y="7391"/>
                  <a:pt x="373" y="7798"/>
                </a:cubicBezTo>
                <a:cubicBezTo>
                  <a:pt x="340" y="7835"/>
                  <a:pt x="313" y="7879"/>
                  <a:pt x="313" y="7897"/>
                </a:cubicBezTo>
                <a:cubicBezTo>
                  <a:pt x="313" y="7915"/>
                  <a:pt x="264" y="7929"/>
                  <a:pt x="206" y="7929"/>
                </a:cubicBezTo>
                <a:cubicBezTo>
                  <a:pt x="77" y="7929"/>
                  <a:pt x="0" y="7974"/>
                  <a:pt x="0" y="8049"/>
                </a:cubicBezTo>
                <a:cubicBezTo>
                  <a:pt x="0" y="8133"/>
                  <a:pt x="65" y="8181"/>
                  <a:pt x="212" y="8208"/>
                </a:cubicBezTo>
                <a:cubicBezTo>
                  <a:pt x="326" y="8230"/>
                  <a:pt x="515" y="8331"/>
                  <a:pt x="858" y="8553"/>
                </a:cubicBezTo>
                <a:cubicBezTo>
                  <a:pt x="909" y="8585"/>
                  <a:pt x="1028" y="8662"/>
                  <a:pt x="1124" y="8724"/>
                </a:cubicBezTo>
                <a:cubicBezTo>
                  <a:pt x="1425" y="8917"/>
                  <a:pt x="1885" y="9228"/>
                  <a:pt x="1953" y="9282"/>
                </a:cubicBezTo>
                <a:cubicBezTo>
                  <a:pt x="1988" y="9310"/>
                  <a:pt x="2057" y="9350"/>
                  <a:pt x="2107" y="9370"/>
                </a:cubicBezTo>
                <a:cubicBezTo>
                  <a:pt x="2156" y="9389"/>
                  <a:pt x="2228" y="9437"/>
                  <a:pt x="2264" y="9476"/>
                </a:cubicBezTo>
                <a:cubicBezTo>
                  <a:pt x="2300" y="9514"/>
                  <a:pt x="2382" y="9571"/>
                  <a:pt x="2446" y="9603"/>
                </a:cubicBezTo>
                <a:cubicBezTo>
                  <a:pt x="2511" y="9635"/>
                  <a:pt x="2582" y="9677"/>
                  <a:pt x="2603" y="9697"/>
                </a:cubicBezTo>
                <a:cubicBezTo>
                  <a:pt x="2625" y="9717"/>
                  <a:pt x="2741" y="9793"/>
                  <a:pt x="2863" y="9865"/>
                </a:cubicBezTo>
                <a:cubicBezTo>
                  <a:pt x="3150" y="10034"/>
                  <a:pt x="3246" y="10096"/>
                  <a:pt x="3286" y="10135"/>
                </a:cubicBezTo>
                <a:cubicBezTo>
                  <a:pt x="3305" y="10152"/>
                  <a:pt x="3621" y="10348"/>
                  <a:pt x="3989" y="10569"/>
                </a:cubicBezTo>
                <a:cubicBezTo>
                  <a:pt x="4652" y="10966"/>
                  <a:pt x="4891" y="11134"/>
                  <a:pt x="4892" y="11210"/>
                </a:cubicBezTo>
                <a:cubicBezTo>
                  <a:pt x="4893" y="11231"/>
                  <a:pt x="4869" y="11313"/>
                  <a:pt x="4839" y="11393"/>
                </a:cubicBezTo>
                <a:cubicBezTo>
                  <a:pt x="4661" y="11867"/>
                  <a:pt x="4598" y="12029"/>
                  <a:pt x="4463" y="12369"/>
                </a:cubicBezTo>
                <a:cubicBezTo>
                  <a:pt x="4396" y="12538"/>
                  <a:pt x="4333" y="12705"/>
                  <a:pt x="4322" y="12738"/>
                </a:cubicBezTo>
                <a:cubicBezTo>
                  <a:pt x="4277" y="12876"/>
                  <a:pt x="4176" y="13108"/>
                  <a:pt x="4157" y="13118"/>
                </a:cubicBezTo>
                <a:cubicBezTo>
                  <a:pt x="4147" y="13123"/>
                  <a:pt x="4138" y="13147"/>
                  <a:pt x="4138" y="13169"/>
                </a:cubicBezTo>
                <a:cubicBezTo>
                  <a:pt x="4138" y="13191"/>
                  <a:pt x="4116" y="13263"/>
                  <a:pt x="4087" y="13328"/>
                </a:cubicBezTo>
                <a:cubicBezTo>
                  <a:pt x="4019" y="13485"/>
                  <a:pt x="3904" y="13790"/>
                  <a:pt x="3904" y="13815"/>
                </a:cubicBezTo>
                <a:cubicBezTo>
                  <a:pt x="3904" y="13839"/>
                  <a:pt x="3752" y="14227"/>
                  <a:pt x="3672" y="14406"/>
                </a:cubicBezTo>
                <a:cubicBezTo>
                  <a:pt x="3659" y="14436"/>
                  <a:pt x="3613" y="14550"/>
                  <a:pt x="3571" y="14660"/>
                </a:cubicBezTo>
                <a:cubicBezTo>
                  <a:pt x="3529" y="14769"/>
                  <a:pt x="3452" y="14963"/>
                  <a:pt x="3400" y="15092"/>
                </a:cubicBezTo>
                <a:cubicBezTo>
                  <a:pt x="3348" y="15220"/>
                  <a:pt x="3305" y="15338"/>
                  <a:pt x="3305" y="15354"/>
                </a:cubicBezTo>
                <a:cubicBezTo>
                  <a:pt x="3304" y="15369"/>
                  <a:pt x="3281" y="15416"/>
                  <a:pt x="3253" y="15458"/>
                </a:cubicBezTo>
                <a:cubicBezTo>
                  <a:pt x="3225" y="15500"/>
                  <a:pt x="3203" y="15580"/>
                  <a:pt x="3202" y="15635"/>
                </a:cubicBezTo>
                <a:cubicBezTo>
                  <a:pt x="3202" y="15690"/>
                  <a:pt x="3190" y="15734"/>
                  <a:pt x="3176" y="15734"/>
                </a:cubicBezTo>
                <a:cubicBezTo>
                  <a:pt x="3132" y="15734"/>
                  <a:pt x="3147" y="15906"/>
                  <a:pt x="3195" y="15956"/>
                </a:cubicBezTo>
                <a:cubicBezTo>
                  <a:pt x="3236" y="15999"/>
                  <a:pt x="3488" y="16147"/>
                  <a:pt x="3761" y="16288"/>
                </a:cubicBezTo>
                <a:cubicBezTo>
                  <a:pt x="3818" y="16317"/>
                  <a:pt x="3946" y="16387"/>
                  <a:pt x="4047" y="16442"/>
                </a:cubicBezTo>
                <a:cubicBezTo>
                  <a:pt x="4278" y="16569"/>
                  <a:pt x="4535" y="16707"/>
                  <a:pt x="4685" y="16786"/>
                </a:cubicBezTo>
                <a:cubicBezTo>
                  <a:pt x="4749" y="16820"/>
                  <a:pt x="4856" y="16879"/>
                  <a:pt x="4922" y="16917"/>
                </a:cubicBezTo>
                <a:cubicBezTo>
                  <a:pt x="4988" y="16955"/>
                  <a:pt x="5145" y="17038"/>
                  <a:pt x="5273" y="17101"/>
                </a:cubicBezTo>
                <a:cubicBezTo>
                  <a:pt x="5400" y="17164"/>
                  <a:pt x="5592" y="17263"/>
                  <a:pt x="5699" y="17323"/>
                </a:cubicBezTo>
                <a:cubicBezTo>
                  <a:pt x="5872" y="17419"/>
                  <a:pt x="5909" y="17429"/>
                  <a:pt x="6033" y="17412"/>
                </a:cubicBezTo>
                <a:cubicBezTo>
                  <a:pt x="6110" y="17402"/>
                  <a:pt x="6207" y="17372"/>
                  <a:pt x="6249" y="17346"/>
                </a:cubicBezTo>
                <a:cubicBezTo>
                  <a:pt x="6327" y="17298"/>
                  <a:pt x="6504" y="17041"/>
                  <a:pt x="6506" y="16973"/>
                </a:cubicBezTo>
                <a:cubicBezTo>
                  <a:pt x="6506" y="16953"/>
                  <a:pt x="6527" y="16890"/>
                  <a:pt x="6553" y="16834"/>
                </a:cubicBezTo>
                <a:cubicBezTo>
                  <a:pt x="6579" y="16779"/>
                  <a:pt x="6617" y="16685"/>
                  <a:pt x="6636" y="16626"/>
                </a:cubicBezTo>
                <a:cubicBezTo>
                  <a:pt x="6709" y="16401"/>
                  <a:pt x="6828" y="16075"/>
                  <a:pt x="6879" y="15965"/>
                </a:cubicBezTo>
                <a:cubicBezTo>
                  <a:pt x="6984" y="15732"/>
                  <a:pt x="7102" y="15448"/>
                  <a:pt x="7154" y="15304"/>
                </a:cubicBezTo>
                <a:cubicBezTo>
                  <a:pt x="7333" y="14802"/>
                  <a:pt x="7440" y="14527"/>
                  <a:pt x="7515" y="14368"/>
                </a:cubicBezTo>
                <a:cubicBezTo>
                  <a:pt x="7532" y="14334"/>
                  <a:pt x="7573" y="14237"/>
                  <a:pt x="7608" y="14153"/>
                </a:cubicBezTo>
                <a:cubicBezTo>
                  <a:pt x="7643" y="14068"/>
                  <a:pt x="7697" y="13940"/>
                  <a:pt x="7727" y="13868"/>
                </a:cubicBezTo>
                <a:cubicBezTo>
                  <a:pt x="7862" y="13550"/>
                  <a:pt x="7886" y="13482"/>
                  <a:pt x="7886" y="13432"/>
                </a:cubicBezTo>
                <a:cubicBezTo>
                  <a:pt x="7886" y="13355"/>
                  <a:pt x="7940" y="13306"/>
                  <a:pt x="8023" y="13306"/>
                </a:cubicBezTo>
                <a:cubicBezTo>
                  <a:pt x="8075" y="13306"/>
                  <a:pt x="8127" y="13344"/>
                  <a:pt x="8199" y="13431"/>
                </a:cubicBezTo>
                <a:cubicBezTo>
                  <a:pt x="8255" y="13498"/>
                  <a:pt x="8322" y="13553"/>
                  <a:pt x="8347" y="13553"/>
                </a:cubicBezTo>
                <a:cubicBezTo>
                  <a:pt x="8373" y="13554"/>
                  <a:pt x="8416" y="13575"/>
                  <a:pt x="8444" y="13600"/>
                </a:cubicBezTo>
                <a:cubicBezTo>
                  <a:pt x="8472" y="13624"/>
                  <a:pt x="8521" y="13644"/>
                  <a:pt x="8553" y="13644"/>
                </a:cubicBezTo>
                <a:cubicBezTo>
                  <a:pt x="8613" y="13644"/>
                  <a:pt x="8784" y="13742"/>
                  <a:pt x="8920" y="13851"/>
                </a:cubicBezTo>
                <a:cubicBezTo>
                  <a:pt x="9028" y="13939"/>
                  <a:pt x="9346" y="14123"/>
                  <a:pt x="9430" y="14148"/>
                </a:cubicBezTo>
                <a:cubicBezTo>
                  <a:pt x="9471" y="14160"/>
                  <a:pt x="9577" y="14210"/>
                  <a:pt x="9667" y="14260"/>
                </a:cubicBezTo>
                <a:cubicBezTo>
                  <a:pt x="9757" y="14310"/>
                  <a:pt x="9849" y="14352"/>
                  <a:pt x="9871" y="14352"/>
                </a:cubicBezTo>
                <a:cubicBezTo>
                  <a:pt x="9934" y="14352"/>
                  <a:pt x="10087" y="14435"/>
                  <a:pt x="10127" y="14492"/>
                </a:cubicBezTo>
                <a:cubicBezTo>
                  <a:pt x="10171" y="14555"/>
                  <a:pt x="10352" y="14657"/>
                  <a:pt x="10422" y="14658"/>
                </a:cubicBezTo>
                <a:cubicBezTo>
                  <a:pt x="10496" y="14659"/>
                  <a:pt x="10566" y="14568"/>
                  <a:pt x="10566" y="14472"/>
                </a:cubicBezTo>
                <a:cubicBezTo>
                  <a:pt x="10566" y="14426"/>
                  <a:pt x="10588" y="14335"/>
                  <a:pt x="10615" y="14270"/>
                </a:cubicBezTo>
                <a:cubicBezTo>
                  <a:pt x="10642" y="14205"/>
                  <a:pt x="10678" y="14114"/>
                  <a:pt x="10694" y="14067"/>
                </a:cubicBezTo>
                <a:cubicBezTo>
                  <a:pt x="10717" y="13999"/>
                  <a:pt x="10732" y="13987"/>
                  <a:pt x="10768" y="14009"/>
                </a:cubicBezTo>
                <a:cubicBezTo>
                  <a:pt x="10793" y="14024"/>
                  <a:pt x="10873" y="14067"/>
                  <a:pt x="10945" y="14105"/>
                </a:cubicBezTo>
                <a:cubicBezTo>
                  <a:pt x="11128" y="14202"/>
                  <a:pt x="11764" y="14574"/>
                  <a:pt x="11764" y="14583"/>
                </a:cubicBezTo>
                <a:cubicBezTo>
                  <a:pt x="11764" y="14608"/>
                  <a:pt x="11608" y="14782"/>
                  <a:pt x="11586" y="14782"/>
                </a:cubicBezTo>
                <a:cubicBezTo>
                  <a:pt x="11537" y="14782"/>
                  <a:pt x="11478" y="14878"/>
                  <a:pt x="11478" y="14956"/>
                </a:cubicBezTo>
                <a:cubicBezTo>
                  <a:pt x="11478" y="14998"/>
                  <a:pt x="11469" y="15028"/>
                  <a:pt x="11458" y="15022"/>
                </a:cubicBezTo>
                <a:cubicBezTo>
                  <a:pt x="11448" y="15017"/>
                  <a:pt x="11366" y="14968"/>
                  <a:pt x="11277" y="14913"/>
                </a:cubicBezTo>
                <a:cubicBezTo>
                  <a:pt x="11089" y="14797"/>
                  <a:pt x="11062" y="14793"/>
                  <a:pt x="10980" y="14872"/>
                </a:cubicBezTo>
                <a:lnTo>
                  <a:pt x="10918" y="14931"/>
                </a:lnTo>
                <a:lnTo>
                  <a:pt x="10970" y="15012"/>
                </a:lnTo>
                <a:cubicBezTo>
                  <a:pt x="11020" y="15090"/>
                  <a:pt x="11174" y="15205"/>
                  <a:pt x="11465" y="15383"/>
                </a:cubicBezTo>
                <a:cubicBezTo>
                  <a:pt x="11537" y="15427"/>
                  <a:pt x="11666" y="15517"/>
                  <a:pt x="11752" y="15582"/>
                </a:cubicBezTo>
                <a:cubicBezTo>
                  <a:pt x="11837" y="15648"/>
                  <a:pt x="12013" y="15766"/>
                  <a:pt x="12141" y="15844"/>
                </a:cubicBezTo>
                <a:cubicBezTo>
                  <a:pt x="12270" y="15922"/>
                  <a:pt x="12417" y="16012"/>
                  <a:pt x="12467" y="16048"/>
                </a:cubicBezTo>
                <a:cubicBezTo>
                  <a:pt x="12517" y="16083"/>
                  <a:pt x="12779" y="16244"/>
                  <a:pt x="13050" y="16405"/>
                </a:cubicBezTo>
                <a:cubicBezTo>
                  <a:pt x="13321" y="16566"/>
                  <a:pt x="13620" y="16760"/>
                  <a:pt x="13714" y="16836"/>
                </a:cubicBezTo>
                <a:cubicBezTo>
                  <a:pt x="13963" y="17038"/>
                  <a:pt x="14535" y="17394"/>
                  <a:pt x="14612" y="17394"/>
                </a:cubicBezTo>
                <a:cubicBezTo>
                  <a:pt x="14628" y="17394"/>
                  <a:pt x="14668" y="17372"/>
                  <a:pt x="14701" y="17344"/>
                </a:cubicBezTo>
                <a:cubicBezTo>
                  <a:pt x="14745" y="17309"/>
                  <a:pt x="14757" y="17277"/>
                  <a:pt x="14746" y="17227"/>
                </a:cubicBezTo>
                <a:cubicBezTo>
                  <a:pt x="14734" y="17168"/>
                  <a:pt x="14748" y="17149"/>
                  <a:pt x="14843" y="17106"/>
                </a:cubicBezTo>
                <a:cubicBezTo>
                  <a:pt x="15008" y="17031"/>
                  <a:pt x="15023" y="17038"/>
                  <a:pt x="15003" y="17172"/>
                </a:cubicBezTo>
                <a:cubicBezTo>
                  <a:pt x="14992" y="17246"/>
                  <a:pt x="14958" y="17312"/>
                  <a:pt x="14910" y="17358"/>
                </a:cubicBezTo>
                <a:cubicBezTo>
                  <a:pt x="14869" y="17397"/>
                  <a:pt x="14836" y="17447"/>
                  <a:pt x="14836" y="17469"/>
                </a:cubicBezTo>
                <a:cubicBezTo>
                  <a:pt x="14836" y="17569"/>
                  <a:pt x="14991" y="17696"/>
                  <a:pt x="15512" y="18017"/>
                </a:cubicBezTo>
                <a:cubicBezTo>
                  <a:pt x="15648" y="18101"/>
                  <a:pt x="15795" y="18191"/>
                  <a:pt x="15837" y="18217"/>
                </a:cubicBezTo>
                <a:cubicBezTo>
                  <a:pt x="15880" y="18244"/>
                  <a:pt x="15921" y="18275"/>
                  <a:pt x="15929" y="18287"/>
                </a:cubicBezTo>
                <a:cubicBezTo>
                  <a:pt x="15936" y="18298"/>
                  <a:pt x="15988" y="18338"/>
                  <a:pt x="16045" y="18375"/>
                </a:cubicBezTo>
                <a:cubicBezTo>
                  <a:pt x="16445" y="18632"/>
                  <a:pt x="16923" y="18953"/>
                  <a:pt x="16976" y="19002"/>
                </a:cubicBezTo>
                <a:cubicBezTo>
                  <a:pt x="17038" y="19059"/>
                  <a:pt x="17033" y="19170"/>
                  <a:pt x="16965" y="19300"/>
                </a:cubicBezTo>
                <a:cubicBezTo>
                  <a:pt x="16844" y="19534"/>
                  <a:pt x="16814" y="19612"/>
                  <a:pt x="16814" y="19685"/>
                </a:cubicBezTo>
                <a:cubicBezTo>
                  <a:pt x="16814" y="19726"/>
                  <a:pt x="16801" y="19761"/>
                  <a:pt x="16787" y="19761"/>
                </a:cubicBezTo>
                <a:cubicBezTo>
                  <a:pt x="16773" y="19761"/>
                  <a:pt x="16762" y="19794"/>
                  <a:pt x="16762" y="19835"/>
                </a:cubicBezTo>
                <a:cubicBezTo>
                  <a:pt x="16762" y="19877"/>
                  <a:pt x="16749" y="19919"/>
                  <a:pt x="16735" y="19930"/>
                </a:cubicBezTo>
                <a:cubicBezTo>
                  <a:pt x="16689" y="19963"/>
                  <a:pt x="16705" y="20154"/>
                  <a:pt x="16759" y="20213"/>
                </a:cubicBezTo>
                <a:cubicBezTo>
                  <a:pt x="16787" y="20243"/>
                  <a:pt x="16890" y="20301"/>
                  <a:pt x="16988" y="20342"/>
                </a:cubicBezTo>
                <a:cubicBezTo>
                  <a:pt x="17085" y="20383"/>
                  <a:pt x="17188" y="20434"/>
                  <a:pt x="17216" y="20455"/>
                </a:cubicBezTo>
                <a:cubicBezTo>
                  <a:pt x="17245" y="20476"/>
                  <a:pt x="17298" y="20502"/>
                  <a:pt x="17334" y="20514"/>
                </a:cubicBezTo>
                <a:cubicBezTo>
                  <a:pt x="17370" y="20527"/>
                  <a:pt x="17540" y="20616"/>
                  <a:pt x="17711" y="20713"/>
                </a:cubicBezTo>
                <a:cubicBezTo>
                  <a:pt x="18023" y="20889"/>
                  <a:pt x="18318" y="21052"/>
                  <a:pt x="18466" y="21129"/>
                </a:cubicBezTo>
                <a:cubicBezTo>
                  <a:pt x="18509" y="21151"/>
                  <a:pt x="18638" y="21222"/>
                  <a:pt x="18752" y="21285"/>
                </a:cubicBezTo>
                <a:cubicBezTo>
                  <a:pt x="19094" y="21471"/>
                  <a:pt x="19291" y="21552"/>
                  <a:pt x="19442" y="21574"/>
                </a:cubicBezTo>
                <a:cubicBezTo>
                  <a:pt x="19560" y="21591"/>
                  <a:pt x="19628" y="21600"/>
                  <a:pt x="19674" y="21598"/>
                </a:cubicBezTo>
                <a:cubicBezTo>
                  <a:pt x="19720" y="21595"/>
                  <a:pt x="19743" y="21583"/>
                  <a:pt x="19773" y="21558"/>
                </a:cubicBezTo>
                <a:cubicBezTo>
                  <a:pt x="19828" y="21513"/>
                  <a:pt x="20067" y="20978"/>
                  <a:pt x="20067" y="20900"/>
                </a:cubicBezTo>
                <a:cubicBezTo>
                  <a:pt x="20067" y="20880"/>
                  <a:pt x="20102" y="20802"/>
                  <a:pt x="20145" y="20728"/>
                </a:cubicBezTo>
                <a:cubicBezTo>
                  <a:pt x="20188" y="20654"/>
                  <a:pt x="20222" y="20576"/>
                  <a:pt x="20222" y="20553"/>
                </a:cubicBezTo>
                <a:cubicBezTo>
                  <a:pt x="20222" y="20529"/>
                  <a:pt x="20258" y="20428"/>
                  <a:pt x="20301" y="20329"/>
                </a:cubicBezTo>
                <a:cubicBezTo>
                  <a:pt x="20344" y="20230"/>
                  <a:pt x="20379" y="20133"/>
                  <a:pt x="20379" y="20114"/>
                </a:cubicBezTo>
                <a:cubicBezTo>
                  <a:pt x="20379" y="20094"/>
                  <a:pt x="20407" y="20039"/>
                  <a:pt x="20441" y="19993"/>
                </a:cubicBezTo>
                <a:cubicBezTo>
                  <a:pt x="20522" y="19881"/>
                  <a:pt x="20614" y="19677"/>
                  <a:pt x="20614" y="19607"/>
                </a:cubicBezTo>
                <a:cubicBezTo>
                  <a:pt x="20614" y="19555"/>
                  <a:pt x="20647" y="19462"/>
                  <a:pt x="20772" y="19173"/>
                </a:cubicBezTo>
                <a:cubicBezTo>
                  <a:pt x="20799" y="19111"/>
                  <a:pt x="20821" y="19041"/>
                  <a:pt x="20821" y="19016"/>
                </a:cubicBezTo>
                <a:cubicBezTo>
                  <a:pt x="20821" y="18990"/>
                  <a:pt x="20862" y="18876"/>
                  <a:pt x="20912" y="18760"/>
                </a:cubicBezTo>
                <a:cubicBezTo>
                  <a:pt x="20962" y="18645"/>
                  <a:pt x="21003" y="18527"/>
                  <a:pt x="21003" y="18500"/>
                </a:cubicBezTo>
                <a:cubicBezTo>
                  <a:pt x="21003" y="18473"/>
                  <a:pt x="21014" y="18439"/>
                  <a:pt x="21027" y="18423"/>
                </a:cubicBezTo>
                <a:cubicBezTo>
                  <a:pt x="21064" y="18377"/>
                  <a:pt x="21159" y="18164"/>
                  <a:pt x="21159" y="18128"/>
                </a:cubicBezTo>
                <a:cubicBezTo>
                  <a:pt x="21159" y="18110"/>
                  <a:pt x="21181" y="18058"/>
                  <a:pt x="21208" y="18013"/>
                </a:cubicBezTo>
                <a:cubicBezTo>
                  <a:pt x="21235" y="17969"/>
                  <a:pt x="21277" y="17863"/>
                  <a:pt x="21301" y="17778"/>
                </a:cubicBezTo>
                <a:cubicBezTo>
                  <a:pt x="21325" y="17694"/>
                  <a:pt x="21367" y="17587"/>
                  <a:pt x="21395" y="17541"/>
                </a:cubicBezTo>
                <a:cubicBezTo>
                  <a:pt x="21423" y="17496"/>
                  <a:pt x="21447" y="17432"/>
                  <a:pt x="21447" y="17399"/>
                </a:cubicBezTo>
                <a:cubicBezTo>
                  <a:pt x="21447" y="17366"/>
                  <a:pt x="21481" y="17260"/>
                  <a:pt x="21524" y="17164"/>
                </a:cubicBezTo>
                <a:cubicBezTo>
                  <a:pt x="21574" y="17051"/>
                  <a:pt x="21599" y="16968"/>
                  <a:pt x="21600" y="16904"/>
                </a:cubicBezTo>
                <a:cubicBezTo>
                  <a:pt x="21600" y="16839"/>
                  <a:pt x="21576" y="16793"/>
                  <a:pt x="21527" y="16751"/>
                </a:cubicBezTo>
                <a:cubicBezTo>
                  <a:pt x="21485" y="16716"/>
                  <a:pt x="21446" y="16687"/>
                  <a:pt x="21440" y="16687"/>
                </a:cubicBezTo>
                <a:cubicBezTo>
                  <a:pt x="21434" y="16687"/>
                  <a:pt x="21379" y="16631"/>
                  <a:pt x="21318" y="16563"/>
                </a:cubicBezTo>
                <a:cubicBezTo>
                  <a:pt x="21225" y="16459"/>
                  <a:pt x="20872" y="16226"/>
                  <a:pt x="20806" y="16226"/>
                </a:cubicBezTo>
                <a:cubicBezTo>
                  <a:pt x="20795" y="16226"/>
                  <a:pt x="20709" y="16181"/>
                  <a:pt x="20615" y="16124"/>
                </a:cubicBezTo>
                <a:cubicBezTo>
                  <a:pt x="20521" y="16067"/>
                  <a:pt x="20415" y="16009"/>
                  <a:pt x="20379" y="15996"/>
                </a:cubicBezTo>
                <a:cubicBezTo>
                  <a:pt x="20344" y="15983"/>
                  <a:pt x="20161" y="15886"/>
                  <a:pt x="19975" y="15781"/>
                </a:cubicBezTo>
                <a:cubicBezTo>
                  <a:pt x="19789" y="15675"/>
                  <a:pt x="19567" y="15549"/>
                  <a:pt x="19482" y="15503"/>
                </a:cubicBezTo>
                <a:cubicBezTo>
                  <a:pt x="19249" y="15376"/>
                  <a:pt x="19022" y="15247"/>
                  <a:pt x="18942" y="15195"/>
                </a:cubicBezTo>
                <a:cubicBezTo>
                  <a:pt x="18894" y="15164"/>
                  <a:pt x="18840" y="15154"/>
                  <a:pt x="18779" y="15168"/>
                </a:cubicBezTo>
                <a:cubicBezTo>
                  <a:pt x="18683" y="15189"/>
                  <a:pt x="18557" y="15287"/>
                  <a:pt x="18557" y="15340"/>
                </a:cubicBezTo>
                <a:cubicBezTo>
                  <a:pt x="18557" y="15357"/>
                  <a:pt x="18522" y="15431"/>
                  <a:pt x="18479" y="15504"/>
                </a:cubicBezTo>
                <a:cubicBezTo>
                  <a:pt x="18436" y="15578"/>
                  <a:pt x="18402" y="15660"/>
                  <a:pt x="18402" y="15685"/>
                </a:cubicBezTo>
                <a:cubicBezTo>
                  <a:pt x="18402" y="15710"/>
                  <a:pt x="18392" y="15734"/>
                  <a:pt x="18381" y="15739"/>
                </a:cubicBezTo>
                <a:cubicBezTo>
                  <a:pt x="18369" y="15745"/>
                  <a:pt x="18326" y="15829"/>
                  <a:pt x="18287" y="15927"/>
                </a:cubicBezTo>
                <a:cubicBezTo>
                  <a:pt x="18247" y="16024"/>
                  <a:pt x="18200" y="16104"/>
                  <a:pt x="18181" y="16104"/>
                </a:cubicBezTo>
                <a:cubicBezTo>
                  <a:pt x="18163" y="16104"/>
                  <a:pt x="18097" y="16070"/>
                  <a:pt x="18034" y="16029"/>
                </a:cubicBezTo>
                <a:cubicBezTo>
                  <a:pt x="17971" y="15988"/>
                  <a:pt x="17775" y="15891"/>
                  <a:pt x="17599" y="15814"/>
                </a:cubicBezTo>
                <a:cubicBezTo>
                  <a:pt x="17424" y="15737"/>
                  <a:pt x="17207" y="15634"/>
                  <a:pt x="17118" y="15585"/>
                </a:cubicBezTo>
                <a:cubicBezTo>
                  <a:pt x="17029" y="15537"/>
                  <a:pt x="16834" y="15445"/>
                  <a:pt x="16683" y="15382"/>
                </a:cubicBezTo>
                <a:cubicBezTo>
                  <a:pt x="16533" y="15319"/>
                  <a:pt x="16340" y="15235"/>
                  <a:pt x="16254" y="15196"/>
                </a:cubicBezTo>
                <a:cubicBezTo>
                  <a:pt x="16168" y="15157"/>
                  <a:pt x="16068" y="15116"/>
                  <a:pt x="16032" y="15105"/>
                </a:cubicBezTo>
                <a:cubicBezTo>
                  <a:pt x="15961" y="15083"/>
                  <a:pt x="15811" y="15010"/>
                  <a:pt x="15739" y="14964"/>
                </a:cubicBezTo>
                <a:cubicBezTo>
                  <a:pt x="15714" y="14948"/>
                  <a:pt x="15580" y="14886"/>
                  <a:pt x="15441" y="14825"/>
                </a:cubicBezTo>
                <a:cubicBezTo>
                  <a:pt x="15301" y="14764"/>
                  <a:pt x="15137" y="14686"/>
                  <a:pt x="15077" y="14655"/>
                </a:cubicBezTo>
                <a:cubicBezTo>
                  <a:pt x="15017" y="14623"/>
                  <a:pt x="14955" y="14598"/>
                  <a:pt x="14940" y="14598"/>
                </a:cubicBezTo>
                <a:cubicBezTo>
                  <a:pt x="14924" y="14598"/>
                  <a:pt x="14893" y="14584"/>
                  <a:pt x="14868" y="14567"/>
                </a:cubicBezTo>
                <a:cubicBezTo>
                  <a:pt x="14843" y="14550"/>
                  <a:pt x="14682" y="14476"/>
                  <a:pt x="14511" y="14401"/>
                </a:cubicBezTo>
                <a:cubicBezTo>
                  <a:pt x="14339" y="14327"/>
                  <a:pt x="14133" y="14231"/>
                  <a:pt x="14055" y="14189"/>
                </a:cubicBezTo>
                <a:cubicBezTo>
                  <a:pt x="13976" y="14147"/>
                  <a:pt x="13865" y="14096"/>
                  <a:pt x="13808" y="14075"/>
                </a:cubicBezTo>
                <a:cubicBezTo>
                  <a:pt x="13751" y="14054"/>
                  <a:pt x="13656" y="14012"/>
                  <a:pt x="13599" y="13981"/>
                </a:cubicBezTo>
                <a:cubicBezTo>
                  <a:pt x="13542" y="13949"/>
                  <a:pt x="13349" y="13854"/>
                  <a:pt x="13170" y="13770"/>
                </a:cubicBezTo>
                <a:cubicBezTo>
                  <a:pt x="12789" y="13592"/>
                  <a:pt x="12579" y="13494"/>
                  <a:pt x="12506" y="13457"/>
                </a:cubicBezTo>
                <a:cubicBezTo>
                  <a:pt x="12478" y="13443"/>
                  <a:pt x="12372" y="13395"/>
                  <a:pt x="12272" y="13351"/>
                </a:cubicBezTo>
                <a:cubicBezTo>
                  <a:pt x="12104" y="13278"/>
                  <a:pt x="11843" y="13149"/>
                  <a:pt x="11644" y="13043"/>
                </a:cubicBezTo>
                <a:cubicBezTo>
                  <a:pt x="11598" y="13019"/>
                  <a:pt x="11546" y="13000"/>
                  <a:pt x="11526" y="13000"/>
                </a:cubicBezTo>
                <a:cubicBezTo>
                  <a:pt x="11506" y="13000"/>
                  <a:pt x="11476" y="12988"/>
                  <a:pt x="11463" y="12974"/>
                </a:cubicBezTo>
                <a:cubicBezTo>
                  <a:pt x="11449" y="12959"/>
                  <a:pt x="11362" y="12915"/>
                  <a:pt x="11269" y="12876"/>
                </a:cubicBezTo>
                <a:cubicBezTo>
                  <a:pt x="11176" y="12836"/>
                  <a:pt x="11073" y="12779"/>
                  <a:pt x="11039" y="12748"/>
                </a:cubicBezTo>
                <a:cubicBezTo>
                  <a:pt x="11005" y="12717"/>
                  <a:pt x="10942" y="12692"/>
                  <a:pt x="10900" y="12692"/>
                </a:cubicBezTo>
                <a:cubicBezTo>
                  <a:pt x="10819" y="12692"/>
                  <a:pt x="10729" y="12646"/>
                  <a:pt x="10576" y="12523"/>
                </a:cubicBezTo>
                <a:cubicBezTo>
                  <a:pt x="10515" y="12474"/>
                  <a:pt x="10445" y="12447"/>
                  <a:pt x="10381" y="12447"/>
                </a:cubicBezTo>
                <a:cubicBezTo>
                  <a:pt x="10304" y="12447"/>
                  <a:pt x="10273" y="12429"/>
                  <a:pt x="10241" y="12372"/>
                </a:cubicBezTo>
                <a:cubicBezTo>
                  <a:pt x="10218" y="12331"/>
                  <a:pt x="10156" y="12275"/>
                  <a:pt x="10103" y="12246"/>
                </a:cubicBezTo>
                <a:cubicBezTo>
                  <a:pt x="10051" y="12218"/>
                  <a:pt x="9958" y="12167"/>
                  <a:pt x="9899" y="12134"/>
                </a:cubicBezTo>
                <a:cubicBezTo>
                  <a:pt x="9839" y="12101"/>
                  <a:pt x="9746" y="12066"/>
                  <a:pt x="9691" y="12056"/>
                </a:cubicBezTo>
                <a:cubicBezTo>
                  <a:pt x="9636" y="12046"/>
                  <a:pt x="9564" y="12013"/>
                  <a:pt x="9530" y="11981"/>
                </a:cubicBezTo>
                <a:cubicBezTo>
                  <a:pt x="9454" y="11912"/>
                  <a:pt x="9323" y="11907"/>
                  <a:pt x="9245" y="11971"/>
                </a:cubicBezTo>
                <a:cubicBezTo>
                  <a:pt x="9190" y="12017"/>
                  <a:pt x="9187" y="12017"/>
                  <a:pt x="9187" y="11940"/>
                </a:cubicBezTo>
                <a:cubicBezTo>
                  <a:pt x="9187" y="11770"/>
                  <a:pt x="9068" y="11644"/>
                  <a:pt x="8877" y="11617"/>
                </a:cubicBezTo>
                <a:cubicBezTo>
                  <a:pt x="8792" y="11605"/>
                  <a:pt x="8750" y="11580"/>
                  <a:pt x="8709" y="11516"/>
                </a:cubicBezTo>
                <a:lnTo>
                  <a:pt x="8656" y="11430"/>
                </a:lnTo>
                <a:lnTo>
                  <a:pt x="8712" y="11301"/>
                </a:lnTo>
                <a:cubicBezTo>
                  <a:pt x="8815" y="11063"/>
                  <a:pt x="8875" y="10899"/>
                  <a:pt x="8875" y="10858"/>
                </a:cubicBezTo>
                <a:cubicBezTo>
                  <a:pt x="8875" y="10836"/>
                  <a:pt x="8887" y="10817"/>
                  <a:pt x="8901" y="10817"/>
                </a:cubicBezTo>
                <a:cubicBezTo>
                  <a:pt x="8916" y="10817"/>
                  <a:pt x="8927" y="10798"/>
                  <a:pt x="8927" y="10772"/>
                </a:cubicBezTo>
                <a:cubicBezTo>
                  <a:pt x="8927" y="10747"/>
                  <a:pt x="8939" y="10726"/>
                  <a:pt x="8953" y="10726"/>
                </a:cubicBezTo>
                <a:cubicBezTo>
                  <a:pt x="8968" y="10726"/>
                  <a:pt x="8980" y="10705"/>
                  <a:pt x="8980" y="10680"/>
                </a:cubicBezTo>
                <a:cubicBezTo>
                  <a:pt x="8980" y="10654"/>
                  <a:pt x="8991" y="10610"/>
                  <a:pt x="9005" y="10580"/>
                </a:cubicBezTo>
                <a:cubicBezTo>
                  <a:pt x="9019" y="10551"/>
                  <a:pt x="9066" y="10429"/>
                  <a:pt x="9110" y="10310"/>
                </a:cubicBezTo>
                <a:cubicBezTo>
                  <a:pt x="9196" y="10080"/>
                  <a:pt x="9294" y="9830"/>
                  <a:pt x="9373" y="9639"/>
                </a:cubicBezTo>
                <a:cubicBezTo>
                  <a:pt x="9399" y="9574"/>
                  <a:pt x="9422" y="9503"/>
                  <a:pt x="9422" y="9480"/>
                </a:cubicBezTo>
                <a:cubicBezTo>
                  <a:pt x="9422" y="9458"/>
                  <a:pt x="9431" y="9436"/>
                  <a:pt x="9443" y="9431"/>
                </a:cubicBezTo>
                <a:cubicBezTo>
                  <a:pt x="9454" y="9425"/>
                  <a:pt x="9494" y="9343"/>
                  <a:pt x="9531" y="9250"/>
                </a:cubicBezTo>
                <a:cubicBezTo>
                  <a:pt x="9634" y="8995"/>
                  <a:pt x="9734" y="8728"/>
                  <a:pt x="9734" y="8710"/>
                </a:cubicBezTo>
                <a:cubicBezTo>
                  <a:pt x="9734" y="8683"/>
                  <a:pt x="9868" y="8338"/>
                  <a:pt x="9935" y="8190"/>
                </a:cubicBezTo>
                <a:cubicBezTo>
                  <a:pt x="9969" y="8116"/>
                  <a:pt x="10122" y="7724"/>
                  <a:pt x="10151" y="7637"/>
                </a:cubicBezTo>
                <a:cubicBezTo>
                  <a:pt x="10226" y="7415"/>
                  <a:pt x="10190" y="7256"/>
                  <a:pt x="10035" y="7130"/>
                </a:cubicBezTo>
                <a:cubicBezTo>
                  <a:pt x="9972" y="7079"/>
                  <a:pt x="9904" y="7038"/>
                  <a:pt x="9885" y="7038"/>
                </a:cubicBezTo>
                <a:cubicBezTo>
                  <a:pt x="9865" y="7038"/>
                  <a:pt x="9836" y="7025"/>
                  <a:pt x="9823" y="7009"/>
                </a:cubicBezTo>
                <a:cubicBezTo>
                  <a:pt x="9809" y="6994"/>
                  <a:pt x="9688" y="6923"/>
                  <a:pt x="9552" y="6852"/>
                </a:cubicBezTo>
                <a:cubicBezTo>
                  <a:pt x="9416" y="6781"/>
                  <a:pt x="9175" y="6650"/>
                  <a:pt x="9018" y="6561"/>
                </a:cubicBezTo>
                <a:cubicBezTo>
                  <a:pt x="8761" y="6415"/>
                  <a:pt x="8400" y="6216"/>
                  <a:pt x="8186" y="6100"/>
                </a:cubicBezTo>
                <a:cubicBezTo>
                  <a:pt x="8143" y="6077"/>
                  <a:pt x="7955" y="5973"/>
                  <a:pt x="7769" y="5868"/>
                </a:cubicBezTo>
                <a:cubicBezTo>
                  <a:pt x="7417" y="5670"/>
                  <a:pt x="7237" y="5618"/>
                  <a:pt x="7133" y="5684"/>
                </a:cubicBezTo>
                <a:cubicBezTo>
                  <a:pt x="7080" y="5717"/>
                  <a:pt x="7049" y="5787"/>
                  <a:pt x="6905" y="6178"/>
                </a:cubicBezTo>
                <a:cubicBezTo>
                  <a:pt x="6824" y="6400"/>
                  <a:pt x="6761" y="6564"/>
                  <a:pt x="6734" y="6623"/>
                </a:cubicBezTo>
                <a:cubicBezTo>
                  <a:pt x="6663" y="6782"/>
                  <a:pt x="6440" y="7335"/>
                  <a:pt x="6364" y="7544"/>
                </a:cubicBezTo>
                <a:cubicBezTo>
                  <a:pt x="6287" y="7757"/>
                  <a:pt x="6216" y="7943"/>
                  <a:pt x="6187" y="8006"/>
                </a:cubicBezTo>
                <a:cubicBezTo>
                  <a:pt x="6137" y="8117"/>
                  <a:pt x="6058" y="8311"/>
                  <a:pt x="6037" y="8374"/>
                </a:cubicBezTo>
                <a:cubicBezTo>
                  <a:pt x="6026" y="8408"/>
                  <a:pt x="5962" y="8574"/>
                  <a:pt x="5895" y="8743"/>
                </a:cubicBezTo>
                <a:cubicBezTo>
                  <a:pt x="5829" y="8912"/>
                  <a:pt x="5753" y="9106"/>
                  <a:pt x="5727" y="9174"/>
                </a:cubicBezTo>
                <a:cubicBezTo>
                  <a:pt x="5664" y="9337"/>
                  <a:pt x="5329" y="10154"/>
                  <a:pt x="5319" y="10169"/>
                </a:cubicBezTo>
                <a:cubicBezTo>
                  <a:pt x="5309" y="10184"/>
                  <a:pt x="4935" y="10026"/>
                  <a:pt x="4841" y="9967"/>
                </a:cubicBezTo>
                <a:cubicBezTo>
                  <a:pt x="4805" y="9945"/>
                  <a:pt x="4755" y="9926"/>
                  <a:pt x="4730" y="9926"/>
                </a:cubicBezTo>
                <a:cubicBezTo>
                  <a:pt x="4704" y="9926"/>
                  <a:pt x="4637" y="9900"/>
                  <a:pt x="4581" y="9866"/>
                </a:cubicBezTo>
                <a:cubicBezTo>
                  <a:pt x="4526" y="9833"/>
                  <a:pt x="4372" y="9763"/>
                  <a:pt x="4240" y="9711"/>
                </a:cubicBezTo>
                <a:cubicBezTo>
                  <a:pt x="4108" y="9659"/>
                  <a:pt x="3978" y="9603"/>
                  <a:pt x="3950" y="9585"/>
                </a:cubicBezTo>
                <a:cubicBezTo>
                  <a:pt x="3922" y="9567"/>
                  <a:pt x="3827" y="9520"/>
                  <a:pt x="3740" y="9480"/>
                </a:cubicBezTo>
                <a:cubicBezTo>
                  <a:pt x="3294" y="9282"/>
                  <a:pt x="2945" y="9121"/>
                  <a:pt x="2863" y="9076"/>
                </a:cubicBezTo>
                <a:cubicBezTo>
                  <a:pt x="2813" y="9049"/>
                  <a:pt x="2743" y="9009"/>
                  <a:pt x="2707" y="8989"/>
                </a:cubicBezTo>
                <a:cubicBezTo>
                  <a:pt x="2671" y="8968"/>
                  <a:pt x="2566" y="8921"/>
                  <a:pt x="2473" y="8883"/>
                </a:cubicBezTo>
                <a:cubicBezTo>
                  <a:pt x="2380" y="8844"/>
                  <a:pt x="2267" y="8793"/>
                  <a:pt x="2222" y="8770"/>
                </a:cubicBezTo>
                <a:cubicBezTo>
                  <a:pt x="2177" y="8747"/>
                  <a:pt x="2119" y="8729"/>
                  <a:pt x="2096" y="8729"/>
                </a:cubicBezTo>
                <a:cubicBezTo>
                  <a:pt x="2012" y="8729"/>
                  <a:pt x="1951" y="8668"/>
                  <a:pt x="1975" y="8611"/>
                </a:cubicBezTo>
                <a:cubicBezTo>
                  <a:pt x="2067" y="8397"/>
                  <a:pt x="2091" y="8271"/>
                  <a:pt x="2090" y="7975"/>
                </a:cubicBezTo>
                <a:cubicBezTo>
                  <a:pt x="2089" y="7654"/>
                  <a:pt x="2078" y="7600"/>
                  <a:pt x="1933" y="7228"/>
                </a:cubicBezTo>
                <a:cubicBezTo>
                  <a:pt x="1888" y="7113"/>
                  <a:pt x="1776" y="6964"/>
                  <a:pt x="1718" y="6941"/>
                </a:cubicBezTo>
                <a:cubicBezTo>
                  <a:pt x="1642" y="6911"/>
                  <a:pt x="1735" y="6777"/>
                  <a:pt x="1997" y="6539"/>
                </a:cubicBezTo>
                <a:cubicBezTo>
                  <a:pt x="2336" y="6232"/>
                  <a:pt x="2416" y="6187"/>
                  <a:pt x="2523" y="6239"/>
                </a:cubicBezTo>
                <a:cubicBezTo>
                  <a:pt x="2568" y="6261"/>
                  <a:pt x="2639" y="6336"/>
                  <a:pt x="2680" y="6408"/>
                </a:cubicBezTo>
                <a:cubicBezTo>
                  <a:pt x="2767" y="6556"/>
                  <a:pt x="2800" y="6577"/>
                  <a:pt x="2946" y="6577"/>
                </a:cubicBezTo>
                <a:cubicBezTo>
                  <a:pt x="3026" y="6577"/>
                  <a:pt x="3066" y="6556"/>
                  <a:pt x="3124" y="6488"/>
                </a:cubicBezTo>
                <a:cubicBezTo>
                  <a:pt x="3165" y="6439"/>
                  <a:pt x="3245" y="6357"/>
                  <a:pt x="3302" y="6304"/>
                </a:cubicBezTo>
                <a:lnTo>
                  <a:pt x="3404" y="6208"/>
                </a:lnTo>
                <a:lnTo>
                  <a:pt x="3543" y="6395"/>
                </a:lnTo>
                <a:cubicBezTo>
                  <a:pt x="3620" y="6498"/>
                  <a:pt x="3746" y="6660"/>
                  <a:pt x="3822" y="6756"/>
                </a:cubicBezTo>
                <a:cubicBezTo>
                  <a:pt x="3899" y="6851"/>
                  <a:pt x="3991" y="6978"/>
                  <a:pt x="4028" y="7038"/>
                </a:cubicBezTo>
                <a:cubicBezTo>
                  <a:pt x="4168" y="7260"/>
                  <a:pt x="4252" y="7296"/>
                  <a:pt x="4407" y="7203"/>
                </a:cubicBezTo>
                <a:cubicBezTo>
                  <a:pt x="4453" y="7176"/>
                  <a:pt x="4524" y="7110"/>
                  <a:pt x="4567" y="7057"/>
                </a:cubicBezTo>
                <a:cubicBezTo>
                  <a:pt x="4610" y="7005"/>
                  <a:pt x="4727" y="6877"/>
                  <a:pt x="4825" y="6776"/>
                </a:cubicBezTo>
                <a:cubicBezTo>
                  <a:pt x="4923" y="6674"/>
                  <a:pt x="5046" y="6543"/>
                  <a:pt x="5099" y="6484"/>
                </a:cubicBezTo>
                <a:cubicBezTo>
                  <a:pt x="5151" y="6425"/>
                  <a:pt x="5274" y="6294"/>
                  <a:pt x="5372" y="6193"/>
                </a:cubicBezTo>
                <a:cubicBezTo>
                  <a:pt x="5470" y="6091"/>
                  <a:pt x="5594" y="5960"/>
                  <a:pt x="5647" y="5901"/>
                </a:cubicBezTo>
                <a:cubicBezTo>
                  <a:pt x="5700" y="5842"/>
                  <a:pt x="5780" y="5754"/>
                  <a:pt x="5825" y="5706"/>
                </a:cubicBezTo>
                <a:cubicBezTo>
                  <a:pt x="5911" y="5615"/>
                  <a:pt x="5928" y="5519"/>
                  <a:pt x="5874" y="5436"/>
                </a:cubicBezTo>
                <a:cubicBezTo>
                  <a:pt x="5820" y="5353"/>
                  <a:pt x="5556" y="5005"/>
                  <a:pt x="5364" y="4763"/>
                </a:cubicBezTo>
                <a:cubicBezTo>
                  <a:pt x="5263" y="4637"/>
                  <a:pt x="5180" y="4525"/>
                  <a:pt x="5180" y="4515"/>
                </a:cubicBezTo>
                <a:cubicBezTo>
                  <a:pt x="5180" y="4499"/>
                  <a:pt x="5388" y="4274"/>
                  <a:pt x="5576" y="4086"/>
                </a:cubicBezTo>
                <a:cubicBezTo>
                  <a:pt x="5675" y="3987"/>
                  <a:pt x="5677" y="3882"/>
                  <a:pt x="5585" y="3718"/>
                </a:cubicBezTo>
                <a:cubicBezTo>
                  <a:pt x="5548" y="3651"/>
                  <a:pt x="5518" y="3584"/>
                  <a:pt x="5518" y="3569"/>
                </a:cubicBezTo>
                <a:cubicBezTo>
                  <a:pt x="5518" y="3554"/>
                  <a:pt x="5570" y="3485"/>
                  <a:pt x="5635" y="3415"/>
                </a:cubicBezTo>
                <a:cubicBezTo>
                  <a:pt x="5715" y="3328"/>
                  <a:pt x="5774" y="3288"/>
                  <a:pt x="5825" y="3288"/>
                </a:cubicBezTo>
                <a:cubicBezTo>
                  <a:pt x="5916" y="3288"/>
                  <a:pt x="6076" y="3157"/>
                  <a:pt x="6284" y="2910"/>
                </a:cubicBezTo>
                <a:cubicBezTo>
                  <a:pt x="6369" y="2810"/>
                  <a:pt x="6497" y="2674"/>
                  <a:pt x="6570" y="2607"/>
                </a:cubicBezTo>
                <a:cubicBezTo>
                  <a:pt x="6777" y="2416"/>
                  <a:pt x="7018" y="2158"/>
                  <a:pt x="7256" y="1875"/>
                </a:cubicBezTo>
                <a:cubicBezTo>
                  <a:pt x="7377" y="1732"/>
                  <a:pt x="7536" y="1563"/>
                  <a:pt x="7609" y="1499"/>
                </a:cubicBezTo>
                <a:cubicBezTo>
                  <a:pt x="7769" y="1359"/>
                  <a:pt x="7855" y="1211"/>
                  <a:pt x="7811" y="1159"/>
                </a:cubicBezTo>
                <a:cubicBezTo>
                  <a:pt x="7795" y="1140"/>
                  <a:pt x="7782" y="1100"/>
                  <a:pt x="7782" y="1070"/>
                </a:cubicBezTo>
                <a:cubicBezTo>
                  <a:pt x="7782" y="1040"/>
                  <a:pt x="7657" y="864"/>
                  <a:pt x="7503" y="678"/>
                </a:cubicBezTo>
                <a:cubicBezTo>
                  <a:pt x="7349" y="491"/>
                  <a:pt x="7163" y="262"/>
                  <a:pt x="7090" y="169"/>
                </a:cubicBezTo>
                <a:cubicBezTo>
                  <a:pt x="6980" y="27"/>
                  <a:pt x="6944" y="0"/>
                  <a:pt x="6869" y="0"/>
                </a:cubicBezTo>
                <a:close/>
                <a:moveTo>
                  <a:pt x="1547" y="7028"/>
                </a:moveTo>
                <a:cubicBezTo>
                  <a:pt x="1552" y="7032"/>
                  <a:pt x="1554" y="7041"/>
                  <a:pt x="1556" y="7054"/>
                </a:cubicBezTo>
                <a:cubicBezTo>
                  <a:pt x="1566" y="7129"/>
                  <a:pt x="1611" y="7244"/>
                  <a:pt x="1672" y="7351"/>
                </a:cubicBezTo>
                <a:cubicBezTo>
                  <a:pt x="1698" y="7395"/>
                  <a:pt x="1718" y="7485"/>
                  <a:pt x="1718" y="7551"/>
                </a:cubicBezTo>
                <a:cubicBezTo>
                  <a:pt x="1718" y="7617"/>
                  <a:pt x="1728" y="7684"/>
                  <a:pt x="1741" y="7700"/>
                </a:cubicBezTo>
                <a:cubicBezTo>
                  <a:pt x="1753" y="7716"/>
                  <a:pt x="1770" y="7774"/>
                  <a:pt x="1779" y="7829"/>
                </a:cubicBezTo>
                <a:lnTo>
                  <a:pt x="1794" y="7929"/>
                </a:lnTo>
                <a:lnTo>
                  <a:pt x="1606" y="7929"/>
                </a:lnTo>
                <a:cubicBezTo>
                  <a:pt x="1503" y="7928"/>
                  <a:pt x="1397" y="7913"/>
                  <a:pt x="1372" y="7895"/>
                </a:cubicBezTo>
                <a:cubicBezTo>
                  <a:pt x="1310" y="7853"/>
                  <a:pt x="1054" y="7775"/>
                  <a:pt x="975" y="7775"/>
                </a:cubicBezTo>
                <a:cubicBezTo>
                  <a:pt x="940" y="7775"/>
                  <a:pt x="910" y="7763"/>
                  <a:pt x="910" y="7748"/>
                </a:cubicBezTo>
                <a:cubicBezTo>
                  <a:pt x="910" y="7717"/>
                  <a:pt x="1133" y="7415"/>
                  <a:pt x="1206" y="7346"/>
                </a:cubicBezTo>
                <a:cubicBezTo>
                  <a:pt x="1233" y="7320"/>
                  <a:pt x="1322" y="7231"/>
                  <a:pt x="1403" y="7147"/>
                </a:cubicBezTo>
                <a:cubicBezTo>
                  <a:pt x="1497" y="7049"/>
                  <a:pt x="1532" y="7016"/>
                  <a:pt x="1547" y="7028"/>
                </a:cubicBezTo>
                <a:close/>
                <a:moveTo>
                  <a:pt x="1547" y="8334"/>
                </a:moveTo>
                <a:cubicBezTo>
                  <a:pt x="1549" y="8325"/>
                  <a:pt x="1564" y="8330"/>
                  <a:pt x="1593" y="8339"/>
                </a:cubicBezTo>
                <a:cubicBezTo>
                  <a:pt x="1626" y="8350"/>
                  <a:pt x="1667" y="8359"/>
                  <a:pt x="1683" y="8359"/>
                </a:cubicBezTo>
                <a:cubicBezTo>
                  <a:pt x="1706" y="8360"/>
                  <a:pt x="1706" y="8377"/>
                  <a:pt x="1683" y="8435"/>
                </a:cubicBezTo>
                <a:cubicBezTo>
                  <a:pt x="1645" y="8533"/>
                  <a:pt x="1637" y="8533"/>
                  <a:pt x="1581" y="8417"/>
                </a:cubicBezTo>
                <a:cubicBezTo>
                  <a:pt x="1558" y="8369"/>
                  <a:pt x="1546" y="8344"/>
                  <a:pt x="1547" y="8334"/>
                </a:cubicBezTo>
                <a:close/>
                <a:moveTo>
                  <a:pt x="6869" y="10868"/>
                </a:moveTo>
                <a:cubicBezTo>
                  <a:pt x="6882" y="10871"/>
                  <a:pt x="6897" y="10878"/>
                  <a:pt x="6915" y="10890"/>
                </a:cubicBezTo>
                <a:cubicBezTo>
                  <a:pt x="6962" y="10919"/>
                  <a:pt x="6991" y="10965"/>
                  <a:pt x="6978" y="10989"/>
                </a:cubicBezTo>
                <a:cubicBezTo>
                  <a:pt x="6965" y="11014"/>
                  <a:pt x="7016" y="11067"/>
                  <a:pt x="7092" y="11109"/>
                </a:cubicBezTo>
                <a:cubicBezTo>
                  <a:pt x="7365" y="11257"/>
                  <a:pt x="7684" y="11391"/>
                  <a:pt x="7706" y="11365"/>
                </a:cubicBezTo>
                <a:cubicBezTo>
                  <a:pt x="7718" y="11351"/>
                  <a:pt x="7754" y="11363"/>
                  <a:pt x="7785" y="11393"/>
                </a:cubicBezTo>
                <a:cubicBezTo>
                  <a:pt x="7816" y="11424"/>
                  <a:pt x="7841" y="11434"/>
                  <a:pt x="7841" y="11415"/>
                </a:cubicBezTo>
                <a:cubicBezTo>
                  <a:pt x="7841" y="11396"/>
                  <a:pt x="7897" y="11426"/>
                  <a:pt x="7964" y="11483"/>
                </a:cubicBezTo>
                <a:cubicBezTo>
                  <a:pt x="8032" y="11539"/>
                  <a:pt x="8103" y="11586"/>
                  <a:pt x="8124" y="11586"/>
                </a:cubicBezTo>
                <a:cubicBezTo>
                  <a:pt x="8241" y="11586"/>
                  <a:pt x="8252" y="11705"/>
                  <a:pt x="8158" y="11945"/>
                </a:cubicBezTo>
                <a:cubicBezTo>
                  <a:pt x="8104" y="12082"/>
                  <a:pt x="8044" y="12212"/>
                  <a:pt x="8025" y="12233"/>
                </a:cubicBezTo>
                <a:cubicBezTo>
                  <a:pt x="8005" y="12254"/>
                  <a:pt x="7847" y="12189"/>
                  <a:pt x="7673" y="12089"/>
                </a:cubicBezTo>
                <a:cubicBezTo>
                  <a:pt x="7499" y="11989"/>
                  <a:pt x="7180" y="11814"/>
                  <a:pt x="6964" y="11698"/>
                </a:cubicBezTo>
                <a:cubicBezTo>
                  <a:pt x="6604" y="11505"/>
                  <a:pt x="6577" y="11479"/>
                  <a:pt x="6619" y="11387"/>
                </a:cubicBezTo>
                <a:cubicBezTo>
                  <a:pt x="6658" y="11300"/>
                  <a:pt x="6676" y="11294"/>
                  <a:pt x="6757" y="11347"/>
                </a:cubicBezTo>
                <a:cubicBezTo>
                  <a:pt x="6808" y="11381"/>
                  <a:pt x="6866" y="11409"/>
                  <a:pt x="6884" y="11410"/>
                </a:cubicBezTo>
                <a:cubicBezTo>
                  <a:pt x="6903" y="11411"/>
                  <a:pt x="6935" y="11447"/>
                  <a:pt x="6957" y="11488"/>
                </a:cubicBezTo>
                <a:cubicBezTo>
                  <a:pt x="6993" y="11554"/>
                  <a:pt x="7003" y="11554"/>
                  <a:pt x="7040" y="11488"/>
                </a:cubicBezTo>
                <a:cubicBezTo>
                  <a:pt x="7107" y="11368"/>
                  <a:pt x="7092" y="11345"/>
                  <a:pt x="6915" y="11289"/>
                </a:cubicBezTo>
                <a:cubicBezTo>
                  <a:pt x="6823" y="11260"/>
                  <a:pt x="6741" y="11219"/>
                  <a:pt x="6731" y="11200"/>
                </a:cubicBezTo>
                <a:cubicBezTo>
                  <a:pt x="6722" y="11180"/>
                  <a:pt x="6740" y="11091"/>
                  <a:pt x="6772" y="11001"/>
                </a:cubicBezTo>
                <a:cubicBezTo>
                  <a:pt x="6810" y="10894"/>
                  <a:pt x="6830" y="10859"/>
                  <a:pt x="6869" y="1086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44" name="Arrow"/>
          <p:cNvSpPr/>
          <p:nvPr/>
        </p:nvSpPr>
        <p:spPr>
          <a:xfrm rot="16800000">
            <a:off x="5111672" y="11908936"/>
            <a:ext cx="1514235" cy="1066624"/>
          </a:xfrm>
          <a:prstGeom prst="rightArrow">
            <a:avLst>
              <a:gd name="adj1" fmla="val 31166"/>
              <a:gd name="adj2" fmla="val 66678"/>
            </a:avLst>
          </a:prstGeom>
          <a:solidFill>
            <a:srgbClr val="012F7B"/>
          </a:solidFill>
          <a:ln w="50800">
            <a:solidFill>
              <a:srgbClr val="D9C9FE"/>
            </a:solidFill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pic>
        <p:nvPicPr>
          <p:cNvPr id="445" name="SpinOrbitDeflection2" descr="SpinOrbitDeflection2"/>
          <p:cNvPicPr>
            <a:picLocks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6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63943" y="2499874"/>
            <a:ext cx="13270826" cy="7699260"/>
          </a:xfrm>
          <a:prstGeom prst="rect">
            <a:avLst/>
          </a:prstGeom>
          <a:ln w="12700">
            <a:miter lim="400000"/>
          </a:ln>
        </p:spPr>
      </p:pic>
      <p:sp>
        <p:nvSpPr>
          <p:cNvPr id="446" name="Line"/>
          <p:cNvSpPr/>
          <p:nvPr/>
        </p:nvSpPr>
        <p:spPr>
          <a:xfrm>
            <a:off x="980179" y="10321513"/>
            <a:ext cx="3459225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7" name="Content Placeholder 2"/>
              <p:cNvSpPr txBox="1"/>
              <p:nvPr/>
            </p:nvSpPr>
            <p:spPr>
              <a:xfrm>
                <a:off x="12185886" y="11386729"/>
                <a:ext cx="10785365" cy="1756202"/>
              </a:xfrm>
              <a:prstGeom prst="rect">
                <a:avLst/>
              </a:prstGeom>
              <a:ln w="12700">
                <a:solidFill>
                  <a:srgbClr val="000000"/>
                </a:solidFill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 anchor="ctr">
                <a:normAutofit/>
              </a:bodyPr>
              <a:lstStyle>
                <a:lvl1pPr algn="ctr" defTabSz="685800">
                  <a:lnSpc>
                    <a:spcPct val="120000"/>
                  </a:lnSpc>
                  <a:spcBef>
                    <a:spcPts val="700"/>
                  </a:spcBef>
                  <a:buFont typeface="Arial"/>
                  <a:defRPr sz="3800">
                    <a:solidFill>
                      <a:srgbClr val="003865"/>
                    </a:solidFill>
                    <a:latin typeface="Cambria Math"/>
                    <a:ea typeface="Cambria Math"/>
                    <a:cs typeface="Cambria Math"/>
                    <a:sym typeface="Cambria Math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𝐿𝑆</m:t>
                          </m:r>
                        </m:sub>
                      </m:sSub>
                      <m:r>
                        <a:rPr lang="en-GB" sz="40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limUpp>
                        <m:limUppPr>
                          <m:ctrlP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lim>
                          <m: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^</m:t>
                          </m:r>
                        </m:lim>
                      </m:limUpp>
                      <m:r>
                        <a:rPr lang="en-GB" sz="40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40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0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GB" sz="40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𝐿𝑆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40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40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num>
                        <m:den>
                          <m: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𝑑𝑟</m:t>
                          </m:r>
                        </m:den>
                      </m:f>
                      <m:r>
                        <a:rPr lang="en-GB" sz="4000" i="1" noProof="0">
                          <a:solidFill>
                            <a:srgbClr val="665700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GB" sz="40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∙</m:t>
                      </m:r>
                      <m:d>
                        <m:dPr>
                          <m:ctrlP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000" i="1" noProof="0">
                              <a:solidFill>
                                <a:srgbClr val="00843D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GB" sz="4000" i="1" noProof="0">
                              <a:solidFill>
                                <a:srgbClr val="B30C0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GB" sz="40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− </m:t>
                      </m:r>
                      <m:sSub>
                        <m:sSubPr>
                          <m:ctrlP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𝐿𝑆</m:t>
                          </m:r>
                        </m:sub>
                      </m:sSub>
                      <m:d>
                        <m:dPr>
                          <m:ctrlP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GB" sz="40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4000" i="1" noProof="0">
                          <a:solidFill>
                            <a:srgbClr val="00843D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GB" sz="40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GB" sz="4000" i="1" noProof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</m:oMath>
                  </m:oMathPara>
                </a14:m>
                <a:endParaRPr lang="en-GB" noProof="0" dirty="0"/>
              </a:p>
            </p:txBody>
          </p:sp>
        </mc:Choice>
        <mc:Fallback xmlns="">
          <p:sp>
            <p:nvSpPr>
              <p:cNvPr id="44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5886" y="11386729"/>
                <a:ext cx="10785365" cy="175620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xtLst>
                <a:ext uri="{C572A759-6A51-4108-AA02-DFA0A04FC94B}">
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N-N interaction in the analyser causes a spin dependent deflection in the scattering distribution">
            <a:extLst>
              <a:ext uri="{FF2B5EF4-FFF2-40B4-BE49-F238E27FC236}">
                <a16:creationId xmlns:a16="http://schemas.microsoft.com/office/drawing/2014/main" id="{B17F37C3-9BA6-FB5A-987D-9FF5EE105B6C}"/>
              </a:ext>
            </a:extLst>
          </p:cNvPr>
          <p:cNvSpPr txBox="1">
            <a:spLocks/>
          </p:cNvSpPr>
          <p:nvPr/>
        </p:nvSpPr>
        <p:spPr>
          <a:xfrm>
            <a:off x="667633" y="3131552"/>
            <a:ext cx="10563077" cy="4254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spcCol="38100">
            <a:normAutofit/>
          </a:bodyPr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11D57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11D57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11D57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11D57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11D57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GB" sz="3900" noProof="0" dirty="0"/>
              <a:t>N-N interaction in the analyser causes a spin-dependent deflection in </a:t>
            </a:r>
            <a:r>
              <a:rPr lang="en-GB" sz="3900" u="sng" noProof="0" dirty="0"/>
              <a:t>secondary</a:t>
            </a:r>
            <a:r>
              <a:rPr lang="en-GB" sz="3900" noProof="0" dirty="0"/>
              <a:t> scattering distribution</a:t>
            </a:r>
          </a:p>
        </p:txBody>
      </p:sp>
      <p:sp>
        <p:nvSpPr>
          <p:cNvPr id="2" name="View inside the target chamber.…">
            <a:extLst>
              <a:ext uri="{FF2B5EF4-FFF2-40B4-BE49-F238E27FC236}">
                <a16:creationId xmlns:a16="http://schemas.microsoft.com/office/drawing/2014/main" id="{98FF30E8-E313-3714-A451-65D1F842BA8C}"/>
              </a:ext>
            </a:extLst>
          </p:cNvPr>
          <p:cNvSpPr/>
          <p:nvPr/>
        </p:nvSpPr>
        <p:spPr>
          <a:xfrm>
            <a:off x="7137462" y="11254699"/>
            <a:ext cx="2358961" cy="6986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6200" tIns="76200" rIns="76200" bIns="76200" numCol="1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lang="en-GB" noProof="0" dirty="0"/>
              <a:t>Hadron arm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74D5CB-C735-1C19-A8D2-E8AF97D68385}"/>
              </a:ext>
            </a:extLst>
          </p:cNvPr>
          <p:cNvSpPr txBox="1"/>
          <p:nvPr/>
        </p:nvSpPr>
        <p:spPr>
          <a:xfrm>
            <a:off x="2687568" y="8230429"/>
            <a:ext cx="2524539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lang="en-GB" noProof="0" dirty="0"/>
              <a:t>Electron arm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6B069F-8AEF-6017-F94F-E803A146829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21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520A90E-84E3-145B-8804-C33C6688E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HUGS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20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9" fill="hold"/>
                                        <p:tgtEl>
                                          <p:spTgt spid="4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4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" objId="445"/>
        <p14:stopEvt time="883" objId="445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Recoil Polarimetry">
            <a:extLst>
              <a:ext uri="{FF2B5EF4-FFF2-40B4-BE49-F238E27FC236}">
                <a16:creationId xmlns:a16="http://schemas.microsoft.com/office/drawing/2014/main" id="{9A748038-1F29-C093-9B9A-6E939BFCEC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20918" y="-5485"/>
            <a:ext cx="24425835" cy="1868093"/>
          </a:xfrm>
          <a:prstGeom prst="rect">
            <a:avLst/>
          </a:prstGeom>
          <a:solidFill>
            <a:srgbClr val="7030A0"/>
          </a:solidFill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dirty="0"/>
              <a:t>Bonus: </a:t>
            </a:r>
            <a:r>
              <a:rPr lang="en-GB" noProof="0" dirty="0"/>
              <a:t>Recoil Polarimetry</a:t>
            </a:r>
          </a:p>
        </p:txBody>
      </p:sp>
      <p:sp>
        <p:nvSpPr>
          <p:cNvPr id="497" name="Parallelogram">
            <a:extLst>
              <a:ext uri="{FF2B5EF4-FFF2-40B4-BE49-F238E27FC236}">
                <a16:creationId xmlns:a16="http://schemas.microsoft.com/office/drawing/2014/main" id="{D9BACC7B-80B4-0589-0DD0-A081996E6A65}"/>
              </a:ext>
            </a:extLst>
          </p:cNvPr>
          <p:cNvSpPr/>
          <p:nvPr/>
        </p:nvSpPr>
        <p:spPr>
          <a:xfrm rot="5400000" flipH="1">
            <a:off x="17957814" y="6638839"/>
            <a:ext cx="7096668" cy="1404832"/>
          </a:xfrm>
          <a:custGeom>
            <a:avLst/>
            <a:gdLst>
              <a:gd name="connsiteX0" fmla="*/ 5948 w 22909"/>
              <a:gd name="connsiteY0" fmla="*/ 0 h 28416"/>
              <a:gd name="connsiteX1" fmla="*/ 0 w 22909"/>
              <a:gd name="connsiteY1" fmla="*/ 28416 h 28416"/>
              <a:gd name="connsiteX2" fmla="*/ 18270 w 22909"/>
              <a:gd name="connsiteY2" fmla="*/ 21600 h 28416"/>
              <a:gd name="connsiteX3" fmla="*/ 22909 w 22909"/>
              <a:gd name="connsiteY3" fmla="*/ 0 h 28416"/>
              <a:gd name="connsiteX4" fmla="*/ 5948 w 22909"/>
              <a:gd name="connsiteY4" fmla="*/ 0 h 28416"/>
              <a:gd name="connsiteX0" fmla="*/ 5948 w 22909"/>
              <a:gd name="connsiteY0" fmla="*/ 0 h 28856"/>
              <a:gd name="connsiteX1" fmla="*/ 0 w 22909"/>
              <a:gd name="connsiteY1" fmla="*/ 28416 h 28856"/>
              <a:gd name="connsiteX2" fmla="*/ 16501 w 22909"/>
              <a:gd name="connsiteY2" fmla="*/ 28856 h 28856"/>
              <a:gd name="connsiteX3" fmla="*/ 22909 w 22909"/>
              <a:gd name="connsiteY3" fmla="*/ 0 h 28856"/>
              <a:gd name="connsiteX4" fmla="*/ 5948 w 22909"/>
              <a:gd name="connsiteY4" fmla="*/ 0 h 28856"/>
              <a:gd name="connsiteX0" fmla="*/ 5948 w 24662"/>
              <a:gd name="connsiteY0" fmla="*/ 7719 h 36575"/>
              <a:gd name="connsiteX1" fmla="*/ 0 w 24662"/>
              <a:gd name="connsiteY1" fmla="*/ 36135 h 36575"/>
              <a:gd name="connsiteX2" fmla="*/ 16501 w 24662"/>
              <a:gd name="connsiteY2" fmla="*/ 36575 h 36575"/>
              <a:gd name="connsiteX3" fmla="*/ 24662 w 24662"/>
              <a:gd name="connsiteY3" fmla="*/ 0 h 36575"/>
              <a:gd name="connsiteX4" fmla="*/ 5948 w 24662"/>
              <a:gd name="connsiteY4" fmla="*/ 7719 h 36575"/>
              <a:gd name="connsiteX0" fmla="*/ 7941 w 24662"/>
              <a:gd name="connsiteY0" fmla="*/ 5057 h 36575"/>
              <a:gd name="connsiteX1" fmla="*/ 0 w 24662"/>
              <a:gd name="connsiteY1" fmla="*/ 36135 h 36575"/>
              <a:gd name="connsiteX2" fmla="*/ 16501 w 24662"/>
              <a:gd name="connsiteY2" fmla="*/ 36575 h 36575"/>
              <a:gd name="connsiteX3" fmla="*/ 24662 w 24662"/>
              <a:gd name="connsiteY3" fmla="*/ 0 h 36575"/>
              <a:gd name="connsiteX4" fmla="*/ 7941 w 24662"/>
              <a:gd name="connsiteY4" fmla="*/ 5057 h 36575"/>
              <a:gd name="connsiteX0" fmla="*/ 7941 w 24395"/>
              <a:gd name="connsiteY0" fmla="*/ 0 h 31518"/>
              <a:gd name="connsiteX1" fmla="*/ 0 w 24395"/>
              <a:gd name="connsiteY1" fmla="*/ 31078 h 31518"/>
              <a:gd name="connsiteX2" fmla="*/ 16501 w 24395"/>
              <a:gd name="connsiteY2" fmla="*/ 31518 h 31518"/>
              <a:gd name="connsiteX3" fmla="*/ 24395 w 24395"/>
              <a:gd name="connsiteY3" fmla="*/ 2859 h 31518"/>
              <a:gd name="connsiteX4" fmla="*/ 7941 w 24395"/>
              <a:gd name="connsiteY4" fmla="*/ 0 h 31518"/>
              <a:gd name="connsiteX0" fmla="*/ 6293 w 24395"/>
              <a:gd name="connsiteY0" fmla="*/ 3518 h 28659"/>
              <a:gd name="connsiteX1" fmla="*/ 0 w 24395"/>
              <a:gd name="connsiteY1" fmla="*/ 28219 h 28659"/>
              <a:gd name="connsiteX2" fmla="*/ 16501 w 24395"/>
              <a:gd name="connsiteY2" fmla="*/ 28659 h 28659"/>
              <a:gd name="connsiteX3" fmla="*/ 24395 w 24395"/>
              <a:gd name="connsiteY3" fmla="*/ 0 h 28659"/>
              <a:gd name="connsiteX4" fmla="*/ 6293 w 24395"/>
              <a:gd name="connsiteY4" fmla="*/ 3518 h 28659"/>
              <a:gd name="connsiteX0" fmla="*/ 6293 w 25364"/>
              <a:gd name="connsiteY0" fmla="*/ 7476 h 32617"/>
              <a:gd name="connsiteX1" fmla="*/ 0 w 25364"/>
              <a:gd name="connsiteY1" fmla="*/ 32177 h 32617"/>
              <a:gd name="connsiteX2" fmla="*/ 16501 w 25364"/>
              <a:gd name="connsiteY2" fmla="*/ 32617 h 32617"/>
              <a:gd name="connsiteX3" fmla="*/ 25364 w 25364"/>
              <a:gd name="connsiteY3" fmla="*/ 0 h 32617"/>
              <a:gd name="connsiteX4" fmla="*/ 6293 w 25364"/>
              <a:gd name="connsiteY4" fmla="*/ 7476 h 32617"/>
              <a:gd name="connsiteX0" fmla="*/ 7117 w 25364"/>
              <a:gd name="connsiteY0" fmla="*/ 3078 h 32617"/>
              <a:gd name="connsiteX1" fmla="*/ 0 w 25364"/>
              <a:gd name="connsiteY1" fmla="*/ 32177 h 32617"/>
              <a:gd name="connsiteX2" fmla="*/ 16501 w 25364"/>
              <a:gd name="connsiteY2" fmla="*/ 32617 h 32617"/>
              <a:gd name="connsiteX3" fmla="*/ 25364 w 25364"/>
              <a:gd name="connsiteY3" fmla="*/ 0 h 32617"/>
              <a:gd name="connsiteX4" fmla="*/ 7117 w 25364"/>
              <a:gd name="connsiteY4" fmla="*/ 3078 h 32617"/>
              <a:gd name="connsiteX0" fmla="*/ 7117 w 25340"/>
              <a:gd name="connsiteY0" fmla="*/ 1319 h 30858"/>
              <a:gd name="connsiteX1" fmla="*/ 0 w 25340"/>
              <a:gd name="connsiteY1" fmla="*/ 30418 h 30858"/>
              <a:gd name="connsiteX2" fmla="*/ 16501 w 25340"/>
              <a:gd name="connsiteY2" fmla="*/ 30858 h 30858"/>
              <a:gd name="connsiteX3" fmla="*/ 25340 w 25340"/>
              <a:gd name="connsiteY3" fmla="*/ 0 h 30858"/>
              <a:gd name="connsiteX4" fmla="*/ 7117 w 25340"/>
              <a:gd name="connsiteY4" fmla="*/ 1319 h 30858"/>
              <a:gd name="connsiteX0" fmla="*/ 7117 w 25340"/>
              <a:gd name="connsiteY0" fmla="*/ 1319 h 31078"/>
              <a:gd name="connsiteX1" fmla="*/ 0 w 25340"/>
              <a:gd name="connsiteY1" fmla="*/ 30418 h 31078"/>
              <a:gd name="connsiteX2" fmla="*/ 17325 w 25340"/>
              <a:gd name="connsiteY2" fmla="*/ 31078 h 31078"/>
              <a:gd name="connsiteX3" fmla="*/ 25340 w 25340"/>
              <a:gd name="connsiteY3" fmla="*/ 0 h 31078"/>
              <a:gd name="connsiteX4" fmla="*/ 7117 w 25340"/>
              <a:gd name="connsiteY4" fmla="*/ 1319 h 31078"/>
              <a:gd name="connsiteX0" fmla="*/ 7117 w 25340"/>
              <a:gd name="connsiteY0" fmla="*/ 1319 h 34548"/>
              <a:gd name="connsiteX1" fmla="*/ 0 w 25340"/>
              <a:gd name="connsiteY1" fmla="*/ 30418 h 34548"/>
              <a:gd name="connsiteX2" fmla="*/ 15986 w 25340"/>
              <a:gd name="connsiteY2" fmla="*/ 34548 h 34548"/>
              <a:gd name="connsiteX3" fmla="*/ 25340 w 25340"/>
              <a:gd name="connsiteY3" fmla="*/ 0 h 34548"/>
              <a:gd name="connsiteX4" fmla="*/ 7117 w 25340"/>
              <a:gd name="connsiteY4" fmla="*/ 1319 h 34548"/>
              <a:gd name="connsiteX0" fmla="*/ 7260 w 25483"/>
              <a:gd name="connsiteY0" fmla="*/ 1319 h 34548"/>
              <a:gd name="connsiteX1" fmla="*/ 0 w 25483"/>
              <a:gd name="connsiteY1" fmla="*/ 32153 h 34548"/>
              <a:gd name="connsiteX2" fmla="*/ 16129 w 25483"/>
              <a:gd name="connsiteY2" fmla="*/ 34548 h 34548"/>
              <a:gd name="connsiteX3" fmla="*/ 25483 w 25483"/>
              <a:gd name="connsiteY3" fmla="*/ 0 h 34548"/>
              <a:gd name="connsiteX4" fmla="*/ 7260 w 25483"/>
              <a:gd name="connsiteY4" fmla="*/ 1319 h 3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83" h="34548" extrusionOk="0">
                <a:moveTo>
                  <a:pt x="7260" y="1319"/>
                </a:moveTo>
                <a:lnTo>
                  <a:pt x="0" y="32153"/>
                </a:lnTo>
                <a:lnTo>
                  <a:pt x="16129" y="34548"/>
                </a:lnTo>
                <a:lnTo>
                  <a:pt x="25483" y="0"/>
                </a:lnTo>
                <a:lnTo>
                  <a:pt x="7260" y="1319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  <a:alpha val="6000"/>
            </a:schemeClr>
          </a:solidFill>
          <a:ln w="25400">
            <a:solidFill>
              <a:srgbClr val="000000">
                <a:alpha val="6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48033117-DDFF-93DF-99C6-2DC5F7CF414A}"/>
              </a:ext>
            </a:extLst>
          </p:cNvPr>
          <p:cNvSpPr/>
          <p:nvPr/>
        </p:nvSpPr>
        <p:spPr>
          <a:xfrm>
            <a:off x="12800001" y="5086497"/>
            <a:ext cx="4258550" cy="1137877"/>
          </a:xfrm>
          <a:prstGeom prst="line">
            <a:avLst/>
          </a:prstGeom>
          <a:ln w="165100">
            <a:solidFill>
              <a:schemeClr val="accent1">
                <a:alpha val="30000"/>
              </a:schemeClr>
            </a:solidFill>
            <a:miter lim="400000"/>
            <a:tailEnd type="triangle" w="med" len="med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409" name="Producing an asymmetry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lang="en-GB" noProof="0" dirty="0"/>
              <a:t>Producing an asymmetry</a:t>
            </a:r>
          </a:p>
        </p:txBody>
      </p:sp>
      <p:pic>
        <p:nvPicPr>
          <p:cNvPr id="411" name="GLA_logo-white.png" descr="GLA_logo-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planview_CE (2).png" descr="planview_CE (2).png"/>
          <p:cNvPicPr>
            <a:picLocks noChangeAspect="1"/>
          </p:cNvPicPr>
          <p:nvPr/>
        </p:nvPicPr>
        <p:blipFill>
          <a:blip r:embed="rId3"/>
          <a:srcRect l="10164" t="2834" r="4630" b="2323"/>
          <a:stretch>
            <a:fillRect/>
          </a:stretch>
        </p:blipFill>
        <p:spPr>
          <a:xfrm>
            <a:off x="3324393" y="8385298"/>
            <a:ext cx="6111481" cy="51753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869" y="0"/>
                </a:moveTo>
                <a:cubicBezTo>
                  <a:pt x="6751" y="0"/>
                  <a:pt x="6662" y="70"/>
                  <a:pt x="6444" y="326"/>
                </a:cubicBezTo>
                <a:cubicBezTo>
                  <a:pt x="6344" y="443"/>
                  <a:pt x="6229" y="568"/>
                  <a:pt x="6187" y="605"/>
                </a:cubicBezTo>
                <a:cubicBezTo>
                  <a:pt x="6146" y="641"/>
                  <a:pt x="5975" y="823"/>
                  <a:pt x="5808" y="1007"/>
                </a:cubicBezTo>
                <a:cubicBezTo>
                  <a:pt x="5642" y="1191"/>
                  <a:pt x="5385" y="1471"/>
                  <a:pt x="5238" y="1628"/>
                </a:cubicBezTo>
                <a:cubicBezTo>
                  <a:pt x="4963" y="1921"/>
                  <a:pt x="4919" y="1982"/>
                  <a:pt x="4919" y="2080"/>
                </a:cubicBezTo>
                <a:cubicBezTo>
                  <a:pt x="4919" y="2134"/>
                  <a:pt x="4698" y="2428"/>
                  <a:pt x="4658" y="2428"/>
                </a:cubicBezTo>
                <a:cubicBezTo>
                  <a:pt x="4648" y="2428"/>
                  <a:pt x="4596" y="2386"/>
                  <a:pt x="4542" y="2335"/>
                </a:cubicBezTo>
                <a:cubicBezTo>
                  <a:pt x="4401" y="2203"/>
                  <a:pt x="4310" y="2213"/>
                  <a:pt x="4122" y="2378"/>
                </a:cubicBezTo>
                <a:cubicBezTo>
                  <a:pt x="4039" y="2452"/>
                  <a:pt x="3934" y="2556"/>
                  <a:pt x="3892" y="2609"/>
                </a:cubicBezTo>
                <a:cubicBezTo>
                  <a:pt x="3850" y="2662"/>
                  <a:pt x="3809" y="2705"/>
                  <a:pt x="3800" y="2705"/>
                </a:cubicBezTo>
                <a:cubicBezTo>
                  <a:pt x="3791" y="2705"/>
                  <a:pt x="3724" y="2618"/>
                  <a:pt x="3653" y="2513"/>
                </a:cubicBezTo>
                <a:cubicBezTo>
                  <a:pt x="3581" y="2407"/>
                  <a:pt x="3425" y="2198"/>
                  <a:pt x="3306" y="2051"/>
                </a:cubicBezTo>
                <a:cubicBezTo>
                  <a:pt x="3112" y="1809"/>
                  <a:pt x="3081" y="1782"/>
                  <a:pt x="2996" y="1782"/>
                </a:cubicBezTo>
                <a:cubicBezTo>
                  <a:pt x="2890" y="1782"/>
                  <a:pt x="2832" y="1824"/>
                  <a:pt x="2644" y="2027"/>
                </a:cubicBezTo>
                <a:cubicBezTo>
                  <a:pt x="2473" y="2212"/>
                  <a:pt x="2317" y="2379"/>
                  <a:pt x="2096" y="2612"/>
                </a:cubicBezTo>
                <a:cubicBezTo>
                  <a:pt x="1995" y="2718"/>
                  <a:pt x="1890" y="2834"/>
                  <a:pt x="1861" y="2870"/>
                </a:cubicBezTo>
                <a:cubicBezTo>
                  <a:pt x="1833" y="2907"/>
                  <a:pt x="1739" y="2999"/>
                  <a:pt x="1652" y="3077"/>
                </a:cubicBezTo>
                <a:cubicBezTo>
                  <a:pt x="1566" y="3156"/>
                  <a:pt x="1461" y="3277"/>
                  <a:pt x="1421" y="3346"/>
                </a:cubicBezTo>
                <a:cubicBezTo>
                  <a:pt x="1349" y="3469"/>
                  <a:pt x="1348" y="3473"/>
                  <a:pt x="1393" y="3554"/>
                </a:cubicBezTo>
                <a:cubicBezTo>
                  <a:pt x="1418" y="3600"/>
                  <a:pt x="1506" y="3722"/>
                  <a:pt x="1589" y="3824"/>
                </a:cubicBezTo>
                <a:cubicBezTo>
                  <a:pt x="1871" y="4173"/>
                  <a:pt x="2159" y="4563"/>
                  <a:pt x="2160" y="4600"/>
                </a:cubicBezTo>
                <a:cubicBezTo>
                  <a:pt x="2160" y="4619"/>
                  <a:pt x="2117" y="4681"/>
                  <a:pt x="2063" y="4737"/>
                </a:cubicBezTo>
                <a:cubicBezTo>
                  <a:pt x="1709" y="5111"/>
                  <a:pt x="1701" y="5153"/>
                  <a:pt x="1924" y="5429"/>
                </a:cubicBezTo>
                <a:cubicBezTo>
                  <a:pt x="2106" y="5654"/>
                  <a:pt x="2167" y="5698"/>
                  <a:pt x="2268" y="5674"/>
                </a:cubicBezTo>
                <a:lnTo>
                  <a:pt x="2345" y="5656"/>
                </a:lnTo>
                <a:lnTo>
                  <a:pt x="2302" y="5739"/>
                </a:lnTo>
                <a:cubicBezTo>
                  <a:pt x="2278" y="5785"/>
                  <a:pt x="2167" y="5906"/>
                  <a:pt x="2054" y="6007"/>
                </a:cubicBezTo>
                <a:cubicBezTo>
                  <a:pt x="1940" y="6109"/>
                  <a:pt x="1847" y="6202"/>
                  <a:pt x="1847" y="6214"/>
                </a:cubicBezTo>
                <a:cubicBezTo>
                  <a:pt x="1847" y="6254"/>
                  <a:pt x="1577" y="6474"/>
                  <a:pt x="1484" y="6511"/>
                </a:cubicBezTo>
                <a:cubicBezTo>
                  <a:pt x="1359" y="6560"/>
                  <a:pt x="1275" y="6663"/>
                  <a:pt x="1275" y="6764"/>
                </a:cubicBezTo>
                <a:cubicBezTo>
                  <a:pt x="1275" y="6826"/>
                  <a:pt x="1248" y="6872"/>
                  <a:pt x="1174" y="6936"/>
                </a:cubicBezTo>
                <a:cubicBezTo>
                  <a:pt x="1092" y="7007"/>
                  <a:pt x="736" y="7391"/>
                  <a:pt x="373" y="7798"/>
                </a:cubicBezTo>
                <a:cubicBezTo>
                  <a:pt x="340" y="7835"/>
                  <a:pt x="313" y="7879"/>
                  <a:pt x="313" y="7897"/>
                </a:cubicBezTo>
                <a:cubicBezTo>
                  <a:pt x="313" y="7915"/>
                  <a:pt x="264" y="7929"/>
                  <a:pt x="206" y="7929"/>
                </a:cubicBezTo>
                <a:cubicBezTo>
                  <a:pt x="77" y="7929"/>
                  <a:pt x="0" y="7974"/>
                  <a:pt x="0" y="8049"/>
                </a:cubicBezTo>
                <a:cubicBezTo>
                  <a:pt x="0" y="8133"/>
                  <a:pt x="65" y="8181"/>
                  <a:pt x="212" y="8208"/>
                </a:cubicBezTo>
                <a:cubicBezTo>
                  <a:pt x="326" y="8230"/>
                  <a:pt x="515" y="8331"/>
                  <a:pt x="858" y="8553"/>
                </a:cubicBezTo>
                <a:cubicBezTo>
                  <a:pt x="909" y="8585"/>
                  <a:pt x="1028" y="8662"/>
                  <a:pt x="1124" y="8724"/>
                </a:cubicBezTo>
                <a:cubicBezTo>
                  <a:pt x="1425" y="8917"/>
                  <a:pt x="1885" y="9228"/>
                  <a:pt x="1953" y="9282"/>
                </a:cubicBezTo>
                <a:cubicBezTo>
                  <a:pt x="1988" y="9310"/>
                  <a:pt x="2057" y="9350"/>
                  <a:pt x="2107" y="9370"/>
                </a:cubicBezTo>
                <a:cubicBezTo>
                  <a:pt x="2156" y="9389"/>
                  <a:pt x="2228" y="9437"/>
                  <a:pt x="2264" y="9476"/>
                </a:cubicBezTo>
                <a:cubicBezTo>
                  <a:pt x="2300" y="9514"/>
                  <a:pt x="2382" y="9571"/>
                  <a:pt x="2446" y="9603"/>
                </a:cubicBezTo>
                <a:cubicBezTo>
                  <a:pt x="2511" y="9635"/>
                  <a:pt x="2582" y="9677"/>
                  <a:pt x="2603" y="9697"/>
                </a:cubicBezTo>
                <a:cubicBezTo>
                  <a:pt x="2625" y="9717"/>
                  <a:pt x="2741" y="9793"/>
                  <a:pt x="2863" y="9865"/>
                </a:cubicBezTo>
                <a:cubicBezTo>
                  <a:pt x="3150" y="10034"/>
                  <a:pt x="3246" y="10096"/>
                  <a:pt x="3286" y="10135"/>
                </a:cubicBezTo>
                <a:cubicBezTo>
                  <a:pt x="3305" y="10152"/>
                  <a:pt x="3621" y="10348"/>
                  <a:pt x="3989" y="10569"/>
                </a:cubicBezTo>
                <a:cubicBezTo>
                  <a:pt x="4652" y="10966"/>
                  <a:pt x="4891" y="11134"/>
                  <a:pt x="4892" y="11210"/>
                </a:cubicBezTo>
                <a:cubicBezTo>
                  <a:pt x="4893" y="11231"/>
                  <a:pt x="4869" y="11313"/>
                  <a:pt x="4839" y="11393"/>
                </a:cubicBezTo>
                <a:cubicBezTo>
                  <a:pt x="4661" y="11867"/>
                  <a:pt x="4598" y="12029"/>
                  <a:pt x="4463" y="12369"/>
                </a:cubicBezTo>
                <a:cubicBezTo>
                  <a:pt x="4396" y="12538"/>
                  <a:pt x="4333" y="12705"/>
                  <a:pt x="4322" y="12738"/>
                </a:cubicBezTo>
                <a:cubicBezTo>
                  <a:pt x="4277" y="12876"/>
                  <a:pt x="4176" y="13108"/>
                  <a:pt x="4157" y="13118"/>
                </a:cubicBezTo>
                <a:cubicBezTo>
                  <a:pt x="4147" y="13123"/>
                  <a:pt x="4138" y="13147"/>
                  <a:pt x="4138" y="13169"/>
                </a:cubicBezTo>
                <a:cubicBezTo>
                  <a:pt x="4138" y="13191"/>
                  <a:pt x="4116" y="13263"/>
                  <a:pt x="4087" y="13328"/>
                </a:cubicBezTo>
                <a:cubicBezTo>
                  <a:pt x="4019" y="13485"/>
                  <a:pt x="3904" y="13790"/>
                  <a:pt x="3904" y="13815"/>
                </a:cubicBezTo>
                <a:cubicBezTo>
                  <a:pt x="3904" y="13839"/>
                  <a:pt x="3752" y="14227"/>
                  <a:pt x="3672" y="14406"/>
                </a:cubicBezTo>
                <a:cubicBezTo>
                  <a:pt x="3659" y="14436"/>
                  <a:pt x="3613" y="14550"/>
                  <a:pt x="3571" y="14660"/>
                </a:cubicBezTo>
                <a:cubicBezTo>
                  <a:pt x="3529" y="14769"/>
                  <a:pt x="3452" y="14963"/>
                  <a:pt x="3400" y="15092"/>
                </a:cubicBezTo>
                <a:cubicBezTo>
                  <a:pt x="3348" y="15220"/>
                  <a:pt x="3305" y="15338"/>
                  <a:pt x="3305" y="15354"/>
                </a:cubicBezTo>
                <a:cubicBezTo>
                  <a:pt x="3304" y="15369"/>
                  <a:pt x="3281" y="15416"/>
                  <a:pt x="3253" y="15458"/>
                </a:cubicBezTo>
                <a:cubicBezTo>
                  <a:pt x="3225" y="15500"/>
                  <a:pt x="3203" y="15580"/>
                  <a:pt x="3202" y="15635"/>
                </a:cubicBezTo>
                <a:cubicBezTo>
                  <a:pt x="3202" y="15690"/>
                  <a:pt x="3190" y="15734"/>
                  <a:pt x="3176" y="15734"/>
                </a:cubicBezTo>
                <a:cubicBezTo>
                  <a:pt x="3132" y="15734"/>
                  <a:pt x="3147" y="15906"/>
                  <a:pt x="3195" y="15956"/>
                </a:cubicBezTo>
                <a:cubicBezTo>
                  <a:pt x="3236" y="15999"/>
                  <a:pt x="3488" y="16147"/>
                  <a:pt x="3761" y="16288"/>
                </a:cubicBezTo>
                <a:cubicBezTo>
                  <a:pt x="3818" y="16317"/>
                  <a:pt x="3946" y="16387"/>
                  <a:pt x="4047" y="16442"/>
                </a:cubicBezTo>
                <a:cubicBezTo>
                  <a:pt x="4278" y="16569"/>
                  <a:pt x="4535" y="16707"/>
                  <a:pt x="4685" y="16786"/>
                </a:cubicBezTo>
                <a:cubicBezTo>
                  <a:pt x="4749" y="16820"/>
                  <a:pt x="4856" y="16879"/>
                  <a:pt x="4922" y="16917"/>
                </a:cubicBezTo>
                <a:cubicBezTo>
                  <a:pt x="4988" y="16955"/>
                  <a:pt x="5145" y="17038"/>
                  <a:pt x="5273" y="17101"/>
                </a:cubicBezTo>
                <a:cubicBezTo>
                  <a:pt x="5400" y="17164"/>
                  <a:pt x="5592" y="17263"/>
                  <a:pt x="5699" y="17323"/>
                </a:cubicBezTo>
                <a:cubicBezTo>
                  <a:pt x="5872" y="17419"/>
                  <a:pt x="5909" y="17429"/>
                  <a:pt x="6033" y="17412"/>
                </a:cubicBezTo>
                <a:cubicBezTo>
                  <a:pt x="6110" y="17402"/>
                  <a:pt x="6207" y="17372"/>
                  <a:pt x="6249" y="17346"/>
                </a:cubicBezTo>
                <a:cubicBezTo>
                  <a:pt x="6327" y="17298"/>
                  <a:pt x="6504" y="17041"/>
                  <a:pt x="6506" y="16973"/>
                </a:cubicBezTo>
                <a:cubicBezTo>
                  <a:pt x="6506" y="16953"/>
                  <a:pt x="6527" y="16890"/>
                  <a:pt x="6553" y="16834"/>
                </a:cubicBezTo>
                <a:cubicBezTo>
                  <a:pt x="6579" y="16779"/>
                  <a:pt x="6617" y="16685"/>
                  <a:pt x="6636" y="16626"/>
                </a:cubicBezTo>
                <a:cubicBezTo>
                  <a:pt x="6709" y="16401"/>
                  <a:pt x="6828" y="16075"/>
                  <a:pt x="6879" y="15965"/>
                </a:cubicBezTo>
                <a:cubicBezTo>
                  <a:pt x="6984" y="15732"/>
                  <a:pt x="7102" y="15448"/>
                  <a:pt x="7154" y="15304"/>
                </a:cubicBezTo>
                <a:cubicBezTo>
                  <a:pt x="7333" y="14802"/>
                  <a:pt x="7440" y="14527"/>
                  <a:pt x="7515" y="14368"/>
                </a:cubicBezTo>
                <a:cubicBezTo>
                  <a:pt x="7532" y="14334"/>
                  <a:pt x="7573" y="14237"/>
                  <a:pt x="7608" y="14153"/>
                </a:cubicBezTo>
                <a:cubicBezTo>
                  <a:pt x="7643" y="14068"/>
                  <a:pt x="7697" y="13940"/>
                  <a:pt x="7727" y="13868"/>
                </a:cubicBezTo>
                <a:cubicBezTo>
                  <a:pt x="7862" y="13550"/>
                  <a:pt x="7886" y="13482"/>
                  <a:pt x="7886" y="13432"/>
                </a:cubicBezTo>
                <a:cubicBezTo>
                  <a:pt x="7886" y="13355"/>
                  <a:pt x="7940" y="13306"/>
                  <a:pt x="8023" y="13306"/>
                </a:cubicBezTo>
                <a:cubicBezTo>
                  <a:pt x="8075" y="13306"/>
                  <a:pt x="8127" y="13344"/>
                  <a:pt x="8199" y="13431"/>
                </a:cubicBezTo>
                <a:cubicBezTo>
                  <a:pt x="8255" y="13498"/>
                  <a:pt x="8322" y="13553"/>
                  <a:pt x="8347" y="13553"/>
                </a:cubicBezTo>
                <a:cubicBezTo>
                  <a:pt x="8373" y="13554"/>
                  <a:pt x="8416" y="13575"/>
                  <a:pt x="8444" y="13600"/>
                </a:cubicBezTo>
                <a:cubicBezTo>
                  <a:pt x="8472" y="13624"/>
                  <a:pt x="8521" y="13644"/>
                  <a:pt x="8553" y="13644"/>
                </a:cubicBezTo>
                <a:cubicBezTo>
                  <a:pt x="8613" y="13644"/>
                  <a:pt x="8784" y="13742"/>
                  <a:pt x="8920" y="13851"/>
                </a:cubicBezTo>
                <a:cubicBezTo>
                  <a:pt x="9028" y="13939"/>
                  <a:pt x="9346" y="14123"/>
                  <a:pt x="9430" y="14148"/>
                </a:cubicBezTo>
                <a:cubicBezTo>
                  <a:pt x="9471" y="14160"/>
                  <a:pt x="9577" y="14210"/>
                  <a:pt x="9667" y="14260"/>
                </a:cubicBezTo>
                <a:cubicBezTo>
                  <a:pt x="9757" y="14310"/>
                  <a:pt x="9849" y="14352"/>
                  <a:pt x="9871" y="14352"/>
                </a:cubicBezTo>
                <a:cubicBezTo>
                  <a:pt x="9934" y="14352"/>
                  <a:pt x="10087" y="14435"/>
                  <a:pt x="10127" y="14492"/>
                </a:cubicBezTo>
                <a:cubicBezTo>
                  <a:pt x="10171" y="14555"/>
                  <a:pt x="10352" y="14657"/>
                  <a:pt x="10422" y="14658"/>
                </a:cubicBezTo>
                <a:cubicBezTo>
                  <a:pt x="10496" y="14659"/>
                  <a:pt x="10566" y="14568"/>
                  <a:pt x="10566" y="14472"/>
                </a:cubicBezTo>
                <a:cubicBezTo>
                  <a:pt x="10566" y="14426"/>
                  <a:pt x="10588" y="14335"/>
                  <a:pt x="10615" y="14270"/>
                </a:cubicBezTo>
                <a:cubicBezTo>
                  <a:pt x="10642" y="14205"/>
                  <a:pt x="10678" y="14114"/>
                  <a:pt x="10694" y="14067"/>
                </a:cubicBezTo>
                <a:cubicBezTo>
                  <a:pt x="10717" y="13999"/>
                  <a:pt x="10732" y="13987"/>
                  <a:pt x="10768" y="14009"/>
                </a:cubicBezTo>
                <a:cubicBezTo>
                  <a:pt x="10793" y="14024"/>
                  <a:pt x="10873" y="14067"/>
                  <a:pt x="10945" y="14105"/>
                </a:cubicBezTo>
                <a:cubicBezTo>
                  <a:pt x="11128" y="14202"/>
                  <a:pt x="11764" y="14574"/>
                  <a:pt x="11764" y="14583"/>
                </a:cubicBezTo>
                <a:cubicBezTo>
                  <a:pt x="11764" y="14608"/>
                  <a:pt x="11608" y="14782"/>
                  <a:pt x="11586" y="14782"/>
                </a:cubicBezTo>
                <a:cubicBezTo>
                  <a:pt x="11537" y="14782"/>
                  <a:pt x="11478" y="14878"/>
                  <a:pt x="11478" y="14956"/>
                </a:cubicBezTo>
                <a:cubicBezTo>
                  <a:pt x="11478" y="14998"/>
                  <a:pt x="11469" y="15028"/>
                  <a:pt x="11458" y="15022"/>
                </a:cubicBezTo>
                <a:cubicBezTo>
                  <a:pt x="11448" y="15017"/>
                  <a:pt x="11366" y="14968"/>
                  <a:pt x="11277" y="14913"/>
                </a:cubicBezTo>
                <a:cubicBezTo>
                  <a:pt x="11089" y="14797"/>
                  <a:pt x="11062" y="14793"/>
                  <a:pt x="10980" y="14872"/>
                </a:cubicBezTo>
                <a:lnTo>
                  <a:pt x="10918" y="14931"/>
                </a:lnTo>
                <a:lnTo>
                  <a:pt x="10970" y="15012"/>
                </a:lnTo>
                <a:cubicBezTo>
                  <a:pt x="11020" y="15090"/>
                  <a:pt x="11174" y="15205"/>
                  <a:pt x="11465" y="15383"/>
                </a:cubicBezTo>
                <a:cubicBezTo>
                  <a:pt x="11537" y="15427"/>
                  <a:pt x="11666" y="15517"/>
                  <a:pt x="11752" y="15582"/>
                </a:cubicBezTo>
                <a:cubicBezTo>
                  <a:pt x="11837" y="15648"/>
                  <a:pt x="12013" y="15766"/>
                  <a:pt x="12141" y="15844"/>
                </a:cubicBezTo>
                <a:cubicBezTo>
                  <a:pt x="12270" y="15922"/>
                  <a:pt x="12417" y="16012"/>
                  <a:pt x="12467" y="16048"/>
                </a:cubicBezTo>
                <a:cubicBezTo>
                  <a:pt x="12517" y="16083"/>
                  <a:pt x="12779" y="16244"/>
                  <a:pt x="13050" y="16405"/>
                </a:cubicBezTo>
                <a:cubicBezTo>
                  <a:pt x="13321" y="16566"/>
                  <a:pt x="13620" y="16760"/>
                  <a:pt x="13714" y="16836"/>
                </a:cubicBezTo>
                <a:cubicBezTo>
                  <a:pt x="13963" y="17038"/>
                  <a:pt x="14535" y="17394"/>
                  <a:pt x="14612" y="17394"/>
                </a:cubicBezTo>
                <a:cubicBezTo>
                  <a:pt x="14628" y="17394"/>
                  <a:pt x="14668" y="17372"/>
                  <a:pt x="14701" y="17344"/>
                </a:cubicBezTo>
                <a:cubicBezTo>
                  <a:pt x="14745" y="17309"/>
                  <a:pt x="14757" y="17277"/>
                  <a:pt x="14746" y="17227"/>
                </a:cubicBezTo>
                <a:cubicBezTo>
                  <a:pt x="14734" y="17168"/>
                  <a:pt x="14748" y="17149"/>
                  <a:pt x="14843" y="17106"/>
                </a:cubicBezTo>
                <a:cubicBezTo>
                  <a:pt x="15008" y="17031"/>
                  <a:pt x="15023" y="17038"/>
                  <a:pt x="15003" y="17172"/>
                </a:cubicBezTo>
                <a:cubicBezTo>
                  <a:pt x="14992" y="17246"/>
                  <a:pt x="14958" y="17312"/>
                  <a:pt x="14910" y="17358"/>
                </a:cubicBezTo>
                <a:cubicBezTo>
                  <a:pt x="14869" y="17397"/>
                  <a:pt x="14836" y="17447"/>
                  <a:pt x="14836" y="17469"/>
                </a:cubicBezTo>
                <a:cubicBezTo>
                  <a:pt x="14836" y="17569"/>
                  <a:pt x="14991" y="17696"/>
                  <a:pt x="15512" y="18017"/>
                </a:cubicBezTo>
                <a:cubicBezTo>
                  <a:pt x="15648" y="18101"/>
                  <a:pt x="15795" y="18191"/>
                  <a:pt x="15837" y="18217"/>
                </a:cubicBezTo>
                <a:cubicBezTo>
                  <a:pt x="15880" y="18244"/>
                  <a:pt x="15921" y="18275"/>
                  <a:pt x="15929" y="18287"/>
                </a:cubicBezTo>
                <a:cubicBezTo>
                  <a:pt x="15936" y="18298"/>
                  <a:pt x="15988" y="18338"/>
                  <a:pt x="16045" y="18375"/>
                </a:cubicBezTo>
                <a:cubicBezTo>
                  <a:pt x="16445" y="18632"/>
                  <a:pt x="16923" y="18953"/>
                  <a:pt x="16976" y="19002"/>
                </a:cubicBezTo>
                <a:cubicBezTo>
                  <a:pt x="17038" y="19059"/>
                  <a:pt x="17033" y="19170"/>
                  <a:pt x="16965" y="19300"/>
                </a:cubicBezTo>
                <a:cubicBezTo>
                  <a:pt x="16844" y="19534"/>
                  <a:pt x="16814" y="19612"/>
                  <a:pt x="16814" y="19685"/>
                </a:cubicBezTo>
                <a:cubicBezTo>
                  <a:pt x="16814" y="19726"/>
                  <a:pt x="16801" y="19761"/>
                  <a:pt x="16787" y="19761"/>
                </a:cubicBezTo>
                <a:cubicBezTo>
                  <a:pt x="16773" y="19761"/>
                  <a:pt x="16762" y="19794"/>
                  <a:pt x="16762" y="19835"/>
                </a:cubicBezTo>
                <a:cubicBezTo>
                  <a:pt x="16762" y="19877"/>
                  <a:pt x="16749" y="19919"/>
                  <a:pt x="16735" y="19930"/>
                </a:cubicBezTo>
                <a:cubicBezTo>
                  <a:pt x="16689" y="19963"/>
                  <a:pt x="16705" y="20154"/>
                  <a:pt x="16759" y="20213"/>
                </a:cubicBezTo>
                <a:cubicBezTo>
                  <a:pt x="16787" y="20243"/>
                  <a:pt x="16890" y="20301"/>
                  <a:pt x="16988" y="20342"/>
                </a:cubicBezTo>
                <a:cubicBezTo>
                  <a:pt x="17085" y="20383"/>
                  <a:pt x="17188" y="20434"/>
                  <a:pt x="17216" y="20455"/>
                </a:cubicBezTo>
                <a:cubicBezTo>
                  <a:pt x="17245" y="20476"/>
                  <a:pt x="17298" y="20502"/>
                  <a:pt x="17334" y="20514"/>
                </a:cubicBezTo>
                <a:cubicBezTo>
                  <a:pt x="17370" y="20527"/>
                  <a:pt x="17540" y="20616"/>
                  <a:pt x="17711" y="20713"/>
                </a:cubicBezTo>
                <a:cubicBezTo>
                  <a:pt x="18023" y="20889"/>
                  <a:pt x="18318" y="21052"/>
                  <a:pt x="18466" y="21129"/>
                </a:cubicBezTo>
                <a:cubicBezTo>
                  <a:pt x="18509" y="21151"/>
                  <a:pt x="18638" y="21222"/>
                  <a:pt x="18752" y="21285"/>
                </a:cubicBezTo>
                <a:cubicBezTo>
                  <a:pt x="19094" y="21471"/>
                  <a:pt x="19291" y="21552"/>
                  <a:pt x="19442" y="21574"/>
                </a:cubicBezTo>
                <a:cubicBezTo>
                  <a:pt x="19560" y="21591"/>
                  <a:pt x="19628" y="21600"/>
                  <a:pt x="19674" y="21598"/>
                </a:cubicBezTo>
                <a:cubicBezTo>
                  <a:pt x="19720" y="21595"/>
                  <a:pt x="19743" y="21583"/>
                  <a:pt x="19773" y="21558"/>
                </a:cubicBezTo>
                <a:cubicBezTo>
                  <a:pt x="19828" y="21513"/>
                  <a:pt x="20067" y="20978"/>
                  <a:pt x="20067" y="20900"/>
                </a:cubicBezTo>
                <a:cubicBezTo>
                  <a:pt x="20067" y="20880"/>
                  <a:pt x="20102" y="20802"/>
                  <a:pt x="20145" y="20728"/>
                </a:cubicBezTo>
                <a:cubicBezTo>
                  <a:pt x="20188" y="20654"/>
                  <a:pt x="20222" y="20576"/>
                  <a:pt x="20222" y="20553"/>
                </a:cubicBezTo>
                <a:cubicBezTo>
                  <a:pt x="20222" y="20529"/>
                  <a:pt x="20258" y="20428"/>
                  <a:pt x="20301" y="20329"/>
                </a:cubicBezTo>
                <a:cubicBezTo>
                  <a:pt x="20344" y="20230"/>
                  <a:pt x="20379" y="20133"/>
                  <a:pt x="20379" y="20114"/>
                </a:cubicBezTo>
                <a:cubicBezTo>
                  <a:pt x="20379" y="20094"/>
                  <a:pt x="20407" y="20039"/>
                  <a:pt x="20441" y="19993"/>
                </a:cubicBezTo>
                <a:cubicBezTo>
                  <a:pt x="20522" y="19881"/>
                  <a:pt x="20614" y="19677"/>
                  <a:pt x="20614" y="19607"/>
                </a:cubicBezTo>
                <a:cubicBezTo>
                  <a:pt x="20614" y="19555"/>
                  <a:pt x="20647" y="19462"/>
                  <a:pt x="20772" y="19173"/>
                </a:cubicBezTo>
                <a:cubicBezTo>
                  <a:pt x="20799" y="19111"/>
                  <a:pt x="20821" y="19041"/>
                  <a:pt x="20821" y="19016"/>
                </a:cubicBezTo>
                <a:cubicBezTo>
                  <a:pt x="20821" y="18990"/>
                  <a:pt x="20862" y="18876"/>
                  <a:pt x="20912" y="18760"/>
                </a:cubicBezTo>
                <a:cubicBezTo>
                  <a:pt x="20962" y="18645"/>
                  <a:pt x="21003" y="18527"/>
                  <a:pt x="21003" y="18500"/>
                </a:cubicBezTo>
                <a:cubicBezTo>
                  <a:pt x="21003" y="18473"/>
                  <a:pt x="21014" y="18439"/>
                  <a:pt x="21027" y="18423"/>
                </a:cubicBezTo>
                <a:cubicBezTo>
                  <a:pt x="21064" y="18377"/>
                  <a:pt x="21159" y="18164"/>
                  <a:pt x="21159" y="18128"/>
                </a:cubicBezTo>
                <a:cubicBezTo>
                  <a:pt x="21159" y="18110"/>
                  <a:pt x="21181" y="18058"/>
                  <a:pt x="21208" y="18013"/>
                </a:cubicBezTo>
                <a:cubicBezTo>
                  <a:pt x="21235" y="17969"/>
                  <a:pt x="21277" y="17863"/>
                  <a:pt x="21301" y="17778"/>
                </a:cubicBezTo>
                <a:cubicBezTo>
                  <a:pt x="21325" y="17694"/>
                  <a:pt x="21367" y="17587"/>
                  <a:pt x="21395" y="17541"/>
                </a:cubicBezTo>
                <a:cubicBezTo>
                  <a:pt x="21423" y="17496"/>
                  <a:pt x="21447" y="17432"/>
                  <a:pt x="21447" y="17399"/>
                </a:cubicBezTo>
                <a:cubicBezTo>
                  <a:pt x="21447" y="17366"/>
                  <a:pt x="21481" y="17260"/>
                  <a:pt x="21524" y="17164"/>
                </a:cubicBezTo>
                <a:cubicBezTo>
                  <a:pt x="21574" y="17051"/>
                  <a:pt x="21599" y="16968"/>
                  <a:pt x="21600" y="16904"/>
                </a:cubicBezTo>
                <a:cubicBezTo>
                  <a:pt x="21600" y="16839"/>
                  <a:pt x="21576" y="16793"/>
                  <a:pt x="21527" y="16751"/>
                </a:cubicBezTo>
                <a:cubicBezTo>
                  <a:pt x="21485" y="16716"/>
                  <a:pt x="21446" y="16687"/>
                  <a:pt x="21440" y="16687"/>
                </a:cubicBezTo>
                <a:cubicBezTo>
                  <a:pt x="21434" y="16687"/>
                  <a:pt x="21379" y="16631"/>
                  <a:pt x="21318" y="16563"/>
                </a:cubicBezTo>
                <a:cubicBezTo>
                  <a:pt x="21225" y="16459"/>
                  <a:pt x="20872" y="16226"/>
                  <a:pt x="20806" y="16226"/>
                </a:cubicBezTo>
                <a:cubicBezTo>
                  <a:pt x="20795" y="16226"/>
                  <a:pt x="20709" y="16181"/>
                  <a:pt x="20615" y="16124"/>
                </a:cubicBezTo>
                <a:cubicBezTo>
                  <a:pt x="20521" y="16067"/>
                  <a:pt x="20415" y="16009"/>
                  <a:pt x="20379" y="15996"/>
                </a:cubicBezTo>
                <a:cubicBezTo>
                  <a:pt x="20344" y="15983"/>
                  <a:pt x="20161" y="15886"/>
                  <a:pt x="19975" y="15781"/>
                </a:cubicBezTo>
                <a:cubicBezTo>
                  <a:pt x="19789" y="15675"/>
                  <a:pt x="19567" y="15549"/>
                  <a:pt x="19482" y="15503"/>
                </a:cubicBezTo>
                <a:cubicBezTo>
                  <a:pt x="19249" y="15376"/>
                  <a:pt x="19022" y="15247"/>
                  <a:pt x="18942" y="15195"/>
                </a:cubicBezTo>
                <a:cubicBezTo>
                  <a:pt x="18894" y="15164"/>
                  <a:pt x="18840" y="15154"/>
                  <a:pt x="18779" y="15168"/>
                </a:cubicBezTo>
                <a:cubicBezTo>
                  <a:pt x="18683" y="15189"/>
                  <a:pt x="18557" y="15287"/>
                  <a:pt x="18557" y="15340"/>
                </a:cubicBezTo>
                <a:cubicBezTo>
                  <a:pt x="18557" y="15357"/>
                  <a:pt x="18522" y="15431"/>
                  <a:pt x="18479" y="15504"/>
                </a:cubicBezTo>
                <a:cubicBezTo>
                  <a:pt x="18436" y="15578"/>
                  <a:pt x="18402" y="15660"/>
                  <a:pt x="18402" y="15685"/>
                </a:cubicBezTo>
                <a:cubicBezTo>
                  <a:pt x="18402" y="15710"/>
                  <a:pt x="18392" y="15734"/>
                  <a:pt x="18381" y="15739"/>
                </a:cubicBezTo>
                <a:cubicBezTo>
                  <a:pt x="18369" y="15745"/>
                  <a:pt x="18326" y="15829"/>
                  <a:pt x="18287" y="15927"/>
                </a:cubicBezTo>
                <a:cubicBezTo>
                  <a:pt x="18247" y="16024"/>
                  <a:pt x="18200" y="16104"/>
                  <a:pt x="18181" y="16104"/>
                </a:cubicBezTo>
                <a:cubicBezTo>
                  <a:pt x="18163" y="16104"/>
                  <a:pt x="18097" y="16070"/>
                  <a:pt x="18034" y="16029"/>
                </a:cubicBezTo>
                <a:cubicBezTo>
                  <a:pt x="17971" y="15988"/>
                  <a:pt x="17775" y="15891"/>
                  <a:pt x="17599" y="15814"/>
                </a:cubicBezTo>
                <a:cubicBezTo>
                  <a:pt x="17424" y="15737"/>
                  <a:pt x="17207" y="15634"/>
                  <a:pt x="17118" y="15585"/>
                </a:cubicBezTo>
                <a:cubicBezTo>
                  <a:pt x="17029" y="15537"/>
                  <a:pt x="16834" y="15445"/>
                  <a:pt x="16683" y="15382"/>
                </a:cubicBezTo>
                <a:cubicBezTo>
                  <a:pt x="16533" y="15319"/>
                  <a:pt x="16340" y="15235"/>
                  <a:pt x="16254" y="15196"/>
                </a:cubicBezTo>
                <a:cubicBezTo>
                  <a:pt x="16168" y="15157"/>
                  <a:pt x="16068" y="15116"/>
                  <a:pt x="16032" y="15105"/>
                </a:cubicBezTo>
                <a:cubicBezTo>
                  <a:pt x="15961" y="15083"/>
                  <a:pt x="15811" y="15010"/>
                  <a:pt x="15739" y="14964"/>
                </a:cubicBezTo>
                <a:cubicBezTo>
                  <a:pt x="15714" y="14948"/>
                  <a:pt x="15580" y="14886"/>
                  <a:pt x="15441" y="14825"/>
                </a:cubicBezTo>
                <a:cubicBezTo>
                  <a:pt x="15301" y="14764"/>
                  <a:pt x="15137" y="14686"/>
                  <a:pt x="15077" y="14655"/>
                </a:cubicBezTo>
                <a:cubicBezTo>
                  <a:pt x="15017" y="14623"/>
                  <a:pt x="14955" y="14598"/>
                  <a:pt x="14940" y="14598"/>
                </a:cubicBezTo>
                <a:cubicBezTo>
                  <a:pt x="14924" y="14598"/>
                  <a:pt x="14893" y="14584"/>
                  <a:pt x="14868" y="14567"/>
                </a:cubicBezTo>
                <a:cubicBezTo>
                  <a:pt x="14843" y="14550"/>
                  <a:pt x="14682" y="14476"/>
                  <a:pt x="14511" y="14401"/>
                </a:cubicBezTo>
                <a:cubicBezTo>
                  <a:pt x="14339" y="14327"/>
                  <a:pt x="14133" y="14231"/>
                  <a:pt x="14055" y="14189"/>
                </a:cubicBezTo>
                <a:cubicBezTo>
                  <a:pt x="13976" y="14147"/>
                  <a:pt x="13865" y="14096"/>
                  <a:pt x="13808" y="14075"/>
                </a:cubicBezTo>
                <a:cubicBezTo>
                  <a:pt x="13751" y="14054"/>
                  <a:pt x="13656" y="14012"/>
                  <a:pt x="13599" y="13981"/>
                </a:cubicBezTo>
                <a:cubicBezTo>
                  <a:pt x="13542" y="13949"/>
                  <a:pt x="13349" y="13854"/>
                  <a:pt x="13170" y="13770"/>
                </a:cubicBezTo>
                <a:cubicBezTo>
                  <a:pt x="12789" y="13592"/>
                  <a:pt x="12579" y="13494"/>
                  <a:pt x="12506" y="13457"/>
                </a:cubicBezTo>
                <a:cubicBezTo>
                  <a:pt x="12478" y="13443"/>
                  <a:pt x="12372" y="13395"/>
                  <a:pt x="12272" y="13351"/>
                </a:cubicBezTo>
                <a:cubicBezTo>
                  <a:pt x="12104" y="13278"/>
                  <a:pt x="11843" y="13149"/>
                  <a:pt x="11644" y="13043"/>
                </a:cubicBezTo>
                <a:cubicBezTo>
                  <a:pt x="11598" y="13019"/>
                  <a:pt x="11546" y="13000"/>
                  <a:pt x="11526" y="13000"/>
                </a:cubicBezTo>
                <a:cubicBezTo>
                  <a:pt x="11506" y="13000"/>
                  <a:pt x="11476" y="12988"/>
                  <a:pt x="11463" y="12974"/>
                </a:cubicBezTo>
                <a:cubicBezTo>
                  <a:pt x="11449" y="12959"/>
                  <a:pt x="11362" y="12915"/>
                  <a:pt x="11269" y="12876"/>
                </a:cubicBezTo>
                <a:cubicBezTo>
                  <a:pt x="11176" y="12836"/>
                  <a:pt x="11073" y="12779"/>
                  <a:pt x="11039" y="12748"/>
                </a:cubicBezTo>
                <a:cubicBezTo>
                  <a:pt x="11005" y="12717"/>
                  <a:pt x="10942" y="12692"/>
                  <a:pt x="10900" y="12692"/>
                </a:cubicBezTo>
                <a:cubicBezTo>
                  <a:pt x="10819" y="12692"/>
                  <a:pt x="10729" y="12646"/>
                  <a:pt x="10576" y="12523"/>
                </a:cubicBezTo>
                <a:cubicBezTo>
                  <a:pt x="10515" y="12474"/>
                  <a:pt x="10445" y="12447"/>
                  <a:pt x="10381" y="12447"/>
                </a:cubicBezTo>
                <a:cubicBezTo>
                  <a:pt x="10304" y="12447"/>
                  <a:pt x="10273" y="12429"/>
                  <a:pt x="10241" y="12372"/>
                </a:cubicBezTo>
                <a:cubicBezTo>
                  <a:pt x="10218" y="12331"/>
                  <a:pt x="10156" y="12275"/>
                  <a:pt x="10103" y="12246"/>
                </a:cubicBezTo>
                <a:cubicBezTo>
                  <a:pt x="10051" y="12218"/>
                  <a:pt x="9958" y="12167"/>
                  <a:pt x="9899" y="12134"/>
                </a:cubicBezTo>
                <a:cubicBezTo>
                  <a:pt x="9839" y="12101"/>
                  <a:pt x="9746" y="12066"/>
                  <a:pt x="9691" y="12056"/>
                </a:cubicBezTo>
                <a:cubicBezTo>
                  <a:pt x="9636" y="12046"/>
                  <a:pt x="9564" y="12013"/>
                  <a:pt x="9530" y="11981"/>
                </a:cubicBezTo>
                <a:cubicBezTo>
                  <a:pt x="9454" y="11912"/>
                  <a:pt x="9323" y="11907"/>
                  <a:pt x="9245" y="11971"/>
                </a:cubicBezTo>
                <a:cubicBezTo>
                  <a:pt x="9190" y="12017"/>
                  <a:pt x="9187" y="12017"/>
                  <a:pt x="9187" y="11940"/>
                </a:cubicBezTo>
                <a:cubicBezTo>
                  <a:pt x="9187" y="11770"/>
                  <a:pt x="9068" y="11644"/>
                  <a:pt x="8877" y="11617"/>
                </a:cubicBezTo>
                <a:cubicBezTo>
                  <a:pt x="8792" y="11605"/>
                  <a:pt x="8750" y="11580"/>
                  <a:pt x="8709" y="11516"/>
                </a:cubicBezTo>
                <a:lnTo>
                  <a:pt x="8656" y="11430"/>
                </a:lnTo>
                <a:lnTo>
                  <a:pt x="8712" y="11301"/>
                </a:lnTo>
                <a:cubicBezTo>
                  <a:pt x="8815" y="11063"/>
                  <a:pt x="8875" y="10899"/>
                  <a:pt x="8875" y="10858"/>
                </a:cubicBezTo>
                <a:cubicBezTo>
                  <a:pt x="8875" y="10836"/>
                  <a:pt x="8887" y="10817"/>
                  <a:pt x="8901" y="10817"/>
                </a:cubicBezTo>
                <a:cubicBezTo>
                  <a:pt x="8916" y="10817"/>
                  <a:pt x="8927" y="10798"/>
                  <a:pt x="8927" y="10772"/>
                </a:cubicBezTo>
                <a:cubicBezTo>
                  <a:pt x="8927" y="10747"/>
                  <a:pt x="8939" y="10726"/>
                  <a:pt x="8953" y="10726"/>
                </a:cubicBezTo>
                <a:cubicBezTo>
                  <a:pt x="8968" y="10726"/>
                  <a:pt x="8980" y="10705"/>
                  <a:pt x="8980" y="10680"/>
                </a:cubicBezTo>
                <a:cubicBezTo>
                  <a:pt x="8980" y="10654"/>
                  <a:pt x="8991" y="10610"/>
                  <a:pt x="9005" y="10580"/>
                </a:cubicBezTo>
                <a:cubicBezTo>
                  <a:pt x="9019" y="10551"/>
                  <a:pt x="9066" y="10429"/>
                  <a:pt x="9110" y="10310"/>
                </a:cubicBezTo>
                <a:cubicBezTo>
                  <a:pt x="9196" y="10080"/>
                  <a:pt x="9294" y="9830"/>
                  <a:pt x="9373" y="9639"/>
                </a:cubicBezTo>
                <a:cubicBezTo>
                  <a:pt x="9399" y="9574"/>
                  <a:pt x="9422" y="9503"/>
                  <a:pt x="9422" y="9480"/>
                </a:cubicBezTo>
                <a:cubicBezTo>
                  <a:pt x="9422" y="9458"/>
                  <a:pt x="9431" y="9436"/>
                  <a:pt x="9443" y="9431"/>
                </a:cubicBezTo>
                <a:cubicBezTo>
                  <a:pt x="9454" y="9425"/>
                  <a:pt x="9494" y="9343"/>
                  <a:pt x="9531" y="9250"/>
                </a:cubicBezTo>
                <a:cubicBezTo>
                  <a:pt x="9634" y="8995"/>
                  <a:pt x="9734" y="8728"/>
                  <a:pt x="9734" y="8710"/>
                </a:cubicBezTo>
                <a:cubicBezTo>
                  <a:pt x="9734" y="8683"/>
                  <a:pt x="9868" y="8338"/>
                  <a:pt x="9935" y="8190"/>
                </a:cubicBezTo>
                <a:cubicBezTo>
                  <a:pt x="9969" y="8116"/>
                  <a:pt x="10122" y="7724"/>
                  <a:pt x="10151" y="7637"/>
                </a:cubicBezTo>
                <a:cubicBezTo>
                  <a:pt x="10226" y="7415"/>
                  <a:pt x="10190" y="7256"/>
                  <a:pt x="10035" y="7130"/>
                </a:cubicBezTo>
                <a:cubicBezTo>
                  <a:pt x="9972" y="7079"/>
                  <a:pt x="9904" y="7038"/>
                  <a:pt x="9885" y="7038"/>
                </a:cubicBezTo>
                <a:cubicBezTo>
                  <a:pt x="9865" y="7038"/>
                  <a:pt x="9836" y="7025"/>
                  <a:pt x="9823" y="7009"/>
                </a:cubicBezTo>
                <a:cubicBezTo>
                  <a:pt x="9809" y="6994"/>
                  <a:pt x="9688" y="6923"/>
                  <a:pt x="9552" y="6852"/>
                </a:cubicBezTo>
                <a:cubicBezTo>
                  <a:pt x="9416" y="6781"/>
                  <a:pt x="9175" y="6650"/>
                  <a:pt x="9018" y="6561"/>
                </a:cubicBezTo>
                <a:cubicBezTo>
                  <a:pt x="8761" y="6415"/>
                  <a:pt x="8400" y="6216"/>
                  <a:pt x="8186" y="6100"/>
                </a:cubicBezTo>
                <a:cubicBezTo>
                  <a:pt x="8143" y="6077"/>
                  <a:pt x="7955" y="5973"/>
                  <a:pt x="7769" y="5868"/>
                </a:cubicBezTo>
                <a:cubicBezTo>
                  <a:pt x="7417" y="5670"/>
                  <a:pt x="7237" y="5618"/>
                  <a:pt x="7133" y="5684"/>
                </a:cubicBezTo>
                <a:cubicBezTo>
                  <a:pt x="7080" y="5717"/>
                  <a:pt x="7049" y="5787"/>
                  <a:pt x="6905" y="6178"/>
                </a:cubicBezTo>
                <a:cubicBezTo>
                  <a:pt x="6824" y="6400"/>
                  <a:pt x="6761" y="6564"/>
                  <a:pt x="6734" y="6623"/>
                </a:cubicBezTo>
                <a:cubicBezTo>
                  <a:pt x="6663" y="6782"/>
                  <a:pt x="6440" y="7335"/>
                  <a:pt x="6364" y="7544"/>
                </a:cubicBezTo>
                <a:cubicBezTo>
                  <a:pt x="6287" y="7757"/>
                  <a:pt x="6216" y="7943"/>
                  <a:pt x="6187" y="8006"/>
                </a:cubicBezTo>
                <a:cubicBezTo>
                  <a:pt x="6137" y="8117"/>
                  <a:pt x="6058" y="8311"/>
                  <a:pt x="6037" y="8374"/>
                </a:cubicBezTo>
                <a:cubicBezTo>
                  <a:pt x="6026" y="8408"/>
                  <a:pt x="5962" y="8574"/>
                  <a:pt x="5895" y="8743"/>
                </a:cubicBezTo>
                <a:cubicBezTo>
                  <a:pt x="5829" y="8912"/>
                  <a:pt x="5753" y="9106"/>
                  <a:pt x="5727" y="9174"/>
                </a:cubicBezTo>
                <a:cubicBezTo>
                  <a:pt x="5664" y="9337"/>
                  <a:pt x="5329" y="10154"/>
                  <a:pt x="5319" y="10169"/>
                </a:cubicBezTo>
                <a:cubicBezTo>
                  <a:pt x="5309" y="10184"/>
                  <a:pt x="4935" y="10026"/>
                  <a:pt x="4841" y="9967"/>
                </a:cubicBezTo>
                <a:cubicBezTo>
                  <a:pt x="4805" y="9945"/>
                  <a:pt x="4755" y="9926"/>
                  <a:pt x="4730" y="9926"/>
                </a:cubicBezTo>
                <a:cubicBezTo>
                  <a:pt x="4704" y="9926"/>
                  <a:pt x="4637" y="9900"/>
                  <a:pt x="4581" y="9866"/>
                </a:cubicBezTo>
                <a:cubicBezTo>
                  <a:pt x="4526" y="9833"/>
                  <a:pt x="4372" y="9763"/>
                  <a:pt x="4240" y="9711"/>
                </a:cubicBezTo>
                <a:cubicBezTo>
                  <a:pt x="4108" y="9659"/>
                  <a:pt x="3978" y="9603"/>
                  <a:pt x="3950" y="9585"/>
                </a:cubicBezTo>
                <a:cubicBezTo>
                  <a:pt x="3922" y="9567"/>
                  <a:pt x="3827" y="9520"/>
                  <a:pt x="3740" y="9480"/>
                </a:cubicBezTo>
                <a:cubicBezTo>
                  <a:pt x="3294" y="9282"/>
                  <a:pt x="2945" y="9121"/>
                  <a:pt x="2863" y="9076"/>
                </a:cubicBezTo>
                <a:cubicBezTo>
                  <a:pt x="2813" y="9049"/>
                  <a:pt x="2743" y="9009"/>
                  <a:pt x="2707" y="8989"/>
                </a:cubicBezTo>
                <a:cubicBezTo>
                  <a:pt x="2671" y="8968"/>
                  <a:pt x="2566" y="8921"/>
                  <a:pt x="2473" y="8883"/>
                </a:cubicBezTo>
                <a:cubicBezTo>
                  <a:pt x="2380" y="8844"/>
                  <a:pt x="2267" y="8793"/>
                  <a:pt x="2222" y="8770"/>
                </a:cubicBezTo>
                <a:cubicBezTo>
                  <a:pt x="2177" y="8747"/>
                  <a:pt x="2119" y="8729"/>
                  <a:pt x="2096" y="8729"/>
                </a:cubicBezTo>
                <a:cubicBezTo>
                  <a:pt x="2012" y="8729"/>
                  <a:pt x="1951" y="8668"/>
                  <a:pt x="1975" y="8611"/>
                </a:cubicBezTo>
                <a:cubicBezTo>
                  <a:pt x="2067" y="8397"/>
                  <a:pt x="2091" y="8271"/>
                  <a:pt x="2090" y="7975"/>
                </a:cubicBezTo>
                <a:cubicBezTo>
                  <a:pt x="2089" y="7654"/>
                  <a:pt x="2078" y="7600"/>
                  <a:pt x="1933" y="7228"/>
                </a:cubicBezTo>
                <a:cubicBezTo>
                  <a:pt x="1888" y="7113"/>
                  <a:pt x="1776" y="6964"/>
                  <a:pt x="1718" y="6941"/>
                </a:cubicBezTo>
                <a:cubicBezTo>
                  <a:pt x="1642" y="6911"/>
                  <a:pt x="1735" y="6777"/>
                  <a:pt x="1997" y="6539"/>
                </a:cubicBezTo>
                <a:cubicBezTo>
                  <a:pt x="2336" y="6232"/>
                  <a:pt x="2416" y="6187"/>
                  <a:pt x="2523" y="6239"/>
                </a:cubicBezTo>
                <a:cubicBezTo>
                  <a:pt x="2568" y="6261"/>
                  <a:pt x="2639" y="6336"/>
                  <a:pt x="2680" y="6408"/>
                </a:cubicBezTo>
                <a:cubicBezTo>
                  <a:pt x="2767" y="6556"/>
                  <a:pt x="2800" y="6577"/>
                  <a:pt x="2946" y="6577"/>
                </a:cubicBezTo>
                <a:cubicBezTo>
                  <a:pt x="3026" y="6577"/>
                  <a:pt x="3066" y="6556"/>
                  <a:pt x="3124" y="6488"/>
                </a:cubicBezTo>
                <a:cubicBezTo>
                  <a:pt x="3165" y="6439"/>
                  <a:pt x="3245" y="6357"/>
                  <a:pt x="3302" y="6304"/>
                </a:cubicBezTo>
                <a:lnTo>
                  <a:pt x="3404" y="6208"/>
                </a:lnTo>
                <a:lnTo>
                  <a:pt x="3543" y="6395"/>
                </a:lnTo>
                <a:cubicBezTo>
                  <a:pt x="3620" y="6498"/>
                  <a:pt x="3746" y="6660"/>
                  <a:pt x="3822" y="6756"/>
                </a:cubicBezTo>
                <a:cubicBezTo>
                  <a:pt x="3899" y="6851"/>
                  <a:pt x="3991" y="6978"/>
                  <a:pt x="4028" y="7038"/>
                </a:cubicBezTo>
                <a:cubicBezTo>
                  <a:pt x="4168" y="7260"/>
                  <a:pt x="4252" y="7296"/>
                  <a:pt x="4407" y="7203"/>
                </a:cubicBezTo>
                <a:cubicBezTo>
                  <a:pt x="4453" y="7176"/>
                  <a:pt x="4524" y="7110"/>
                  <a:pt x="4567" y="7057"/>
                </a:cubicBezTo>
                <a:cubicBezTo>
                  <a:pt x="4610" y="7005"/>
                  <a:pt x="4727" y="6877"/>
                  <a:pt x="4825" y="6776"/>
                </a:cubicBezTo>
                <a:cubicBezTo>
                  <a:pt x="4923" y="6674"/>
                  <a:pt x="5046" y="6543"/>
                  <a:pt x="5099" y="6484"/>
                </a:cubicBezTo>
                <a:cubicBezTo>
                  <a:pt x="5151" y="6425"/>
                  <a:pt x="5274" y="6294"/>
                  <a:pt x="5372" y="6193"/>
                </a:cubicBezTo>
                <a:cubicBezTo>
                  <a:pt x="5470" y="6091"/>
                  <a:pt x="5594" y="5960"/>
                  <a:pt x="5647" y="5901"/>
                </a:cubicBezTo>
                <a:cubicBezTo>
                  <a:pt x="5700" y="5842"/>
                  <a:pt x="5780" y="5754"/>
                  <a:pt x="5825" y="5706"/>
                </a:cubicBezTo>
                <a:cubicBezTo>
                  <a:pt x="5911" y="5615"/>
                  <a:pt x="5928" y="5519"/>
                  <a:pt x="5874" y="5436"/>
                </a:cubicBezTo>
                <a:cubicBezTo>
                  <a:pt x="5820" y="5353"/>
                  <a:pt x="5556" y="5005"/>
                  <a:pt x="5364" y="4763"/>
                </a:cubicBezTo>
                <a:cubicBezTo>
                  <a:pt x="5263" y="4637"/>
                  <a:pt x="5180" y="4525"/>
                  <a:pt x="5180" y="4515"/>
                </a:cubicBezTo>
                <a:cubicBezTo>
                  <a:pt x="5180" y="4499"/>
                  <a:pt x="5388" y="4274"/>
                  <a:pt x="5576" y="4086"/>
                </a:cubicBezTo>
                <a:cubicBezTo>
                  <a:pt x="5675" y="3987"/>
                  <a:pt x="5677" y="3882"/>
                  <a:pt x="5585" y="3718"/>
                </a:cubicBezTo>
                <a:cubicBezTo>
                  <a:pt x="5548" y="3651"/>
                  <a:pt x="5518" y="3584"/>
                  <a:pt x="5518" y="3569"/>
                </a:cubicBezTo>
                <a:cubicBezTo>
                  <a:pt x="5518" y="3554"/>
                  <a:pt x="5570" y="3485"/>
                  <a:pt x="5635" y="3415"/>
                </a:cubicBezTo>
                <a:cubicBezTo>
                  <a:pt x="5715" y="3328"/>
                  <a:pt x="5774" y="3288"/>
                  <a:pt x="5825" y="3288"/>
                </a:cubicBezTo>
                <a:cubicBezTo>
                  <a:pt x="5916" y="3288"/>
                  <a:pt x="6076" y="3157"/>
                  <a:pt x="6284" y="2910"/>
                </a:cubicBezTo>
                <a:cubicBezTo>
                  <a:pt x="6369" y="2810"/>
                  <a:pt x="6497" y="2674"/>
                  <a:pt x="6570" y="2607"/>
                </a:cubicBezTo>
                <a:cubicBezTo>
                  <a:pt x="6777" y="2416"/>
                  <a:pt x="7018" y="2158"/>
                  <a:pt x="7256" y="1875"/>
                </a:cubicBezTo>
                <a:cubicBezTo>
                  <a:pt x="7377" y="1732"/>
                  <a:pt x="7536" y="1563"/>
                  <a:pt x="7609" y="1499"/>
                </a:cubicBezTo>
                <a:cubicBezTo>
                  <a:pt x="7769" y="1359"/>
                  <a:pt x="7855" y="1211"/>
                  <a:pt x="7811" y="1159"/>
                </a:cubicBezTo>
                <a:cubicBezTo>
                  <a:pt x="7795" y="1140"/>
                  <a:pt x="7782" y="1100"/>
                  <a:pt x="7782" y="1070"/>
                </a:cubicBezTo>
                <a:cubicBezTo>
                  <a:pt x="7782" y="1040"/>
                  <a:pt x="7657" y="864"/>
                  <a:pt x="7503" y="678"/>
                </a:cubicBezTo>
                <a:cubicBezTo>
                  <a:pt x="7349" y="491"/>
                  <a:pt x="7163" y="262"/>
                  <a:pt x="7090" y="169"/>
                </a:cubicBezTo>
                <a:cubicBezTo>
                  <a:pt x="6980" y="27"/>
                  <a:pt x="6944" y="0"/>
                  <a:pt x="6869" y="0"/>
                </a:cubicBezTo>
                <a:close/>
                <a:moveTo>
                  <a:pt x="1547" y="7028"/>
                </a:moveTo>
                <a:cubicBezTo>
                  <a:pt x="1552" y="7032"/>
                  <a:pt x="1554" y="7041"/>
                  <a:pt x="1556" y="7054"/>
                </a:cubicBezTo>
                <a:cubicBezTo>
                  <a:pt x="1566" y="7129"/>
                  <a:pt x="1611" y="7244"/>
                  <a:pt x="1672" y="7351"/>
                </a:cubicBezTo>
                <a:cubicBezTo>
                  <a:pt x="1698" y="7395"/>
                  <a:pt x="1718" y="7485"/>
                  <a:pt x="1718" y="7551"/>
                </a:cubicBezTo>
                <a:cubicBezTo>
                  <a:pt x="1718" y="7617"/>
                  <a:pt x="1728" y="7684"/>
                  <a:pt x="1741" y="7700"/>
                </a:cubicBezTo>
                <a:cubicBezTo>
                  <a:pt x="1753" y="7716"/>
                  <a:pt x="1770" y="7774"/>
                  <a:pt x="1779" y="7829"/>
                </a:cubicBezTo>
                <a:lnTo>
                  <a:pt x="1794" y="7929"/>
                </a:lnTo>
                <a:lnTo>
                  <a:pt x="1606" y="7929"/>
                </a:lnTo>
                <a:cubicBezTo>
                  <a:pt x="1503" y="7928"/>
                  <a:pt x="1397" y="7913"/>
                  <a:pt x="1372" y="7895"/>
                </a:cubicBezTo>
                <a:cubicBezTo>
                  <a:pt x="1310" y="7853"/>
                  <a:pt x="1054" y="7775"/>
                  <a:pt x="975" y="7775"/>
                </a:cubicBezTo>
                <a:cubicBezTo>
                  <a:pt x="940" y="7775"/>
                  <a:pt x="910" y="7763"/>
                  <a:pt x="910" y="7748"/>
                </a:cubicBezTo>
                <a:cubicBezTo>
                  <a:pt x="910" y="7717"/>
                  <a:pt x="1133" y="7415"/>
                  <a:pt x="1206" y="7346"/>
                </a:cubicBezTo>
                <a:cubicBezTo>
                  <a:pt x="1233" y="7320"/>
                  <a:pt x="1322" y="7231"/>
                  <a:pt x="1403" y="7147"/>
                </a:cubicBezTo>
                <a:cubicBezTo>
                  <a:pt x="1497" y="7049"/>
                  <a:pt x="1532" y="7016"/>
                  <a:pt x="1547" y="7028"/>
                </a:cubicBezTo>
                <a:close/>
                <a:moveTo>
                  <a:pt x="1547" y="8334"/>
                </a:moveTo>
                <a:cubicBezTo>
                  <a:pt x="1549" y="8325"/>
                  <a:pt x="1564" y="8330"/>
                  <a:pt x="1593" y="8339"/>
                </a:cubicBezTo>
                <a:cubicBezTo>
                  <a:pt x="1626" y="8350"/>
                  <a:pt x="1667" y="8359"/>
                  <a:pt x="1683" y="8359"/>
                </a:cubicBezTo>
                <a:cubicBezTo>
                  <a:pt x="1706" y="8360"/>
                  <a:pt x="1706" y="8377"/>
                  <a:pt x="1683" y="8435"/>
                </a:cubicBezTo>
                <a:cubicBezTo>
                  <a:pt x="1645" y="8533"/>
                  <a:pt x="1637" y="8533"/>
                  <a:pt x="1581" y="8417"/>
                </a:cubicBezTo>
                <a:cubicBezTo>
                  <a:pt x="1558" y="8369"/>
                  <a:pt x="1546" y="8344"/>
                  <a:pt x="1547" y="8334"/>
                </a:cubicBezTo>
                <a:close/>
                <a:moveTo>
                  <a:pt x="6869" y="10868"/>
                </a:moveTo>
                <a:cubicBezTo>
                  <a:pt x="6882" y="10871"/>
                  <a:pt x="6897" y="10878"/>
                  <a:pt x="6915" y="10890"/>
                </a:cubicBezTo>
                <a:cubicBezTo>
                  <a:pt x="6962" y="10919"/>
                  <a:pt x="6991" y="10965"/>
                  <a:pt x="6978" y="10989"/>
                </a:cubicBezTo>
                <a:cubicBezTo>
                  <a:pt x="6965" y="11014"/>
                  <a:pt x="7016" y="11067"/>
                  <a:pt x="7092" y="11109"/>
                </a:cubicBezTo>
                <a:cubicBezTo>
                  <a:pt x="7365" y="11257"/>
                  <a:pt x="7684" y="11391"/>
                  <a:pt x="7706" y="11365"/>
                </a:cubicBezTo>
                <a:cubicBezTo>
                  <a:pt x="7718" y="11351"/>
                  <a:pt x="7754" y="11363"/>
                  <a:pt x="7785" y="11393"/>
                </a:cubicBezTo>
                <a:cubicBezTo>
                  <a:pt x="7816" y="11424"/>
                  <a:pt x="7841" y="11434"/>
                  <a:pt x="7841" y="11415"/>
                </a:cubicBezTo>
                <a:cubicBezTo>
                  <a:pt x="7841" y="11396"/>
                  <a:pt x="7897" y="11426"/>
                  <a:pt x="7964" y="11483"/>
                </a:cubicBezTo>
                <a:cubicBezTo>
                  <a:pt x="8032" y="11539"/>
                  <a:pt x="8103" y="11586"/>
                  <a:pt x="8124" y="11586"/>
                </a:cubicBezTo>
                <a:cubicBezTo>
                  <a:pt x="8241" y="11586"/>
                  <a:pt x="8252" y="11705"/>
                  <a:pt x="8158" y="11945"/>
                </a:cubicBezTo>
                <a:cubicBezTo>
                  <a:pt x="8104" y="12082"/>
                  <a:pt x="8044" y="12212"/>
                  <a:pt x="8025" y="12233"/>
                </a:cubicBezTo>
                <a:cubicBezTo>
                  <a:pt x="8005" y="12254"/>
                  <a:pt x="7847" y="12189"/>
                  <a:pt x="7673" y="12089"/>
                </a:cubicBezTo>
                <a:cubicBezTo>
                  <a:pt x="7499" y="11989"/>
                  <a:pt x="7180" y="11814"/>
                  <a:pt x="6964" y="11698"/>
                </a:cubicBezTo>
                <a:cubicBezTo>
                  <a:pt x="6604" y="11505"/>
                  <a:pt x="6577" y="11479"/>
                  <a:pt x="6619" y="11387"/>
                </a:cubicBezTo>
                <a:cubicBezTo>
                  <a:pt x="6658" y="11300"/>
                  <a:pt x="6676" y="11294"/>
                  <a:pt x="6757" y="11347"/>
                </a:cubicBezTo>
                <a:cubicBezTo>
                  <a:pt x="6808" y="11381"/>
                  <a:pt x="6866" y="11409"/>
                  <a:pt x="6884" y="11410"/>
                </a:cubicBezTo>
                <a:cubicBezTo>
                  <a:pt x="6903" y="11411"/>
                  <a:pt x="6935" y="11447"/>
                  <a:pt x="6957" y="11488"/>
                </a:cubicBezTo>
                <a:cubicBezTo>
                  <a:pt x="6993" y="11554"/>
                  <a:pt x="7003" y="11554"/>
                  <a:pt x="7040" y="11488"/>
                </a:cubicBezTo>
                <a:cubicBezTo>
                  <a:pt x="7107" y="11368"/>
                  <a:pt x="7092" y="11345"/>
                  <a:pt x="6915" y="11289"/>
                </a:cubicBezTo>
                <a:cubicBezTo>
                  <a:pt x="6823" y="11260"/>
                  <a:pt x="6741" y="11219"/>
                  <a:pt x="6731" y="11200"/>
                </a:cubicBezTo>
                <a:cubicBezTo>
                  <a:pt x="6722" y="11180"/>
                  <a:pt x="6740" y="11091"/>
                  <a:pt x="6772" y="11001"/>
                </a:cubicBezTo>
                <a:cubicBezTo>
                  <a:pt x="6810" y="10894"/>
                  <a:pt x="6830" y="10859"/>
                  <a:pt x="6869" y="1086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13" name="Arrow"/>
          <p:cNvSpPr/>
          <p:nvPr/>
        </p:nvSpPr>
        <p:spPr>
          <a:xfrm rot="16800000">
            <a:off x="5111672" y="11908936"/>
            <a:ext cx="1514235" cy="1066624"/>
          </a:xfrm>
          <a:prstGeom prst="rightArrow">
            <a:avLst>
              <a:gd name="adj1" fmla="val 31166"/>
              <a:gd name="adj2" fmla="val 66678"/>
            </a:avLst>
          </a:prstGeom>
          <a:solidFill>
            <a:srgbClr val="012F7B"/>
          </a:solidFill>
          <a:ln w="50800">
            <a:solidFill>
              <a:srgbClr val="D9C9FE"/>
            </a:solidFill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14" name="N-N interaction in the analyser causes a spin dependent deflection in the scattering distribution"/>
          <p:cNvSpPr txBox="1">
            <a:spLocks noGrp="1"/>
          </p:cNvSpPr>
          <p:nvPr>
            <p:ph type="body" sz="quarter" idx="1"/>
          </p:nvPr>
        </p:nvSpPr>
        <p:spPr>
          <a:xfrm>
            <a:off x="667633" y="3131552"/>
            <a:ext cx="10544332" cy="425423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3900" noProof="0" dirty="0"/>
              <a:t>N-N interaction in the analyser causes a spin-dependent deflection in </a:t>
            </a:r>
            <a:r>
              <a:rPr lang="en-GB" sz="3900" u="sng" noProof="0" dirty="0"/>
              <a:t>secondary</a:t>
            </a:r>
            <a:r>
              <a:rPr lang="en-GB" sz="3900" noProof="0" dirty="0"/>
              <a:t> scattering distribution</a:t>
            </a:r>
          </a:p>
          <a:p>
            <a:endParaRPr lang="en-GB" sz="3900" noProof="0" dirty="0"/>
          </a:p>
        </p:txBody>
      </p:sp>
      <p:sp>
        <p:nvSpPr>
          <p:cNvPr id="415" name="Line"/>
          <p:cNvSpPr/>
          <p:nvPr/>
        </p:nvSpPr>
        <p:spPr>
          <a:xfrm>
            <a:off x="980179" y="10321513"/>
            <a:ext cx="3459225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grpSp>
        <p:nvGrpSpPr>
          <p:cNvPr id="426" name="Group"/>
          <p:cNvGrpSpPr/>
          <p:nvPr/>
        </p:nvGrpSpPr>
        <p:grpSpPr>
          <a:xfrm>
            <a:off x="16870737" y="3553838"/>
            <a:ext cx="874773" cy="5753822"/>
            <a:chOff x="0" y="0"/>
            <a:chExt cx="874772" cy="5753820"/>
          </a:xfrm>
        </p:grpSpPr>
        <p:sp>
          <p:nvSpPr>
            <p:cNvPr id="418" name="Parallelogram"/>
            <p:cNvSpPr/>
            <p:nvPr/>
          </p:nvSpPr>
          <p:spPr>
            <a:xfrm rot="5400000" flipH="1">
              <a:off x="-2503210" y="2517952"/>
              <a:ext cx="5659689" cy="623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39" y="0"/>
                  </a:moveTo>
                  <a:lnTo>
                    <a:pt x="0" y="21600"/>
                  </a:lnTo>
                  <a:lnTo>
                    <a:pt x="16961" y="21600"/>
                  </a:lnTo>
                  <a:lnTo>
                    <a:pt x="21600" y="0"/>
                  </a:lnTo>
                  <a:lnTo>
                    <a:pt x="4639" y="0"/>
                  </a:lnTo>
                  <a:close/>
                </a:path>
              </a:pathLst>
            </a:custGeom>
            <a:solidFill>
              <a:srgbClr val="5E5E5E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lang="en-GB" noProof="0" dirty="0"/>
            </a:p>
          </p:txBody>
        </p:sp>
        <p:sp>
          <p:nvSpPr>
            <p:cNvPr id="419" name="Rectangle"/>
            <p:cNvSpPr/>
            <p:nvPr/>
          </p:nvSpPr>
          <p:spPr>
            <a:xfrm rot="1320000">
              <a:off x="534769" y="26118"/>
              <a:ext cx="243428" cy="562927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lang="en-GB" noProof="0" dirty="0"/>
            </a:p>
          </p:txBody>
        </p:sp>
        <p:sp>
          <p:nvSpPr>
            <p:cNvPr id="420" name="Rectangle"/>
            <p:cNvSpPr/>
            <p:nvPr/>
          </p:nvSpPr>
          <p:spPr>
            <a:xfrm rot="1200000">
              <a:off x="88008" y="5161036"/>
              <a:ext cx="273857" cy="562927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lang="en-GB" noProof="0" dirty="0"/>
            </a:p>
          </p:txBody>
        </p:sp>
        <p:sp>
          <p:nvSpPr>
            <p:cNvPr id="421" name="Parallelogram"/>
            <p:cNvSpPr/>
            <p:nvPr/>
          </p:nvSpPr>
          <p:spPr>
            <a:xfrm rot="5400000" flipH="1">
              <a:off x="-2270195" y="2605048"/>
              <a:ext cx="5659688" cy="623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39" y="0"/>
                  </a:moveTo>
                  <a:lnTo>
                    <a:pt x="0" y="21600"/>
                  </a:lnTo>
                  <a:lnTo>
                    <a:pt x="16961" y="21600"/>
                  </a:lnTo>
                  <a:lnTo>
                    <a:pt x="21600" y="0"/>
                  </a:lnTo>
                  <a:lnTo>
                    <a:pt x="4639" y="0"/>
                  </a:lnTo>
                  <a:close/>
                </a:path>
              </a:pathLst>
            </a:custGeom>
            <a:solidFill>
              <a:srgbClr val="5E5E5E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lang="en-GB" noProof="0" dirty="0"/>
            </a:p>
          </p:txBody>
        </p:sp>
        <p:sp>
          <p:nvSpPr>
            <p:cNvPr id="422" name="Line"/>
            <p:cNvSpPr/>
            <p:nvPr/>
          </p:nvSpPr>
          <p:spPr>
            <a:xfrm>
              <a:off x="28155" y="1220555"/>
              <a:ext cx="218119" cy="6712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lang="en-GB" noProof="0" dirty="0"/>
            </a:p>
          </p:txBody>
        </p:sp>
        <p:sp>
          <p:nvSpPr>
            <p:cNvPr id="423" name="Line"/>
            <p:cNvSpPr/>
            <p:nvPr/>
          </p:nvSpPr>
          <p:spPr>
            <a:xfrm>
              <a:off x="1770" y="5659971"/>
              <a:ext cx="247201" cy="7607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lang="en-GB" noProof="0" dirty="0"/>
            </a:p>
          </p:txBody>
        </p:sp>
        <p:sp>
          <p:nvSpPr>
            <p:cNvPr id="424" name="Line"/>
            <p:cNvSpPr/>
            <p:nvPr/>
          </p:nvSpPr>
          <p:spPr>
            <a:xfrm>
              <a:off x="626226" y="11023"/>
              <a:ext cx="247201" cy="7607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lang="en-GB" noProof="0" dirty="0"/>
            </a:p>
          </p:txBody>
        </p:sp>
        <p:sp>
          <p:nvSpPr>
            <p:cNvPr id="425" name="Line"/>
            <p:cNvSpPr/>
            <p:nvPr/>
          </p:nvSpPr>
          <p:spPr>
            <a:xfrm flipV="1">
              <a:off x="17657" y="5199071"/>
              <a:ext cx="1094" cy="471640"/>
            </a:xfrm>
            <a:prstGeom prst="line">
              <a:avLst/>
            </a:prstGeom>
            <a:noFill/>
            <a:ln w="2159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lang="en-GB" noProof="0" dirty="0"/>
            </a:p>
          </p:txBody>
        </p:sp>
      </p:grpSp>
      <p:sp>
        <p:nvSpPr>
          <p:cNvPr id="3" name="Line">
            <a:extLst>
              <a:ext uri="{FF2B5EF4-FFF2-40B4-BE49-F238E27FC236}">
                <a16:creationId xmlns:a16="http://schemas.microsoft.com/office/drawing/2014/main" id="{8BC938DB-2DBF-B4CE-D4FF-BB5DCB83BB98}"/>
              </a:ext>
            </a:extLst>
          </p:cNvPr>
          <p:cNvSpPr/>
          <p:nvPr/>
        </p:nvSpPr>
        <p:spPr>
          <a:xfrm>
            <a:off x="17421313" y="6309285"/>
            <a:ext cx="4717814" cy="3628898"/>
          </a:xfrm>
          <a:prstGeom prst="line">
            <a:avLst/>
          </a:prstGeom>
          <a:ln w="92075">
            <a:solidFill>
              <a:srgbClr val="00B0F0">
                <a:alpha val="20000"/>
              </a:srgbClr>
            </a:solidFill>
            <a:miter lim="400000"/>
            <a:headEnd type="none" w="sm" len="sm"/>
            <a:tailEnd type="triangle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43777848-0815-9352-E158-1176EC1B945C}"/>
              </a:ext>
            </a:extLst>
          </p:cNvPr>
          <p:cNvSpPr/>
          <p:nvPr/>
        </p:nvSpPr>
        <p:spPr>
          <a:xfrm>
            <a:off x="12839700" y="5104271"/>
            <a:ext cx="4026929" cy="1074279"/>
          </a:xfrm>
          <a:prstGeom prst="line">
            <a:avLst/>
          </a:prstGeom>
          <a:ln w="38100" cap="rnd">
            <a:solidFill>
              <a:srgbClr val="000000">
                <a:alpha val="18000"/>
              </a:srgbClr>
            </a:solidFill>
            <a:prstDash val="sysDash"/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5" name="Shape">
            <a:extLst>
              <a:ext uri="{FF2B5EF4-FFF2-40B4-BE49-F238E27FC236}">
                <a16:creationId xmlns:a16="http://schemas.microsoft.com/office/drawing/2014/main" id="{EE4C075E-B160-5A46-919D-C50F3E0EFF51}"/>
              </a:ext>
            </a:extLst>
          </p:cNvPr>
          <p:cNvSpPr/>
          <p:nvPr/>
        </p:nvSpPr>
        <p:spPr>
          <a:xfrm rot="952503">
            <a:off x="12430889" y="4489845"/>
            <a:ext cx="222873" cy="9010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21600" extrusionOk="0">
                <a:moveTo>
                  <a:pt x="9839" y="0"/>
                </a:moveTo>
                <a:lnTo>
                  <a:pt x="3025" y="6750"/>
                </a:lnTo>
                <a:lnTo>
                  <a:pt x="6574" y="6750"/>
                </a:lnTo>
                <a:lnTo>
                  <a:pt x="6574" y="8037"/>
                </a:lnTo>
                <a:cubicBezTo>
                  <a:pt x="5226" y="8248"/>
                  <a:pt x="3961" y="8569"/>
                  <a:pt x="2883" y="9049"/>
                </a:cubicBezTo>
                <a:cubicBezTo>
                  <a:pt x="-961" y="10763"/>
                  <a:pt x="-961" y="13537"/>
                  <a:pt x="2883" y="15251"/>
                </a:cubicBezTo>
                <a:cubicBezTo>
                  <a:pt x="3961" y="15731"/>
                  <a:pt x="5226" y="16052"/>
                  <a:pt x="6574" y="16263"/>
                </a:cubicBezTo>
                <a:lnTo>
                  <a:pt x="6574" y="21600"/>
                </a:lnTo>
                <a:lnTo>
                  <a:pt x="13104" y="21600"/>
                </a:lnTo>
                <a:lnTo>
                  <a:pt x="13104" y="16263"/>
                </a:lnTo>
                <a:cubicBezTo>
                  <a:pt x="14452" y="16052"/>
                  <a:pt x="15717" y="15731"/>
                  <a:pt x="16795" y="15251"/>
                </a:cubicBezTo>
                <a:cubicBezTo>
                  <a:pt x="20639" y="13537"/>
                  <a:pt x="20639" y="10763"/>
                  <a:pt x="16795" y="9049"/>
                </a:cubicBezTo>
                <a:cubicBezTo>
                  <a:pt x="15717" y="8569"/>
                  <a:pt x="14452" y="8248"/>
                  <a:pt x="13104" y="8037"/>
                </a:cubicBezTo>
                <a:lnTo>
                  <a:pt x="13104" y="6750"/>
                </a:lnTo>
                <a:lnTo>
                  <a:pt x="16653" y="6750"/>
                </a:lnTo>
                <a:lnTo>
                  <a:pt x="9839" y="0"/>
                </a:lnTo>
                <a:close/>
              </a:path>
            </a:pathLst>
          </a:custGeom>
          <a:solidFill>
            <a:schemeClr val="accent1">
              <a:hueOff val="114395"/>
              <a:lumOff val="-24975"/>
              <a:alpha val="29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6" name="Circle">
            <a:extLst>
              <a:ext uri="{FF2B5EF4-FFF2-40B4-BE49-F238E27FC236}">
                <a16:creationId xmlns:a16="http://schemas.microsoft.com/office/drawing/2014/main" id="{3B112268-2367-5C55-B5EB-3BC8F7FCB162}"/>
              </a:ext>
            </a:extLst>
          </p:cNvPr>
          <p:cNvSpPr/>
          <p:nvPr/>
        </p:nvSpPr>
        <p:spPr>
          <a:xfrm rot="8156938">
            <a:off x="12375377" y="4817439"/>
            <a:ext cx="330200" cy="330200"/>
          </a:xfrm>
          <a:prstGeom prst="ellipse">
            <a:avLst/>
          </a:prstGeom>
          <a:blipFill>
            <a:blip r:embed="rId4"/>
          </a:blip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88AF6EBA-E9BE-6A84-A90F-6F0EF418FB84}"/>
              </a:ext>
            </a:extLst>
          </p:cNvPr>
          <p:cNvSpPr/>
          <p:nvPr/>
        </p:nvSpPr>
        <p:spPr>
          <a:xfrm>
            <a:off x="17407121" y="6328382"/>
            <a:ext cx="6094866" cy="1587499"/>
          </a:xfrm>
          <a:prstGeom prst="line">
            <a:avLst/>
          </a:prstGeom>
          <a:ln w="38100" cap="rnd">
            <a:solidFill>
              <a:schemeClr val="accent1">
                <a:lumMod val="50000"/>
                <a:alpha val="18000"/>
              </a:schemeClr>
            </a:solidFill>
            <a:prstDash val="sysDash"/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12" name="Circle">
            <a:extLst>
              <a:ext uri="{FF2B5EF4-FFF2-40B4-BE49-F238E27FC236}">
                <a16:creationId xmlns:a16="http://schemas.microsoft.com/office/drawing/2014/main" id="{3C11A6F4-D247-462D-8C9F-734BA2112969}"/>
              </a:ext>
            </a:extLst>
          </p:cNvPr>
          <p:cNvSpPr/>
          <p:nvPr/>
        </p:nvSpPr>
        <p:spPr>
          <a:xfrm>
            <a:off x="22021607" y="9773082"/>
            <a:ext cx="330200" cy="3302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3FD701-E9CA-231F-FB2E-D7C716AD1DF7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17407121" y="6315387"/>
            <a:ext cx="4417218" cy="12995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C7AEF6D-9AA1-A7A8-BB79-DDAC2C9FD383}"/>
              </a:ext>
            </a:extLst>
          </p:cNvPr>
          <p:cNvCxnSpPr>
            <a:cxnSpLocks/>
          </p:cNvCxnSpPr>
          <p:nvPr/>
        </p:nvCxnSpPr>
        <p:spPr>
          <a:xfrm flipH="1">
            <a:off x="21445667" y="4919246"/>
            <a:ext cx="20040" cy="2805616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headEnd type="arrow"/>
            <a:tailEnd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Arc 23">
            <a:extLst>
              <a:ext uri="{FF2B5EF4-FFF2-40B4-BE49-F238E27FC236}">
                <a16:creationId xmlns:a16="http://schemas.microsoft.com/office/drawing/2014/main" id="{9BF74CF5-F34A-E3B2-CE22-62806A74F891}"/>
              </a:ext>
            </a:extLst>
          </p:cNvPr>
          <p:cNvSpPr/>
          <p:nvPr/>
        </p:nvSpPr>
        <p:spPr>
          <a:xfrm>
            <a:off x="21050388" y="5373336"/>
            <a:ext cx="825401" cy="4074461"/>
          </a:xfrm>
          <a:prstGeom prst="arc">
            <a:avLst>
              <a:gd name="adj1" fmla="val 5734845"/>
              <a:gd name="adj2" fmla="val 17262016"/>
            </a:avLst>
          </a:prstGeom>
          <a:solidFill>
            <a:srgbClr val="FFC000">
              <a:alpha val="26000"/>
            </a:srgbClr>
          </a:solidFill>
          <a:ln>
            <a:solidFill>
              <a:schemeClr val="accent4">
                <a:lumMod val="50000"/>
              </a:schemeClr>
            </a:solidFill>
            <a:headEnd type="arrow"/>
            <a:tailEnd type="none" w="lg" len="sm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FillTx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E9A9A23-897E-F700-876D-A3F26B98620E}"/>
              </a:ext>
            </a:extLst>
          </p:cNvPr>
          <p:cNvCxnSpPr>
            <a:cxnSpLocks/>
            <a:stCxn id="11" idx="0"/>
          </p:cNvCxnSpPr>
          <p:nvPr/>
        </p:nvCxnSpPr>
        <p:spPr>
          <a:xfrm>
            <a:off x="17407121" y="6328382"/>
            <a:ext cx="5134610" cy="1341721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olid"/>
            <a:miter lim="400000"/>
            <a:headEnd w="sm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5BDE0CE-E70A-3BFA-34D9-DFABDDFF6729}"/>
              </a:ext>
            </a:extLst>
          </p:cNvPr>
          <p:cNvCxnSpPr>
            <a:cxnSpLocks/>
          </p:cNvCxnSpPr>
          <p:nvPr/>
        </p:nvCxnSpPr>
        <p:spPr>
          <a:xfrm flipV="1">
            <a:off x="21347175" y="6279861"/>
            <a:ext cx="479966" cy="1407785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headEnd type="none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0" name="Arc 39">
            <a:extLst>
              <a:ext uri="{FF2B5EF4-FFF2-40B4-BE49-F238E27FC236}">
                <a16:creationId xmlns:a16="http://schemas.microsoft.com/office/drawing/2014/main" id="{5448BC35-7928-2DF2-F67C-23AB9AFAAE36}"/>
              </a:ext>
            </a:extLst>
          </p:cNvPr>
          <p:cNvSpPr/>
          <p:nvPr/>
        </p:nvSpPr>
        <p:spPr>
          <a:xfrm rot="17043197" flipV="1">
            <a:off x="14555833" y="3392343"/>
            <a:ext cx="5827544" cy="5920582"/>
          </a:xfrm>
          <a:prstGeom prst="arc">
            <a:avLst>
              <a:gd name="adj1" fmla="val 16166704"/>
              <a:gd name="adj2" fmla="val 17074207"/>
            </a:avLst>
          </a:prstGeom>
          <a:solidFill>
            <a:srgbClr val="92D050">
              <a:alpha val="50000"/>
            </a:srgbClr>
          </a:solidFill>
          <a:ln>
            <a:solidFill>
              <a:srgbClr val="00B050"/>
            </a:solidFill>
            <a:tailEnd type="arrow" w="med" len="sm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85" name="TextBox 384">
            <a:extLst>
              <a:ext uri="{FF2B5EF4-FFF2-40B4-BE49-F238E27FC236}">
                <a16:creationId xmlns:a16="http://schemas.microsoft.com/office/drawing/2014/main" id="{38AA4D8F-1E33-5149-CA21-DA7930C6CAA4}"/>
              </a:ext>
            </a:extLst>
          </p:cNvPr>
          <p:cNvSpPr txBox="1"/>
          <p:nvPr/>
        </p:nvSpPr>
        <p:spPr>
          <a:xfrm>
            <a:off x="18112280" y="5826654"/>
            <a:ext cx="407490" cy="507831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3000" b="0" i="0" noProof="0" dirty="0">
                <a:solidFill>
                  <a:schemeClr val="accent3">
                    <a:lumMod val="75000"/>
                  </a:schemeClr>
                </a:solidFill>
                <a:effectLst/>
                <a:latin typeface="Google Sans"/>
              </a:rPr>
              <a:t>θ</a:t>
            </a:r>
            <a:endParaRPr lang="en-GB" sz="3000" noProof="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86" name="TextBox 385">
            <a:extLst>
              <a:ext uri="{FF2B5EF4-FFF2-40B4-BE49-F238E27FC236}">
                <a16:creationId xmlns:a16="http://schemas.microsoft.com/office/drawing/2014/main" id="{818F8A08-B667-F86D-7C5A-944F8752C63E}"/>
              </a:ext>
            </a:extLst>
          </p:cNvPr>
          <p:cNvSpPr txBox="1"/>
          <p:nvPr/>
        </p:nvSpPr>
        <p:spPr>
          <a:xfrm>
            <a:off x="20728658" y="7006776"/>
            <a:ext cx="458543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3000" b="0" i="0" noProof="0" dirty="0">
                <a:solidFill>
                  <a:schemeClr val="accent4">
                    <a:lumMod val="50000"/>
                  </a:schemeClr>
                </a:solidFill>
                <a:effectLst/>
                <a:latin typeface="Google Sans"/>
              </a:rPr>
              <a:t>Φ</a:t>
            </a:r>
            <a:endParaRPr lang="en-GB" sz="3000" noProof="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93" name="TextBox 392">
            <a:extLst>
              <a:ext uri="{FF2B5EF4-FFF2-40B4-BE49-F238E27FC236}">
                <a16:creationId xmlns:a16="http://schemas.microsoft.com/office/drawing/2014/main" id="{AD2933B2-F462-A926-9FF6-53ABF60A108F}"/>
              </a:ext>
            </a:extLst>
          </p:cNvPr>
          <p:cNvSpPr txBox="1"/>
          <p:nvPr/>
        </p:nvSpPr>
        <p:spPr>
          <a:xfrm>
            <a:off x="22323006" y="7449804"/>
            <a:ext cx="648245" cy="4385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GB" sz="2500" b="0" i="0" noProof="0" dirty="0">
                <a:solidFill>
                  <a:schemeClr val="tx1"/>
                </a:solidFill>
                <a:effectLst/>
                <a:latin typeface="Google Sans"/>
              </a:rPr>
              <a:t>z</a:t>
            </a:r>
            <a:endParaRPr lang="en-GB" sz="2500" noProof="0" dirty="0">
              <a:solidFill>
                <a:schemeClr val="tx1"/>
              </a:solidFill>
            </a:endParaRPr>
          </a:p>
        </p:txBody>
      </p:sp>
      <p:sp>
        <p:nvSpPr>
          <p:cNvPr id="394" name="TextBox 393">
            <a:extLst>
              <a:ext uri="{FF2B5EF4-FFF2-40B4-BE49-F238E27FC236}">
                <a16:creationId xmlns:a16="http://schemas.microsoft.com/office/drawing/2014/main" id="{6EFDBAAF-DBFD-CB4E-59A7-F9C28C34BD54}"/>
              </a:ext>
            </a:extLst>
          </p:cNvPr>
          <p:cNvSpPr txBox="1"/>
          <p:nvPr/>
        </p:nvSpPr>
        <p:spPr>
          <a:xfrm>
            <a:off x="21877260" y="6072108"/>
            <a:ext cx="648245" cy="4385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GB" sz="2500" b="0" i="0" noProof="0" dirty="0">
                <a:solidFill>
                  <a:schemeClr val="tx1"/>
                </a:solidFill>
                <a:effectLst/>
                <a:latin typeface="Google Sans"/>
              </a:rPr>
              <a:t>x</a:t>
            </a:r>
            <a:endParaRPr lang="en-GB" sz="2500" noProof="0" dirty="0">
              <a:solidFill>
                <a:schemeClr val="tx1"/>
              </a:solidFill>
            </a:endParaRPr>
          </a:p>
        </p:txBody>
      </p:sp>
      <p:sp>
        <p:nvSpPr>
          <p:cNvPr id="395" name="TextBox 394">
            <a:extLst>
              <a:ext uri="{FF2B5EF4-FFF2-40B4-BE49-F238E27FC236}">
                <a16:creationId xmlns:a16="http://schemas.microsoft.com/office/drawing/2014/main" id="{EF92623E-3970-DF76-F953-B54553606856}"/>
              </a:ext>
            </a:extLst>
          </p:cNvPr>
          <p:cNvSpPr txBox="1"/>
          <p:nvPr/>
        </p:nvSpPr>
        <p:spPr>
          <a:xfrm>
            <a:off x="21097478" y="4532432"/>
            <a:ext cx="648245" cy="4385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GB" sz="2500" noProof="0" dirty="0">
                <a:solidFill>
                  <a:schemeClr val="tx1"/>
                </a:solidFill>
                <a:latin typeface="Google Sans"/>
              </a:rPr>
              <a:t>y</a:t>
            </a:r>
            <a:endParaRPr lang="en-GB" sz="2500" noProof="0" dirty="0">
              <a:solidFill>
                <a:schemeClr val="tx1"/>
              </a:solidFill>
            </a:endParaRPr>
          </a:p>
        </p:txBody>
      </p:sp>
      <p:cxnSp>
        <p:nvCxnSpPr>
          <p:cNvPr id="402" name="Straight Connector 401">
            <a:extLst>
              <a:ext uri="{FF2B5EF4-FFF2-40B4-BE49-F238E27FC236}">
                <a16:creationId xmlns:a16="http://schemas.microsoft.com/office/drawing/2014/main" id="{0F40197F-8402-69B8-B7B7-098F642F92BB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21283794" y="7381327"/>
            <a:ext cx="179294" cy="1864173"/>
          </a:xfrm>
          <a:prstGeom prst="line">
            <a:avLst/>
          </a:prstGeom>
          <a:noFill/>
          <a:ln w="25400" cap="flat">
            <a:solidFill>
              <a:srgbClr val="000000">
                <a:alpha val="44000"/>
              </a:srgbClr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3" name="Straight Connector 442">
            <a:extLst>
              <a:ext uri="{FF2B5EF4-FFF2-40B4-BE49-F238E27FC236}">
                <a16:creationId xmlns:a16="http://schemas.microsoft.com/office/drawing/2014/main" id="{C24DDC12-125A-4D1B-0873-625906582A97}"/>
              </a:ext>
            </a:extLst>
          </p:cNvPr>
          <p:cNvCxnSpPr>
            <a:cxnSpLocks/>
          </p:cNvCxnSpPr>
          <p:nvPr/>
        </p:nvCxnSpPr>
        <p:spPr>
          <a:xfrm flipV="1">
            <a:off x="17294798" y="5373336"/>
            <a:ext cx="565617" cy="1242639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headEnd type="none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4" name="Straight Connector 443">
            <a:extLst>
              <a:ext uri="{FF2B5EF4-FFF2-40B4-BE49-F238E27FC236}">
                <a16:creationId xmlns:a16="http://schemas.microsoft.com/office/drawing/2014/main" id="{13EB72C5-7D3A-D7C3-1F33-E4807C44ABF8}"/>
              </a:ext>
            </a:extLst>
          </p:cNvPr>
          <p:cNvCxnSpPr>
            <a:cxnSpLocks/>
          </p:cNvCxnSpPr>
          <p:nvPr/>
        </p:nvCxnSpPr>
        <p:spPr>
          <a:xfrm>
            <a:off x="17395500" y="5295243"/>
            <a:ext cx="5625" cy="1348621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headEnd type="arrow"/>
            <a:tailEnd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07" name="TextBox 506">
            <a:extLst>
              <a:ext uri="{FF2B5EF4-FFF2-40B4-BE49-F238E27FC236}">
                <a16:creationId xmlns:a16="http://schemas.microsoft.com/office/drawing/2014/main" id="{5465AFB6-94E9-7AAB-407B-43CB575AE1E4}"/>
              </a:ext>
            </a:extLst>
          </p:cNvPr>
          <p:cNvSpPr txBox="1"/>
          <p:nvPr/>
        </p:nvSpPr>
        <p:spPr>
          <a:xfrm>
            <a:off x="21796540" y="9515695"/>
            <a:ext cx="2039760" cy="11228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GB" sz="3200" noProof="0" dirty="0"/>
              <a:t>(</a:t>
            </a:r>
            <a:r>
              <a:rPr lang="en-GB" sz="3200" b="1" noProof="0" dirty="0"/>
              <a:t>p</a:t>
            </a:r>
            <a:r>
              <a:rPr lang="en-GB" sz="3200" noProof="0" dirty="0"/>
              <a:t>,</a:t>
            </a:r>
            <a:r>
              <a:rPr lang="en-GB" sz="3200" b="0" i="0" noProof="0" dirty="0">
                <a:solidFill>
                  <a:schemeClr val="accent4">
                    <a:lumMod val="50000"/>
                  </a:schemeClr>
                </a:solidFill>
                <a:effectLst/>
              </a:rPr>
              <a:t> </a:t>
            </a:r>
            <a:r>
              <a:rPr lang="en-GB" sz="3200" b="0" i="0" noProof="0" dirty="0">
                <a:solidFill>
                  <a:schemeClr val="accent3">
                    <a:lumMod val="75000"/>
                  </a:schemeClr>
                </a:solidFill>
                <a:effectLst/>
              </a:rPr>
              <a:t>θ</a:t>
            </a:r>
            <a:r>
              <a:rPr lang="en-GB" sz="3200" noProof="0" dirty="0"/>
              <a:t>,</a:t>
            </a:r>
            <a:r>
              <a:rPr lang="en-GB" sz="3200" noProof="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GB" sz="3200" b="0" i="0" noProof="0" dirty="0">
                <a:solidFill>
                  <a:schemeClr val="accent4">
                    <a:lumMod val="50000"/>
                  </a:schemeClr>
                </a:solidFill>
                <a:effectLst/>
              </a:rPr>
              <a:t>Φ</a:t>
            </a:r>
            <a:r>
              <a:rPr lang="en-GB" sz="3200" b="0" i="0" noProof="0" dirty="0">
                <a:solidFill>
                  <a:schemeClr val="tx1"/>
                </a:solidFill>
                <a:effectLst/>
              </a:rPr>
              <a:t>)</a:t>
            </a:r>
            <a:endParaRPr lang="en-GB" sz="3200" noProof="0" dirty="0">
              <a:solidFill>
                <a:schemeClr val="tx1"/>
              </a:solidFill>
            </a:endParaRPr>
          </a:p>
        </p:txBody>
      </p:sp>
      <p:sp>
        <p:nvSpPr>
          <p:cNvPr id="7" name="equation.pdf">
            <a:extLst>
              <a:ext uri="{FF2B5EF4-FFF2-40B4-BE49-F238E27FC236}">
                <a16:creationId xmlns:a16="http://schemas.microsoft.com/office/drawing/2014/main" id="{94AB2221-FDA0-994C-8A3A-0B802D0D2EA1}"/>
              </a:ext>
            </a:extLst>
          </p:cNvPr>
          <p:cNvSpPr txBox="1"/>
          <p:nvPr/>
        </p:nvSpPr>
        <p:spPr>
          <a:xfrm>
            <a:off x="980179" y="6253363"/>
            <a:ext cx="12953767" cy="553998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:endParaRPr lang="en-GB" sz="3600" noProof="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A9C8578-795F-BBD6-3692-A060F7398D67}"/>
                  </a:ext>
                </a:extLst>
              </p:cNvPr>
              <p:cNvSpPr txBox="1"/>
              <p:nvPr/>
            </p:nvSpPr>
            <p:spPr>
              <a:xfrm>
                <a:off x="10930237" y="11376704"/>
                <a:ext cx="12953767" cy="1675074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anchor="ctr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3600" i="1" noProof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sz="3600" i="1" noProof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360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sz="3600" i="1" noProof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3600" i="1" noProof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GB" sz="3600" i="1" noProof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3600" i="1" noProof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3600" i="1" noProof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GB" sz="3600" i="1" noProof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600" i="1" noProof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en-GB" sz="3600" i="1" noProof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360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3600" i="1" noProof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3600" i="1" noProof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GB" sz="3600" i="1" noProof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sz="3600" i="1" noProof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3600" i="1" noProof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GB" sz="3600" i="1" noProof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(1+</m:t>
                      </m:r>
                      <m:sSub>
                        <m:sSubPr>
                          <m:ctrlPr>
                            <a:rPr lang="en-GB" sz="3600" i="1" noProof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600" i="1" noProof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GB" sz="3600" i="1" noProof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GB" sz="3600" i="1" noProof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360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sz="3600" i="1" noProof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3600" i="1" noProof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GB" sz="3600" i="1" noProof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GB" sz="3600" i="1" noProof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600" i="1" noProof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3600" i="1" noProof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GB" sz="3600" i="1" noProof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GB" sz="3600" i="1" noProof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3600" i="1" noProof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3600" i="1" noProof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)−</m:t>
                      </m:r>
                      <m:sSub>
                        <m:sSubPr>
                          <m:ctrlPr>
                            <a:rPr lang="en-GB" sz="3600" i="1" noProof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600" i="1" noProof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GB" sz="3600" i="1" noProof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GB" sz="3600" i="1" noProof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360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sz="3600" i="1" noProof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3600" i="1" noProof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GB" sz="3600" i="1" noProof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GB" sz="3600" i="1" noProof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600" i="1" noProof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3600" i="1" noProof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GB" sz="3600" i="1" noProof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GB" sz="3600" i="1" noProof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GB" sz="3600" i="1" noProof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3600" i="1" noProof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3600" i="1" noProof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GB" sz="3600" i="1" noProof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3600" noProof="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A9C8578-795F-BBD6-3692-A060F7398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0237" y="11376704"/>
                <a:ext cx="12953767" cy="167507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E4FFF45-0672-773E-FC1B-3A206FF54A07}"/>
              </a:ext>
            </a:extLst>
          </p:cNvPr>
          <p:cNvCxnSpPr>
            <a:cxnSpLocks/>
          </p:cNvCxnSpPr>
          <p:nvPr/>
        </p:nvCxnSpPr>
        <p:spPr>
          <a:xfrm flipV="1">
            <a:off x="12526461" y="3905000"/>
            <a:ext cx="498092" cy="1085965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headEnd type="none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2C7A005-42A8-B7C5-212E-527D499CA409}"/>
              </a:ext>
            </a:extLst>
          </p:cNvPr>
          <p:cNvCxnSpPr>
            <a:cxnSpLocks/>
          </p:cNvCxnSpPr>
          <p:nvPr/>
        </p:nvCxnSpPr>
        <p:spPr>
          <a:xfrm flipH="1">
            <a:off x="12529425" y="3836194"/>
            <a:ext cx="11052" cy="1146345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headEnd type="arrow"/>
            <a:tailEnd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C3B3D24-96F1-6B32-664A-545FE074E6D5}"/>
              </a:ext>
            </a:extLst>
          </p:cNvPr>
          <p:cNvSpPr txBox="1"/>
          <p:nvPr/>
        </p:nvSpPr>
        <p:spPr>
          <a:xfrm>
            <a:off x="12904488" y="3636590"/>
            <a:ext cx="656767" cy="507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3000" noProof="0" dirty="0" err="1">
                <a:solidFill>
                  <a:srgbClr val="002060">
                    <a:alpha val="40000"/>
                  </a:srgbClr>
                </a:solidFill>
                <a:latin typeface="Google Sans"/>
              </a:rPr>
              <a:t>S</a:t>
            </a:r>
            <a:r>
              <a:rPr lang="en-GB" sz="3000" baseline="-25000" noProof="0" dirty="0" err="1">
                <a:solidFill>
                  <a:srgbClr val="002060">
                    <a:alpha val="40000"/>
                  </a:srgbClr>
                </a:solidFill>
                <a:latin typeface="Google Sans"/>
              </a:rPr>
              <a:t>x</a:t>
            </a:r>
            <a:endParaRPr lang="en-GB" sz="3000" baseline="-25000" noProof="0" dirty="0">
              <a:solidFill>
                <a:srgbClr val="002060">
                  <a:alpha val="40000"/>
                </a:srgb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75C36E-7A99-8682-7802-62E432A6219D}"/>
              </a:ext>
            </a:extLst>
          </p:cNvPr>
          <p:cNvSpPr txBox="1"/>
          <p:nvPr/>
        </p:nvSpPr>
        <p:spPr>
          <a:xfrm>
            <a:off x="12031271" y="3407527"/>
            <a:ext cx="656767" cy="507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3000" noProof="0" dirty="0">
                <a:solidFill>
                  <a:srgbClr val="002060">
                    <a:alpha val="40000"/>
                  </a:srgbClr>
                </a:solidFill>
                <a:latin typeface="Google Sans"/>
              </a:rPr>
              <a:t>S</a:t>
            </a:r>
            <a:r>
              <a:rPr lang="en-GB" sz="3000" baseline="-25000" noProof="0" dirty="0">
                <a:solidFill>
                  <a:srgbClr val="002060">
                    <a:alpha val="40000"/>
                  </a:srgbClr>
                </a:solidFill>
                <a:latin typeface="Google Sans"/>
              </a:rPr>
              <a:t>y</a:t>
            </a:r>
            <a:endParaRPr lang="en-GB" sz="3000" baseline="-25000" noProof="0" dirty="0">
              <a:solidFill>
                <a:srgbClr val="002060">
                  <a:alpha val="40000"/>
                </a:srgbClr>
              </a:solidFill>
            </a:endParaRPr>
          </a:p>
        </p:txBody>
      </p:sp>
      <p:sp>
        <p:nvSpPr>
          <p:cNvPr id="16" name="View inside the target chamber.…">
            <a:extLst>
              <a:ext uri="{FF2B5EF4-FFF2-40B4-BE49-F238E27FC236}">
                <a16:creationId xmlns:a16="http://schemas.microsoft.com/office/drawing/2014/main" id="{8587E7BC-FB83-3F8E-6987-81D196CC6E61}"/>
              </a:ext>
            </a:extLst>
          </p:cNvPr>
          <p:cNvSpPr/>
          <p:nvPr/>
        </p:nvSpPr>
        <p:spPr>
          <a:xfrm>
            <a:off x="7137462" y="11254699"/>
            <a:ext cx="2358961" cy="6986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6200" tIns="76200" rIns="76200" bIns="76200" numCol="1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lang="en-GB" noProof="0" dirty="0"/>
              <a:t>Hadron arm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20F324-3B51-00E5-F809-D5EC0E32EB58}"/>
              </a:ext>
            </a:extLst>
          </p:cNvPr>
          <p:cNvSpPr txBox="1"/>
          <p:nvPr/>
        </p:nvSpPr>
        <p:spPr>
          <a:xfrm>
            <a:off x="2687568" y="8230429"/>
            <a:ext cx="2524539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lang="en-GB" noProof="0" dirty="0"/>
              <a:t>Electron arm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C25B28E6-B8A1-5EAC-FF86-38A01148B0D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22</a:t>
            </a:fld>
            <a:endParaRPr lang="en-GB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1915EBEC-4A08-B023-0A9D-20BC154E0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HUGS 2025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Polarimetery techniqu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7030A0"/>
          </a:solidFill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dirty="0"/>
              <a:t>Bonus: </a:t>
            </a:r>
            <a:r>
              <a:rPr lang="en-GB" noProof="0" dirty="0"/>
              <a:t>Recoil Polarimetry</a:t>
            </a:r>
          </a:p>
        </p:txBody>
      </p:sp>
      <p:sp>
        <p:nvSpPr>
          <p:cNvPr id="451" name="Producing an asymmetry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lang="en-GB" noProof="0" dirty="0"/>
              <a:t>Producing an asymmetry</a:t>
            </a:r>
          </a:p>
        </p:txBody>
      </p:sp>
      <p:pic>
        <p:nvPicPr>
          <p:cNvPr id="453" name="GLA_logo-white.png" descr="GLA_logo-whit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4" name="equation.pdf"/>
              <p:cNvSpPr txBox="1"/>
              <p:nvPr/>
            </p:nvSpPr>
            <p:spPr>
              <a:xfrm>
                <a:off x="2684509" y="14596045"/>
                <a:ext cx="14945261" cy="128393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(1+</m:t>
                      </m:r>
                      <m:sSub>
                        <m:sSubPr>
                          <m:ctrlP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)−</m:t>
                      </m:r>
                      <m:sSub>
                        <m:sSubPr>
                          <m:ctrlP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GB" sz="4700" noProof="0" dirty="0">
                  <a:solidFill>
                    <a:srgbClr val="93E3FD"/>
                  </a:solidFill>
                </a:endParaRPr>
              </a:p>
            </p:txBody>
          </p:sp>
        </mc:Choice>
        <mc:Fallback xmlns="">
          <p:sp>
            <p:nvSpPr>
              <p:cNvPr id="454" name="equation.pdf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4509" y="14596045"/>
                <a:ext cx="14945261" cy="1283933"/>
              </a:xfrm>
              <a:prstGeom prst="rect">
                <a:avLst/>
              </a:prstGeom>
              <a:blipFill>
                <a:blip r:embed="rId5"/>
                <a:stretch>
                  <a:fillRect l="-41" r="-8728" b="-710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5" name="planview_CE (2).png" descr="planview_CE (2).png"/>
          <p:cNvPicPr>
            <a:picLocks noChangeAspect="1"/>
          </p:cNvPicPr>
          <p:nvPr/>
        </p:nvPicPr>
        <p:blipFill>
          <a:blip r:embed="rId6"/>
          <a:srcRect l="10164" t="2834" r="4630" b="2323"/>
          <a:stretch>
            <a:fillRect/>
          </a:stretch>
        </p:blipFill>
        <p:spPr>
          <a:xfrm>
            <a:off x="3324393" y="8385298"/>
            <a:ext cx="6111481" cy="51753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869" y="0"/>
                </a:moveTo>
                <a:cubicBezTo>
                  <a:pt x="6751" y="0"/>
                  <a:pt x="6662" y="70"/>
                  <a:pt x="6444" y="326"/>
                </a:cubicBezTo>
                <a:cubicBezTo>
                  <a:pt x="6344" y="443"/>
                  <a:pt x="6229" y="568"/>
                  <a:pt x="6187" y="605"/>
                </a:cubicBezTo>
                <a:cubicBezTo>
                  <a:pt x="6146" y="641"/>
                  <a:pt x="5975" y="823"/>
                  <a:pt x="5808" y="1007"/>
                </a:cubicBezTo>
                <a:cubicBezTo>
                  <a:pt x="5642" y="1191"/>
                  <a:pt x="5385" y="1471"/>
                  <a:pt x="5238" y="1628"/>
                </a:cubicBezTo>
                <a:cubicBezTo>
                  <a:pt x="4963" y="1921"/>
                  <a:pt x="4919" y="1982"/>
                  <a:pt x="4919" y="2080"/>
                </a:cubicBezTo>
                <a:cubicBezTo>
                  <a:pt x="4919" y="2134"/>
                  <a:pt x="4698" y="2428"/>
                  <a:pt x="4658" y="2428"/>
                </a:cubicBezTo>
                <a:cubicBezTo>
                  <a:pt x="4648" y="2428"/>
                  <a:pt x="4596" y="2386"/>
                  <a:pt x="4542" y="2335"/>
                </a:cubicBezTo>
                <a:cubicBezTo>
                  <a:pt x="4401" y="2203"/>
                  <a:pt x="4310" y="2213"/>
                  <a:pt x="4122" y="2378"/>
                </a:cubicBezTo>
                <a:cubicBezTo>
                  <a:pt x="4039" y="2452"/>
                  <a:pt x="3934" y="2556"/>
                  <a:pt x="3892" y="2609"/>
                </a:cubicBezTo>
                <a:cubicBezTo>
                  <a:pt x="3850" y="2662"/>
                  <a:pt x="3809" y="2705"/>
                  <a:pt x="3800" y="2705"/>
                </a:cubicBezTo>
                <a:cubicBezTo>
                  <a:pt x="3791" y="2705"/>
                  <a:pt x="3724" y="2618"/>
                  <a:pt x="3653" y="2513"/>
                </a:cubicBezTo>
                <a:cubicBezTo>
                  <a:pt x="3581" y="2407"/>
                  <a:pt x="3425" y="2198"/>
                  <a:pt x="3306" y="2051"/>
                </a:cubicBezTo>
                <a:cubicBezTo>
                  <a:pt x="3112" y="1809"/>
                  <a:pt x="3081" y="1782"/>
                  <a:pt x="2996" y="1782"/>
                </a:cubicBezTo>
                <a:cubicBezTo>
                  <a:pt x="2890" y="1782"/>
                  <a:pt x="2832" y="1824"/>
                  <a:pt x="2644" y="2027"/>
                </a:cubicBezTo>
                <a:cubicBezTo>
                  <a:pt x="2473" y="2212"/>
                  <a:pt x="2317" y="2379"/>
                  <a:pt x="2096" y="2612"/>
                </a:cubicBezTo>
                <a:cubicBezTo>
                  <a:pt x="1995" y="2718"/>
                  <a:pt x="1890" y="2834"/>
                  <a:pt x="1861" y="2870"/>
                </a:cubicBezTo>
                <a:cubicBezTo>
                  <a:pt x="1833" y="2907"/>
                  <a:pt x="1739" y="2999"/>
                  <a:pt x="1652" y="3077"/>
                </a:cubicBezTo>
                <a:cubicBezTo>
                  <a:pt x="1566" y="3156"/>
                  <a:pt x="1461" y="3277"/>
                  <a:pt x="1421" y="3346"/>
                </a:cubicBezTo>
                <a:cubicBezTo>
                  <a:pt x="1349" y="3469"/>
                  <a:pt x="1348" y="3473"/>
                  <a:pt x="1393" y="3554"/>
                </a:cubicBezTo>
                <a:cubicBezTo>
                  <a:pt x="1418" y="3600"/>
                  <a:pt x="1506" y="3722"/>
                  <a:pt x="1589" y="3824"/>
                </a:cubicBezTo>
                <a:cubicBezTo>
                  <a:pt x="1871" y="4173"/>
                  <a:pt x="2159" y="4563"/>
                  <a:pt x="2160" y="4600"/>
                </a:cubicBezTo>
                <a:cubicBezTo>
                  <a:pt x="2160" y="4619"/>
                  <a:pt x="2117" y="4681"/>
                  <a:pt x="2063" y="4737"/>
                </a:cubicBezTo>
                <a:cubicBezTo>
                  <a:pt x="1709" y="5111"/>
                  <a:pt x="1701" y="5153"/>
                  <a:pt x="1924" y="5429"/>
                </a:cubicBezTo>
                <a:cubicBezTo>
                  <a:pt x="2106" y="5654"/>
                  <a:pt x="2167" y="5698"/>
                  <a:pt x="2268" y="5674"/>
                </a:cubicBezTo>
                <a:lnTo>
                  <a:pt x="2345" y="5656"/>
                </a:lnTo>
                <a:lnTo>
                  <a:pt x="2302" y="5739"/>
                </a:lnTo>
                <a:cubicBezTo>
                  <a:pt x="2278" y="5785"/>
                  <a:pt x="2167" y="5906"/>
                  <a:pt x="2054" y="6007"/>
                </a:cubicBezTo>
                <a:cubicBezTo>
                  <a:pt x="1940" y="6109"/>
                  <a:pt x="1847" y="6202"/>
                  <a:pt x="1847" y="6214"/>
                </a:cubicBezTo>
                <a:cubicBezTo>
                  <a:pt x="1847" y="6254"/>
                  <a:pt x="1577" y="6474"/>
                  <a:pt x="1484" y="6511"/>
                </a:cubicBezTo>
                <a:cubicBezTo>
                  <a:pt x="1359" y="6560"/>
                  <a:pt x="1275" y="6663"/>
                  <a:pt x="1275" y="6764"/>
                </a:cubicBezTo>
                <a:cubicBezTo>
                  <a:pt x="1275" y="6826"/>
                  <a:pt x="1248" y="6872"/>
                  <a:pt x="1174" y="6936"/>
                </a:cubicBezTo>
                <a:cubicBezTo>
                  <a:pt x="1092" y="7007"/>
                  <a:pt x="736" y="7391"/>
                  <a:pt x="373" y="7798"/>
                </a:cubicBezTo>
                <a:cubicBezTo>
                  <a:pt x="340" y="7835"/>
                  <a:pt x="313" y="7879"/>
                  <a:pt x="313" y="7897"/>
                </a:cubicBezTo>
                <a:cubicBezTo>
                  <a:pt x="313" y="7915"/>
                  <a:pt x="264" y="7929"/>
                  <a:pt x="206" y="7929"/>
                </a:cubicBezTo>
                <a:cubicBezTo>
                  <a:pt x="77" y="7929"/>
                  <a:pt x="0" y="7974"/>
                  <a:pt x="0" y="8049"/>
                </a:cubicBezTo>
                <a:cubicBezTo>
                  <a:pt x="0" y="8133"/>
                  <a:pt x="65" y="8181"/>
                  <a:pt x="212" y="8208"/>
                </a:cubicBezTo>
                <a:cubicBezTo>
                  <a:pt x="326" y="8230"/>
                  <a:pt x="515" y="8331"/>
                  <a:pt x="858" y="8553"/>
                </a:cubicBezTo>
                <a:cubicBezTo>
                  <a:pt x="909" y="8585"/>
                  <a:pt x="1028" y="8662"/>
                  <a:pt x="1124" y="8724"/>
                </a:cubicBezTo>
                <a:cubicBezTo>
                  <a:pt x="1425" y="8917"/>
                  <a:pt x="1885" y="9228"/>
                  <a:pt x="1953" y="9282"/>
                </a:cubicBezTo>
                <a:cubicBezTo>
                  <a:pt x="1988" y="9310"/>
                  <a:pt x="2057" y="9350"/>
                  <a:pt x="2107" y="9370"/>
                </a:cubicBezTo>
                <a:cubicBezTo>
                  <a:pt x="2156" y="9389"/>
                  <a:pt x="2228" y="9437"/>
                  <a:pt x="2264" y="9476"/>
                </a:cubicBezTo>
                <a:cubicBezTo>
                  <a:pt x="2300" y="9514"/>
                  <a:pt x="2382" y="9571"/>
                  <a:pt x="2446" y="9603"/>
                </a:cubicBezTo>
                <a:cubicBezTo>
                  <a:pt x="2511" y="9635"/>
                  <a:pt x="2582" y="9677"/>
                  <a:pt x="2603" y="9697"/>
                </a:cubicBezTo>
                <a:cubicBezTo>
                  <a:pt x="2625" y="9717"/>
                  <a:pt x="2741" y="9793"/>
                  <a:pt x="2863" y="9865"/>
                </a:cubicBezTo>
                <a:cubicBezTo>
                  <a:pt x="3150" y="10034"/>
                  <a:pt x="3246" y="10096"/>
                  <a:pt x="3286" y="10135"/>
                </a:cubicBezTo>
                <a:cubicBezTo>
                  <a:pt x="3305" y="10152"/>
                  <a:pt x="3621" y="10348"/>
                  <a:pt x="3989" y="10569"/>
                </a:cubicBezTo>
                <a:cubicBezTo>
                  <a:pt x="4652" y="10966"/>
                  <a:pt x="4891" y="11134"/>
                  <a:pt x="4892" y="11210"/>
                </a:cubicBezTo>
                <a:cubicBezTo>
                  <a:pt x="4893" y="11231"/>
                  <a:pt x="4869" y="11313"/>
                  <a:pt x="4839" y="11393"/>
                </a:cubicBezTo>
                <a:cubicBezTo>
                  <a:pt x="4661" y="11867"/>
                  <a:pt x="4598" y="12029"/>
                  <a:pt x="4463" y="12369"/>
                </a:cubicBezTo>
                <a:cubicBezTo>
                  <a:pt x="4396" y="12538"/>
                  <a:pt x="4333" y="12705"/>
                  <a:pt x="4322" y="12738"/>
                </a:cubicBezTo>
                <a:cubicBezTo>
                  <a:pt x="4277" y="12876"/>
                  <a:pt x="4176" y="13108"/>
                  <a:pt x="4157" y="13118"/>
                </a:cubicBezTo>
                <a:cubicBezTo>
                  <a:pt x="4147" y="13123"/>
                  <a:pt x="4138" y="13147"/>
                  <a:pt x="4138" y="13169"/>
                </a:cubicBezTo>
                <a:cubicBezTo>
                  <a:pt x="4138" y="13191"/>
                  <a:pt x="4116" y="13263"/>
                  <a:pt x="4087" y="13328"/>
                </a:cubicBezTo>
                <a:cubicBezTo>
                  <a:pt x="4019" y="13485"/>
                  <a:pt x="3904" y="13790"/>
                  <a:pt x="3904" y="13815"/>
                </a:cubicBezTo>
                <a:cubicBezTo>
                  <a:pt x="3904" y="13839"/>
                  <a:pt x="3752" y="14227"/>
                  <a:pt x="3672" y="14406"/>
                </a:cubicBezTo>
                <a:cubicBezTo>
                  <a:pt x="3659" y="14436"/>
                  <a:pt x="3613" y="14550"/>
                  <a:pt x="3571" y="14660"/>
                </a:cubicBezTo>
                <a:cubicBezTo>
                  <a:pt x="3529" y="14769"/>
                  <a:pt x="3452" y="14963"/>
                  <a:pt x="3400" y="15092"/>
                </a:cubicBezTo>
                <a:cubicBezTo>
                  <a:pt x="3348" y="15220"/>
                  <a:pt x="3305" y="15338"/>
                  <a:pt x="3305" y="15354"/>
                </a:cubicBezTo>
                <a:cubicBezTo>
                  <a:pt x="3304" y="15369"/>
                  <a:pt x="3281" y="15416"/>
                  <a:pt x="3253" y="15458"/>
                </a:cubicBezTo>
                <a:cubicBezTo>
                  <a:pt x="3225" y="15500"/>
                  <a:pt x="3203" y="15580"/>
                  <a:pt x="3202" y="15635"/>
                </a:cubicBezTo>
                <a:cubicBezTo>
                  <a:pt x="3202" y="15690"/>
                  <a:pt x="3190" y="15734"/>
                  <a:pt x="3176" y="15734"/>
                </a:cubicBezTo>
                <a:cubicBezTo>
                  <a:pt x="3132" y="15734"/>
                  <a:pt x="3147" y="15906"/>
                  <a:pt x="3195" y="15956"/>
                </a:cubicBezTo>
                <a:cubicBezTo>
                  <a:pt x="3236" y="15999"/>
                  <a:pt x="3488" y="16147"/>
                  <a:pt x="3761" y="16288"/>
                </a:cubicBezTo>
                <a:cubicBezTo>
                  <a:pt x="3818" y="16317"/>
                  <a:pt x="3946" y="16387"/>
                  <a:pt x="4047" y="16442"/>
                </a:cubicBezTo>
                <a:cubicBezTo>
                  <a:pt x="4278" y="16569"/>
                  <a:pt x="4535" y="16707"/>
                  <a:pt x="4685" y="16786"/>
                </a:cubicBezTo>
                <a:cubicBezTo>
                  <a:pt x="4749" y="16820"/>
                  <a:pt x="4856" y="16879"/>
                  <a:pt x="4922" y="16917"/>
                </a:cubicBezTo>
                <a:cubicBezTo>
                  <a:pt x="4988" y="16955"/>
                  <a:pt x="5145" y="17038"/>
                  <a:pt x="5273" y="17101"/>
                </a:cubicBezTo>
                <a:cubicBezTo>
                  <a:pt x="5400" y="17164"/>
                  <a:pt x="5592" y="17263"/>
                  <a:pt x="5699" y="17323"/>
                </a:cubicBezTo>
                <a:cubicBezTo>
                  <a:pt x="5872" y="17419"/>
                  <a:pt x="5909" y="17429"/>
                  <a:pt x="6033" y="17412"/>
                </a:cubicBezTo>
                <a:cubicBezTo>
                  <a:pt x="6110" y="17402"/>
                  <a:pt x="6207" y="17372"/>
                  <a:pt x="6249" y="17346"/>
                </a:cubicBezTo>
                <a:cubicBezTo>
                  <a:pt x="6327" y="17298"/>
                  <a:pt x="6504" y="17041"/>
                  <a:pt x="6506" y="16973"/>
                </a:cubicBezTo>
                <a:cubicBezTo>
                  <a:pt x="6506" y="16953"/>
                  <a:pt x="6527" y="16890"/>
                  <a:pt x="6553" y="16834"/>
                </a:cubicBezTo>
                <a:cubicBezTo>
                  <a:pt x="6579" y="16779"/>
                  <a:pt x="6617" y="16685"/>
                  <a:pt x="6636" y="16626"/>
                </a:cubicBezTo>
                <a:cubicBezTo>
                  <a:pt x="6709" y="16401"/>
                  <a:pt x="6828" y="16075"/>
                  <a:pt x="6879" y="15965"/>
                </a:cubicBezTo>
                <a:cubicBezTo>
                  <a:pt x="6984" y="15732"/>
                  <a:pt x="7102" y="15448"/>
                  <a:pt x="7154" y="15304"/>
                </a:cubicBezTo>
                <a:cubicBezTo>
                  <a:pt x="7333" y="14802"/>
                  <a:pt x="7440" y="14527"/>
                  <a:pt x="7515" y="14368"/>
                </a:cubicBezTo>
                <a:cubicBezTo>
                  <a:pt x="7532" y="14334"/>
                  <a:pt x="7573" y="14237"/>
                  <a:pt x="7608" y="14153"/>
                </a:cubicBezTo>
                <a:cubicBezTo>
                  <a:pt x="7643" y="14068"/>
                  <a:pt x="7697" y="13940"/>
                  <a:pt x="7727" y="13868"/>
                </a:cubicBezTo>
                <a:cubicBezTo>
                  <a:pt x="7862" y="13550"/>
                  <a:pt x="7886" y="13482"/>
                  <a:pt x="7886" y="13432"/>
                </a:cubicBezTo>
                <a:cubicBezTo>
                  <a:pt x="7886" y="13355"/>
                  <a:pt x="7940" y="13306"/>
                  <a:pt x="8023" y="13306"/>
                </a:cubicBezTo>
                <a:cubicBezTo>
                  <a:pt x="8075" y="13306"/>
                  <a:pt x="8127" y="13344"/>
                  <a:pt x="8199" y="13431"/>
                </a:cubicBezTo>
                <a:cubicBezTo>
                  <a:pt x="8255" y="13498"/>
                  <a:pt x="8322" y="13553"/>
                  <a:pt x="8347" y="13553"/>
                </a:cubicBezTo>
                <a:cubicBezTo>
                  <a:pt x="8373" y="13554"/>
                  <a:pt x="8416" y="13575"/>
                  <a:pt x="8444" y="13600"/>
                </a:cubicBezTo>
                <a:cubicBezTo>
                  <a:pt x="8472" y="13624"/>
                  <a:pt x="8521" y="13644"/>
                  <a:pt x="8553" y="13644"/>
                </a:cubicBezTo>
                <a:cubicBezTo>
                  <a:pt x="8613" y="13644"/>
                  <a:pt x="8784" y="13742"/>
                  <a:pt x="8920" y="13851"/>
                </a:cubicBezTo>
                <a:cubicBezTo>
                  <a:pt x="9028" y="13939"/>
                  <a:pt x="9346" y="14123"/>
                  <a:pt x="9430" y="14148"/>
                </a:cubicBezTo>
                <a:cubicBezTo>
                  <a:pt x="9471" y="14160"/>
                  <a:pt x="9577" y="14210"/>
                  <a:pt x="9667" y="14260"/>
                </a:cubicBezTo>
                <a:cubicBezTo>
                  <a:pt x="9757" y="14310"/>
                  <a:pt x="9849" y="14352"/>
                  <a:pt x="9871" y="14352"/>
                </a:cubicBezTo>
                <a:cubicBezTo>
                  <a:pt x="9934" y="14352"/>
                  <a:pt x="10087" y="14435"/>
                  <a:pt x="10127" y="14492"/>
                </a:cubicBezTo>
                <a:cubicBezTo>
                  <a:pt x="10171" y="14555"/>
                  <a:pt x="10352" y="14657"/>
                  <a:pt x="10422" y="14658"/>
                </a:cubicBezTo>
                <a:cubicBezTo>
                  <a:pt x="10496" y="14659"/>
                  <a:pt x="10566" y="14568"/>
                  <a:pt x="10566" y="14472"/>
                </a:cubicBezTo>
                <a:cubicBezTo>
                  <a:pt x="10566" y="14426"/>
                  <a:pt x="10588" y="14335"/>
                  <a:pt x="10615" y="14270"/>
                </a:cubicBezTo>
                <a:cubicBezTo>
                  <a:pt x="10642" y="14205"/>
                  <a:pt x="10678" y="14114"/>
                  <a:pt x="10694" y="14067"/>
                </a:cubicBezTo>
                <a:cubicBezTo>
                  <a:pt x="10717" y="13999"/>
                  <a:pt x="10732" y="13987"/>
                  <a:pt x="10768" y="14009"/>
                </a:cubicBezTo>
                <a:cubicBezTo>
                  <a:pt x="10793" y="14024"/>
                  <a:pt x="10873" y="14067"/>
                  <a:pt x="10945" y="14105"/>
                </a:cubicBezTo>
                <a:cubicBezTo>
                  <a:pt x="11128" y="14202"/>
                  <a:pt x="11764" y="14574"/>
                  <a:pt x="11764" y="14583"/>
                </a:cubicBezTo>
                <a:cubicBezTo>
                  <a:pt x="11764" y="14608"/>
                  <a:pt x="11608" y="14782"/>
                  <a:pt x="11586" y="14782"/>
                </a:cubicBezTo>
                <a:cubicBezTo>
                  <a:pt x="11537" y="14782"/>
                  <a:pt x="11478" y="14878"/>
                  <a:pt x="11478" y="14956"/>
                </a:cubicBezTo>
                <a:cubicBezTo>
                  <a:pt x="11478" y="14998"/>
                  <a:pt x="11469" y="15028"/>
                  <a:pt x="11458" y="15022"/>
                </a:cubicBezTo>
                <a:cubicBezTo>
                  <a:pt x="11448" y="15017"/>
                  <a:pt x="11366" y="14968"/>
                  <a:pt x="11277" y="14913"/>
                </a:cubicBezTo>
                <a:cubicBezTo>
                  <a:pt x="11089" y="14797"/>
                  <a:pt x="11062" y="14793"/>
                  <a:pt x="10980" y="14872"/>
                </a:cubicBezTo>
                <a:lnTo>
                  <a:pt x="10918" y="14931"/>
                </a:lnTo>
                <a:lnTo>
                  <a:pt x="10970" y="15012"/>
                </a:lnTo>
                <a:cubicBezTo>
                  <a:pt x="11020" y="15090"/>
                  <a:pt x="11174" y="15205"/>
                  <a:pt x="11465" y="15383"/>
                </a:cubicBezTo>
                <a:cubicBezTo>
                  <a:pt x="11537" y="15427"/>
                  <a:pt x="11666" y="15517"/>
                  <a:pt x="11752" y="15582"/>
                </a:cubicBezTo>
                <a:cubicBezTo>
                  <a:pt x="11837" y="15648"/>
                  <a:pt x="12013" y="15766"/>
                  <a:pt x="12141" y="15844"/>
                </a:cubicBezTo>
                <a:cubicBezTo>
                  <a:pt x="12270" y="15922"/>
                  <a:pt x="12417" y="16012"/>
                  <a:pt x="12467" y="16048"/>
                </a:cubicBezTo>
                <a:cubicBezTo>
                  <a:pt x="12517" y="16083"/>
                  <a:pt x="12779" y="16244"/>
                  <a:pt x="13050" y="16405"/>
                </a:cubicBezTo>
                <a:cubicBezTo>
                  <a:pt x="13321" y="16566"/>
                  <a:pt x="13620" y="16760"/>
                  <a:pt x="13714" y="16836"/>
                </a:cubicBezTo>
                <a:cubicBezTo>
                  <a:pt x="13963" y="17038"/>
                  <a:pt x="14535" y="17394"/>
                  <a:pt x="14612" y="17394"/>
                </a:cubicBezTo>
                <a:cubicBezTo>
                  <a:pt x="14628" y="17394"/>
                  <a:pt x="14668" y="17372"/>
                  <a:pt x="14701" y="17344"/>
                </a:cubicBezTo>
                <a:cubicBezTo>
                  <a:pt x="14745" y="17309"/>
                  <a:pt x="14757" y="17277"/>
                  <a:pt x="14746" y="17227"/>
                </a:cubicBezTo>
                <a:cubicBezTo>
                  <a:pt x="14734" y="17168"/>
                  <a:pt x="14748" y="17149"/>
                  <a:pt x="14843" y="17106"/>
                </a:cubicBezTo>
                <a:cubicBezTo>
                  <a:pt x="15008" y="17031"/>
                  <a:pt x="15023" y="17038"/>
                  <a:pt x="15003" y="17172"/>
                </a:cubicBezTo>
                <a:cubicBezTo>
                  <a:pt x="14992" y="17246"/>
                  <a:pt x="14958" y="17312"/>
                  <a:pt x="14910" y="17358"/>
                </a:cubicBezTo>
                <a:cubicBezTo>
                  <a:pt x="14869" y="17397"/>
                  <a:pt x="14836" y="17447"/>
                  <a:pt x="14836" y="17469"/>
                </a:cubicBezTo>
                <a:cubicBezTo>
                  <a:pt x="14836" y="17569"/>
                  <a:pt x="14991" y="17696"/>
                  <a:pt x="15512" y="18017"/>
                </a:cubicBezTo>
                <a:cubicBezTo>
                  <a:pt x="15648" y="18101"/>
                  <a:pt x="15795" y="18191"/>
                  <a:pt x="15837" y="18217"/>
                </a:cubicBezTo>
                <a:cubicBezTo>
                  <a:pt x="15880" y="18244"/>
                  <a:pt x="15921" y="18275"/>
                  <a:pt x="15929" y="18287"/>
                </a:cubicBezTo>
                <a:cubicBezTo>
                  <a:pt x="15936" y="18298"/>
                  <a:pt x="15988" y="18338"/>
                  <a:pt x="16045" y="18375"/>
                </a:cubicBezTo>
                <a:cubicBezTo>
                  <a:pt x="16445" y="18632"/>
                  <a:pt x="16923" y="18953"/>
                  <a:pt x="16976" y="19002"/>
                </a:cubicBezTo>
                <a:cubicBezTo>
                  <a:pt x="17038" y="19059"/>
                  <a:pt x="17033" y="19170"/>
                  <a:pt x="16965" y="19300"/>
                </a:cubicBezTo>
                <a:cubicBezTo>
                  <a:pt x="16844" y="19534"/>
                  <a:pt x="16814" y="19612"/>
                  <a:pt x="16814" y="19685"/>
                </a:cubicBezTo>
                <a:cubicBezTo>
                  <a:pt x="16814" y="19726"/>
                  <a:pt x="16801" y="19761"/>
                  <a:pt x="16787" y="19761"/>
                </a:cubicBezTo>
                <a:cubicBezTo>
                  <a:pt x="16773" y="19761"/>
                  <a:pt x="16762" y="19794"/>
                  <a:pt x="16762" y="19835"/>
                </a:cubicBezTo>
                <a:cubicBezTo>
                  <a:pt x="16762" y="19877"/>
                  <a:pt x="16749" y="19919"/>
                  <a:pt x="16735" y="19930"/>
                </a:cubicBezTo>
                <a:cubicBezTo>
                  <a:pt x="16689" y="19963"/>
                  <a:pt x="16705" y="20154"/>
                  <a:pt x="16759" y="20213"/>
                </a:cubicBezTo>
                <a:cubicBezTo>
                  <a:pt x="16787" y="20243"/>
                  <a:pt x="16890" y="20301"/>
                  <a:pt x="16988" y="20342"/>
                </a:cubicBezTo>
                <a:cubicBezTo>
                  <a:pt x="17085" y="20383"/>
                  <a:pt x="17188" y="20434"/>
                  <a:pt x="17216" y="20455"/>
                </a:cubicBezTo>
                <a:cubicBezTo>
                  <a:pt x="17245" y="20476"/>
                  <a:pt x="17298" y="20502"/>
                  <a:pt x="17334" y="20514"/>
                </a:cubicBezTo>
                <a:cubicBezTo>
                  <a:pt x="17370" y="20527"/>
                  <a:pt x="17540" y="20616"/>
                  <a:pt x="17711" y="20713"/>
                </a:cubicBezTo>
                <a:cubicBezTo>
                  <a:pt x="18023" y="20889"/>
                  <a:pt x="18318" y="21052"/>
                  <a:pt x="18466" y="21129"/>
                </a:cubicBezTo>
                <a:cubicBezTo>
                  <a:pt x="18509" y="21151"/>
                  <a:pt x="18638" y="21222"/>
                  <a:pt x="18752" y="21285"/>
                </a:cubicBezTo>
                <a:cubicBezTo>
                  <a:pt x="19094" y="21471"/>
                  <a:pt x="19291" y="21552"/>
                  <a:pt x="19442" y="21574"/>
                </a:cubicBezTo>
                <a:cubicBezTo>
                  <a:pt x="19560" y="21591"/>
                  <a:pt x="19628" y="21600"/>
                  <a:pt x="19674" y="21598"/>
                </a:cubicBezTo>
                <a:cubicBezTo>
                  <a:pt x="19720" y="21595"/>
                  <a:pt x="19743" y="21583"/>
                  <a:pt x="19773" y="21558"/>
                </a:cubicBezTo>
                <a:cubicBezTo>
                  <a:pt x="19828" y="21513"/>
                  <a:pt x="20067" y="20978"/>
                  <a:pt x="20067" y="20900"/>
                </a:cubicBezTo>
                <a:cubicBezTo>
                  <a:pt x="20067" y="20880"/>
                  <a:pt x="20102" y="20802"/>
                  <a:pt x="20145" y="20728"/>
                </a:cubicBezTo>
                <a:cubicBezTo>
                  <a:pt x="20188" y="20654"/>
                  <a:pt x="20222" y="20576"/>
                  <a:pt x="20222" y="20553"/>
                </a:cubicBezTo>
                <a:cubicBezTo>
                  <a:pt x="20222" y="20529"/>
                  <a:pt x="20258" y="20428"/>
                  <a:pt x="20301" y="20329"/>
                </a:cubicBezTo>
                <a:cubicBezTo>
                  <a:pt x="20344" y="20230"/>
                  <a:pt x="20379" y="20133"/>
                  <a:pt x="20379" y="20114"/>
                </a:cubicBezTo>
                <a:cubicBezTo>
                  <a:pt x="20379" y="20094"/>
                  <a:pt x="20407" y="20039"/>
                  <a:pt x="20441" y="19993"/>
                </a:cubicBezTo>
                <a:cubicBezTo>
                  <a:pt x="20522" y="19881"/>
                  <a:pt x="20614" y="19677"/>
                  <a:pt x="20614" y="19607"/>
                </a:cubicBezTo>
                <a:cubicBezTo>
                  <a:pt x="20614" y="19555"/>
                  <a:pt x="20647" y="19462"/>
                  <a:pt x="20772" y="19173"/>
                </a:cubicBezTo>
                <a:cubicBezTo>
                  <a:pt x="20799" y="19111"/>
                  <a:pt x="20821" y="19041"/>
                  <a:pt x="20821" y="19016"/>
                </a:cubicBezTo>
                <a:cubicBezTo>
                  <a:pt x="20821" y="18990"/>
                  <a:pt x="20862" y="18876"/>
                  <a:pt x="20912" y="18760"/>
                </a:cubicBezTo>
                <a:cubicBezTo>
                  <a:pt x="20962" y="18645"/>
                  <a:pt x="21003" y="18527"/>
                  <a:pt x="21003" y="18500"/>
                </a:cubicBezTo>
                <a:cubicBezTo>
                  <a:pt x="21003" y="18473"/>
                  <a:pt x="21014" y="18439"/>
                  <a:pt x="21027" y="18423"/>
                </a:cubicBezTo>
                <a:cubicBezTo>
                  <a:pt x="21064" y="18377"/>
                  <a:pt x="21159" y="18164"/>
                  <a:pt x="21159" y="18128"/>
                </a:cubicBezTo>
                <a:cubicBezTo>
                  <a:pt x="21159" y="18110"/>
                  <a:pt x="21181" y="18058"/>
                  <a:pt x="21208" y="18013"/>
                </a:cubicBezTo>
                <a:cubicBezTo>
                  <a:pt x="21235" y="17969"/>
                  <a:pt x="21277" y="17863"/>
                  <a:pt x="21301" y="17778"/>
                </a:cubicBezTo>
                <a:cubicBezTo>
                  <a:pt x="21325" y="17694"/>
                  <a:pt x="21367" y="17587"/>
                  <a:pt x="21395" y="17541"/>
                </a:cubicBezTo>
                <a:cubicBezTo>
                  <a:pt x="21423" y="17496"/>
                  <a:pt x="21447" y="17432"/>
                  <a:pt x="21447" y="17399"/>
                </a:cubicBezTo>
                <a:cubicBezTo>
                  <a:pt x="21447" y="17366"/>
                  <a:pt x="21481" y="17260"/>
                  <a:pt x="21524" y="17164"/>
                </a:cubicBezTo>
                <a:cubicBezTo>
                  <a:pt x="21574" y="17051"/>
                  <a:pt x="21599" y="16968"/>
                  <a:pt x="21600" y="16904"/>
                </a:cubicBezTo>
                <a:cubicBezTo>
                  <a:pt x="21600" y="16839"/>
                  <a:pt x="21576" y="16793"/>
                  <a:pt x="21527" y="16751"/>
                </a:cubicBezTo>
                <a:cubicBezTo>
                  <a:pt x="21485" y="16716"/>
                  <a:pt x="21446" y="16687"/>
                  <a:pt x="21440" y="16687"/>
                </a:cubicBezTo>
                <a:cubicBezTo>
                  <a:pt x="21434" y="16687"/>
                  <a:pt x="21379" y="16631"/>
                  <a:pt x="21318" y="16563"/>
                </a:cubicBezTo>
                <a:cubicBezTo>
                  <a:pt x="21225" y="16459"/>
                  <a:pt x="20872" y="16226"/>
                  <a:pt x="20806" y="16226"/>
                </a:cubicBezTo>
                <a:cubicBezTo>
                  <a:pt x="20795" y="16226"/>
                  <a:pt x="20709" y="16181"/>
                  <a:pt x="20615" y="16124"/>
                </a:cubicBezTo>
                <a:cubicBezTo>
                  <a:pt x="20521" y="16067"/>
                  <a:pt x="20415" y="16009"/>
                  <a:pt x="20379" y="15996"/>
                </a:cubicBezTo>
                <a:cubicBezTo>
                  <a:pt x="20344" y="15983"/>
                  <a:pt x="20161" y="15886"/>
                  <a:pt x="19975" y="15781"/>
                </a:cubicBezTo>
                <a:cubicBezTo>
                  <a:pt x="19789" y="15675"/>
                  <a:pt x="19567" y="15549"/>
                  <a:pt x="19482" y="15503"/>
                </a:cubicBezTo>
                <a:cubicBezTo>
                  <a:pt x="19249" y="15376"/>
                  <a:pt x="19022" y="15247"/>
                  <a:pt x="18942" y="15195"/>
                </a:cubicBezTo>
                <a:cubicBezTo>
                  <a:pt x="18894" y="15164"/>
                  <a:pt x="18840" y="15154"/>
                  <a:pt x="18779" y="15168"/>
                </a:cubicBezTo>
                <a:cubicBezTo>
                  <a:pt x="18683" y="15189"/>
                  <a:pt x="18557" y="15287"/>
                  <a:pt x="18557" y="15340"/>
                </a:cubicBezTo>
                <a:cubicBezTo>
                  <a:pt x="18557" y="15357"/>
                  <a:pt x="18522" y="15431"/>
                  <a:pt x="18479" y="15504"/>
                </a:cubicBezTo>
                <a:cubicBezTo>
                  <a:pt x="18436" y="15578"/>
                  <a:pt x="18402" y="15660"/>
                  <a:pt x="18402" y="15685"/>
                </a:cubicBezTo>
                <a:cubicBezTo>
                  <a:pt x="18402" y="15710"/>
                  <a:pt x="18392" y="15734"/>
                  <a:pt x="18381" y="15739"/>
                </a:cubicBezTo>
                <a:cubicBezTo>
                  <a:pt x="18369" y="15745"/>
                  <a:pt x="18326" y="15829"/>
                  <a:pt x="18287" y="15927"/>
                </a:cubicBezTo>
                <a:cubicBezTo>
                  <a:pt x="18247" y="16024"/>
                  <a:pt x="18200" y="16104"/>
                  <a:pt x="18181" y="16104"/>
                </a:cubicBezTo>
                <a:cubicBezTo>
                  <a:pt x="18163" y="16104"/>
                  <a:pt x="18097" y="16070"/>
                  <a:pt x="18034" y="16029"/>
                </a:cubicBezTo>
                <a:cubicBezTo>
                  <a:pt x="17971" y="15988"/>
                  <a:pt x="17775" y="15891"/>
                  <a:pt x="17599" y="15814"/>
                </a:cubicBezTo>
                <a:cubicBezTo>
                  <a:pt x="17424" y="15737"/>
                  <a:pt x="17207" y="15634"/>
                  <a:pt x="17118" y="15585"/>
                </a:cubicBezTo>
                <a:cubicBezTo>
                  <a:pt x="17029" y="15537"/>
                  <a:pt x="16834" y="15445"/>
                  <a:pt x="16683" y="15382"/>
                </a:cubicBezTo>
                <a:cubicBezTo>
                  <a:pt x="16533" y="15319"/>
                  <a:pt x="16340" y="15235"/>
                  <a:pt x="16254" y="15196"/>
                </a:cubicBezTo>
                <a:cubicBezTo>
                  <a:pt x="16168" y="15157"/>
                  <a:pt x="16068" y="15116"/>
                  <a:pt x="16032" y="15105"/>
                </a:cubicBezTo>
                <a:cubicBezTo>
                  <a:pt x="15961" y="15083"/>
                  <a:pt x="15811" y="15010"/>
                  <a:pt x="15739" y="14964"/>
                </a:cubicBezTo>
                <a:cubicBezTo>
                  <a:pt x="15714" y="14948"/>
                  <a:pt x="15580" y="14886"/>
                  <a:pt x="15441" y="14825"/>
                </a:cubicBezTo>
                <a:cubicBezTo>
                  <a:pt x="15301" y="14764"/>
                  <a:pt x="15137" y="14686"/>
                  <a:pt x="15077" y="14655"/>
                </a:cubicBezTo>
                <a:cubicBezTo>
                  <a:pt x="15017" y="14623"/>
                  <a:pt x="14955" y="14598"/>
                  <a:pt x="14940" y="14598"/>
                </a:cubicBezTo>
                <a:cubicBezTo>
                  <a:pt x="14924" y="14598"/>
                  <a:pt x="14893" y="14584"/>
                  <a:pt x="14868" y="14567"/>
                </a:cubicBezTo>
                <a:cubicBezTo>
                  <a:pt x="14843" y="14550"/>
                  <a:pt x="14682" y="14476"/>
                  <a:pt x="14511" y="14401"/>
                </a:cubicBezTo>
                <a:cubicBezTo>
                  <a:pt x="14339" y="14327"/>
                  <a:pt x="14133" y="14231"/>
                  <a:pt x="14055" y="14189"/>
                </a:cubicBezTo>
                <a:cubicBezTo>
                  <a:pt x="13976" y="14147"/>
                  <a:pt x="13865" y="14096"/>
                  <a:pt x="13808" y="14075"/>
                </a:cubicBezTo>
                <a:cubicBezTo>
                  <a:pt x="13751" y="14054"/>
                  <a:pt x="13656" y="14012"/>
                  <a:pt x="13599" y="13981"/>
                </a:cubicBezTo>
                <a:cubicBezTo>
                  <a:pt x="13542" y="13949"/>
                  <a:pt x="13349" y="13854"/>
                  <a:pt x="13170" y="13770"/>
                </a:cubicBezTo>
                <a:cubicBezTo>
                  <a:pt x="12789" y="13592"/>
                  <a:pt x="12579" y="13494"/>
                  <a:pt x="12506" y="13457"/>
                </a:cubicBezTo>
                <a:cubicBezTo>
                  <a:pt x="12478" y="13443"/>
                  <a:pt x="12372" y="13395"/>
                  <a:pt x="12272" y="13351"/>
                </a:cubicBezTo>
                <a:cubicBezTo>
                  <a:pt x="12104" y="13278"/>
                  <a:pt x="11843" y="13149"/>
                  <a:pt x="11644" y="13043"/>
                </a:cubicBezTo>
                <a:cubicBezTo>
                  <a:pt x="11598" y="13019"/>
                  <a:pt x="11546" y="13000"/>
                  <a:pt x="11526" y="13000"/>
                </a:cubicBezTo>
                <a:cubicBezTo>
                  <a:pt x="11506" y="13000"/>
                  <a:pt x="11476" y="12988"/>
                  <a:pt x="11463" y="12974"/>
                </a:cubicBezTo>
                <a:cubicBezTo>
                  <a:pt x="11449" y="12959"/>
                  <a:pt x="11362" y="12915"/>
                  <a:pt x="11269" y="12876"/>
                </a:cubicBezTo>
                <a:cubicBezTo>
                  <a:pt x="11176" y="12836"/>
                  <a:pt x="11073" y="12779"/>
                  <a:pt x="11039" y="12748"/>
                </a:cubicBezTo>
                <a:cubicBezTo>
                  <a:pt x="11005" y="12717"/>
                  <a:pt x="10942" y="12692"/>
                  <a:pt x="10900" y="12692"/>
                </a:cubicBezTo>
                <a:cubicBezTo>
                  <a:pt x="10819" y="12692"/>
                  <a:pt x="10729" y="12646"/>
                  <a:pt x="10576" y="12523"/>
                </a:cubicBezTo>
                <a:cubicBezTo>
                  <a:pt x="10515" y="12474"/>
                  <a:pt x="10445" y="12447"/>
                  <a:pt x="10381" y="12447"/>
                </a:cubicBezTo>
                <a:cubicBezTo>
                  <a:pt x="10304" y="12447"/>
                  <a:pt x="10273" y="12429"/>
                  <a:pt x="10241" y="12372"/>
                </a:cubicBezTo>
                <a:cubicBezTo>
                  <a:pt x="10218" y="12331"/>
                  <a:pt x="10156" y="12275"/>
                  <a:pt x="10103" y="12246"/>
                </a:cubicBezTo>
                <a:cubicBezTo>
                  <a:pt x="10051" y="12218"/>
                  <a:pt x="9958" y="12167"/>
                  <a:pt x="9899" y="12134"/>
                </a:cubicBezTo>
                <a:cubicBezTo>
                  <a:pt x="9839" y="12101"/>
                  <a:pt x="9746" y="12066"/>
                  <a:pt x="9691" y="12056"/>
                </a:cubicBezTo>
                <a:cubicBezTo>
                  <a:pt x="9636" y="12046"/>
                  <a:pt x="9564" y="12013"/>
                  <a:pt x="9530" y="11981"/>
                </a:cubicBezTo>
                <a:cubicBezTo>
                  <a:pt x="9454" y="11912"/>
                  <a:pt x="9323" y="11907"/>
                  <a:pt x="9245" y="11971"/>
                </a:cubicBezTo>
                <a:cubicBezTo>
                  <a:pt x="9190" y="12017"/>
                  <a:pt x="9187" y="12017"/>
                  <a:pt x="9187" y="11940"/>
                </a:cubicBezTo>
                <a:cubicBezTo>
                  <a:pt x="9187" y="11770"/>
                  <a:pt x="9068" y="11644"/>
                  <a:pt x="8877" y="11617"/>
                </a:cubicBezTo>
                <a:cubicBezTo>
                  <a:pt x="8792" y="11605"/>
                  <a:pt x="8750" y="11580"/>
                  <a:pt x="8709" y="11516"/>
                </a:cubicBezTo>
                <a:lnTo>
                  <a:pt x="8656" y="11430"/>
                </a:lnTo>
                <a:lnTo>
                  <a:pt x="8712" y="11301"/>
                </a:lnTo>
                <a:cubicBezTo>
                  <a:pt x="8815" y="11063"/>
                  <a:pt x="8875" y="10899"/>
                  <a:pt x="8875" y="10858"/>
                </a:cubicBezTo>
                <a:cubicBezTo>
                  <a:pt x="8875" y="10836"/>
                  <a:pt x="8887" y="10817"/>
                  <a:pt x="8901" y="10817"/>
                </a:cubicBezTo>
                <a:cubicBezTo>
                  <a:pt x="8916" y="10817"/>
                  <a:pt x="8927" y="10798"/>
                  <a:pt x="8927" y="10772"/>
                </a:cubicBezTo>
                <a:cubicBezTo>
                  <a:pt x="8927" y="10747"/>
                  <a:pt x="8939" y="10726"/>
                  <a:pt x="8953" y="10726"/>
                </a:cubicBezTo>
                <a:cubicBezTo>
                  <a:pt x="8968" y="10726"/>
                  <a:pt x="8980" y="10705"/>
                  <a:pt x="8980" y="10680"/>
                </a:cubicBezTo>
                <a:cubicBezTo>
                  <a:pt x="8980" y="10654"/>
                  <a:pt x="8991" y="10610"/>
                  <a:pt x="9005" y="10580"/>
                </a:cubicBezTo>
                <a:cubicBezTo>
                  <a:pt x="9019" y="10551"/>
                  <a:pt x="9066" y="10429"/>
                  <a:pt x="9110" y="10310"/>
                </a:cubicBezTo>
                <a:cubicBezTo>
                  <a:pt x="9196" y="10080"/>
                  <a:pt x="9294" y="9830"/>
                  <a:pt x="9373" y="9639"/>
                </a:cubicBezTo>
                <a:cubicBezTo>
                  <a:pt x="9399" y="9574"/>
                  <a:pt x="9422" y="9503"/>
                  <a:pt x="9422" y="9480"/>
                </a:cubicBezTo>
                <a:cubicBezTo>
                  <a:pt x="9422" y="9458"/>
                  <a:pt x="9431" y="9436"/>
                  <a:pt x="9443" y="9431"/>
                </a:cubicBezTo>
                <a:cubicBezTo>
                  <a:pt x="9454" y="9425"/>
                  <a:pt x="9494" y="9343"/>
                  <a:pt x="9531" y="9250"/>
                </a:cubicBezTo>
                <a:cubicBezTo>
                  <a:pt x="9634" y="8995"/>
                  <a:pt x="9734" y="8728"/>
                  <a:pt x="9734" y="8710"/>
                </a:cubicBezTo>
                <a:cubicBezTo>
                  <a:pt x="9734" y="8683"/>
                  <a:pt x="9868" y="8338"/>
                  <a:pt x="9935" y="8190"/>
                </a:cubicBezTo>
                <a:cubicBezTo>
                  <a:pt x="9969" y="8116"/>
                  <a:pt x="10122" y="7724"/>
                  <a:pt x="10151" y="7637"/>
                </a:cubicBezTo>
                <a:cubicBezTo>
                  <a:pt x="10226" y="7415"/>
                  <a:pt x="10190" y="7256"/>
                  <a:pt x="10035" y="7130"/>
                </a:cubicBezTo>
                <a:cubicBezTo>
                  <a:pt x="9972" y="7079"/>
                  <a:pt x="9904" y="7038"/>
                  <a:pt x="9885" y="7038"/>
                </a:cubicBezTo>
                <a:cubicBezTo>
                  <a:pt x="9865" y="7038"/>
                  <a:pt x="9836" y="7025"/>
                  <a:pt x="9823" y="7009"/>
                </a:cubicBezTo>
                <a:cubicBezTo>
                  <a:pt x="9809" y="6994"/>
                  <a:pt x="9688" y="6923"/>
                  <a:pt x="9552" y="6852"/>
                </a:cubicBezTo>
                <a:cubicBezTo>
                  <a:pt x="9416" y="6781"/>
                  <a:pt x="9175" y="6650"/>
                  <a:pt x="9018" y="6561"/>
                </a:cubicBezTo>
                <a:cubicBezTo>
                  <a:pt x="8761" y="6415"/>
                  <a:pt x="8400" y="6216"/>
                  <a:pt x="8186" y="6100"/>
                </a:cubicBezTo>
                <a:cubicBezTo>
                  <a:pt x="8143" y="6077"/>
                  <a:pt x="7955" y="5973"/>
                  <a:pt x="7769" y="5868"/>
                </a:cubicBezTo>
                <a:cubicBezTo>
                  <a:pt x="7417" y="5670"/>
                  <a:pt x="7237" y="5618"/>
                  <a:pt x="7133" y="5684"/>
                </a:cubicBezTo>
                <a:cubicBezTo>
                  <a:pt x="7080" y="5717"/>
                  <a:pt x="7049" y="5787"/>
                  <a:pt x="6905" y="6178"/>
                </a:cubicBezTo>
                <a:cubicBezTo>
                  <a:pt x="6824" y="6400"/>
                  <a:pt x="6761" y="6564"/>
                  <a:pt x="6734" y="6623"/>
                </a:cubicBezTo>
                <a:cubicBezTo>
                  <a:pt x="6663" y="6782"/>
                  <a:pt x="6440" y="7335"/>
                  <a:pt x="6364" y="7544"/>
                </a:cubicBezTo>
                <a:cubicBezTo>
                  <a:pt x="6287" y="7757"/>
                  <a:pt x="6216" y="7943"/>
                  <a:pt x="6187" y="8006"/>
                </a:cubicBezTo>
                <a:cubicBezTo>
                  <a:pt x="6137" y="8117"/>
                  <a:pt x="6058" y="8311"/>
                  <a:pt x="6037" y="8374"/>
                </a:cubicBezTo>
                <a:cubicBezTo>
                  <a:pt x="6026" y="8408"/>
                  <a:pt x="5962" y="8574"/>
                  <a:pt x="5895" y="8743"/>
                </a:cubicBezTo>
                <a:cubicBezTo>
                  <a:pt x="5829" y="8912"/>
                  <a:pt x="5753" y="9106"/>
                  <a:pt x="5727" y="9174"/>
                </a:cubicBezTo>
                <a:cubicBezTo>
                  <a:pt x="5664" y="9337"/>
                  <a:pt x="5329" y="10154"/>
                  <a:pt x="5319" y="10169"/>
                </a:cubicBezTo>
                <a:cubicBezTo>
                  <a:pt x="5309" y="10184"/>
                  <a:pt x="4935" y="10026"/>
                  <a:pt x="4841" y="9967"/>
                </a:cubicBezTo>
                <a:cubicBezTo>
                  <a:pt x="4805" y="9945"/>
                  <a:pt x="4755" y="9926"/>
                  <a:pt x="4730" y="9926"/>
                </a:cubicBezTo>
                <a:cubicBezTo>
                  <a:pt x="4704" y="9926"/>
                  <a:pt x="4637" y="9900"/>
                  <a:pt x="4581" y="9866"/>
                </a:cubicBezTo>
                <a:cubicBezTo>
                  <a:pt x="4526" y="9833"/>
                  <a:pt x="4372" y="9763"/>
                  <a:pt x="4240" y="9711"/>
                </a:cubicBezTo>
                <a:cubicBezTo>
                  <a:pt x="4108" y="9659"/>
                  <a:pt x="3978" y="9603"/>
                  <a:pt x="3950" y="9585"/>
                </a:cubicBezTo>
                <a:cubicBezTo>
                  <a:pt x="3922" y="9567"/>
                  <a:pt x="3827" y="9520"/>
                  <a:pt x="3740" y="9480"/>
                </a:cubicBezTo>
                <a:cubicBezTo>
                  <a:pt x="3294" y="9282"/>
                  <a:pt x="2945" y="9121"/>
                  <a:pt x="2863" y="9076"/>
                </a:cubicBezTo>
                <a:cubicBezTo>
                  <a:pt x="2813" y="9049"/>
                  <a:pt x="2743" y="9009"/>
                  <a:pt x="2707" y="8989"/>
                </a:cubicBezTo>
                <a:cubicBezTo>
                  <a:pt x="2671" y="8968"/>
                  <a:pt x="2566" y="8921"/>
                  <a:pt x="2473" y="8883"/>
                </a:cubicBezTo>
                <a:cubicBezTo>
                  <a:pt x="2380" y="8844"/>
                  <a:pt x="2267" y="8793"/>
                  <a:pt x="2222" y="8770"/>
                </a:cubicBezTo>
                <a:cubicBezTo>
                  <a:pt x="2177" y="8747"/>
                  <a:pt x="2119" y="8729"/>
                  <a:pt x="2096" y="8729"/>
                </a:cubicBezTo>
                <a:cubicBezTo>
                  <a:pt x="2012" y="8729"/>
                  <a:pt x="1951" y="8668"/>
                  <a:pt x="1975" y="8611"/>
                </a:cubicBezTo>
                <a:cubicBezTo>
                  <a:pt x="2067" y="8397"/>
                  <a:pt x="2091" y="8271"/>
                  <a:pt x="2090" y="7975"/>
                </a:cubicBezTo>
                <a:cubicBezTo>
                  <a:pt x="2089" y="7654"/>
                  <a:pt x="2078" y="7600"/>
                  <a:pt x="1933" y="7228"/>
                </a:cubicBezTo>
                <a:cubicBezTo>
                  <a:pt x="1888" y="7113"/>
                  <a:pt x="1776" y="6964"/>
                  <a:pt x="1718" y="6941"/>
                </a:cubicBezTo>
                <a:cubicBezTo>
                  <a:pt x="1642" y="6911"/>
                  <a:pt x="1735" y="6777"/>
                  <a:pt x="1997" y="6539"/>
                </a:cubicBezTo>
                <a:cubicBezTo>
                  <a:pt x="2336" y="6232"/>
                  <a:pt x="2416" y="6187"/>
                  <a:pt x="2523" y="6239"/>
                </a:cubicBezTo>
                <a:cubicBezTo>
                  <a:pt x="2568" y="6261"/>
                  <a:pt x="2639" y="6336"/>
                  <a:pt x="2680" y="6408"/>
                </a:cubicBezTo>
                <a:cubicBezTo>
                  <a:pt x="2767" y="6556"/>
                  <a:pt x="2800" y="6577"/>
                  <a:pt x="2946" y="6577"/>
                </a:cubicBezTo>
                <a:cubicBezTo>
                  <a:pt x="3026" y="6577"/>
                  <a:pt x="3066" y="6556"/>
                  <a:pt x="3124" y="6488"/>
                </a:cubicBezTo>
                <a:cubicBezTo>
                  <a:pt x="3165" y="6439"/>
                  <a:pt x="3245" y="6357"/>
                  <a:pt x="3302" y="6304"/>
                </a:cubicBezTo>
                <a:lnTo>
                  <a:pt x="3404" y="6208"/>
                </a:lnTo>
                <a:lnTo>
                  <a:pt x="3543" y="6395"/>
                </a:lnTo>
                <a:cubicBezTo>
                  <a:pt x="3620" y="6498"/>
                  <a:pt x="3746" y="6660"/>
                  <a:pt x="3822" y="6756"/>
                </a:cubicBezTo>
                <a:cubicBezTo>
                  <a:pt x="3899" y="6851"/>
                  <a:pt x="3991" y="6978"/>
                  <a:pt x="4028" y="7038"/>
                </a:cubicBezTo>
                <a:cubicBezTo>
                  <a:pt x="4168" y="7260"/>
                  <a:pt x="4252" y="7296"/>
                  <a:pt x="4407" y="7203"/>
                </a:cubicBezTo>
                <a:cubicBezTo>
                  <a:pt x="4453" y="7176"/>
                  <a:pt x="4524" y="7110"/>
                  <a:pt x="4567" y="7057"/>
                </a:cubicBezTo>
                <a:cubicBezTo>
                  <a:pt x="4610" y="7005"/>
                  <a:pt x="4727" y="6877"/>
                  <a:pt x="4825" y="6776"/>
                </a:cubicBezTo>
                <a:cubicBezTo>
                  <a:pt x="4923" y="6674"/>
                  <a:pt x="5046" y="6543"/>
                  <a:pt x="5099" y="6484"/>
                </a:cubicBezTo>
                <a:cubicBezTo>
                  <a:pt x="5151" y="6425"/>
                  <a:pt x="5274" y="6294"/>
                  <a:pt x="5372" y="6193"/>
                </a:cubicBezTo>
                <a:cubicBezTo>
                  <a:pt x="5470" y="6091"/>
                  <a:pt x="5594" y="5960"/>
                  <a:pt x="5647" y="5901"/>
                </a:cubicBezTo>
                <a:cubicBezTo>
                  <a:pt x="5700" y="5842"/>
                  <a:pt x="5780" y="5754"/>
                  <a:pt x="5825" y="5706"/>
                </a:cubicBezTo>
                <a:cubicBezTo>
                  <a:pt x="5911" y="5615"/>
                  <a:pt x="5928" y="5519"/>
                  <a:pt x="5874" y="5436"/>
                </a:cubicBezTo>
                <a:cubicBezTo>
                  <a:pt x="5820" y="5353"/>
                  <a:pt x="5556" y="5005"/>
                  <a:pt x="5364" y="4763"/>
                </a:cubicBezTo>
                <a:cubicBezTo>
                  <a:pt x="5263" y="4637"/>
                  <a:pt x="5180" y="4525"/>
                  <a:pt x="5180" y="4515"/>
                </a:cubicBezTo>
                <a:cubicBezTo>
                  <a:pt x="5180" y="4499"/>
                  <a:pt x="5388" y="4274"/>
                  <a:pt x="5576" y="4086"/>
                </a:cubicBezTo>
                <a:cubicBezTo>
                  <a:pt x="5675" y="3987"/>
                  <a:pt x="5677" y="3882"/>
                  <a:pt x="5585" y="3718"/>
                </a:cubicBezTo>
                <a:cubicBezTo>
                  <a:pt x="5548" y="3651"/>
                  <a:pt x="5518" y="3584"/>
                  <a:pt x="5518" y="3569"/>
                </a:cubicBezTo>
                <a:cubicBezTo>
                  <a:pt x="5518" y="3554"/>
                  <a:pt x="5570" y="3485"/>
                  <a:pt x="5635" y="3415"/>
                </a:cubicBezTo>
                <a:cubicBezTo>
                  <a:pt x="5715" y="3328"/>
                  <a:pt x="5774" y="3288"/>
                  <a:pt x="5825" y="3288"/>
                </a:cubicBezTo>
                <a:cubicBezTo>
                  <a:pt x="5916" y="3288"/>
                  <a:pt x="6076" y="3157"/>
                  <a:pt x="6284" y="2910"/>
                </a:cubicBezTo>
                <a:cubicBezTo>
                  <a:pt x="6369" y="2810"/>
                  <a:pt x="6497" y="2674"/>
                  <a:pt x="6570" y="2607"/>
                </a:cubicBezTo>
                <a:cubicBezTo>
                  <a:pt x="6777" y="2416"/>
                  <a:pt x="7018" y="2158"/>
                  <a:pt x="7256" y="1875"/>
                </a:cubicBezTo>
                <a:cubicBezTo>
                  <a:pt x="7377" y="1732"/>
                  <a:pt x="7536" y="1563"/>
                  <a:pt x="7609" y="1499"/>
                </a:cubicBezTo>
                <a:cubicBezTo>
                  <a:pt x="7769" y="1359"/>
                  <a:pt x="7855" y="1211"/>
                  <a:pt x="7811" y="1159"/>
                </a:cubicBezTo>
                <a:cubicBezTo>
                  <a:pt x="7795" y="1140"/>
                  <a:pt x="7782" y="1100"/>
                  <a:pt x="7782" y="1070"/>
                </a:cubicBezTo>
                <a:cubicBezTo>
                  <a:pt x="7782" y="1040"/>
                  <a:pt x="7657" y="864"/>
                  <a:pt x="7503" y="678"/>
                </a:cubicBezTo>
                <a:cubicBezTo>
                  <a:pt x="7349" y="491"/>
                  <a:pt x="7163" y="262"/>
                  <a:pt x="7090" y="169"/>
                </a:cubicBezTo>
                <a:cubicBezTo>
                  <a:pt x="6980" y="27"/>
                  <a:pt x="6944" y="0"/>
                  <a:pt x="6869" y="0"/>
                </a:cubicBezTo>
                <a:close/>
                <a:moveTo>
                  <a:pt x="1547" y="7028"/>
                </a:moveTo>
                <a:cubicBezTo>
                  <a:pt x="1552" y="7032"/>
                  <a:pt x="1554" y="7041"/>
                  <a:pt x="1556" y="7054"/>
                </a:cubicBezTo>
                <a:cubicBezTo>
                  <a:pt x="1566" y="7129"/>
                  <a:pt x="1611" y="7244"/>
                  <a:pt x="1672" y="7351"/>
                </a:cubicBezTo>
                <a:cubicBezTo>
                  <a:pt x="1698" y="7395"/>
                  <a:pt x="1718" y="7485"/>
                  <a:pt x="1718" y="7551"/>
                </a:cubicBezTo>
                <a:cubicBezTo>
                  <a:pt x="1718" y="7617"/>
                  <a:pt x="1728" y="7684"/>
                  <a:pt x="1741" y="7700"/>
                </a:cubicBezTo>
                <a:cubicBezTo>
                  <a:pt x="1753" y="7716"/>
                  <a:pt x="1770" y="7774"/>
                  <a:pt x="1779" y="7829"/>
                </a:cubicBezTo>
                <a:lnTo>
                  <a:pt x="1794" y="7929"/>
                </a:lnTo>
                <a:lnTo>
                  <a:pt x="1606" y="7929"/>
                </a:lnTo>
                <a:cubicBezTo>
                  <a:pt x="1503" y="7928"/>
                  <a:pt x="1397" y="7913"/>
                  <a:pt x="1372" y="7895"/>
                </a:cubicBezTo>
                <a:cubicBezTo>
                  <a:pt x="1310" y="7853"/>
                  <a:pt x="1054" y="7775"/>
                  <a:pt x="975" y="7775"/>
                </a:cubicBezTo>
                <a:cubicBezTo>
                  <a:pt x="940" y="7775"/>
                  <a:pt x="910" y="7763"/>
                  <a:pt x="910" y="7748"/>
                </a:cubicBezTo>
                <a:cubicBezTo>
                  <a:pt x="910" y="7717"/>
                  <a:pt x="1133" y="7415"/>
                  <a:pt x="1206" y="7346"/>
                </a:cubicBezTo>
                <a:cubicBezTo>
                  <a:pt x="1233" y="7320"/>
                  <a:pt x="1322" y="7231"/>
                  <a:pt x="1403" y="7147"/>
                </a:cubicBezTo>
                <a:cubicBezTo>
                  <a:pt x="1497" y="7049"/>
                  <a:pt x="1532" y="7016"/>
                  <a:pt x="1547" y="7028"/>
                </a:cubicBezTo>
                <a:close/>
                <a:moveTo>
                  <a:pt x="1547" y="8334"/>
                </a:moveTo>
                <a:cubicBezTo>
                  <a:pt x="1549" y="8325"/>
                  <a:pt x="1564" y="8330"/>
                  <a:pt x="1593" y="8339"/>
                </a:cubicBezTo>
                <a:cubicBezTo>
                  <a:pt x="1626" y="8350"/>
                  <a:pt x="1667" y="8359"/>
                  <a:pt x="1683" y="8359"/>
                </a:cubicBezTo>
                <a:cubicBezTo>
                  <a:pt x="1706" y="8360"/>
                  <a:pt x="1706" y="8377"/>
                  <a:pt x="1683" y="8435"/>
                </a:cubicBezTo>
                <a:cubicBezTo>
                  <a:pt x="1645" y="8533"/>
                  <a:pt x="1637" y="8533"/>
                  <a:pt x="1581" y="8417"/>
                </a:cubicBezTo>
                <a:cubicBezTo>
                  <a:pt x="1558" y="8369"/>
                  <a:pt x="1546" y="8344"/>
                  <a:pt x="1547" y="8334"/>
                </a:cubicBezTo>
                <a:close/>
                <a:moveTo>
                  <a:pt x="6869" y="10868"/>
                </a:moveTo>
                <a:cubicBezTo>
                  <a:pt x="6882" y="10871"/>
                  <a:pt x="6897" y="10878"/>
                  <a:pt x="6915" y="10890"/>
                </a:cubicBezTo>
                <a:cubicBezTo>
                  <a:pt x="6962" y="10919"/>
                  <a:pt x="6991" y="10965"/>
                  <a:pt x="6978" y="10989"/>
                </a:cubicBezTo>
                <a:cubicBezTo>
                  <a:pt x="6965" y="11014"/>
                  <a:pt x="7016" y="11067"/>
                  <a:pt x="7092" y="11109"/>
                </a:cubicBezTo>
                <a:cubicBezTo>
                  <a:pt x="7365" y="11257"/>
                  <a:pt x="7684" y="11391"/>
                  <a:pt x="7706" y="11365"/>
                </a:cubicBezTo>
                <a:cubicBezTo>
                  <a:pt x="7718" y="11351"/>
                  <a:pt x="7754" y="11363"/>
                  <a:pt x="7785" y="11393"/>
                </a:cubicBezTo>
                <a:cubicBezTo>
                  <a:pt x="7816" y="11424"/>
                  <a:pt x="7841" y="11434"/>
                  <a:pt x="7841" y="11415"/>
                </a:cubicBezTo>
                <a:cubicBezTo>
                  <a:pt x="7841" y="11396"/>
                  <a:pt x="7897" y="11426"/>
                  <a:pt x="7964" y="11483"/>
                </a:cubicBezTo>
                <a:cubicBezTo>
                  <a:pt x="8032" y="11539"/>
                  <a:pt x="8103" y="11586"/>
                  <a:pt x="8124" y="11586"/>
                </a:cubicBezTo>
                <a:cubicBezTo>
                  <a:pt x="8241" y="11586"/>
                  <a:pt x="8252" y="11705"/>
                  <a:pt x="8158" y="11945"/>
                </a:cubicBezTo>
                <a:cubicBezTo>
                  <a:pt x="8104" y="12082"/>
                  <a:pt x="8044" y="12212"/>
                  <a:pt x="8025" y="12233"/>
                </a:cubicBezTo>
                <a:cubicBezTo>
                  <a:pt x="8005" y="12254"/>
                  <a:pt x="7847" y="12189"/>
                  <a:pt x="7673" y="12089"/>
                </a:cubicBezTo>
                <a:cubicBezTo>
                  <a:pt x="7499" y="11989"/>
                  <a:pt x="7180" y="11814"/>
                  <a:pt x="6964" y="11698"/>
                </a:cubicBezTo>
                <a:cubicBezTo>
                  <a:pt x="6604" y="11505"/>
                  <a:pt x="6577" y="11479"/>
                  <a:pt x="6619" y="11387"/>
                </a:cubicBezTo>
                <a:cubicBezTo>
                  <a:pt x="6658" y="11300"/>
                  <a:pt x="6676" y="11294"/>
                  <a:pt x="6757" y="11347"/>
                </a:cubicBezTo>
                <a:cubicBezTo>
                  <a:pt x="6808" y="11381"/>
                  <a:pt x="6866" y="11409"/>
                  <a:pt x="6884" y="11410"/>
                </a:cubicBezTo>
                <a:cubicBezTo>
                  <a:pt x="6903" y="11411"/>
                  <a:pt x="6935" y="11447"/>
                  <a:pt x="6957" y="11488"/>
                </a:cubicBezTo>
                <a:cubicBezTo>
                  <a:pt x="6993" y="11554"/>
                  <a:pt x="7003" y="11554"/>
                  <a:pt x="7040" y="11488"/>
                </a:cubicBezTo>
                <a:cubicBezTo>
                  <a:pt x="7107" y="11368"/>
                  <a:pt x="7092" y="11345"/>
                  <a:pt x="6915" y="11289"/>
                </a:cubicBezTo>
                <a:cubicBezTo>
                  <a:pt x="6823" y="11260"/>
                  <a:pt x="6741" y="11219"/>
                  <a:pt x="6731" y="11200"/>
                </a:cubicBezTo>
                <a:cubicBezTo>
                  <a:pt x="6722" y="11180"/>
                  <a:pt x="6740" y="11091"/>
                  <a:pt x="6772" y="11001"/>
                </a:cubicBezTo>
                <a:cubicBezTo>
                  <a:pt x="6810" y="10894"/>
                  <a:pt x="6830" y="10859"/>
                  <a:pt x="6869" y="1086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56" name="Arrow"/>
          <p:cNvSpPr/>
          <p:nvPr/>
        </p:nvSpPr>
        <p:spPr>
          <a:xfrm rot="16800000">
            <a:off x="5111672" y="11908936"/>
            <a:ext cx="1514235" cy="1066624"/>
          </a:xfrm>
          <a:prstGeom prst="rightArrow">
            <a:avLst>
              <a:gd name="adj1" fmla="val 31166"/>
              <a:gd name="adj2" fmla="val 66678"/>
            </a:avLst>
          </a:prstGeom>
          <a:solidFill>
            <a:srgbClr val="012F7B"/>
          </a:solidFill>
          <a:ln w="50800">
            <a:solidFill>
              <a:srgbClr val="D9C9FE"/>
            </a:solidFill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57" name="Line"/>
          <p:cNvSpPr/>
          <p:nvPr/>
        </p:nvSpPr>
        <p:spPr>
          <a:xfrm>
            <a:off x="980179" y="10321513"/>
            <a:ext cx="3459225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458" name="Scattered particle distribution be described as x/y sinusoidal terms in φ…"/>
          <p:cNvSpPr txBox="1"/>
          <p:nvPr/>
        </p:nvSpPr>
        <p:spPr>
          <a:xfrm>
            <a:off x="642020" y="3029320"/>
            <a:ext cx="8380186" cy="3380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444500" indent="-444500">
              <a:buSzPct val="123000"/>
              <a:buChar char="•"/>
              <a:defRPr sz="3500">
                <a:solidFill>
                  <a:srgbClr val="011D57"/>
                </a:solidFill>
              </a:defRPr>
            </a:pPr>
            <a:r>
              <a:rPr lang="en-GB" sz="3900" noProof="0" dirty="0"/>
              <a:t>Scattered particle distribution be described as x/y sinusoidal terms in </a:t>
            </a:r>
            <a:r>
              <a:rPr lang="en-GB" sz="3900" b="0" noProof="0" dirty="0">
                <a:solidFill>
                  <a:schemeClr val="accent4">
                    <a:lumMod val="50000"/>
                  </a:schemeClr>
                </a:solidFill>
                <a:effectLst/>
              </a:rPr>
              <a:t>Φ</a:t>
            </a:r>
            <a:r>
              <a:rPr lang="en-GB" sz="3900" b="0" i="0" noProof="0" dirty="0">
                <a:solidFill>
                  <a:schemeClr val="accent4">
                    <a:lumMod val="50000"/>
                  </a:schemeClr>
                </a:solidFill>
                <a:effectLst/>
              </a:rPr>
              <a:t> </a:t>
            </a:r>
          </a:p>
          <a:p>
            <a:pPr marL="444500" indent="-444500">
              <a:buSzPct val="123000"/>
              <a:buChar char="•"/>
              <a:defRPr sz="3500">
                <a:solidFill>
                  <a:srgbClr val="011D57"/>
                </a:solidFill>
              </a:defRPr>
            </a:pPr>
            <a:r>
              <a:rPr lang="en-GB" sz="3900" noProof="0" dirty="0"/>
              <a:t>Results in a spin dependent asymmetry in </a:t>
            </a:r>
            <a:r>
              <a:rPr lang="en-GB" sz="3900" b="0" i="0" noProof="0" dirty="0">
                <a:solidFill>
                  <a:schemeClr val="accent4">
                    <a:lumMod val="50000"/>
                  </a:schemeClr>
                </a:solidFill>
                <a:effectLst/>
              </a:rPr>
              <a:t>Φ</a:t>
            </a:r>
            <a:endParaRPr lang="en-GB" sz="3900" noProof="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59" name="Untitled video - Made with Clipchamp.mp4" descr="Untitled video - Made with Clipchamp.mp4"/>
          <p:cNvPicPr>
            <a:picLocks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31"/>
                </p14:media>
              </p:ext>
            </p:extLst>
          </p:nvPr>
        </p:nvPicPr>
        <p:blipFill>
          <a:blip r:embed="rId7"/>
          <a:srcRect l="45" r="45"/>
          <a:stretch/>
        </p:blipFill>
        <p:spPr>
          <a:xfrm>
            <a:off x="9679665" y="3180819"/>
            <a:ext cx="14135101" cy="7950995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sp>
        <p:nvSpPr>
          <p:cNvPr id="2" name="View inside the target chamber.…">
            <a:extLst>
              <a:ext uri="{FF2B5EF4-FFF2-40B4-BE49-F238E27FC236}">
                <a16:creationId xmlns:a16="http://schemas.microsoft.com/office/drawing/2014/main" id="{21C79804-07CA-D18A-22C4-F5C81BE78710}"/>
              </a:ext>
            </a:extLst>
          </p:cNvPr>
          <p:cNvSpPr/>
          <p:nvPr/>
        </p:nvSpPr>
        <p:spPr>
          <a:xfrm>
            <a:off x="7137462" y="11254699"/>
            <a:ext cx="2358961" cy="6986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6200" tIns="76200" rIns="76200" bIns="76200" numCol="1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lang="en-GB" noProof="0" dirty="0"/>
              <a:t>Hadron arm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0A4C7E-10D6-B0D3-0326-112D5F0E9349}"/>
              </a:ext>
            </a:extLst>
          </p:cNvPr>
          <p:cNvSpPr txBox="1"/>
          <p:nvPr/>
        </p:nvSpPr>
        <p:spPr>
          <a:xfrm>
            <a:off x="2687568" y="8230429"/>
            <a:ext cx="2524539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lang="en-GB" noProof="0" dirty="0"/>
              <a:t>Electron arm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DA91E9-F7BC-9C83-0B48-4140F638230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F016EF-257C-81E6-E2F6-0944C67C4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HUGS 2025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5" fill="hold"/>
                                        <p:tgtEl>
                                          <p:spTgt spid="4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5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9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3" objId="459"/>
        <p14:stopEvt time="24984" objId="459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Polarimetery techniqu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7030A0"/>
          </a:solidFill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dirty="0"/>
              <a:t>Bonus: </a:t>
            </a:r>
            <a:r>
              <a:rPr lang="en-GB" noProof="0" dirty="0"/>
              <a:t>Obtaining polarisation components</a:t>
            </a:r>
          </a:p>
        </p:txBody>
      </p:sp>
      <p:sp>
        <p:nvSpPr>
          <p:cNvPr id="513" name="TransformFitScatterPlot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lang="en-GB"/>
              <a:t>From the asymmetry</a:t>
            </a:r>
            <a:endParaRPr/>
          </a:p>
        </p:txBody>
      </p:sp>
      <p:pic>
        <p:nvPicPr>
          <p:cNvPr id="515" name="GLA_logo-white.png" descr="GLA_logo-whit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6" name="equation.pdf"/>
              <p:cNvSpPr txBox="1"/>
              <p:nvPr/>
            </p:nvSpPr>
            <p:spPr>
              <a:xfrm>
                <a:off x="2684509" y="14596045"/>
                <a:ext cx="14945261" cy="128393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(1+</m:t>
                      </m:r>
                      <m:sSub>
                        <m:sSubPr>
                          <m:ctrlP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)−</m:t>
                      </m:r>
                      <m:sSub>
                        <m:sSubPr>
                          <m:ctrlP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GB" sz="4700" noProof="0" dirty="0">
                  <a:solidFill>
                    <a:srgbClr val="93E3FD"/>
                  </a:solidFill>
                </a:endParaRPr>
              </a:p>
            </p:txBody>
          </p:sp>
        </mc:Choice>
        <mc:Fallback xmlns="">
          <p:sp>
            <p:nvSpPr>
              <p:cNvPr id="516" name="equation.pdf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4509" y="14596045"/>
                <a:ext cx="14945261" cy="1283933"/>
              </a:xfrm>
              <a:prstGeom prst="rect">
                <a:avLst/>
              </a:prstGeom>
              <a:blipFill>
                <a:blip r:embed="rId5"/>
                <a:stretch>
                  <a:fillRect l="-41" r="-8728" b="-710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7" name="By measuring both +/- helicity states and subtracting them, many false asymmetry contributions cancel…"/>
          <p:cNvSpPr txBox="1"/>
          <p:nvPr/>
        </p:nvSpPr>
        <p:spPr>
          <a:xfrm>
            <a:off x="634764" y="3333704"/>
            <a:ext cx="9893300" cy="3380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44500" indent="-444500">
              <a:buSzPct val="123000"/>
              <a:buChar char="•"/>
              <a:defRPr sz="3500">
                <a:solidFill>
                  <a:srgbClr val="011D57"/>
                </a:solidFill>
              </a:defRPr>
            </a:pPr>
            <a:r>
              <a:rPr lang="en-GB" sz="3900" dirty="0"/>
              <a:t>We</a:t>
            </a:r>
            <a:r>
              <a:rPr sz="3900" dirty="0"/>
              <a:t> </a:t>
            </a:r>
            <a:r>
              <a:rPr lang="en-GB" sz="3900" dirty="0"/>
              <a:t>measure</a:t>
            </a:r>
            <a:r>
              <a:rPr sz="3900" dirty="0"/>
              <a:t> both +/- </a:t>
            </a:r>
            <a:r>
              <a:rPr lang="en-GB" sz="3900" dirty="0"/>
              <a:t>beam </a:t>
            </a:r>
            <a:r>
              <a:rPr sz="3900" dirty="0"/>
              <a:t>helicity and </a:t>
            </a:r>
            <a:r>
              <a:rPr lang="en-GB" sz="3900" dirty="0"/>
              <a:t>take their difference to remove </a:t>
            </a:r>
            <a:r>
              <a:rPr sz="3900" dirty="0"/>
              <a:t>many false asymmetry contributions</a:t>
            </a:r>
            <a:endParaRPr lang="en-GB" sz="3900" dirty="0"/>
          </a:p>
          <a:p>
            <a:pPr marL="444500" indent="-444500">
              <a:buSzPct val="123000"/>
              <a:buChar char="•"/>
              <a:defRPr sz="3500">
                <a:solidFill>
                  <a:srgbClr val="011D57"/>
                </a:solidFill>
              </a:defRPr>
            </a:pPr>
            <a:r>
              <a:rPr sz="3900" dirty="0"/>
              <a:t>Then the </a:t>
            </a:r>
            <a:r>
              <a:rPr sz="3900" dirty="0" err="1"/>
              <a:t>polarisation</a:t>
            </a:r>
            <a:r>
              <a:rPr sz="3900" dirty="0"/>
              <a:t> in x*,y* can be extracted </a:t>
            </a:r>
          </a:p>
        </p:txBody>
      </p:sp>
      <p:grpSp>
        <p:nvGrpSpPr>
          <p:cNvPr id="524" name="Group"/>
          <p:cNvGrpSpPr/>
          <p:nvPr/>
        </p:nvGrpSpPr>
        <p:grpSpPr>
          <a:xfrm>
            <a:off x="5624615" y="9157847"/>
            <a:ext cx="16177385" cy="3572384"/>
            <a:chOff x="0" y="0"/>
            <a:chExt cx="16177382" cy="3572382"/>
          </a:xfrm>
        </p:grpSpPr>
        <p:grpSp>
          <p:nvGrpSpPr>
            <p:cNvPr id="520" name="Picture 11"/>
            <p:cNvGrpSpPr/>
            <p:nvPr/>
          </p:nvGrpSpPr>
          <p:grpSpPr>
            <a:xfrm>
              <a:off x="1931537" y="1577290"/>
              <a:ext cx="4460368" cy="1866748"/>
              <a:chOff x="0" y="0"/>
              <a:chExt cx="4460366" cy="1866746"/>
            </a:xfrm>
          </p:grpSpPr>
          <p:sp>
            <p:nvSpPr>
              <p:cNvPr id="518" name="Rectangle"/>
              <p:cNvSpPr/>
              <p:nvPr/>
            </p:nvSpPr>
            <p:spPr>
              <a:xfrm>
                <a:off x="0" y="0"/>
                <a:ext cx="4460367" cy="1866747"/>
              </a:xfrm>
              <a:prstGeom prst="rect">
                <a:avLst/>
              </a:pr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lnSpc>
                    <a:spcPct val="100000"/>
                  </a:lnSpc>
                  <a:spcBef>
                    <a:spcPts val="0"/>
                  </a:spcBef>
                  <a:defRPr sz="3600">
                    <a:solidFill>
                      <a:srgbClr val="003865"/>
                    </a:solidFill>
                    <a:latin typeface="Neue Haas Grotesk Text Pro"/>
                    <a:ea typeface="Neue Haas Grotesk Text Pro"/>
                    <a:cs typeface="Neue Haas Grotesk Text Pro"/>
                    <a:sym typeface="Neue Haas Grotesk Text Pro"/>
                  </a:defRPr>
                </a:pPr>
                <a:endParaRPr lang="en-GB" noProof="0" dirty="0"/>
              </a:p>
            </p:txBody>
          </p:sp>
          <p:pic>
            <p:nvPicPr>
              <p:cNvPr id="519" name="image31.png" descr="image31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4460367" cy="1866747"/>
              </a:xfrm>
              <a:prstGeom prst="rect">
                <a:avLst/>
              </a:prstGeom>
              <a:ln w="12700" cap="flat">
                <a:solidFill>
                  <a:srgbClr val="00843D"/>
                </a:solidFill>
                <a:prstDash val="solid"/>
                <a:round/>
              </a:ln>
              <a:effectLst/>
            </p:spPr>
          </p:pic>
        </p:grpSp>
        <p:pic>
          <p:nvPicPr>
            <p:cNvPr id="521" name="Picture 2" descr="Picture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10643" y="1448944"/>
              <a:ext cx="8966740" cy="2123439"/>
            </a:xfrm>
            <a:prstGeom prst="rect">
              <a:avLst/>
            </a:prstGeom>
            <a:ln w="12700" cap="flat">
              <a:solidFill>
                <a:srgbClr val="00843D"/>
              </a:solidFill>
              <a:prstDash val="solid"/>
              <a:round/>
            </a:ln>
            <a:effectLst/>
          </p:spPr>
        </p:pic>
        <p:sp>
          <p:nvSpPr>
            <p:cNvPr id="528" name="Straight Arrow Connector 9"/>
            <p:cNvSpPr/>
            <p:nvPr/>
          </p:nvSpPr>
          <p:spPr>
            <a:xfrm>
              <a:off x="0" y="0"/>
              <a:ext cx="2604019" cy="1570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0"/>
                  </a:lnTo>
                </a:path>
              </a:pathLst>
            </a:custGeom>
            <a:noFill/>
            <a:ln w="63500" cap="flat">
              <a:solidFill>
                <a:srgbClr val="169C9A"/>
              </a:solidFill>
              <a:prstDash val="solid"/>
              <a:miter lim="800000"/>
              <a:headEnd type="triangle" w="med" len="med"/>
            </a:ln>
            <a:effectLst/>
          </p:spPr>
          <p:txBody>
            <a:bodyPr/>
            <a:lstStyle/>
            <a:p>
              <a:endParaRPr lang="en-GB" noProof="0" dirty="0"/>
            </a:p>
          </p:txBody>
        </p:sp>
        <p:sp>
          <p:nvSpPr>
            <p:cNvPr id="529" name="Straight Arrow Connector 9"/>
            <p:cNvSpPr/>
            <p:nvPr/>
          </p:nvSpPr>
          <p:spPr>
            <a:xfrm>
              <a:off x="6398365" y="2510663"/>
              <a:ext cx="80593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</a:path>
              </a:pathLst>
            </a:custGeom>
            <a:noFill/>
            <a:ln w="63500" cap="flat">
              <a:solidFill>
                <a:srgbClr val="169C9A"/>
              </a:solidFill>
              <a:prstDash val="solid"/>
              <a:miter lim="800000"/>
              <a:headEnd type="triangle" w="med" len="med"/>
            </a:ln>
            <a:effectLst/>
          </p:spPr>
          <p:txBody>
            <a:bodyPr/>
            <a:lstStyle/>
            <a:p>
              <a:endParaRPr lang="en-GB" noProof="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5" name="Slide bullet text"/>
              <p:cNvSpPr txBox="1">
                <a:spLocks noGrp="1"/>
              </p:cNvSpPr>
              <p:nvPr>
                <p:ph type="body" sz="quarter" idx="1"/>
              </p:nvPr>
            </p:nvSpPr>
            <p:spPr>
              <a:xfrm>
                <a:off x="721169" y="8066158"/>
                <a:ext cx="9806895" cy="2183380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4E7A27"/>
                </a:solidFill>
              </a:ln>
            </p:spPr>
            <p:txBody>
              <a:bodyPr lIns="91439" tIns="91439" rIns="91439" bIns="91439" anchor="ctr"/>
              <a:lstStyle>
                <a:lvl1pPr marL="0" indent="0" algn="ctr">
                  <a:buSzTx/>
                  <a:buNone/>
                  <a:defRPr sz="3500">
                    <a:solidFill>
                      <a:srgbClr val="000000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42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GB" sz="42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GB" sz="42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42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42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GB" sz="42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GB" sz="42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GB" sz="42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42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GB" sz="42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GB" sz="42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42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GB" sz="42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GB" sz="42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sz="42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42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GB" sz="42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den>
                      </m:f>
                      <m:r>
                        <a:rPr lang="en-GB" sz="42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42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2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h𝐴</m:t>
                          </m:r>
                        </m:e>
                        <m:sub>
                          <m:r>
                            <a:rPr lang="en-GB" sz="42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sSubSup>
                        <m:sSubSupPr>
                          <m:ctrlPr>
                            <a:rPr lang="en-GB" sz="42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42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42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sz="42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GB" sz="42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GB" sz="42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GB" sz="42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42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42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𝜗</m:t>
                          </m:r>
                        </m:e>
                      </m:func>
                      <m:r>
                        <a:rPr lang="en-GB" sz="42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GB" sz="42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42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sz="42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GB" sz="42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func>
                        <m:funcPr>
                          <m:ctrlPr>
                            <a:rPr lang="en-GB" sz="42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42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42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𝜗</m:t>
                          </m:r>
                        </m:e>
                      </m:func>
                      <m:r>
                        <a:rPr lang="en-GB" sz="42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noProof="0" dirty="0"/>
              </a:p>
            </p:txBody>
          </p:sp>
        </mc:Choice>
        <mc:Fallback xmlns="">
          <p:sp>
            <p:nvSpPr>
              <p:cNvPr id="525" name="Slide bullet text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"/>
              </p:nvPr>
            </p:nvSpPr>
            <p:spPr>
              <a:xfrm>
                <a:off x="721169" y="8066158"/>
                <a:ext cx="9806895" cy="218338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5400">
                <a:solidFill>
                  <a:srgbClr val="4E7A27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6" name="TransformFitScatterPlot" descr="TransformFitScatterPlot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35460" y="2230246"/>
            <a:ext cx="12780327" cy="7188930"/>
          </a:xfrm>
          <a:prstGeom prst="rect">
            <a:avLst/>
          </a:prstGeom>
        </p:spPr>
      </p:pic>
      <p:pic>
        <p:nvPicPr>
          <p:cNvPr id="527" name="image28.png" descr="image28.png"/>
          <p:cNvPicPr>
            <a:picLocks/>
          </p:cNvPicPr>
          <p:nvPr/>
        </p:nvPicPr>
        <p:blipFill>
          <a:blip r:embed="rId10">
            <a:alphaModFix amt="74000"/>
          </a:blip>
          <a:stretch>
            <a:fillRect/>
          </a:stretch>
        </p:blipFill>
        <p:spPr>
          <a:xfrm>
            <a:off x="11450500" y="2403856"/>
            <a:ext cx="2955474" cy="1676401"/>
          </a:xfrm>
          <a:prstGeom prst="rect">
            <a:avLst/>
          </a:prstGeom>
          <a:effectLst>
            <a:reflection stA="12000" endPos="40000" dir="5400000" sy="-100000" algn="bl" rotWithShape="0"/>
          </a:effectLst>
        </p:spPr>
      </p:pic>
      <p:sp>
        <p:nvSpPr>
          <p:cNvPr id="4" name="Shape">
            <a:extLst>
              <a:ext uri="{FF2B5EF4-FFF2-40B4-BE49-F238E27FC236}">
                <a16:creationId xmlns:a16="http://schemas.microsoft.com/office/drawing/2014/main" id="{EDF15917-46B1-F662-00A4-750BB9F9D1E1}"/>
              </a:ext>
            </a:extLst>
          </p:cNvPr>
          <p:cNvSpPr/>
          <p:nvPr/>
        </p:nvSpPr>
        <p:spPr>
          <a:xfrm rot="10800000">
            <a:off x="7896041" y="2269113"/>
            <a:ext cx="365916" cy="9010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21600" extrusionOk="0">
                <a:moveTo>
                  <a:pt x="9839" y="0"/>
                </a:moveTo>
                <a:lnTo>
                  <a:pt x="3025" y="6750"/>
                </a:lnTo>
                <a:lnTo>
                  <a:pt x="6574" y="6750"/>
                </a:lnTo>
                <a:lnTo>
                  <a:pt x="6574" y="8037"/>
                </a:lnTo>
                <a:cubicBezTo>
                  <a:pt x="5226" y="8248"/>
                  <a:pt x="3961" y="8569"/>
                  <a:pt x="2883" y="9049"/>
                </a:cubicBezTo>
                <a:cubicBezTo>
                  <a:pt x="-961" y="10763"/>
                  <a:pt x="-961" y="13537"/>
                  <a:pt x="2883" y="15251"/>
                </a:cubicBezTo>
                <a:cubicBezTo>
                  <a:pt x="3961" y="15731"/>
                  <a:pt x="5226" y="16052"/>
                  <a:pt x="6574" y="16263"/>
                </a:cubicBezTo>
                <a:lnTo>
                  <a:pt x="6574" y="21600"/>
                </a:lnTo>
                <a:lnTo>
                  <a:pt x="13104" y="21600"/>
                </a:lnTo>
                <a:lnTo>
                  <a:pt x="13104" y="16263"/>
                </a:lnTo>
                <a:cubicBezTo>
                  <a:pt x="14452" y="16052"/>
                  <a:pt x="15717" y="15731"/>
                  <a:pt x="16795" y="15251"/>
                </a:cubicBezTo>
                <a:cubicBezTo>
                  <a:pt x="20639" y="13537"/>
                  <a:pt x="20639" y="10763"/>
                  <a:pt x="16795" y="9049"/>
                </a:cubicBezTo>
                <a:cubicBezTo>
                  <a:pt x="15717" y="8569"/>
                  <a:pt x="14452" y="8248"/>
                  <a:pt x="13104" y="8037"/>
                </a:cubicBezTo>
                <a:lnTo>
                  <a:pt x="13104" y="6750"/>
                </a:lnTo>
                <a:lnTo>
                  <a:pt x="16653" y="6750"/>
                </a:lnTo>
                <a:lnTo>
                  <a:pt x="9839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29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5" name="Circle">
            <a:extLst>
              <a:ext uri="{FF2B5EF4-FFF2-40B4-BE49-F238E27FC236}">
                <a16:creationId xmlns:a16="http://schemas.microsoft.com/office/drawing/2014/main" id="{B4DF4593-E64A-E394-ECC4-35E92EBE158B}"/>
              </a:ext>
            </a:extLst>
          </p:cNvPr>
          <p:cNvSpPr/>
          <p:nvPr/>
        </p:nvSpPr>
        <p:spPr>
          <a:xfrm>
            <a:off x="7910135" y="2501226"/>
            <a:ext cx="330200" cy="3302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GB" sz="1200" noProof="0" dirty="0"/>
              <a:t>e</a:t>
            </a:r>
            <a:r>
              <a:rPr lang="en-GB" sz="1200" baseline="30000" noProof="0" dirty="0"/>
              <a:t>-</a:t>
            </a:r>
          </a:p>
        </p:txBody>
      </p:sp>
      <p:sp>
        <p:nvSpPr>
          <p:cNvPr id="6" name="Shape">
            <a:extLst>
              <a:ext uri="{FF2B5EF4-FFF2-40B4-BE49-F238E27FC236}">
                <a16:creationId xmlns:a16="http://schemas.microsoft.com/office/drawing/2014/main" id="{930887F1-B860-F634-FD89-D2035FF809BC}"/>
              </a:ext>
            </a:extLst>
          </p:cNvPr>
          <p:cNvSpPr/>
          <p:nvPr/>
        </p:nvSpPr>
        <p:spPr>
          <a:xfrm>
            <a:off x="8279815" y="2181240"/>
            <a:ext cx="365916" cy="9010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21600" extrusionOk="0">
                <a:moveTo>
                  <a:pt x="9839" y="0"/>
                </a:moveTo>
                <a:lnTo>
                  <a:pt x="3025" y="6750"/>
                </a:lnTo>
                <a:lnTo>
                  <a:pt x="6574" y="6750"/>
                </a:lnTo>
                <a:lnTo>
                  <a:pt x="6574" y="8037"/>
                </a:lnTo>
                <a:cubicBezTo>
                  <a:pt x="5226" y="8248"/>
                  <a:pt x="3961" y="8569"/>
                  <a:pt x="2883" y="9049"/>
                </a:cubicBezTo>
                <a:cubicBezTo>
                  <a:pt x="-961" y="10763"/>
                  <a:pt x="-961" y="13537"/>
                  <a:pt x="2883" y="15251"/>
                </a:cubicBezTo>
                <a:cubicBezTo>
                  <a:pt x="3961" y="15731"/>
                  <a:pt x="5226" y="16052"/>
                  <a:pt x="6574" y="16263"/>
                </a:cubicBezTo>
                <a:lnTo>
                  <a:pt x="6574" y="21600"/>
                </a:lnTo>
                <a:lnTo>
                  <a:pt x="13104" y="21600"/>
                </a:lnTo>
                <a:lnTo>
                  <a:pt x="13104" y="16263"/>
                </a:lnTo>
                <a:cubicBezTo>
                  <a:pt x="14452" y="16052"/>
                  <a:pt x="15717" y="15731"/>
                  <a:pt x="16795" y="15251"/>
                </a:cubicBezTo>
                <a:cubicBezTo>
                  <a:pt x="20639" y="13537"/>
                  <a:pt x="20639" y="10763"/>
                  <a:pt x="16795" y="9049"/>
                </a:cubicBezTo>
                <a:cubicBezTo>
                  <a:pt x="15717" y="8569"/>
                  <a:pt x="14452" y="8248"/>
                  <a:pt x="13104" y="8037"/>
                </a:cubicBezTo>
                <a:lnTo>
                  <a:pt x="13104" y="6750"/>
                </a:lnTo>
                <a:lnTo>
                  <a:pt x="16653" y="6750"/>
                </a:lnTo>
                <a:lnTo>
                  <a:pt x="9839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29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7" name="Circle">
            <a:extLst>
              <a:ext uri="{FF2B5EF4-FFF2-40B4-BE49-F238E27FC236}">
                <a16:creationId xmlns:a16="http://schemas.microsoft.com/office/drawing/2014/main" id="{5ED2F094-AAEA-548D-87B5-830A72DA27B6}"/>
              </a:ext>
            </a:extLst>
          </p:cNvPr>
          <p:cNvSpPr/>
          <p:nvPr/>
        </p:nvSpPr>
        <p:spPr>
          <a:xfrm>
            <a:off x="8297673" y="2523654"/>
            <a:ext cx="330200" cy="3302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GB" sz="1200" noProof="0" dirty="0"/>
              <a:t>e</a:t>
            </a:r>
            <a:r>
              <a:rPr lang="en-GB" sz="1200" baseline="30000" noProof="0" dirty="0"/>
              <a:t>-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FF8F12-21C9-F61F-EA2C-9596A586049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224376-B9F1-6633-1ABB-15124FCA8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HUGS 2025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5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26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6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526"/>
        <p14:playEvt time="24033" objId="526"/>
        <p14:stopEvt time="29117" objId="526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E2843-C037-A728-5011-4ABFCB26C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Charge Exchange Polarimeter">
            <a:extLst>
              <a:ext uri="{FF2B5EF4-FFF2-40B4-BE49-F238E27FC236}">
                <a16:creationId xmlns:a16="http://schemas.microsoft.com/office/drawing/2014/main" id="{E68ADF40-C2F8-AD97-712F-798E12E74E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noProof="0" dirty="0" err="1"/>
              <a:t>GEn</a:t>
            </a:r>
            <a:r>
              <a:rPr lang="en-GB" noProof="0" dirty="0"/>
              <a:t>-RP Polarimeter</a:t>
            </a:r>
          </a:p>
        </p:txBody>
      </p:sp>
      <p:sp>
        <p:nvSpPr>
          <p:cNvPr id="464" name="Polarimeter">
            <a:extLst>
              <a:ext uri="{FF2B5EF4-FFF2-40B4-BE49-F238E27FC236}">
                <a16:creationId xmlns:a16="http://schemas.microsoft.com/office/drawing/2014/main" id="{954A5467-DBC9-231C-3081-B35DCB8156B1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r>
              <a:rPr lang="en-GB" noProof="0" dirty="0"/>
              <a:t>Charge-exchange</a:t>
            </a:r>
          </a:p>
        </p:txBody>
      </p:sp>
      <p:pic>
        <p:nvPicPr>
          <p:cNvPr id="466" name="GLA_logo-white.png" descr="GLA_logo-white.png">
            <a:extLst>
              <a:ext uri="{FF2B5EF4-FFF2-40B4-BE49-F238E27FC236}">
                <a16:creationId xmlns:a16="http://schemas.microsoft.com/office/drawing/2014/main" id="{97E94D2D-A858-BBE0-A3DC-824F75497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7" name="planview_CE (2).png" descr="planview_CE (2).png">
            <a:extLst>
              <a:ext uri="{FF2B5EF4-FFF2-40B4-BE49-F238E27FC236}">
                <a16:creationId xmlns:a16="http://schemas.microsoft.com/office/drawing/2014/main" id="{AD7923DF-A2B0-3154-AEC4-895B3AD79C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164" t="2834" r="4630" b="2323"/>
          <a:stretch>
            <a:fillRect/>
          </a:stretch>
        </p:blipFill>
        <p:spPr>
          <a:xfrm>
            <a:off x="3324393" y="8385298"/>
            <a:ext cx="6111481" cy="51753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869" y="0"/>
                </a:moveTo>
                <a:cubicBezTo>
                  <a:pt x="6751" y="0"/>
                  <a:pt x="6662" y="70"/>
                  <a:pt x="6444" y="326"/>
                </a:cubicBezTo>
                <a:cubicBezTo>
                  <a:pt x="6344" y="443"/>
                  <a:pt x="6229" y="568"/>
                  <a:pt x="6187" y="605"/>
                </a:cubicBezTo>
                <a:cubicBezTo>
                  <a:pt x="6146" y="641"/>
                  <a:pt x="5975" y="823"/>
                  <a:pt x="5808" y="1007"/>
                </a:cubicBezTo>
                <a:cubicBezTo>
                  <a:pt x="5642" y="1191"/>
                  <a:pt x="5385" y="1471"/>
                  <a:pt x="5238" y="1628"/>
                </a:cubicBezTo>
                <a:cubicBezTo>
                  <a:pt x="4963" y="1921"/>
                  <a:pt x="4919" y="1982"/>
                  <a:pt x="4919" y="2080"/>
                </a:cubicBezTo>
                <a:cubicBezTo>
                  <a:pt x="4919" y="2134"/>
                  <a:pt x="4698" y="2428"/>
                  <a:pt x="4658" y="2428"/>
                </a:cubicBezTo>
                <a:cubicBezTo>
                  <a:pt x="4648" y="2428"/>
                  <a:pt x="4596" y="2386"/>
                  <a:pt x="4542" y="2335"/>
                </a:cubicBezTo>
                <a:cubicBezTo>
                  <a:pt x="4401" y="2203"/>
                  <a:pt x="4310" y="2213"/>
                  <a:pt x="4122" y="2378"/>
                </a:cubicBezTo>
                <a:cubicBezTo>
                  <a:pt x="4039" y="2452"/>
                  <a:pt x="3934" y="2556"/>
                  <a:pt x="3892" y="2609"/>
                </a:cubicBezTo>
                <a:cubicBezTo>
                  <a:pt x="3850" y="2662"/>
                  <a:pt x="3809" y="2705"/>
                  <a:pt x="3800" y="2705"/>
                </a:cubicBezTo>
                <a:cubicBezTo>
                  <a:pt x="3791" y="2705"/>
                  <a:pt x="3724" y="2618"/>
                  <a:pt x="3653" y="2513"/>
                </a:cubicBezTo>
                <a:cubicBezTo>
                  <a:pt x="3581" y="2407"/>
                  <a:pt x="3425" y="2198"/>
                  <a:pt x="3306" y="2051"/>
                </a:cubicBezTo>
                <a:cubicBezTo>
                  <a:pt x="3112" y="1809"/>
                  <a:pt x="3081" y="1782"/>
                  <a:pt x="2996" y="1782"/>
                </a:cubicBezTo>
                <a:cubicBezTo>
                  <a:pt x="2890" y="1782"/>
                  <a:pt x="2832" y="1824"/>
                  <a:pt x="2644" y="2027"/>
                </a:cubicBezTo>
                <a:cubicBezTo>
                  <a:pt x="2473" y="2212"/>
                  <a:pt x="2317" y="2379"/>
                  <a:pt x="2096" y="2612"/>
                </a:cubicBezTo>
                <a:cubicBezTo>
                  <a:pt x="1995" y="2718"/>
                  <a:pt x="1890" y="2834"/>
                  <a:pt x="1861" y="2870"/>
                </a:cubicBezTo>
                <a:cubicBezTo>
                  <a:pt x="1833" y="2907"/>
                  <a:pt x="1739" y="2999"/>
                  <a:pt x="1652" y="3077"/>
                </a:cubicBezTo>
                <a:cubicBezTo>
                  <a:pt x="1566" y="3156"/>
                  <a:pt x="1461" y="3277"/>
                  <a:pt x="1421" y="3346"/>
                </a:cubicBezTo>
                <a:cubicBezTo>
                  <a:pt x="1349" y="3469"/>
                  <a:pt x="1348" y="3473"/>
                  <a:pt x="1393" y="3554"/>
                </a:cubicBezTo>
                <a:cubicBezTo>
                  <a:pt x="1418" y="3600"/>
                  <a:pt x="1506" y="3722"/>
                  <a:pt x="1589" y="3824"/>
                </a:cubicBezTo>
                <a:cubicBezTo>
                  <a:pt x="1871" y="4173"/>
                  <a:pt x="2159" y="4563"/>
                  <a:pt x="2160" y="4600"/>
                </a:cubicBezTo>
                <a:cubicBezTo>
                  <a:pt x="2160" y="4619"/>
                  <a:pt x="2117" y="4681"/>
                  <a:pt x="2063" y="4737"/>
                </a:cubicBezTo>
                <a:cubicBezTo>
                  <a:pt x="1709" y="5111"/>
                  <a:pt x="1701" y="5153"/>
                  <a:pt x="1924" y="5429"/>
                </a:cubicBezTo>
                <a:cubicBezTo>
                  <a:pt x="2106" y="5654"/>
                  <a:pt x="2167" y="5698"/>
                  <a:pt x="2268" y="5674"/>
                </a:cubicBezTo>
                <a:lnTo>
                  <a:pt x="2345" y="5656"/>
                </a:lnTo>
                <a:lnTo>
                  <a:pt x="2302" y="5739"/>
                </a:lnTo>
                <a:cubicBezTo>
                  <a:pt x="2278" y="5785"/>
                  <a:pt x="2167" y="5906"/>
                  <a:pt x="2054" y="6007"/>
                </a:cubicBezTo>
                <a:cubicBezTo>
                  <a:pt x="1940" y="6109"/>
                  <a:pt x="1847" y="6202"/>
                  <a:pt x="1847" y="6214"/>
                </a:cubicBezTo>
                <a:cubicBezTo>
                  <a:pt x="1847" y="6254"/>
                  <a:pt x="1577" y="6474"/>
                  <a:pt x="1484" y="6511"/>
                </a:cubicBezTo>
                <a:cubicBezTo>
                  <a:pt x="1359" y="6560"/>
                  <a:pt x="1275" y="6663"/>
                  <a:pt x="1275" y="6764"/>
                </a:cubicBezTo>
                <a:cubicBezTo>
                  <a:pt x="1275" y="6826"/>
                  <a:pt x="1248" y="6872"/>
                  <a:pt x="1174" y="6936"/>
                </a:cubicBezTo>
                <a:cubicBezTo>
                  <a:pt x="1092" y="7007"/>
                  <a:pt x="736" y="7391"/>
                  <a:pt x="373" y="7798"/>
                </a:cubicBezTo>
                <a:cubicBezTo>
                  <a:pt x="340" y="7835"/>
                  <a:pt x="313" y="7879"/>
                  <a:pt x="313" y="7897"/>
                </a:cubicBezTo>
                <a:cubicBezTo>
                  <a:pt x="313" y="7915"/>
                  <a:pt x="264" y="7929"/>
                  <a:pt x="206" y="7929"/>
                </a:cubicBezTo>
                <a:cubicBezTo>
                  <a:pt x="77" y="7929"/>
                  <a:pt x="0" y="7974"/>
                  <a:pt x="0" y="8049"/>
                </a:cubicBezTo>
                <a:cubicBezTo>
                  <a:pt x="0" y="8133"/>
                  <a:pt x="65" y="8181"/>
                  <a:pt x="212" y="8208"/>
                </a:cubicBezTo>
                <a:cubicBezTo>
                  <a:pt x="326" y="8230"/>
                  <a:pt x="515" y="8331"/>
                  <a:pt x="858" y="8553"/>
                </a:cubicBezTo>
                <a:cubicBezTo>
                  <a:pt x="909" y="8585"/>
                  <a:pt x="1028" y="8662"/>
                  <a:pt x="1124" y="8724"/>
                </a:cubicBezTo>
                <a:cubicBezTo>
                  <a:pt x="1425" y="8917"/>
                  <a:pt x="1885" y="9228"/>
                  <a:pt x="1953" y="9282"/>
                </a:cubicBezTo>
                <a:cubicBezTo>
                  <a:pt x="1988" y="9310"/>
                  <a:pt x="2057" y="9350"/>
                  <a:pt x="2107" y="9370"/>
                </a:cubicBezTo>
                <a:cubicBezTo>
                  <a:pt x="2156" y="9389"/>
                  <a:pt x="2228" y="9437"/>
                  <a:pt x="2264" y="9476"/>
                </a:cubicBezTo>
                <a:cubicBezTo>
                  <a:pt x="2300" y="9514"/>
                  <a:pt x="2382" y="9571"/>
                  <a:pt x="2446" y="9603"/>
                </a:cubicBezTo>
                <a:cubicBezTo>
                  <a:pt x="2511" y="9635"/>
                  <a:pt x="2582" y="9677"/>
                  <a:pt x="2603" y="9697"/>
                </a:cubicBezTo>
                <a:cubicBezTo>
                  <a:pt x="2625" y="9717"/>
                  <a:pt x="2741" y="9793"/>
                  <a:pt x="2863" y="9865"/>
                </a:cubicBezTo>
                <a:cubicBezTo>
                  <a:pt x="3150" y="10034"/>
                  <a:pt x="3246" y="10096"/>
                  <a:pt x="3286" y="10135"/>
                </a:cubicBezTo>
                <a:cubicBezTo>
                  <a:pt x="3305" y="10152"/>
                  <a:pt x="3621" y="10348"/>
                  <a:pt x="3989" y="10569"/>
                </a:cubicBezTo>
                <a:cubicBezTo>
                  <a:pt x="4652" y="10966"/>
                  <a:pt x="4891" y="11134"/>
                  <a:pt x="4892" y="11210"/>
                </a:cubicBezTo>
                <a:cubicBezTo>
                  <a:pt x="4893" y="11231"/>
                  <a:pt x="4869" y="11313"/>
                  <a:pt x="4839" y="11393"/>
                </a:cubicBezTo>
                <a:cubicBezTo>
                  <a:pt x="4661" y="11867"/>
                  <a:pt x="4598" y="12029"/>
                  <a:pt x="4463" y="12369"/>
                </a:cubicBezTo>
                <a:cubicBezTo>
                  <a:pt x="4396" y="12538"/>
                  <a:pt x="4333" y="12705"/>
                  <a:pt x="4322" y="12738"/>
                </a:cubicBezTo>
                <a:cubicBezTo>
                  <a:pt x="4277" y="12876"/>
                  <a:pt x="4176" y="13108"/>
                  <a:pt x="4157" y="13118"/>
                </a:cubicBezTo>
                <a:cubicBezTo>
                  <a:pt x="4147" y="13123"/>
                  <a:pt x="4138" y="13147"/>
                  <a:pt x="4138" y="13169"/>
                </a:cubicBezTo>
                <a:cubicBezTo>
                  <a:pt x="4138" y="13191"/>
                  <a:pt x="4116" y="13263"/>
                  <a:pt x="4087" y="13328"/>
                </a:cubicBezTo>
                <a:cubicBezTo>
                  <a:pt x="4019" y="13485"/>
                  <a:pt x="3904" y="13790"/>
                  <a:pt x="3904" y="13815"/>
                </a:cubicBezTo>
                <a:cubicBezTo>
                  <a:pt x="3904" y="13839"/>
                  <a:pt x="3752" y="14227"/>
                  <a:pt x="3672" y="14406"/>
                </a:cubicBezTo>
                <a:cubicBezTo>
                  <a:pt x="3659" y="14436"/>
                  <a:pt x="3613" y="14550"/>
                  <a:pt x="3571" y="14660"/>
                </a:cubicBezTo>
                <a:cubicBezTo>
                  <a:pt x="3529" y="14769"/>
                  <a:pt x="3452" y="14963"/>
                  <a:pt x="3400" y="15092"/>
                </a:cubicBezTo>
                <a:cubicBezTo>
                  <a:pt x="3348" y="15220"/>
                  <a:pt x="3305" y="15338"/>
                  <a:pt x="3305" y="15354"/>
                </a:cubicBezTo>
                <a:cubicBezTo>
                  <a:pt x="3304" y="15369"/>
                  <a:pt x="3281" y="15416"/>
                  <a:pt x="3253" y="15458"/>
                </a:cubicBezTo>
                <a:cubicBezTo>
                  <a:pt x="3225" y="15500"/>
                  <a:pt x="3203" y="15580"/>
                  <a:pt x="3202" y="15635"/>
                </a:cubicBezTo>
                <a:cubicBezTo>
                  <a:pt x="3202" y="15690"/>
                  <a:pt x="3190" y="15734"/>
                  <a:pt x="3176" y="15734"/>
                </a:cubicBezTo>
                <a:cubicBezTo>
                  <a:pt x="3132" y="15734"/>
                  <a:pt x="3147" y="15906"/>
                  <a:pt x="3195" y="15956"/>
                </a:cubicBezTo>
                <a:cubicBezTo>
                  <a:pt x="3236" y="15999"/>
                  <a:pt x="3488" y="16147"/>
                  <a:pt x="3761" y="16288"/>
                </a:cubicBezTo>
                <a:cubicBezTo>
                  <a:pt x="3818" y="16317"/>
                  <a:pt x="3946" y="16387"/>
                  <a:pt x="4047" y="16442"/>
                </a:cubicBezTo>
                <a:cubicBezTo>
                  <a:pt x="4278" y="16569"/>
                  <a:pt x="4535" y="16707"/>
                  <a:pt x="4685" y="16786"/>
                </a:cubicBezTo>
                <a:cubicBezTo>
                  <a:pt x="4749" y="16820"/>
                  <a:pt x="4856" y="16879"/>
                  <a:pt x="4922" y="16917"/>
                </a:cubicBezTo>
                <a:cubicBezTo>
                  <a:pt x="4988" y="16955"/>
                  <a:pt x="5145" y="17038"/>
                  <a:pt x="5273" y="17101"/>
                </a:cubicBezTo>
                <a:cubicBezTo>
                  <a:pt x="5400" y="17164"/>
                  <a:pt x="5592" y="17263"/>
                  <a:pt x="5699" y="17323"/>
                </a:cubicBezTo>
                <a:cubicBezTo>
                  <a:pt x="5872" y="17419"/>
                  <a:pt x="5909" y="17429"/>
                  <a:pt x="6033" y="17412"/>
                </a:cubicBezTo>
                <a:cubicBezTo>
                  <a:pt x="6110" y="17402"/>
                  <a:pt x="6207" y="17372"/>
                  <a:pt x="6249" y="17346"/>
                </a:cubicBezTo>
                <a:cubicBezTo>
                  <a:pt x="6327" y="17298"/>
                  <a:pt x="6504" y="17041"/>
                  <a:pt x="6506" y="16973"/>
                </a:cubicBezTo>
                <a:cubicBezTo>
                  <a:pt x="6506" y="16953"/>
                  <a:pt x="6527" y="16890"/>
                  <a:pt x="6553" y="16834"/>
                </a:cubicBezTo>
                <a:cubicBezTo>
                  <a:pt x="6579" y="16779"/>
                  <a:pt x="6617" y="16685"/>
                  <a:pt x="6636" y="16626"/>
                </a:cubicBezTo>
                <a:cubicBezTo>
                  <a:pt x="6709" y="16401"/>
                  <a:pt x="6828" y="16075"/>
                  <a:pt x="6879" y="15965"/>
                </a:cubicBezTo>
                <a:cubicBezTo>
                  <a:pt x="6984" y="15732"/>
                  <a:pt x="7102" y="15448"/>
                  <a:pt x="7154" y="15304"/>
                </a:cubicBezTo>
                <a:cubicBezTo>
                  <a:pt x="7333" y="14802"/>
                  <a:pt x="7440" y="14527"/>
                  <a:pt x="7515" y="14368"/>
                </a:cubicBezTo>
                <a:cubicBezTo>
                  <a:pt x="7532" y="14334"/>
                  <a:pt x="7573" y="14237"/>
                  <a:pt x="7608" y="14153"/>
                </a:cubicBezTo>
                <a:cubicBezTo>
                  <a:pt x="7643" y="14068"/>
                  <a:pt x="7697" y="13940"/>
                  <a:pt x="7727" y="13868"/>
                </a:cubicBezTo>
                <a:cubicBezTo>
                  <a:pt x="7862" y="13550"/>
                  <a:pt x="7886" y="13482"/>
                  <a:pt x="7886" y="13432"/>
                </a:cubicBezTo>
                <a:cubicBezTo>
                  <a:pt x="7886" y="13355"/>
                  <a:pt x="7940" y="13306"/>
                  <a:pt x="8023" y="13306"/>
                </a:cubicBezTo>
                <a:cubicBezTo>
                  <a:pt x="8075" y="13306"/>
                  <a:pt x="8127" y="13344"/>
                  <a:pt x="8199" y="13431"/>
                </a:cubicBezTo>
                <a:cubicBezTo>
                  <a:pt x="8255" y="13498"/>
                  <a:pt x="8322" y="13553"/>
                  <a:pt x="8347" y="13553"/>
                </a:cubicBezTo>
                <a:cubicBezTo>
                  <a:pt x="8373" y="13554"/>
                  <a:pt x="8416" y="13575"/>
                  <a:pt x="8444" y="13600"/>
                </a:cubicBezTo>
                <a:cubicBezTo>
                  <a:pt x="8472" y="13624"/>
                  <a:pt x="8521" y="13644"/>
                  <a:pt x="8553" y="13644"/>
                </a:cubicBezTo>
                <a:cubicBezTo>
                  <a:pt x="8613" y="13644"/>
                  <a:pt x="8784" y="13742"/>
                  <a:pt x="8920" y="13851"/>
                </a:cubicBezTo>
                <a:cubicBezTo>
                  <a:pt x="9028" y="13939"/>
                  <a:pt x="9346" y="14123"/>
                  <a:pt x="9430" y="14148"/>
                </a:cubicBezTo>
                <a:cubicBezTo>
                  <a:pt x="9471" y="14160"/>
                  <a:pt x="9577" y="14210"/>
                  <a:pt x="9667" y="14260"/>
                </a:cubicBezTo>
                <a:cubicBezTo>
                  <a:pt x="9757" y="14310"/>
                  <a:pt x="9849" y="14352"/>
                  <a:pt x="9871" y="14352"/>
                </a:cubicBezTo>
                <a:cubicBezTo>
                  <a:pt x="9934" y="14352"/>
                  <a:pt x="10087" y="14435"/>
                  <a:pt x="10127" y="14492"/>
                </a:cubicBezTo>
                <a:cubicBezTo>
                  <a:pt x="10171" y="14555"/>
                  <a:pt x="10352" y="14657"/>
                  <a:pt x="10422" y="14658"/>
                </a:cubicBezTo>
                <a:cubicBezTo>
                  <a:pt x="10496" y="14659"/>
                  <a:pt x="10566" y="14568"/>
                  <a:pt x="10566" y="14472"/>
                </a:cubicBezTo>
                <a:cubicBezTo>
                  <a:pt x="10566" y="14426"/>
                  <a:pt x="10588" y="14335"/>
                  <a:pt x="10615" y="14270"/>
                </a:cubicBezTo>
                <a:cubicBezTo>
                  <a:pt x="10642" y="14205"/>
                  <a:pt x="10678" y="14114"/>
                  <a:pt x="10694" y="14067"/>
                </a:cubicBezTo>
                <a:cubicBezTo>
                  <a:pt x="10717" y="13999"/>
                  <a:pt x="10732" y="13987"/>
                  <a:pt x="10768" y="14009"/>
                </a:cubicBezTo>
                <a:cubicBezTo>
                  <a:pt x="10793" y="14024"/>
                  <a:pt x="10873" y="14067"/>
                  <a:pt x="10945" y="14105"/>
                </a:cubicBezTo>
                <a:cubicBezTo>
                  <a:pt x="11128" y="14202"/>
                  <a:pt x="11764" y="14574"/>
                  <a:pt x="11764" y="14583"/>
                </a:cubicBezTo>
                <a:cubicBezTo>
                  <a:pt x="11764" y="14608"/>
                  <a:pt x="11608" y="14782"/>
                  <a:pt x="11586" y="14782"/>
                </a:cubicBezTo>
                <a:cubicBezTo>
                  <a:pt x="11537" y="14782"/>
                  <a:pt x="11478" y="14878"/>
                  <a:pt x="11478" y="14956"/>
                </a:cubicBezTo>
                <a:cubicBezTo>
                  <a:pt x="11478" y="14998"/>
                  <a:pt x="11469" y="15028"/>
                  <a:pt x="11458" y="15022"/>
                </a:cubicBezTo>
                <a:cubicBezTo>
                  <a:pt x="11448" y="15017"/>
                  <a:pt x="11366" y="14968"/>
                  <a:pt x="11277" y="14913"/>
                </a:cubicBezTo>
                <a:cubicBezTo>
                  <a:pt x="11089" y="14797"/>
                  <a:pt x="11062" y="14793"/>
                  <a:pt x="10980" y="14872"/>
                </a:cubicBezTo>
                <a:lnTo>
                  <a:pt x="10918" y="14931"/>
                </a:lnTo>
                <a:lnTo>
                  <a:pt x="10970" y="15012"/>
                </a:lnTo>
                <a:cubicBezTo>
                  <a:pt x="11020" y="15090"/>
                  <a:pt x="11174" y="15205"/>
                  <a:pt x="11465" y="15383"/>
                </a:cubicBezTo>
                <a:cubicBezTo>
                  <a:pt x="11537" y="15427"/>
                  <a:pt x="11666" y="15517"/>
                  <a:pt x="11752" y="15582"/>
                </a:cubicBezTo>
                <a:cubicBezTo>
                  <a:pt x="11837" y="15648"/>
                  <a:pt x="12013" y="15766"/>
                  <a:pt x="12141" y="15844"/>
                </a:cubicBezTo>
                <a:cubicBezTo>
                  <a:pt x="12270" y="15922"/>
                  <a:pt x="12417" y="16012"/>
                  <a:pt x="12467" y="16048"/>
                </a:cubicBezTo>
                <a:cubicBezTo>
                  <a:pt x="12517" y="16083"/>
                  <a:pt x="12779" y="16244"/>
                  <a:pt x="13050" y="16405"/>
                </a:cubicBezTo>
                <a:cubicBezTo>
                  <a:pt x="13321" y="16566"/>
                  <a:pt x="13620" y="16760"/>
                  <a:pt x="13714" y="16836"/>
                </a:cubicBezTo>
                <a:cubicBezTo>
                  <a:pt x="13963" y="17038"/>
                  <a:pt x="14535" y="17394"/>
                  <a:pt x="14612" y="17394"/>
                </a:cubicBezTo>
                <a:cubicBezTo>
                  <a:pt x="14628" y="17394"/>
                  <a:pt x="14668" y="17372"/>
                  <a:pt x="14701" y="17344"/>
                </a:cubicBezTo>
                <a:cubicBezTo>
                  <a:pt x="14745" y="17309"/>
                  <a:pt x="14757" y="17277"/>
                  <a:pt x="14746" y="17227"/>
                </a:cubicBezTo>
                <a:cubicBezTo>
                  <a:pt x="14734" y="17168"/>
                  <a:pt x="14748" y="17149"/>
                  <a:pt x="14843" y="17106"/>
                </a:cubicBezTo>
                <a:cubicBezTo>
                  <a:pt x="15008" y="17031"/>
                  <a:pt x="15023" y="17038"/>
                  <a:pt x="15003" y="17172"/>
                </a:cubicBezTo>
                <a:cubicBezTo>
                  <a:pt x="14992" y="17246"/>
                  <a:pt x="14958" y="17312"/>
                  <a:pt x="14910" y="17358"/>
                </a:cubicBezTo>
                <a:cubicBezTo>
                  <a:pt x="14869" y="17397"/>
                  <a:pt x="14836" y="17447"/>
                  <a:pt x="14836" y="17469"/>
                </a:cubicBezTo>
                <a:cubicBezTo>
                  <a:pt x="14836" y="17569"/>
                  <a:pt x="14991" y="17696"/>
                  <a:pt x="15512" y="18017"/>
                </a:cubicBezTo>
                <a:cubicBezTo>
                  <a:pt x="15648" y="18101"/>
                  <a:pt x="15795" y="18191"/>
                  <a:pt x="15837" y="18217"/>
                </a:cubicBezTo>
                <a:cubicBezTo>
                  <a:pt x="15880" y="18244"/>
                  <a:pt x="15921" y="18275"/>
                  <a:pt x="15929" y="18287"/>
                </a:cubicBezTo>
                <a:cubicBezTo>
                  <a:pt x="15936" y="18298"/>
                  <a:pt x="15988" y="18338"/>
                  <a:pt x="16045" y="18375"/>
                </a:cubicBezTo>
                <a:cubicBezTo>
                  <a:pt x="16445" y="18632"/>
                  <a:pt x="16923" y="18953"/>
                  <a:pt x="16976" y="19002"/>
                </a:cubicBezTo>
                <a:cubicBezTo>
                  <a:pt x="17038" y="19059"/>
                  <a:pt x="17033" y="19170"/>
                  <a:pt x="16965" y="19300"/>
                </a:cubicBezTo>
                <a:cubicBezTo>
                  <a:pt x="16844" y="19534"/>
                  <a:pt x="16814" y="19612"/>
                  <a:pt x="16814" y="19685"/>
                </a:cubicBezTo>
                <a:cubicBezTo>
                  <a:pt x="16814" y="19726"/>
                  <a:pt x="16801" y="19761"/>
                  <a:pt x="16787" y="19761"/>
                </a:cubicBezTo>
                <a:cubicBezTo>
                  <a:pt x="16773" y="19761"/>
                  <a:pt x="16762" y="19794"/>
                  <a:pt x="16762" y="19835"/>
                </a:cubicBezTo>
                <a:cubicBezTo>
                  <a:pt x="16762" y="19877"/>
                  <a:pt x="16749" y="19919"/>
                  <a:pt x="16735" y="19930"/>
                </a:cubicBezTo>
                <a:cubicBezTo>
                  <a:pt x="16689" y="19963"/>
                  <a:pt x="16705" y="20154"/>
                  <a:pt x="16759" y="20213"/>
                </a:cubicBezTo>
                <a:cubicBezTo>
                  <a:pt x="16787" y="20243"/>
                  <a:pt x="16890" y="20301"/>
                  <a:pt x="16988" y="20342"/>
                </a:cubicBezTo>
                <a:cubicBezTo>
                  <a:pt x="17085" y="20383"/>
                  <a:pt x="17188" y="20434"/>
                  <a:pt x="17216" y="20455"/>
                </a:cubicBezTo>
                <a:cubicBezTo>
                  <a:pt x="17245" y="20476"/>
                  <a:pt x="17298" y="20502"/>
                  <a:pt x="17334" y="20514"/>
                </a:cubicBezTo>
                <a:cubicBezTo>
                  <a:pt x="17370" y="20527"/>
                  <a:pt x="17540" y="20616"/>
                  <a:pt x="17711" y="20713"/>
                </a:cubicBezTo>
                <a:cubicBezTo>
                  <a:pt x="18023" y="20889"/>
                  <a:pt x="18318" y="21052"/>
                  <a:pt x="18466" y="21129"/>
                </a:cubicBezTo>
                <a:cubicBezTo>
                  <a:pt x="18509" y="21151"/>
                  <a:pt x="18638" y="21222"/>
                  <a:pt x="18752" y="21285"/>
                </a:cubicBezTo>
                <a:cubicBezTo>
                  <a:pt x="19094" y="21471"/>
                  <a:pt x="19291" y="21552"/>
                  <a:pt x="19442" y="21574"/>
                </a:cubicBezTo>
                <a:cubicBezTo>
                  <a:pt x="19560" y="21591"/>
                  <a:pt x="19628" y="21600"/>
                  <a:pt x="19674" y="21598"/>
                </a:cubicBezTo>
                <a:cubicBezTo>
                  <a:pt x="19720" y="21595"/>
                  <a:pt x="19743" y="21583"/>
                  <a:pt x="19773" y="21558"/>
                </a:cubicBezTo>
                <a:cubicBezTo>
                  <a:pt x="19828" y="21513"/>
                  <a:pt x="20067" y="20978"/>
                  <a:pt x="20067" y="20900"/>
                </a:cubicBezTo>
                <a:cubicBezTo>
                  <a:pt x="20067" y="20880"/>
                  <a:pt x="20102" y="20802"/>
                  <a:pt x="20145" y="20728"/>
                </a:cubicBezTo>
                <a:cubicBezTo>
                  <a:pt x="20188" y="20654"/>
                  <a:pt x="20222" y="20576"/>
                  <a:pt x="20222" y="20553"/>
                </a:cubicBezTo>
                <a:cubicBezTo>
                  <a:pt x="20222" y="20529"/>
                  <a:pt x="20258" y="20428"/>
                  <a:pt x="20301" y="20329"/>
                </a:cubicBezTo>
                <a:cubicBezTo>
                  <a:pt x="20344" y="20230"/>
                  <a:pt x="20379" y="20133"/>
                  <a:pt x="20379" y="20114"/>
                </a:cubicBezTo>
                <a:cubicBezTo>
                  <a:pt x="20379" y="20094"/>
                  <a:pt x="20407" y="20039"/>
                  <a:pt x="20441" y="19993"/>
                </a:cubicBezTo>
                <a:cubicBezTo>
                  <a:pt x="20522" y="19881"/>
                  <a:pt x="20614" y="19677"/>
                  <a:pt x="20614" y="19607"/>
                </a:cubicBezTo>
                <a:cubicBezTo>
                  <a:pt x="20614" y="19555"/>
                  <a:pt x="20647" y="19462"/>
                  <a:pt x="20772" y="19173"/>
                </a:cubicBezTo>
                <a:cubicBezTo>
                  <a:pt x="20799" y="19111"/>
                  <a:pt x="20821" y="19041"/>
                  <a:pt x="20821" y="19016"/>
                </a:cubicBezTo>
                <a:cubicBezTo>
                  <a:pt x="20821" y="18990"/>
                  <a:pt x="20862" y="18876"/>
                  <a:pt x="20912" y="18760"/>
                </a:cubicBezTo>
                <a:cubicBezTo>
                  <a:pt x="20962" y="18645"/>
                  <a:pt x="21003" y="18527"/>
                  <a:pt x="21003" y="18500"/>
                </a:cubicBezTo>
                <a:cubicBezTo>
                  <a:pt x="21003" y="18473"/>
                  <a:pt x="21014" y="18439"/>
                  <a:pt x="21027" y="18423"/>
                </a:cubicBezTo>
                <a:cubicBezTo>
                  <a:pt x="21064" y="18377"/>
                  <a:pt x="21159" y="18164"/>
                  <a:pt x="21159" y="18128"/>
                </a:cubicBezTo>
                <a:cubicBezTo>
                  <a:pt x="21159" y="18110"/>
                  <a:pt x="21181" y="18058"/>
                  <a:pt x="21208" y="18013"/>
                </a:cubicBezTo>
                <a:cubicBezTo>
                  <a:pt x="21235" y="17969"/>
                  <a:pt x="21277" y="17863"/>
                  <a:pt x="21301" y="17778"/>
                </a:cubicBezTo>
                <a:cubicBezTo>
                  <a:pt x="21325" y="17694"/>
                  <a:pt x="21367" y="17587"/>
                  <a:pt x="21395" y="17541"/>
                </a:cubicBezTo>
                <a:cubicBezTo>
                  <a:pt x="21423" y="17496"/>
                  <a:pt x="21447" y="17432"/>
                  <a:pt x="21447" y="17399"/>
                </a:cubicBezTo>
                <a:cubicBezTo>
                  <a:pt x="21447" y="17366"/>
                  <a:pt x="21481" y="17260"/>
                  <a:pt x="21524" y="17164"/>
                </a:cubicBezTo>
                <a:cubicBezTo>
                  <a:pt x="21574" y="17051"/>
                  <a:pt x="21599" y="16968"/>
                  <a:pt x="21600" y="16904"/>
                </a:cubicBezTo>
                <a:cubicBezTo>
                  <a:pt x="21600" y="16839"/>
                  <a:pt x="21576" y="16793"/>
                  <a:pt x="21527" y="16751"/>
                </a:cubicBezTo>
                <a:cubicBezTo>
                  <a:pt x="21485" y="16716"/>
                  <a:pt x="21446" y="16687"/>
                  <a:pt x="21440" y="16687"/>
                </a:cubicBezTo>
                <a:cubicBezTo>
                  <a:pt x="21434" y="16687"/>
                  <a:pt x="21379" y="16631"/>
                  <a:pt x="21318" y="16563"/>
                </a:cubicBezTo>
                <a:cubicBezTo>
                  <a:pt x="21225" y="16459"/>
                  <a:pt x="20872" y="16226"/>
                  <a:pt x="20806" y="16226"/>
                </a:cubicBezTo>
                <a:cubicBezTo>
                  <a:pt x="20795" y="16226"/>
                  <a:pt x="20709" y="16181"/>
                  <a:pt x="20615" y="16124"/>
                </a:cubicBezTo>
                <a:cubicBezTo>
                  <a:pt x="20521" y="16067"/>
                  <a:pt x="20415" y="16009"/>
                  <a:pt x="20379" y="15996"/>
                </a:cubicBezTo>
                <a:cubicBezTo>
                  <a:pt x="20344" y="15983"/>
                  <a:pt x="20161" y="15886"/>
                  <a:pt x="19975" y="15781"/>
                </a:cubicBezTo>
                <a:cubicBezTo>
                  <a:pt x="19789" y="15675"/>
                  <a:pt x="19567" y="15549"/>
                  <a:pt x="19482" y="15503"/>
                </a:cubicBezTo>
                <a:cubicBezTo>
                  <a:pt x="19249" y="15376"/>
                  <a:pt x="19022" y="15247"/>
                  <a:pt x="18942" y="15195"/>
                </a:cubicBezTo>
                <a:cubicBezTo>
                  <a:pt x="18894" y="15164"/>
                  <a:pt x="18840" y="15154"/>
                  <a:pt x="18779" y="15168"/>
                </a:cubicBezTo>
                <a:cubicBezTo>
                  <a:pt x="18683" y="15189"/>
                  <a:pt x="18557" y="15287"/>
                  <a:pt x="18557" y="15340"/>
                </a:cubicBezTo>
                <a:cubicBezTo>
                  <a:pt x="18557" y="15357"/>
                  <a:pt x="18522" y="15431"/>
                  <a:pt x="18479" y="15504"/>
                </a:cubicBezTo>
                <a:cubicBezTo>
                  <a:pt x="18436" y="15578"/>
                  <a:pt x="18402" y="15660"/>
                  <a:pt x="18402" y="15685"/>
                </a:cubicBezTo>
                <a:cubicBezTo>
                  <a:pt x="18402" y="15710"/>
                  <a:pt x="18392" y="15734"/>
                  <a:pt x="18381" y="15739"/>
                </a:cubicBezTo>
                <a:cubicBezTo>
                  <a:pt x="18369" y="15745"/>
                  <a:pt x="18326" y="15829"/>
                  <a:pt x="18287" y="15927"/>
                </a:cubicBezTo>
                <a:cubicBezTo>
                  <a:pt x="18247" y="16024"/>
                  <a:pt x="18200" y="16104"/>
                  <a:pt x="18181" y="16104"/>
                </a:cubicBezTo>
                <a:cubicBezTo>
                  <a:pt x="18163" y="16104"/>
                  <a:pt x="18097" y="16070"/>
                  <a:pt x="18034" y="16029"/>
                </a:cubicBezTo>
                <a:cubicBezTo>
                  <a:pt x="17971" y="15988"/>
                  <a:pt x="17775" y="15891"/>
                  <a:pt x="17599" y="15814"/>
                </a:cubicBezTo>
                <a:cubicBezTo>
                  <a:pt x="17424" y="15737"/>
                  <a:pt x="17207" y="15634"/>
                  <a:pt x="17118" y="15585"/>
                </a:cubicBezTo>
                <a:cubicBezTo>
                  <a:pt x="17029" y="15537"/>
                  <a:pt x="16834" y="15445"/>
                  <a:pt x="16683" y="15382"/>
                </a:cubicBezTo>
                <a:cubicBezTo>
                  <a:pt x="16533" y="15319"/>
                  <a:pt x="16340" y="15235"/>
                  <a:pt x="16254" y="15196"/>
                </a:cubicBezTo>
                <a:cubicBezTo>
                  <a:pt x="16168" y="15157"/>
                  <a:pt x="16068" y="15116"/>
                  <a:pt x="16032" y="15105"/>
                </a:cubicBezTo>
                <a:cubicBezTo>
                  <a:pt x="15961" y="15083"/>
                  <a:pt x="15811" y="15010"/>
                  <a:pt x="15739" y="14964"/>
                </a:cubicBezTo>
                <a:cubicBezTo>
                  <a:pt x="15714" y="14948"/>
                  <a:pt x="15580" y="14886"/>
                  <a:pt x="15441" y="14825"/>
                </a:cubicBezTo>
                <a:cubicBezTo>
                  <a:pt x="15301" y="14764"/>
                  <a:pt x="15137" y="14686"/>
                  <a:pt x="15077" y="14655"/>
                </a:cubicBezTo>
                <a:cubicBezTo>
                  <a:pt x="15017" y="14623"/>
                  <a:pt x="14955" y="14598"/>
                  <a:pt x="14940" y="14598"/>
                </a:cubicBezTo>
                <a:cubicBezTo>
                  <a:pt x="14924" y="14598"/>
                  <a:pt x="14893" y="14584"/>
                  <a:pt x="14868" y="14567"/>
                </a:cubicBezTo>
                <a:cubicBezTo>
                  <a:pt x="14843" y="14550"/>
                  <a:pt x="14682" y="14476"/>
                  <a:pt x="14511" y="14401"/>
                </a:cubicBezTo>
                <a:cubicBezTo>
                  <a:pt x="14339" y="14327"/>
                  <a:pt x="14133" y="14231"/>
                  <a:pt x="14055" y="14189"/>
                </a:cubicBezTo>
                <a:cubicBezTo>
                  <a:pt x="13976" y="14147"/>
                  <a:pt x="13865" y="14096"/>
                  <a:pt x="13808" y="14075"/>
                </a:cubicBezTo>
                <a:cubicBezTo>
                  <a:pt x="13751" y="14054"/>
                  <a:pt x="13656" y="14012"/>
                  <a:pt x="13599" y="13981"/>
                </a:cubicBezTo>
                <a:cubicBezTo>
                  <a:pt x="13542" y="13949"/>
                  <a:pt x="13349" y="13854"/>
                  <a:pt x="13170" y="13770"/>
                </a:cubicBezTo>
                <a:cubicBezTo>
                  <a:pt x="12789" y="13592"/>
                  <a:pt x="12579" y="13494"/>
                  <a:pt x="12506" y="13457"/>
                </a:cubicBezTo>
                <a:cubicBezTo>
                  <a:pt x="12478" y="13443"/>
                  <a:pt x="12372" y="13395"/>
                  <a:pt x="12272" y="13351"/>
                </a:cubicBezTo>
                <a:cubicBezTo>
                  <a:pt x="12104" y="13278"/>
                  <a:pt x="11843" y="13149"/>
                  <a:pt x="11644" y="13043"/>
                </a:cubicBezTo>
                <a:cubicBezTo>
                  <a:pt x="11598" y="13019"/>
                  <a:pt x="11546" y="13000"/>
                  <a:pt x="11526" y="13000"/>
                </a:cubicBezTo>
                <a:cubicBezTo>
                  <a:pt x="11506" y="13000"/>
                  <a:pt x="11476" y="12988"/>
                  <a:pt x="11463" y="12974"/>
                </a:cubicBezTo>
                <a:cubicBezTo>
                  <a:pt x="11449" y="12959"/>
                  <a:pt x="11362" y="12915"/>
                  <a:pt x="11269" y="12876"/>
                </a:cubicBezTo>
                <a:cubicBezTo>
                  <a:pt x="11176" y="12836"/>
                  <a:pt x="11073" y="12779"/>
                  <a:pt x="11039" y="12748"/>
                </a:cubicBezTo>
                <a:cubicBezTo>
                  <a:pt x="11005" y="12717"/>
                  <a:pt x="10942" y="12692"/>
                  <a:pt x="10900" y="12692"/>
                </a:cubicBezTo>
                <a:cubicBezTo>
                  <a:pt x="10819" y="12692"/>
                  <a:pt x="10729" y="12646"/>
                  <a:pt x="10576" y="12523"/>
                </a:cubicBezTo>
                <a:cubicBezTo>
                  <a:pt x="10515" y="12474"/>
                  <a:pt x="10445" y="12447"/>
                  <a:pt x="10381" y="12447"/>
                </a:cubicBezTo>
                <a:cubicBezTo>
                  <a:pt x="10304" y="12447"/>
                  <a:pt x="10273" y="12429"/>
                  <a:pt x="10241" y="12372"/>
                </a:cubicBezTo>
                <a:cubicBezTo>
                  <a:pt x="10218" y="12331"/>
                  <a:pt x="10156" y="12275"/>
                  <a:pt x="10103" y="12246"/>
                </a:cubicBezTo>
                <a:cubicBezTo>
                  <a:pt x="10051" y="12218"/>
                  <a:pt x="9958" y="12167"/>
                  <a:pt x="9899" y="12134"/>
                </a:cubicBezTo>
                <a:cubicBezTo>
                  <a:pt x="9839" y="12101"/>
                  <a:pt x="9746" y="12066"/>
                  <a:pt x="9691" y="12056"/>
                </a:cubicBezTo>
                <a:cubicBezTo>
                  <a:pt x="9636" y="12046"/>
                  <a:pt x="9564" y="12013"/>
                  <a:pt x="9530" y="11981"/>
                </a:cubicBezTo>
                <a:cubicBezTo>
                  <a:pt x="9454" y="11912"/>
                  <a:pt x="9323" y="11907"/>
                  <a:pt x="9245" y="11971"/>
                </a:cubicBezTo>
                <a:cubicBezTo>
                  <a:pt x="9190" y="12017"/>
                  <a:pt x="9187" y="12017"/>
                  <a:pt x="9187" y="11940"/>
                </a:cubicBezTo>
                <a:cubicBezTo>
                  <a:pt x="9187" y="11770"/>
                  <a:pt x="9068" y="11644"/>
                  <a:pt x="8877" y="11617"/>
                </a:cubicBezTo>
                <a:cubicBezTo>
                  <a:pt x="8792" y="11605"/>
                  <a:pt x="8750" y="11580"/>
                  <a:pt x="8709" y="11516"/>
                </a:cubicBezTo>
                <a:lnTo>
                  <a:pt x="8656" y="11430"/>
                </a:lnTo>
                <a:lnTo>
                  <a:pt x="8712" y="11301"/>
                </a:lnTo>
                <a:cubicBezTo>
                  <a:pt x="8815" y="11063"/>
                  <a:pt x="8875" y="10899"/>
                  <a:pt x="8875" y="10858"/>
                </a:cubicBezTo>
                <a:cubicBezTo>
                  <a:pt x="8875" y="10836"/>
                  <a:pt x="8887" y="10817"/>
                  <a:pt x="8901" y="10817"/>
                </a:cubicBezTo>
                <a:cubicBezTo>
                  <a:pt x="8916" y="10817"/>
                  <a:pt x="8927" y="10798"/>
                  <a:pt x="8927" y="10772"/>
                </a:cubicBezTo>
                <a:cubicBezTo>
                  <a:pt x="8927" y="10747"/>
                  <a:pt x="8939" y="10726"/>
                  <a:pt x="8953" y="10726"/>
                </a:cubicBezTo>
                <a:cubicBezTo>
                  <a:pt x="8968" y="10726"/>
                  <a:pt x="8980" y="10705"/>
                  <a:pt x="8980" y="10680"/>
                </a:cubicBezTo>
                <a:cubicBezTo>
                  <a:pt x="8980" y="10654"/>
                  <a:pt x="8991" y="10610"/>
                  <a:pt x="9005" y="10580"/>
                </a:cubicBezTo>
                <a:cubicBezTo>
                  <a:pt x="9019" y="10551"/>
                  <a:pt x="9066" y="10429"/>
                  <a:pt x="9110" y="10310"/>
                </a:cubicBezTo>
                <a:cubicBezTo>
                  <a:pt x="9196" y="10080"/>
                  <a:pt x="9294" y="9830"/>
                  <a:pt x="9373" y="9639"/>
                </a:cubicBezTo>
                <a:cubicBezTo>
                  <a:pt x="9399" y="9574"/>
                  <a:pt x="9422" y="9503"/>
                  <a:pt x="9422" y="9480"/>
                </a:cubicBezTo>
                <a:cubicBezTo>
                  <a:pt x="9422" y="9458"/>
                  <a:pt x="9431" y="9436"/>
                  <a:pt x="9443" y="9431"/>
                </a:cubicBezTo>
                <a:cubicBezTo>
                  <a:pt x="9454" y="9425"/>
                  <a:pt x="9494" y="9343"/>
                  <a:pt x="9531" y="9250"/>
                </a:cubicBezTo>
                <a:cubicBezTo>
                  <a:pt x="9634" y="8995"/>
                  <a:pt x="9734" y="8728"/>
                  <a:pt x="9734" y="8710"/>
                </a:cubicBezTo>
                <a:cubicBezTo>
                  <a:pt x="9734" y="8683"/>
                  <a:pt x="9868" y="8338"/>
                  <a:pt x="9935" y="8190"/>
                </a:cubicBezTo>
                <a:cubicBezTo>
                  <a:pt x="9969" y="8116"/>
                  <a:pt x="10122" y="7724"/>
                  <a:pt x="10151" y="7637"/>
                </a:cubicBezTo>
                <a:cubicBezTo>
                  <a:pt x="10226" y="7415"/>
                  <a:pt x="10190" y="7256"/>
                  <a:pt x="10035" y="7130"/>
                </a:cubicBezTo>
                <a:cubicBezTo>
                  <a:pt x="9972" y="7079"/>
                  <a:pt x="9904" y="7038"/>
                  <a:pt x="9885" y="7038"/>
                </a:cubicBezTo>
                <a:cubicBezTo>
                  <a:pt x="9865" y="7038"/>
                  <a:pt x="9836" y="7025"/>
                  <a:pt x="9823" y="7009"/>
                </a:cubicBezTo>
                <a:cubicBezTo>
                  <a:pt x="9809" y="6994"/>
                  <a:pt x="9688" y="6923"/>
                  <a:pt x="9552" y="6852"/>
                </a:cubicBezTo>
                <a:cubicBezTo>
                  <a:pt x="9416" y="6781"/>
                  <a:pt x="9175" y="6650"/>
                  <a:pt x="9018" y="6561"/>
                </a:cubicBezTo>
                <a:cubicBezTo>
                  <a:pt x="8761" y="6415"/>
                  <a:pt x="8400" y="6216"/>
                  <a:pt x="8186" y="6100"/>
                </a:cubicBezTo>
                <a:cubicBezTo>
                  <a:pt x="8143" y="6077"/>
                  <a:pt x="7955" y="5973"/>
                  <a:pt x="7769" y="5868"/>
                </a:cubicBezTo>
                <a:cubicBezTo>
                  <a:pt x="7417" y="5670"/>
                  <a:pt x="7237" y="5618"/>
                  <a:pt x="7133" y="5684"/>
                </a:cubicBezTo>
                <a:cubicBezTo>
                  <a:pt x="7080" y="5717"/>
                  <a:pt x="7049" y="5787"/>
                  <a:pt x="6905" y="6178"/>
                </a:cubicBezTo>
                <a:cubicBezTo>
                  <a:pt x="6824" y="6400"/>
                  <a:pt x="6761" y="6564"/>
                  <a:pt x="6734" y="6623"/>
                </a:cubicBezTo>
                <a:cubicBezTo>
                  <a:pt x="6663" y="6782"/>
                  <a:pt x="6440" y="7335"/>
                  <a:pt x="6364" y="7544"/>
                </a:cubicBezTo>
                <a:cubicBezTo>
                  <a:pt x="6287" y="7757"/>
                  <a:pt x="6216" y="7943"/>
                  <a:pt x="6187" y="8006"/>
                </a:cubicBezTo>
                <a:cubicBezTo>
                  <a:pt x="6137" y="8117"/>
                  <a:pt x="6058" y="8311"/>
                  <a:pt x="6037" y="8374"/>
                </a:cubicBezTo>
                <a:cubicBezTo>
                  <a:pt x="6026" y="8408"/>
                  <a:pt x="5962" y="8574"/>
                  <a:pt x="5895" y="8743"/>
                </a:cubicBezTo>
                <a:cubicBezTo>
                  <a:pt x="5829" y="8912"/>
                  <a:pt x="5753" y="9106"/>
                  <a:pt x="5727" y="9174"/>
                </a:cubicBezTo>
                <a:cubicBezTo>
                  <a:pt x="5664" y="9337"/>
                  <a:pt x="5329" y="10154"/>
                  <a:pt x="5319" y="10169"/>
                </a:cubicBezTo>
                <a:cubicBezTo>
                  <a:pt x="5309" y="10184"/>
                  <a:pt x="4935" y="10026"/>
                  <a:pt x="4841" y="9967"/>
                </a:cubicBezTo>
                <a:cubicBezTo>
                  <a:pt x="4805" y="9945"/>
                  <a:pt x="4755" y="9926"/>
                  <a:pt x="4730" y="9926"/>
                </a:cubicBezTo>
                <a:cubicBezTo>
                  <a:pt x="4704" y="9926"/>
                  <a:pt x="4637" y="9900"/>
                  <a:pt x="4581" y="9866"/>
                </a:cubicBezTo>
                <a:cubicBezTo>
                  <a:pt x="4526" y="9833"/>
                  <a:pt x="4372" y="9763"/>
                  <a:pt x="4240" y="9711"/>
                </a:cubicBezTo>
                <a:cubicBezTo>
                  <a:pt x="4108" y="9659"/>
                  <a:pt x="3978" y="9603"/>
                  <a:pt x="3950" y="9585"/>
                </a:cubicBezTo>
                <a:cubicBezTo>
                  <a:pt x="3922" y="9567"/>
                  <a:pt x="3827" y="9520"/>
                  <a:pt x="3740" y="9480"/>
                </a:cubicBezTo>
                <a:cubicBezTo>
                  <a:pt x="3294" y="9282"/>
                  <a:pt x="2945" y="9121"/>
                  <a:pt x="2863" y="9076"/>
                </a:cubicBezTo>
                <a:cubicBezTo>
                  <a:pt x="2813" y="9049"/>
                  <a:pt x="2743" y="9009"/>
                  <a:pt x="2707" y="8989"/>
                </a:cubicBezTo>
                <a:cubicBezTo>
                  <a:pt x="2671" y="8968"/>
                  <a:pt x="2566" y="8921"/>
                  <a:pt x="2473" y="8883"/>
                </a:cubicBezTo>
                <a:cubicBezTo>
                  <a:pt x="2380" y="8844"/>
                  <a:pt x="2267" y="8793"/>
                  <a:pt x="2222" y="8770"/>
                </a:cubicBezTo>
                <a:cubicBezTo>
                  <a:pt x="2177" y="8747"/>
                  <a:pt x="2119" y="8729"/>
                  <a:pt x="2096" y="8729"/>
                </a:cubicBezTo>
                <a:cubicBezTo>
                  <a:pt x="2012" y="8729"/>
                  <a:pt x="1951" y="8668"/>
                  <a:pt x="1975" y="8611"/>
                </a:cubicBezTo>
                <a:cubicBezTo>
                  <a:pt x="2067" y="8397"/>
                  <a:pt x="2091" y="8271"/>
                  <a:pt x="2090" y="7975"/>
                </a:cubicBezTo>
                <a:cubicBezTo>
                  <a:pt x="2089" y="7654"/>
                  <a:pt x="2078" y="7600"/>
                  <a:pt x="1933" y="7228"/>
                </a:cubicBezTo>
                <a:cubicBezTo>
                  <a:pt x="1888" y="7113"/>
                  <a:pt x="1776" y="6964"/>
                  <a:pt x="1718" y="6941"/>
                </a:cubicBezTo>
                <a:cubicBezTo>
                  <a:pt x="1642" y="6911"/>
                  <a:pt x="1735" y="6777"/>
                  <a:pt x="1997" y="6539"/>
                </a:cubicBezTo>
                <a:cubicBezTo>
                  <a:pt x="2336" y="6232"/>
                  <a:pt x="2416" y="6187"/>
                  <a:pt x="2523" y="6239"/>
                </a:cubicBezTo>
                <a:cubicBezTo>
                  <a:pt x="2568" y="6261"/>
                  <a:pt x="2639" y="6336"/>
                  <a:pt x="2680" y="6408"/>
                </a:cubicBezTo>
                <a:cubicBezTo>
                  <a:pt x="2767" y="6556"/>
                  <a:pt x="2800" y="6577"/>
                  <a:pt x="2946" y="6577"/>
                </a:cubicBezTo>
                <a:cubicBezTo>
                  <a:pt x="3026" y="6577"/>
                  <a:pt x="3066" y="6556"/>
                  <a:pt x="3124" y="6488"/>
                </a:cubicBezTo>
                <a:cubicBezTo>
                  <a:pt x="3165" y="6439"/>
                  <a:pt x="3245" y="6357"/>
                  <a:pt x="3302" y="6304"/>
                </a:cubicBezTo>
                <a:lnTo>
                  <a:pt x="3404" y="6208"/>
                </a:lnTo>
                <a:lnTo>
                  <a:pt x="3543" y="6395"/>
                </a:lnTo>
                <a:cubicBezTo>
                  <a:pt x="3620" y="6498"/>
                  <a:pt x="3746" y="6660"/>
                  <a:pt x="3822" y="6756"/>
                </a:cubicBezTo>
                <a:cubicBezTo>
                  <a:pt x="3899" y="6851"/>
                  <a:pt x="3991" y="6978"/>
                  <a:pt x="4028" y="7038"/>
                </a:cubicBezTo>
                <a:cubicBezTo>
                  <a:pt x="4168" y="7260"/>
                  <a:pt x="4252" y="7296"/>
                  <a:pt x="4407" y="7203"/>
                </a:cubicBezTo>
                <a:cubicBezTo>
                  <a:pt x="4453" y="7176"/>
                  <a:pt x="4524" y="7110"/>
                  <a:pt x="4567" y="7057"/>
                </a:cubicBezTo>
                <a:cubicBezTo>
                  <a:pt x="4610" y="7005"/>
                  <a:pt x="4727" y="6877"/>
                  <a:pt x="4825" y="6776"/>
                </a:cubicBezTo>
                <a:cubicBezTo>
                  <a:pt x="4923" y="6674"/>
                  <a:pt x="5046" y="6543"/>
                  <a:pt x="5099" y="6484"/>
                </a:cubicBezTo>
                <a:cubicBezTo>
                  <a:pt x="5151" y="6425"/>
                  <a:pt x="5274" y="6294"/>
                  <a:pt x="5372" y="6193"/>
                </a:cubicBezTo>
                <a:cubicBezTo>
                  <a:pt x="5470" y="6091"/>
                  <a:pt x="5594" y="5960"/>
                  <a:pt x="5647" y="5901"/>
                </a:cubicBezTo>
                <a:cubicBezTo>
                  <a:pt x="5700" y="5842"/>
                  <a:pt x="5780" y="5754"/>
                  <a:pt x="5825" y="5706"/>
                </a:cubicBezTo>
                <a:cubicBezTo>
                  <a:pt x="5911" y="5615"/>
                  <a:pt x="5928" y="5519"/>
                  <a:pt x="5874" y="5436"/>
                </a:cubicBezTo>
                <a:cubicBezTo>
                  <a:pt x="5820" y="5353"/>
                  <a:pt x="5556" y="5005"/>
                  <a:pt x="5364" y="4763"/>
                </a:cubicBezTo>
                <a:cubicBezTo>
                  <a:pt x="5263" y="4637"/>
                  <a:pt x="5180" y="4525"/>
                  <a:pt x="5180" y="4515"/>
                </a:cubicBezTo>
                <a:cubicBezTo>
                  <a:pt x="5180" y="4499"/>
                  <a:pt x="5388" y="4274"/>
                  <a:pt x="5576" y="4086"/>
                </a:cubicBezTo>
                <a:cubicBezTo>
                  <a:pt x="5675" y="3987"/>
                  <a:pt x="5677" y="3882"/>
                  <a:pt x="5585" y="3718"/>
                </a:cubicBezTo>
                <a:cubicBezTo>
                  <a:pt x="5548" y="3651"/>
                  <a:pt x="5518" y="3584"/>
                  <a:pt x="5518" y="3569"/>
                </a:cubicBezTo>
                <a:cubicBezTo>
                  <a:pt x="5518" y="3554"/>
                  <a:pt x="5570" y="3485"/>
                  <a:pt x="5635" y="3415"/>
                </a:cubicBezTo>
                <a:cubicBezTo>
                  <a:pt x="5715" y="3328"/>
                  <a:pt x="5774" y="3288"/>
                  <a:pt x="5825" y="3288"/>
                </a:cubicBezTo>
                <a:cubicBezTo>
                  <a:pt x="5916" y="3288"/>
                  <a:pt x="6076" y="3157"/>
                  <a:pt x="6284" y="2910"/>
                </a:cubicBezTo>
                <a:cubicBezTo>
                  <a:pt x="6369" y="2810"/>
                  <a:pt x="6497" y="2674"/>
                  <a:pt x="6570" y="2607"/>
                </a:cubicBezTo>
                <a:cubicBezTo>
                  <a:pt x="6777" y="2416"/>
                  <a:pt x="7018" y="2158"/>
                  <a:pt x="7256" y="1875"/>
                </a:cubicBezTo>
                <a:cubicBezTo>
                  <a:pt x="7377" y="1732"/>
                  <a:pt x="7536" y="1563"/>
                  <a:pt x="7609" y="1499"/>
                </a:cubicBezTo>
                <a:cubicBezTo>
                  <a:pt x="7769" y="1359"/>
                  <a:pt x="7855" y="1211"/>
                  <a:pt x="7811" y="1159"/>
                </a:cubicBezTo>
                <a:cubicBezTo>
                  <a:pt x="7795" y="1140"/>
                  <a:pt x="7782" y="1100"/>
                  <a:pt x="7782" y="1070"/>
                </a:cubicBezTo>
                <a:cubicBezTo>
                  <a:pt x="7782" y="1040"/>
                  <a:pt x="7657" y="864"/>
                  <a:pt x="7503" y="678"/>
                </a:cubicBezTo>
                <a:cubicBezTo>
                  <a:pt x="7349" y="491"/>
                  <a:pt x="7163" y="262"/>
                  <a:pt x="7090" y="169"/>
                </a:cubicBezTo>
                <a:cubicBezTo>
                  <a:pt x="6980" y="27"/>
                  <a:pt x="6944" y="0"/>
                  <a:pt x="6869" y="0"/>
                </a:cubicBezTo>
                <a:close/>
                <a:moveTo>
                  <a:pt x="1547" y="7028"/>
                </a:moveTo>
                <a:cubicBezTo>
                  <a:pt x="1552" y="7032"/>
                  <a:pt x="1554" y="7041"/>
                  <a:pt x="1556" y="7054"/>
                </a:cubicBezTo>
                <a:cubicBezTo>
                  <a:pt x="1566" y="7129"/>
                  <a:pt x="1611" y="7244"/>
                  <a:pt x="1672" y="7351"/>
                </a:cubicBezTo>
                <a:cubicBezTo>
                  <a:pt x="1698" y="7395"/>
                  <a:pt x="1718" y="7485"/>
                  <a:pt x="1718" y="7551"/>
                </a:cubicBezTo>
                <a:cubicBezTo>
                  <a:pt x="1718" y="7617"/>
                  <a:pt x="1728" y="7684"/>
                  <a:pt x="1741" y="7700"/>
                </a:cubicBezTo>
                <a:cubicBezTo>
                  <a:pt x="1753" y="7716"/>
                  <a:pt x="1770" y="7774"/>
                  <a:pt x="1779" y="7829"/>
                </a:cubicBezTo>
                <a:lnTo>
                  <a:pt x="1794" y="7929"/>
                </a:lnTo>
                <a:lnTo>
                  <a:pt x="1606" y="7929"/>
                </a:lnTo>
                <a:cubicBezTo>
                  <a:pt x="1503" y="7928"/>
                  <a:pt x="1397" y="7913"/>
                  <a:pt x="1372" y="7895"/>
                </a:cubicBezTo>
                <a:cubicBezTo>
                  <a:pt x="1310" y="7853"/>
                  <a:pt x="1054" y="7775"/>
                  <a:pt x="975" y="7775"/>
                </a:cubicBezTo>
                <a:cubicBezTo>
                  <a:pt x="940" y="7775"/>
                  <a:pt x="910" y="7763"/>
                  <a:pt x="910" y="7748"/>
                </a:cubicBezTo>
                <a:cubicBezTo>
                  <a:pt x="910" y="7717"/>
                  <a:pt x="1133" y="7415"/>
                  <a:pt x="1206" y="7346"/>
                </a:cubicBezTo>
                <a:cubicBezTo>
                  <a:pt x="1233" y="7320"/>
                  <a:pt x="1322" y="7231"/>
                  <a:pt x="1403" y="7147"/>
                </a:cubicBezTo>
                <a:cubicBezTo>
                  <a:pt x="1497" y="7049"/>
                  <a:pt x="1532" y="7016"/>
                  <a:pt x="1547" y="7028"/>
                </a:cubicBezTo>
                <a:close/>
                <a:moveTo>
                  <a:pt x="1547" y="8334"/>
                </a:moveTo>
                <a:cubicBezTo>
                  <a:pt x="1549" y="8325"/>
                  <a:pt x="1564" y="8330"/>
                  <a:pt x="1593" y="8339"/>
                </a:cubicBezTo>
                <a:cubicBezTo>
                  <a:pt x="1626" y="8350"/>
                  <a:pt x="1667" y="8359"/>
                  <a:pt x="1683" y="8359"/>
                </a:cubicBezTo>
                <a:cubicBezTo>
                  <a:pt x="1706" y="8360"/>
                  <a:pt x="1706" y="8377"/>
                  <a:pt x="1683" y="8435"/>
                </a:cubicBezTo>
                <a:cubicBezTo>
                  <a:pt x="1645" y="8533"/>
                  <a:pt x="1637" y="8533"/>
                  <a:pt x="1581" y="8417"/>
                </a:cubicBezTo>
                <a:cubicBezTo>
                  <a:pt x="1558" y="8369"/>
                  <a:pt x="1546" y="8344"/>
                  <a:pt x="1547" y="8334"/>
                </a:cubicBezTo>
                <a:close/>
                <a:moveTo>
                  <a:pt x="6869" y="10868"/>
                </a:moveTo>
                <a:cubicBezTo>
                  <a:pt x="6882" y="10871"/>
                  <a:pt x="6897" y="10878"/>
                  <a:pt x="6915" y="10890"/>
                </a:cubicBezTo>
                <a:cubicBezTo>
                  <a:pt x="6962" y="10919"/>
                  <a:pt x="6991" y="10965"/>
                  <a:pt x="6978" y="10989"/>
                </a:cubicBezTo>
                <a:cubicBezTo>
                  <a:pt x="6965" y="11014"/>
                  <a:pt x="7016" y="11067"/>
                  <a:pt x="7092" y="11109"/>
                </a:cubicBezTo>
                <a:cubicBezTo>
                  <a:pt x="7365" y="11257"/>
                  <a:pt x="7684" y="11391"/>
                  <a:pt x="7706" y="11365"/>
                </a:cubicBezTo>
                <a:cubicBezTo>
                  <a:pt x="7718" y="11351"/>
                  <a:pt x="7754" y="11363"/>
                  <a:pt x="7785" y="11393"/>
                </a:cubicBezTo>
                <a:cubicBezTo>
                  <a:pt x="7816" y="11424"/>
                  <a:pt x="7841" y="11434"/>
                  <a:pt x="7841" y="11415"/>
                </a:cubicBezTo>
                <a:cubicBezTo>
                  <a:pt x="7841" y="11396"/>
                  <a:pt x="7897" y="11426"/>
                  <a:pt x="7964" y="11483"/>
                </a:cubicBezTo>
                <a:cubicBezTo>
                  <a:pt x="8032" y="11539"/>
                  <a:pt x="8103" y="11586"/>
                  <a:pt x="8124" y="11586"/>
                </a:cubicBezTo>
                <a:cubicBezTo>
                  <a:pt x="8241" y="11586"/>
                  <a:pt x="8252" y="11705"/>
                  <a:pt x="8158" y="11945"/>
                </a:cubicBezTo>
                <a:cubicBezTo>
                  <a:pt x="8104" y="12082"/>
                  <a:pt x="8044" y="12212"/>
                  <a:pt x="8025" y="12233"/>
                </a:cubicBezTo>
                <a:cubicBezTo>
                  <a:pt x="8005" y="12254"/>
                  <a:pt x="7847" y="12189"/>
                  <a:pt x="7673" y="12089"/>
                </a:cubicBezTo>
                <a:cubicBezTo>
                  <a:pt x="7499" y="11989"/>
                  <a:pt x="7180" y="11814"/>
                  <a:pt x="6964" y="11698"/>
                </a:cubicBezTo>
                <a:cubicBezTo>
                  <a:pt x="6604" y="11505"/>
                  <a:pt x="6577" y="11479"/>
                  <a:pt x="6619" y="11387"/>
                </a:cubicBezTo>
                <a:cubicBezTo>
                  <a:pt x="6658" y="11300"/>
                  <a:pt x="6676" y="11294"/>
                  <a:pt x="6757" y="11347"/>
                </a:cubicBezTo>
                <a:cubicBezTo>
                  <a:pt x="6808" y="11381"/>
                  <a:pt x="6866" y="11409"/>
                  <a:pt x="6884" y="11410"/>
                </a:cubicBezTo>
                <a:cubicBezTo>
                  <a:pt x="6903" y="11411"/>
                  <a:pt x="6935" y="11447"/>
                  <a:pt x="6957" y="11488"/>
                </a:cubicBezTo>
                <a:cubicBezTo>
                  <a:pt x="6993" y="11554"/>
                  <a:pt x="7003" y="11554"/>
                  <a:pt x="7040" y="11488"/>
                </a:cubicBezTo>
                <a:cubicBezTo>
                  <a:pt x="7107" y="11368"/>
                  <a:pt x="7092" y="11345"/>
                  <a:pt x="6915" y="11289"/>
                </a:cubicBezTo>
                <a:cubicBezTo>
                  <a:pt x="6823" y="11260"/>
                  <a:pt x="6741" y="11219"/>
                  <a:pt x="6731" y="11200"/>
                </a:cubicBezTo>
                <a:cubicBezTo>
                  <a:pt x="6722" y="11180"/>
                  <a:pt x="6740" y="11091"/>
                  <a:pt x="6772" y="11001"/>
                </a:cubicBezTo>
                <a:cubicBezTo>
                  <a:pt x="6810" y="10894"/>
                  <a:pt x="6830" y="10859"/>
                  <a:pt x="6869" y="1086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68" name="Arrow">
            <a:extLst>
              <a:ext uri="{FF2B5EF4-FFF2-40B4-BE49-F238E27FC236}">
                <a16:creationId xmlns:a16="http://schemas.microsoft.com/office/drawing/2014/main" id="{A3C74E62-F7FC-BF9E-D5AD-5537A159B3D8}"/>
              </a:ext>
            </a:extLst>
          </p:cNvPr>
          <p:cNvSpPr/>
          <p:nvPr/>
        </p:nvSpPr>
        <p:spPr>
          <a:xfrm rot="16800000">
            <a:off x="5111672" y="11908936"/>
            <a:ext cx="1514235" cy="1066624"/>
          </a:xfrm>
          <a:prstGeom prst="rightArrow">
            <a:avLst>
              <a:gd name="adj1" fmla="val 31166"/>
              <a:gd name="adj2" fmla="val 66678"/>
            </a:avLst>
          </a:prstGeom>
          <a:solidFill>
            <a:srgbClr val="012F7B"/>
          </a:solidFill>
          <a:ln w="50800">
            <a:solidFill>
              <a:srgbClr val="D9C9FE"/>
            </a:solidFill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69" name="Passive analyser sandwiched between layers of GEM charged particle trackers…">
            <a:extLst>
              <a:ext uri="{FF2B5EF4-FFF2-40B4-BE49-F238E27FC236}">
                <a16:creationId xmlns:a16="http://schemas.microsoft.com/office/drawing/2014/main" id="{E3FABEB8-FE2B-7EE5-4FB9-5C3AFE57196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67634" y="3131552"/>
            <a:ext cx="10302688" cy="425423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560831" indent="-560831" defTabSz="2243271">
              <a:spcBef>
                <a:spcPts val="4100"/>
              </a:spcBef>
              <a:defRPr sz="4416"/>
            </a:pPr>
            <a:r>
              <a:rPr lang="en-GB" sz="3900" noProof="0" dirty="0"/>
              <a:t>Passive analyser sandwiched between layers of GEM charged particle trackers</a:t>
            </a:r>
          </a:p>
          <a:p>
            <a:pPr marL="560831" indent="-560831" defTabSz="2243271">
              <a:spcBef>
                <a:spcPts val="4100"/>
              </a:spcBef>
              <a:defRPr sz="4416"/>
            </a:pPr>
            <a:r>
              <a:rPr lang="en-GB" sz="3900" noProof="0" dirty="0"/>
              <a:t>Look for events where you have neutron into the analyser that undergoes charge exchange </a:t>
            </a:r>
          </a:p>
          <a:p>
            <a:pPr marL="560831" indent="-560831" defTabSz="2243271">
              <a:spcBef>
                <a:spcPts val="4100"/>
              </a:spcBef>
              <a:defRPr sz="4416"/>
            </a:pPr>
            <a:r>
              <a:rPr lang="en-GB" sz="3900" noProof="0" dirty="0"/>
              <a:t>Plot counts vs </a:t>
            </a:r>
            <a:r>
              <a:rPr lang="en-GB" sz="3900" noProof="0" dirty="0">
                <a:solidFill>
                  <a:schemeClr val="accent4">
                    <a:lumMod val="50000"/>
                  </a:schemeClr>
                </a:solidFill>
              </a:rPr>
              <a:t>Φ </a:t>
            </a:r>
            <a:r>
              <a:rPr lang="en-GB" sz="3900" noProof="0" dirty="0"/>
              <a:t>angle</a:t>
            </a:r>
          </a:p>
          <a:p>
            <a:pPr marL="560831" indent="-560831" defTabSz="2243271">
              <a:spcBef>
                <a:spcPts val="4100"/>
              </a:spcBef>
              <a:defRPr sz="4416"/>
            </a:pPr>
            <a:endParaRPr lang="en-GB" sz="3900" noProof="0" dirty="0"/>
          </a:p>
        </p:txBody>
      </p:sp>
      <p:sp>
        <p:nvSpPr>
          <p:cNvPr id="470" name="Line">
            <a:extLst>
              <a:ext uri="{FF2B5EF4-FFF2-40B4-BE49-F238E27FC236}">
                <a16:creationId xmlns:a16="http://schemas.microsoft.com/office/drawing/2014/main" id="{5A07E561-88B4-7127-B62D-CF76D7F8DC44}"/>
              </a:ext>
            </a:extLst>
          </p:cNvPr>
          <p:cNvSpPr/>
          <p:nvPr/>
        </p:nvSpPr>
        <p:spPr>
          <a:xfrm>
            <a:off x="980179" y="10321513"/>
            <a:ext cx="3459225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471" name="Line">
            <a:extLst>
              <a:ext uri="{FF2B5EF4-FFF2-40B4-BE49-F238E27FC236}">
                <a16:creationId xmlns:a16="http://schemas.microsoft.com/office/drawing/2014/main" id="{8F4451C3-855D-266E-0BC9-8CF3CE5DC579}"/>
              </a:ext>
            </a:extLst>
          </p:cNvPr>
          <p:cNvSpPr/>
          <p:nvPr/>
        </p:nvSpPr>
        <p:spPr>
          <a:xfrm>
            <a:off x="12656416" y="5130671"/>
            <a:ext cx="4423081" cy="1110152"/>
          </a:xfrm>
          <a:prstGeom prst="line">
            <a:avLst/>
          </a:prstGeom>
          <a:ln w="165100">
            <a:solidFill>
              <a:schemeClr val="accent1">
                <a:alpha val="40000"/>
              </a:schemeClr>
            </a:solidFill>
            <a:miter lim="400000"/>
            <a:tailEnd type="triangle" w="med" len="med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473" name="Parallelogram">
            <a:extLst>
              <a:ext uri="{FF2B5EF4-FFF2-40B4-BE49-F238E27FC236}">
                <a16:creationId xmlns:a16="http://schemas.microsoft.com/office/drawing/2014/main" id="{3DC8683A-5BEF-6508-3461-869920F4977D}"/>
              </a:ext>
            </a:extLst>
          </p:cNvPr>
          <p:cNvSpPr/>
          <p:nvPr/>
        </p:nvSpPr>
        <p:spPr>
          <a:xfrm rot="5400000" flipH="1">
            <a:off x="13413833" y="6128459"/>
            <a:ext cx="5659689" cy="623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  <a:alpha val="6000"/>
            </a:schemeClr>
          </a:solidFill>
          <a:ln w="25400">
            <a:solidFill>
              <a:srgbClr val="000000">
                <a:alpha val="6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74" name="Parallelogram">
            <a:extLst>
              <a:ext uri="{FF2B5EF4-FFF2-40B4-BE49-F238E27FC236}">
                <a16:creationId xmlns:a16="http://schemas.microsoft.com/office/drawing/2014/main" id="{E0B5831E-53E1-1885-CECA-73317810F186}"/>
              </a:ext>
            </a:extLst>
          </p:cNvPr>
          <p:cNvSpPr/>
          <p:nvPr/>
        </p:nvSpPr>
        <p:spPr>
          <a:xfrm rot="5400000" flipH="1">
            <a:off x="13094335" y="6098030"/>
            <a:ext cx="5659689" cy="623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  <a:alpha val="6000"/>
            </a:schemeClr>
          </a:solidFill>
          <a:ln w="25400">
            <a:solidFill>
              <a:srgbClr val="000000">
                <a:alpha val="6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75" name="Parallelogram">
            <a:extLst>
              <a:ext uri="{FF2B5EF4-FFF2-40B4-BE49-F238E27FC236}">
                <a16:creationId xmlns:a16="http://schemas.microsoft.com/office/drawing/2014/main" id="{07163969-4B4B-CC99-8AE5-D99DEEC4B830}"/>
              </a:ext>
            </a:extLst>
          </p:cNvPr>
          <p:cNvSpPr/>
          <p:nvPr/>
        </p:nvSpPr>
        <p:spPr>
          <a:xfrm rot="5400000" flipH="1">
            <a:off x="12759622" y="6067602"/>
            <a:ext cx="5659689" cy="623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  <a:alpha val="6000"/>
            </a:schemeClr>
          </a:solidFill>
          <a:ln w="25400">
            <a:solidFill>
              <a:srgbClr val="000000">
                <a:alpha val="6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76" name="Parallelogram">
            <a:extLst>
              <a:ext uri="{FF2B5EF4-FFF2-40B4-BE49-F238E27FC236}">
                <a16:creationId xmlns:a16="http://schemas.microsoft.com/office/drawing/2014/main" id="{8F5D7489-76B6-1FE4-3EAA-8BC8B8F9F62C}"/>
              </a:ext>
            </a:extLst>
          </p:cNvPr>
          <p:cNvSpPr/>
          <p:nvPr/>
        </p:nvSpPr>
        <p:spPr>
          <a:xfrm rot="5400000" flipH="1">
            <a:off x="16593604" y="6402314"/>
            <a:ext cx="5659688" cy="623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  <a:alpha val="6000"/>
            </a:schemeClr>
          </a:solidFill>
          <a:ln w="25400">
            <a:solidFill>
              <a:srgbClr val="000000">
                <a:alpha val="6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77" name="Parallelogram">
            <a:extLst>
              <a:ext uri="{FF2B5EF4-FFF2-40B4-BE49-F238E27FC236}">
                <a16:creationId xmlns:a16="http://schemas.microsoft.com/office/drawing/2014/main" id="{6EF6321F-2E3E-E05E-6055-BD37E7D437F0}"/>
              </a:ext>
            </a:extLst>
          </p:cNvPr>
          <p:cNvSpPr/>
          <p:nvPr/>
        </p:nvSpPr>
        <p:spPr>
          <a:xfrm rot="5400000" flipH="1">
            <a:off x="16243678" y="6371886"/>
            <a:ext cx="5659688" cy="623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  <a:alpha val="6000"/>
            </a:schemeClr>
          </a:solidFill>
          <a:ln w="25400">
            <a:solidFill>
              <a:srgbClr val="000000">
                <a:alpha val="6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78" name="Parallelogram">
            <a:extLst>
              <a:ext uri="{FF2B5EF4-FFF2-40B4-BE49-F238E27FC236}">
                <a16:creationId xmlns:a16="http://schemas.microsoft.com/office/drawing/2014/main" id="{794BA618-4A16-B88C-C57F-58D1A3F7D6A4}"/>
              </a:ext>
            </a:extLst>
          </p:cNvPr>
          <p:cNvSpPr/>
          <p:nvPr/>
        </p:nvSpPr>
        <p:spPr>
          <a:xfrm rot="5400000" flipH="1">
            <a:off x="15893751" y="6257266"/>
            <a:ext cx="5659689" cy="623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  <a:alpha val="6000"/>
            </a:schemeClr>
          </a:solidFill>
          <a:ln w="25400">
            <a:solidFill>
              <a:srgbClr val="000000">
                <a:alpha val="6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79" name="Parallelogram">
            <a:extLst>
              <a:ext uri="{FF2B5EF4-FFF2-40B4-BE49-F238E27FC236}">
                <a16:creationId xmlns:a16="http://schemas.microsoft.com/office/drawing/2014/main" id="{742B0E14-AB8E-F9AC-9C8E-91C645A3C6C6}"/>
              </a:ext>
            </a:extLst>
          </p:cNvPr>
          <p:cNvSpPr/>
          <p:nvPr/>
        </p:nvSpPr>
        <p:spPr>
          <a:xfrm rot="5400000" flipH="1">
            <a:off x="15559037" y="6371886"/>
            <a:ext cx="5659689" cy="623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  <a:alpha val="6000"/>
            </a:schemeClr>
          </a:solidFill>
          <a:ln w="25400">
            <a:solidFill>
              <a:srgbClr val="000000">
                <a:alpha val="6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80" name="Neutron">
            <a:extLst>
              <a:ext uri="{FF2B5EF4-FFF2-40B4-BE49-F238E27FC236}">
                <a16:creationId xmlns:a16="http://schemas.microsoft.com/office/drawing/2014/main" id="{052E3731-036F-B782-CC86-D30E077C866F}"/>
              </a:ext>
            </a:extLst>
          </p:cNvPr>
          <p:cNvSpPr txBox="1"/>
          <p:nvPr/>
        </p:nvSpPr>
        <p:spPr>
          <a:xfrm>
            <a:off x="11313708" y="5380136"/>
            <a:ext cx="2747688" cy="96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r>
              <a:rPr lang="en-GB" noProof="0" dirty="0"/>
              <a:t>Neutron</a:t>
            </a:r>
          </a:p>
        </p:txBody>
      </p:sp>
      <p:sp>
        <p:nvSpPr>
          <p:cNvPr id="481" name="Proton">
            <a:extLst>
              <a:ext uri="{FF2B5EF4-FFF2-40B4-BE49-F238E27FC236}">
                <a16:creationId xmlns:a16="http://schemas.microsoft.com/office/drawing/2014/main" id="{112E3415-E1F9-8194-CA7B-531F98277027}"/>
              </a:ext>
            </a:extLst>
          </p:cNvPr>
          <p:cNvSpPr txBox="1"/>
          <p:nvPr/>
        </p:nvSpPr>
        <p:spPr>
          <a:xfrm>
            <a:off x="21638323" y="9292020"/>
            <a:ext cx="2314630" cy="96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r>
              <a:rPr lang="en-GB" noProof="0" dirty="0"/>
              <a:t>Proton</a:t>
            </a:r>
          </a:p>
        </p:txBody>
      </p:sp>
      <p:sp>
        <p:nvSpPr>
          <p:cNvPr id="482" name="Parallelogram">
            <a:extLst>
              <a:ext uri="{FF2B5EF4-FFF2-40B4-BE49-F238E27FC236}">
                <a16:creationId xmlns:a16="http://schemas.microsoft.com/office/drawing/2014/main" id="{9C29DD46-D440-A57D-13FA-B5309EED800A}"/>
              </a:ext>
            </a:extLst>
          </p:cNvPr>
          <p:cNvSpPr/>
          <p:nvPr/>
        </p:nvSpPr>
        <p:spPr>
          <a:xfrm rot="5400000" flipH="1">
            <a:off x="14367526" y="6071791"/>
            <a:ext cx="5659691" cy="623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5E5E5E"/>
          </a:solidFill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84" name="Rectangle">
            <a:extLst>
              <a:ext uri="{FF2B5EF4-FFF2-40B4-BE49-F238E27FC236}">
                <a16:creationId xmlns:a16="http://schemas.microsoft.com/office/drawing/2014/main" id="{FDA2735C-30CC-E8D0-861F-6A5598535440}"/>
              </a:ext>
            </a:extLst>
          </p:cNvPr>
          <p:cNvSpPr/>
          <p:nvPr/>
        </p:nvSpPr>
        <p:spPr>
          <a:xfrm rot="1200000">
            <a:off x="16958745" y="8714876"/>
            <a:ext cx="273857" cy="562927"/>
          </a:xfrm>
          <a:prstGeom prst="rect">
            <a:avLst/>
          </a:prstGeom>
          <a:solidFill>
            <a:srgbClr val="5E5E5E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83" name="Rectangle">
            <a:extLst>
              <a:ext uri="{FF2B5EF4-FFF2-40B4-BE49-F238E27FC236}">
                <a16:creationId xmlns:a16="http://schemas.microsoft.com/office/drawing/2014/main" id="{54F0AD97-C054-7D82-6792-B02772DDD39C}"/>
              </a:ext>
            </a:extLst>
          </p:cNvPr>
          <p:cNvSpPr/>
          <p:nvPr/>
        </p:nvSpPr>
        <p:spPr>
          <a:xfrm rot="1320000">
            <a:off x="17405507" y="3579956"/>
            <a:ext cx="243428" cy="562927"/>
          </a:xfrm>
          <a:prstGeom prst="rect">
            <a:avLst/>
          </a:prstGeom>
          <a:solidFill>
            <a:srgbClr val="5E5E5E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85" name="Parallelogram">
            <a:extLst>
              <a:ext uri="{FF2B5EF4-FFF2-40B4-BE49-F238E27FC236}">
                <a16:creationId xmlns:a16="http://schemas.microsoft.com/office/drawing/2014/main" id="{550DA0BA-057F-3E82-F1AB-197BE7D78B66}"/>
              </a:ext>
            </a:extLst>
          </p:cNvPr>
          <p:cNvSpPr/>
          <p:nvPr/>
        </p:nvSpPr>
        <p:spPr>
          <a:xfrm rot="5400000" flipH="1">
            <a:off x="14600542" y="6158887"/>
            <a:ext cx="5659690" cy="6237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5E5E5E"/>
          </a:solidFill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86" name="Line">
            <a:extLst>
              <a:ext uri="{FF2B5EF4-FFF2-40B4-BE49-F238E27FC236}">
                <a16:creationId xmlns:a16="http://schemas.microsoft.com/office/drawing/2014/main" id="{4264C091-8F28-EA63-D50B-6CF1AA16A073}"/>
              </a:ext>
            </a:extLst>
          </p:cNvPr>
          <p:cNvSpPr/>
          <p:nvPr/>
        </p:nvSpPr>
        <p:spPr>
          <a:xfrm>
            <a:off x="16898892" y="4774393"/>
            <a:ext cx="218119" cy="67126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endParaRPr lang="en-GB" noProof="0" dirty="0"/>
          </a:p>
        </p:txBody>
      </p:sp>
      <p:sp>
        <p:nvSpPr>
          <p:cNvPr id="487" name="Line">
            <a:extLst>
              <a:ext uri="{FF2B5EF4-FFF2-40B4-BE49-F238E27FC236}">
                <a16:creationId xmlns:a16="http://schemas.microsoft.com/office/drawing/2014/main" id="{4E1CE076-697D-C596-0D7A-77C3185164B1}"/>
              </a:ext>
            </a:extLst>
          </p:cNvPr>
          <p:cNvSpPr/>
          <p:nvPr/>
        </p:nvSpPr>
        <p:spPr>
          <a:xfrm>
            <a:off x="16872507" y="9213811"/>
            <a:ext cx="247201" cy="76076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endParaRPr lang="en-GB" noProof="0" dirty="0"/>
          </a:p>
        </p:txBody>
      </p:sp>
      <p:sp>
        <p:nvSpPr>
          <p:cNvPr id="461" name="Line">
            <a:extLst>
              <a:ext uri="{FF2B5EF4-FFF2-40B4-BE49-F238E27FC236}">
                <a16:creationId xmlns:a16="http://schemas.microsoft.com/office/drawing/2014/main" id="{0400194B-FEFE-0E81-D8A3-02624790884B}"/>
              </a:ext>
            </a:extLst>
          </p:cNvPr>
          <p:cNvSpPr/>
          <p:nvPr/>
        </p:nvSpPr>
        <p:spPr>
          <a:xfrm flipH="1" flipV="1">
            <a:off x="17320611" y="6328382"/>
            <a:ext cx="6751304" cy="5802515"/>
          </a:xfrm>
          <a:prstGeom prst="line">
            <a:avLst/>
          </a:prstGeom>
          <a:ln w="12700" cmpd="sng">
            <a:solidFill>
              <a:schemeClr val="tx1">
                <a:alpha val="12000"/>
              </a:schemeClr>
            </a:solidFill>
            <a:prstDash val="solid"/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488" name="Line">
            <a:extLst>
              <a:ext uri="{FF2B5EF4-FFF2-40B4-BE49-F238E27FC236}">
                <a16:creationId xmlns:a16="http://schemas.microsoft.com/office/drawing/2014/main" id="{20ADA9B5-DE3C-1660-2C66-825EA52587B9}"/>
              </a:ext>
            </a:extLst>
          </p:cNvPr>
          <p:cNvSpPr/>
          <p:nvPr/>
        </p:nvSpPr>
        <p:spPr>
          <a:xfrm>
            <a:off x="17496964" y="3564861"/>
            <a:ext cx="247201" cy="76076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endParaRPr lang="en-GB" noProof="0" dirty="0"/>
          </a:p>
        </p:txBody>
      </p:sp>
      <p:sp>
        <p:nvSpPr>
          <p:cNvPr id="489" name="Line">
            <a:extLst>
              <a:ext uri="{FF2B5EF4-FFF2-40B4-BE49-F238E27FC236}">
                <a16:creationId xmlns:a16="http://schemas.microsoft.com/office/drawing/2014/main" id="{20685DAF-412A-E124-80B7-B86FAA8BF6E0}"/>
              </a:ext>
            </a:extLst>
          </p:cNvPr>
          <p:cNvSpPr/>
          <p:nvPr/>
        </p:nvSpPr>
        <p:spPr>
          <a:xfrm flipV="1">
            <a:off x="16888394" y="8752911"/>
            <a:ext cx="1094" cy="471640"/>
          </a:xfrm>
          <a:prstGeom prst="line">
            <a:avLst/>
          </a:prstGeom>
          <a:noFill/>
          <a:ln w="2159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endParaRPr lang="en-GB" noProof="0" dirty="0"/>
          </a:p>
        </p:txBody>
      </p:sp>
      <p:sp>
        <p:nvSpPr>
          <p:cNvPr id="491" name="Line">
            <a:extLst>
              <a:ext uri="{FF2B5EF4-FFF2-40B4-BE49-F238E27FC236}">
                <a16:creationId xmlns:a16="http://schemas.microsoft.com/office/drawing/2014/main" id="{DD52A437-D509-930C-9CED-B39EEC37A1AB}"/>
              </a:ext>
            </a:extLst>
          </p:cNvPr>
          <p:cNvSpPr/>
          <p:nvPr/>
        </p:nvSpPr>
        <p:spPr>
          <a:xfrm>
            <a:off x="17546178" y="6419850"/>
            <a:ext cx="4786058" cy="2896378"/>
          </a:xfrm>
          <a:prstGeom prst="line">
            <a:avLst/>
          </a:prstGeom>
          <a:ln w="165100">
            <a:solidFill>
              <a:schemeClr val="accent5">
                <a:lumOff val="-29866"/>
                <a:alpha val="49000"/>
              </a:schemeClr>
            </a:solidFill>
            <a:miter lim="400000"/>
            <a:headEnd type="none" w="sm" len="sm"/>
            <a:tailEnd type="triangle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472" name="Line">
            <a:extLst>
              <a:ext uri="{FF2B5EF4-FFF2-40B4-BE49-F238E27FC236}">
                <a16:creationId xmlns:a16="http://schemas.microsoft.com/office/drawing/2014/main" id="{ED92BAEC-C4FA-826D-AF78-6B75D17CA718}"/>
              </a:ext>
            </a:extLst>
          </p:cNvPr>
          <p:cNvSpPr/>
          <p:nvPr/>
        </p:nvSpPr>
        <p:spPr>
          <a:xfrm>
            <a:off x="12726970" y="5129457"/>
            <a:ext cx="4143766" cy="1055443"/>
          </a:xfrm>
          <a:prstGeom prst="line">
            <a:avLst/>
          </a:prstGeom>
          <a:ln w="38100" cap="rnd">
            <a:solidFill>
              <a:srgbClr val="000000">
                <a:alpha val="18000"/>
              </a:srgbClr>
            </a:solidFill>
            <a:prstDash val="sysDash"/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494" name="Shape">
            <a:extLst>
              <a:ext uri="{FF2B5EF4-FFF2-40B4-BE49-F238E27FC236}">
                <a16:creationId xmlns:a16="http://schemas.microsoft.com/office/drawing/2014/main" id="{ED50AB9D-B4E2-CF1C-3C3F-4A0F01115A25}"/>
              </a:ext>
            </a:extLst>
          </p:cNvPr>
          <p:cNvSpPr/>
          <p:nvPr/>
        </p:nvSpPr>
        <p:spPr>
          <a:xfrm rot="11611499">
            <a:off x="12222188" y="4584549"/>
            <a:ext cx="365916" cy="9010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21600" extrusionOk="0">
                <a:moveTo>
                  <a:pt x="9839" y="0"/>
                </a:moveTo>
                <a:lnTo>
                  <a:pt x="3025" y="6750"/>
                </a:lnTo>
                <a:lnTo>
                  <a:pt x="6574" y="6750"/>
                </a:lnTo>
                <a:lnTo>
                  <a:pt x="6574" y="8037"/>
                </a:lnTo>
                <a:cubicBezTo>
                  <a:pt x="5226" y="8248"/>
                  <a:pt x="3961" y="8569"/>
                  <a:pt x="2883" y="9049"/>
                </a:cubicBezTo>
                <a:cubicBezTo>
                  <a:pt x="-961" y="10763"/>
                  <a:pt x="-961" y="13537"/>
                  <a:pt x="2883" y="15251"/>
                </a:cubicBezTo>
                <a:cubicBezTo>
                  <a:pt x="3961" y="15731"/>
                  <a:pt x="5226" y="16052"/>
                  <a:pt x="6574" y="16263"/>
                </a:cubicBezTo>
                <a:lnTo>
                  <a:pt x="6574" y="21600"/>
                </a:lnTo>
                <a:lnTo>
                  <a:pt x="13104" y="21600"/>
                </a:lnTo>
                <a:lnTo>
                  <a:pt x="13104" y="16263"/>
                </a:lnTo>
                <a:cubicBezTo>
                  <a:pt x="14452" y="16052"/>
                  <a:pt x="15717" y="15731"/>
                  <a:pt x="16795" y="15251"/>
                </a:cubicBezTo>
                <a:cubicBezTo>
                  <a:pt x="20639" y="13537"/>
                  <a:pt x="20639" y="10763"/>
                  <a:pt x="16795" y="9049"/>
                </a:cubicBezTo>
                <a:cubicBezTo>
                  <a:pt x="15717" y="8569"/>
                  <a:pt x="14452" y="8248"/>
                  <a:pt x="13104" y="8037"/>
                </a:cubicBezTo>
                <a:lnTo>
                  <a:pt x="13104" y="6750"/>
                </a:lnTo>
                <a:lnTo>
                  <a:pt x="16653" y="6750"/>
                </a:lnTo>
                <a:lnTo>
                  <a:pt x="9839" y="0"/>
                </a:lnTo>
                <a:close/>
              </a:path>
            </a:pathLst>
          </a:custGeom>
          <a:solidFill>
            <a:schemeClr val="accent1">
              <a:hueOff val="114395"/>
              <a:lumOff val="-24975"/>
              <a:alpha val="29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95" name="Circle">
            <a:extLst>
              <a:ext uri="{FF2B5EF4-FFF2-40B4-BE49-F238E27FC236}">
                <a16:creationId xmlns:a16="http://schemas.microsoft.com/office/drawing/2014/main" id="{082105C1-4104-949D-27E3-9DE7C7BD7B9E}"/>
              </a:ext>
            </a:extLst>
          </p:cNvPr>
          <p:cNvSpPr/>
          <p:nvPr/>
        </p:nvSpPr>
        <p:spPr>
          <a:xfrm>
            <a:off x="12255033" y="4841519"/>
            <a:ext cx="330200" cy="330200"/>
          </a:xfrm>
          <a:prstGeom prst="ellipse">
            <a:avLst/>
          </a:prstGeom>
          <a:blipFill>
            <a:blip r:embed="rId4"/>
          </a:blip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96" name="Circle">
            <a:extLst>
              <a:ext uri="{FF2B5EF4-FFF2-40B4-BE49-F238E27FC236}">
                <a16:creationId xmlns:a16="http://schemas.microsoft.com/office/drawing/2014/main" id="{4511F715-CAD7-B6FA-5BA2-767DF29539FC}"/>
              </a:ext>
            </a:extLst>
          </p:cNvPr>
          <p:cNvSpPr/>
          <p:nvPr/>
        </p:nvSpPr>
        <p:spPr>
          <a:xfrm>
            <a:off x="22281467" y="9233902"/>
            <a:ext cx="330200" cy="330200"/>
          </a:xfrm>
          <a:prstGeom prst="ellipse">
            <a:avLst/>
          </a:prstGeom>
          <a:blipFill>
            <a:blip r:embed="rId5"/>
          </a:blip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97" name="Arrow">
            <a:extLst>
              <a:ext uri="{FF2B5EF4-FFF2-40B4-BE49-F238E27FC236}">
                <a16:creationId xmlns:a16="http://schemas.microsoft.com/office/drawing/2014/main" id="{C8E44439-1FDE-2593-DD9C-04706293E702}"/>
              </a:ext>
            </a:extLst>
          </p:cNvPr>
          <p:cNvSpPr/>
          <p:nvPr/>
        </p:nvSpPr>
        <p:spPr>
          <a:xfrm rot="20729447">
            <a:off x="7516326" y="12929087"/>
            <a:ext cx="730471" cy="683956"/>
          </a:xfrm>
          <a:prstGeom prst="rightArrow">
            <a:avLst>
              <a:gd name="adj1" fmla="val 31166"/>
              <a:gd name="adj2" fmla="val 66678"/>
            </a:avLst>
          </a:prstGeom>
          <a:solidFill>
            <a:srgbClr val="012F7B"/>
          </a:solidFill>
          <a:ln w="50800">
            <a:solidFill>
              <a:srgbClr val="D9C9FE"/>
            </a:solidFill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507" name="Analyser">
            <a:extLst>
              <a:ext uri="{FF2B5EF4-FFF2-40B4-BE49-F238E27FC236}">
                <a16:creationId xmlns:a16="http://schemas.microsoft.com/office/drawing/2014/main" id="{857AFB2F-7C8C-3740-E8B1-B19754975C69}"/>
              </a:ext>
            </a:extLst>
          </p:cNvPr>
          <p:cNvSpPr txBox="1"/>
          <p:nvPr/>
        </p:nvSpPr>
        <p:spPr>
          <a:xfrm>
            <a:off x="15861079" y="9402750"/>
            <a:ext cx="2565401" cy="96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r>
              <a:rPr lang="en-GB" noProof="0" dirty="0"/>
              <a:t>Analyser</a:t>
            </a:r>
          </a:p>
        </p:txBody>
      </p:sp>
      <p:sp>
        <p:nvSpPr>
          <p:cNvPr id="508" name="HCal">
            <a:extLst>
              <a:ext uri="{FF2B5EF4-FFF2-40B4-BE49-F238E27FC236}">
                <a16:creationId xmlns:a16="http://schemas.microsoft.com/office/drawing/2014/main" id="{FFF7293F-6E78-FB05-4D95-C2024E82F1BE}"/>
              </a:ext>
            </a:extLst>
          </p:cNvPr>
          <p:cNvSpPr txBox="1"/>
          <p:nvPr/>
        </p:nvSpPr>
        <p:spPr>
          <a:xfrm>
            <a:off x="22466127" y="2081869"/>
            <a:ext cx="2565400" cy="968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r>
              <a:rPr lang="en-GB" noProof="0" dirty="0" err="1"/>
              <a:t>HCal</a:t>
            </a:r>
            <a:endParaRPr lang="en-GB" noProof="0" dirty="0"/>
          </a:p>
        </p:txBody>
      </p:sp>
      <p:sp>
        <p:nvSpPr>
          <p:cNvPr id="509" name="Line">
            <a:extLst>
              <a:ext uri="{FF2B5EF4-FFF2-40B4-BE49-F238E27FC236}">
                <a16:creationId xmlns:a16="http://schemas.microsoft.com/office/drawing/2014/main" id="{474E81F8-1DC6-1F20-D985-FEB87AF7A71A}"/>
              </a:ext>
            </a:extLst>
          </p:cNvPr>
          <p:cNvSpPr/>
          <p:nvPr/>
        </p:nvSpPr>
        <p:spPr>
          <a:xfrm>
            <a:off x="3384020" y="10291820"/>
            <a:ext cx="2578554" cy="1231478"/>
          </a:xfrm>
          <a:prstGeom prst="line">
            <a:avLst/>
          </a:prstGeom>
          <a:ln w="165100">
            <a:solidFill>
              <a:schemeClr val="accent1">
                <a:alpha val="40000"/>
              </a:schemeClr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510" name="Line">
            <a:extLst>
              <a:ext uri="{FF2B5EF4-FFF2-40B4-BE49-F238E27FC236}">
                <a16:creationId xmlns:a16="http://schemas.microsoft.com/office/drawing/2014/main" id="{B80B122D-7079-CE9A-CBF4-9E72042AAEF9}"/>
              </a:ext>
            </a:extLst>
          </p:cNvPr>
          <p:cNvSpPr/>
          <p:nvPr/>
        </p:nvSpPr>
        <p:spPr>
          <a:xfrm>
            <a:off x="5901838" y="11465343"/>
            <a:ext cx="2403256" cy="1522253"/>
          </a:xfrm>
          <a:prstGeom prst="line">
            <a:avLst/>
          </a:prstGeom>
          <a:ln w="165100">
            <a:solidFill>
              <a:schemeClr val="accent5">
                <a:lumOff val="-29866"/>
                <a:alpha val="49000"/>
              </a:schemeClr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FDCA036-BE3E-15CB-90E6-B9F9AA74E0CE}"/>
              </a:ext>
            </a:extLst>
          </p:cNvPr>
          <p:cNvGrpSpPr/>
          <p:nvPr/>
        </p:nvGrpSpPr>
        <p:grpSpPr>
          <a:xfrm>
            <a:off x="25818127" y="1526892"/>
            <a:ext cx="1124283" cy="10915356"/>
            <a:chOff x="23256045" y="2003895"/>
            <a:chExt cx="1124283" cy="1091535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1A6A801-4B51-8D05-D495-2EBEC1BFCEDF}"/>
                </a:ext>
              </a:extLst>
            </p:cNvPr>
            <p:cNvSpPr/>
            <p:nvPr/>
          </p:nvSpPr>
          <p:spPr>
            <a:xfrm>
              <a:off x="23256045" y="4348768"/>
              <a:ext cx="751295" cy="8570483"/>
            </a:xfrm>
            <a:custGeom>
              <a:avLst/>
              <a:gdLst>
                <a:gd name="connsiteX0" fmla="*/ 0 w 1955166"/>
                <a:gd name="connsiteY0" fmla="*/ 0 h 3724388"/>
                <a:gd name="connsiteX1" fmla="*/ 1955166 w 1955166"/>
                <a:gd name="connsiteY1" fmla="*/ 0 h 3724388"/>
                <a:gd name="connsiteX2" fmla="*/ 1955166 w 1955166"/>
                <a:gd name="connsiteY2" fmla="*/ 3724388 h 3724388"/>
                <a:gd name="connsiteX3" fmla="*/ 0 w 1955166"/>
                <a:gd name="connsiteY3" fmla="*/ 3724388 h 3724388"/>
                <a:gd name="connsiteX4" fmla="*/ 0 w 1955166"/>
                <a:gd name="connsiteY4" fmla="*/ 0 h 3724388"/>
                <a:gd name="connsiteX0" fmla="*/ 0 w 1955166"/>
                <a:gd name="connsiteY0" fmla="*/ 0 h 3724388"/>
                <a:gd name="connsiteX1" fmla="*/ 1955166 w 1955166"/>
                <a:gd name="connsiteY1" fmla="*/ 0 h 3724388"/>
                <a:gd name="connsiteX2" fmla="*/ 1955166 w 1955166"/>
                <a:gd name="connsiteY2" fmla="*/ 3724388 h 3724388"/>
                <a:gd name="connsiteX3" fmla="*/ 0 w 1955166"/>
                <a:gd name="connsiteY3" fmla="*/ 2505188 h 3724388"/>
                <a:gd name="connsiteX4" fmla="*/ 0 w 1955166"/>
                <a:gd name="connsiteY4" fmla="*/ 0 h 3724388"/>
                <a:gd name="connsiteX0" fmla="*/ 25400 w 1955166"/>
                <a:gd name="connsiteY0" fmla="*/ 0 h 4460988"/>
                <a:gd name="connsiteX1" fmla="*/ 1955166 w 1955166"/>
                <a:gd name="connsiteY1" fmla="*/ 736600 h 4460988"/>
                <a:gd name="connsiteX2" fmla="*/ 1955166 w 1955166"/>
                <a:gd name="connsiteY2" fmla="*/ 4460988 h 4460988"/>
                <a:gd name="connsiteX3" fmla="*/ 0 w 1955166"/>
                <a:gd name="connsiteY3" fmla="*/ 3241788 h 4460988"/>
                <a:gd name="connsiteX4" fmla="*/ 25400 w 1955166"/>
                <a:gd name="connsiteY4" fmla="*/ 0 h 4460988"/>
                <a:gd name="connsiteX0" fmla="*/ 0 w 1955166"/>
                <a:gd name="connsiteY0" fmla="*/ 0 h 4410188"/>
                <a:gd name="connsiteX1" fmla="*/ 1955166 w 1955166"/>
                <a:gd name="connsiteY1" fmla="*/ 685800 h 4410188"/>
                <a:gd name="connsiteX2" fmla="*/ 1955166 w 1955166"/>
                <a:gd name="connsiteY2" fmla="*/ 4410188 h 4410188"/>
                <a:gd name="connsiteX3" fmla="*/ 0 w 1955166"/>
                <a:gd name="connsiteY3" fmla="*/ 3190988 h 4410188"/>
                <a:gd name="connsiteX4" fmla="*/ 0 w 1955166"/>
                <a:gd name="connsiteY4" fmla="*/ 0 h 4410188"/>
                <a:gd name="connsiteX0" fmla="*/ 1209675 w 1955166"/>
                <a:gd name="connsiteY0" fmla="*/ 0 h 5896088"/>
                <a:gd name="connsiteX1" fmla="*/ 1955166 w 1955166"/>
                <a:gd name="connsiteY1" fmla="*/ 2171700 h 5896088"/>
                <a:gd name="connsiteX2" fmla="*/ 1955166 w 1955166"/>
                <a:gd name="connsiteY2" fmla="*/ 5896088 h 5896088"/>
                <a:gd name="connsiteX3" fmla="*/ 0 w 1955166"/>
                <a:gd name="connsiteY3" fmla="*/ 4676888 h 5896088"/>
                <a:gd name="connsiteX4" fmla="*/ 1209675 w 1955166"/>
                <a:gd name="connsiteY4" fmla="*/ 0 h 5896088"/>
                <a:gd name="connsiteX0" fmla="*/ 1209675 w 1955166"/>
                <a:gd name="connsiteY0" fmla="*/ 0 h 5896088"/>
                <a:gd name="connsiteX1" fmla="*/ 1926591 w 1955166"/>
                <a:gd name="connsiteY1" fmla="*/ 0 h 5896088"/>
                <a:gd name="connsiteX2" fmla="*/ 1955166 w 1955166"/>
                <a:gd name="connsiteY2" fmla="*/ 5896088 h 5896088"/>
                <a:gd name="connsiteX3" fmla="*/ 0 w 1955166"/>
                <a:gd name="connsiteY3" fmla="*/ 4676888 h 5896088"/>
                <a:gd name="connsiteX4" fmla="*/ 1209675 w 1955166"/>
                <a:gd name="connsiteY4" fmla="*/ 0 h 5896088"/>
                <a:gd name="connsiteX0" fmla="*/ 0 w 745491"/>
                <a:gd name="connsiteY0" fmla="*/ 0 h 5896088"/>
                <a:gd name="connsiteX1" fmla="*/ 716916 w 745491"/>
                <a:gd name="connsiteY1" fmla="*/ 0 h 5896088"/>
                <a:gd name="connsiteX2" fmla="*/ 745491 w 745491"/>
                <a:gd name="connsiteY2" fmla="*/ 5896088 h 5896088"/>
                <a:gd name="connsiteX3" fmla="*/ 85725 w 745491"/>
                <a:gd name="connsiteY3" fmla="*/ 5476988 h 5896088"/>
                <a:gd name="connsiteX4" fmla="*/ 0 w 745491"/>
                <a:gd name="connsiteY4" fmla="*/ 0 h 5896088"/>
                <a:gd name="connsiteX0" fmla="*/ 0 w 669929"/>
                <a:gd name="connsiteY0" fmla="*/ 0 h 6030855"/>
                <a:gd name="connsiteX1" fmla="*/ 641354 w 669929"/>
                <a:gd name="connsiteY1" fmla="*/ 134767 h 6030855"/>
                <a:gd name="connsiteX2" fmla="*/ 669929 w 669929"/>
                <a:gd name="connsiteY2" fmla="*/ 6030855 h 6030855"/>
                <a:gd name="connsiteX3" fmla="*/ 10163 w 669929"/>
                <a:gd name="connsiteY3" fmla="*/ 5611755 h 6030855"/>
                <a:gd name="connsiteX4" fmla="*/ 0 w 669929"/>
                <a:gd name="connsiteY4" fmla="*/ 0 h 6030855"/>
                <a:gd name="connsiteX0" fmla="*/ 9214 w 679143"/>
                <a:gd name="connsiteY0" fmla="*/ 0 h 8826914"/>
                <a:gd name="connsiteX1" fmla="*/ 650568 w 679143"/>
                <a:gd name="connsiteY1" fmla="*/ 134767 h 8826914"/>
                <a:gd name="connsiteX2" fmla="*/ 679143 w 679143"/>
                <a:gd name="connsiteY2" fmla="*/ 6030855 h 8826914"/>
                <a:gd name="connsiteX3" fmla="*/ 487 w 679143"/>
                <a:gd name="connsiteY3" fmla="*/ 8826914 h 8826914"/>
                <a:gd name="connsiteX4" fmla="*/ 9214 w 679143"/>
                <a:gd name="connsiteY4" fmla="*/ 0 h 8826914"/>
                <a:gd name="connsiteX0" fmla="*/ 9214 w 698033"/>
                <a:gd name="connsiteY0" fmla="*/ 0 h 9438539"/>
                <a:gd name="connsiteX1" fmla="*/ 650568 w 698033"/>
                <a:gd name="connsiteY1" fmla="*/ 134767 h 9438539"/>
                <a:gd name="connsiteX2" fmla="*/ 698033 w 698033"/>
                <a:gd name="connsiteY2" fmla="*/ 9438539 h 9438539"/>
                <a:gd name="connsiteX3" fmla="*/ 487 w 698033"/>
                <a:gd name="connsiteY3" fmla="*/ 8826914 h 9438539"/>
                <a:gd name="connsiteX4" fmla="*/ 9214 w 698033"/>
                <a:gd name="connsiteY4" fmla="*/ 0 h 9438539"/>
                <a:gd name="connsiteX0" fmla="*/ 27853 w 716672"/>
                <a:gd name="connsiteY0" fmla="*/ 0 h 9438539"/>
                <a:gd name="connsiteX1" fmla="*/ 669207 w 716672"/>
                <a:gd name="connsiteY1" fmla="*/ 134767 h 9438539"/>
                <a:gd name="connsiteX2" fmla="*/ 716672 w 716672"/>
                <a:gd name="connsiteY2" fmla="*/ 9438539 h 9438539"/>
                <a:gd name="connsiteX3" fmla="*/ 235 w 716672"/>
                <a:gd name="connsiteY3" fmla="*/ 9154206 h 9438539"/>
                <a:gd name="connsiteX4" fmla="*/ 27853 w 716672"/>
                <a:gd name="connsiteY4" fmla="*/ 0 h 9438539"/>
                <a:gd name="connsiteX0" fmla="*/ 27853 w 773343"/>
                <a:gd name="connsiteY0" fmla="*/ 0 h 9207510"/>
                <a:gd name="connsiteX1" fmla="*/ 669207 w 773343"/>
                <a:gd name="connsiteY1" fmla="*/ 134767 h 9207510"/>
                <a:gd name="connsiteX2" fmla="*/ 773343 w 773343"/>
                <a:gd name="connsiteY2" fmla="*/ 9207510 h 9207510"/>
                <a:gd name="connsiteX3" fmla="*/ 235 w 773343"/>
                <a:gd name="connsiteY3" fmla="*/ 9154206 h 9207510"/>
                <a:gd name="connsiteX4" fmla="*/ 27853 w 773343"/>
                <a:gd name="connsiteY4" fmla="*/ 0 h 9207510"/>
                <a:gd name="connsiteX0" fmla="*/ 27853 w 773343"/>
                <a:gd name="connsiteY0" fmla="*/ 0 h 9207510"/>
                <a:gd name="connsiteX1" fmla="*/ 669207 w 773343"/>
                <a:gd name="connsiteY1" fmla="*/ 134767 h 9207510"/>
                <a:gd name="connsiteX2" fmla="*/ 773343 w 773343"/>
                <a:gd name="connsiteY2" fmla="*/ 9207510 h 9207510"/>
                <a:gd name="connsiteX3" fmla="*/ 235 w 773343"/>
                <a:gd name="connsiteY3" fmla="*/ 8980934 h 9207510"/>
                <a:gd name="connsiteX4" fmla="*/ 27853 w 773343"/>
                <a:gd name="connsiteY4" fmla="*/ 0 h 9207510"/>
                <a:gd name="connsiteX0" fmla="*/ 18490 w 773425"/>
                <a:gd name="connsiteY0" fmla="*/ 0 h 9101622"/>
                <a:gd name="connsiteX1" fmla="*/ 669289 w 773425"/>
                <a:gd name="connsiteY1" fmla="*/ 28879 h 9101622"/>
                <a:gd name="connsiteX2" fmla="*/ 773425 w 773425"/>
                <a:gd name="connsiteY2" fmla="*/ 9101622 h 9101622"/>
                <a:gd name="connsiteX3" fmla="*/ 317 w 773425"/>
                <a:gd name="connsiteY3" fmla="*/ 8875046 h 9101622"/>
                <a:gd name="connsiteX4" fmla="*/ 18490 w 773425"/>
                <a:gd name="connsiteY4" fmla="*/ 0 h 9101622"/>
                <a:gd name="connsiteX0" fmla="*/ 18490 w 773425"/>
                <a:gd name="connsiteY0" fmla="*/ 0 h 9101622"/>
                <a:gd name="connsiteX1" fmla="*/ 650399 w 773425"/>
                <a:gd name="connsiteY1" fmla="*/ 48131 h 9101622"/>
                <a:gd name="connsiteX2" fmla="*/ 773425 w 773425"/>
                <a:gd name="connsiteY2" fmla="*/ 9101622 h 9101622"/>
                <a:gd name="connsiteX3" fmla="*/ 317 w 773425"/>
                <a:gd name="connsiteY3" fmla="*/ 8875046 h 9101622"/>
                <a:gd name="connsiteX4" fmla="*/ 18490 w 773425"/>
                <a:gd name="connsiteY4" fmla="*/ 0 h 9101622"/>
                <a:gd name="connsiteX0" fmla="*/ 4460 w 759395"/>
                <a:gd name="connsiteY0" fmla="*/ 0 h 9101622"/>
                <a:gd name="connsiteX1" fmla="*/ 636369 w 759395"/>
                <a:gd name="connsiteY1" fmla="*/ 48131 h 9101622"/>
                <a:gd name="connsiteX2" fmla="*/ 759395 w 759395"/>
                <a:gd name="connsiteY2" fmla="*/ 9101622 h 9101622"/>
                <a:gd name="connsiteX3" fmla="*/ 680 w 759395"/>
                <a:gd name="connsiteY3" fmla="*/ 8508333 h 9101622"/>
                <a:gd name="connsiteX4" fmla="*/ 4460 w 759395"/>
                <a:gd name="connsiteY4" fmla="*/ 0 h 9101622"/>
                <a:gd name="connsiteX0" fmla="*/ 4460 w 745003"/>
                <a:gd name="connsiteY0" fmla="*/ 0 h 8661565"/>
                <a:gd name="connsiteX1" fmla="*/ 636369 w 745003"/>
                <a:gd name="connsiteY1" fmla="*/ 48131 h 8661565"/>
                <a:gd name="connsiteX2" fmla="*/ 745003 w 745003"/>
                <a:gd name="connsiteY2" fmla="*/ 8661565 h 8661565"/>
                <a:gd name="connsiteX3" fmla="*/ 680 w 745003"/>
                <a:gd name="connsiteY3" fmla="*/ 8508333 h 8661565"/>
                <a:gd name="connsiteX4" fmla="*/ 4460 w 745003"/>
                <a:gd name="connsiteY4" fmla="*/ 0 h 8661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003" h="8661565">
                  <a:moveTo>
                    <a:pt x="4460" y="0"/>
                  </a:moveTo>
                  <a:lnTo>
                    <a:pt x="636369" y="48131"/>
                  </a:lnTo>
                  <a:lnTo>
                    <a:pt x="745003" y="8661565"/>
                  </a:lnTo>
                  <a:lnTo>
                    <a:pt x="680" y="8508333"/>
                  </a:lnTo>
                  <a:cubicBezTo>
                    <a:pt x="-2708" y="6637748"/>
                    <a:pt x="7848" y="1870585"/>
                    <a:pt x="44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9FEBC3-0E94-E6E1-8C04-AC4BD765B763}"/>
                </a:ext>
              </a:extLst>
            </p:cNvPr>
            <p:cNvSpPr/>
            <p:nvPr/>
          </p:nvSpPr>
          <p:spPr>
            <a:xfrm>
              <a:off x="23950532" y="2285149"/>
              <a:ext cx="355598" cy="10563386"/>
            </a:xfrm>
            <a:custGeom>
              <a:avLst/>
              <a:gdLst>
                <a:gd name="connsiteX0" fmla="*/ 0 w 1978152"/>
                <a:gd name="connsiteY0" fmla="*/ 0 h 3772061"/>
                <a:gd name="connsiteX1" fmla="*/ 1978152 w 1978152"/>
                <a:gd name="connsiteY1" fmla="*/ 0 h 3772061"/>
                <a:gd name="connsiteX2" fmla="*/ 1978152 w 1978152"/>
                <a:gd name="connsiteY2" fmla="*/ 3772061 h 3772061"/>
                <a:gd name="connsiteX3" fmla="*/ 0 w 1978152"/>
                <a:gd name="connsiteY3" fmla="*/ 3772061 h 3772061"/>
                <a:gd name="connsiteX4" fmla="*/ 0 w 1978152"/>
                <a:gd name="connsiteY4" fmla="*/ 0 h 3772061"/>
                <a:gd name="connsiteX0" fmla="*/ 0 w 1978152"/>
                <a:gd name="connsiteY0" fmla="*/ 438150 h 4210211"/>
                <a:gd name="connsiteX1" fmla="*/ 1882902 w 1978152"/>
                <a:gd name="connsiteY1" fmla="*/ 0 h 4210211"/>
                <a:gd name="connsiteX2" fmla="*/ 1978152 w 1978152"/>
                <a:gd name="connsiteY2" fmla="*/ 4210211 h 4210211"/>
                <a:gd name="connsiteX3" fmla="*/ 0 w 1978152"/>
                <a:gd name="connsiteY3" fmla="*/ 4210211 h 4210211"/>
                <a:gd name="connsiteX4" fmla="*/ 0 w 1978152"/>
                <a:gd name="connsiteY4" fmla="*/ 438150 h 4210211"/>
                <a:gd name="connsiteX0" fmla="*/ 0 w 1997202"/>
                <a:gd name="connsiteY0" fmla="*/ 533400 h 4210211"/>
                <a:gd name="connsiteX1" fmla="*/ 1901952 w 1997202"/>
                <a:gd name="connsiteY1" fmla="*/ 0 h 4210211"/>
                <a:gd name="connsiteX2" fmla="*/ 1997202 w 1997202"/>
                <a:gd name="connsiteY2" fmla="*/ 4210211 h 4210211"/>
                <a:gd name="connsiteX3" fmla="*/ 19050 w 1997202"/>
                <a:gd name="connsiteY3" fmla="*/ 4210211 h 4210211"/>
                <a:gd name="connsiteX4" fmla="*/ 0 w 1997202"/>
                <a:gd name="connsiteY4" fmla="*/ 533400 h 4210211"/>
                <a:gd name="connsiteX0" fmla="*/ 0 w 1959102"/>
                <a:gd name="connsiteY0" fmla="*/ 533400 h 4210211"/>
                <a:gd name="connsiteX1" fmla="*/ 1901952 w 1959102"/>
                <a:gd name="connsiteY1" fmla="*/ 0 h 4210211"/>
                <a:gd name="connsiteX2" fmla="*/ 1959102 w 1959102"/>
                <a:gd name="connsiteY2" fmla="*/ 3308511 h 4210211"/>
                <a:gd name="connsiteX3" fmla="*/ 19050 w 1959102"/>
                <a:gd name="connsiteY3" fmla="*/ 4210211 h 4210211"/>
                <a:gd name="connsiteX4" fmla="*/ 0 w 1959102"/>
                <a:gd name="connsiteY4" fmla="*/ 533400 h 4210211"/>
                <a:gd name="connsiteX0" fmla="*/ 0 w 1959102"/>
                <a:gd name="connsiteY0" fmla="*/ 590550 h 4267361"/>
                <a:gd name="connsiteX1" fmla="*/ 1959102 w 1959102"/>
                <a:gd name="connsiteY1" fmla="*/ 0 h 4267361"/>
                <a:gd name="connsiteX2" fmla="*/ 1959102 w 1959102"/>
                <a:gd name="connsiteY2" fmla="*/ 3365661 h 4267361"/>
                <a:gd name="connsiteX3" fmla="*/ 19050 w 1959102"/>
                <a:gd name="connsiteY3" fmla="*/ 4267361 h 4267361"/>
                <a:gd name="connsiteX4" fmla="*/ 0 w 1959102"/>
                <a:gd name="connsiteY4" fmla="*/ 590550 h 4267361"/>
                <a:gd name="connsiteX0" fmla="*/ 0 w 1949577"/>
                <a:gd name="connsiteY0" fmla="*/ 0 h 5848511"/>
                <a:gd name="connsiteX1" fmla="*/ 1949577 w 1949577"/>
                <a:gd name="connsiteY1" fmla="*/ 1581150 h 5848511"/>
                <a:gd name="connsiteX2" fmla="*/ 1949577 w 1949577"/>
                <a:gd name="connsiteY2" fmla="*/ 4946811 h 5848511"/>
                <a:gd name="connsiteX3" fmla="*/ 9525 w 1949577"/>
                <a:gd name="connsiteY3" fmla="*/ 5848511 h 5848511"/>
                <a:gd name="connsiteX4" fmla="*/ 0 w 1949577"/>
                <a:gd name="connsiteY4" fmla="*/ 0 h 5848511"/>
                <a:gd name="connsiteX0" fmla="*/ 0 w 1949577"/>
                <a:gd name="connsiteY0" fmla="*/ 333375 h 6181886"/>
                <a:gd name="connsiteX1" fmla="*/ 1873377 w 1949577"/>
                <a:gd name="connsiteY1" fmla="*/ 0 h 6181886"/>
                <a:gd name="connsiteX2" fmla="*/ 1949577 w 1949577"/>
                <a:gd name="connsiteY2" fmla="*/ 5280186 h 6181886"/>
                <a:gd name="connsiteX3" fmla="*/ 9525 w 1949577"/>
                <a:gd name="connsiteY3" fmla="*/ 6181886 h 6181886"/>
                <a:gd name="connsiteX4" fmla="*/ 0 w 1949577"/>
                <a:gd name="connsiteY4" fmla="*/ 333375 h 6181886"/>
                <a:gd name="connsiteX0" fmla="*/ 0 w 1873377"/>
                <a:gd name="connsiteY0" fmla="*/ 333375 h 6181886"/>
                <a:gd name="connsiteX1" fmla="*/ 1873377 w 1873377"/>
                <a:gd name="connsiteY1" fmla="*/ 0 h 6181886"/>
                <a:gd name="connsiteX2" fmla="*/ 1818949 w 1873377"/>
                <a:gd name="connsiteY2" fmla="*/ 1230700 h 6181886"/>
                <a:gd name="connsiteX3" fmla="*/ 9525 w 1873377"/>
                <a:gd name="connsiteY3" fmla="*/ 6181886 h 6181886"/>
                <a:gd name="connsiteX4" fmla="*/ 0 w 1873377"/>
                <a:gd name="connsiteY4" fmla="*/ 333375 h 6181886"/>
                <a:gd name="connsiteX0" fmla="*/ 0 w 1873377"/>
                <a:gd name="connsiteY0" fmla="*/ 2873375 h 8721886"/>
                <a:gd name="connsiteX1" fmla="*/ 1873377 w 1873377"/>
                <a:gd name="connsiteY1" fmla="*/ 0 h 8721886"/>
                <a:gd name="connsiteX2" fmla="*/ 1818949 w 1873377"/>
                <a:gd name="connsiteY2" fmla="*/ 3770700 h 8721886"/>
                <a:gd name="connsiteX3" fmla="*/ 9525 w 1873377"/>
                <a:gd name="connsiteY3" fmla="*/ 8721886 h 8721886"/>
                <a:gd name="connsiteX4" fmla="*/ 0 w 1873377"/>
                <a:gd name="connsiteY4" fmla="*/ 2873375 h 8721886"/>
                <a:gd name="connsiteX0" fmla="*/ 0 w 1873377"/>
                <a:gd name="connsiteY0" fmla="*/ 2873375 h 11884186"/>
                <a:gd name="connsiteX1" fmla="*/ 1873377 w 1873377"/>
                <a:gd name="connsiteY1" fmla="*/ 0 h 11884186"/>
                <a:gd name="connsiteX2" fmla="*/ 1818949 w 1873377"/>
                <a:gd name="connsiteY2" fmla="*/ 3770700 h 11884186"/>
                <a:gd name="connsiteX3" fmla="*/ 9525 w 1873377"/>
                <a:gd name="connsiteY3" fmla="*/ 11884186 h 11884186"/>
                <a:gd name="connsiteX4" fmla="*/ 0 w 1873377"/>
                <a:gd name="connsiteY4" fmla="*/ 2873375 h 11884186"/>
                <a:gd name="connsiteX0" fmla="*/ 0 w 1873377"/>
                <a:gd name="connsiteY0" fmla="*/ 2873375 h 11884186"/>
                <a:gd name="connsiteX1" fmla="*/ 1873377 w 1873377"/>
                <a:gd name="connsiteY1" fmla="*/ 0 h 11884186"/>
                <a:gd name="connsiteX2" fmla="*/ 1761799 w 1873377"/>
                <a:gd name="connsiteY2" fmla="*/ 6247200 h 11884186"/>
                <a:gd name="connsiteX3" fmla="*/ 9525 w 1873377"/>
                <a:gd name="connsiteY3" fmla="*/ 11884186 h 11884186"/>
                <a:gd name="connsiteX4" fmla="*/ 0 w 1873377"/>
                <a:gd name="connsiteY4" fmla="*/ 2873375 h 11884186"/>
                <a:gd name="connsiteX0" fmla="*/ 0 w 1873377"/>
                <a:gd name="connsiteY0" fmla="*/ 2873375 h 11884186"/>
                <a:gd name="connsiteX1" fmla="*/ 1873377 w 1873377"/>
                <a:gd name="connsiteY1" fmla="*/ 0 h 11884186"/>
                <a:gd name="connsiteX2" fmla="*/ 723574 w 1873377"/>
                <a:gd name="connsiteY2" fmla="*/ 5466150 h 11884186"/>
                <a:gd name="connsiteX3" fmla="*/ 9525 w 1873377"/>
                <a:gd name="connsiteY3" fmla="*/ 11884186 h 11884186"/>
                <a:gd name="connsiteX4" fmla="*/ 0 w 1873377"/>
                <a:gd name="connsiteY4" fmla="*/ 2873375 h 11884186"/>
                <a:gd name="connsiteX0" fmla="*/ 0 w 723574"/>
                <a:gd name="connsiteY0" fmla="*/ 2987675 h 11998486"/>
                <a:gd name="connsiteX1" fmla="*/ 530352 w 723574"/>
                <a:gd name="connsiteY1" fmla="*/ 0 h 11998486"/>
                <a:gd name="connsiteX2" fmla="*/ 723574 w 723574"/>
                <a:gd name="connsiteY2" fmla="*/ 5580450 h 11998486"/>
                <a:gd name="connsiteX3" fmla="*/ 9525 w 723574"/>
                <a:gd name="connsiteY3" fmla="*/ 11998486 h 11998486"/>
                <a:gd name="connsiteX4" fmla="*/ 0 w 723574"/>
                <a:gd name="connsiteY4" fmla="*/ 2987675 h 11998486"/>
                <a:gd name="connsiteX0" fmla="*/ 0 w 530352"/>
                <a:gd name="connsiteY0" fmla="*/ 2987675 h 11998486"/>
                <a:gd name="connsiteX1" fmla="*/ 530352 w 530352"/>
                <a:gd name="connsiteY1" fmla="*/ 0 h 11998486"/>
                <a:gd name="connsiteX2" fmla="*/ 523549 w 530352"/>
                <a:gd name="connsiteY2" fmla="*/ 6856800 h 11998486"/>
                <a:gd name="connsiteX3" fmla="*/ 9525 w 530352"/>
                <a:gd name="connsiteY3" fmla="*/ 11998486 h 11998486"/>
                <a:gd name="connsiteX4" fmla="*/ 0 w 530352"/>
                <a:gd name="connsiteY4" fmla="*/ 2987675 h 11998486"/>
                <a:gd name="connsiteX0" fmla="*/ 0 w 530352"/>
                <a:gd name="connsiteY0" fmla="*/ 2987675 h 11779411"/>
                <a:gd name="connsiteX1" fmla="*/ 530352 w 530352"/>
                <a:gd name="connsiteY1" fmla="*/ 0 h 11779411"/>
                <a:gd name="connsiteX2" fmla="*/ 523549 w 530352"/>
                <a:gd name="connsiteY2" fmla="*/ 6856800 h 11779411"/>
                <a:gd name="connsiteX3" fmla="*/ 57150 w 530352"/>
                <a:gd name="connsiteY3" fmla="*/ 11779411 h 11779411"/>
                <a:gd name="connsiteX4" fmla="*/ 0 w 530352"/>
                <a:gd name="connsiteY4" fmla="*/ 2987675 h 11779411"/>
                <a:gd name="connsiteX0" fmla="*/ 0 w 530352"/>
                <a:gd name="connsiteY0" fmla="*/ 2987675 h 11560336"/>
                <a:gd name="connsiteX1" fmla="*/ 530352 w 530352"/>
                <a:gd name="connsiteY1" fmla="*/ 0 h 11560336"/>
                <a:gd name="connsiteX2" fmla="*/ 523549 w 530352"/>
                <a:gd name="connsiteY2" fmla="*/ 6856800 h 11560336"/>
                <a:gd name="connsiteX3" fmla="*/ 76200 w 530352"/>
                <a:gd name="connsiteY3" fmla="*/ 11560336 h 11560336"/>
                <a:gd name="connsiteX4" fmla="*/ 0 w 530352"/>
                <a:gd name="connsiteY4" fmla="*/ 2987675 h 11560336"/>
                <a:gd name="connsiteX0" fmla="*/ 0 w 523574"/>
                <a:gd name="connsiteY0" fmla="*/ 2162175 h 10734836"/>
                <a:gd name="connsiteX1" fmla="*/ 377952 w 523574"/>
                <a:gd name="connsiteY1" fmla="*/ 0 h 10734836"/>
                <a:gd name="connsiteX2" fmla="*/ 523549 w 523574"/>
                <a:gd name="connsiteY2" fmla="*/ 6031300 h 10734836"/>
                <a:gd name="connsiteX3" fmla="*/ 76200 w 523574"/>
                <a:gd name="connsiteY3" fmla="*/ 10734836 h 10734836"/>
                <a:gd name="connsiteX4" fmla="*/ 0 w 523574"/>
                <a:gd name="connsiteY4" fmla="*/ 2162175 h 10734836"/>
                <a:gd name="connsiteX0" fmla="*/ 0 w 377952"/>
                <a:gd name="connsiteY0" fmla="*/ 2162175 h 10734836"/>
                <a:gd name="connsiteX1" fmla="*/ 377952 w 377952"/>
                <a:gd name="connsiteY1" fmla="*/ 0 h 10734836"/>
                <a:gd name="connsiteX2" fmla="*/ 345749 w 377952"/>
                <a:gd name="connsiteY2" fmla="*/ 7669600 h 10734836"/>
                <a:gd name="connsiteX3" fmla="*/ 76200 w 377952"/>
                <a:gd name="connsiteY3" fmla="*/ 10734836 h 10734836"/>
                <a:gd name="connsiteX4" fmla="*/ 0 w 377952"/>
                <a:gd name="connsiteY4" fmla="*/ 2162175 h 10734836"/>
                <a:gd name="connsiteX0" fmla="*/ 0 w 377952"/>
                <a:gd name="connsiteY0" fmla="*/ 2162175 h 10734836"/>
                <a:gd name="connsiteX1" fmla="*/ 377952 w 377952"/>
                <a:gd name="connsiteY1" fmla="*/ 0 h 10734836"/>
                <a:gd name="connsiteX2" fmla="*/ 282249 w 377952"/>
                <a:gd name="connsiteY2" fmla="*/ 7707700 h 10734836"/>
                <a:gd name="connsiteX3" fmla="*/ 76200 w 377952"/>
                <a:gd name="connsiteY3" fmla="*/ 10734836 h 10734836"/>
                <a:gd name="connsiteX4" fmla="*/ 0 w 377952"/>
                <a:gd name="connsiteY4" fmla="*/ 2162175 h 10734836"/>
                <a:gd name="connsiteX0" fmla="*/ 0 w 384173"/>
                <a:gd name="connsiteY0" fmla="*/ 2162175 h 10734836"/>
                <a:gd name="connsiteX1" fmla="*/ 377952 w 384173"/>
                <a:gd name="connsiteY1" fmla="*/ 0 h 10734836"/>
                <a:gd name="connsiteX2" fmla="*/ 383849 w 384173"/>
                <a:gd name="connsiteY2" fmla="*/ 7745800 h 10734836"/>
                <a:gd name="connsiteX3" fmla="*/ 76200 w 384173"/>
                <a:gd name="connsiteY3" fmla="*/ 10734836 h 10734836"/>
                <a:gd name="connsiteX4" fmla="*/ 0 w 384173"/>
                <a:gd name="connsiteY4" fmla="*/ 2162175 h 10734836"/>
                <a:gd name="connsiteX0" fmla="*/ 0 w 384173"/>
                <a:gd name="connsiteY0" fmla="*/ 2162175 h 10734836"/>
                <a:gd name="connsiteX1" fmla="*/ 377952 w 384173"/>
                <a:gd name="connsiteY1" fmla="*/ 0 h 10734836"/>
                <a:gd name="connsiteX2" fmla="*/ 383849 w 384173"/>
                <a:gd name="connsiteY2" fmla="*/ 7745800 h 10734836"/>
                <a:gd name="connsiteX3" fmla="*/ 320261 w 384173"/>
                <a:gd name="connsiteY3" fmla="*/ 7849039 h 10734836"/>
                <a:gd name="connsiteX4" fmla="*/ 76200 w 384173"/>
                <a:gd name="connsiteY4" fmla="*/ 10734836 h 10734836"/>
                <a:gd name="connsiteX5" fmla="*/ 0 w 384173"/>
                <a:gd name="connsiteY5" fmla="*/ 2162175 h 10734836"/>
                <a:gd name="connsiteX0" fmla="*/ 0 w 384173"/>
                <a:gd name="connsiteY0" fmla="*/ 2162175 h 10734836"/>
                <a:gd name="connsiteX1" fmla="*/ 377952 w 384173"/>
                <a:gd name="connsiteY1" fmla="*/ 0 h 10734836"/>
                <a:gd name="connsiteX2" fmla="*/ 383849 w 384173"/>
                <a:gd name="connsiteY2" fmla="*/ 7745800 h 10734836"/>
                <a:gd name="connsiteX3" fmla="*/ 371061 w 384173"/>
                <a:gd name="connsiteY3" fmla="*/ 7849039 h 10734836"/>
                <a:gd name="connsiteX4" fmla="*/ 76200 w 384173"/>
                <a:gd name="connsiteY4" fmla="*/ 10734836 h 10734836"/>
                <a:gd name="connsiteX5" fmla="*/ 0 w 384173"/>
                <a:gd name="connsiteY5" fmla="*/ 2162175 h 10734836"/>
                <a:gd name="connsiteX0" fmla="*/ 0 w 384173"/>
                <a:gd name="connsiteY0" fmla="*/ 2162175 h 10563386"/>
                <a:gd name="connsiteX1" fmla="*/ 377952 w 384173"/>
                <a:gd name="connsiteY1" fmla="*/ 0 h 10563386"/>
                <a:gd name="connsiteX2" fmla="*/ 383849 w 384173"/>
                <a:gd name="connsiteY2" fmla="*/ 7745800 h 10563386"/>
                <a:gd name="connsiteX3" fmla="*/ 371061 w 384173"/>
                <a:gd name="connsiteY3" fmla="*/ 7849039 h 10563386"/>
                <a:gd name="connsiteX4" fmla="*/ 104775 w 384173"/>
                <a:gd name="connsiteY4" fmla="*/ 10563386 h 10563386"/>
                <a:gd name="connsiteX5" fmla="*/ 0 w 384173"/>
                <a:gd name="connsiteY5" fmla="*/ 2162175 h 10563386"/>
                <a:gd name="connsiteX0" fmla="*/ 0 w 355598"/>
                <a:gd name="connsiteY0" fmla="*/ 2162175 h 10563386"/>
                <a:gd name="connsiteX1" fmla="*/ 349377 w 355598"/>
                <a:gd name="connsiteY1" fmla="*/ 0 h 10563386"/>
                <a:gd name="connsiteX2" fmla="*/ 355274 w 355598"/>
                <a:gd name="connsiteY2" fmla="*/ 7745800 h 10563386"/>
                <a:gd name="connsiteX3" fmla="*/ 342486 w 355598"/>
                <a:gd name="connsiteY3" fmla="*/ 7849039 h 10563386"/>
                <a:gd name="connsiteX4" fmla="*/ 76200 w 355598"/>
                <a:gd name="connsiteY4" fmla="*/ 10563386 h 10563386"/>
                <a:gd name="connsiteX5" fmla="*/ 0 w 355598"/>
                <a:gd name="connsiteY5" fmla="*/ 2162175 h 10563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5598" h="10563386">
                  <a:moveTo>
                    <a:pt x="0" y="2162175"/>
                  </a:moveTo>
                  <a:lnTo>
                    <a:pt x="349377" y="0"/>
                  </a:lnTo>
                  <a:cubicBezTo>
                    <a:pt x="347109" y="2285600"/>
                    <a:pt x="357542" y="5460200"/>
                    <a:pt x="355274" y="7745800"/>
                  </a:cubicBezTo>
                  <a:cubicBezTo>
                    <a:pt x="346778" y="7771746"/>
                    <a:pt x="350982" y="7823093"/>
                    <a:pt x="342486" y="7849039"/>
                  </a:cubicBezTo>
                  <a:lnTo>
                    <a:pt x="76200" y="10563386"/>
                  </a:lnTo>
                  <a:lnTo>
                    <a:pt x="0" y="2162175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7CEA764-EC35-9FD4-1E0E-988166372C46}"/>
                </a:ext>
              </a:extLst>
            </p:cNvPr>
            <p:cNvSpPr/>
            <p:nvPr/>
          </p:nvSpPr>
          <p:spPr>
            <a:xfrm rot="17650201">
              <a:off x="22610490" y="2693232"/>
              <a:ext cx="2459176" cy="1080501"/>
            </a:xfrm>
            <a:custGeom>
              <a:avLst/>
              <a:gdLst>
                <a:gd name="connsiteX0" fmla="*/ 0 w 1955166"/>
                <a:gd name="connsiteY0" fmla="*/ 0 h 3724388"/>
                <a:gd name="connsiteX1" fmla="*/ 1955166 w 1955166"/>
                <a:gd name="connsiteY1" fmla="*/ 0 h 3724388"/>
                <a:gd name="connsiteX2" fmla="*/ 1955166 w 1955166"/>
                <a:gd name="connsiteY2" fmla="*/ 3724388 h 3724388"/>
                <a:gd name="connsiteX3" fmla="*/ 0 w 1955166"/>
                <a:gd name="connsiteY3" fmla="*/ 3724388 h 3724388"/>
                <a:gd name="connsiteX4" fmla="*/ 0 w 1955166"/>
                <a:gd name="connsiteY4" fmla="*/ 0 h 3724388"/>
                <a:gd name="connsiteX0" fmla="*/ 0 w 2322184"/>
                <a:gd name="connsiteY0" fmla="*/ 0 h 4123448"/>
                <a:gd name="connsiteX1" fmla="*/ 2322184 w 2322184"/>
                <a:gd name="connsiteY1" fmla="*/ 399060 h 4123448"/>
                <a:gd name="connsiteX2" fmla="*/ 2322184 w 2322184"/>
                <a:gd name="connsiteY2" fmla="*/ 4123448 h 4123448"/>
                <a:gd name="connsiteX3" fmla="*/ 367018 w 2322184"/>
                <a:gd name="connsiteY3" fmla="*/ 4123448 h 4123448"/>
                <a:gd name="connsiteX4" fmla="*/ 0 w 2322184"/>
                <a:gd name="connsiteY4" fmla="*/ 0 h 4123448"/>
                <a:gd name="connsiteX0" fmla="*/ 0 w 3440197"/>
                <a:gd name="connsiteY0" fmla="*/ 0 h 4123448"/>
                <a:gd name="connsiteX1" fmla="*/ 3440197 w 3440197"/>
                <a:gd name="connsiteY1" fmla="*/ 2006238 h 4123448"/>
                <a:gd name="connsiteX2" fmla="*/ 2322184 w 3440197"/>
                <a:gd name="connsiteY2" fmla="*/ 4123448 h 4123448"/>
                <a:gd name="connsiteX3" fmla="*/ 367018 w 3440197"/>
                <a:gd name="connsiteY3" fmla="*/ 4123448 h 4123448"/>
                <a:gd name="connsiteX4" fmla="*/ 0 w 3440197"/>
                <a:gd name="connsiteY4" fmla="*/ 0 h 4123448"/>
                <a:gd name="connsiteX0" fmla="*/ 0 w 3440197"/>
                <a:gd name="connsiteY0" fmla="*/ 0 h 5611523"/>
                <a:gd name="connsiteX1" fmla="*/ 3440197 w 3440197"/>
                <a:gd name="connsiteY1" fmla="*/ 2006238 h 5611523"/>
                <a:gd name="connsiteX2" fmla="*/ 1611902 w 3440197"/>
                <a:gd name="connsiteY2" fmla="*/ 5611523 h 5611523"/>
                <a:gd name="connsiteX3" fmla="*/ 367018 w 3440197"/>
                <a:gd name="connsiteY3" fmla="*/ 4123448 h 5611523"/>
                <a:gd name="connsiteX4" fmla="*/ 0 w 3440197"/>
                <a:gd name="connsiteY4" fmla="*/ 0 h 5611523"/>
                <a:gd name="connsiteX0" fmla="*/ 0 w 3212349"/>
                <a:gd name="connsiteY0" fmla="*/ 21318 h 3605285"/>
                <a:gd name="connsiteX1" fmla="*/ 3212349 w 3212349"/>
                <a:gd name="connsiteY1" fmla="*/ 0 h 3605285"/>
                <a:gd name="connsiteX2" fmla="*/ 1384054 w 3212349"/>
                <a:gd name="connsiteY2" fmla="*/ 3605285 h 3605285"/>
                <a:gd name="connsiteX3" fmla="*/ 139170 w 3212349"/>
                <a:gd name="connsiteY3" fmla="*/ 2117210 h 3605285"/>
                <a:gd name="connsiteX4" fmla="*/ 0 w 3212349"/>
                <a:gd name="connsiteY4" fmla="*/ 21318 h 3605285"/>
                <a:gd name="connsiteX0" fmla="*/ 0 w 1410721"/>
                <a:gd name="connsiteY0" fmla="*/ 0 h 3583967"/>
                <a:gd name="connsiteX1" fmla="*/ 1410721 w 1410721"/>
                <a:gd name="connsiteY1" fmla="*/ 2415912 h 3583967"/>
                <a:gd name="connsiteX2" fmla="*/ 1384054 w 1410721"/>
                <a:gd name="connsiteY2" fmla="*/ 3583967 h 3583967"/>
                <a:gd name="connsiteX3" fmla="*/ 139170 w 1410721"/>
                <a:gd name="connsiteY3" fmla="*/ 2095892 h 3583967"/>
                <a:gd name="connsiteX4" fmla="*/ 0 w 1410721"/>
                <a:gd name="connsiteY4" fmla="*/ 0 h 3583967"/>
                <a:gd name="connsiteX0" fmla="*/ 0 w 1433524"/>
                <a:gd name="connsiteY0" fmla="*/ 0 h 3624407"/>
                <a:gd name="connsiteX1" fmla="*/ 1410721 w 1433524"/>
                <a:gd name="connsiteY1" fmla="*/ 2415912 h 3624407"/>
                <a:gd name="connsiteX2" fmla="*/ 1433524 w 1433524"/>
                <a:gd name="connsiteY2" fmla="*/ 3624407 h 3624407"/>
                <a:gd name="connsiteX3" fmla="*/ 139170 w 1433524"/>
                <a:gd name="connsiteY3" fmla="*/ 2095892 h 3624407"/>
                <a:gd name="connsiteX4" fmla="*/ 0 w 1433524"/>
                <a:gd name="connsiteY4" fmla="*/ 0 h 3624407"/>
                <a:gd name="connsiteX0" fmla="*/ 0 w 1410721"/>
                <a:gd name="connsiteY0" fmla="*/ 0 h 4002446"/>
                <a:gd name="connsiteX1" fmla="*/ 1410721 w 1410721"/>
                <a:gd name="connsiteY1" fmla="*/ 2415912 h 4002446"/>
                <a:gd name="connsiteX2" fmla="*/ 1196013 w 1410721"/>
                <a:gd name="connsiteY2" fmla="*/ 4002446 h 4002446"/>
                <a:gd name="connsiteX3" fmla="*/ 139170 w 1410721"/>
                <a:gd name="connsiteY3" fmla="*/ 2095892 h 4002446"/>
                <a:gd name="connsiteX4" fmla="*/ 0 w 1410721"/>
                <a:gd name="connsiteY4" fmla="*/ 0 h 4002446"/>
                <a:gd name="connsiteX0" fmla="*/ 0 w 1410721"/>
                <a:gd name="connsiteY0" fmla="*/ 0 h 4002446"/>
                <a:gd name="connsiteX1" fmla="*/ 1410721 w 1410721"/>
                <a:gd name="connsiteY1" fmla="*/ 2415912 h 4002446"/>
                <a:gd name="connsiteX2" fmla="*/ 1196013 w 1410721"/>
                <a:gd name="connsiteY2" fmla="*/ 4002446 h 4002446"/>
                <a:gd name="connsiteX3" fmla="*/ 151339 w 1410721"/>
                <a:gd name="connsiteY3" fmla="*/ 2518480 h 4002446"/>
                <a:gd name="connsiteX4" fmla="*/ 0 w 1410721"/>
                <a:gd name="connsiteY4" fmla="*/ 0 h 4002446"/>
                <a:gd name="connsiteX0" fmla="*/ 0 w 1370395"/>
                <a:gd name="connsiteY0" fmla="*/ 0 h 2214381"/>
                <a:gd name="connsiteX1" fmla="*/ 1370395 w 1370395"/>
                <a:gd name="connsiteY1" fmla="*/ 627847 h 2214381"/>
                <a:gd name="connsiteX2" fmla="*/ 1155687 w 1370395"/>
                <a:gd name="connsiteY2" fmla="*/ 2214381 h 2214381"/>
                <a:gd name="connsiteX3" fmla="*/ 111013 w 1370395"/>
                <a:gd name="connsiteY3" fmla="*/ 730415 h 2214381"/>
                <a:gd name="connsiteX4" fmla="*/ 0 w 1370395"/>
                <a:gd name="connsiteY4" fmla="*/ 0 h 2214381"/>
                <a:gd name="connsiteX0" fmla="*/ 0 w 1155687"/>
                <a:gd name="connsiteY0" fmla="*/ 0 h 2214381"/>
                <a:gd name="connsiteX1" fmla="*/ 1011905 w 1155687"/>
                <a:gd name="connsiteY1" fmla="*/ 1248105 h 2214381"/>
                <a:gd name="connsiteX2" fmla="*/ 1155687 w 1155687"/>
                <a:gd name="connsiteY2" fmla="*/ 2214381 h 2214381"/>
                <a:gd name="connsiteX3" fmla="*/ 111013 w 1155687"/>
                <a:gd name="connsiteY3" fmla="*/ 730415 h 2214381"/>
                <a:gd name="connsiteX4" fmla="*/ 0 w 1155687"/>
                <a:gd name="connsiteY4" fmla="*/ 0 h 2214381"/>
                <a:gd name="connsiteX0" fmla="*/ 0 w 1204817"/>
                <a:gd name="connsiteY0" fmla="*/ 0 h 2161011"/>
                <a:gd name="connsiteX1" fmla="*/ 1061035 w 1204817"/>
                <a:gd name="connsiteY1" fmla="*/ 1194735 h 2161011"/>
                <a:gd name="connsiteX2" fmla="*/ 1204817 w 1204817"/>
                <a:gd name="connsiteY2" fmla="*/ 2161011 h 2161011"/>
                <a:gd name="connsiteX3" fmla="*/ 160143 w 1204817"/>
                <a:gd name="connsiteY3" fmla="*/ 677045 h 2161011"/>
                <a:gd name="connsiteX4" fmla="*/ 0 w 1204817"/>
                <a:gd name="connsiteY4" fmla="*/ 0 h 2161011"/>
                <a:gd name="connsiteX0" fmla="*/ 0 w 1204817"/>
                <a:gd name="connsiteY0" fmla="*/ 0 h 2161011"/>
                <a:gd name="connsiteX1" fmla="*/ 1077865 w 1204817"/>
                <a:gd name="connsiteY1" fmla="*/ 1302025 h 2161011"/>
                <a:gd name="connsiteX2" fmla="*/ 1204817 w 1204817"/>
                <a:gd name="connsiteY2" fmla="*/ 2161011 h 2161011"/>
                <a:gd name="connsiteX3" fmla="*/ 160143 w 1204817"/>
                <a:gd name="connsiteY3" fmla="*/ 677045 h 2161011"/>
                <a:gd name="connsiteX4" fmla="*/ 0 w 1204817"/>
                <a:gd name="connsiteY4" fmla="*/ 0 h 2161011"/>
                <a:gd name="connsiteX0" fmla="*/ 0 w 1204817"/>
                <a:gd name="connsiteY0" fmla="*/ 0 h 2161011"/>
                <a:gd name="connsiteX1" fmla="*/ 1144294 w 1204817"/>
                <a:gd name="connsiteY1" fmla="*/ 1752464 h 2161011"/>
                <a:gd name="connsiteX2" fmla="*/ 1204817 w 1204817"/>
                <a:gd name="connsiteY2" fmla="*/ 2161011 h 2161011"/>
                <a:gd name="connsiteX3" fmla="*/ 160143 w 1204817"/>
                <a:gd name="connsiteY3" fmla="*/ 677045 h 2161011"/>
                <a:gd name="connsiteX4" fmla="*/ 0 w 1204817"/>
                <a:gd name="connsiteY4" fmla="*/ 0 h 2161011"/>
                <a:gd name="connsiteX0" fmla="*/ 0 w 1185657"/>
                <a:gd name="connsiteY0" fmla="*/ 0 h 2211371"/>
                <a:gd name="connsiteX1" fmla="*/ 1144294 w 1185657"/>
                <a:gd name="connsiteY1" fmla="*/ 1752464 h 2211371"/>
                <a:gd name="connsiteX2" fmla="*/ 1185657 w 1185657"/>
                <a:gd name="connsiteY2" fmla="*/ 2211371 h 2211371"/>
                <a:gd name="connsiteX3" fmla="*/ 160143 w 1185657"/>
                <a:gd name="connsiteY3" fmla="*/ 677045 h 2211371"/>
                <a:gd name="connsiteX4" fmla="*/ 0 w 1185657"/>
                <a:gd name="connsiteY4" fmla="*/ 0 h 2211371"/>
                <a:gd name="connsiteX0" fmla="*/ 0 w 1195944"/>
                <a:gd name="connsiteY0" fmla="*/ 0 h 2203275"/>
                <a:gd name="connsiteX1" fmla="*/ 1144294 w 1195944"/>
                <a:gd name="connsiteY1" fmla="*/ 1752464 h 2203275"/>
                <a:gd name="connsiteX2" fmla="*/ 1195944 w 1195944"/>
                <a:gd name="connsiteY2" fmla="*/ 2203275 h 2203275"/>
                <a:gd name="connsiteX3" fmla="*/ 160143 w 1195944"/>
                <a:gd name="connsiteY3" fmla="*/ 677045 h 2203275"/>
                <a:gd name="connsiteX4" fmla="*/ 0 w 1195944"/>
                <a:gd name="connsiteY4" fmla="*/ 0 h 2203275"/>
                <a:gd name="connsiteX0" fmla="*/ 0 w 1195944"/>
                <a:gd name="connsiteY0" fmla="*/ 0 h 2203275"/>
                <a:gd name="connsiteX1" fmla="*/ 1136904 w 1195944"/>
                <a:gd name="connsiteY1" fmla="*/ 1759261 h 2203275"/>
                <a:gd name="connsiteX2" fmla="*/ 1195944 w 1195944"/>
                <a:gd name="connsiteY2" fmla="*/ 2203275 h 2203275"/>
                <a:gd name="connsiteX3" fmla="*/ 160143 w 1195944"/>
                <a:gd name="connsiteY3" fmla="*/ 677045 h 2203275"/>
                <a:gd name="connsiteX4" fmla="*/ 0 w 1195944"/>
                <a:gd name="connsiteY4" fmla="*/ 0 h 2203275"/>
                <a:gd name="connsiteX0" fmla="*/ 0 w 1195944"/>
                <a:gd name="connsiteY0" fmla="*/ 0 h 2203275"/>
                <a:gd name="connsiteX1" fmla="*/ 1136904 w 1195944"/>
                <a:gd name="connsiteY1" fmla="*/ 1759261 h 2203275"/>
                <a:gd name="connsiteX2" fmla="*/ 1195944 w 1195944"/>
                <a:gd name="connsiteY2" fmla="*/ 2203275 h 2203275"/>
                <a:gd name="connsiteX3" fmla="*/ 140642 w 1195944"/>
                <a:gd name="connsiteY3" fmla="*/ 633595 h 2203275"/>
                <a:gd name="connsiteX4" fmla="*/ 0 w 1195944"/>
                <a:gd name="connsiteY4" fmla="*/ 0 h 2203275"/>
                <a:gd name="connsiteX0" fmla="*/ 0 w 3584069"/>
                <a:gd name="connsiteY0" fmla="*/ 0 h 1759261"/>
                <a:gd name="connsiteX1" fmla="*/ 1136904 w 3584069"/>
                <a:gd name="connsiteY1" fmla="*/ 1759261 h 1759261"/>
                <a:gd name="connsiteX2" fmla="*/ 3584069 w 3584069"/>
                <a:gd name="connsiteY2" fmla="*/ 1179238 h 1759261"/>
                <a:gd name="connsiteX3" fmla="*/ 140642 w 3584069"/>
                <a:gd name="connsiteY3" fmla="*/ 633595 h 1759261"/>
                <a:gd name="connsiteX4" fmla="*/ 0 w 3584069"/>
                <a:gd name="connsiteY4" fmla="*/ 0 h 1759261"/>
                <a:gd name="connsiteX0" fmla="*/ 0 w 3584069"/>
                <a:gd name="connsiteY0" fmla="*/ 0 h 1179238"/>
                <a:gd name="connsiteX1" fmla="*/ 3377495 w 3584069"/>
                <a:gd name="connsiteY1" fmla="*/ 690072 h 1179238"/>
                <a:gd name="connsiteX2" fmla="*/ 3584069 w 3584069"/>
                <a:gd name="connsiteY2" fmla="*/ 1179238 h 1179238"/>
                <a:gd name="connsiteX3" fmla="*/ 140642 w 3584069"/>
                <a:gd name="connsiteY3" fmla="*/ 633595 h 1179238"/>
                <a:gd name="connsiteX4" fmla="*/ 0 w 3584069"/>
                <a:gd name="connsiteY4" fmla="*/ 0 h 1179238"/>
                <a:gd name="connsiteX0" fmla="*/ 0 w 3584069"/>
                <a:gd name="connsiteY0" fmla="*/ 531316 h 1710554"/>
                <a:gd name="connsiteX1" fmla="*/ 2818909 w 3584069"/>
                <a:gd name="connsiteY1" fmla="*/ 0 h 1710554"/>
                <a:gd name="connsiteX2" fmla="*/ 3584069 w 3584069"/>
                <a:gd name="connsiteY2" fmla="*/ 1710554 h 1710554"/>
                <a:gd name="connsiteX3" fmla="*/ 140642 w 3584069"/>
                <a:gd name="connsiteY3" fmla="*/ 1164911 h 1710554"/>
                <a:gd name="connsiteX4" fmla="*/ 0 w 3584069"/>
                <a:gd name="connsiteY4" fmla="*/ 531316 h 1710554"/>
                <a:gd name="connsiteX0" fmla="*/ 0 w 3065033"/>
                <a:gd name="connsiteY0" fmla="*/ 531316 h 1164911"/>
                <a:gd name="connsiteX1" fmla="*/ 2818909 w 3065033"/>
                <a:gd name="connsiteY1" fmla="*/ 0 h 1164911"/>
                <a:gd name="connsiteX2" fmla="*/ 3065033 w 3065033"/>
                <a:gd name="connsiteY2" fmla="*/ 460976 h 1164911"/>
                <a:gd name="connsiteX3" fmla="*/ 140642 w 3065033"/>
                <a:gd name="connsiteY3" fmla="*/ 1164911 h 1164911"/>
                <a:gd name="connsiteX4" fmla="*/ 0 w 3065033"/>
                <a:gd name="connsiteY4" fmla="*/ 531316 h 1164911"/>
                <a:gd name="connsiteX0" fmla="*/ 0 w 3148033"/>
                <a:gd name="connsiteY0" fmla="*/ 579006 h 1164911"/>
                <a:gd name="connsiteX1" fmla="*/ 2901909 w 3148033"/>
                <a:gd name="connsiteY1" fmla="*/ 0 h 1164911"/>
                <a:gd name="connsiteX2" fmla="*/ 3148033 w 3148033"/>
                <a:gd name="connsiteY2" fmla="*/ 460976 h 1164911"/>
                <a:gd name="connsiteX3" fmla="*/ 223642 w 3148033"/>
                <a:gd name="connsiteY3" fmla="*/ 1164911 h 1164911"/>
                <a:gd name="connsiteX4" fmla="*/ 0 w 3148033"/>
                <a:gd name="connsiteY4" fmla="*/ 579006 h 1164911"/>
                <a:gd name="connsiteX0" fmla="*/ 0 w 3100683"/>
                <a:gd name="connsiteY0" fmla="*/ 568196 h 1164911"/>
                <a:gd name="connsiteX1" fmla="*/ 2854559 w 3100683"/>
                <a:gd name="connsiteY1" fmla="*/ 0 h 1164911"/>
                <a:gd name="connsiteX2" fmla="*/ 3100683 w 3100683"/>
                <a:gd name="connsiteY2" fmla="*/ 460976 h 1164911"/>
                <a:gd name="connsiteX3" fmla="*/ 176292 w 3100683"/>
                <a:gd name="connsiteY3" fmla="*/ 1164911 h 1164911"/>
                <a:gd name="connsiteX4" fmla="*/ 0 w 3100683"/>
                <a:gd name="connsiteY4" fmla="*/ 568196 h 1164911"/>
                <a:gd name="connsiteX0" fmla="*/ 0 w 3135443"/>
                <a:gd name="connsiteY0" fmla="*/ 583795 h 1164911"/>
                <a:gd name="connsiteX1" fmla="*/ 2889319 w 3135443"/>
                <a:gd name="connsiteY1" fmla="*/ 0 h 1164911"/>
                <a:gd name="connsiteX2" fmla="*/ 3135443 w 3135443"/>
                <a:gd name="connsiteY2" fmla="*/ 460976 h 1164911"/>
                <a:gd name="connsiteX3" fmla="*/ 211052 w 3135443"/>
                <a:gd name="connsiteY3" fmla="*/ 1164911 h 1164911"/>
                <a:gd name="connsiteX4" fmla="*/ 0 w 3135443"/>
                <a:gd name="connsiteY4" fmla="*/ 583795 h 1164911"/>
                <a:gd name="connsiteX0" fmla="*/ 0 w 3135443"/>
                <a:gd name="connsiteY0" fmla="*/ 583795 h 1176611"/>
                <a:gd name="connsiteX1" fmla="*/ 2889319 w 3135443"/>
                <a:gd name="connsiteY1" fmla="*/ 0 h 1176611"/>
                <a:gd name="connsiteX2" fmla="*/ 3135443 w 3135443"/>
                <a:gd name="connsiteY2" fmla="*/ 460976 h 1176611"/>
                <a:gd name="connsiteX3" fmla="*/ 184982 w 3135443"/>
                <a:gd name="connsiteY3" fmla="*/ 1176611 h 1176611"/>
                <a:gd name="connsiteX4" fmla="*/ 0 w 3135443"/>
                <a:gd name="connsiteY4" fmla="*/ 583795 h 1176611"/>
                <a:gd name="connsiteX0" fmla="*/ 0 w 3135443"/>
                <a:gd name="connsiteY0" fmla="*/ 583795 h 1228750"/>
                <a:gd name="connsiteX1" fmla="*/ 2889319 w 3135443"/>
                <a:gd name="connsiteY1" fmla="*/ 0 h 1228750"/>
                <a:gd name="connsiteX2" fmla="*/ 3135443 w 3135443"/>
                <a:gd name="connsiteY2" fmla="*/ 460976 h 1228750"/>
                <a:gd name="connsiteX3" fmla="*/ 208382 w 3135443"/>
                <a:gd name="connsiteY3" fmla="*/ 1228750 h 1228750"/>
                <a:gd name="connsiteX4" fmla="*/ 0 w 3135443"/>
                <a:gd name="connsiteY4" fmla="*/ 583795 h 1228750"/>
                <a:gd name="connsiteX0" fmla="*/ 0 w 3161513"/>
                <a:gd name="connsiteY0" fmla="*/ 595495 h 1228750"/>
                <a:gd name="connsiteX1" fmla="*/ 2915389 w 3161513"/>
                <a:gd name="connsiteY1" fmla="*/ 0 h 1228750"/>
                <a:gd name="connsiteX2" fmla="*/ 3161513 w 3161513"/>
                <a:gd name="connsiteY2" fmla="*/ 460976 h 1228750"/>
                <a:gd name="connsiteX3" fmla="*/ 234452 w 3161513"/>
                <a:gd name="connsiteY3" fmla="*/ 1228750 h 1228750"/>
                <a:gd name="connsiteX4" fmla="*/ 0 w 3161513"/>
                <a:gd name="connsiteY4" fmla="*/ 595495 h 1228750"/>
                <a:gd name="connsiteX0" fmla="*/ 0 w 3161513"/>
                <a:gd name="connsiteY0" fmla="*/ 447246 h 1080501"/>
                <a:gd name="connsiteX1" fmla="*/ 2266019 w 3161513"/>
                <a:gd name="connsiteY1" fmla="*/ 0 h 1080501"/>
                <a:gd name="connsiteX2" fmla="*/ 3161513 w 3161513"/>
                <a:gd name="connsiteY2" fmla="*/ 312727 h 1080501"/>
                <a:gd name="connsiteX3" fmla="*/ 234452 w 3161513"/>
                <a:gd name="connsiteY3" fmla="*/ 1080501 h 1080501"/>
                <a:gd name="connsiteX4" fmla="*/ 0 w 3161513"/>
                <a:gd name="connsiteY4" fmla="*/ 447246 h 1080501"/>
                <a:gd name="connsiteX0" fmla="*/ 0 w 2459176"/>
                <a:gd name="connsiteY0" fmla="*/ 447246 h 1080501"/>
                <a:gd name="connsiteX1" fmla="*/ 2266019 w 2459176"/>
                <a:gd name="connsiteY1" fmla="*/ 0 h 1080501"/>
                <a:gd name="connsiteX2" fmla="*/ 2459176 w 2459176"/>
                <a:gd name="connsiteY2" fmla="*/ 484748 h 1080501"/>
                <a:gd name="connsiteX3" fmla="*/ 234452 w 2459176"/>
                <a:gd name="connsiteY3" fmla="*/ 1080501 h 1080501"/>
                <a:gd name="connsiteX4" fmla="*/ 0 w 2459176"/>
                <a:gd name="connsiteY4" fmla="*/ 447246 h 1080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9176" h="1080501">
                  <a:moveTo>
                    <a:pt x="0" y="447246"/>
                  </a:moveTo>
                  <a:lnTo>
                    <a:pt x="2266019" y="0"/>
                  </a:lnTo>
                  <a:lnTo>
                    <a:pt x="2459176" y="484748"/>
                  </a:lnTo>
                  <a:lnTo>
                    <a:pt x="234452" y="1080501"/>
                  </a:lnTo>
                  <a:lnTo>
                    <a:pt x="0" y="447246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55" name="Line">
            <a:extLst>
              <a:ext uri="{FF2B5EF4-FFF2-40B4-BE49-F238E27FC236}">
                <a16:creationId xmlns:a16="http://schemas.microsoft.com/office/drawing/2014/main" id="{43AFAB28-323E-AB36-9E9E-9B6F6322BDF0}"/>
              </a:ext>
            </a:extLst>
          </p:cNvPr>
          <p:cNvSpPr/>
          <p:nvPr/>
        </p:nvSpPr>
        <p:spPr>
          <a:xfrm>
            <a:off x="17407122" y="6328382"/>
            <a:ext cx="7650384" cy="1972834"/>
          </a:xfrm>
          <a:prstGeom prst="line">
            <a:avLst/>
          </a:prstGeom>
          <a:ln w="38100" cap="rnd">
            <a:solidFill>
              <a:schemeClr val="accent1">
                <a:lumMod val="50000"/>
                <a:alpha val="18000"/>
              </a:schemeClr>
            </a:solidFill>
            <a:prstDash val="sysDash"/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462" name="Line">
            <a:extLst>
              <a:ext uri="{FF2B5EF4-FFF2-40B4-BE49-F238E27FC236}">
                <a16:creationId xmlns:a16="http://schemas.microsoft.com/office/drawing/2014/main" id="{7059450A-F654-8590-BCF8-815F1135D0E1}"/>
              </a:ext>
            </a:extLst>
          </p:cNvPr>
          <p:cNvSpPr/>
          <p:nvPr/>
        </p:nvSpPr>
        <p:spPr>
          <a:xfrm flipH="1">
            <a:off x="17362997" y="4433646"/>
            <a:ext cx="6679597" cy="1839568"/>
          </a:xfrm>
          <a:prstGeom prst="line">
            <a:avLst/>
          </a:prstGeom>
          <a:ln w="12700" cmpd="sng">
            <a:solidFill>
              <a:schemeClr val="tx1">
                <a:alpha val="12000"/>
              </a:schemeClr>
            </a:solidFill>
            <a:prstDash val="solid"/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DA1E83F-8364-3A24-00B5-F57D8241A8A7}"/>
              </a:ext>
            </a:extLst>
          </p:cNvPr>
          <p:cNvGrpSpPr/>
          <p:nvPr/>
        </p:nvGrpSpPr>
        <p:grpSpPr>
          <a:xfrm>
            <a:off x="24027834" y="73593"/>
            <a:ext cx="1931384" cy="12733513"/>
            <a:chOff x="23263267" y="690302"/>
            <a:chExt cx="1931384" cy="12733513"/>
          </a:xfrm>
        </p:grpSpPr>
        <p:sp>
          <p:nvSpPr>
            <p:cNvPr id="501" name="Rectangle">
              <a:extLst>
                <a:ext uri="{FF2B5EF4-FFF2-40B4-BE49-F238E27FC236}">
                  <a16:creationId xmlns:a16="http://schemas.microsoft.com/office/drawing/2014/main" id="{8E8248ED-1011-48E4-A35D-06866ACA4F72}"/>
                </a:ext>
              </a:extLst>
            </p:cNvPr>
            <p:cNvSpPr/>
            <p:nvPr/>
          </p:nvSpPr>
          <p:spPr>
            <a:xfrm rot="1200000">
              <a:off x="23454348" y="12125938"/>
              <a:ext cx="606800" cy="1247311"/>
            </a:xfrm>
            <a:prstGeom prst="rect">
              <a:avLst/>
            </a:prstGeom>
            <a:solidFill>
              <a:srgbClr val="5E5E5E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lang="en-GB" noProof="0" dirty="0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1C58D12-85C7-95F3-105A-85A888C9AC24}"/>
                </a:ext>
              </a:extLst>
            </p:cNvPr>
            <p:cNvGrpSpPr/>
            <p:nvPr/>
          </p:nvGrpSpPr>
          <p:grpSpPr>
            <a:xfrm>
              <a:off x="23263267" y="690302"/>
              <a:ext cx="1931384" cy="12733513"/>
              <a:chOff x="23263267" y="690302"/>
              <a:chExt cx="1931384" cy="12733513"/>
            </a:xfrm>
          </p:grpSpPr>
          <p:sp>
            <p:nvSpPr>
              <p:cNvPr id="499" name="Parallelogram">
                <a:extLst>
                  <a:ext uri="{FF2B5EF4-FFF2-40B4-BE49-F238E27FC236}">
                    <a16:creationId xmlns:a16="http://schemas.microsoft.com/office/drawing/2014/main" id="{B1DC93C0-A1A2-5A51-2812-43E07DDFC6F2}"/>
                  </a:ext>
                </a:extLst>
              </p:cNvPr>
              <p:cNvSpPr/>
              <p:nvPr/>
            </p:nvSpPr>
            <p:spPr>
              <a:xfrm rot="5400000" flipH="1">
                <a:off x="17712825" y="6269488"/>
                <a:ext cx="12540527" cy="1382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639" y="0"/>
                    </a:moveTo>
                    <a:lnTo>
                      <a:pt x="0" y="21600"/>
                    </a:lnTo>
                    <a:lnTo>
                      <a:pt x="16961" y="21600"/>
                    </a:lnTo>
                    <a:lnTo>
                      <a:pt x="21600" y="0"/>
                    </a:lnTo>
                    <a:lnTo>
                      <a:pt x="4639" y="0"/>
                    </a:lnTo>
                    <a:close/>
                  </a:path>
                </a:pathLst>
              </a:custGeom>
              <a:solidFill>
                <a:srgbClr val="5E5E5E"/>
              </a:solidFill>
              <a:ln w="25400">
                <a:solidFill>
                  <a:srgbClr val="000000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lang="en-GB" noProof="0" dirty="0"/>
              </a:p>
            </p:txBody>
          </p:sp>
          <p:sp>
            <p:nvSpPr>
              <p:cNvPr id="500" name="Rectangle">
                <a:extLst>
                  <a:ext uri="{FF2B5EF4-FFF2-40B4-BE49-F238E27FC236}">
                    <a16:creationId xmlns:a16="http://schemas.microsoft.com/office/drawing/2014/main" id="{ED4CF107-70B8-FCCB-D3C8-EF678BC7342B}"/>
                  </a:ext>
                </a:extLst>
              </p:cNvPr>
              <p:cNvSpPr/>
              <p:nvPr/>
            </p:nvSpPr>
            <p:spPr>
              <a:xfrm rot="1320000">
                <a:off x="24444266" y="748175"/>
                <a:ext cx="539378" cy="1247311"/>
              </a:xfrm>
              <a:prstGeom prst="rect">
                <a:avLst/>
              </a:prstGeom>
              <a:solidFill>
                <a:srgbClr val="5E5E5E"/>
              </a:solidFill>
              <a:ln w="12700">
                <a:miter lim="400000"/>
              </a:ln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lang="en-GB" noProof="0" dirty="0"/>
              </a:p>
            </p:txBody>
          </p:sp>
          <p:sp>
            <p:nvSpPr>
              <p:cNvPr id="502" name="Parallelogram">
                <a:extLst>
                  <a:ext uri="{FF2B5EF4-FFF2-40B4-BE49-F238E27FC236}">
                    <a16:creationId xmlns:a16="http://schemas.microsoft.com/office/drawing/2014/main" id="{2F8C90F3-67BB-EF23-9909-BADC24143164}"/>
                  </a:ext>
                </a:extLst>
              </p:cNvPr>
              <p:cNvSpPr/>
              <p:nvPr/>
            </p:nvSpPr>
            <p:spPr>
              <a:xfrm rot="5400000" flipH="1">
                <a:off x="18229128" y="6462473"/>
                <a:ext cx="12540528" cy="1382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639" y="0"/>
                    </a:moveTo>
                    <a:lnTo>
                      <a:pt x="0" y="21600"/>
                    </a:lnTo>
                    <a:lnTo>
                      <a:pt x="16961" y="21600"/>
                    </a:lnTo>
                    <a:lnTo>
                      <a:pt x="21600" y="0"/>
                    </a:lnTo>
                    <a:lnTo>
                      <a:pt x="4639" y="0"/>
                    </a:lnTo>
                    <a:close/>
                  </a:path>
                </a:pathLst>
              </a:custGeom>
              <a:solidFill>
                <a:srgbClr val="5E5E5E"/>
              </a:solidFill>
              <a:ln w="25400">
                <a:solidFill>
                  <a:srgbClr val="000000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lang="en-GB" noProof="0" dirty="0"/>
              </a:p>
            </p:txBody>
          </p:sp>
          <p:sp>
            <p:nvSpPr>
              <p:cNvPr id="503" name="Line">
                <a:extLst>
                  <a:ext uri="{FF2B5EF4-FFF2-40B4-BE49-F238E27FC236}">
                    <a16:creationId xmlns:a16="http://schemas.microsoft.com/office/drawing/2014/main" id="{32C0C96D-992F-BBCE-4582-336B5CA3CCB2}"/>
                  </a:ext>
                </a:extLst>
              </p:cNvPr>
              <p:cNvSpPr/>
              <p:nvPr/>
            </p:nvSpPr>
            <p:spPr>
              <a:xfrm>
                <a:off x="23321730" y="3394765"/>
                <a:ext cx="483299" cy="148734"/>
              </a:xfrm>
              <a:prstGeom prst="line">
                <a:avLst/>
              </a:prstGeom>
              <a:ln w="25400">
                <a:solidFill>
                  <a:srgbClr val="000000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endParaRPr lang="en-GB" noProof="0" dirty="0"/>
              </a:p>
            </p:txBody>
          </p:sp>
          <p:sp>
            <p:nvSpPr>
              <p:cNvPr id="504" name="Line">
                <a:extLst>
                  <a:ext uri="{FF2B5EF4-FFF2-40B4-BE49-F238E27FC236}">
                    <a16:creationId xmlns:a16="http://schemas.microsoft.com/office/drawing/2014/main" id="{DD56B3F0-215D-0AEB-1B20-63F5AFDCC5EC}"/>
                  </a:ext>
                </a:extLst>
              </p:cNvPr>
              <p:cNvSpPr/>
              <p:nvPr/>
            </p:nvSpPr>
            <p:spPr>
              <a:xfrm>
                <a:off x="23263267" y="13231458"/>
                <a:ext cx="547738" cy="168566"/>
              </a:xfrm>
              <a:prstGeom prst="line">
                <a:avLst/>
              </a:prstGeom>
              <a:ln w="25400">
                <a:solidFill>
                  <a:srgbClr val="000000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endParaRPr lang="en-GB" noProof="0" dirty="0"/>
              </a:p>
            </p:txBody>
          </p:sp>
          <p:sp>
            <p:nvSpPr>
              <p:cNvPr id="505" name="Line">
                <a:extLst>
                  <a:ext uri="{FF2B5EF4-FFF2-40B4-BE49-F238E27FC236}">
                    <a16:creationId xmlns:a16="http://schemas.microsoft.com/office/drawing/2014/main" id="{82DF2998-6D60-9DBC-084A-BCAF737B5996}"/>
                  </a:ext>
                </a:extLst>
              </p:cNvPr>
              <p:cNvSpPr/>
              <p:nvPr/>
            </p:nvSpPr>
            <p:spPr>
              <a:xfrm>
                <a:off x="24646912" y="714728"/>
                <a:ext cx="547739" cy="168566"/>
              </a:xfrm>
              <a:prstGeom prst="line">
                <a:avLst/>
              </a:prstGeom>
              <a:ln w="25400">
                <a:solidFill>
                  <a:srgbClr val="000000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endParaRPr lang="en-GB" noProof="0" dirty="0"/>
              </a:p>
            </p:txBody>
          </p:sp>
          <p:sp>
            <p:nvSpPr>
              <p:cNvPr id="506" name="Line">
                <a:extLst>
                  <a:ext uri="{FF2B5EF4-FFF2-40B4-BE49-F238E27FC236}">
                    <a16:creationId xmlns:a16="http://schemas.microsoft.com/office/drawing/2014/main" id="{1A47CE49-CA42-4BC4-55FB-3380F4BF6A6B}"/>
                  </a:ext>
                </a:extLst>
              </p:cNvPr>
              <p:cNvSpPr/>
              <p:nvPr/>
            </p:nvSpPr>
            <p:spPr>
              <a:xfrm flipV="1">
                <a:off x="23298468" y="12210213"/>
                <a:ext cx="2422" cy="1045042"/>
              </a:xfrm>
              <a:prstGeom prst="line">
                <a:avLst/>
              </a:prstGeom>
              <a:ln w="21590">
                <a:solidFill>
                  <a:srgbClr val="000000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endParaRPr lang="en-GB" noProof="0" dirty="0"/>
              </a:p>
            </p:txBody>
          </p:sp>
        </p:grpSp>
      </p:grpSp>
      <p:sp>
        <p:nvSpPr>
          <p:cNvPr id="56" name="Line">
            <a:extLst>
              <a:ext uri="{FF2B5EF4-FFF2-40B4-BE49-F238E27FC236}">
                <a16:creationId xmlns:a16="http://schemas.microsoft.com/office/drawing/2014/main" id="{FA8B7BFE-018F-8FE3-9537-2EFFEE320683}"/>
              </a:ext>
            </a:extLst>
          </p:cNvPr>
          <p:cNvSpPr/>
          <p:nvPr/>
        </p:nvSpPr>
        <p:spPr>
          <a:xfrm>
            <a:off x="17320610" y="6312779"/>
            <a:ext cx="4941131" cy="2948812"/>
          </a:xfrm>
          <a:prstGeom prst="line">
            <a:avLst/>
          </a:prstGeom>
          <a:ln w="38100" cap="rnd">
            <a:solidFill>
              <a:srgbClr val="C00000">
                <a:alpha val="18000"/>
              </a:srgbClr>
            </a:solidFill>
            <a:prstDash val="sysDash"/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454" name="Arc 453">
            <a:extLst>
              <a:ext uri="{FF2B5EF4-FFF2-40B4-BE49-F238E27FC236}">
                <a16:creationId xmlns:a16="http://schemas.microsoft.com/office/drawing/2014/main" id="{12069F54-80EC-E2EC-8C71-80EC89BE512C}"/>
              </a:ext>
            </a:extLst>
          </p:cNvPr>
          <p:cNvSpPr/>
          <p:nvPr/>
        </p:nvSpPr>
        <p:spPr>
          <a:xfrm rot="300828">
            <a:off x="21042267" y="5358622"/>
            <a:ext cx="825401" cy="4074461"/>
          </a:xfrm>
          <a:prstGeom prst="arc">
            <a:avLst>
              <a:gd name="adj1" fmla="val 6353568"/>
              <a:gd name="adj2" fmla="val 18057614"/>
            </a:avLst>
          </a:prstGeom>
          <a:solidFill>
            <a:srgbClr val="FFC000">
              <a:alpha val="14000"/>
            </a:srgbClr>
          </a:solidFill>
          <a:ln>
            <a:solidFill>
              <a:schemeClr val="accent4">
                <a:lumMod val="50000"/>
              </a:schemeClr>
            </a:solidFill>
            <a:headEnd type="arrow"/>
            <a:tailEnd type="none" w="lg" len="sm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FillTx/>
            </a:endParaRPr>
          </a:p>
        </p:txBody>
      </p:sp>
      <p:cxnSp>
        <p:nvCxnSpPr>
          <p:cNvPr id="455" name="Straight Connector 454">
            <a:extLst>
              <a:ext uri="{FF2B5EF4-FFF2-40B4-BE49-F238E27FC236}">
                <a16:creationId xmlns:a16="http://schemas.microsoft.com/office/drawing/2014/main" id="{1A518F57-7585-3805-ACE8-32FA4FA8BD1C}"/>
              </a:ext>
            </a:extLst>
          </p:cNvPr>
          <p:cNvCxnSpPr>
            <a:cxnSpLocks/>
          </p:cNvCxnSpPr>
          <p:nvPr/>
        </p:nvCxnSpPr>
        <p:spPr>
          <a:xfrm flipH="1">
            <a:off x="21454967" y="4948121"/>
            <a:ext cx="201601" cy="2423969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headEnd type="arrow"/>
            <a:tailEnd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6" name="Straight Connector 455">
            <a:extLst>
              <a:ext uri="{FF2B5EF4-FFF2-40B4-BE49-F238E27FC236}">
                <a16:creationId xmlns:a16="http://schemas.microsoft.com/office/drawing/2014/main" id="{137A453A-0279-5E7A-678B-8B66E973C5E0}"/>
              </a:ext>
            </a:extLst>
          </p:cNvPr>
          <p:cNvCxnSpPr>
            <a:cxnSpLocks/>
          </p:cNvCxnSpPr>
          <p:nvPr/>
        </p:nvCxnSpPr>
        <p:spPr>
          <a:xfrm flipV="1">
            <a:off x="21005800" y="6429116"/>
            <a:ext cx="1137646" cy="1591366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headEnd type="none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57" name="TextBox 456">
            <a:extLst>
              <a:ext uri="{FF2B5EF4-FFF2-40B4-BE49-F238E27FC236}">
                <a16:creationId xmlns:a16="http://schemas.microsoft.com/office/drawing/2014/main" id="{A12F19D1-A718-3CC6-FCC0-028D18E92360}"/>
              </a:ext>
            </a:extLst>
          </p:cNvPr>
          <p:cNvSpPr txBox="1"/>
          <p:nvPr/>
        </p:nvSpPr>
        <p:spPr>
          <a:xfrm>
            <a:off x="21877260" y="6072108"/>
            <a:ext cx="648245" cy="4385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GB" sz="2500" b="0" i="0" noProof="0" dirty="0">
                <a:solidFill>
                  <a:schemeClr val="tx1"/>
                </a:solidFill>
                <a:effectLst/>
                <a:latin typeface="Google Sans"/>
              </a:rPr>
              <a:t>x</a:t>
            </a:r>
            <a:endParaRPr lang="en-GB" sz="2500" noProof="0" dirty="0">
              <a:solidFill>
                <a:schemeClr val="tx1"/>
              </a:solidFill>
            </a:endParaRPr>
          </a:p>
        </p:txBody>
      </p:sp>
      <p:sp>
        <p:nvSpPr>
          <p:cNvPr id="458" name="TextBox 457">
            <a:extLst>
              <a:ext uri="{FF2B5EF4-FFF2-40B4-BE49-F238E27FC236}">
                <a16:creationId xmlns:a16="http://schemas.microsoft.com/office/drawing/2014/main" id="{C0D49514-F150-8DD7-5C92-A4478DC43034}"/>
              </a:ext>
            </a:extLst>
          </p:cNvPr>
          <p:cNvSpPr txBox="1"/>
          <p:nvPr/>
        </p:nvSpPr>
        <p:spPr>
          <a:xfrm>
            <a:off x="21337955" y="4554254"/>
            <a:ext cx="648245" cy="4385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GB" sz="2500" noProof="0" dirty="0">
                <a:solidFill>
                  <a:schemeClr val="tx1"/>
                </a:solidFill>
                <a:latin typeface="Google Sans"/>
              </a:rPr>
              <a:t>y</a:t>
            </a:r>
            <a:endParaRPr lang="en-GB" sz="2500" noProof="0" dirty="0">
              <a:solidFill>
                <a:schemeClr val="tx1"/>
              </a:solidFill>
            </a:endParaRPr>
          </a:p>
        </p:txBody>
      </p:sp>
      <p:sp>
        <p:nvSpPr>
          <p:cNvPr id="459" name="TextBox 458">
            <a:extLst>
              <a:ext uri="{FF2B5EF4-FFF2-40B4-BE49-F238E27FC236}">
                <a16:creationId xmlns:a16="http://schemas.microsoft.com/office/drawing/2014/main" id="{45F560B1-3086-85DA-A628-04D8D5662CB5}"/>
              </a:ext>
            </a:extLst>
          </p:cNvPr>
          <p:cNvSpPr txBox="1"/>
          <p:nvPr/>
        </p:nvSpPr>
        <p:spPr>
          <a:xfrm>
            <a:off x="20728658" y="7006776"/>
            <a:ext cx="458543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3000" b="0" i="0" noProof="0" dirty="0">
                <a:solidFill>
                  <a:schemeClr val="accent4">
                    <a:lumMod val="50000"/>
                  </a:schemeClr>
                </a:solidFill>
                <a:effectLst/>
                <a:latin typeface="Google Sans"/>
              </a:rPr>
              <a:t>Φ</a:t>
            </a:r>
            <a:endParaRPr lang="en-GB" sz="3000" noProof="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Picture 3" descr="A graph with lines and dots&#10;&#10;AI-generated content may be incorrect.">
            <a:extLst>
              <a:ext uri="{FF2B5EF4-FFF2-40B4-BE49-F238E27FC236}">
                <a16:creationId xmlns:a16="http://schemas.microsoft.com/office/drawing/2014/main" id="{CEBC25E2-0885-5258-7765-E526CFDBB0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594"/>
          <a:stretch/>
        </p:blipFill>
        <p:spPr>
          <a:xfrm>
            <a:off x="8780402" y="6858000"/>
            <a:ext cx="5254671" cy="4059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FABE898D-16A1-373D-021E-331767C356EF}"/>
              </a:ext>
            </a:extLst>
          </p:cNvPr>
          <p:cNvSpPr/>
          <p:nvPr/>
        </p:nvSpPr>
        <p:spPr>
          <a:xfrm rot="1550106">
            <a:off x="6289728" y="7272480"/>
            <a:ext cx="2715398" cy="408577"/>
          </a:xfrm>
          <a:prstGeom prst="rightArrow">
            <a:avLst/>
          </a:prstGeom>
          <a:solidFill>
            <a:srgbClr val="7030A0">
              <a:alpha val="66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View inside the target chamber.…">
            <a:extLst>
              <a:ext uri="{FF2B5EF4-FFF2-40B4-BE49-F238E27FC236}">
                <a16:creationId xmlns:a16="http://schemas.microsoft.com/office/drawing/2014/main" id="{373A8CB4-BD8D-1E5B-A187-EE9ADCAB87CC}"/>
              </a:ext>
            </a:extLst>
          </p:cNvPr>
          <p:cNvSpPr/>
          <p:nvPr/>
        </p:nvSpPr>
        <p:spPr>
          <a:xfrm>
            <a:off x="7137462" y="11254699"/>
            <a:ext cx="2358961" cy="6986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6200" tIns="76200" rIns="76200" bIns="76200" numCol="1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lang="en-GB" noProof="0" dirty="0"/>
              <a:t>Hadron arm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6B4CD0-DC7A-ED4A-D80D-0FB8B2B2E898}"/>
              </a:ext>
            </a:extLst>
          </p:cNvPr>
          <p:cNvSpPr txBox="1"/>
          <p:nvPr/>
        </p:nvSpPr>
        <p:spPr>
          <a:xfrm>
            <a:off x="2687568" y="8230429"/>
            <a:ext cx="2524539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lang="en-GB" noProof="0" dirty="0"/>
              <a:t>Electron arm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96104D1-E39E-BB9F-A22F-9F2AFC05083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25</a:t>
            </a:fld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7F27232-BB20-0D42-0C5A-CAB7B41D7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HUGS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24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Why is this result important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dirty="0"/>
              <a:t>Why Charge-Exchange?</a:t>
            </a:r>
            <a:endParaRPr lang="en-GB" noProof="0" dirty="0"/>
          </a:p>
        </p:txBody>
      </p:sp>
      <p:sp>
        <p:nvSpPr>
          <p:cNvPr id="571" name="Charge-Exchange channel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t>Charge-Exchange channel</a:t>
            </a:r>
          </a:p>
        </p:txBody>
      </p:sp>
      <p:pic>
        <p:nvPicPr>
          <p:cNvPr id="573" name="GLA_logo-white.png" descr="GLA_logo-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74" name="equation.pdf"/>
              <p:cNvSpPr txBox="1"/>
              <p:nvPr/>
            </p:nvSpPr>
            <p:spPr>
              <a:xfrm>
                <a:off x="8189883" y="15705532"/>
                <a:ext cx="7905549" cy="2379880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4800" i="1" noProof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den>
                      </m:f>
                      <m:r>
                        <a:rPr lang="en-GB" sz="4800" i="1" noProof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4800" i="1" noProof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4800" i="1" noProof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(1+</m:t>
                              </m:r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sSup>
                                <m:sSupPr>
                                  <m:ctrlPr>
                                    <a:rPr lang="en-GB" sz="4800" i="1" noProof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4800" i="1" noProof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tan</m:t>
                                  </m:r>
                                </m:e>
                                <m:sup>
                                  <m:r>
                                    <a:rPr lang="en-GB" sz="4800" i="1" noProof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f>
                                <m:fPr>
                                  <m:ctrlPr>
                                    <a:rPr lang="en-GB" sz="4800" i="1" noProof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sz="4800" i="1" noProof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4800" i="1" noProof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GB" sz="4800" i="1" noProof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sz="4800" i="1" noProof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rad>
                        </m:den>
                      </m:f>
                      <m:f>
                        <m:fPr>
                          <m:ctrlPr>
                            <a:rPr lang="en-GB" sz="4800" i="1" noProof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4800" noProof="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574" name="equation.pdf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9883" y="15705532"/>
                <a:ext cx="7905549" cy="2379880"/>
              </a:xfrm>
              <a:prstGeom prst="rect">
                <a:avLst/>
              </a:prstGeom>
              <a:blipFill>
                <a:blip r:embed="rId4"/>
                <a:stretch>
                  <a:fillRect r="-231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77" name="Image Gallery"/>
          <p:cNvGrpSpPr/>
          <p:nvPr/>
        </p:nvGrpSpPr>
        <p:grpSpPr>
          <a:xfrm>
            <a:off x="11990144" y="2796524"/>
            <a:ext cx="12065652" cy="9818244"/>
            <a:chOff x="0" y="875849"/>
            <a:chExt cx="11433665" cy="9127641"/>
          </a:xfrm>
        </p:grpSpPr>
        <p:pic>
          <p:nvPicPr>
            <p:cNvPr id="575" name="WhyCHEX.png" descr="WhyCHEX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875849"/>
              <a:ext cx="11433665" cy="7663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76" name="Analysing power of recoil polarlimetry of the neutron. Credit: JINR Dubna"/>
            <p:cNvSpPr/>
            <p:nvPr/>
          </p:nvSpPr>
          <p:spPr>
            <a:xfrm>
              <a:off x="0" y="9491323"/>
              <a:ext cx="11433665" cy="5121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lvl1pPr>
            </a:lstStyle>
            <a:p>
              <a:r>
                <a:t>Analysing power of recoil polarlimetry of the neutron. Credit: JINR Dubna</a:t>
              </a:r>
            </a:p>
          </p:txBody>
        </p:sp>
      </p:grpSp>
      <p:sp>
        <p:nvSpPr>
          <p:cNvPr id="578" name="Standard recoil-polarimetry becomes less effective at higher energies…"/>
          <p:cNvSpPr txBox="1">
            <a:spLocks noGrp="1"/>
          </p:cNvSpPr>
          <p:nvPr>
            <p:ph type="body" sz="half" idx="1"/>
          </p:nvPr>
        </p:nvSpPr>
        <p:spPr>
          <a:xfrm>
            <a:off x="667633" y="3131552"/>
            <a:ext cx="10913458" cy="9370730"/>
          </a:xfrm>
          <a:prstGeom prst="rect">
            <a:avLst/>
          </a:prstGeom>
        </p:spPr>
        <p:txBody>
          <a:bodyPr/>
          <a:lstStyle/>
          <a:p>
            <a:r>
              <a:rPr lang="en-GB" noProof="0" dirty="0"/>
              <a:t>Standard recoil-polarimetry becomes less effective at higher energies</a:t>
            </a:r>
          </a:p>
          <a:p>
            <a:r>
              <a:rPr lang="en-GB" noProof="0" dirty="0"/>
              <a:t>Charge-exchange channel look to be the </a:t>
            </a:r>
            <a:r>
              <a:rPr lang="en-GB" b="1" noProof="0" dirty="0"/>
              <a:t>only</a:t>
            </a:r>
            <a:r>
              <a:rPr lang="en-GB" noProof="0" dirty="0"/>
              <a:t> viable method at larger energies.</a:t>
            </a:r>
          </a:p>
          <a:p>
            <a:r>
              <a:rPr lang="en-GB" dirty="0"/>
              <a:t>F</a:t>
            </a:r>
            <a:r>
              <a:rPr lang="en-GB" noProof="0" dirty="0" err="1"/>
              <a:t>irst</a:t>
            </a:r>
            <a:r>
              <a:rPr lang="en-GB" noProof="0" dirty="0"/>
              <a:t> measurement of </a:t>
            </a:r>
            <a:r>
              <a:rPr lang="en-GB" noProof="0" dirty="0" err="1"/>
              <a:t>GEn</a:t>
            </a:r>
            <a:r>
              <a:rPr lang="en-GB" noProof="0" dirty="0"/>
              <a:t> using charge-exchange recoil polarimetry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/>
              <a:t>Open the door to</a:t>
            </a:r>
            <a:r>
              <a:rPr lang="en-GB" noProof="0" dirty="0"/>
              <a:t> higher </a:t>
            </a:r>
            <a:r>
              <a:rPr lang="en-GB" dirty="0"/>
              <a:t>Q</a:t>
            </a:r>
            <a:r>
              <a:rPr lang="en-GB" baseline="30000" dirty="0"/>
              <a:t>2 </a:t>
            </a:r>
            <a:r>
              <a:rPr lang="en-GB" dirty="0"/>
              <a:t>measurements</a:t>
            </a:r>
            <a:endParaRPr lang="en-GB" noProof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993924-87F5-C411-5CC9-CF80C39C990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4023FD-7AC6-7C91-DD2C-AAB0D2F2A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HUGS 2025</a:t>
            </a:r>
            <a:endParaRPr lang="en-US" dirty="0"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Current statu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noProof="0" dirty="0"/>
              <a:t>Current status</a:t>
            </a:r>
          </a:p>
        </p:txBody>
      </p:sp>
      <p:sp>
        <p:nvSpPr>
          <p:cNvPr id="541" name="Calibrations, preliminary results, and future work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noProof="0" dirty="0"/>
              <a:t>Calibrations, preliminary results, and future work</a:t>
            </a:r>
          </a:p>
        </p:txBody>
      </p:sp>
      <p:pic>
        <p:nvPicPr>
          <p:cNvPr id="542" name="Image Gallery" descr="Image Gallery"/>
          <p:cNvPicPr>
            <a:picLocks noChangeAspect="1"/>
          </p:cNvPicPr>
          <p:nvPr/>
        </p:nvPicPr>
        <p:blipFill>
          <a:blip r:embed="rId2"/>
          <a:srcRect t="4026" b="4026"/>
          <a:stretch>
            <a:fillRect/>
          </a:stretch>
        </p:blipFill>
        <p:spPr>
          <a:xfrm>
            <a:off x="17373596" y="419100"/>
            <a:ext cx="6489704" cy="2679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3" name="image.png" descr="imag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548719" y="2616200"/>
            <a:ext cx="3743082" cy="122031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DCB172-C217-DC8B-0D80-F06B809C4F3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27</a:t>
            </a:fld>
            <a:endParaRPr lang="en-GB"/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Asymmetry from the Data"/>
          <p:cNvSpPr txBox="1">
            <a:spLocks noGrp="1"/>
          </p:cNvSpPr>
          <p:nvPr>
            <p:ph type="title"/>
          </p:nvPr>
        </p:nvSpPr>
        <p:spPr>
          <a:xfrm>
            <a:off x="-20918" y="-108518"/>
            <a:ext cx="24425835" cy="1868093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dirty="0"/>
              <a:t>Current Status: </a:t>
            </a:r>
            <a:r>
              <a:rPr lang="en-GB" noProof="0" dirty="0"/>
              <a:t>Asymmetry from the Data</a:t>
            </a:r>
          </a:p>
        </p:txBody>
      </p:sp>
      <p:sp>
        <p:nvSpPr>
          <p:cNvPr id="561" name="First look at the asymmetry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lang="en-GB" noProof="0" dirty="0"/>
              <a:t>First look at the asymmetry</a:t>
            </a:r>
          </a:p>
        </p:txBody>
      </p:sp>
      <p:sp>
        <p:nvSpPr>
          <p:cNvPr id="562" name="Plotting the difference in counts between +/- helicity states vs azimuthal angle.…"/>
          <p:cNvSpPr txBox="1">
            <a:spLocks noGrp="1"/>
          </p:cNvSpPr>
          <p:nvPr>
            <p:ph type="body" sz="half" idx="1"/>
          </p:nvPr>
        </p:nvSpPr>
        <p:spPr>
          <a:xfrm>
            <a:off x="667633" y="3131552"/>
            <a:ext cx="12242624" cy="9802713"/>
          </a:xfrm>
          <a:prstGeom prst="rect">
            <a:avLst/>
          </a:prstGeom>
        </p:spPr>
        <p:txBody>
          <a:bodyPr/>
          <a:lstStyle/>
          <a:p>
            <a:pPr marL="508000" indent="-508000">
              <a:defRPr sz="4000"/>
            </a:pPr>
            <a:r>
              <a:rPr lang="en-GB" noProof="0" dirty="0"/>
              <a:t>Plotting the difference in counts between +/- helicity states vs azimuthal angle.</a:t>
            </a:r>
          </a:p>
          <a:p>
            <a:pPr marL="508000" indent="-508000">
              <a:defRPr sz="4000"/>
            </a:pPr>
            <a:r>
              <a:rPr lang="en-GB" noProof="0" dirty="0"/>
              <a:t>fit with:</a:t>
            </a:r>
          </a:p>
          <a:p>
            <a:pPr marL="508000" indent="-508000">
              <a:defRPr sz="4000"/>
            </a:pPr>
            <a:endParaRPr lang="en-GB" noProof="0" dirty="0"/>
          </a:p>
          <a:p>
            <a:pPr marL="508000" indent="-508000">
              <a:defRPr sz="4000"/>
            </a:pPr>
            <a:endParaRPr lang="en-GB" dirty="0"/>
          </a:p>
          <a:p>
            <a:pPr marL="508000" indent="-508000">
              <a:defRPr sz="4000"/>
            </a:pPr>
            <a:endParaRPr lang="en-GB" noProof="0" dirty="0"/>
          </a:p>
          <a:p>
            <a:pPr marL="508000" indent="-508000">
              <a:defRPr sz="4000"/>
            </a:pPr>
            <a:r>
              <a:rPr lang="en-GB" noProof="0" dirty="0"/>
              <a:t>Analysis done during the experiment on the first ~70% of data shown on the right.</a:t>
            </a:r>
          </a:p>
          <a:p>
            <a:pPr marL="508000" indent="-508000">
              <a:defRPr sz="4000"/>
            </a:pPr>
            <a:r>
              <a:rPr lang="en-GB" noProof="0" dirty="0"/>
              <a:t>Charge-exchange channel shows the expected asymmetry in azimuthal distribution.</a:t>
            </a:r>
          </a:p>
        </p:txBody>
      </p:sp>
      <p:pic>
        <p:nvPicPr>
          <p:cNvPr id="564" name="GLA_logo-white.png" descr="GLA_logo-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7" name="Image Gallery"/>
          <p:cNvGrpSpPr/>
          <p:nvPr/>
        </p:nvGrpSpPr>
        <p:grpSpPr>
          <a:xfrm>
            <a:off x="13644283" y="3313538"/>
            <a:ext cx="10042149" cy="9057743"/>
            <a:chOff x="0" y="0"/>
            <a:chExt cx="10042147" cy="9057741"/>
          </a:xfrm>
        </p:grpSpPr>
        <p:pic>
          <p:nvPicPr>
            <p:cNvPr id="565" name="quickasym.png" descr="quickasym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4529" y="0"/>
              <a:ext cx="9833089" cy="8469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66" name="Plot credit to David Hamilton."/>
            <p:cNvSpPr/>
            <p:nvPr/>
          </p:nvSpPr>
          <p:spPr>
            <a:xfrm>
              <a:off x="0" y="8545575"/>
              <a:ext cx="10042147" cy="5121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lvl1pPr>
            </a:lstStyle>
            <a:p>
              <a:r>
                <a:rPr lang="en-GB" noProof="0" dirty="0"/>
                <a:t>Plot credit to David Hamilton.</a:t>
              </a:r>
            </a:p>
          </p:txBody>
        </p:sp>
      </p:grpSp>
      <p:sp>
        <p:nvSpPr>
          <p:cNvPr id="568" name="Preliminary"/>
          <p:cNvSpPr txBox="1"/>
          <p:nvPr/>
        </p:nvSpPr>
        <p:spPr>
          <a:xfrm rot="20700000">
            <a:off x="14323693" y="6494481"/>
            <a:ext cx="9728201" cy="1703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13000" b="1" spc="-130">
                <a:solidFill>
                  <a:srgbClr val="E22400"/>
                </a:solidFill>
              </a:defRPr>
            </a:lvl1pPr>
          </a:lstStyle>
          <a:p>
            <a:r>
              <a:rPr lang="en-GB" noProof="0" dirty="0">
                <a:solidFill>
                  <a:srgbClr val="E22400">
                    <a:alpha val="18000"/>
                  </a:srgbClr>
                </a:solidFill>
              </a:rPr>
              <a:t>Preliminary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Slide bullet text">
                <a:extLst>
                  <a:ext uri="{FF2B5EF4-FFF2-40B4-BE49-F238E27FC236}">
                    <a16:creationId xmlns:a16="http://schemas.microsoft.com/office/drawing/2014/main" id="{5DC976A5-6123-795A-FC5E-3ADD95B9523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60826" y="6194774"/>
                <a:ext cx="9856238" cy="2302444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4E7A27"/>
                </a:solidFill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91439" tIns="91439" rIns="91439" bIns="91439" numCol="1" spcCol="38100" anchor="ctr">
                <a:normAutofit/>
              </a:bodyPr>
              <a:lstStyle>
                <a:lvl1pPr marL="0" marR="0" indent="0" algn="ctr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5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1pPr>
                <a:lvl2pPr marL="12192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11D57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2pPr>
                <a:lvl3pPr marL="18288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11D57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3pPr>
                <a:lvl4pPr marL="24384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11D57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4pPr>
                <a:lvl5pPr marL="30480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11D57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5pPr>
                <a:lvl6pPr marL="36576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6pPr>
                <a:lvl7pPr marL="42672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7pPr>
                <a:lvl8pPr marL="48768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8pPr>
                <a:lvl9pPr marL="54864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9pPr>
              </a:lstStyle>
              <a:p>
                <a:pPr hangingPunct="1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4200" i="1" smtClean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GB" sz="4200" i="1" smtClean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GB" sz="42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4200" i="1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4200" i="1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GB" sz="4200" i="1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GB" sz="42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GB" sz="4200" i="1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4200" i="1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GB" sz="4200" i="1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GB" sz="4200" i="1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4200" i="1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GB" sz="4200" i="1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GB" sz="42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sz="4200" i="1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4200" i="1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GB" sz="4200" i="1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den>
                      </m:f>
                      <m:r>
                        <a:rPr lang="en-GB" sz="4200" i="1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42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2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h𝐴</m:t>
                          </m:r>
                        </m:e>
                        <m:sub>
                          <m:r>
                            <a:rPr lang="en-GB" sz="42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sSubSup>
                        <m:sSubSupPr>
                          <m:ctrlPr>
                            <a:rPr lang="en-GB" sz="42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42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42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sz="42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GB" sz="42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GB" sz="4200" i="1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GB" sz="42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42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42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𝜗</m:t>
                          </m:r>
                        </m:e>
                      </m:func>
                      <m:r>
                        <a:rPr lang="en-GB" sz="4200" i="1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GB" sz="42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42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sz="42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GB" sz="42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func>
                        <m:funcPr>
                          <m:ctrlPr>
                            <a:rPr lang="en-GB" sz="42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42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42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𝜗</m:t>
                          </m:r>
                        </m:e>
                      </m:func>
                      <m:r>
                        <a:rPr lang="en-GB" sz="4200" i="1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" name="Slide bullet text">
                <a:extLst>
                  <a:ext uri="{FF2B5EF4-FFF2-40B4-BE49-F238E27FC236}">
                    <a16:creationId xmlns:a16="http://schemas.microsoft.com/office/drawing/2014/main" id="{5DC976A5-6123-795A-FC5E-3ADD95B952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0826" y="6194774"/>
                <a:ext cx="9856238" cy="23024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5400">
                <a:solidFill>
                  <a:srgbClr val="4E7A27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otting the difference in counts between +/- helicity states vs azimuthal angle.…">
                <a:extLst>
                  <a:ext uri="{FF2B5EF4-FFF2-40B4-BE49-F238E27FC236}">
                    <a16:creationId xmlns:a16="http://schemas.microsoft.com/office/drawing/2014/main" id="{51192EE3-A803-B62A-F314-A2AD690707D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2835007" y="2651226"/>
                <a:ext cx="12242624" cy="980271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spcCol="38100">
                <a:normAutofit/>
              </a:bodyPr>
              <a:lstStyle>
                <a:lvl1pPr marL="6096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11D57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1pPr>
                <a:lvl2pPr marL="12192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11D57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2pPr>
                <a:lvl3pPr marL="18288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11D57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3pPr>
                <a:lvl4pPr marL="24384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11D57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4pPr>
                <a:lvl5pPr marL="30480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11D57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5pPr>
                <a:lvl6pPr marL="36576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6pPr>
                <a:lvl7pPr marL="42672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7pPr>
                <a:lvl8pPr marL="48768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8pPr>
                <a:lvl9pPr marL="54864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9pPr>
              </a:lstStyle>
              <a:p>
                <a:pPr marL="508000" indent="-508000" hangingPunct="1">
                  <a:defRPr sz="4000"/>
                </a:pPr>
                <a:r>
                  <a:rPr lang="en-GB" sz="4000" dirty="0"/>
                  <a:t>Plotting the difference in counts between +/- helicity states vs azimuthal angle.</a:t>
                </a:r>
              </a:p>
              <a:p>
                <a:pPr marL="508000" indent="-508000" hangingPunct="1">
                  <a:defRPr sz="4000"/>
                </a:pPr>
                <a:r>
                  <a:rPr lang="en-GB" sz="4000" dirty="0"/>
                  <a:t>fit with:</a:t>
                </a:r>
              </a:p>
              <a:p>
                <a:pPr marL="0" indent="0" algn="ctr" hangingPunct="1">
                  <a:spcBef>
                    <a:spcPts val="0"/>
                  </a:spcBef>
                  <a:buSzTx/>
                  <a:buFontTx/>
                  <a:buNone/>
                  <a:defRPr sz="4000"/>
                </a:pPr>
                <a:r>
                  <a:rPr lang="en-GB" sz="4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𝑑𝑖𝑓𝑓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)=</m:t>
                    </m:r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latin typeface="Cambria Math" panose="02040503050406030204" pitchFamily="18" charset="0"/>
                          </a:rPr>
                          <m:t>h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r>
                          <a:rPr lang="en-GB" i="1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en-GB" i="1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𝑓𝑝𝑝</m:t>
                        </m:r>
                      </m:sup>
                    </m:sSubSup>
                    <m:r>
                      <m:rPr>
                        <m:sty m:val="p"/>
                      </m:rPr>
                      <a:rPr lang="en-GB" i="1">
                        <a:latin typeface="Cambria Math" panose="02040503050406030204" pitchFamily="18" charset="0"/>
                      </a:rPr>
                      <m:t>cos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𝑓𝑝𝑝</m:t>
                        </m:r>
                      </m:sup>
                    </m:sSubSup>
                    <m:r>
                      <m:rPr>
                        <m:sty m:val="p"/>
                      </m:rPr>
                      <a:rPr lang="en-GB" i="1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GB" sz="4000" dirty="0"/>
              </a:p>
              <a:p>
                <a:pPr marL="508000" indent="-508000" hangingPunct="1">
                  <a:defRPr sz="4000"/>
                </a:pPr>
                <a:r>
                  <a:rPr lang="en-GB" sz="4000" dirty="0"/>
                  <a:t>Analysis done during the experiment on the first ~70% of data shown on the right.</a:t>
                </a:r>
              </a:p>
              <a:p>
                <a:pPr marL="508000" indent="-508000" hangingPunct="1">
                  <a:defRPr sz="4000"/>
                </a:pPr>
                <a:r>
                  <a:rPr lang="en-GB" sz="4000" dirty="0"/>
                  <a:t>Charge-exchange channel shows the expected asymmetry in azimuthal distribution.</a:t>
                </a:r>
              </a:p>
            </p:txBody>
          </p:sp>
        </mc:Choice>
        <mc:Fallback xmlns="">
          <p:sp>
            <p:nvSpPr>
              <p:cNvPr id="3" name="Plotting the difference in counts between +/- helicity states vs azimuthal angle.…">
                <a:extLst>
                  <a:ext uri="{FF2B5EF4-FFF2-40B4-BE49-F238E27FC236}">
                    <a16:creationId xmlns:a16="http://schemas.microsoft.com/office/drawing/2014/main" id="{51192EE3-A803-B62A-F314-A2AD690707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835007" y="2651226"/>
                <a:ext cx="12242624" cy="9802713"/>
              </a:xfrm>
              <a:prstGeom prst="rect">
                <a:avLst/>
              </a:prstGeom>
              <a:blipFill>
                <a:blip r:embed="rId6"/>
                <a:stretch>
                  <a:fillRect l="-2490" t="-2674" r="-288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67C3C-3EDA-7DA2-A1D9-E5115BC69F9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80A8AC-CE7A-9C1C-2275-C11D5BB7D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HUGS 2025</a:t>
            </a:r>
            <a:endParaRPr lang="en-US" dirty="0"/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Current stats: Calibr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noProof="0" dirty="0"/>
              <a:t>Current Status: Detector Calibrations</a:t>
            </a:r>
          </a:p>
        </p:txBody>
      </p:sp>
      <p:sp>
        <p:nvSpPr>
          <p:cNvPr id="546" name="Timing Calibrations"/>
          <p:cNvSpPr txBox="1">
            <a:spLocks noGrp="1"/>
          </p:cNvSpPr>
          <p:nvPr>
            <p:ph type="body" idx="21"/>
          </p:nvPr>
        </p:nvSpPr>
        <p:spPr>
          <a:xfrm>
            <a:off x="705520" y="3063442"/>
            <a:ext cx="11480801" cy="87244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lang="en-GB" noProof="0" dirty="0"/>
              <a:t>Timing Calibrations</a:t>
            </a:r>
          </a:p>
        </p:txBody>
      </p:sp>
      <p:sp>
        <p:nvSpPr>
          <p:cNvPr id="547" name="Both calorimeters need PMT-gain matched against reconstructed electron momentum…"/>
          <p:cNvSpPr txBox="1">
            <a:spLocks noGrp="1"/>
          </p:cNvSpPr>
          <p:nvPr>
            <p:ph type="body" sz="quarter" idx="1"/>
          </p:nvPr>
        </p:nvSpPr>
        <p:spPr>
          <a:xfrm>
            <a:off x="12469793" y="4069920"/>
            <a:ext cx="11214101" cy="17326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281940" indent="-281940" defTabSz="1804370">
              <a:spcBef>
                <a:spcPts val="1400"/>
              </a:spcBef>
              <a:defRPr sz="2220"/>
            </a:pPr>
            <a:r>
              <a:rPr lang="en-GB" sz="3900" noProof="0" dirty="0"/>
              <a:t>PMT-gain matched against reconstructed particle momentum</a:t>
            </a:r>
          </a:p>
          <a:p>
            <a:pPr marL="281940" indent="-281940" defTabSz="1804370">
              <a:spcBef>
                <a:spcPts val="1400"/>
              </a:spcBef>
              <a:defRPr sz="2220"/>
            </a:pPr>
            <a:r>
              <a:rPr lang="en-GB" sz="3900" dirty="0"/>
              <a:t>Example </a:t>
            </a:r>
            <a:r>
              <a:rPr lang="en-GB" sz="3900" dirty="0" err="1"/>
              <a:t>Bigbite</a:t>
            </a:r>
            <a:r>
              <a:rPr lang="en-GB" sz="3900" dirty="0"/>
              <a:t> </a:t>
            </a:r>
            <a:r>
              <a:rPr lang="en-GB" sz="3900" noProof="0" dirty="0"/>
              <a:t>E/p resolution improved by ~10% -&gt; ~7% across all runs</a:t>
            </a:r>
          </a:p>
        </p:txBody>
      </p:sp>
      <p:pic>
        <p:nvPicPr>
          <p:cNvPr id="549" name="GLA_logo-white.png" descr="GLA_logo-whit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52" name="Image Gallery"/>
          <p:cNvGrpSpPr/>
          <p:nvPr/>
        </p:nvGrpSpPr>
        <p:grpSpPr>
          <a:xfrm>
            <a:off x="13515420" y="6858000"/>
            <a:ext cx="9014207" cy="5978917"/>
            <a:chOff x="0" y="511459"/>
            <a:chExt cx="9906000" cy="6846006"/>
          </a:xfrm>
        </p:grpSpPr>
        <p:pic>
          <p:nvPicPr>
            <p:cNvPr id="550" name="bbcalflat.png" descr="bbcalflat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511459"/>
              <a:ext cx="9906000" cy="57588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51" name="Map of average block E/p for preshower showing more uniform distribution after calibrations"/>
            <p:cNvSpPr/>
            <p:nvPr/>
          </p:nvSpPr>
          <p:spPr>
            <a:xfrm>
              <a:off x="0" y="6477000"/>
              <a:ext cx="9906000" cy="8804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lvl1pPr>
            </a:lstStyle>
            <a:p>
              <a:r>
                <a:rPr lang="en-GB" noProof="0" dirty="0"/>
                <a:t>Map of average block E/p for </a:t>
              </a:r>
              <a:r>
                <a:rPr lang="en-GB" noProof="0" dirty="0" err="1"/>
                <a:t>preshower</a:t>
              </a:r>
              <a:r>
                <a:rPr lang="en-GB" noProof="0" dirty="0"/>
                <a:t> showing more uniform distribution after calibrations</a:t>
              </a:r>
            </a:p>
          </p:txBody>
        </p:sp>
      </p:grpSp>
      <p:sp>
        <p:nvSpPr>
          <p:cNvPr id="553" name="Energy calibrations"/>
          <p:cNvSpPr txBox="1"/>
          <p:nvPr/>
        </p:nvSpPr>
        <p:spPr>
          <a:xfrm>
            <a:off x="12466260" y="3063442"/>
            <a:ext cx="11214101" cy="872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 lnSpcReduction="10000"/>
          </a:bodyPr>
          <a:lstStyle>
            <a:lvl1pPr defTabSz="775969">
              <a:lnSpc>
                <a:spcPct val="100000"/>
              </a:lnSpc>
              <a:spcBef>
                <a:spcPts val="0"/>
              </a:spcBef>
              <a:defRPr sz="5170" b="1">
                <a:solidFill>
                  <a:srgbClr val="011D57"/>
                </a:solidFill>
              </a:defRPr>
            </a:lvl1pPr>
          </a:lstStyle>
          <a:p>
            <a:r>
              <a:rPr lang="en-GB" noProof="0" dirty="0"/>
              <a:t>Energy calibrations</a:t>
            </a:r>
          </a:p>
        </p:txBody>
      </p:sp>
      <p:sp>
        <p:nvSpPr>
          <p:cNvPr id="554" name="Remove timewalk and alignment effects due to difference in individual detector components (e.g. cable length, scintillation speed)"/>
          <p:cNvSpPr txBox="1"/>
          <p:nvPr/>
        </p:nvSpPr>
        <p:spPr>
          <a:xfrm>
            <a:off x="715947" y="3935886"/>
            <a:ext cx="10745368" cy="1910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marL="381000" indent="-381000">
              <a:buSzPct val="123000"/>
              <a:buChar char="•"/>
              <a:defRPr sz="3000">
                <a:solidFill>
                  <a:srgbClr val="011D57"/>
                </a:solidFill>
              </a:defRPr>
            </a:lvl1pPr>
          </a:lstStyle>
          <a:p>
            <a:r>
              <a:rPr lang="en-GB" sz="3900" noProof="0" dirty="0"/>
              <a:t>Remove </a:t>
            </a:r>
            <a:r>
              <a:rPr lang="en-GB" sz="3900" noProof="0" dirty="0" err="1"/>
              <a:t>timewalk</a:t>
            </a:r>
            <a:r>
              <a:rPr lang="en-GB" sz="3900" noProof="0" dirty="0"/>
              <a:t> and alignment effects due to difference in individual detector components (e.g. cable length, scintillation speed)</a:t>
            </a:r>
          </a:p>
        </p:txBody>
      </p:sp>
      <p:grpSp>
        <p:nvGrpSpPr>
          <p:cNvPr id="557" name="Group"/>
          <p:cNvGrpSpPr/>
          <p:nvPr/>
        </p:nvGrpSpPr>
        <p:grpSpPr>
          <a:xfrm>
            <a:off x="715947" y="6352185"/>
            <a:ext cx="10401301" cy="6910188"/>
            <a:chOff x="0" y="0"/>
            <a:chExt cx="10401300" cy="6910187"/>
          </a:xfrm>
        </p:grpSpPr>
        <p:pic>
          <p:nvPicPr>
            <p:cNvPr id="555" name="image.png" descr="image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0401300" cy="59789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56" name="Caption"/>
            <p:cNvSpPr/>
            <p:nvPr/>
          </p:nvSpPr>
          <p:spPr>
            <a:xfrm>
              <a:off x="0" y="6080521"/>
              <a:ext cx="10401300" cy="829667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lvl1pPr>
            </a:lstStyle>
            <a:p>
              <a:r>
                <a:rPr lang="en-GB" noProof="0" dirty="0"/>
                <a:t>Example of </a:t>
              </a:r>
              <a:r>
                <a:rPr lang="en-GB" noProof="0" dirty="0" err="1"/>
                <a:t>timewalk</a:t>
              </a:r>
              <a:r>
                <a:rPr lang="en-GB" noProof="0" dirty="0"/>
                <a:t> correction for an individual PMT of the hadron arm calorimeter.</a:t>
              </a:r>
            </a:p>
          </p:txBody>
        </p:sp>
      </p:grpSp>
      <p:sp>
        <p:nvSpPr>
          <p:cNvPr id="558" name="Both arms need kinematic specific calibrations"/>
          <p:cNvSpPr txBox="1"/>
          <p:nvPr/>
        </p:nvSpPr>
        <p:spPr>
          <a:xfrm>
            <a:off x="406400" y="1887956"/>
            <a:ext cx="12462968" cy="796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 i="1">
                <a:solidFill>
                  <a:srgbClr val="011D57"/>
                </a:solidFill>
              </a:defRPr>
            </a:lvl1pPr>
          </a:lstStyle>
          <a:p>
            <a:r>
              <a:rPr lang="en-GB" noProof="0" dirty="0"/>
              <a:t>Both arms need kinematic specific calibrations</a:t>
            </a:r>
          </a:p>
        </p:txBody>
      </p:sp>
      <p:pic>
        <p:nvPicPr>
          <p:cNvPr id="3" name="Picture 2" descr="A group of blue and yellow graphs&#10;&#10;AI-generated content may be incorrect.">
            <a:extLst>
              <a:ext uri="{FF2B5EF4-FFF2-40B4-BE49-F238E27FC236}">
                <a16:creationId xmlns:a16="http://schemas.microsoft.com/office/drawing/2014/main" id="{D89D2F83-9C1C-760B-A2AD-D0F7ACFBB0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15" y="6547629"/>
            <a:ext cx="8070990" cy="6345265"/>
          </a:xfrm>
          <a:prstGeom prst="rect">
            <a:avLst/>
          </a:prstGeom>
        </p:spPr>
      </p:pic>
      <p:pic>
        <p:nvPicPr>
          <p:cNvPr id="5" name="Picture 4" descr="A graph of a normal distribution&#10;&#10;AI-generated content may be incorrect.">
            <a:extLst>
              <a:ext uri="{FF2B5EF4-FFF2-40B4-BE49-F238E27FC236}">
                <a16:creationId xmlns:a16="http://schemas.microsoft.com/office/drawing/2014/main" id="{BDF84297-F961-3620-ACF0-9F2680EE43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0317" y="6903750"/>
            <a:ext cx="4459266" cy="554869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71BFA0-9D9C-C358-4777-98EC52D20C4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9E57C8-3386-F5A8-5021-FC1FBF8DC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HUGS 2025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alk outline"/>
          <p:cNvSpPr txBox="1">
            <a:spLocks noGrp="1"/>
          </p:cNvSpPr>
          <p:nvPr>
            <p:ph type="title"/>
          </p:nvPr>
        </p:nvSpPr>
        <p:spPr>
          <a:xfrm>
            <a:off x="1066800" y="4061008"/>
            <a:ext cx="7594600" cy="16531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u="sng"/>
            </a:lvl1pPr>
          </a:lstStyle>
          <a:p>
            <a:r>
              <a:rPr lang="en-GB" sz="5000" noProof="0" dirty="0"/>
              <a:t>Talk Outline</a:t>
            </a:r>
          </a:p>
        </p:txBody>
      </p:sp>
      <p:sp>
        <p:nvSpPr>
          <p:cNvPr id="207" name="Motivation…"/>
          <p:cNvSpPr txBox="1">
            <a:spLocks noGrp="1"/>
          </p:cNvSpPr>
          <p:nvPr>
            <p:ph type="body" sz="quarter" idx="1"/>
          </p:nvPr>
        </p:nvSpPr>
        <p:spPr>
          <a:xfrm>
            <a:off x="1066800" y="5895533"/>
            <a:ext cx="8051800" cy="6883401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528319">
              <a:defRPr sz="4160">
                <a:solidFill>
                  <a:srgbClr val="012F7B"/>
                </a:solidFill>
              </a:defRPr>
            </a:pPr>
            <a:r>
              <a:rPr lang="en-GB" sz="3900" noProof="0" dirty="0"/>
              <a:t>Motivation</a:t>
            </a:r>
          </a:p>
          <a:p>
            <a:pPr marL="837183" lvl="1" indent="-447040" defTabSz="528319">
              <a:buSzPct val="123000"/>
              <a:buChar char="•"/>
              <a:defRPr sz="3520" b="0">
                <a:solidFill>
                  <a:srgbClr val="012F7B"/>
                </a:solidFill>
              </a:defRPr>
            </a:pPr>
            <a:r>
              <a:rPr lang="en-GB" sz="3900" noProof="0" dirty="0"/>
              <a:t>Form factors</a:t>
            </a:r>
          </a:p>
          <a:p>
            <a:pPr marL="837183" lvl="1" indent="-447040" defTabSz="528319">
              <a:buSzPct val="123000"/>
              <a:buChar char="•"/>
              <a:defRPr sz="3520" b="0">
                <a:solidFill>
                  <a:srgbClr val="012F7B"/>
                </a:solidFill>
              </a:defRPr>
            </a:pPr>
            <a:r>
              <a:rPr lang="en-GB" sz="3900" noProof="0" dirty="0"/>
              <a:t>SBS-program at Jefferson Lab</a:t>
            </a:r>
          </a:p>
          <a:p>
            <a:pPr marL="837183" lvl="1" indent="-447040" defTabSz="528319">
              <a:buSzPct val="123000"/>
              <a:buChar char="•"/>
              <a:defRPr sz="3520" b="0">
                <a:solidFill>
                  <a:srgbClr val="012F7B"/>
                </a:solidFill>
              </a:defRPr>
            </a:pPr>
            <a:r>
              <a:rPr lang="en-GB" sz="3900" noProof="0" dirty="0"/>
              <a:t>Double Polarisation method</a:t>
            </a:r>
          </a:p>
          <a:p>
            <a:pPr marL="837183" lvl="1" indent="-447040" defTabSz="528319">
              <a:buSzPct val="123000"/>
              <a:buFontTx/>
              <a:buChar char="•"/>
              <a:defRPr sz="3520" b="0">
                <a:solidFill>
                  <a:srgbClr val="012F7B"/>
                </a:solidFill>
              </a:defRPr>
            </a:pPr>
            <a:r>
              <a:rPr lang="en-GB" sz="3900" dirty="0"/>
              <a:t>Two-arm elastic experiments</a:t>
            </a:r>
            <a:endParaRPr lang="en-GB" sz="3900" noProof="0" dirty="0"/>
          </a:p>
          <a:p>
            <a:pPr defTabSz="528319">
              <a:defRPr sz="4160">
                <a:solidFill>
                  <a:srgbClr val="012F7B"/>
                </a:solidFill>
              </a:defRPr>
            </a:pPr>
            <a:r>
              <a:rPr lang="en-GB" sz="3900" noProof="0" dirty="0"/>
              <a:t>The </a:t>
            </a:r>
            <a:r>
              <a:rPr lang="en-GB" sz="3900" noProof="0" dirty="0" err="1"/>
              <a:t>GEn</a:t>
            </a:r>
            <a:r>
              <a:rPr lang="en-GB" sz="3900" noProof="0" dirty="0"/>
              <a:t>-RP experiment</a:t>
            </a:r>
          </a:p>
          <a:p>
            <a:pPr marL="837183" lvl="1" indent="-447040" defTabSz="528319">
              <a:buSzPct val="123000"/>
              <a:buChar char="•"/>
              <a:defRPr sz="3520" b="0">
                <a:solidFill>
                  <a:srgbClr val="012F7B"/>
                </a:solidFill>
              </a:defRPr>
            </a:pPr>
            <a:r>
              <a:rPr lang="en-GB" sz="3900" dirty="0"/>
              <a:t>Experiment components</a:t>
            </a:r>
            <a:endParaRPr lang="en-GB" sz="3900" noProof="0" dirty="0"/>
          </a:p>
          <a:p>
            <a:pPr marL="837183" lvl="3" indent="-447040" defTabSz="528319">
              <a:buSzPct val="123000"/>
              <a:buChar char="•"/>
              <a:defRPr sz="3520" b="0">
                <a:solidFill>
                  <a:srgbClr val="012F7B"/>
                </a:solidFill>
              </a:defRPr>
            </a:pPr>
            <a:r>
              <a:rPr lang="en-GB" sz="3900" noProof="0" dirty="0"/>
              <a:t>Recoil Polarimetry</a:t>
            </a:r>
          </a:p>
          <a:p>
            <a:pPr defTabSz="528319">
              <a:defRPr sz="4160">
                <a:solidFill>
                  <a:srgbClr val="012F7B"/>
                </a:solidFill>
              </a:defRPr>
            </a:pPr>
            <a:r>
              <a:rPr lang="en-GB" sz="3900" noProof="0" dirty="0"/>
              <a:t>Current Status</a:t>
            </a:r>
          </a:p>
          <a:p>
            <a:pPr marL="837183" lvl="1" indent="-447040" defTabSz="528319">
              <a:buSzPct val="123000"/>
              <a:buChar char="•"/>
              <a:defRPr sz="3520" b="0">
                <a:solidFill>
                  <a:srgbClr val="012F7B"/>
                </a:solidFill>
              </a:defRPr>
            </a:pPr>
            <a:r>
              <a:rPr lang="en-GB" sz="3900" dirty="0"/>
              <a:t>Detector calibrations</a:t>
            </a:r>
            <a:r>
              <a:rPr lang="en-GB" sz="3900" noProof="0" dirty="0"/>
              <a:t> </a:t>
            </a:r>
          </a:p>
          <a:p>
            <a:pPr marL="837183" lvl="1" indent="-447040" defTabSz="528319">
              <a:buSzPct val="123000"/>
              <a:buChar char="•"/>
              <a:defRPr sz="3520" b="0">
                <a:solidFill>
                  <a:srgbClr val="012F7B"/>
                </a:solidFill>
              </a:defRPr>
            </a:pPr>
            <a:r>
              <a:rPr lang="en-GB" sz="3900" noProof="0" dirty="0"/>
              <a:t>Asymmetry</a:t>
            </a:r>
          </a:p>
        </p:txBody>
      </p:sp>
      <p:pic>
        <p:nvPicPr>
          <p:cNvPr id="208" name="Image Gallery" descr="Image Gallery"/>
          <p:cNvPicPr>
            <a:picLocks noChangeAspect="1"/>
          </p:cNvPicPr>
          <p:nvPr/>
        </p:nvPicPr>
        <p:blipFill>
          <a:blip r:embed="rId3"/>
          <a:srcRect t="4026" b="4026"/>
          <a:stretch>
            <a:fillRect/>
          </a:stretch>
        </p:blipFill>
        <p:spPr>
          <a:xfrm>
            <a:off x="17238182" y="438150"/>
            <a:ext cx="6079018" cy="25101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image.png" descr="imag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391890" y="2333811"/>
            <a:ext cx="3506210" cy="1143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53641862137_957e82d072_k (1).jpg" descr="53641862137_957e82d072_k (1).jp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0334846" y="4061008"/>
            <a:ext cx="12329337" cy="8399434"/>
          </a:xfrm>
          <a:prstGeom prst="rect">
            <a:avLst/>
          </a:prstGeom>
          <a:effectLst>
            <a:outerShdw blurRad="330200" dist="50800" dir="7860000" rotWithShape="0">
              <a:srgbClr val="000000">
                <a:alpha val="58999"/>
              </a:srgbClr>
            </a:outerShdw>
          </a:effectLst>
        </p:spPr>
      </p:pic>
      <p:sp>
        <p:nvSpPr>
          <p:cNvPr id="4" name="GEn-RP:…">
            <a:extLst>
              <a:ext uri="{FF2B5EF4-FFF2-40B4-BE49-F238E27FC236}">
                <a16:creationId xmlns:a16="http://schemas.microsoft.com/office/drawing/2014/main" id="{5EF506BE-AEB8-D39F-FB5B-90887C10A231}"/>
              </a:ext>
            </a:extLst>
          </p:cNvPr>
          <p:cNvSpPr txBox="1">
            <a:spLocks/>
          </p:cNvSpPr>
          <p:nvPr/>
        </p:nvSpPr>
        <p:spPr>
          <a:xfrm>
            <a:off x="1066800" y="968493"/>
            <a:ext cx="20055840" cy="2911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12F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GB" sz="7000" noProof="0" dirty="0" err="1">
                <a:latin typeface="Helvetica Neue Medium"/>
              </a:rPr>
              <a:t>GEn</a:t>
            </a:r>
            <a:r>
              <a:rPr lang="en-GB" sz="7000" noProof="0" dirty="0">
                <a:latin typeface="Helvetica Neue Medium"/>
              </a:rPr>
              <a:t>-RP: </a:t>
            </a:r>
          </a:p>
          <a:p>
            <a:pPr hangingPunct="1"/>
            <a:r>
              <a:rPr lang="en-GB" sz="3200" b="0" i="1" noProof="0" dirty="0">
                <a:latin typeface="Helvetica Neue Medium"/>
              </a:rPr>
              <a:t>Neutron Electric Form Factor Measurement at 4.4 GeV</a:t>
            </a:r>
            <a:r>
              <a:rPr lang="en-GB" sz="3200" b="0" i="1" baseline="31999" noProof="0" dirty="0">
                <a:latin typeface="Helvetica Neue Medium"/>
              </a:rPr>
              <a:t>2 </a:t>
            </a:r>
            <a:r>
              <a:rPr lang="en-GB" sz="3200" b="0" i="1" noProof="0" dirty="0">
                <a:latin typeface="Helvetica Neue Medium"/>
              </a:rPr>
              <a:t>via  Charge-Exchange Recoil Polarimetry</a:t>
            </a:r>
            <a:endParaRPr lang="en-GB" sz="3200" b="0" i="1" baseline="31999" noProof="0" dirty="0">
              <a:latin typeface="Helvetica Neue Medium"/>
            </a:endParaRP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alk outline"/>
          <p:cNvSpPr txBox="1">
            <a:spLocks noGrp="1"/>
          </p:cNvSpPr>
          <p:nvPr>
            <p:ph type="title"/>
          </p:nvPr>
        </p:nvSpPr>
        <p:spPr>
          <a:xfrm>
            <a:off x="15036800" y="3913830"/>
            <a:ext cx="7594600" cy="165317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u="sng"/>
            </a:lvl1pPr>
          </a:lstStyle>
          <a:p>
            <a:r>
              <a:rPr lang="en-GB" sz="6600" u="none" noProof="0" dirty="0"/>
              <a:t>Summary</a:t>
            </a:r>
          </a:p>
        </p:txBody>
      </p:sp>
      <p:sp>
        <p:nvSpPr>
          <p:cNvPr id="213" name="Motivation…"/>
          <p:cNvSpPr txBox="1">
            <a:spLocks noGrp="1"/>
          </p:cNvSpPr>
          <p:nvPr>
            <p:ph type="body" sz="quarter" idx="1"/>
          </p:nvPr>
        </p:nvSpPr>
        <p:spPr>
          <a:xfrm>
            <a:off x="15036800" y="5752476"/>
            <a:ext cx="9182100" cy="6883401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528319">
              <a:defRPr sz="4160">
                <a:solidFill>
                  <a:srgbClr val="012F7B"/>
                </a:solidFill>
              </a:defRPr>
            </a:pPr>
            <a:r>
              <a:rPr lang="en-GB" noProof="0" dirty="0"/>
              <a:t>SBS program</a:t>
            </a:r>
          </a:p>
          <a:p>
            <a:pPr marL="837183" lvl="1" indent="-447040" defTabSz="528319">
              <a:buSzPct val="123000"/>
              <a:buChar char="•"/>
              <a:defRPr sz="3520" b="0">
                <a:solidFill>
                  <a:srgbClr val="012F7B"/>
                </a:solidFill>
              </a:defRPr>
            </a:pPr>
            <a:r>
              <a:rPr lang="en-GB" noProof="0" dirty="0"/>
              <a:t>SBS taking new FF data at high Q2</a:t>
            </a:r>
          </a:p>
          <a:p>
            <a:pPr marL="837183" lvl="1" indent="-447040" defTabSz="528319">
              <a:buSzPct val="123000"/>
              <a:buChar char="•"/>
              <a:defRPr sz="3520" b="0">
                <a:solidFill>
                  <a:srgbClr val="012F7B"/>
                </a:solidFill>
              </a:defRPr>
            </a:pPr>
            <a:r>
              <a:rPr lang="en-GB" noProof="0" dirty="0"/>
              <a:t>Particularly needed for the Neutron</a:t>
            </a:r>
          </a:p>
          <a:p>
            <a:pPr defTabSz="528319">
              <a:defRPr sz="4160">
                <a:solidFill>
                  <a:srgbClr val="012F7B"/>
                </a:solidFill>
              </a:defRPr>
            </a:pPr>
            <a:r>
              <a:rPr lang="en-GB" noProof="0" dirty="0"/>
              <a:t>The </a:t>
            </a:r>
            <a:r>
              <a:rPr lang="en-GB" noProof="0" dirty="0" err="1"/>
              <a:t>GEn</a:t>
            </a:r>
            <a:r>
              <a:rPr lang="en-GB" noProof="0" dirty="0"/>
              <a:t>-RP experiment</a:t>
            </a:r>
          </a:p>
          <a:p>
            <a:pPr marL="837183" lvl="1" indent="-447040" defTabSz="528319">
              <a:buSzPct val="123000"/>
              <a:buChar char="•"/>
              <a:defRPr sz="3520" b="0">
                <a:solidFill>
                  <a:srgbClr val="012F7B"/>
                </a:solidFill>
              </a:defRPr>
            </a:pPr>
            <a:r>
              <a:rPr lang="en-GB" noProof="0" dirty="0"/>
              <a:t>Successfully took data April-May 2025</a:t>
            </a:r>
          </a:p>
          <a:p>
            <a:pPr marL="837183" lvl="1" indent="-447040" defTabSz="528319">
              <a:buSzPct val="123000"/>
              <a:buFontTx/>
              <a:buChar char="•"/>
              <a:defRPr sz="3520" b="0">
                <a:solidFill>
                  <a:srgbClr val="012F7B"/>
                </a:solidFill>
              </a:defRPr>
            </a:pPr>
            <a:r>
              <a:rPr lang="en-GB" noProof="0" dirty="0"/>
              <a:t>Asymmetry is showing but needs work</a:t>
            </a:r>
          </a:p>
          <a:p>
            <a:pPr defTabSz="528319">
              <a:defRPr sz="4160">
                <a:solidFill>
                  <a:srgbClr val="012F7B"/>
                </a:solidFill>
              </a:defRPr>
            </a:pPr>
            <a:r>
              <a:rPr lang="en-GB" noProof="0" dirty="0"/>
              <a:t>Future</a:t>
            </a:r>
          </a:p>
          <a:p>
            <a:pPr marL="837183" lvl="1" indent="-447040" defTabSz="528319">
              <a:buSzPct val="123000"/>
              <a:buChar char="•"/>
              <a:defRPr sz="3520" b="0">
                <a:solidFill>
                  <a:srgbClr val="012F7B"/>
                </a:solidFill>
              </a:defRPr>
            </a:pPr>
            <a:r>
              <a:rPr lang="en-GB" dirty="0"/>
              <a:t>Calibrations well underway</a:t>
            </a:r>
          </a:p>
          <a:p>
            <a:pPr marL="837183" lvl="1" indent="-447040" defTabSz="528319">
              <a:buSzPct val="123000"/>
              <a:buChar char="•"/>
              <a:defRPr sz="3520" b="0">
                <a:solidFill>
                  <a:srgbClr val="012F7B"/>
                </a:solidFill>
              </a:defRPr>
            </a:pPr>
            <a:r>
              <a:rPr lang="en-GB" noProof="0" dirty="0"/>
              <a:t>Hope to show charge-exchange double polarisation is the method for the future</a:t>
            </a:r>
          </a:p>
        </p:txBody>
      </p:sp>
      <p:pic>
        <p:nvPicPr>
          <p:cNvPr id="214" name="Image Gallery" descr="Image Gallery"/>
          <p:cNvPicPr>
            <a:picLocks noChangeAspect="1"/>
          </p:cNvPicPr>
          <p:nvPr/>
        </p:nvPicPr>
        <p:blipFill>
          <a:blip r:embed="rId2"/>
          <a:srcRect t="4026" b="4026"/>
          <a:stretch>
            <a:fillRect/>
          </a:stretch>
        </p:blipFill>
        <p:spPr>
          <a:xfrm>
            <a:off x="17373596" y="419100"/>
            <a:ext cx="6489704" cy="2679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age.png" descr="imag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548719" y="2616200"/>
            <a:ext cx="3743082" cy="12203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8" name="image.png"/>
          <p:cNvGrpSpPr/>
          <p:nvPr/>
        </p:nvGrpSpPr>
        <p:grpSpPr>
          <a:xfrm>
            <a:off x="-13347700" y="927100"/>
            <a:ext cx="11493500" cy="11620500"/>
            <a:chOff x="0" y="0"/>
            <a:chExt cx="11493500" cy="11620500"/>
          </a:xfrm>
        </p:grpSpPr>
        <p:pic>
          <p:nvPicPr>
            <p:cNvPr id="217" name="image.png" descr="image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1600" y="101600"/>
              <a:ext cx="11277600" cy="11277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6" name="image.png" descr="image.pn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1493500" cy="11620500"/>
            </a:xfrm>
            <a:prstGeom prst="rect">
              <a:avLst/>
            </a:prstGeom>
            <a:effectLst/>
          </p:spPr>
        </p:pic>
      </p:grpSp>
      <p:pic>
        <p:nvPicPr>
          <p:cNvPr id="219" name="image.png" descr="image.png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854200" y="635000"/>
            <a:ext cx="12382500" cy="12458700"/>
          </a:xfrm>
          <a:prstGeom prst="rect">
            <a:avLst/>
          </a:prstGeom>
        </p:spPr>
      </p:pic>
      <p:sp>
        <p:nvSpPr>
          <p:cNvPr id="3" name="GEn-RP:…">
            <a:extLst>
              <a:ext uri="{FF2B5EF4-FFF2-40B4-BE49-F238E27FC236}">
                <a16:creationId xmlns:a16="http://schemas.microsoft.com/office/drawing/2014/main" id="{220E43C3-876E-C2E0-32A8-B3030FB7F3FE}"/>
              </a:ext>
            </a:extLst>
          </p:cNvPr>
          <p:cNvSpPr txBox="1">
            <a:spLocks/>
          </p:cNvSpPr>
          <p:nvPr/>
        </p:nvSpPr>
        <p:spPr>
          <a:xfrm>
            <a:off x="14900274" y="2635250"/>
            <a:ext cx="6089652" cy="2039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12F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endParaRPr lang="en-GB" sz="5400" baseline="31999" noProof="0" dirty="0">
              <a:latin typeface="Helvetica Neue Medium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3A8E90-97E0-AA6F-7B43-25931A18EF6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778510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5D1432-178F-B0B1-6C70-BD6B2F2A7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logo with a black background&#10;&#10;AI-generated content may be incorrect.">
            <a:extLst>
              <a:ext uri="{FF2B5EF4-FFF2-40B4-BE49-F238E27FC236}">
                <a16:creationId xmlns:a16="http://schemas.microsoft.com/office/drawing/2014/main" id="{50F1C621-4C04-73E5-39A2-F4E30ED43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8176" y="10993017"/>
            <a:ext cx="10444211" cy="2674620"/>
          </a:xfrm>
          <a:prstGeom prst="rect">
            <a:avLst/>
          </a:prstGeom>
          <a:effectLst>
            <a:glow rad="203200">
              <a:srgbClr val="002060">
                <a:alpha val="85000"/>
              </a:srgbClr>
            </a:glow>
          </a:effec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0A8952-138B-061B-D163-4586480F450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808514" y="407537"/>
            <a:ext cx="14315236" cy="2068374"/>
          </a:xfrm>
        </p:spPr>
        <p:txBody>
          <a:bodyPr/>
          <a:lstStyle/>
          <a:p>
            <a:r>
              <a:rPr lang="en-GB" dirty="0"/>
              <a:t>Thank you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B8E56C-1075-E3A4-4BF5-9A2E82768C85}"/>
              </a:ext>
            </a:extLst>
          </p:cNvPr>
          <p:cNvSpPr txBox="1"/>
          <p:nvPr/>
        </p:nvSpPr>
        <p:spPr>
          <a:xfrm>
            <a:off x="1051741" y="3932920"/>
            <a:ext cx="23049230" cy="7243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b="1" dirty="0">
                <a:solidFill>
                  <a:schemeClr val="bg1"/>
                </a:solidFill>
              </a:rPr>
              <a:t>PhD Supervisors:	 	</a:t>
            </a:r>
            <a:r>
              <a:rPr lang="en-GB" sz="4400" dirty="0">
                <a:solidFill>
                  <a:schemeClr val="bg1"/>
                </a:solidFill>
              </a:rPr>
              <a:t>David Hamilton, and Rachel Montgomery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chemeClr val="bg1"/>
                </a:solidFill>
              </a:rPr>
              <a:t>Experiment spokespersons:	David Hamilton, Michael Kohl, Andrew Puckett, 					William </a:t>
            </a:r>
            <a:r>
              <a:rPr lang="en-GB" sz="4400" dirty="0" err="1">
                <a:solidFill>
                  <a:schemeClr val="bg1"/>
                </a:solidFill>
              </a:rPr>
              <a:t>Tireman</a:t>
            </a:r>
            <a:r>
              <a:rPr lang="en-GB" sz="4400" dirty="0">
                <a:solidFill>
                  <a:schemeClr val="bg1"/>
                </a:solidFill>
              </a:rPr>
              <a:t>, Bogdan </a:t>
            </a:r>
            <a:r>
              <a:rPr lang="en-GB" sz="4400" dirty="0" err="1">
                <a:solidFill>
                  <a:schemeClr val="bg1"/>
                </a:solidFill>
              </a:rPr>
              <a:t>Wojtsekhowski</a:t>
            </a:r>
            <a:endParaRPr lang="en-GB" sz="44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 err="1">
                <a:solidFill>
                  <a:schemeClr val="bg1"/>
                </a:solidFill>
              </a:rPr>
              <a:t>GEn</a:t>
            </a:r>
            <a:r>
              <a:rPr lang="en-GB" sz="4400" dirty="0">
                <a:solidFill>
                  <a:schemeClr val="bg1"/>
                </a:solidFill>
              </a:rPr>
              <a:t>-RP students: 		</a:t>
            </a:r>
            <a:r>
              <a:rPr lang="en-GB" sz="4400" dirty="0" err="1">
                <a:solidFill>
                  <a:schemeClr val="bg1"/>
                </a:solidFill>
              </a:rPr>
              <a:t>Bhasitha</a:t>
            </a:r>
            <a:r>
              <a:rPr lang="en-GB" sz="4400" dirty="0">
                <a:solidFill>
                  <a:schemeClr val="bg1"/>
                </a:solidFill>
              </a:rPr>
              <a:t> Dharmasena, and Saru Dhital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chemeClr val="bg1"/>
                </a:solidFill>
              </a:rPr>
              <a:t>SBS Collaboration: 		Jiwan Poudel, </a:t>
            </a:r>
            <a:r>
              <a:rPr lang="en-GB" sz="4400" dirty="0" err="1">
                <a:solidFill>
                  <a:schemeClr val="bg1"/>
                </a:solidFill>
              </a:rPr>
              <a:t>Provakkar</a:t>
            </a:r>
            <a:r>
              <a:rPr lang="en-GB" sz="4400" dirty="0">
                <a:solidFill>
                  <a:schemeClr val="bg1"/>
                </a:solidFill>
              </a:rPr>
              <a:t> Datta, Gerry Penman…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chemeClr val="bg1"/>
                </a:solidFill>
              </a:rPr>
              <a:t>University of Glasgow NHP group	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chemeClr val="bg1"/>
                </a:solidFill>
              </a:rPr>
              <a:t>Many more…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2FE370-5658-22E8-F347-25C29C52433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31</a:t>
            </a:fld>
            <a:endParaRPr lang="en-GB"/>
          </a:p>
        </p:txBody>
      </p:sp>
      <p:pic>
        <p:nvPicPr>
          <p:cNvPr id="2" name="GLA_logo-white.png" descr="GLA_logo-white.png">
            <a:extLst>
              <a:ext uri="{FF2B5EF4-FFF2-40B4-BE49-F238E27FC236}">
                <a16:creationId xmlns:a16="http://schemas.microsoft.com/office/drawing/2014/main" id="{2A37671E-14C4-00BC-8467-58E9524C7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74516461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Thank you…"/>
          <p:cNvSpPr txBox="1">
            <a:spLocks noGrp="1"/>
          </p:cNvSpPr>
          <p:nvPr>
            <p:ph type="body" sz="half" idx="1"/>
          </p:nvPr>
        </p:nvSpPr>
        <p:spPr>
          <a:xfrm>
            <a:off x="-1673860" y="6406743"/>
            <a:ext cx="21971000" cy="3874314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noProof="0" dirty="0"/>
              <a:t>Thank you</a:t>
            </a:r>
          </a:p>
          <a:p>
            <a:pPr>
              <a:lnSpc>
                <a:spcPct val="100000"/>
              </a:lnSpc>
              <a:defRPr sz="5000" i="1" spc="-100">
                <a:solidFill>
                  <a:srgbClr val="D5D5D5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lang="en-GB" noProof="0" dirty="0"/>
              <a:t>Any questions?</a:t>
            </a:r>
          </a:p>
        </p:txBody>
      </p:sp>
      <p:pic>
        <p:nvPicPr>
          <p:cNvPr id="4" name="Picture 3" descr="A group of people standing together&#10;&#10;AI-generated content may be incorrect.">
            <a:extLst>
              <a:ext uri="{FF2B5EF4-FFF2-40B4-BE49-F238E27FC236}">
                <a16:creationId xmlns:a16="http://schemas.microsoft.com/office/drawing/2014/main" id="{BEADED79-6D5E-FC84-B930-D821DE797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405" y="636270"/>
            <a:ext cx="18665190" cy="12443460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5" name="Picture 4" descr="A white logo with a black background&#10;&#10;AI-generated content may be incorrect.">
            <a:extLst>
              <a:ext uri="{FF2B5EF4-FFF2-40B4-BE49-F238E27FC236}">
                <a16:creationId xmlns:a16="http://schemas.microsoft.com/office/drawing/2014/main" id="{E2E9DC9C-069A-939E-A295-5F7BA72CAA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9789" y="0"/>
            <a:ext cx="10444211" cy="2674620"/>
          </a:xfrm>
          <a:prstGeom prst="rect">
            <a:avLst/>
          </a:prstGeom>
          <a:effectLst>
            <a:glow rad="203200">
              <a:srgbClr val="002060">
                <a:alpha val="85000"/>
              </a:srgbClr>
            </a:glow>
          </a:effectLst>
        </p:spPr>
      </p:pic>
      <p:sp>
        <p:nvSpPr>
          <p:cNvPr id="8" name="Thank you…">
            <a:extLst>
              <a:ext uri="{FF2B5EF4-FFF2-40B4-BE49-F238E27FC236}">
                <a16:creationId xmlns:a16="http://schemas.microsoft.com/office/drawing/2014/main" id="{EBA21F2A-26A6-BEBB-555F-1A8C5EDE8B56}"/>
              </a:ext>
            </a:extLst>
          </p:cNvPr>
          <p:cNvSpPr txBox="1">
            <a:spLocks/>
          </p:cNvSpPr>
          <p:nvPr/>
        </p:nvSpPr>
        <p:spPr>
          <a:xfrm>
            <a:off x="-5941175" y="10138866"/>
            <a:ext cx="21971000" cy="3874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spcCol="38100" anchor="ctr">
            <a:normAutofit/>
          </a:bodyPr>
          <a:lstStyle>
            <a:lvl1pPr marL="0" marR="0" indent="0" algn="ctr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-232" baseline="0">
                <a:solidFill>
                  <a:srgbClr val="FFFFFF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457200" algn="ctr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-232" baseline="0">
                <a:solidFill>
                  <a:srgbClr val="FFFFFF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914400" algn="ctr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-232" baseline="0">
                <a:solidFill>
                  <a:srgbClr val="FFFFFF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1371600" algn="ctr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-232" baseline="0">
                <a:solidFill>
                  <a:srgbClr val="FFFFFF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1828800" algn="ctr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-232" baseline="0">
                <a:solidFill>
                  <a:srgbClr val="FFFFFF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en-GB" sz="20000" dirty="0">
                <a:ln>
                  <a:solidFill>
                    <a:srgbClr val="002060"/>
                  </a:solidFill>
                </a:ln>
                <a:latin typeface="Franklin Gothic Demi Cond" panose="020B0706030402020204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Thank you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848827-4B05-42B8-BA74-71FE1EBF9ED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32</a:t>
            </a:fld>
            <a:endParaRPr lang="en-GB"/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2AB96-3C86-8955-4CCA-A29512146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A0417-2616-7C24-FB7A-B5D14699C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JLab</a:t>
            </a:r>
            <a:r>
              <a:rPr lang="en-GB" dirty="0"/>
              <a:t> Codenames - ANSWERS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418506-FD1F-7CF4-F1C5-36CE69D633C7}"/>
              </a:ext>
            </a:extLst>
          </p:cNvPr>
          <p:cNvSpPr txBox="1">
            <a:spLocks noChangeAspect="1"/>
          </p:cNvSpPr>
          <p:nvPr/>
        </p:nvSpPr>
        <p:spPr>
          <a:xfrm flipH="1">
            <a:off x="16686971" y="3275475"/>
            <a:ext cx="3600000" cy="1080000"/>
          </a:xfrm>
          <a:prstGeom prst="rect">
            <a:avLst/>
          </a:prstGeom>
          <a:solidFill>
            <a:srgbClr val="00206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rmAutofit fontScale="85000" lnSpcReduction="20000"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4500" dirty="0">
                <a:solidFill>
                  <a:schemeClr val="bg1"/>
                </a:solidFill>
              </a:rPr>
              <a:t>Unpolarised target</a:t>
            </a:r>
            <a:endParaRPr kumimoji="0" lang="en-GB" sz="45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F01FC97-B774-A0C3-0718-396C39CADAF2}"/>
              </a:ext>
            </a:extLst>
          </p:cNvPr>
          <p:cNvSpPr txBox="1">
            <a:spLocks noChangeAspect="1"/>
          </p:cNvSpPr>
          <p:nvPr/>
        </p:nvSpPr>
        <p:spPr>
          <a:xfrm flipH="1">
            <a:off x="8310713" y="9099713"/>
            <a:ext cx="3600000" cy="1080000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rm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500" b="0" i="0" u="none" strike="noStrike" cap="none" spc="0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ECal</a:t>
            </a:r>
            <a:endParaRPr kumimoji="0" lang="en-GB" sz="45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1F68CA6-193D-B765-48D7-35B741ECBA0D}"/>
              </a:ext>
            </a:extLst>
          </p:cNvPr>
          <p:cNvSpPr txBox="1">
            <a:spLocks noChangeAspect="1"/>
          </p:cNvSpPr>
          <p:nvPr/>
        </p:nvSpPr>
        <p:spPr>
          <a:xfrm flipH="1">
            <a:off x="12498842" y="6148290"/>
            <a:ext cx="3600000" cy="1080000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rmAutofit fontScale="85000" lnSpcReduction="10000"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4500" dirty="0">
                <a:solidFill>
                  <a:srgbClr val="002060"/>
                </a:solidFill>
              </a:rPr>
              <a:t>Polarised target</a:t>
            </a:r>
            <a:endParaRPr kumimoji="0" lang="en-GB" sz="45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DE3316-9527-D334-310E-4D953F5BFC8D}"/>
              </a:ext>
            </a:extLst>
          </p:cNvPr>
          <p:cNvSpPr txBox="1">
            <a:spLocks noChangeAspect="1"/>
          </p:cNvSpPr>
          <p:nvPr/>
        </p:nvSpPr>
        <p:spPr>
          <a:xfrm flipH="1">
            <a:off x="8310713" y="7574050"/>
            <a:ext cx="3600000" cy="1080000"/>
          </a:xfrm>
          <a:prstGeom prst="rect">
            <a:avLst/>
          </a:prstGeom>
          <a:solidFill>
            <a:srgbClr val="00206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rmAutofit fontScale="85000" lnSpcReduction="20000"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5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Recoil-Polarisation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09C8E49-ACAD-4AAB-214C-7C28E9174AB2}"/>
              </a:ext>
            </a:extLst>
          </p:cNvPr>
          <p:cNvSpPr txBox="1">
            <a:spLocks noChangeAspect="1"/>
          </p:cNvSpPr>
          <p:nvPr/>
        </p:nvSpPr>
        <p:spPr>
          <a:xfrm flipH="1">
            <a:off x="16703572" y="10557396"/>
            <a:ext cx="3600000" cy="1080000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rm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4500" dirty="0">
                <a:solidFill>
                  <a:srgbClr val="002060"/>
                </a:solidFill>
              </a:rPr>
              <a:t>J/</a:t>
            </a:r>
            <a:r>
              <a:rPr lang="el-GR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ψ</a:t>
            </a:r>
            <a:endParaRPr kumimoji="0" lang="en-GB" sz="45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5DA753D-EA85-F37C-635E-F0B59A6658FB}"/>
              </a:ext>
            </a:extLst>
          </p:cNvPr>
          <p:cNvSpPr txBox="1">
            <a:spLocks noChangeAspect="1"/>
          </p:cNvSpPr>
          <p:nvPr/>
        </p:nvSpPr>
        <p:spPr>
          <a:xfrm flipH="1">
            <a:off x="16703572" y="7633290"/>
            <a:ext cx="3600000" cy="1080000"/>
          </a:xfrm>
          <a:prstGeom prst="rect">
            <a:avLst/>
          </a:prstGeom>
          <a:solidFill>
            <a:srgbClr val="00206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4500">
                <a:solidFill>
                  <a:schemeClr val="bg1"/>
                </a:solidFill>
              </a:rPr>
              <a:t>Charge-Exchange</a:t>
            </a:r>
            <a:endParaRPr lang="en-GB" sz="4500" dirty="0">
              <a:solidFill>
                <a:schemeClr val="bg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8BE0DEE-1A87-B105-2250-45793B58D76A}"/>
              </a:ext>
            </a:extLst>
          </p:cNvPr>
          <p:cNvSpPr txBox="1">
            <a:spLocks noChangeAspect="1"/>
          </p:cNvSpPr>
          <p:nvPr/>
        </p:nvSpPr>
        <p:spPr>
          <a:xfrm flipH="1">
            <a:off x="4122584" y="3269390"/>
            <a:ext cx="3600000" cy="1080000"/>
          </a:xfrm>
          <a:prstGeom prst="rect">
            <a:avLst/>
          </a:prstGeom>
          <a:solidFill>
            <a:srgbClr val="00206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rm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5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GEn</a:t>
            </a:r>
            <a:endParaRPr kumimoji="0" lang="en-GB" sz="45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9D79989-6DE5-5EA0-C7FD-3A620DACB499}"/>
              </a:ext>
            </a:extLst>
          </p:cNvPr>
          <p:cNvSpPr txBox="1">
            <a:spLocks noChangeAspect="1"/>
          </p:cNvSpPr>
          <p:nvPr/>
        </p:nvSpPr>
        <p:spPr>
          <a:xfrm flipH="1">
            <a:off x="12498842" y="3284660"/>
            <a:ext cx="3600000" cy="1080000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rm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500" b="0" i="0" u="none" strike="noStrike" cap="none" spc="0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GEp</a:t>
            </a:r>
            <a:endParaRPr kumimoji="0" lang="en-GB" sz="45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102D29C-4125-4E0B-677A-2114100ED27B}"/>
              </a:ext>
            </a:extLst>
          </p:cNvPr>
          <p:cNvSpPr txBox="1">
            <a:spLocks noChangeAspect="1"/>
          </p:cNvSpPr>
          <p:nvPr/>
        </p:nvSpPr>
        <p:spPr>
          <a:xfrm flipH="1">
            <a:off x="4122584" y="4639045"/>
            <a:ext cx="3600000" cy="1080000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rm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4500" dirty="0">
                <a:solidFill>
                  <a:srgbClr val="002060"/>
                </a:solidFill>
              </a:rPr>
              <a:t>EMFFs</a:t>
            </a:r>
            <a:endParaRPr kumimoji="0" lang="en-GB" sz="45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ABEB52D-3D61-0D5C-2C46-31683B7665A4}"/>
              </a:ext>
            </a:extLst>
          </p:cNvPr>
          <p:cNvSpPr txBox="1">
            <a:spLocks noChangeAspect="1"/>
          </p:cNvSpPr>
          <p:nvPr/>
        </p:nvSpPr>
        <p:spPr>
          <a:xfrm flipH="1">
            <a:off x="16703572" y="6148290"/>
            <a:ext cx="3600000" cy="1080000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rm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5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GPDs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45DCA7E-1BBE-043B-F718-257EC73E9B23}"/>
              </a:ext>
            </a:extLst>
          </p:cNvPr>
          <p:cNvSpPr txBox="1">
            <a:spLocks noChangeAspect="1"/>
          </p:cNvSpPr>
          <p:nvPr/>
        </p:nvSpPr>
        <p:spPr>
          <a:xfrm flipH="1">
            <a:off x="12603074" y="10557396"/>
            <a:ext cx="3600000" cy="1080000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rm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500" b="0" i="0" u="none" strike="noStrike" cap="none" spc="0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Bjorken</a:t>
            </a:r>
            <a:r>
              <a:rPr lang="en-GB" sz="4500" dirty="0">
                <a:solidFill>
                  <a:srgbClr val="002060"/>
                </a:solidFill>
              </a:rPr>
              <a:t>-x</a:t>
            </a:r>
            <a:endParaRPr kumimoji="0" lang="en-GB" sz="45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BAADF38-7ADD-1A8C-7918-64C9664BF6E6}"/>
              </a:ext>
            </a:extLst>
          </p:cNvPr>
          <p:cNvSpPr txBox="1">
            <a:spLocks noChangeAspect="1"/>
          </p:cNvSpPr>
          <p:nvPr/>
        </p:nvSpPr>
        <p:spPr>
          <a:xfrm flipH="1">
            <a:off x="8310713" y="4664346"/>
            <a:ext cx="3600000" cy="1080000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rm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5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TMDs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E5A3AAB-B349-5987-4811-B5A2C4C10BF1}"/>
              </a:ext>
            </a:extLst>
          </p:cNvPr>
          <p:cNvSpPr txBox="1">
            <a:spLocks noChangeAspect="1"/>
          </p:cNvSpPr>
          <p:nvPr/>
        </p:nvSpPr>
        <p:spPr>
          <a:xfrm flipH="1">
            <a:off x="4122584" y="10557396"/>
            <a:ext cx="3600000" cy="1080000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rm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5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Helium-3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24A3B6A-5CAC-BFDA-B75D-F4B3D92F07D6}"/>
              </a:ext>
            </a:extLst>
          </p:cNvPr>
          <p:cNvSpPr txBox="1">
            <a:spLocks noChangeAspect="1"/>
          </p:cNvSpPr>
          <p:nvPr/>
        </p:nvSpPr>
        <p:spPr>
          <a:xfrm flipH="1">
            <a:off x="8310713" y="3284660"/>
            <a:ext cx="3600000" cy="1080000"/>
          </a:xfrm>
          <a:prstGeom prst="rect">
            <a:avLst/>
          </a:prstGeom>
          <a:solidFill>
            <a:srgbClr val="00206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rm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4500" dirty="0">
                <a:solidFill>
                  <a:schemeClr val="bg1"/>
                </a:solidFill>
              </a:rPr>
              <a:t>Deuterium</a:t>
            </a:r>
            <a:endParaRPr kumimoji="0" lang="en-GB" sz="45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EF2D0E7-ECAE-FE17-DFB0-42DF90A48FBC}"/>
              </a:ext>
            </a:extLst>
          </p:cNvPr>
          <p:cNvSpPr txBox="1">
            <a:spLocks noChangeAspect="1"/>
          </p:cNvSpPr>
          <p:nvPr/>
        </p:nvSpPr>
        <p:spPr>
          <a:xfrm flipH="1">
            <a:off x="8310713" y="6048387"/>
            <a:ext cx="3600000" cy="1080000"/>
          </a:xfrm>
          <a:prstGeom prst="rect">
            <a:avLst/>
          </a:prstGeom>
          <a:solidFill>
            <a:srgbClr val="00206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rmAutofit fontScale="85000" lnSpcReduction="20000"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5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Analysing Power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EFA7EC6-5237-18CA-CD99-5A283B00420D}"/>
              </a:ext>
            </a:extLst>
          </p:cNvPr>
          <p:cNvSpPr txBox="1">
            <a:spLocks noChangeAspect="1"/>
          </p:cNvSpPr>
          <p:nvPr/>
        </p:nvSpPr>
        <p:spPr>
          <a:xfrm flipH="1">
            <a:off x="4122584" y="7575526"/>
            <a:ext cx="3600000" cy="1080000"/>
          </a:xfrm>
          <a:prstGeom prst="rect">
            <a:avLst/>
          </a:prstGeom>
          <a:solidFill>
            <a:srgbClr val="00206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rm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5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P</a:t>
            </a:r>
            <a:r>
              <a:rPr kumimoji="0" lang="en-GB" sz="4500" b="0" i="0" u="none" strike="noStrike" cap="none" spc="0" normalizeH="0" baseline="-2500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transverse</a:t>
            </a:r>
            <a:endParaRPr kumimoji="0" lang="en-GB" sz="4500" b="0" i="0" u="none" strike="noStrike" cap="none" spc="0" normalizeH="0" baseline="-2500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D077561-B55B-FEBD-54B0-A74A5D9F239F}"/>
              </a:ext>
            </a:extLst>
          </p:cNvPr>
          <p:cNvSpPr txBox="1">
            <a:spLocks noChangeAspect="1"/>
          </p:cNvSpPr>
          <p:nvPr/>
        </p:nvSpPr>
        <p:spPr>
          <a:xfrm flipH="1">
            <a:off x="16703572" y="9095343"/>
            <a:ext cx="3600000" cy="1080000"/>
          </a:xfrm>
          <a:prstGeom prst="rect">
            <a:avLst/>
          </a:prstGeom>
          <a:solidFill>
            <a:srgbClr val="00206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rm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5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P</a:t>
            </a:r>
            <a:r>
              <a:rPr lang="en-GB" sz="4500" baseline="-25000" dirty="0" err="1">
                <a:solidFill>
                  <a:schemeClr val="bg1"/>
                </a:solidFill>
              </a:rPr>
              <a:t>longitudinal</a:t>
            </a:r>
            <a:endParaRPr kumimoji="0" lang="en-GB" sz="4500" b="0" i="0" u="none" strike="noStrike" cap="none" spc="0" normalizeH="0" baseline="-2500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B995C32-574D-A25F-45F8-7BFFCC25D53B}"/>
              </a:ext>
            </a:extLst>
          </p:cNvPr>
          <p:cNvSpPr txBox="1">
            <a:spLocks noChangeAspect="1"/>
          </p:cNvSpPr>
          <p:nvPr/>
        </p:nvSpPr>
        <p:spPr>
          <a:xfrm flipH="1">
            <a:off x="4122584" y="9067962"/>
            <a:ext cx="3600000" cy="1080000"/>
          </a:xfrm>
          <a:prstGeom prst="rect">
            <a:avLst/>
          </a:prstGeom>
          <a:solidFill>
            <a:srgbClr val="00206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rm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5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Hall A</a:t>
            </a:r>
            <a:endParaRPr kumimoji="0" lang="en-GB" sz="4500" b="0" i="0" u="none" strike="noStrike" cap="none" spc="0" normalizeH="0" baseline="-2500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488271E-3CED-45AA-B5B5-5055628DE937}"/>
              </a:ext>
            </a:extLst>
          </p:cNvPr>
          <p:cNvSpPr txBox="1">
            <a:spLocks noChangeAspect="1"/>
          </p:cNvSpPr>
          <p:nvPr/>
        </p:nvSpPr>
        <p:spPr>
          <a:xfrm flipH="1">
            <a:off x="16703572" y="4663290"/>
            <a:ext cx="3600000" cy="1080000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rm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5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Hall B</a:t>
            </a:r>
            <a:endParaRPr kumimoji="0" lang="en-GB" sz="4500" b="0" i="0" u="none" strike="noStrike" cap="none" spc="0" normalizeH="0" baseline="-2500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2830A7C-CD6C-2ED1-6368-06738E83258D}"/>
              </a:ext>
            </a:extLst>
          </p:cNvPr>
          <p:cNvSpPr txBox="1">
            <a:spLocks noChangeAspect="1"/>
          </p:cNvSpPr>
          <p:nvPr/>
        </p:nvSpPr>
        <p:spPr>
          <a:xfrm flipH="1">
            <a:off x="12603074" y="9100116"/>
            <a:ext cx="3600000" cy="1080000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rm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5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Hall D</a:t>
            </a:r>
            <a:endParaRPr kumimoji="0" lang="en-GB" sz="4500" b="0" i="0" u="none" strike="noStrike" cap="none" spc="0" normalizeH="0" baseline="-2500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AA9E04D-FB58-C3B5-C9E4-163D25ACE1C1}"/>
              </a:ext>
            </a:extLst>
          </p:cNvPr>
          <p:cNvSpPr txBox="1">
            <a:spLocks noChangeAspect="1"/>
          </p:cNvSpPr>
          <p:nvPr/>
        </p:nvSpPr>
        <p:spPr>
          <a:xfrm flipH="1">
            <a:off x="12498842" y="4663290"/>
            <a:ext cx="3600000" cy="1080000"/>
          </a:xfrm>
          <a:prstGeom prst="rect">
            <a:avLst/>
          </a:prstGeom>
          <a:solidFill>
            <a:srgbClr val="00206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rm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5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SBS</a:t>
            </a:r>
            <a:endParaRPr kumimoji="0" lang="en-GB" sz="4500" b="0" i="0" u="none" strike="noStrike" cap="none" spc="0" normalizeH="0" baseline="-2500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E20E6B2-2A91-8C29-0445-B19DC5C712B9}"/>
              </a:ext>
            </a:extLst>
          </p:cNvPr>
          <p:cNvSpPr txBox="1">
            <a:spLocks noChangeAspect="1"/>
          </p:cNvSpPr>
          <p:nvPr/>
        </p:nvSpPr>
        <p:spPr>
          <a:xfrm flipH="1">
            <a:off x="4122584" y="6015868"/>
            <a:ext cx="3600000" cy="1080000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rm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5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CLAS12</a:t>
            </a:r>
            <a:endParaRPr kumimoji="0" lang="en-GB" sz="4500" b="0" i="0" u="none" strike="noStrike" cap="none" spc="0" normalizeH="0" baseline="-2500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5E972CB-A9D6-2B26-245B-7299DB0E26AD}"/>
              </a:ext>
            </a:extLst>
          </p:cNvPr>
          <p:cNvSpPr txBox="1">
            <a:spLocks noChangeAspect="1"/>
          </p:cNvSpPr>
          <p:nvPr/>
        </p:nvSpPr>
        <p:spPr>
          <a:xfrm flipH="1">
            <a:off x="8310713" y="10557396"/>
            <a:ext cx="3600000" cy="1080000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rm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500" b="0" i="0" u="none" strike="noStrike" cap="none" spc="0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GlueX</a:t>
            </a:r>
            <a:endParaRPr kumimoji="0" lang="en-GB" sz="4500" b="0" i="0" u="none" strike="noStrike" cap="none" spc="0" normalizeH="0" baseline="-2500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1A5F786-0FF8-640B-B135-40C16DF407EB}"/>
              </a:ext>
            </a:extLst>
          </p:cNvPr>
          <p:cNvSpPr txBox="1">
            <a:spLocks noChangeAspect="1"/>
          </p:cNvSpPr>
          <p:nvPr/>
        </p:nvSpPr>
        <p:spPr>
          <a:xfrm flipH="1">
            <a:off x="12603074" y="7574050"/>
            <a:ext cx="3600000" cy="1080000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rm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5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EIC</a:t>
            </a:r>
            <a:endParaRPr kumimoji="0" lang="en-GB" sz="4500" b="0" i="0" u="none" strike="noStrike" cap="none" spc="0" normalizeH="0" baseline="-2500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3FB7F5E-713C-BEF7-30E7-C7F7B5953C4F}"/>
              </a:ext>
            </a:extLst>
          </p:cNvPr>
          <p:cNvSpPr txBox="1"/>
          <p:nvPr/>
        </p:nvSpPr>
        <p:spPr>
          <a:xfrm>
            <a:off x="5922584" y="1342291"/>
            <a:ext cx="12538832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b="1" dirty="0">
                <a:solidFill>
                  <a:srgbClr val="002060"/>
                </a:solidFill>
              </a:rPr>
              <a:t>CLUE: </a:t>
            </a:r>
            <a:r>
              <a:rPr lang="en-GB" b="1" i="1" dirty="0">
                <a:solidFill>
                  <a:srgbClr val="002060"/>
                </a:solidFill>
              </a:rPr>
              <a:t>______________</a:t>
            </a:r>
            <a:r>
              <a:rPr lang="en-GB" i="1" dirty="0">
                <a:solidFill>
                  <a:srgbClr val="002060"/>
                </a:solidFill>
              </a:rPr>
              <a:t> </a:t>
            </a:r>
            <a:endParaRPr kumimoji="0" lang="en-GB" sz="4800" b="0" i="1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6" name="Andrew Cheyne…">
            <a:extLst>
              <a:ext uri="{FF2B5EF4-FFF2-40B4-BE49-F238E27FC236}">
                <a16:creationId xmlns:a16="http://schemas.microsoft.com/office/drawing/2014/main" id="{8C375C89-0DC5-6D9F-731A-526BED5B6662}"/>
              </a:ext>
            </a:extLst>
          </p:cNvPr>
          <p:cNvSpPr txBox="1">
            <a:spLocks/>
          </p:cNvSpPr>
          <p:nvPr/>
        </p:nvSpPr>
        <p:spPr>
          <a:xfrm>
            <a:off x="241220" y="11953542"/>
            <a:ext cx="13954840" cy="1762458"/>
          </a:xfrm>
          <a:prstGeom prst="rect">
            <a:avLst/>
          </a:prstGeom>
        </p:spPr>
        <p:txBody>
          <a:bodyPr anchor="b">
            <a:normAutofit/>
          </a:bodyPr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defTabSz="825500" hangingPunct="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 b="1">
                <a:solidFill>
                  <a:srgbClr val="FFFFFF"/>
                </a:solidFill>
              </a:defRPr>
            </a:pPr>
            <a:r>
              <a:rPr lang="en-GB" sz="2000" b="1" dirty="0">
                <a:solidFill>
                  <a:srgbClr val="002060"/>
                </a:solidFill>
              </a:rPr>
              <a:t>Andrew Cheyne – HUGS 2025</a:t>
            </a:r>
          </a:p>
          <a:p>
            <a:pPr marL="0" indent="0" defTabSz="825500" hangingPunct="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 b="1">
                <a:solidFill>
                  <a:srgbClr val="A7C6FF"/>
                </a:solidFill>
              </a:defRPr>
            </a:pPr>
            <a:r>
              <a:rPr lang="en-GB" sz="2000" b="1" u="sng" dirty="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a.cheyne.1@research.gla.ac.uk</a:t>
            </a:r>
          </a:p>
        </p:txBody>
      </p:sp>
      <p:pic>
        <p:nvPicPr>
          <p:cNvPr id="9" name="Picture 8" descr="A blue and black logo&#10;&#10;AI-generated content may be incorrect.">
            <a:extLst>
              <a:ext uri="{FF2B5EF4-FFF2-40B4-BE49-F238E27FC236}">
                <a16:creationId xmlns:a16="http://schemas.microsoft.com/office/drawing/2014/main" id="{F93ECAF0-62EA-EB70-ADDE-EE3CFF1E67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3294" y="12443493"/>
            <a:ext cx="5135879" cy="13152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21C494-36F1-C2E0-30BA-140E68BD0490}"/>
              </a:ext>
            </a:extLst>
          </p:cNvPr>
          <p:cNvSpPr txBox="1"/>
          <p:nvPr/>
        </p:nvSpPr>
        <p:spPr>
          <a:xfrm>
            <a:off x="11010900" y="1293826"/>
            <a:ext cx="4613054" cy="13472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820" b="0" i="1" strike="noStrike" cap="none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Segoe Print" panose="02000600000000000000" pitchFamily="2" charset="0"/>
                <a:ea typeface="Wandohope" panose="020B0503020000020004" pitchFamily="18" charset="-128"/>
                <a:sym typeface="Helvetica Neue"/>
              </a:rPr>
              <a:t>This talk,</a:t>
            </a:r>
            <a:r>
              <a:rPr lang="en-GB" sz="4820" i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Print" panose="02000600000000000000" pitchFamily="2" charset="0"/>
                <a:ea typeface="Wandohope" panose="020B0503020000020004" pitchFamily="18" charset="-128"/>
              </a:rPr>
              <a:t> </a:t>
            </a:r>
            <a:r>
              <a:rPr kumimoji="0" lang="en-GB" sz="4820" b="0" i="1" strike="noStrike" cap="none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Segoe Print" panose="02000600000000000000" pitchFamily="2" charset="0"/>
                <a:ea typeface="Wandohope" panose="020B0503020000020004" pitchFamily="18" charset="-128"/>
                <a:sym typeface="Helvetica Neue"/>
              </a:rPr>
              <a:t>10</a:t>
            </a:r>
          </a:p>
        </p:txBody>
      </p:sp>
      <p:pic>
        <p:nvPicPr>
          <p:cNvPr id="1026" name="Picture 2" descr="Jefferson Lab opens new center to expand innovation">
            <a:extLst>
              <a:ext uri="{FF2B5EF4-FFF2-40B4-BE49-F238E27FC236}">
                <a16:creationId xmlns:a16="http://schemas.microsoft.com/office/drawing/2014/main" id="{CF774064-A798-ACDA-225B-FC5493B79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517" y="12784914"/>
            <a:ext cx="3234074" cy="101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852286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Backup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noProof="0" dirty="0"/>
              <a:t>Backups</a:t>
            </a:r>
          </a:p>
        </p:txBody>
      </p:sp>
      <p:sp>
        <p:nvSpPr>
          <p:cNvPr id="598" name="Other thing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noProof="0" dirty="0"/>
              <a:t>Other things</a:t>
            </a:r>
          </a:p>
        </p:txBody>
      </p:sp>
      <p:pic>
        <p:nvPicPr>
          <p:cNvPr id="599" name="Image Gallery" descr="Image Gallery"/>
          <p:cNvPicPr>
            <a:picLocks noChangeAspect="1"/>
          </p:cNvPicPr>
          <p:nvPr/>
        </p:nvPicPr>
        <p:blipFill>
          <a:blip r:embed="rId2"/>
          <a:srcRect t="4026" b="4026"/>
          <a:stretch>
            <a:fillRect/>
          </a:stretch>
        </p:blipFill>
        <p:spPr>
          <a:xfrm>
            <a:off x="17373596" y="419100"/>
            <a:ext cx="6489704" cy="2679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0" name="image.png" descr="imag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548719" y="2616200"/>
            <a:ext cx="3743082" cy="122031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7BC3AB-A730-687F-0480-18E834BE681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34</a:t>
            </a:fld>
            <a:endParaRPr lang="en-GB"/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Summa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noProof="0" dirty="0"/>
              <a:t>Summary</a:t>
            </a:r>
          </a:p>
        </p:txBody>
      </p:sp>
      <p:sp>
        <p:nvSpPr>
          <p:cNvPr id="583" name="Charge-Exchange channel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lang="en-GB" noProof="0" dirty="0"/>
              <a:t>Charge-Exchange channel</a:t>
            </a:r>
          </a:p>
        </p:txBody>
      </p:sp>
      <p:pic>
        <p:nvPicPr>
          <p:cNvPr id="585" name="GLA_logo-white.png" descr="GLA_logo-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86" name="equation.pdf"/>
              <p:cNvSpPr txBox="1"/>
              <p:nvPr/>
            </p:nvSpPr>
            <p:spPr>
              <a:xfrm>
                <a:off x="8189883" y="15705532"/>
                <a:ext cx="7905549" cy="2379880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4800" i="1" noProof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den>
                      </m:f>
                      <m:r>
                        <a:rPr lang="en-GB" sz="4800" i="1" noProof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4800" i="1" noProof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4800" i="1" noProof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(1+</m:t>
                              </m:r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sSup>
                                <m:sSupPr>
                                  <m:ctrlPr>
                                    <a:rPr lang="en-GB" sz="4800" i="1" noProof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4800" i="1" noProof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tan</m:t>
                                  </m:r>
                                </m:e>
                                <m:sup>
                                  <m:r>
                                    <a:rPr lang="en-GB" sz="4800" i="1" noProof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f>
                                <m:fPr>
                                  <m:ctrlPr>
                                    <a:rPr lang="en-GB" sz="4800" i="1" noProof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sz="4800" i="1" noProof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4800" i="1" noProof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GB" sz="4800" i="1" noProof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sz="4800" i="1" noProof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rad>
                        </m:den>
                      </m:f>
                      <m:f>
                        <m:fPr>
                          <m:ctrlPr>
                            <a:rPr lang="en-GB" sz="4800" i="1" noProof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4800" noProof="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586" name="equation.pdf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9883" y="15705532"/>
                <a:ext cx="7905549" cy="2379880"/>
              </a:xfrm>
              <a:prstGeom prst="rect">
                <a:avLst/>
              </a:prstGeom>
              <a:blipFill>
                <a:blip r:embed="rId4"/>
                <a:stretch>
                  <a:fillRect r="-231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7" name="The SBS: GEn-RP successfully took data in April-May 2024…"/>
          <p:cNvSpPr txBox="1">
            <a:spLocks noGrp="1"/>
          </p:cNvSpPr>
          <p:nvPr>
            <p:ph type="body" sz="half" idx="1"/>
          </p:nvPr>
        </p:nvSpPr>
        <p:spPr>
          <a:xfrm>
            <a:off x="667633" y="3131552"/>
            <a:ext cx="10913458" cy="9370730"/>
          </a:xfrm>
          <a:prstGeom prst="rect">
            <a:avLst/>
          </a:prstGeom>
        </p:spPr>
        <p:txBody>
          <a:bodyPr/>
          <a:lstStyle/>
          <a:p>
            <a:pPr marL="560831" indent="-560831" defTabSz="2243271">
              <a:spcBef>
                <a:spcPts val="4100"/>
              </a:spcBef>
              <a:defRPr sz="4416"/>
            </a:pPr>
            <a:r>
              <a:rPr lang="en-GB" noProof="0" dirty="0"/>
              <a:t>The SBS: </a:t>
            </a:r>
            <a:r>
              <a:rPr lang="en-GB" noProof="0" dirty="0" err="1"/>
              <a:t>GEn</a:t>
            </a:r>
            <a:r>
              <a:rPr lang="en-GB" noProof="0" dirty="0"/>
              <a:t>-RP successfully took data in April-May 2024</a:t>
            </a:r>
          </a:p>
          <a:p>
            <a:pPr marL="560831" indent="-560831" defTabSz="2243271">
              <a:spcBef>
                <a:spcPts val="4100"/>
              </a:spcBef>
              <a:defRPr sz="4416"/>
            </a:pPr>
            <a:r>
              <a:rPr lang="en-GB" noProof="0" dirty="0"/>
              <a:t>First experiment to measure </a:t>
            </a:r>
            <a:r>
              <a:rPr lang="en-GB" noProof="0" dirty="0" err="1"/>
              <a:t>GEn</a:t>
            </a:r>
            <a:r>
              <a:rPr lang="en-GB" noProof="0" dirty="0"/>
              <a:t> using recoil polarimetry at high Q</a:t>
            </a:r>
            <a:r>
              <a:rPr lang="en-GB" baseline="31999" noProof="0" dirty="0"/>
              <a:t>2</a:t>
            </a:r>
          </a:p>
          <a:p>
            <a:pPr marL="560831" indent="-560831" defTabSz="2243271">
              <a:spcBef>
                <a:spcPts val="4100"/>
              </a:spcBef>
              <a:defRPr sz="4416"/>
            </a:pPr>
            <a:endParaRPr lang="en-GB" baseline="31999" noProof="0" dirty="0"/>
          </a:p>
          <a:p>
            <a:pPr marL="0" indent="0" defTabSz="2243271">
              <a:spcBef>
                <a:spcPts val="4100"/>
              </a:spcBef>
              <a:buSzTx/>
              <a:buNone/>
              <a:defRPr sz="4416"/>
            </a:pPr>
            <a:r>
              <a:rPr lang="en-GB" noProof="0" dirty="0"/>
              <a:t>Charge-Exchange channel has been the main focus</a:t>
            </a:r>
          </a:p>
          <a:p>
            <a:pPr marL="560831" indent="-560831" defTabSz="2243271">
              <a:spcBef>
                <a:spcPts val="4100"/>
              </a:spcBef>
              <a:defRPr sz="4416"/>
            </a:pPr>
            <a:r>
              <a:rPr lang="en-GB" noProof="0" dirty="0"/>
              <a:t>Initial plots show asymmetry without specific calibrations</a:t>
            </a:r>
          </a:p>
          <a:p>
            <a:pPr marL="560831" indent="-560831" defTabSz="2243271">
              <a:spcBef>
                <a:spcPts val="4100"/>
              </a:spcBef>
              <a:defRPr sz="4416"/>
            </a:pPr>
            <a:r>
              <a:rPr lang="en-GB" noProof="0" dirty="0"/>
              <a:t>Calibrations are well underway with 1</a:t>
            </a:r>
            <a:r>
              <a:rPr lang="en-GB" baseline="31999" noProof="0" dirty="0"/>
              <a:t>st</a:t>
            </a:r>
            <a:r>
              <a:rPr lang="en-GB" noProof="0" dirty="0"/>
              <a:t> full data replay expected soon </a:t>
            </a:r>
          </a:p>
        </p:txBody>
      </p:sp>
      <p:pic>
        <p:nvPicPr>
          <p:cNvPr id="588" name="image.png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85872" y="3293480"/>
            <a:ext cx="11430001" cy="8093293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63B700-080E-4ED2-1A3D-6FC30A5ADE4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AE172D-0E58-1BCE-7BBD-580D3A97D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HUGS 2025</a:t>
            </a:r>
            <a:endParaRPr lang="en-US" dirty="0"/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A9082-5D8A-9259-0074-CC92E160C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Form </a:t>
            </a:r>
            <a:r>
              <a:rPr lang="en-GB" dirty="0" err="1"/>
              <a:t>facpt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CE02F0-DED8-F272-C874-F5E747C7C3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Slide Credit: Andrew Puckett @EINN2023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57A717-2FAC-3F88-90C8-952879CB940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36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33CC530-B6A7-50EE-72F0-1DFA27EC8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HUGS 2025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036469-F6C5-38D0-7884-51FCF86B6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898" y="3225141"/>
            <a:ext cx="17705656" cy="9952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8470DF-9765-5829-BD8C-8B38ED79A751}"/>
              </a:ext>
            </a:extLst>
          </p:cNvPr>
          <p:cNvSpPr txBox="1"/>
          <p:nvPr/>
        </p:nvSpPr>
        <p:spPr>
          <a:xfrm>
            <a:off x="18246969" y="2009342"/>
            <a:ext cx="12672646" cy="7571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dirty="0" err="1">
                <a:hlinkClick r:id="rId3"/>
              </a:rPr>
              <a:t>APuckett</a:t>
            </a:r>
            <a:r>
              <a:rPr lang="en-GB" dirty="0">
                <a:hlinkClick r:id="rId3"/>
              </a:rPr>
              <a:t> - EINN2023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4521620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4734-E10E-E26C-1739-50432D35B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 dirty="0"/>
              <a:t>Proton FF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7BA3F9-63ED-DE3D-5FE8-2EEEDB5F6D3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lnSpcReduction="10000"/>
          </a:bodyPr>
          <a:lstStyle/>
          <a:p>
            <a:r>
              <a:rPr lang="en-GB" noProof="0" dirty="0"/>
              <a:t>Rosenbluth vs Polarisation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8491EB-4284-8DBD-93FC-9C6C6C1A0CF0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noProof="0" dirty="0"/>
              <a:t>Proton data using Polarisation Transfer </a:t>
            </a:r>
            <a:r>
              <a:rPr lang="en-GB" b="1" noProof="0" dirty="0"/>
              <a:t>disagrees</a:t>
            </a:r>
            <a:r>
              <a:rPr lang="en-GB" noProof="0" dirty="0"/>
              <a:t> with Rosenbluth separation method</a:t>
            </a:r>
          </a:p>
          <a:p>
            <a:r>
              <a:rPr lang="en-GB" noProof="0" dirty="0"/>
              <a:t>Rosenbluth relies on a one photon approximation</a:t>
            </a:r>
          </a:p>
          <a:p>
            <a:r>
              <a:rPr lang="en-GB" noProof="0" dirty="0"/>
              <a:t>Radiative corrections do not account for hard two-photon-exchange</a:t>
            </a:r>
          </a:p>
          <a:p>
            <a:pPr marL="0" indent="0">
              <a:buNone/>
            </a:pPr>
            <a:endParaRPr lang="en-GB" noProof="0" dirty="0"/>
          </a:p>
          <a:p>
            <a:pPr marL="609600" lvl="1" indent="0">
              <a:buNone/>
            </a:pPr>
            <a:endParaRPr lang="en-GB" noProof="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208DB9D-9EA9-1DB9-E978-CF32C5F1F304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3"/>
          <a:stretch>
            <a:fillRect/>
          </a:stretch>
        </p:blipFill>
        <p:spPr>
          <a:xfrm>
            <a:off x="13955005" y="2445564"/>
            <a:ext cx="8996435" cy="979339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70E746-8B1F-61A5-6200-DAB5B68283F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37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174A7-A38D-CE73-9A4B-ECD6F1911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HUGS 2025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B839B7-483F-3FC0-10F8-F1C58ABC5D88}"/>
              </a:ext>
            </a:extLst>
          </p:cNvPr>
          <p:cNvSpPr txBox="1"/>
          <p:nvPr/>
        </p:nvSpPr>
        <p:spPr>
          <a:xfrm>
            <a:off x="14927580" y="12675180"/>
            <a:ext cx="12664440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000" dirty="0"/>
              <a:t>Figure from PRC 96, 055203 (2017)</a:t>
            </a:r>
            <a:endParaRPr lang="en-GB" sz="4000" noProof="0" dirty="0"/>
          </a:p>
        </p:txBody>
      </p:sp>
    </p:spTree>
    <p:extLst>
      <p:ext uri="{BB962C8B-B14F-4D97-AF65-F5344CB8AC3E}">
        <p14:creationId xmlns:p14="http://schemas.microsoft.com/office/powerpoint/2010/main" val="4231634284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7FFF0-7194-DBD5-3E43-32CCF46D3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Polarisation components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A31057-A629-B42A-6717-92FB52B8BBA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lnSpcReduction="10000"/>
          </a:bodyPr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C1D538-B05F-6CAB-E6E1-EE8527688239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EFC997D-64FB-0103-0B38-018610733138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2"/>
          <a:stretch>
            <a:fillRect/>
          </a:stretch>
        </p:blipFill>
        <p:spPr>
          <a:xfrm>
            <a:off x="9310943" y="4133999"/>
            <a:ext cx="13930057" cy="6850379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44F1A7-2D68-C776-1A43-197ABDCC3F5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599B3B-8DB6-B80D-20E4-13861CF06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HUGS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107355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167FF-8F7D-C6F6-3365-0165F1931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Backup – experimental assumptions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D309D-2099-E818-27DE-8DE2532FA0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182880" tIns="91440" rIns="182880" bIns="91440" numCol="1" spcCol="38100" rtlCol="0" anchor="t"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Expected QE rate Assumptions:</a:t>
            </a:r>
            <a:endParaRPr lang="en-US" b="1" dirty="0"/>
          </a:p>
          <a:p>
            <a:r>
              <a:rPr lang="en-GB" dirty="0" err="1"/>
              <a:t>BigBite</a:t>
            </a:r>
            <a:r>
              <a:rPr lang="en-GB" dirty="0"/>
              <a:t> solid angle d</a:t>
            </a:r>
            <a:r>
              <a:rPr lang="el-GR" dirty="0"/>
              <a:t>Ω = 47 </a:t>
            </a:r>
            <a:r>
              <a:rPr lang="en-GB" dirty="0" err="1"/>
              <a:t>msr</a:t>
            </a:r>
            <a:r>
              <a:rPr lang="en-GB" dirty="0"/>
              <a:t> </a:t>
            </a:r>
          </a:p>
          <a:p>
            <a:r>
              <a:rPr lang="en-GB" dirty="0"/>
              <a:t>Luminosity Len = 5.3 × 1036 cm−2 s −1µA−1 </a:t>
            </a:r>
          </a:p>
          <a:p>
            <a:r>
              <a:rPr lang="en-GB" dirty="0"/>
              <a:t>Neutron electric form factor </a:t>
            </a:r>
            <a:r>
              <a:rPr lang="en-GB" dirty="0" err="1"/>
              <a:t>Gn</a:t>
            </a:r>
            <a:r>
              <a:rPr lang="en-GB" dirty="0"/>
              <a:t> E = 0.0073 (Alberico 2009)</a:t>
            </a:r>
          </a:p>
          <a:p>
            <a:r>
              <a:rPr lang="en-GB" dirty="0"/>
              <a:t>Neutron magnetic form factor </a:t>
            </a:r>
            <a:r>
              <a:rPr lang="en-GB" dirty="0" err="1"/>
              <a:t>Gn</a:t>
            </a:r>
            <a:r>
              <a:rPr lang="en-GB" dirty="0"/>
              <a:t> M = 0.035 (Alberico 2009)</a:t>
            </a:r>
          </a:p>
          <a:p>
            <a:r>
              <a:rPr lang="en-GB" dirty="0"/>
              <a:t>QE cross section d</a:t>
            </a:r>
            <a:r>
              <a:rPr lang="el-GR" dirty="0"/>
              <a:t>σ/</a:t>
            </a:r>
            <a:r>
              <a:rPr lang="en-GB" dirty="0"/>
              <a:t>d</a:t>
            </a:r>
            <a:r>
              <a:rPr lang="el-GR" dirty="0"/>
              <a:t>Ω = 7.7 × 10−36 </a:t>
            </a:r>
            <a:r>
              <a:rPr lang="en-GB" dirty="0"/>
              <a:t>cm2 sr−1</a:t>
            </a:r>
          </a:p>
          <a:p>
            <a:r>
              <a:rPr lang="en-GB" dirty="0"/>
              <a:t>Polarimeter </a:t>
            </a:r>
            <a:r>
              <a:rPr lang="en-GB" dirty="0" err="1"/>
              <a:t>analyzing</a:t>
            </a:r>
            <a:r>
              <a:rPr lang="en-GB" dirty="0"/>
              <a:t> power (</a:t>
            </a:r>
            <a:r>
              <a:rPr lang="en-GB" dirty="0" err="1"/>
              <a:t>ChEx</a:t>
            </a:r>
            <a:r>
              <a:rPr lang="en-GB" dirty="0"/>
              <a:t>)Ay = 0.07</a:t>
            </a:r>
          </a:p>
          <a:p>
            <a:r>
              <a:rPr lang="en-GB" dirty="0"/>
              <a:t>Polarimeter efficiency (</a:t>
            </a:r>
            <a:r>
              <a:rPr lang="en-GB" dirty="0" err="1"/>
              <a:t>ChEx</a:t>
            </a:r>
            <a:r>
              <a:rPr lang="en-GB" dirty="0"/>
              <a:t>) </a:t>
            </a:r>
            <a:r>
              <a:rPr lang="el-GR" dirty="0"/>
              <a:t>ϵ = 0.05</a:t>
            </a:r>
            <a:endParaRPr lang="en-GB" dirty="0"/>
          </a:p>
          <a:p>
            <a:r>
              <a:rPr lang="en-GB" dirty="0"/>
              <a:t>Polarimeter figure of merit (</a:t>
            </a:r>
            <a:r>
              <a:rPr lang="en-GB" dirty="0" err="1"/>
              <a:t>ChEx</a:t>
            </a:r>
            <a:r>
              <a:rPr lang="en-GB" dirty="0"/>
              <a:t>) F 2 = 2.5 × 10−4</a:t>
            </a:r>
          </a:p>
          <a:p>
            <a:r>
              <a:rPr lang="en-GB" dirty="0"/>
              <a:t>Electron beam polarization Pe = 0.8 </a:t>
            </a:r>
          </a:p>
          <a:p>
            <a:pPr marL="0" indent="0">
              <a:buNone/>
            </a:pPr>
            <a:r>
              <a:rPr lang="en-GB" b="1" dirty="0"/>
              <a:t>Expectations: </a:t>
            </a:r>
          </a:p>
          <a:p>
            <a:r>
              <a:rPr lang="en-GB" dirty="0"/>
              <a:t>QE rate = 1.9 Hz µA−1 </a:t>
            </a:r>
          </a:p>
          <a:p>
            <a:r>
              <a:rPr lang="en-GB" dirty="0"/>
              <a:t>Neutron transverse polarization component Pt = 0.13</a:t>
            </a:r>
          </a:p>
          <a:p>
            <a:r>
              <a:rPr lang="en-GB" dirty="0"/>
              <a:t>Neutron longitudinal polarization component Pl = 0.79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245DEA-0E07-C8D3-71BD-CC21F7D99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36734" y="6453003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Andrew Cheyne - HUGS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028E25-8E4B-9F66-8EEB-22E05F6A8FF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40618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Motiv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noProof="0" dirty="0"/>
              <a:t>Motivation</a:t>
            </a:r>
          </a:p>
        </p:txBody>
      </p:sp>
      <p:sp>
        <p:nvSpPr>
          <p:cNvPr id="222" name="Form Factors and the SBS program at Jefferson Lab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noProof="0" dirty="0"/>
              <a:t>Form Factors and the SBS program at Jefferson Lab</a:t>
            </a:r>
          </a:p>
        </p:txBody>
      </p:sp>
      <p:pic>
        <p:nvPicPr>
          <p:cNvPr id="223" name="Image Gallery" descr="Image Gallery"/>
          <p:cNvPicPr>
            <a:picLocks noChangeAspect="1"/>
          </p:cNvPicPr>
          <p:nvPr/>
        </p:nvPicPr>
        <p:blipFill>
          <a:blip r:embed="rId2"/>
          <a:srcRect t="4026" b="4026"/>
          <a:stretch>
            <a:fillRect/>
          </a:stretch>
        </p:blipFill>
        <p:spPr>
          <a:xfrm>
            <a:off x="17373596" y="419100"/>
            <a:ext cx="6489704" cy="2679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age.png" descr="imag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548719" y="2616200"/>
            <a:ext cx="3743082" cy="12203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6623C-6482-566A-1EF6-028F4D1E6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En-RP in Hall A">
            <a:extLst>
              <a:ext uri="{FF2B5EF4-FFF2-40B4-BE49-F238E27FC236}">
                <a16:creationId xmlns:a16="http://schemas.microsoft.com/office/drawing/2014/main" id="{643E25D1-642B-B8DC-E8C4-1AB3E34DFC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noProof="0" dirty="0"/>
              <a:t>Systematic Uncertainties - &lt;3% predicted</a:t>
            </a:r>
          </a:p>
        </p:txBody>
      </p:sp>
      <p:sp>
        <p:nvSpPr>
          <p:cNvPr id="341" name="Experiment Aim">
            <a:extLst>
              <a:ext uri="{FF2B5EF4-FFF2-40B4-BE49-F238E27FC236}">
                <a16:creationId xmlns:a16="http://schemas.microsoft.com/office/drawing/2014/main" id="{22339C90-B605-A7E3-29FB-175DB9D134FE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r>
              <a:rPr lang="en-GB" noProof="0" dirty="0"/>
              <a:t>Error Budget</a:t>
            </a:r>
          </a:p>
        </p:txBody>
      </p:sp>
      <p:pic>
        <p:nvPicPr>
          <p:cNvPr id="344" name="GLA_logo-white.png" descr="GLA_logo-white.png">
            <a:extLst>
              <a:ext uri="{FF2B5EF4-FFF2-40B4-BE49-F238E27FC236}">
                <a16:creationId xmlns:a16="http://schemas.microsoft.com/office/drawing/2014/main" id="{4E721427-8EA9-3070-BCFA-8DDEBBA6A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02892C-24FA-4D68-CDBC-4EBD4654745F}"/>
              </a:ext>
            </a:extLst>
          </p:cNvPr>
          <p:cNvSpPr txBox="1"/>
          <p:nvPr/>
        </p:nvSpPr>
        <p:spPr>
          <a:xfrm>
            <a:off x="1390341" y="2776864"/>
            <a:ext cx="21603316" cy="68659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2" spcCol="38100" rtlCol="0" anchor="ctr">
            <a:spAutoFit/>
          </a:bodyPr>
          <a:lstStyle/>
          <a:p>
            <a:pPr marL="685800" marR="0" indent="-68580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40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Beam polarisation (negligible) </a:t>
            </a:r>
          </a:p>
          <a:p>
            <a:pPr marL="685800" marR="0" indent="-68580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4000" dirty="0"/>
              <a:t>Analysing Power </a:t>
            </a:r>
          </a:p>
          <a:p>
            <a:pPr marL="685800" marR="0" indent="-68580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4000" b="0" i="0" u="none" strike="noStrike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Azimu</a:t>
            </a:r>
            <a:r>
              <a:rPr lang="en-GB" sz="4000" dirty="0" err="1"/>
              <a:t>thal</a:t>
            </a:r>
            <a:r>
              <a:rPr lang="en-GB" sz="4000" dirty="0"/>
              <a:t> angle acceptance non-uniformity</a:t>
            </a:r>
          </a:p>
          <a:p>
            <a:pPr marL="685800" marR="0" indent="-68580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4000" dirty="0"/>
              <a:t>Variations in magnetic field. Neutron path reconstruction (to correct magnetic field non-uniformity [</a:t>
            </a:r>
            <a:r>
              <a:rPr lang="en-GB" sz="4000" dirty="0" err="1"/>
              <a:t>Pz</a:t>
            </a:r>
            <a:r>
              <a:rPr lang="en-GB" sz="4000" dirty="0"/>
              <a:t>-&gt;</a:t>
            </a:r>
            <a:r>
              <a:rPr lang="en-GB" sz="4000" dirty="0" err="1"/>
              <a:t>Px</a:t>
            </a:r>
            <a:r>
              <a:rPr lang="en-GB" sz="4000" dirty="0"/>
              <a:t> mixing])</a:t>
            </a:r>
          </a:p>
          <a:p>
            <a:pPr marL="685800" marR="0" indent="-68580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4000" dirty="0"/>
              <a:t>Variation in the angle of spin precession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000" dirty="0"/>
              <a:t>Dilution of asymmetry by accidental background (subtracted without significant error)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000" dirty="0"/>
              <a:t>Contamination of quasi-elastic by inelastic processes. Cleaner than 3He. 1.5% based on MC calc.</a:t>
            </a:r>
          </a:p>
        </p:txBody>
      </p:sp>
      <p:sp>
        <p:nvSpPr>
          <p:cNvPr id="8" name="Arrow">
            <a:extLst>
              <a:ext uri="{FF2B5EF4-FFF2-40B4-BE49-F238E27FC236}">
                <a16:creationId xmlns:a16="http://schemas.microsoft.com/office/drawing/2014/main" id="{370D43F3-6ECC-C8EE-F6C0-39665F4A8C99}"/>
              </a:ext>
            </a:extLst>
          </p:cNvPr>
          <p:cNvSpPr/>
          <p:nvPr/>
        </p:nvSpPr>
        <p:spPr>
          <a:xfrm rot="2700000">
            <a:off x="-2310926" y="5296715"/>
            <a:ext cx="1514235" cy="1066624"/>
          </a:xfrm>
          <a:prstGeom prst="rightArrow">
            <a:avLst>
              <a:gd name="adj1" fmla="val 31166"/>
              <a:gd name="adj2" fmla="val 66678"/>
            </a:avLst>
          </a:prstGeom>
          <a:solidFill>
            <a:srgbClr val="012F7B"/>
          </a:solidFill>
          <a:ln w="50800">
            <a:solidFill>
              <a:srgbClr val="D9C9FE"/>
            </a:solidFill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333BEC-D08F-EC2B-300F-56A2D54E47C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206BD9-24A6-B3C7-EE4D-4B2E1C3F9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HUGS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387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500D0-AE84-3E59-DE01-174CD4257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En-RP in Hall A">
            <a:extLst>
              <a:ext uri="{FF2B5EF4-FFF2-40B4-BE49-F238E27FC236}">
                <a16:creationId xmlns:a16="http://schemas.microsoft.com/office/drawing/2014/main" id="{A6FF1715-85EB-46F7-150F-4D3651A8D4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noProof="0" dirty="0"/>
              <a:t>Experimental Precision</a:t>
            </a:r>
          </a:p>
        </p:txBody>
      </p:sp>
      <p:sp>
        <p:nvSpPr>
          <p:cNvPr id="341" name="Experiment Aim">
            <a:extLst>
              <a:ext uri="{FF2B5EF4-FFF2-40B4-BE49-F238E27FC236}">
                <a16:creationId xmlns:a16="http://schemas.microsoft.com/office/drawing/2014/main" id="{A8116CC7-6374-A333-C3E0-7ED606C1B94D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lang="en-GB" noProof="0" dirty="0"/>
              <a:t>Error Budget</a:t>
            </a:r>
          </a:p>
        </p:txBody>
      </p:sp>
      <p:pic>
        <p:nvPicPr>
          <p:cNvPr id="344" name="GLA_logo-white.png" descr="GLA_logo-white.png">
            <a:extLst>
              <a:ext uri="{FF2B5EF4-FFF2-40B4-BE49-F238E27FC236}">
                <a16:creationId xmlns:a16="http://schemas.microsoft.com/office/drawing/2014/main" id="{022EAFF9-E169-E4F8-E244-9408265AA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Arrow">
            <a:extLst>
              <a:ext uri="{FF2B5EF4-FFF2-40B4-BE49-F238E27FC236}">
                <a16:creationId xmlns:a16="http://schemas.microsoft.com/office/drawing/2014/main" id="{B49FF39B-19F6-C2E9-F306-0948D083F5BF}"/>
              </a:ext>
            </a:extLst>
          </p:cNvPr>
          <p:cNvSpPr/>
          <p:nvPr/>
        </p:nvSpPr>
        <p:spPr>
          <a:xfrm rot="2700000">
            <a:off x="-2310926" y="5296715"/>
            <a:ext cx="1514235" cy="1066624"/>
          </a:xfrm>
          <a:prstGeom prst="rightArrow">
            <a:avLst>
              <a:gd name="adj1" fmla="val 31166"/>
              <a:gd name="adj2" fmla="val 66678"/>
            </a:avLst>
          </a:prstGeom>
          <a:solidFill>
            <a:srgbClr val="012F7B"/>
          </a:solidFill>
          <a:ln w="50800">
            <a:solidFill>
              <a:srgbClr val="D9C9FE"/>
            </a:solidFill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8920A5-7D1F-0933-7A31-399017699638}"/>
              </a:ext>
            </a:extLst>
          </p:cNvPr>
          <p:cNvSpPr txBox="1"/>
          <p:nvPr/>
        </p:nvSpPr>
        <p:spPr>
          <a:xfrm>
            <a:off x="652992" y="3215379"/>
            <a:ext cx="21227294" cy="89609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685800" marR="0" indent="-68580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48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Expected electron beam polarisation</a:t>
            </a:r>
          </a:p>
          <a:p>
            <a:pPr marL="685800" marR="0" indent="-68580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dirty="0"/>
              <a:t>Acceptance of BB and polarimeter for QW 2H(</a:t>
            </a:r>
            <a:r>
              <a:rPr lang="en-GB" dirty="0" err="1"/>
              <a:t>e,e’n</a:t>
            </a:r>
            <a:r>
              <a:rPr lang="en-GB" dirty="0"/>
              <a:t>)</a:t>
            </a:r>
          </a:p>
          <a:p>
            <a:pPr marL="685800" marR="0" indent="-68580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4800" dirty="0"/>
              <a:t>Detection eff</a:t>
            </a:r>
            <a:r>
              <a:rPr lang="en-GB" dirty="0"/>
              <a:t>icient and acceptance of polarimeter</a:t>
            </a:r>
          </a:p>
          <a:p>
            <a:pPr marL="685800" marR="0" indent="-68580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4800" dirty="0"/>
              <a:t>Analysing power -&gt; FO</a:t>
            </a:r>
            <a:r>
              <a:rPr lang="en-GB" dirty="0"/>
              <a:t>M -&gt; Polarisation uncertainty.</a:t>
            </a:r>
          </a:p>
          <a:p>
            <a:pPr marL="685800" marR="0" indent="-68580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4800" dirty="0"/>
              <a:t>Cou</a:t>
            </a:r>
            <a:r>
              <a:rPr lang="en-GB" dirty="0"/>
              <a:t>nting rate and polarisation uncertainty are based on estimates of elastic cross section and polarisation use Galster and Kelly parameterisation. For Gen and </a:t>
            </a:r>
            <a:r>
              <a:rPr lang="en-GB" dirty="0" err="1"/>
              <a:t>GMn</a:t>
            </a:r>
            <a:r>
              <a:rPr lang="en-GB" dirty="0"/>
              <a:t> respective. Weak dependence on estimated precision.</a:t>
            </a:r>
          </a:p>
          <a:p>
            <a:pPr marL="685800" marR="0" indent="-68580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sz="4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D155BB-AE24-221F-A147-9E82331AAE4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55D062-3619-33B7-6E4E-1B554210D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HUGS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915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Event sele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noProof="0" dirty="0"/>
              <a:t>Event selection </a:t>
            </a:r>
          </a:p>
        </p:txBody>
      </p:sp>
      <p:sp>
        <p:nvSpPr>
          <p:cNvPr id="603" name="Fiducial cut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lang="en-GB" noProof="0" dirty="0"/>
              <a:t>Fiducial cuts</a:t>
            </a:r>
          </a:p>
        </p:txBody>
      </p:sp>
      <p:sp>
        <p:nvSpPr>
          <p:cNvPr id="604" name="Fiducial cuts…"/>
          <p:cNvSpPr txBox="1">
            <a:spLocks noGrp="1"/>
          </p:cNvSpPr>
          <p:nvPr>
            <p:ph type="body" sz="half" idx="1"/>
          </p:nvPr>
        </p:nvSpPr>
        <p:spPr>
          <a:xfrm>
            <a:off x="1026877" y="4248504"/>
            <a:ext cx="8343901" cy="8256012"/>
          </a:xfrm>
          <a:prstGeom prst="rect">
            <a:avLst/>
          </a:prstGeom>
        </p:spPr>
        <p:txBody>
          <a:bodyPr/>
          <a:lstStyle/>
          <a:p>
            <a:r>
              <a:rPr lang="en-GB" noProof="0" dirty="0"/>
              <a:t>Fiducial cuts</a:t>
            </a:r>
          </a:p>
          <a:p>
            <a:r>
              <a:rPr lang="en-GB" noProof="0" dirty="0"/>
              <a:t>Quasi-elastic cuts</a:t>
            </a:r>
          </a:p>
          <a:p>
            <a:r>
              <a:rPr lang="en-GB" noProof="0" dirty="0" err="1"/>
              <a:t>Δy</a:t>
            </a:r>
            <a:r>
              <a:rPr lang="en-GB" noProof="0" dirty="0"/>
              <a:t>/</a:t>
            </a:r>
            <a:r>
              <a:rPr lang="en-GB" noProof="0" dirty="0" err="1"/>
              <a:t>Δx</a:t>
            </a:r>
            <a:endParaRPr lang="en-GB" noProof="0" dirty="0"/>
          </a:p>
          <a:p>
            <a:r>
              <a:rPr lang="en-GB" noProof="0" dirty="0"/>
              <a:t>Track veto</a:t>
            </a:r>
          </a:p>
          <a:p>
            <a:r>
              <a:rPr lang="en-GB" noProof="0" dirty="0"/>
              <a:t>Pion cuts</a:t>
            </a:r>
          </a:p>
        </p:txBody>
      </p:sp>
      <p:pic>
        <p:nvPicPr>
          <p:cNvPr id="606" name="GLA_logo-white.png" descr="GLA_logo-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607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8100" y="3644900"/>
            <a:ext cx="12839700" cy="922651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152922-FE1B-74AC-B6C5-40F2CB04B51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23CC74-4591-D93C-70DB-4CD8208E1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HUGS 2025</a:t>
            </a:r>
            <a:endParaRPr lang="en-US" dirty="0"/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Event Sele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noProof="0" dirty="0"/>
              <a:t>Event Selection </a:t>
            </a:r>
          </a:p>
        </p:txBody>
      </p:sp>
      <p:sp>
        <p:nvSpPr>
          <p:cNvPr id="610" name="Quasi-elastic cut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lang="en-GB" noProof="0" dirty="0"/>
              <a:t>Quasi-elastic cuts</a:t>
            </a:r>
          </a:p>
        </p:txBody>
      </p:sp>
      <p:sp>
        <p:nvSpPr>
          <p:cNvPr id="611" name="Fiducial cuts…"/>
          <p:cNvSpPr txBox="1">
            <a:spLocks noGrp="1"/>
          </p:cNvSpPr>
          <p:nvPr>
            <p:ph type="body" sz="half" idx="1"/>
          </p:nvPr>
        </p:nvSpPr>
        <p:spPr>
          <a:xfrm>
            <a:off x="1026877" y="4248504"/>
            <a:ext cx="8343901" cy="8256012"/>
          </a:xfrm>
          <a:prstGeom prst="rect">
            <a:avLst/>
          </a:prstGeom>
        </p:spPr>
        <p:txBody>
          <a:bodyPr/>
          <a:lstStyle/>
          <a:p>
            <a:r>
              <a:rPr lang="en-GB" noProof="0" dirty="0"/>
              <a:t>Fiducial cuts</a:t>
            </a:r>
          </a:p>
          <a:p>
            <a:r>
              <a:rPr lang="en-GB" noProof="0" dirty="0"/>
              <a:t>Quasi-elastic cuts</a:t>
            </a:r>
          </a:p>
          <a:p>
            <a:r>
              <a:rPr lang="en-GB" noProof="0" dirty="0" err="1"/>
              <a:t>Δy</a:t>
            </a:r>
            <a:r>
              <a:rPr lang="en-GB" noProof="0" dirty="0"/>
              <a:t>/</a:t>
            </a:r>
            <a:r>
              <a:rPr lang="en-GB" noProof="0" dirty="0" err="1"/>
              <a:t>Δx</a:t>
            </a:r>
            <a:endParaRPr lang="en-GB" noProof="0" dirty="0"/>
          </a:p>
          <a:p>
            <a:r>
              <a:rPr lang="en-GB" noProof="0" dirty="0"/>
              <a:t>Track veto</a:t>
            </a:r>
          </a:p>
          <a:p>
            <a:r>
              <a:rPr lang="en-GB" noProof="0" dirty="0"/>
              <a:t>Pion cuts</a:t>
            </a:r>
          </a:p>
        </p:txBody>
      </p:sp>
      <p:pic>
        <p:nvPicPr>
          <p:cNvPr id="613" name="GLA_logo-white.png" descr="GLA_logo-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16" name="Image Gallery"/>
          <p:cNvGrpSpPr/>
          <p:nvPr/>
        </p:nvGrpSpPr>
        <p:grpSpPr>
          <a:xfrm>
            <a:off x="10957455" y="3131552"/>
            <a:ext cx="12669101" cy="9878913"/>
            <a:chOff x="0" y="0"/>
            <a:chExt cx="12669099" cy="9878911"/>
          </a:xfrm>
        </p:grpSpPr>
        <p:pic>
          <p:nvPicPr>
            <p:cNvPr id="614" name="Cuts.png" descr="Cuts.png"/>
            <p:cNvPicPr>
              <a:picLocks noChangeAspect="1"/>
            </p:cNvPicPr>
            <p:nvPr/>
          </p:nvPicPr>
          <p:blipFill>
            <a:blip r:embed="rId3"/>
            <a:srcRect l="1004" r="1004"/>
            <a:stretch>
              <a:fillRect/>
            </a:stretch>
          </p:blipFill>
          <p:spPr>
            <a:xfrm>
              <a:off x="0" y="0"/>
              <a:ext cx="12669100" cy="92905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15" name="Rectangle"/>
            <p:cNvSpPr/>
            <p:nvPr/>
          </p:nvSpPr>
          <p:spPr>
            <a:xfrm>
              <a:off x="0" y="9366746"/>
              <a:ext cx="12669100" cy="5121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76200" tIns="76200" rIns="76200" bIns="76200" numCol="1" anchor="t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pPr>
              <a:endParaRPr lang="en-GB" noProof="0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EDBC7C-BC73-E849-0997-C27C62D3D70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B129C4-B074-471D-50AD-3753E2520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HUGS 2025</a:t>
            </a:r>
            <a:endParaRPr lang="en-US" dirty="0"/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Event Sele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noProof="0" dirty="0"/>
              <a:t>Event Selection </a:t>
            </a:r>
          </a:p>
        </p:txBody>
      </p:sp>
      <p:sp>
        <p:nvSpPr>
          <p:cNvPr id="619" name="Δy/Δx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lang="en-GB" noProof="0" dirty="0" err="1"/>
              <a:t>Δy</a:t>
            </a:r>
            <a:r>
              <a:rPr lang="en-GB" noProof="0" dirty="0"/>
              <a:t>/</a:t>
            </a:r>
            <a:r>
              <a:rPr lang="en-GB" noProof="0" dirty="0" err="1"/>
              <a:t>Δx</a:t>
            </a:r>
            <a:endParaRPr lang="en-GB" noProof="0" dirty="0"/>
          </a:p>
        </p:txBody>
      </p:sp>
      <p:sp>
        <p:nvSpPr>
          <p:cNvPr id="620" name="Fiducial cuts…"/>
          <p:cNvSpPr txBox="1">
            <a:spLocks noGrp="1"/>
          </p:cNvSpPr>
          <p:nvPr>
            <p:ph type="body" sz="half" idx="1"/>
          </p:nvPr>
        </p:nvSpPr>
        <p:spPr>
          <a:xfrm>
            <a:off x="1026877" y="4248504"/>
            <a:ext cx="8343901" cy="8256012"/>
          </a:xfrm>
          <a:prstGeom prst="rect">
            <a:avLst/>
          </a:prstGeom>
        </p:spPr>
        <p:txBody>
          <a:bodyPr/>
          <a:lstStyle/>
          <a:p>
            <a:r>
              <a:rPr lang="en-GB" noProof="0" dirty="0"/>
              <a:t>Fiducial cuts</a:t>
            </a:r>
          </a:p>
          <a:p>
            <a:r>
              <a:rPr lang="en-GB" noProof="0" dirty="0"/>
              <a:t>Quasi-elastic cuts</a:t>
            </a:r>
          </a:p>
          <a:p>
            <a:r>
              <a:rPr lang="en-GB" noProof="0" dirty="0" err="1"/>
              <a:t>Δy</a:t>
            </a:r>
            <a:r>
              <a:rPr lang="en-GB" noProof="0" dirty="0"/>
              <a:t>/</a:t>
            </a:r>
            <a:r>
              <a:rPr lang="en-GB" noProof="0" dirty="0" err="1"/>
              <a:t>Δx</a:t>
            </a:r>
            <a:endParaRPr lang="en-GB" noProof="0" dirty="0"/>
          </a:p>
          <a:p>
            <a:r>
              <a:rPr lang="en-GB" noProof="0" dirty="0"/>
              <a:t>Track veto</a:t>
            </a:r>
          </a:p>
          <a:p>
            <a:r>
              <a:rPr lang="en-GB" noProof="0" dirty="0"/>
              <a:t>Pion cuts</a:t>
            </a:r>
          </a:p>
        </p:txBody>
      </p:sp>
      <p:pic>
        <p:nvPicPr>
          <p:cNvPr id="622" name="GLA_logo-white.png" descr="GLA_logo-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623" name="davidH-prelimQE.png" descr="davidH-prelimQ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635" y="2450697"/>
            <a:ext cx="16710660" cy="991754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DFE8D4-2036-2E08-3FF6-B26223E6C32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46A622-F43A-5B27-5FF3-F03E93FD3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HUGS 2025</a:t>
            </a:r>
            <a:endParaRPr lang="en-US" dirty="0"/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Event Sele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noProof="0" dirty="0"/>
              <a:t>Event Selection </a:t>
            </a:r>
          </a:p>
        </p:txBody>
      </p:sp>
      <p:sp>
        <p:nvSpPr>
          <p:cNvPr id="626" name="Track Veto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lang="en-GB" noProof="0" dirty="0"/>
              <a:t>Track Veto</a:t>
            </a:r>
          </a:p>
        </p:txBody>
      </p:sp>
      <p:sp>
        <p:nvSpPr>
          <p:cNvPr id="627" name="Fiducial cuts…"/>
          <p:cNvSpPr txBox="1">
            <a:spLocks noGrp="1"/>
          </p:cNvSpPr>
          <p:nvPr>
            <p:ph type="body" sz="half" idx="1"/>
          </p:nvPr>
        </p:nvSpPr>
        <p:spPr>
          <a:xfrm>
            <a:off x="963377" y="4248504"/>
            <a:ext cx="8343901" cy="8256012"/>
          </a:xfrm>
          <a:prstGeom prst="rect">
            <a:avLst/>
          </a:prstGeom>
        </p:spPr>
        <p:txBody>
          <a:bodyPr/>
          <a:lstStyle/>
          <a:p>
            <a:r>
              <a:rPr lang="en-GB" noProof="0" dirty="0"/>
              <a:t>Fiducial cuts</a:t>
            </a:r>
          </a:p>
          <a:p>
            <a:r>
              <a:rPr lang="en-GB" noProof="0" dirty="0"/>
              <a:t>Quasi-elastic cuts</a:t>
            </a:r>
          </a:p>
          <a:p>
            <a:r>
              <a:rPr lang="en-GB" noProof="0" dirty="0" err="1"/>
              <a:t>Δy</a:t>
            </a:r>
            <a:r>
              <a:rPr lang="en-GB" noProof="0" dirty="0"/>
              <a:t>/</a:t>
            </a:r>
            <a:r>
              <a:rPr lang="en-GB" noProof="0" dirty="0" err="1"/>
              <a:t>Δx</a:t>
            </a:r>
            <a:endParaRPr lang="en-GB" noProof="0" dirty="0"/>
          </a:p>
          <a:p>
            <a:r>
              <a:rPr lang="en-GB" noProof="0" dirty="0"/>
              <a:t>Track veto</a:t>
            </a:r>
          </a:p>
          <a:p>
            <a:r>
              <a:rPr lang="en-GB" noProof="0" dirty="0"/>
              <a:t>Pion cuts</a:t>
            </a:r>
          </a:p>
        </p:txBody>
      </p:sp>
      <p:pic>
        <p:nvPicPr>
          <p:cNvPr id="629" name="GLA_logo-white.png" descr="GLA_logo-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630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1222" y="4553694"/>
            <a:ext cx="16532579" cy="540310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F93586-49A2-0D77-7ACE-EB0A94E44BF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39796C-1FEF-C89E-7A59-5D24B9669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HUGS 2025</a:t>
            </a:r>
            <a:endParaRPr lang="en-US" dirty="0"/>
          </a:p>
        </p:txBody>
      </p:sp>
      <p:sp>
        <p:nvSpPr>
          <p:cNvPr id="5" name="Plot credit to David Hamilton.">
            <a:extLst>
              <a:ext uri="{FF2B5EF4-FFF2-40B4-BE49-F238E27FC236}">
                <a16:creationId xmlns:a16="http://schemas.microsoft.com/office/drawing/2014/main" id="{CA90698E-9F44-1918-E924-BDEECBA27750}"/>
              </a:ext>
            </a:extLst>
          </p:cNvPr>
          <p:cNvSpPr/>
          <p:nvPr/>
        </p:nvSpPr>
        <p:spPr>
          <a:xfrm>
            <a:off x="10946803" y="10462409"/>
            <a:ext cx="10042149" cy="5121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6200" tIns="76200" rIns="76200" bIns="76200" numCol="1"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lvl1pPr>
          </a:lstStyle>
          <a:p>
            <a:r>
              <a:rPr lang="en-GB" noProof="0" dirty="0"/>
              <a:t>Plot credit to </a:t>
            </a:r>
            <a:r>
              <a:rPr lang="en-GB" noProof="0" dirty="0" err="1"/>
              <a:t>Bhasitha</a:t>
            </a:r>
            <a:r>
              <a:rPr lang="en-GB" noProof="0" dirty="0"/>
              <a:t> Dharmasena</a:t>
            </a:r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Event Sele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noProof="0" dirty="0"/>
              <a:t>Event Selection </a:t>
            </a:r>
          </a:p>
        </p:txBody>
      </p:sp>
      <p:sp>
        <p:nvSpPr>
          <p:cNvPr id="633" name="Pion cut (preshower)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lang="en-GB" noProof="0" dirty="0"/>
              <a:t>Pion cut (</a:t>
            </a:r>
            <a:r>
              <a:rPr lang="en-GB" noProof="0" dirty="0" err="1"/>
              <a:t>preshower</a:t>
            </a:r>
            <a:r>
              <a:rPr lang="en-GB" noProof="0" dirty="0"/>
              <a:t>)</a:t>
            </a:r>
          </a:p>
        </p:txBody>
      </p:sp>
      <p:sp>
        <p:nvSpPr>
          <p:cNvPr id="634" name="Fiducial cuts…"/>
          <p:cNvSpPr txBox="1">
            <a:spLocks noGrp="1"/>
          </p:cNvSpPr>
          <p:nvPr>
            <p:ph type="body" sz="half" idx="1"/>
          </p:nvPr>
        </p:nvSpPr>
        <p:spPr>
          <a:xfrm>
            <a:off x="963377" y="4248504"/>
            <a:ext cx="8343901" cy="8256012"/>
          </a:xfrm>
          <a:prstGeom prst="rect">
            <a:avLst/>
          </a:prstGeom>
        </p:spPr>
        <p:txBody>
          <a:bodyPr/>
          <a:lstStyle/>
          <a:p>
            <a:r>
              <a:rPr lang="en-GB" noProof="0" dirty="0"/>
              <a:t>Fiducial cuts</a:t>
            </a:r>
          </a:p>
          <a:p>
            <a:r>
              <a:rPr lang="en-GB" noProof="0" dirty="0"/>
              <a:t>Quasi-elastic cuts</a:t>
            </a:r>
          </a:p>
          <a:p>
            <a:r>
              <a:rPr lang="en-GB" noProof="0" dirty="0" err="1"/>
              <a:t>Δy</a:t>
            </a:r>
            <a:r>
              <a:rPr lang="en-GB" noProof="0" dirty="0"/>
              <a:t>/</a:t>
            </a:r>
            <a:r>
              <a:rPr lang="en-GB" noProof="0" dirty="0" err="1"/>
              <a:t>Δx</a:t>
            </a:r>
            <a:endParaRPr lang="en-GB" noProof="0" dirty="0"/>
          </a:p>
          <a:p>
            <a:r>
              <a:rPr lang="en-GB" noProof="0" dirty="0"/>
              <a:t>Track veto</a:t>
            </a:r>
          </a:p>
          <a:p>
            <a:r>
              <a:rPr lang="en-GB" noProof="0" dirty="0"/>
              <a:t>Pion cuts</a:t>
            </a:r>
          </a:p>
        </p:txBody>
      </p:sp>
      <p:pic>
        <p:nvPicPr>
          <p:cNvPr id="636" name="GLA_logo-white.png" descr="GLA_logo-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637" name="BB-PreshowerEnergyDistribution.png" descr="BB-PreshowerEnergyDistribu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2900" y="3187700"/>
            <a:ext cx="12103100" cy="869720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A8C3CA-C568-7751-F92E-B01E15CA37E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22EAC8-83D5-933B-7B97-B7E1C6C49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HUGS 2025</a:t>
            </a:r>
            <a:endParaRPr lang="en-US" dirty="0"/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Hadron ar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noProof="0" dirty="0"/>
              <a:t>Hadron arm</a:t>
            </a:r>
          </a:p>
        </p:txBody>
      </p:sp>
      <p:sp>
        <p:nvSpPr>
          <p:cNvPr id="640" name="Analysi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lang="en-GB" noProof="0" dirty="0"/>
              <a:t>Analysis</a:t>
            </a:r>
          </a:p>
        </p:txBody>
      </p:sp>
      <p:sp>
        <p:nvSpPr>
          <p:cNvPr id="641" name="HCal dy/dx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noProof="0" dirty="0" err="1"/>
              <a:t>HCal</a:t>
            </a:r>
            <a:r>
              <a:rPr lang="en-GB" noProof="0" dirty="0"/>
              <a:t> </a:t>
            </a:r>
            <a:r>
              <a:rPr lang="en-GB" noProof="0" dirty="0" err="1"/>
              <a:t>dy</a:t>
            </a:r>
            <a:r>
              <a:rPr lang="en-GB" noProof="0" dirty="0"/>
              <a:t>/dx</a:t>
            </a:r>
          </a:p>
          <a:p>
            <a:r>
              <a:rPr lang="en-GB" noProof="0" dirty="0"/>
              <a:t>Nucleon-nucleon interaction in the analyser causes a deflection</a:t>
            </a:r>
          </a:p>
          <a:p>
            <a:r>
              <a:rPr lang="en-GB" noProof="0" dirty="0"/>
              <a:t>The azimuthal distribution of outgoing nucleon is then asymmetric due to this spin dependent deflection</a:t>
            </a:r>
          </a:p>
        </p:txBody>
      </p:sp>
      <p:pic>
        <p:nvPicPr>
          <p:cNvPr id="643" name="GLA_logo-white.png" descr="GLA_logo-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46" name="Image Gallery"/>
          <p:cNvGrpSpPr/>
          <p:nvPr/>
        </p:nvGrpSpPr>
        <p:grpSpPr>
          <a:xfrm>
            <a:off x="12641055" y="3131552"/>
            <a:ext cx="10985501" cy="9878913"/>
            <a:chOff x="0" y="0"/>
            <a:chExt cx="10985500" cy="9878911"/>
          </a:xfrm>
        </p:grpSpPr>
        <p:pic>
          <p:nvPicPr>
            <p:cNvPr id="644" name="angles (2).png" descr="angles (2).png"/>
            <p:cNvPicPr>
              <a:picLocks noChangeAspect="1"/>
            </p:cNvPicPr>
            <p:nvPr/>
          </p:nvPicPr>
          <p:blipFill>
            <a:blip r:embed="rId3"/>
            <a:srcRect l="7146" r="7146"/>
            <a:stretch>
              <a:fillRect/>
            </a:stretch>
          </p:blipFill>
          <p:spPr>
            <a:xfrm>
              <a:off x="0" y="0"/>
              <a:ext cx="10985500" cy="92905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45" name="Rectangle"/>
            <p:cNvSpPr/>
            <p:nvPr/>
          </p:nvSpPr>
          <p:spPr>
            <a:xfrm>
              <a:off x="0" y="9366746"/>
              <a:ext cx="10985500" cy="5121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76200" tIns="76200" rIns="76200" bIns="76200" numCol="1" anchor="t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pPr>
              <a:endParaRPr lang="en-GB" noProof="0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781751-2B61-C9D0-174B-675FFEE21C2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29FDA1-9931-BC2E-EE4A-EA07B785E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HUGS 2025</a:t>
            </a:r>
            <a:endParaRPr lang="en-US" dirty="0"/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Preliminary Check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noProof="0" dirty="0"/>
              <a:t>Preliminary Checks</a:t>
            </a:r>
          </a:p>
        </p:txBody>
      </p:sp>
      <p:sp>
        <p:nvSpPr>
          <p:cNvPr id="649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 lang="en-GB" noProof="0" dirty="0"/>
          </a:p>
        </p:txBody>
      </p:sp>
      <p:sp>
        <p:nvSpPr>
          <p:cNvPr id="650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GB" noProof="0" dirty="0"/>
          </a:p>
        </p:txBody>
      </p:sp>
      <p:pic>
        <p:nvPicPr>
          <p:cNvPr id="652" name="GLA_logo-white.png" descr="GLA_logo-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653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3238500"/>
            <a:ext cx="6781800" cy="5156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54" name="image.png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8066" y="7734300"/>
            <a:ext cx="6187335" cy="5321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55" name="image.png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3700" y="6299200"/>
            <a:ext cx="1854200" cy="2095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56" name="image.png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4300" y="5626100"/>
            <a:ext cx="8521700" cy="74295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5AF30F-979E-D17D-F69E-4BF8C0375BE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93B88A-DA41-D9EE-2966-13696E9BB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HUGS 2025</a:t>
            </a:r>
            <a:endParaRPr lang="en-US" dirty="0"/>
          </a:p>
        </p:txBody>
      </p:sp>
      <p:sp>
        <p:nvSpPr>
          <p:cNvPr id="5" name="Plot credit to David Hamilton.">
            <a:extLst>
              <a:ext uri="{FF2B5EF4-FFF2-40B4-BE49-F238E27FC236}">
                <a16:creationId xmlns:a16="http://schemas.microsoft.com/office/drawing/2014/main" id="{28CC3B9E-7338-8CA2-70CA-5B43F9F1C4AC}"/>
              </a:ext>
            </a:extLst>
          </p:cNvPr>
          <p:cNvSpPr/>
          <p:nvPr/>
        </p:nvSpPr>
        <p:spPr>
          <a:xfrm>
            <a:off x="3164075" y="5209265"/>
            <a:ext cx="10042149" cy="5121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6200" tIns="76200" rIns="76200" bIns="76200" numCol="1"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lvl1pPr>
          </a:lstStyle>
          <a:p>
            <a:r>
              <a:rPr lang="en-GB" noProof="0" dirty="0"/>
              <a:t>Plot credit to David Hamilton.</a:t>
            </a:r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Footer Placeholder 3"/>
          <p:cNvSpPr txBox="1"/>
          <p:nvPr/>
        </p:nvSpPr>
        <p:spPr>
          <a:xfrm>
            <a:off x="9164908" y="13059041"/>
            <a:ext cx="5427931" cy="424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sz="1600">
                <a:solidFill>
                  <a:srgbClr val="003865"/>
                </a:solidFill>
                <a:latin typeface="Neue Haas Grotesk Text Pro"/>
                <a:ea typeface="Neue Haas Grotesk Text Pro"/>
                <a:cs typeface="Neue Haas Grotesk Text Pro"/>
                <a:sym typeface="Neue Haas Grotesk Text Pro"/>
              </a:defRPr>
            </a:lvl1pPr>
          </a:lstStyle>
          <a:p>
            <a:r>
              <a:rPr lang="en-GB" noProof="0" dirty="0"/>
              <a:t>Andrew Cheyne - </a:t>
            </a:r>
            <a:r>
              <a:rPr lang="en-GB" noProof="0" dirty="0" err="1"/>
              <a:t>GEn</a:t>
            </a:r>
            <a:r>
              <a:rPr lang="en-GB" noProof="0" dirty="0"/>
              <a:t>-RP seminar</a:t>
            </a:r>
          </a:p>
        </p:txBody>
      </p:sp>
      <p:sp>
        <p:nvSpPr>
          <p:cNvPr id="660" name="Title 1"/>
          <p:cNvSpPr txBox="1">
            <a:spLocks noGrp="1"/>
          </p:cNvSpPr>
          <p:nvPr>
            <p:ph type="title"/>
          </p:nvPr>
        </p:nvSpPr>
        <p:spPr>
          <a:xfrm>
            <a:off x="500901" y="-5"/>
            <a:ext cx="18570874" cy="1425040"/>
          </a:xfrm>
          <a:prstGeom prst="rect">
            <a:avLst/>
          </a:prstGeom>
        </p:spPr>
        <p:txBody>
          <a:bodyPr/>
          <a:lstStyle/>
          <a:p>
            <a:r>
              <a:rPr lang="en-GB" noProof="0" dirty="0"/>
              <a:t>Recoil asymmetry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1" name="Content Placeholder 2"/>
              <p:cNvSpPr txBox="1">
                <a:spLocks noGrp="1"/>
              </p:cNvSpPr>
              <p:nvPr>
                <p:ph type="body" sz="quarter" idx="1"/>
              </p:nvPr>
            </p:nvSpPr>
            <p:spPr>
              <a:xfrm>
                <a:off x="10478940" y="1838663"/>
                <a:ext cx="9877721" cy="1425041"/>
              </a:xfrm>
              <a:prstGeom prst="rect">
                <a:avLst/>
              </a:prstGeom>
            </p:spPr>
            <p:txBody>
              <a:bodyPr/>
              <a:lstStyle>
                <a:lvl1pPr marL="0" indent="0">
                  <a:buSzTx/>
                  <a:buNone/>
                  <a:defRPr sz="3600">
                    <a:latin typeface="Cambria Math"/>
                    <a:ea typeface="Cambria Math"/>
                    <a:cs typeface="Cambria Math"/>
                    <a:sym typeface="Cambria Math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𝐿𝑆</m:t>
                          </m:r>
                        </m:sub>
                      </m:sSub>
                      <m:r>
                        <a:rPr lang="en-GB" sz="18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limUpp>
                        <m:limUppPr>
                          <m:ctrlP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lim>
                          <m: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^</m:t>
                          </m:r>
                        </m:lim>
                      </m:limUpp>
                      <m:r>
                        <a:rPr lang="en-GB" sz="18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18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8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GB" sz="18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𝐿𝑆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18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8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num>
                        <m:den>
                          <m: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𝑑𝑟</m:t>
                          </m:r>
                        </m:den>
                      </m:f>
                      <m:r>
                        <a:rPr lang="en-GB" sz="1800" i="1" noProof="0">
                          <a:solidFill>
                            <a:srgbClr val="665700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GB" sz="18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∙</m:t>
                      </m:r>
                      <m:d>
                        <m:dPr>
                          <m:ctrlP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800" i="1" noProof="0">
                              <a:solidFill>
                                <a:srgbClr val="00843D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GB" sz="1800" i="1" noProof="0">
                              <a:solidFill>
                                <a:srgbClr val="B30C0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GB" sz="18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− </m:t>
                      </m:r>
                      <m:sSub>
                        <m:sSubPr>
                          <m:ctrlP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𝐿𝑆</m:t>
                          </m:r>
                        </m:sub>
                      </m:sSub>
                      <m:d>
                        <m:dPr>
                          <m:ctrlP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GB" sz="18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800" i="1" noProof="0">
                          <a:solidFill>
                            <a:srgbClr val="00843D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GB" sz="18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GB" sz="1800" i="1" noProof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</m:oMath>
                  </m:oMathPara>
                </a14:m>
                <a:endParaRPr lang="en-GB" sz="1698" noProof="0" dirty="0"/>
              </a:p>
            </p:txBody>
          </p:sp>
        </mc:Choice>
        <mc:Fallback xmlns="">
          <p:sp>
            <p:nvSpPr>
              <p:cNvPr id="661" name="Content Placeholder 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"/>
              </p:nvPr>
            </p:nvSpPr>
            <p:spPr>
              <a:xfrm>
                <a:off x="10478940" y="1838663"/>
                <a:ext cx="9877721" cy="14250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2" name="TextBox 6"/>
          <p:cNvSpPr txBox="1"/>
          <p:nvPr/>
        </p:nvSpPr>
        <p:spPr>
          <a:xfrm>
            <a:off x="1513839" y="5380671"/>
            <a:ext cx="5633722" cy="2367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003865"/>
                </a:solidFill>
                <a:latin typeface="Neue Haas Grotesk Text Pro"/>
                <a:ea typeface="Neue Haas Grotesk Text Pro"/>
                <a:cs typeface="Neue Haas Grotesk Text Pro"/>
                <a:sym typeface="Neue Haas Grotesk Text Pro"/>
              </a:defRPr>
            </a:lvl1pPr>
          </a:lstStyle>
          <a:p>
            <a:r>
              <a:rPr lang="en-GB" noProof="0" dirty="0"/>
              <a:t>The deflecting force arising from the spin-orbit potential gives rise to an azimuthal asymmetry</a:t>
            </a:r>
          </a:p>
        </p:txBody>
      </p:sp>
      <p:pic>
        <p:nvPicPr>
          <p:cNvPr id="663" name="NuclearScatteringAsym2" descr="NuclearScatteringAsym2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37100" y="3677334"/>
            <a:ext cx="14813400" cy="825783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B92D07-6BBA-7613-8F9A-834B10D458A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49</a:t>
            </a:fld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" fill="hold"/>
                                        <p:tgtEl>
                                          <p:spTgt spid="6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6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63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Motivation: Form Facto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751205">
              <a:defRPr sz="7280"/>
            </a:pPr>
            <a:r>
              <a:rPr lang="en-GB" noProof="0" dirty="0"/>
              <a:t>Motivation: </a:t>
            </a:r>
            <a:r>
              <a:rPr lang="en-GB" sz="6370" b="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E</a:t>
            </a:r>
            <a:r>
              <a:rPr lang="en-GB" sz="6370" b="0" noProof="0" dirty="0" err="1">
                <a:latin typeface="Helvetica Neue Medium"/>
                <a:ea typeface="Helvetica Neue Medium"/>
                <a:cs typeface="Helvetica Neue Medium"/>
                <a:sym typeface="Helvetica Neue Medium"/>
              </a:rPr>
              <a:t>lectromagnetic</a:t>
            </a:r>
            <a:r>
              <a:rPr lang="en-GB" sz="6370" b="0" noProof="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 Form Factors (EMFFs)</a:t>
            </a:r>
          </a:p>
        </p:txBody>
      </p:sp>
      <p:sp>
        <p:nvSpPr>
          <p:cNvPr id="233" name="Form factors place in the hadron landscap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lang="en-GB" dirty="0"/>
              <a:t>H</a:t>
            </a:r>
            <a:r>
              <a:rPr lang="en-GB" noProof="0" dirty="0" err="1"/>
              <a:t>adron</a:t>
            </a:r>
            <a:r>
              <a:rPr lang="en-GB" noProof="0" dirty="0"/>
              <a:t> structure landscape</a:t>
            </a:r>
          </a:p>
        </p:txBody>
      </p:sp>
      <p:sp>
        <p:nvSpPr>
          <p:cNvPr id="234" name="A full 5D phase space description of the nucleon stands on two measurement pillars:…"/>
          <p:cNvSpPr txBox="1">
            <a:spLocks noGrp="1"/>
          </p:cNvSpPr>
          <p:nvPr>
            <p:ph type="body" sz="half" idx="1"/>
          </p:nvPr>
        </p:nvSpPr>
        <p:spPr>
          <a:xfrm>
            <a:off x="667633" y="3131552"/>
            <a:ext cx="9507998" cy="980271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79119" indent="-579119" defTabSz="2316421">
              <a:spcBef>
                <a:spcPts val="4200"/>
              </a:spcBef>
              <a:defRPr sz="4560"/>
            </a:pPr>
            <a:r>
              <a:rPr lang="en-GB" sz="4000" noProof="0" dirty="0"/>
              <a:t>A full description has </a:t>
            </a:r>
            <a:r>
              <a:rPr lang="en-GB" sz="4000" b="1" noProof="0" dirty="0"/>
              <a:t>two</a:t>
            </a:r>
            <a:r>
              <a:rPr lang="en-GB" sz="4000" noProof="0" dirty="0"/>
              <a:t> pillars of measurement:</a:t>
            </a:r>
          </a:p>
          <a:p>
            <a:pPr marL="1264920" lvl="1" indent="-685800" defTabSz="2316421">
              <a:spcBef>
                <a:spcPts val="4200"/>
              </a:spcBef>
              <a:buFont typeface="Wingdings" panose="05000000000000000000" pitchFamily="2" charset="2"/>
              <a:buChar char="Ø"/>
              <a:defRPr sz="4560"/>
            </a:pPr>
            <a:r>
              <a:rPr lang="en-GB" sz="4000" b="1" noProof="0" dirty="0"/>
              <a:t>Inelastic</a:t>
            </a:r>
            <a:r>
              <a:rPr lang="en-GB" sz="4000" noProof="0" dirty="0"/>
              <a:t> measurements </a:t>
            </a:r>
            <a:r>
              <a:rPr lang="en-GB" sz="4000" noProof="0" dirty="0">
                <a:latin typeface="Athiti Light" panose="00000400000000000000" pitchFamily="2" charset="-34"/>
                <a:cs typeface="Athiti Light" panose="00000400000000000000" pitchFamily="2" charset="-34"/>
              </a:rPr>
              <a:t>→ 	</a:t>
            </a:r>
            <a:r>
              <a:rPr lang="en-GB" sz="4000" i="1" noProof="0" dirty="0"/>
              <a:t>TMDs/PDFs(</a:t>
            </a:r>
            <a:r>
              <a:rPr lang="en-GB" sz="4000" i="1" noProof="0" dirty="0" err="1"/>
              <a:t>momentum,k</a:t>
            </a:r>
            <a:r>
              <a:rPr lang="en-GB" sz="4000" i="1" baseline="-5999" noProof="0" dirty="0" err="1"/>
              <a:t>t</a:t>
            </a:r>
            <a:r>
              <a:rPr lang="en-GB" sz="4000" i="1" noProof="0" dirty="0"/>
              <a:t>) </a:t>
            </a:r>
            <a:endParaRPr lang="en-GB" sz="4000" baseline="-5999" noProof="0" dirty="0"/>
          </a:p>
          <a:p>
            <a:pPr marL="1264920" lvl="1" indent="-685800" defTabSz="2316421">
              <a:spcBef>
                <a:spcPts val="4200"/>
              </a:spcBef>
              <a:buFont typeface="Wingdings" panose="05000000000000000000" pitchFamily="2" charset="2"/>
              <a:buChar char="Ø"/>
              <a:defRPr sz="4560"/>
            </a:pPr>
            <a:r>
              <a:rPr lang="en-GB" sz="4000" b="1" noProof="0" dirty="0"/>
              <a:t>Elastic</a:t>
            </a:r>
            <a:r>
              <a:rPr lang="en-GB" sz="4000" noProof="0" dirty="0"/>
              <a:t> measurements </a:t>
            </a:r>
            <a:r>
              <a:rPr lang="en-GB" sz="4000" noProof="0" dirty="0">
                <a:latin typeface="Athiti Light" panose="00000400000000000000" pitchFamily="2" charset="-34"/>
                <a:cs typeface="Athiti Light" panose="00000400000000000000" pitchFamily="2" charset="-34"/>
              </a:rPr>
              <a:t>→ 	</a:t>
            </a:r>
            <a:r>
              <a:rPr lang="en-GB" sz="4000" i="1" noProof="0" dirty="0">
                <a:cs typeface="Athiti Light" panose="00000400000000000000" pitchFamily="2" charset="-34"/>
              </a:rPr>
              <a:t>Form Factors</a:t>
            </a:r>
            <a:r>
              <a:rPr lang="en-GB" sz="4000" i="1" noProof="0" dirty="0"/>
              <a:t> (</a:t>
            </a:r>
            <a:r>
              <a:rPr lang="en-GB" sz="4000" i="1" noProof="0" dirty="0" err="1"/>
              <a:t>spatial,b</a:t>
            </a:r>
            <a:r>
              <a:rPr lang="en-GB" sz="4000" i="1" baseline="-5999" noProof="0" dirty="0" err="1"/>
              <a:t>t</a:t>
            </a:r>
            <a:r>
              <a:rPr lang="en-GB" sz="4000" i="1" noProof="0" dirty="0"/>
              <a:t>)</a:t>
            </a:r>
            <a:endParaRPr lang="en-GB" sz="4000" i="1" baseline="-5999" noProof="0" dirty="0"/>
          </a:p>
          <a:p>
            <a:pPr marL="579119" indent="-579119" defTabSz="2316421">
              <a:spcBef>
                <a:spcPts val="4200"/>
              </a:spcBef>
              <a:defRPr sz="4560"/>
            </a:pPr>
            <a:r>
              <a:rPr lang="en-GB" sz="4000" noProof="0" dirty="0"/>
              <a:t>Commonly expressed as </a:t>
            </a:r>
            <a:r>
              <a:rPr lang="en-GB" sz="4000" b="1" noProof="0" dirty="0"/>
              <a:t>G</a:t>
            </a:r>
            <a:r>
              <a:rPr lang="en-GB" sz="4000" b="1" baseline="-25000" noProof="0" dirty="0"/>
              <a:t>E</a:t>
            </a:r>
            <a:r>
              <a:rPr lang="en-GB" sz="4000" b="1" noProof="0" dirty="0"/>
              <a:t> and G</a:t>
            </a:r>
            <a:r>
              <a:rPr lang="en-GB" sz="4000" b="1" baseline="-25000" noProof="0" dirty="0"/>
              <a:t>M</a:t>
            </a:r>
            <a:r>
              <a:rPr lang="en-GB" sz="4000" noProof="0" dirty="0"/>
              <a:t>. </a:t>
            </a:r>
          </a:p>
          <a:p>
            <a:pPr lvl="1" defTabSz="2316421">
              <a:spcBef>
                <a:spcPts val="4200"/>
              </a:spcBef>
              <a:buFont typeface="Wingdings" panose="05000000000000000000" pitchFamily="2" charset="2"/>
              <a:buChar char="Ø"/>
              <a:defRPr sz="4560"/>
            </a:pPr>
            <a:r>
              <a:rPr lang="en-GB" sz="4000" dirty="0"/>
              <a:t>These d</a:t>
            </a:r>
            <a:r>
              <a:rPr lang="en-GB" sz="4000" noProof="0" dirty="0"/>
              <a:t>escribe the electric and magnetic distribution inside the nucleon</a:t>
            </a:r>
          </a:p>
        </p:txBody>
      </p:sp>
      <p:pic>
        <p:nvPicPr>
          <p:cNvPr id="236" name="GLA_logo-white.png" descr="GLA_logo-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9" name="Picture 13"/>
          <p:cNvGrpSpPr/>
          <p:nvPr/>
        </p:nvGrpSpPr>
        <p:grpSpPr>
          <a:xfrm>
            <a:off x="33657959" y="-2140442"/>
            <a:ext cx="13280581" cy="6138006"/>
            <a:chOff x="0" y="0"/>
            <a:chExt cx="13280580" cy="6138004"/>
          </a:xfrm>
        </p:grpSpPr>
        <p:sp>
          <p:nvSpPr>
            <p:cNvPr id="237" name="Rectangle"/>
            <p:cNvSpPr/>
            <p:nvPr/>
          </p:nvSpPr>
          <p:spPr>
            <a:xfrm>
              <a:off x="0" y="0"/>
              <a:ext cx="13280581" cy="6138005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003865"/>
                  </a:solidFill>
                  <a:latin typeface="Neue Haas Grotesk Text Pro"/>
                  <a:ea typeface="Neue Haas Grotesk Text Pro"/>
                  <a:cs typeface="Neue Haas Grotesk Text Pro"/>
                  <a:sym typeface="Neue Haas Grotesk Text Pro"/>
                </a:defRPr>
              </a:pPr>
              <a:endParaRPr lang="en-GB" noProof="0" dirty="0"/>
            </a:p>
          </p:txBody>
        </p:sp>
        <p:pic>
          <p:nvPicPr>
            <p:cNvPr id="238" name="image11.png" descr="image1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3280581" cy="6138005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blurRad="50800" dist="18000" dir="5400000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6E5118E-C3F7-0B6E-F202-769E644B862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919" r="20835" b="74312"/>
          <a:stretch/>
        </p:blipFill>
        <p:spPr>
          <a:xfrm>
            <a:off x="25268339" y="6858000"/>
            <a:ext cx="8968503" cy="1523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35CB11-B79A-35D6-784C-3F492CE4BC4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015" t="54927" r="28429"/>
          <a:stretch/>
        </p:blipFill>
        <p:spPr>
          <a:xfrm>
            <a:off x="25268339" y="9117146"/>
            <a:ext cx="4942126" cy="2170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C1CC2E-3C52-DB5D-F2F5-F679B24D46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284" y="3247716"/>
            <a:ext cx="13244276" cy="92021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F05201F-5C2C-E17F-8150-94449054726E}"/>
              </a:ext>
            </a:extLst>
          </p:cNvPr>
          <p:cNvSpPr/>
          <p:nvPr/>
        </p:nvSpPr>
        <p:spPr>
          <a:xfrm>
            <a:off x="13059508" y="9850935"/>
            <a:ext cx="3331820" cy="2025115"/>
          </a:xfrm>
          <a:prstGeom prst="ellipse">
            <a:avLst/>
          </a:prstGeom>
          <a:noFill/>
          <a:ln w="762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8E58033-F94C-0FAE-2A0A-92DCF252132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25F0DE8-83E7-2DEF-2FA0-C658695E5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HUGS 2025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B18CF0-CA27-95FF-2957-0746E574BA7C}"/>
              </a:ext>
            </a:extLst>
          </p:cNvPr>
          <p:cNvSpPr txBox="1"/>
          <p:nvPr/>
        </p:nvSpPr>
        <p:spPr>
          <a:xfrm>
            <a:off x="12826032" y="3162032"/>
            <a:ext cx="2160848" cy="11782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</a:rPr>
              <a:t>W(</a:t>
            </a:r>
            <a:r>
              <a:rPr lang="en-GB" sz="3600" dirty="0" err="1">
                <a:solidFill>
                  <a:srgbClr val="002060"/>
                </a:solidFill>
              </a:rPr>
              <a:t>x,</a:t>
            </a:r>
            <a:r>
              <a:rPr lang="en-GB" sz="3600" b="1" dirty="0" err="1">
                <a:solidFill>
                  <a:srgbClr val="002060"/>
                </a:solidFill>
              </a:rPr>
              <a:t>k</a:t>
            </a:r>
            <a:r>
              <a:rPr lang="en-GB" sz="3600" b="1" baseline="-25000" dirty="0" err="1">
                <a:solidFill>
                  <a:srgbClr val="002060"/>
                </a:solidFill>
              </a:rPr>
              <a:t>T</a:t>
            </a:r>
            <a:r>
              <a:rPr lang="en-GB" sz="3600" b="1" dirty="0" err="1">
                <a:solidFill>
                  <a:srgbClr val="002060"/>
                </a:solidFill>
              </a:rPr>
              <a:t>b</a:t>
            </a:r>
            <a:r>
              <a:rPr lang="en-GB" sz="3600" b="1" baseline="-25000" dirty="0" err="1">
                <a:solidFill>
                  <a:srgbClr val="002060"/>
                </a:solidFill>
              </a:rPr>
              <a:t>T</a:t>
            </a:r>
            <a:r>
              <a:rPr lang="en-GB" sz="3600" dirty="0">
                <a:solidFill>
                  <a:srgbClr val="002060"/>
                </a:solidFill>
              </a:rPr>
              <a:t>)</a:t>
            </a:r>
            <a:endParaRPr kumimoji="0" lang="en-GB" sz="3600" i="0" u="none" strike="noStrike" cap="none" spc="0" normalizeH="0" baseline="-2500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0" animBg="1" advAuto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 lang="en-GB" noProof="0" dirty="0"/>
          </a:p>
        </p:txBody>
      </p:sp>
      <p:sp>
        <p:nvSpPr>
          <p:cNvPr id="667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GB" noProof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285F62-29FD-D12B-3206-E123573A99F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50</a:t>
            </a:fld>
            <a:endParaRPr lang="en-GB"/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Footer Placeholder 3"/>
          <p:cNvSpPr txBox="1"/>
          <p:nvPr/>
        </p:nvSpPr>
        <p:spPr>
          <a:xfrm>
            <a:off x="9164908" y="13059041"/>
            <a:ext cx="5427931" cy="424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sz="1600">
                <a:solidFill>
                  <a:srgbClr val="003865"/>
                </a:solidFill>
                <a:latin typeface="Neue Haas Grotesk Text Pro"/>
                <a:ea typeface="Neue Haas Grotesk Text Pro"/>
                <a:cs typeface="Neue Haas Grotesk Text Pro"/>
                <a:sym typeface="Neue Haas Grotesk Text Pro"/>
              </a:defRPr>
            </a:lvl1pPr>
          </a:lstStyle>
          <a:p>
            <a:r>
              <a:rPr lang="en-GB" noProof="0" dirty="0"/>
              <a:t>Andrew Cheyne - </a:t>
            </a:r>
            <a:r>
              <a:rPr lang="en-GB" noProof="0" dirty="0" err="1"/>
              <a:t>GEn</a:t>
            </a:r>
            <a:r>
              <a:rPr lang="en-GB" noProof="0" dirty="0"/>
              <a:t>-RP seminar</a:t>
            </a:r>
          </a:p>
        </p:txBody>
      </p:sp>
      <p:sp>
        <p:nvSpPr>
          <p:cNvPr id="672" name="Title 1"/>
          <p:cNvSpPr txBox="1">
            <a:spLocks noGrp="1"/>
          </p:cNvSpPr>
          <p:nvPr>
            <p:ph type="title"/>
          </p:nvPr>
        </p:nvSpPr>
        <p:spPr>
          <a:xfrm>
            <a:off x="500901" y="-5"/>
            <a:ext cx="18570874" cy="1425040"/>
          </a:xfrm>
          <a:prstGeom prst="rect">
            <a:avLst/>
          </a:prstGeom>
        </p:spPr>
        <p:txBody>
          <a:bodyPr/>
          <a:lstStyle/>
          <a:p>
            <a:r>
              <a:rPr lang="en-GB" noProof="0" dirty="0"/>
              <a:t>Recoil asymmetry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3" name="Content Placeholder 2"/>
              <p:cNvSpPr txBox="1">
                <a:spLocks noGrp="1"/>
              </p:cNvSpPr>
              <p:nvPr>
                <p:ph type="body" sz="quarter" idx="1"/>
              </p:nvPr>
            </p:nvSpPr>
            <p:spPr>
              <a:xfrm>
                <a:off x="10478940" y="1838663"/>
                <a:ext cx="9877721" cy="1425041"/>
              </a:xfrm>
              <a:prstGeom prst="rect">
                <a:avLst/>
              </a:prstGeom>
            </p:spPr>
            <p:txBody>
              <a:bodyPr/>
              <a:lstStyle>
                <a:lvl1pPr marL="0" indent="0">
                  <a:buSzTx/>
                  <a:buNone/>
                  <a:defRPr sz="3600">
                    <a:latin typeface="Cambria Math"/>
                    <a:ea typeface="Cambria Math"/>
                    <a:cs typeface="Cambria Math"/>
                    <a:sym typeface="Cambria Math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𝐿𝑆</m:t>
                          </m:r>
                        </m:sub>
                      </m:sSub>
                      <m:r>
                        <a:rPr lang="en-GB" sz="18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limUpp>
                        <m:limUppPr>
                          <m:ctrlP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lim>
                          <m: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^</m:t>
                          </m:r>
                        </m:lim>
                      </m:limUpp>
                      <m:r>
                        <a:rPr lang="en-GB" sz="18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18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8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GB" sz="18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𝐿𝑆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18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8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num>
                        <m:den>
                          <m: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𝑑𝑟</m:t>
                          </m:r>
                        </m:den>
                      </m:f>
                      <m:r>
                        <a:rPr lang="en-GB" sz="18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GB" sz="18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∙</m:t>
                      </m:r>
                      <m:d>
                        <m:dPr>
                          <m:ctrlP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GB" sz="18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− </m:t>
                      </m:r>
                      <m:sSub>
                        <m:sSubPr>
                          <m:ctrlP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𝐿𝑆</m:t>
                          </m:r>
                        </m:sub>
                      </m:sSub>
                      <m:d>
                        <m:dPr>
                          <m:ctrlP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GB" sz="18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8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GB" sz="18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GB" sz="18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</m:oMath>
                  </m:oMathPara>
                </a14:m>
                <a:endParaRPr lang="en-GB" sz="1698" noProof="0" dirty="0"/>
              </a:p>
            </p:txBody>
          </p:sp>
        </mc:Choice>
        <mc:Fallback xmlns="">
          <p:sp>
            <p:nvSpPr>
              <p:cNvPr id="673" name="Content Placeholder 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"/>
              </p:nvPr>
            </p:nvSpPr>
            <p:spPr>
              <a:xfrm>
                <a:off x="10478940" y="1838663"/>
                <a:ext cx="9877721" cy="14250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4" name="TextBox 6"/>
          <p:cNvSpPr txBox="1"/>
          <p:nvPr/>
        </p:nvSpPr>
        <p:spPr>
          <a:xfrm>
            <a:off x="1513839" y="5380671"/>
            <a:ext cx="5633722" cy="4005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003865"/>
                </a:solidFill>
                <a:latin typeface="Neue Haas Grotesk Text Pro"/>
                <a:ea typeface="Neue Haas Grotesk Text Pro"/>
                <a:cs typeface="Neue Haas Grotesk Text Pro"/>
                <a:sym typeface="Neue Haas Grotesk Text Pro"/>
              </a:defRPr>
            </a:pPr>
            <a:r>
              <a:rPr lang="en-GB" noProof="0" dirty="0"/>
              <a:t>1</a:t>
            </a:r>
            <a:r>
              <a:rPr lang="en-GB" baseline="31000" noProof="0" dirty="0"/>
              <a:t>st</a:t>
            </a:r>
            <a:r>
              <a:rPr lang="en-GB" noProof="0" dirty="0"/>
              <a:t> term is always directed radially but magnitude scaled by projection onto p x S</a:t>
            </a:r>
          </a:p>
          <a:p>
            <a:pPr defTabSz="18288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003865"/>
                </a:solidFill>
                <a:latin typeface="Neue Haas Grotesk Text Pro"/>
                <a:ea typeface="Neue Haas Grotesk Text Pro"/>
                <a:cs typeface="Neue Haas Grotesk Text Pro"/>
                <a:sym typeface="Neue Haas Grotesk Text Pro"/>
              </a:defRPr>
            </a:pPr>
            <a:endParaRPr lang="en-GB" noProof="0" dirty="0"/>
          </a:p>
          <a:p>
            <a:pPr defTabSz="18288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003865"/>
                </a:solidFill>
                <a:latin typeface="Neue Haas Grotesk Text Pro"/>
                <a:ea typeface="Neue Haas Grotesk Text Pro"/>
                <a:cs typeface="Neue Haas Grotesk Text Pro"/>
                <a:sym typeface="Neue Haas Grotesk Text Pro"/>
              </a:defRPr>
            </a:pPr>
            <a:r>
              <a:rPr lang="en-GB" noProof="0" dirty="0"/>
              <a:t>2</a:t>
            </a:r>
            <a:r>
              <a:rPr lang="en-GB" baseline="31000" noProof="0" dirty="0"/>
              <a:t>nd</a:t>
            </a:r>
            <a:r>
              <a:rPr lang="en-GB" noProof="0" dirty="0"/>
              <a:t> term always reinforces this </a:t>
            </a:r>
          </a:p>
        </p:txBody>
      </p:sp>
      <p:pic>
        <p:nvPicPr>
          <p:cNvPr id="675" name="NuclearScatteringAsym5_a" descr="NuclearScatteringAsym5_a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3462001"/>
            <a:ext cx="14960600" cy="841533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8C4C7D-3A51-C8C3-96A1-AFC470BCE35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51</a:t>
            </a:fld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6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6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75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5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Footer Placeholder 3"/>
          <p:cNvSpPr txBox="1"/>
          <p:nvPr/>
        </p:nvSpPr>
        <p:spPr>
          <a:xfrm>
            <a:off x="9164908" y="13059041"/>
            <a:ext cx="5427931" cy="424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sz="1600">
                <a:solidFill>
                  <a:srgbClr val="003865"/>
                </a:solidFill>
                <a:latin typeface="Neue Haas Grotesk Text Pro"/>
                <a:ea typeface="Neue Haas Grotesk Text Pro"/>
                <a:cs typeface="Neue Haas Grotesk Text Pro"/>
                <a:sym typeface="Neue Haas Grotesk Text Pro"/>
              </a:defRPr>
            </a:lvl1pPr>
          </a:lstStyle>
          <a:p>
            <a:r>
              <a:rPr lang="en-GB" noProof="0" dirty="0"/>
              <a:t>Andrew Cheyne - </a:t>
            </a:r>
            <a:r>
              <a:rPr lang="en-GB" noProof="0" dirty="0" err="1"/>
              <a:t>GEn</a:t>
            </a:r>
            <a:r>
              <a:rPr lang="en-GB" noProof="0" dirty="0"/>
              <a:t>-RP seminar</a:t>
            </a:r>
          </a:p>
        </p:txBody>
      </p:sp>
      <p:sp>
        <p:nvSpPr>
          <p:cNvPr id="679" name="Title 1"/>
          <p:cNvSpPr txBox="1">
            <a:spLocks noGrp="1"/>
          </p:cNvSpPr>
          <p:nvPr>
            <p:ph type="title"/>
          </p:nvPr>
        </p:nvSpPr>
        <p:spPr>
          <a:xfrm>
            <a:off x="500901" y="-5"/>
            <a:ext cx="18570874" cy="1425040"/>
          </a:xfrm>
          <a:prstGeom prst="rect">
            <a:avLst/>
          </a:prstGeom>
        </p:spPr>
        <p:txBody>
          <a:bodyPr/>
          <a:lstStyle/>
          <a:p>
            <a:r>
              <a:rPr lang="en-GB" noProof="0" dirty="0"/>
              <a:t>Recoil asymmetry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0" name="Content Placeholder 2"/>
              <p:cNvSpPr txBox="1">
                <a:spLocks noGrp="1"/>
              </p:cNvSpPr>
              <p:nvPr>
                <p:ph type="body" sz="quarter" idx="1"/>
              </p:nvPr>
            </p:nvSpPr>
            <p:spPr>
              <a:xfrm>
                <a:off x="10478940" y="1838663"/>
                <a:ext cx="9877721" cy="1425041"/>
              </a:xfrm>
              <a:prstGeom prst="rect">
                <a:avLst/>
              </a:prstGeom>
            </p:spPr>
            <p:txBody>
              <a:bodyPr>
                <a:normAutofit fontScale="92500"/>
              </a:bodyPr>
              <a:lstStyle>
                <a:lvl1pPr marL="0" indent="0">
                  <a:buSzTx/>
                  <a:buNone/>
                  <a:defRPr sz="3600">
                    <a:latin typeface="Cambria Math"/>
                    <a:ea typeface="Cambria Math"/>
                    <a:cs typeface="Cambria Math"/>
                    <a:sym typeface="Cambria Math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GB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𝐿𝑆</m:t>
                          </m:r>
                        </m:sub>
                      </m:sSub>
                      <m:r>
                        <a:rPr lang="en-GB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limUpp>
                        <m:limUppPr>
                          <m:ctrlPr>
                            <a:rPr lang="en-GB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r>
                            <a:rPr lang="en-GB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lim>
                          <m:r>
                            <a:rPr lang="en-GB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^</m:t>
                          </m:r>
                        </m:lim>
                      </m:limUpp>
                      <m:r>
                        <a:rPr lang="en-GB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GB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GB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𝐿𝑆</m:t>
                              </m:r>
                            </m:sub>
                          </m:sSub>
                          <m:d>
                            <m:dPr>
                              <m:ctrlPr>
                                <a:rPr lang="en-GB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num>
                        <m:den>
                          <m:r>
                            <a:rPr lang="en-GB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𝑑𝑟</m:t>
                          </m:r>
                        </m:den>
                      </m:f>
                      <m:r>
                        <a:rPr lang="en-GB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GB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∙</m:t>
                      </m:r>
                      <m:d>
                        <m:dPr>
                          <m:ctrlPr>
                            <a:rPr lang="en-GB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n-GB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GB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en-GB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GB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− </m:t>
                      </m:r>
                      <m:sSub>
                        <m:sSubPr>
                          <m:ctrlPr>
                            <a:rPr lang="en-GB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GB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𝐿𝑆</m:t>
                          </m:r>
                        </m:sub>
                      </m:sSub>
                      <m:d>
                        <m:dPr>
                          <m:ctrlPr>
                            <a:rPr lang="en-GB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GB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GB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GB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</m:oMath>
                  </m:oMathPara>
                </a14:m>
                <a:endParaRPr lang="en-GB" sz="1698" noProof="0" dirty="0"/>
              </a:p>
            </p:txBody>
          </p:sp>
        </mc:Choice>
        <mc:Fallback xmlns="">
          <p:sp>
            <p:nvSpPr>
              <p:cNvPr id="680" name="Content Placeholder 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"/>
              </p:nvPr>
            </p:nvSpPr>
            <p:spPr>
              <a:xfrm>
                <a:off x="10478940" y="1838663"/>
                <a:ext cx="9877721" cy="14250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81" name="NuclearScatteringAsymDownEducational" descr="NuclearScatteringAsymDownEducational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84700" y="3566662"/>
            <a:ext cx="15266200" cy="8587237"/>
          </a:xfrm>
          <a:prstGeom prst="rect">
            <a:avLst/>
          </a:prstGeom>
          <a:ln w="12700">
            <a:miter lim="400000"/>
          </a:ln>
        </p:spPr>
      </p:pic>
      <p:sp>
        <p:nvSpPr>
          <p:cNvPr id="682" name="TextBox 10"/>
          <p:cNvSpPr txBox="1"/>
          <p:nvPr/>
        </p:nvSpPr>
        <p:spPr>
          <a:xfrm>
            <a:off x="1513839" y="5380671"/>
            <a:ext cx="5633722" cy="1821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003865"/>
                </a:solidFill>
                <a:latin typeface="Neue Haas Grotesk Text Pro"/>
                <a:ea typeface="Neue Haas Grotesk Text Pro"/>
                <a:cs typeface="Neue Haas Grotesk Text Pro"/>
                <a:sym typeface="Neue Haas Grotesk Text Pro"/>
              </a:defRPr>
            </a:pPr>
            <a:r>
              <a:rPr lang="en-GB" noProof="0" dirty="0"/>
              <a:t>Now looking at opposite spin and contribution of 2</a:t>
            </a:r>
            <a:r>
              <a:rPr lang="en-GB" baseline="31000" noProof="0" dirty="0"/>
              <a:t>nd</a:t>
            </a:r>
            <a:r>
              <a:rPr lang="en-GB" noProof="0" dirty="0"/>
              <a:t> term.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201578-3B48-9706-DC10-EE4F00F3B2C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52</a:t>
            </a:fld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0" fill="hold"/>
                                        <p:tgtEl>
                                          <p:spTgt spid="6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6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</p:cTn>
                <p:tgtEl>
                  <p:spTgt spid="681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1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Footer Placeholder 3"/>
          <p:cNvSpPr txBox="1"/>
          <p:nvPr/>
        </p:nvSpPr>
        <p:spPr>
          <a:xfrm>
            <a:off x="9164908" y="13059041"/>
            <a:ext cx="5427931" cy="424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sz="1600">
                <a:solidFill>
                  <a:srgbClr val="003865"/>
                </a:solidFill>
                <a:latin typeface="Neue Haas Grotesk Text Pro"/>
                <a:ea typeface="Neue Haas Grotesk Text Pro"/>
                <a:cs typeface="Neue Haas Grotesk Text Pro"/>
                <a:sym typeface="Neue Haas Grotesk Text Pro"/>
              </a:defRPr>
            </a:lvl1pPr>
          </a:lstStyle>
          <a:p>
            <a:r>
              <a:rPr lang="en-GB" noProof="0" dirty="0"/>
              <a:t>Andrew Cheyne - </a:t>
            </a:r>
            <a:r>
              <a:rPr lang="en-GB" noProof="0" dirty="0" err="1"/>
              <a:t>GEn</a:t>
            </a:r>
            <a:r>
              <a:rPr lang="en-GB" noProof="0" dirty="0"/>
              <a:t>-RP seminar</a:t>
            </a:r>
          </a:p>
        </p:txBody>
      </p:sp>
      <p:sp>
        <p:nvSpPr>
          <p:cNvPr id="686" name="Title 1"/>
          <p:cNvSpPr txBox="1">
            <a:spLocks noGrp="1"/>
          </p:cNvSpPr>
          <p:nvPr>
            <p:ph type="title"/>
          </p:nvPr>
        </p:nvSpPr>
        <p:spPr>
          <a:xfrm>
            <a:off x="500901" y="-5"/>
            <a:ext cx="18570874" cy="1425040"/>
          </a:xfrm>
          <a:prstGeom prst="rect">
            <a:avLst/>
          </a:prstGeom>
        </p:spPr>
        <p:txBody>
          <a:bodyPr/>
          <a:lstStyle/>
          <a:p>
            <a:r>
              <a:rPr lang="en-GB" noProof="0" dirty="0"/>
              <a:t>Spin Asymmetry</a:t>
            </a:r>
          </a:p>
        </p:txBody>
      </p:sp>
      <p:pic>
        <p:nvPicPr>
          <p:cNvPr id="687" name="SpinOrbitDeflection2" descr="SpinOrbitDeflection2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1951" y="1825027"/>
            <a:ext cx="19012149" cy="1069433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374F2E-1A19-15E4-A6A3-512CFF24875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53</a:t>
            </a:fld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6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6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87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7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Hadron ar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noProof="0" dirty="0"/>
              <a:t>Hadron arm</a:t>
            </a:r>
          </a:p>
        </p:txBody>
      </p:sp>
      <p:sp>
        <p:nvSpPr>
          <p:cNvPr id="690" name="Terminology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lang="en-GB" noProof="0" dirty="0"/>
              <a:t>Terminology</a:t>
            </a:r>
          </a:p>
        </p:txBody>
      </p:sp>
      <p:sp>
        <p:nvSpPr>
          <p:cNvPr id="691" name="Blue line: reconstructed path from electron arm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noProof="0" dirty="0"/>
              <a:t>Blue line: reconstructed path from electron arm</a:t>
            </a:r>
          </a:p>
          <a:p>
            <a:r>
              <a:rPr lang="en-GB" noProof="0" dirty="0"/>
              <a:t>Red: deflected path due to magnet (defined as </a:t>
            </a:r>
            <a:r>
              <a:rPr lang="en-GB" noProof="0" dirty="0" err="1"/>
              <a:t>z_n</a:t>
            </a:r>
            <a:r>
              <a:rPr lang="en-GB" noProof="0" dirty="0"/>
              <a:t>)</a:t>
            </a:r>
          </a:p>
          <a:p>
            <a:r>
              <a:rPr lang="en-GB" noProof="0" dirty="0"/>
              <a:t>Green: Deflected path due to interaction in analyser</a:t>
            </a:r>
          </a:p>
          <a:p>
            <a:r>
              <a:rPr lang="en-GB" noProof="0" dirty="0"/>
              <a:t>Theta is the deflection from </a:t>
            </a:r>
            <a:r>
              <a:rPr lang="en-GB" noProof="0" dirty="0" err="1"/>
              <a:t>z_n</a:t>
            </a:r>
            <a:endParaRPr lang="en-GB" noProof="0" dirty="0"/>
          </a:p>
          <a:p>
            <a:r>
              <a:rPr lang="en-GB" noProof="0" dirty="0"/>
              <a:t>Phi is the angle in the x-y plane</a:t>
            </a:r>
          </a:p>
        </p:txBody>
      </p:sp>
      <p:pic>
        <p:nvPicPr>
          <p:cNvPr id="693" name="GLA_logo-white.png" descr="GLA_logo-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96" name="Image Gallery"/>
          <p:cNvGrpSpPr/>
          <p:nvPr/>
        </p:nvGrpSpPr>
        <p:grpSpPr>
          <a:xfrm>
            <a:off x="12641055" y="3131552"/>
            <a:ext cx="10985501" cy="9878913"/>
            <a:chOff x="0" y="0"/>
            <a:chExt cx="10985500" cy="9878911"/>
          </a:xfrm>
        </p:grpSpPr>
        <p:pic>
          <p:nvPicPr>
            <p:cNvPr id="694" name="angles (2).png" descr="angles (2).png"/>
            <p:cNvPicPr>
              <a:picLocks noChangeAspect="1"/>
            </p:cNvPicPr>
            <p:nvPr/>
          </p:nvPicPr>
          <p:blipFill>
            <a:blip r:embed="rId3"/>
            <a:srcRect l="7146" r="7146"/>
            <a:stretch>
              <a:fillRect/>
            </a:stretch>
          </p:blipFill>
          <p:spPr>
            <a:xfrm>
              <a:off x="0" y="0"/>
              <a:ext cx="10985500" cy="92905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95" name="Rectangle"/>
            <p:cNvSpPr/>
            <p:nvPr/>
          </p:nvSpPr>
          <p:spPr>
            <a:xfrm>
              <a:off x="0" y="9366746"/>
              <a:ext cx="10985500" cy="5121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76200" tIns="76200" rIns="76200" bIns="76200" numCol="1" anchor="t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pPr>
              <a:endParaRPr lang="en-GB" noProof="0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AA690A-AD88-54FE-A46D-FE49E6BF544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F162D1-10FB-A94C-B1EE-780141F7E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HUGS 2025</a:t>
            </a:r>
            <a:endParaRPr lang="en-US" dirty="0"/>
          </a:p>
        </p:txBody>
      </p: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751205">
              <a:defRPr sz="7280"/>
            </a:pPr>
            <a:endParaRPr lang="en-GB" noProof="0" dirty="0"/>
          </a:p>
        </p:txBody>
      </p:sp>
      <p:sp>
        <p:nvSpPr>
          <p:cNvPr id="699" name="HCal fact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lang="en-GB" noProof="0" dirty="0" err="1"/>
              <a:t>HCal</a:t>
            </a:r>
            <a:r>
              <a:rPr lang="en-GB" noProof="0" dirty="0"/>
              <a:t> facts</a:t>
            </a:r>
          </a:p>
        </p:txBody>
      </p:sp>
      <p:sp>
        <p:nvSpPr>
          <p:cNvPr id="700" name="Both ADC and TDC are used to record HCAL data (2 cable lines from front-end to back-end)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493776" indent="-493776" defTabSz="1975054">
              <a:spcBef>
                <a:spcPts val="3600"/>
              </a:spcBef>
              <a:defRPr sz="3888"/>
            </a:pPr>
            <a:r>
              <a:rPr lang="en-GB" noProof="0" dirty="0"/>
              <a:t>Both ADC and TDC are used to record HCAL data (2 cable lines from front-end to back-end)​</a:t>
            </a:r>
          </a:p>
          <a:p>
            <a:pPr marL="493776" indent="-493776" defTabSz="1975054">
              <a:spcBef>
                <a:spcPts val="3600"/>
              </a:spcBef>
              <a:defRPr sz="3888"/>
            </a:pPr>
            <a:r>
              <a:rPr lang="en-GB" noProof="0" dirty="0"/>
              <a:t>Front-End (</a:t>
            </a:r>
            <a:r>
              <a:rPr lang="en-GB" noProof="0" dirty="0" err="1"/>
              <a:t>HCal</a:t>
            </a:r>
            <a:r>
              <a:rPr lang="en-GB" noProof="0" dirty="0"/>
              <a:t> upper platform) ​</a:t>
            </a:r>
          </a:p>
          <a:p>
            <a:pPr marL="493776" indent="-493776" defTabSz="1975054">
              <a:spcBef>
                <a:spcPts val="3600"/>
              </a:spcBef>
              <a:defRPr sz="3888"/>
            </a:pPr>
            <a:r>
              <a:rPr lang="en-GB" noProof="0" dirty="0"/>
              <a:t>10 x amplifier, </a:t>
            </a:r>
            <a:r>
              <a:rPr lang="en-GB" noProof="0" dirty="0" err="1"/>
              <a:t>fADC</a:t>
            </a:r>
            <a:r>
              <a:rPr lang="en-GB" noProof="0" dirty="0"/>
              <a:t> patch panel, TDC split panel​</a:t>
            </a:r>
          </a:p>
          <a:p>
            <a:pPr marL="493776" indent="-493776" defTabSz="1975054">
              <a:spcBef>
                <a:spcPts val="3600"/>
              </a:spcBef>
              <a:defRPr sz="3888"/>
            </a:pPr>
            <a:r>
              <a:rPr lang="en-GB" noProof="0" dirty="0"/>
              <a:t>TDC discriminator ​</a:t>
            </a:r>
          </a:p>
          <a:p>
            <a:pPr marL="493776" indent="-493776" defTabSz="1975054">
              <a:spcBef>
                <a:spcPts val="3600"/>
              </a:spcBef>
              <a:defRPr sz="3888"/>
            </a:pPr>
            <a:r>
              <a:rPr lang="en-GB" noProof="0" dirty="0"/>
              <a:t>Summing modules (4x4 and then 8x8), Sum trigger discriminator​</a:t>
            </a:r>
          </a:p>
          <a:p>
            <a:pPr marL="493776" indent="-493776" defTabSz="1975054">
              <a:spcBef>
                <a:spcPts val="3600"/>
              </a:spcBef>
              <a:defRPr sz="3888"/>
            </a:pPr>
            <a:endParaRPr lang="en-GB" noProof="0" dirty="0"/>
          </a:p>
          <a:p>
            <a:pPr marL="493776" indent="-493776" defTabSz="1975054">
              <a:spcBef>
                <a:spcPts val="3600"/>
              </a:spcBef>
              <a:defRPr sz="3888"/>
            </a:pPr>
            <a:r>
              <a:rPr lang="en-GB" noProof="0" dirty="0"/>
              <a:t>Back-End (DAQ bunker)​</a:t>
            </a:r>
          </a:p>
          <a:p>
            <a:pPr marL="493776" indent="-493776" defTabSz="1975054">
              <a:spcBef>
                <a:spcPts val="3600"/>
              </a:spcBef>
              <a:defRPr sz="3888"/>
            </a:pPr>
            <a:r>
              <a:rPr lang="en-GB" noProof="0" dirty="0" err="1"/>
              <a:t>fADC</a:t>
            </a:r>
            <a:r>
              <a:rPr lang="en-GB" noProof="0" dirty="0"/>
              <a:t> patch panel, </a:t>
            </a:r>
            <a:r>
              <a:rPr lang="en-GB" noProof="0" dirty="0" err="1"/>
              <a:t>fADC</a:t>
            </a:r>
            <a:r>
              <a:rPr lang="en-GB" noProof="0" dirty="0"/>
              <a:t> 250 in VXS crate​</a:t>
            </a:r>
          </a:p>
          <a:p>
            <a:pPr marL="493776" indent="-493776" defTabSz="1975054">
              <a:spcBef>
                <a:spcPts val="3600"/>
              </a:spcBef>
              <a:defRPr sz="3888"/>
            </a:pPr>
            <a:r>
              <a:rPr lang="en-GB" noProof="0" dirty="0"/>
              <a:t>TDC discriminator, f1TDC in VXS crate​</a:t>
            </a:r>
          </a:p>
        </p:txBody>
      </p:sp>
      <p:pic>
        <p:nvPicPr>
          <p:cNvPr id="702" name="GLA_logo-white.png" descr="GLA_logo-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577F44-8485-D49C-DDBD-7D25AE2FAB5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9AC35D-9ADF-737C-1A66-299B74A2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HUGS 2025</a:t>
            </a:r>
            <a:endParaRPr lang="en-US" dirty="0"/>
          </a:p>
        </p:txBody>
      </p:sp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F8B96-82F4-A2B5-9EA3-9F6A7DD2B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5282D-0C5D-3F46-793E-C8D0B155A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73469" y="12906007"/>
            <a:ext cx="5610810" cy="730250"/>
          </a:xfrm>
        </p:spPr>
        <p:txBody>
          <a:bodyPr anchor="ctr">
            <a:normAutofit/>
          </a:bodyPr>
          <a:lstStyle/>
          <a:p>
            <a:pPr defTabSz="182880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kern="1200">
                <a:solidFill>
                  <a:srgbClr val="003865"/>
                </a:solidFill>
                <a:latin typeface="Neue Haas Grotesk Text Pro"/>
              </a:rPr>
              <a:t>Andrew Cheyne - HUGS 2025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7C8E8E-189D-5B6B-0BB4-A19CD4733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902" y="-3"/>
            <a:ext cx="18570872" cy="1425038"/>
          </a:xfrm>
        </p:spPr>
        <p:txBody>
          <a:bodyPr anchor="ctr">
            <a:normAutofit/>
          </a:bodyPr>
          <a:lstStyle/>
          <a:p>
            <a:r>
              <a:rPr lang="en-GB" err="1"/>
              <a:t>BBCal</a:t>
            </a:r>
            <a:r>
              <a:rPr lang="en-GB"/>
              <a:t> energy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BC7ED4C-9152-B304-D5EA-B69503C0BE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0364" y="2115474"/>
            <a:ext cx="7919424" cy="10100092"/>
          </a:xfrm>
        </p:spPr>
        <p:txBody>
          <a:bodyPr anchor="ctr">
            <a:normAutofit/>
          </a:bodyPr>
          <a:lstStyle/>
          <a:p>
            <a:r>
              <a:rPr lang="en-GB" sz="3600"/>
              <a:t>The change in calorimeter threshold during running can be seen in the E/p vs run number</a:t>
            </a:r>
          </a:p>
          <a:p>
            <a:pPr lvl="1"/>
            <a:r>
              <a:rPr lang="en-GB" sz="3200"/>
              <a:t>Run groups separated at these dates</a:t>
            </a:r>
          </a:p>
          <a:p>
            <a:r>
              <a:rPr lang="en-GB" sz="3600"/>
              <a:t>There also appears to be large changes when no changes are made</a:t>
            </a:r>
          </a:p>
          <a:p>
            <a:r>
              <a:rPr lang="en-GB" sz="3600"/>
              <a:t>This appears to be a beam current effect due to misaligned GEMs and other detectors.</a:t>
            </a:r>
          </a:p>
        </p:txBody>
      </p:sp>
      <p:pic>
        <p:nvPicPr>
          <p:cNvPr id="7" name="Content Placeholder 6" descr="A close-up of a graph&#10;&#10;AI-generated content may be incorrect.">
            <a:extLst>
              <a:ext uri="{FF2B5EF4-FFF2-40B4-BE49-F238E27FC236}">
                <a16:creationId xmlns:a16="http://schemas.microsoft.com/office/drawing/2014/main" id="{0130BCA6-9F7A-ECE0-C31B-96F7DED7C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7"/>
          <a:stretch/>
        </p:blipFill>
        <p:spPr>
          <a:xfrm>
            <a:off x="9425289" y="9513737"/>
            <a:ext cx="14083494" cy="2850394"/>
          </a:xfrm>
          <a:prstGeom prst="rect">
            <a:avLst/>
          </a:prstGeom>
          <a:noFill/>
        </p:spPr>
      </p:pic>
      <p:pic>
        <p:nvPicPr>
          <p:cNvPr id="9" name="Picture 8" descr="A graph with red dots&#10;&#10;AI-generated content may be incorrect.">
            <a:extLst>
              <a:ext uri="{FF2B5EF4-FFF2-40B4-BE49-F238E27FC236}">
                <a16:creationId xmlns:a16="http://schemas.microsoft.com/office/drawing/2014/main" id="{75A26D70-50B6-D131-13D1-52DC64D0F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462" y="1886678"/>
            <a:ext cx="11540336" cy="735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711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4C64B-70C0-1ADD-6ABE-5077EA0F8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6862EC-B3B1-ACC7-A0FA-C20DD6C46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73469" y="12906007"/>
            <a:ext cx="5610810" cy="730250"/>
          </a:xfrm>
        </p:spPr>
        <p:txBody>
          <a:bodyPr anchor="ctr">
            <a:normAutofit/>
          </a:bodyPr>
          <a:lstStyle/>
          <a:p>
            <a:pPr defTabSz="182880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kern="1200">
                <a:solidFill>
                  <a:srgbClr val="003865"/>
                </a:solidFill>
                <a:latin typeface="Neue Haas Grotesk Text Pro"/>
              </a:rPr>
              <a:t>Andrew Cheyne - HUGS 2025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7D3EB8-0AF8-FF75-039D-C48766AF1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902" y="-3"/>
            <a:ext cx="18570872" cy="1425038"/>
          </a:xfrm>
        </p:spPr>
        <p:txBody>
          <a:bodyPr anchor="ctr">
            <a:normAutofit/>
          </a:bodyPr>
          <a:lstStyle/>
          <a:p>
            <a:r>
              <a:rPr lang="en-GB"/>
              <a:t>BBCal energy calibrations results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F200B1-4AD0-0EE9-9239-A449D34592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4045" y="1977114"/>
            <a:ext cx="8389526" cy="10100092"/>
          </a:xfrm>
        </p:spPr>
        <p:txBody>
          <a:bodyPr anchor="ctr">
            <a:normAutofit/>
          </a:bodyPr>
          <a:lstStyle/>
          <a:p>
            <a:r>
              <a:rPr lang="en-GB" sz="4000"/>
              <a:t>Without optics calibration parameters, the improvement to E/p resolution is from around 10-&gt;7.5 %</a:t>
            </a:r>
          </a:p>
          <a:p>
            <a:r>
              <a:rPr lang="en-GB" sz="4000"/>
              <a:t>Values similar for all run groupings</a:t>
            </a:r>
          </a:p>
          <a:p>
            <a:r>
              <a:rPr lang="en-GB" sz="4000"/>
              <a:t>Similar to what was seen in previous experiments</a:t>
            </a:r>
          </a:p>
        </p:txBody>
      </p:sp>
      <p:pic>
        <p:nvPicPr>
          <p:cNvPr id="10" name="Content Placeholder 9" descr="A graph of a normal distribution&#10;&#10;AI-generated content may be incorrect.">
            <a:extLst>
              <a:ext uri="{FF2B5EF4-FFF2-40B4-BE49-F238E27FC236}">
                <a16:creationId xmlns:a16="http://schemas.microsoft.com/office/drawing/2014/main" id="{72E3D501-A75D-70FA-1EFE-870AAD546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8630" y="1692500"/>
            <a:ext cx="7054112" cy="8312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047C9E63-6604-EEB0-997F-94EC7EDA7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3" t="12954" r="23229" b="69044"/>
          <a:stretch/>
        </p:blipFill>
        <p:spPr>
          <a:xfrm>
            <a:off x="12449211" y="10591052"/>
            <a:ext cx="9632950" cy="1728512"/>
          </a:xfrm>
          <a:prstGeom prst="rect">
            <a:avLst/>
          </a:prstGeom>
          <a:ln w="38100" cap="sq">
            <a:solidFill>
              <a:srgbClr val="00355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73888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C3646-1D53-E55B-899D-EF3071264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Content Placeholder 1">
            <a:extLst>
              <a:ext uri="{FF2B5EF4-FFF2-40B4-BE49-F238E27FC236}">
                <a16:creationId xmlns:a16="http://schemas.microsoft.com/office/drawing/2014/main" id="{13456564-E3DF-61D0-D7EA-D936624F2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9600" y="3950565"/>
            <a:ext cx="10363200" cy="8955442"/>
          </a:xfrm>
        </p:spPr>
        <p:txBody>
          <a:bodyPr>
            <a:normAutofit/>
          </a:bodyPr>
          <a:lstStyle/>
          <a:p>
            <a:r>
              <a:rPr lang="en-GB" sz="3200"/>
              <a:t>Both arms have TDC timing information</a:t>
            </a:r>
          </a:p>
          <a:p>
            <a:r>
              <a:rPr lang="en-GB" sz="3200"/>
              <a:t>Ultimate goal is to do the full global minimisation of all parameters as discussed previously and shown here: </a:t>
            </a:r>
            <a:r>
              <a:rPr lang="en-GB" sz="3200">
                <a:solidFill>
                  <a:srgbClr val="000000"/>
                </a:solidFill>
              </a:rPr>
              <a:t>(</a:t>
            </a:r>
            <a:r>
              <a:rPr lang="en-GB" sz="3200" u="sng">
                <a:solidFill>
                  <a:srgbClr val="467886"/>
                </a:solidFill>
                <a:hlinkClick r:id="rId2"/>
              </a:rPr>
              <a:t>https://sbs.jlab.org/DocDB/0005/000540/001/PucketGENweekly_Mar14_2024.pdf</a:t>
            </a:r>
            <a:r>
              <a:rPr lang="en-GB" sz="3200">
                <a:solidFill>
                  <a:srgbClr val="000000"/>
                </a:solidFill>
              </a:rPr>
              <a:t>)</a:t>
            </a:r>
          </a:p>
          <a:p>
            <a:r>
              <a:rPr lang="en-GB" sz="3200" err="1"/>
              <a:t>Implemention</a:t>
            </a:r>
            <a:r>
              <a:rPr lang="en-GB" sz="3200"/>
              <a:t> described this week (ongoing):</a:t>
            </a:r>
          </a:p>
          <a:p>
            <a:pPr lvl="1"/>
            <a:r>
              <a:rPr lang="en-US" sz="2800"/>
              <a:t>https://sbs.jlab.org/DocDB/0006/000670/001/hodonotes.pdf</a:t>
            </a:r>
            <a:endParaRPr lang="en-GB" sz="2800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2C2FD2-C605-B701-4798-FE6E29725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73469" y="12906007"/>
            <a:ext cx="5610810" cy="730250"/>
          </a:xfrm>
        </p:spPr>
        <p:txBody>
          <a:bodyPr anchor="ctr">
            <a:normAutofit/>
          </a:bodyPr>
          <a:lstStyle/>
          <a:p>
            <a:pPr defTabSz="182880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kern="1200">
                <a:solidFill>
                  <a:srgbClr val="003865"/>
                </a:solidFill>
                <a:latin typeface="Neue Haas Grotesk Text Pro"/>
              </a:rPr>
              <a:t>Andrew Cheyne - HUGS 2025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D83B58-85EF-323F-DCDF-24B252202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902" y="-3"/>
            <a:ext cx="18570872" cy="1425038"/>
          </a:xfrm>
        </p:spPr>
        <p:txBody>
          <a:bodyPr anchor="ctr">
            <a:normAutofit/>
          </a:bodyPr>
          <a:lstStyle/>
          <a:p>
            <a:r>
              <a:rPr lang="en-GB"/>
              <a:t>TDC timing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92B9A0D8-12F6-E28A-BCA4-B4CD51526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2315" y="1788934"/>
            <a:ext cx="8998946" cy="1097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ADAF083D-6664-982A-2CC6-A83F4A1BE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710" y="10380477"/>
            <a:ext cx="13119624" cy="98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1262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2171-778D-83E4-A070-40E11C9F9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TDC timing problems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CB401F-4287-4137-53BE-F1AED12D40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3200"/>
              <a:t>1. Missing HCAL </a:t>
            </a:r>
            <a:r>
              <a:rPr lang="en-GB" sz="3200" err="1"/>
              <a:t>tdc</a:t>
            </a:r>
            <a:r>
              <a:rPr lang="en-GB" sz="3200"/>
              <a:t> information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6E22AD-F5A3-BA75-99E2-2227F97311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19203" y="6992486"/>
            <a:ext cx="10315574" cy="5618616"/>
          </a:xfrm>
        </p:spPr>
        <p:txBody>
          <a:bodyPr/>
          <a:lstStyle/>
          <a:p>
            <a:r>
              <a:rPr lang="en-GB"/>
              <a:t>Previous SBS experiments had a large number of missing TDC information (-1000 above)</a:t>
            </a:r>
          </a:p>
          <a:p>
            <a:r>
              <a:rPr lang="en-GB"/>
              <a:t>This was due to a TDC threshold being too high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EE6DF9-39DB-48E9-C84F-00B0B9B816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GB" sz="3200"/>
              <a:t>2. Trigger resolution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1146C-B994-D7AB-5D0A-C8A3B54069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3" y="6981838"/>
            <a:ext cx="10366378" cy="5618616"/>
          </a:xfrm>
        </p:spPr>
        <p:txBody>
          <a:bodyPr/>
          <a:lstStyle/>
          <a:p>
            <a:r>
              <a:rPr lang="en-GB"/>
              <a:t>Poor resolution trigger widens timing distribution when looking at a single time variable</a:t>
            </a:r>
          </a:p>
          <a:p>
            <a:r>
              <a:rPr lang="en-GB"/>
              <a:t>If you subtract two (shown above for horoscope bars) you subtract the wide reference and resolution improves to expected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1A5CD34-87BD-57AE-F3E7-439E3221D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lnSpc>
                <a:spcPct val="100000"/>
              </a:lnSpc>
              <a:spcBef>
                <a:spcPts val="0"/>
              </a:spcBef>
            </a:pPr>
            <a:r>
              <a:rPr lang="en-US" kern="1200">
                <a:solidFill>
                  <a:srgbClr val="003865"/>
                </a:solidFill>
                <a:latin typeface="Neue Haas Grotesk Text Pro"/>
              </a:rPr>
              <a:t>Andrew Cheyne - HUGS 2025</a:t>
            </a:r>
          </a:p>
        </p:txBody>
      </p:sp>
      <p:pic>
        <p:nvPicPr>
          <p:cNvPr id="8" name="Content Placeholder 5" descr="A group of graphs and diagrams&#10;&#10;AI-generated content may be incorrect.">
            <a:extLst>
              <a:ext uri="{FF2B5EF4-FFF2-40B4-BE49-F238E27FC236}">
                <a16:creationId xmlns:a16="http://schemas.microsoft.com/office/drawing/2014/main" id="{191605AF-7342-8A54-6877-109BB8B4B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8" t="-10" r="288" b="51020"/>
          <a:stretch/>
        </p:blipFill>
        <p:spPr>
          <a:xfrm>
            <a:off x="1219203" y="3443753"/>
            <a:ext cx="10315574" cy="3277082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 descr="A graph of a tall tower&#10;&#10;AI-generated content may be incorrect.">
            <a:extLst>
              <a:ext uri="{FF2B5EF4-FFF2-40B4-BE49-F238E27FC236}">
                <a16:creationId xmlns:a16="http://schemas.microsoft.com/office/drawing/2014/main" id="{6EE0F8ED-551A-ECC4-C838-877F7DB12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7816" y="3391054"/>
            <a:ext cx="10019548" cy="3285232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DEB58A-ED01-F344-F424-7C71CD482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436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44E601-4F09-AF00-B808-3EB6873A8282}"/>
              </a:ext>
            </a:extLst>
          </p:cNvPr>
          <p:cNvSpPr/>
          <p:nvPr/>
        </p:nvSpPr>
        <p:spPr>
          <a:xfrm>
            <a:off x="667633" y="5737860"/>
            <a:ext cx="11474773" cy="585724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solidFill>
              <a:srgbClr val="0070C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2" name="Motivation: Form Factors world dat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751205">
              <a:defRPr sz="7280"/>
            </a:pPr>
            <a:r>
              <a:rPr lang="en-GB" noProof="0" dirty="0"/>
              <a:t>Motivation: </a:t>
            </a:r>
            <a:r>
              <a:rPr lang="en-GB" sz="5460" b="0" noProof="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Form Factors world data</a:t>
            </a:r>
          </a:p>
        </p:txBody>
      </p:sp>
      <p:sp>
        <p:nvSpPr>
          <p:cNvPr id="253" name="Super BigBite Spectrometer (SBS) at Jefferson Lab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dirty="0"/>
              <a:t>Super </a:t>
            </a:r>
            <a:r>
              <a:rPr dirty="0" err="1"/>
              <a:t>BigBite</a:t>
            </a:r>
            <a:r>
              <a:rPr dirty="0"/>
              <a:t> Spectrometer (SBS) </a:t>
            </a:r>
            <a:r>
              <a:rPr lang="en-US" dirty="0"/>
              <a:t>in Hall A </a:t>
            </a:r>
            <a:r>
              <a:rPr dirty="0"/>
              <a:t>at Jefferson Lab</a:t>
            </a:r>
          </a:p>
        </p:txBody>
      </p:sp>
      <p:sp>
        <p:nvSpPr>
          <p:cNvPr id="254" name="Suite of experiments aiming to measure GMn, GEn, and GEp at high 4-momentum transfer (Q2)…"/>
          <p:cNvSpPr txBox="1">
            <a:spLocks noGrp="1"/>
          </p:cNvSpPr>
          <p:nvPr>
            <p:ph type="body" sz="half" idx="1"/>
          </p:nvPr>
        </p:nvSpPr>
        <p:spPr>
          <a:xfrm>
            <a:off x="667633" y="3131553"/>
            <a:ext cx="11468101" cy="6949708"/>
          </a:xfrm>
          <a:prstGeom prst="rect">
            <a:avLst/>
          </a:prstGeom>
        </p:spPr>
        <p:txBody>
          <a:bodyPr>
            <a:noAutofit/>
          </a:bodyPr>
          <a:lstStyle/>
          <a:p>
            <a:pPr marL="495300" indent="-495300">
              <a:defRPr sz="3900"/>
            </a:pPr>
            <a:r>
              <a:rPr lang="en-GB" dirty="0"/>
              <a:t>Suite of experiments aiming to measure </a:t>
            </a:r>
            <a:r>
              <a:rPr lang="en-GB" b="1" dirty="0" err="1"/>
              <a:t>GMn</a:t>
            </a:r>
            <a:r>
              <a:rPr lang="en-GB" dirty="0"/>
              <a:t>, </a:t>
            </a:r>
            <a:r>
              <a:rPr lang="en-GB" b="1" dirty="0" err="1"/>
              <a:t>GEn</a:t>
            </a:r>
            <a:r>
              <a:rPr lang="en-GB" dirty="0"/>
              <a:t>, and </a:t>
            </a:r>
            <a:r>
              <a:rPr lang="en-GB" b="1" dirty="0" err="1"/>
              <a:t>GEp</a:t>
            </a:r>
            <a:r>
              <a:rPr lang="en-GB" dirty="0"/>
              <a:t> at high 4-momentum transfer (Q</a:t>
            </a:r>
            <a:r>
              <a:rPr lang="en-GB" baseline="31999" dirty="0"/>
              <a:t>2</a:t>
            </a:r>
            <a:r>
              <a:rPr lang="en-GB" dirty="0"/>
              <a:t>)</a:t>
            </a:r>
          </a:p>
          <a:p>
            <a:pPr marL="495300" indent="-495300">
              <a:defRPr sz="3900"/>
            </a:pPr>
            <a:r>
              <a:rPr lang="en-GB" dirty="0"/>
              <a:t>A range of techniques for form factor extraction:</a:t>
            </a:r>
          </a:p>
          <a:p>
            <a:pPr marL="1104900" lvl="1" indent="-495300">
              <a:defRPr sz="3900"/>
            </a:pPr>
            <a:r>
              <a:rPr lang="en-GB" sz="3200" dirty="0" err="1"/>
              <a:t>GMn</a:t>
            </a:r>
            <a:r>
              <a:rPr lang="en-GB" sz="3200" dirty="0"/>
              <a:t> – cross-section ratio measurement </a:t>
            </a:r>
            <a:br>
              <a:rPr lang="en-GB" sz="3200" dirty="0"/>
            </a:br>
            <a:r>
              <a:rPr lang="en-GB" sz="2800" i="1" dirty="0"/>
              <a:t>(run completed)</a:t>
            </a:r>
          </a:p>
          <a:p>
            <a:pPr marL="1104900" lvl="1" indent="-495300">
              <a:defRPr sz="3900"/>
            </a:pPr>
            <a:r>
              <a:rPr lang="en-GB" sz="3200" dirty="0" err="1"/>
              <a:t>GEn</a:t>
            </a:r>
            <a:r>
              <a:rPr lang="en-GB" sz="3200" dirty="0"/>
              <a:t>-II – </a:t>
            </a:r>
            <a:r>
              <a:rPr lang="en-GB" sz="3200" u="sng" dirty="0"/>
              <a:t>polarised</a:t>
            </a:r>
            <a:r>
              <a:rPr lang="en-GB" sz="3200" dirty="0"/>
              <a:t> He3 target</a:t>
            </a:r>
            <a:br>
              <a:rPr lang="en-GB" sz="3200" dirty="0"/>
            </a:br>
            <a:r>
              <a:rPr lang="en-GB" sz="2800" i="1" dirty="0"/>
              <a:t>(run completed)</a:t>
            </a:r>
          </a:p>
          <a:p>
            <a:pPr marL="1104900" lvl="1" indent="-495300">
              <a:defRPr sz="3900" b="1"/>
            </a:pPr>
            <a:r>
              <a:rPr lang="en-GB" sz="3200" dirty="0" err="1"/>
              <a:t>GEn</a:t>
            </a:r>
            <a:r>
              <a:rPr lang="en-GB" sz="3200" dirty="0"/>
              <a:t>-RP – charge-exchange recoil </a:t>
            </a:r>
            <a:r>
              <a:rPr lang="en-GB" sz="3200" u="sng" dirty="0"/>
              <a:t>polarimetry</a:t>
            </a:r>
            <a:br>
              <a:rPr lang="en-GB" sz="3200" dirty="0"/>
            </a:br>
            <a:r>
              <a:rPr lang="en-GB" sz="2800" i="1" dirty="0"/>
              <a:t>(run completed)</a:t>
            </a:r>
          </a:p>
          <a:p>
            <a:pPr marL="1104900" lvl="1" indent="-495300">
              <a:defRPr sz="3900"/>
            </a:pPr>
            <a:r>
              <a:rPr lang="en-GB" sz="3200" dirty="0" err="1"/>
              <a:t>GEp</a:t>
            </a:r>
            <a:r>
              <a:rPr lang="en-GB" sz="3200" dirty="0"/>
              <a:t>-V – recoil </a:t>
            </a:r>
            <a:r>
              <a:rPr lang="en-GB" sz="3200" u="sng" dirty="0"/>
              <a:t>polarimetry</a:t>
            </a:r>
            <a:r>
              <a:rPr lang="en-GB" sz="3200" dirty="0"/>
              <a:t> </a:t>
            </a:r>
            <a:br>
              <a:rPr lang="en-GB" sz="3200" dirty="0"/>
            </a:br>
            <a:r>
              <a:rPr lang="en-GB" sz="2800" i="1" dirty="0"/>
              <a:t>(running now)</a:t>
            </a:r>
          </a:p>
        </p:txBody>
      </p:sp>
      <p:pic>
        <p:nvPicPr>
          <p:cNvPr id="256" name="GLA_logo-white.png" descr="GLA_logo-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9" name="Image Gallery"/>
          <p:cNvGrpSpPr/>
          <p:nvPr/>
        </p:nvGrpSpPr>
        <p:grpSpPr>
          <a:xfrm>
            <a:off x="12604594" y="3615422"/>
            <a:ext cx="10658181" cy="9261068"/>
            <a:chOff x="0" y="586901"/>
            <a:chExt cx="10658180" cy="9261067"/>
          </a:xfrm>
        </p:grpSpPr>
        <p:pic>
          <p:nvPicPr>
            <p:cNvPr id="257" name="image15.png" descr="image15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586901"/>
              <a:ext cx="10658180" cy="77174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8" name="Current world Form Factor data. Red/Blue points marks SBS predicted.…"/>
            <p:cNvSpPr/>
            <p:nvPr/>
          </p:nvSpPr>
          <p:spPr>
            <a:xfrm>
              <a:off x="0" y="8967501"/>
              <a:ext cx="10658180" cy="880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pPr>
              <a:r>
                <a:t>Current world Form Factor data. Red/Blue points marks SBS predicted.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pPr>
              <a:r>
                <a:t>Credit: Andrew Puckett</a:t>
              </a:r>
            </a:p>
          </p:txBody>
        </p:sp>
      </p:grpSp>
      <p:sp>
        <p:nvSpPr>
          <p:cNvPr id="260" name="Explanation of"/>
          <p:cNvSpPr txBox="1"/>
          <p:nvPr/>
        </p:nvSpPr>
        <p:spPr>
          <a:xfrm>
            <a:off x="11216907" y="-2018392"/>
            <a:ext cx="4178504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D5D5D5"/>
                </a:solidFill>
              </a:defRPr>
            </a:lvl1pPr>
          </a:lstStyle>
          <a:p>
            <a:r>
              <a:t>Explanation of </a:t>
            </a:r>
          </a:p>
        </p:txBody>
      </p:sp>
      <p:sp>
        <p:nvSpPr>
          <p:cNvPr id="261" name="Rectangle"/>
          <p:cNvSpPr/>
          <p:nvPr/>
        </p:nvSpPr>
        <p:spPr>
          <a:xfrm>
            <a:off x="12446000" y="3517900"/>
            <a:ext cx="11760200" cy="3949700"/>
          </a:xfrm>
          <a:prstGeom prst="rect">
            <a:avLst/>
          </a:prstGeom>
          <a:ln w="63500">
            <a:solidFill>
              <a:schemeClr val="accent5">
                <a:lumOff val="-29866"/>
                <a:alpha val="2100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262" name="Rectangle"/>
          <p:cNvSpPr/>
          <p:nvPr/>
        </p:nvSpPr>
        <p:spPr>
          <a:xfrm>
            <a:off x="12446000" y="7531100"/>
            <a:ext cx="11760200" cy="4064000"/>
          </a:xfrm>
          <a:prstGeom prst="rect">
            <a:avLst/>
          </a:prstGeom>
          <a:ln w="63500">
            <a:solidFill>
              <a:schemeClr val="accent1">
                <a:lumOff val="-13575"/>
                <a:alpha val="2100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263" name="Rectangle"/>
          <p:cNvSpPr/>
          <p:nvPr/>
        </p:nvSpPr>
        <p:spPr>
          <a:xfrm>
            <a:off x="12446000" y="3492500"/>
            <a:ext cx="5384800" cy="8026400"/>
          </a:xfrm>
          <a:prstGeom prst="rect">
            <a:avLst/>
          </a:prstGeom>
          <a:solidFill>
            <a:srgbClr val="D5D5D5">
              <a:alpha val="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264" name="Rectangle"/>
          <p:cNvSpPr/>
          <p:nvPr/>
        </p:nvSpPr>
        <p:spPr>
          <a:xfrm>
            <a:off x="17945100" y="2882900"/>
            <a:ext cx="5283200" cy="8483600"/>
          </a:xfrm>
          <a:prstGeom prst="rect">
            <a:avLst/>
          </a:prstGeom>
          <a:ln w="12700">
            <a:solidFill>
              <a:srgbClr val="000000">
                <a:alpha val="17000"/>
              </a:srgbClr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265" name="Rectangle"/>
          <p:cNvSpPr/>
          <p:nvPr/>
        </p:nvSpPr>
        <p:spPr>
          <a:xfrm>
            <a:off x="12547600" y="2882900"/>
            <a:ext cx="5270500" cy="8483600"/>
          </a:xfrm>
          <a:prstGeom prst="rect">
            <a:avLst/>
          </a:prstGeom>
          <a:ln w="12700">
            <a:solidFill>
              <a:srgbClr val="000000">
                <a:alpha val="17000"/>
              </a:srgbClr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266" name="Proton"/>
          <p:cNvSpPr txBox="1"/>
          <p:nvPr/>
        </p:nvSpPr>
        <p:spPr>
          <a:xfrm rot="5400000">
            <a:off x="22707599" y="5234584"/>
            <a:ext cx="193212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r>
              <a:t>Proton</a:t>
            </a:r>
          </a:p>
        </p:txBody>
      </p:sp>
      <p:sp>
        <p:nvSpPr>
          <p:cNvPr id="267" name="Neutron"/>
          <p:cNvSpPr txBox="1"/>
          <p:nvPr/>
        </p:nvSpPr>
        <p:spPr>
          <a:xfrm rot="5400000">
            <a:off x="22500590" y="8908694"/>
            <a:ext cx="2293621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r>
              <a:t>Neutron</a:t>
            </a:r>
          </a:p>
        </p:txBody>
      </p:sp>
      <p:sp>
        <p:nvSpPr>
          <p:cNvPr id="268" name="GM"/>
          <p:cNvSpPr txBox="1"/>
          <p:nvPr/>
        </p:nvSpPr>
        <p:spPr>
          <a:xfrm>
            <a:off x="14743836" y="2784347"/>
            <a:ext cx="930962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G</a:t>
            </a:r>
            <a:r>
              <a:rPr baseline="-5999"/>
              <a:t>M</a:t>
            </a:r>
          </a:p>
        </p:txBody>
      </p:sp>
      <p:sp>
        <p:nvSpPr>
          <p:cNvPr id="269" name="GE"/>
          <p:cNvSpPr txBox="1"/>
          <p:nvPr/>
        </p:nvSpPr>
        <p:spPr>
          <a:xfrm>
            <a:off x="20129500" y="2783484"/>
            <a:ext cx="825297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G</a:t>
            </a:r>
            <a:r>
              <a:rPr baseline="-5999"/>
              <a:t>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1A21FA-9061-4028-B5F6-F890BBA6EBFB}"/>
              </a:ext>
            </a:extLst>
          </p:cNvPr>
          <p:cNvSpPr txBox="1"/>
          <p:nvPr/>
        </p:nvSpPr>
        <p:spPr>
          <a:xfrm>
            <a:off x="14334502" y="12914648"/>
            <a:ext cx="7683500" cy="3139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600" dirty="0"/>
              <a:t>Figure from “50 Years of QCD” (EPJ C, in press): https://arxiv.org/abs/2212.11107</a:t>
            </a:r>
            <a:endParaRPr lang="en-GB" sz="16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0F4C54E-F5F3-6FCA-5244-20EA6BF5B3C3}"/>
              </a:ext>
            </a:extLst>
          </p:cNvPr>
          <p:cNvGrpSpPr/>
          <p:nvPr/>
        </p:nvGrpSpPr>
        <p:grpSpPr>
          <a:xfrm>
            <a:off x="2739409" y="10048155"/>
            <a:ext cx="9653608" cy="3093889"/>
            <a:chOff x="2586459" y="10395889"/>
            <a:chExt cx="9653608" cy="3093889"/>
          </a:xfrm>
        </p:grpSpPr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2441D790-D804-9A7D-58B6-16AF044626F2}"/>
                </a:ext>
              </a:extLst>
            </p:cNvPr>
            <p:cNvSpPr/>
            <p:nvPr/>
          </p:nvSpPr>
          <p:spPr>
            <a:xfrm rot="15838004">
              <a:off x="1988206" y="12032002"/>
              <a:ext cx="1730572" cy="534065"/>
            </a:xfrm>
            <a:prstGeom prst="rightArrow">
              <a:avLst>
                <a:gd name="adj1" fmla="val 50000"/>
                <a:gd name="adj2" fmla="val 74271"/>
              </a:avLst>
            </a:prstGeom>
            <a:solidFill>
              <a:srgbClr val="00206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pic>
          <p:nvPicPr>
            <p:cNvPr id="7" name="Graphic 6" descr="Tennis with solid fill">
              <a:extLst>
                <a:ext uri="{FF2B5EF4-FFF2-40B4-BE49-F238E27FC236}">
                  <a16:creationId xmlns:a16="http://schemas.microsoft.com/office/drawing/2014/main" id="{A0FC78F4-3E66-B098-1325-CBE5BB70E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146178" y="10395889"/>
              <a:ext cx="3093889" cy="309388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1C13467-532F-80E4-257F-ED5D2A1A214B}"/>
                </a:ext>
              </a:extLst>
            </p:cNvPr>
            <p:cNvSpPr txBox="1"/>
            <p:nvPr/>
          </p:nvSpPr>
          <p:spPr>
            <a:xfrm>
              <a:off x="2802373" y="12535168"/>
              <a:ext cx="8855832" cy="646331"/>
            </a:xfrm>
            <a:prstGeom prst="rect">
              <a:avLst/>
            </a:prstGeom>
            <a:solidFill>
              <a:srgbClr val="00206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r>
                <a:rPr lang="en-GB" sz="4000" b="0" i="0" dirty="0">
                  <a:solidFill>
                    <a:srgbClr val="EFF5FF"/>
                  </a:solidFill>
                  <a:effectLst/>
                  <a:latin typeface="Liberation Sans"/>
                </a:rPr>
                <a:t>See Mahmoud </a:t>
              </a:r>
              <a:r>
                <a:rPr lang="en-GB" sz="4000" b="0" i="0" dirty="0" err="1">
                  <a:solidFill>
                    <a:srgbClr val="EFF5FF"/>
                  </a:solidFill>
                  <a:effectLst/>
                  <a:latin typeface="Liberation Sans"/>
                </a:rPr>
                <a:t>Gomina</a:t>
              </a:r>
              <a:r>
                <a:rPr lang="en-GB" sz="4000" b="0" i="0" dirty="0">
                  <a:solidFill>
                    <a:srgbClr val="EFF5FF"/>
                  </a:solidFill>
                  <a:effectLst/>
                  <a:latin typeface="Liberation Sans"/>
                </a:rPr>
                <a:t> talk Thu 10:15</a:t>
              </a:r>
              <a:endParaRPr lang="en-GB" sz="4000" dirty="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EF94D9-2F3A-A2DE-6A5A-55CF89D23D5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C3A555-E7F8-DE3A-9B3F-B670CE774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HUGS 2025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628A3-5213-CA2E-5525-AB06B9C77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8749A-6380-30E2-AAD8-4C702A821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Hadron arm timing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098550-F3A2-1722-BC4E-F3B2948E4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lnSpc>
                <a:spcPct val="100000"/>
              </a:lnSpc>
              <a:spcBef>
                <a:spcPts val="0"/>
              </a:spcBef>
            </a:pPr>
            <a:r>
              <a:rPr lang="en-US" kern="1200">
                <a:solidFill>
                  <a:srgbClr val="003865"/>
                </a:solidFill>
                <a:latin typeface="Neue Haas Grotesk Text Pro"/>
              </a:rPr>
              <a:t>Andrew Cheyne - HUGS 2025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8B3317E-D955-8609-ED90-9F279FE19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581" y="2300795"/>
            <a:ext cx="12841858" cy="9729454"/>
          </a:xfrm>
        </p:spPr>
        <p:txBody>
          <a:bodyPr/>
          <a:lstStyle/>
          <a:p>
            <a:pPr marL="0" indent="0" fontAlgn="base">
              <a:lnSpc>
                <a:spcPts val="2700"/>
              </a:lnSpc>
              <a:buNone/>
            </a:pPr>
            <a:r>
              <a:rPr lang="en-US" sz="3600">
                <a:latin typeface="Aptos" panose="020B0004020202020204" pitchFamily="34" charset="0"/>
              </a:rPr>
              <a:t>Both ADC and TDC are used to record HCAL data (2 cable lines from front-end to back-end)​</a:t>
            </a:r>
            <a:endParaRPr lang="en-US" b="0" i="0">
              <a:effectLst/>
              <a:latin typeface="Arial" panose="020B0604020202020204" pitchFamily="34" charset="0"/>
            </a:endParaRPr>
          </a:p>
          <a:p>
            <a:pPr marL="0" indent="0" fontAlgn="base">
              <a:lnSpc>
                <a:spcPts val="2700"/>
              </a:lnSpc>
              <a:buNone/>
            </a:pPr>
            <a:endParaRPr lang="en-GB" sz="3600">
              <a:latin typeface="Aptos" panose="020B0004020202020204" pitchFamily="34" charset="0"/>
            </a:endParaRPr>
          </a:p>
          <a:p>
            <a:pPr marL="0" indent="0" fontAlgn="base">
              <a:lnSpc>
                <a:spcPts val="2700"/>
              </a:lnSpc>
              <a:buNone/>
            </a:pPr>
            <a:r>
              <a:rPr lang="en-US" sz="3600">
                <a:latin typeface="Aptos" panose="020B0004020202020204" pitchFamily="34" charset="0"/>
              </a:rPr>
              <a:t>Front-End (</a:t>
            </a:r>
            <a:r>
              <a:rPr lang="en-US" sz="3600" err="1">
                <a:latin typeface="Aptos" panose="020B0004020202020204" pitchFamily="34" charset="0"/>
              </a:rPr>
              <a:t>hcal</a:t>
            </a:r>
            <a:r>
              <a:rPr lang="en-US" sz="3600">
                <a:latin typeface="Aptos" panose="020B0004020202020204" pitchFamily="34" charset="0"/>
              </a:rPr>
              <a:t> upper platform) ​</a:t>
            </a:r>
            <a:endParaRPr lang="en-US" b="0" i="0">
              <a:effectLst/>
              <a:latin typeface="Arial" panose="020B0604020202020204" pitchFamily="34" charset="0"/>
            </a:endParaRPr>
          </a:p>
          <a:p>
            <a:pPr fontAlgn="base">
              <a:lnSpc>
                <a:spcPts val="2700"/>
              </a:lnSpc>
            </a:pPr>
            <a:r>
              <a:rPr lang="en-US" sz="3600">
                <a:latin typeface="Aptos" panose="020B0004020202020204" pitchFamily="34" charset="0"/>
              </a:rPr>
              <a:t>10 x amplifier, </a:t>
            </a:r>
            <a:r>
              <a:rPr lang="en-US" sz="3600" err="1">
                <a:latin typeface="Aptos" panose="020B0004020202020204" pitchFamily="34" charset="0"/>
              </a:rPr>
              <a:t>fADC</a:t>
            </a:r>
            <a:r>
              <a:rPr lang="en-US" sz="3600">
                <a:latin typeface="Aptos" panose="020B0004020202020204" pitchFamily="34" charset="0"/>
              </a:rPr>
              <a:t> patch panel, TDC split panel​</a:t>
            </a:r>
            <a:endParaRPr lang="en-US" b="0" i="0">
              <a:effectLst/>
              <a:latin typeface="Arial" panose="020B0604020202020204" pitchFamily="34" charset="0"/>
            </a:endParaRPr>
          </a:p>
          <a:p>
            <a:pPr fontAlgn="base">
              <a:lnSpc>
                <a:spcPts val="2700"/>
              </a:lnSpc>
            </a:pPr>
            <a:r>
              <a:rPr lang="en-US" sz="3600">
                <a:latin typeface="Aptos" panose="020B0004020202020204" pitchFamily="34" charset="0"/>
              </a:rPr>
              <a:t>TDC discriminator ​</a:t>
            </a:r>
            <a:endParaRPr lang="en-US" b="0" i="0">
              <a:effectLst/>
              <a:latin typeface="Arial" panose="020B0604020202020204" pitchFamily="34" charset="0"/>
            </a:endParaRPr>
          </a:p>
          <a:p>
            <a:pPr fontAlgn="base">
              <a:lnSpc>
                <a:spcPts val="2700"/>
              </a:lnSpc>
            </a:pPr>
            <a:r>
              <a:rPr lang="en-US" sz="3600">
                <a:latin typeface="Aptos" panose="020B0004020202020204" pitchFamily="34" charset="0"/>
              </a:rPr>
              <a:t>Summing modules (4x4 and then 8x8), Sum trigger discriminator​</a:t>
            </a:r>
            <a:endParaRPr lang="en-US" b="0" i="0">
              <a:effectLst/>
              <a:latin typeface="Arial" panose="020B0604020202020204" pitchFamily="34" charset="0"/>
            </a:endParaRPr>
          </a:p>
          <a:p>
            <a:pPr fontAlgn="base">
              <a:lnSpc>
                <a:spcPts val="2700"/>
              </a:lnSpc>
            </a:pPr>
            <a:endParaRPr lang="en-GB">
              <a:latin typeface="Arial" panose="020B0604020202020204" pitchFamily="34" charset="0"/>
            </a:endParaRPr>
          </a:p>
          <a:p>
            <a:pPr marL="0" indent="0" fontAlgn="base">
              <a:lnSpc>
                <a:spcPts val="2700"/>
              </a:lnSpc>
              <a:buNone/>
            </a:pPr>
            <a:r>
              <a:rPr lang="en-US" sz="3600">
                <a:latin typeface="Aptos" panose="020B0004020202020204" pitchFamily="34" charset="0"/>
              </a:rPr>
              <a:t>Back-End (DAQ bunker)​</a:t>
            </a:r>
            <a:endParaRPr lang="en-US" b="0" i="0">
              <a:effectLst/>
              <a:latin typeface="Arial" panose="020B0604020202020204" pitchFamily="34" charset="0"/>
            </a:endParaRPr>
          </a:p>
          <a:p>
            <a:pPr fontAlgn="base">
              <a:lnSpc>
                <a:spcPts val="2700"/>
              </a:lnSpc>
            </a:pPr>
            <a:r>
              <a:rPr lang="en-US" sz="3600" err="1">
                <a:latin typeface="Aptos" panose="020B0004020202020204" pitchFamily="34" charset="0"/>
              </a:rPr>
              <a:t>fADC</a:t>
            </a:r>
            <a:r>
              <a:rPr lang="en-US" sz="3600">
                <a:latin typeface="Aptos" panose="020B0004020202020204" pitchFamily="34" charset="0"/>
              </a:rPr>
              <a:t> patch panel, </a:t>
            </a:r>
            <a:r>
              <a:rPr lang="en-US" sz="3600" err="1">
                <a:latin typeface="Aptos" panose="020B0004020202020204" pitchFamily="34" charset="0"/>
              </a:rPr>
              <a:t>fADC</a:t>
            </a:r>
            <a:r>
              <a:rPr lang="en-US" sz="3600">
                <a:latin typeface="Aptos" panose="020B0004020202020204" pitchFamily="34" charset="0"/>
              </a:rPr>
              <a:t> 250 in VXS crate​</a:t>
            </a:r>
            <a:endParaRPr lang="en-US" b="0" i="0">
              <a:effectLst/>
              <a:latin typeface="Arial" panose="020B0604020202020204" pitchFamily="34" charset="0"/>
            </a:endParaRPr>
          </a:p>
          <a:p>
            <a:pPr fontAlgn="base">
              <a:lnSpc>
                <a:spcPts val="2700"/>
              </a:lnSpc>
            </a:pPr>
            <a:r>
              <a:rPr lang="en-US" sz="3600">
                <a:latin typeface="Aptos" panose="020B0004020202020204" pitchFamily="34" charset="0"/>
              </a:rPr>
              <a:t>TDC discriminator, f1TDC in VXS crate​</a:t>
            </a:r>
            <a:endParaRPr lang="en-US" b="0" i="0">
              <a:effectLst/>
              <a:latin typeface="Arial" panose="020B0604020202020204" pitchFamily="34" charset="0"/>
            </a:endParaRPr>
          </a:p>
          <a:p>
            <a:pPr fontAlgn="base">
              <a:lnSpc>
                <a:spcPts val="2700"/>
              </a:lnSpc>
            </a:pPr>
            <a:endParaRPr lang="en-GB">
              <a:latin typeface="Arial" panose="020B0604020202020204" pitchFamily="34" charset="0"/>
            </a:endParaRPr>
          </a:p>
          <a:p>
            <a:pPr marL="0" indent="0" fontAlgn="base">
              <a:lnSpc>
                <a:spcPts val="2700"/>
              </a:lnSpc>
              <a:buNone/>
            </a:pPr>
            <a:r>
              <a:rPr lang="en-US" sz="3600">
                <a:latin typeface="Aptos" panose="020B0004020202020204" pitchFamily="34" charset="0"/>
              </a:rPr>
              <a:t>Expectation​</a:t>
            </a:r>
            <a:endParaRPr lang="en-US" b="0" i="0">
              <a:effectLst/>
              <a:latin typeface="Arial" panose="020B0604020202020204" pitchFamily="34" charset="0"/>
            </a:endParaRPr>
          </a:p>
          <a:p>
            <a:pPr fontAlgn="base">
              <a:lnSpc>
                <a:spcPts val="2700"/>
              </a:lnSpc>
            </a:pPr>
            <a:r>
              <a:rPr lang="en-US" sz="3600" u="sng">
                <a:latin typeface="Aptos" panose="020B0004020202020204" pitchFamily="34" charset="0"/>
              </a:rPr>
              <a:t>Time resolution ~1 </a:t>
            </a:r>
            <a:r>
              <a:rPr lang="en-US" sz="3600" u="sng" err="1">
                <a:latin typeface="Aptos" panose="020B0004020202020204" pitchFamily="34" charset="0"/>
              </a:rPr>
              <a:t>ns</a:t>
            </a:r>
            <a:r>
              <a:rPr lang="en-US" sz="3600" u="sng">
                <a:latin typeface="Aptos" panose="020B0004020202020204" pitchFamily="34" charset="0"/>
              </a:rPr>
              <a:t>​</a:t>
            </a:r>
            <a:endParaRPr lang="en-US" b="0" i="0" u="sng">
              <a:effectLst/>
              <a:latin typeface="Arial" panose="020B0604020202020204" pitchFamily="34" charset="0"/>
            </a:endParaRPr>
          </a:p>
          <a:p>
            <a:pPr fontAlgn="base">
              <a:lnSpc>
                <a:spcPts val="2700"/>
              </a:lnSpc>
            </a:pPr>
            <a:r>
              <a:rPr lang="en-US" sz="3600">
                <a:latin typeface="Aptos" panose="020B0004020202020204" pitchFamily="34" charset="0"/>
              </a:rPr>
              <a:t>Energy resolution ~30%​</a:t>
            </a:r>
            <a:endParaRPr lang="en-US" b="0" i="0">
              <a:effectLst/>
              <a:latin typeface="Arial" panose="020B0604020202020204" pitchFamily="34" charset="0"/>
            </a:endParaRPr>
          </a:p>
          <a:p>
            <a:pPr fontAlgn="base">
              <a:lnSpc>
                <a:spcPts val="2700"/>
              </a:lnSpc>
            </a:pPr>
            <a:r>
              <a:rPr lang="en-US" sz="3600">
                <a:latin typeface="Aptos" panose="020B0004020202020204" pitchFamily="34" charset="0"/>
              </a:rPr>
              <a:t>Position resolution ~ 4cm​</a:t>
            </a:r>
            <a:endParaRPr lang="en-US" b="0" i="0"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A large machine on a blue platform&#10;&#10;Description automatically generated">
            <a:extLst>
              <a:ext uri="{FF2B5EF4-FFF2-40B4-BE49-F238E27FC236}">
                <a16:creationId xmlns:a16="http://schemas.microsoft.com/office/drawing/2014/main" id="{BA79256A-7784-B58F-C964-1EA1B5E205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10" t="1928" b="18676"/>
          <a:stretch/>
        </p:blipFill>
        <p:spPr>
          <a:xfrm>
            <a:off x="15605387" y="1821458"/>
            <a:ext cx="8262798" cy="8960124"/>
          </a:xfrm>
          <a:prstGeom prst="rect">
            <a:avLst/>
          </a:prstGeom>
        </p:spPr>
      </p:pic>
      <p:pic>
        <p:nvPicPr>
          <p:cNvPr id="7" name="Content Placeholder 7" descr="A bunch of black and red wires&#10;&#10;AI-generated content may be incorrect.">
            <a:extLst>
              <a:ext uri="{FF2B5EF4-FFF2-40B4-BE49-F238E27FC236}">
                <a16:creationId xmlns:a16="http://schemas.microsoft.com/office/drawing/2014/main" id="{86D7C7E1-6279-1409-8260-EF03DFA073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" r="17288" b="29536"/>
          <a:stretch/>
        </p:blipFill>
        <p:spPr>
          <a:xfrm>
            <a:off x="15782802" y="9458556"/>
            <a:ext cx="7987408" cy="41777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42582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creenshot of a graph&#10;&#10;AI-generated content may be incorrect.">
            <a:extLst>
              <a:ext uri="{FF2B5EF4-FFF2-40B4-BE49-F238E27FC236}">
                <a16:creationId xmlns:a16="http://schemas.microsoft.com/office/drawing/2014/main" id="{B5B70639-B81B-AFB1-09E0-627C187BDD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880" y="1978027"/>
            <a:ext cx="10306492" cy="10099674"/>
          </a:xfrm>
        </p:spPr>
      </p:pic>
      <p:pic>
        <p:nvPicPr>
          <p:cNvPr id="6" name="Content Placeholder 5" descr="A group of graphs and diagrams&#10;&#10;AI-generated content may be incorrect.">
            <a:extLst>
              <a:ext uri="{FF2B5EF4-FFF2-40B4-BE49-F238E27FC236}">
                <a16:creationId xmlns:a16="http://schemas.microsoft.com/office/drawing/2014/main" id="{6A11FF5C-57B2-5A08-E7D0-6E1DEE8DE6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224" y="3475112"/>
            <a:ext cx="12349436" cy="7965384"/>
          </a:xfr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756EBF-F100-6199-CDCC-E2A714FD9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73469" y="12906007"/>
            <a:ext cx="5610810" cy="730250"/>
          </a:xfrm>
        </p:spPr>
        <p:txBody>
          <a:bodyPr anchor="ctr">
            <a:normAutofit/>
          </a:bodyPr>
          <a:lstStyle/>
          <a:p>
            <a:pPr defTabSz="182880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kern="1200">
                <a:solidFill>
                  <a:srgbClr val="003865"/>
                </a:solidFill>
                <a:latin typeface="Neue Haas Grotesk Text Pro"/>
              </a:rPr>
              <a:t>Andrew Cheyne - HUGS 2025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135038-86F4-32D3-9D70-246BAA059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902" y="-3"/>
            <a:ext cx="18570872" cy="1425038"/>
          </a:xfrm>
        </p:spPr>
        <p:txBody>
          <a:bodyPr anchor="ctr">
            <a:normAutofit/>
          </a:bodyPr>
          <a:lstStyle/>
          <a:p>
            <a:r>
              <a:rPr lang="en-GB"/>
              <a:t>TDC timing problems</a:t>
            </a:r>
          </a:p>
        </p:txBody>
      </p:sp>
    </p:spTree>
    <p:extLst>
      <p:ext uri="{BB962C8B-B14F-4D97-AF65-F5344CB8AC3E}">
        <p14:creationId xmlns:p14="http://schemas.microsoft.com/office/powerpoint/2010/main" val="39853248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5B535-4D07-BEDD-08C6-6CCFB31B2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Hadron arm timing – LH2 (elastic cuts)</a:t>
            </a:r>
          </a:p>
        </p:txBody>
      </p:sp>
      <p:pic>
        <p:nvPicPr>
          <p:cNvPr id="6" name="Content Placeholder 5" descr="A screenshot of a colorful chart&#10;&#10;AI-generated content may be incorrect.">
            <a:extLst>
              <a:ext uri="{FF2B5EF4-FFF2-40B4-BE49-F238E27FC236}">
                <a16:creationId xmlns:a16="http://schemas.microsoft.com/office/drawing/2014/main" id="{EA0B26D5-8729-58C7-BF67-AB2E3333EE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882" y="2257240"/>
            <a:ext cx="19466236" cy="97282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2880F7-7FC9-8CF8-E77A-648FD1EB4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lnSpc>
                <a:spcPct val="100000"/>
              </a:lnSpc>
              <a:spcBef>
                <a:spcPts val="0"/>
              </a:spcBef>
            </a:pPr>
            <a:r>
              <a:rPr lang="en-US" kern="1200">
                <a:solidFill>
                  <a:srgbClr val="003865"/>
                </a:solidFill>
                <a:latin typeface="Neue Haas Grotesk Text Pro"/>
              </a:rPr>
              <a:t>Andrew Cheyne - HUGS 2025</a:t>
            </a:r>
          </a:p>
        </p:txBody>
      </p:sp>
      <p:pic>
        <p:nvPicPr>
          <p:cNvPr id="10" name="Picture 9" descr="A graph of a diagram&#10;&#10;AI-generated content may be incorrect.">
            <a:extLst>
              <a:ext uri="{FF2B5EF4-FFF2-40B4-BE49-F238E27FC236}">
                <a16:creationId xmlns:a16="http://schemas.microsoft.com/office/drawing/2014/main" id="{6381EBEC-0511-C8F4-DB77-BAAF63BCA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5858" y="5017232"/>
            <a:ext cx="14233180" cy="96398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804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Calibrations: Tim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noProof="0" dirty="0"/>
              <a:t>Calibrations: Timing</a:t>
            </a:r>
          </a:p>
        </p:txBody>
      </p:sp>
      <p:sp>
        <p:nvSpPr>
          <p:cNvPr id="532" name="Timewalk correction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lang="en-GB" noProof="0" dirty="0" err="1"/>
              <a:t>Timewalk</a:t>
            </a:r>
            <a:r>
              <a:rPr lang="en-GB" noProof="0" dirty="0"/>
              <a:t> corrections</a:t>
            </a:r>
          </a:p>
        </p:txBody>
      </p:sp>
      <p:sp>
        <p:nvSpPr>
          <p:cNvPr id="533" name="Both the Hadron and Electron arms have a significant timewalk in their that needs corrections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noProof="0" dirty="0"/>
              <a:t>Both the Hadron and Electron arms have a significant </a:t>
            </a:r>
            <a:r>
              <a:rPr lang="en-GB" noProof="0" dirty="0" err="1"/>
              <a:t>timewalk</a:t>
            </a:r>
            <a:r>
              <a:rPr lang="en-GB" noProof="0" dirty="0"/>
              <a:t> in their that needs corrections</a:t>
            </a:r>
          </a:p>
        </p:txBody>
      </p:sp>
      <p:pic>
        <p:nvPicPr>
          <p:cNvPr id="535" name="GLA_logo-white.png" descr="GLA_logo-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536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1100" y="6653268"/>
            <a:ext cx="11137900" cy="6402332"/>
          </a:xfrm>
          <a:prstGeom prst="rect">
            <a:avLst/>
          </a:prstGeom>
          <a:ln w="12700">
            <a:miter lim="400000"/>
          </a:ln>
        </p:spPr>
      </p:pic>
      <p:pic>
        <p:nvPicPr>
          <p:cNvPr id="537" name="image.png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9500" y="2453754"/>
            <a:ext cx="5676900" cy="3856202"/>
          </a:xfrm>
          <a:prstGeom prst="rect">
            <a:avLst/>
          </a:prstGeom>
          <a:ln w="12700">
            <a:miter lim="400000"/>
          </a:ln>
        </p:spPr>
      </p:pic>
      <p:sp>
        <p:nvSpPr>
          <p:cNvPr id="538" name="Image from J. Hu, et al. Time Walk Measurements. CERN. https://indico.cern.ch/event/143033/contributions/"/>
          <p:cNvSpPr txBox="1"/>
          <p:nvPr/>
        </p:nvSpPr>
        <p:spPr>
          <a:xfrm>
            <a:off x="17653000" y="3025320"/>
            <a:ext cx="6122010" cy="578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15900" indent="-215900">
              <a:buSzPct val="123000"/>
              <a:buChar char="•"/>
              <a:defRPr sz="1700">
                <a:solidFill>
                  <a:srgbClr val="011D57"/>
                </a:solidFill>
              </a:defRPr>
            </a:pPr>
            <a:r>
              <a:rPr lang="en-GB" noProof="0" dirty="0"/>
              <a:t>Image from J. Hu, et al. Time Walk Measurements. CERN. </a:t>
            </a:r>
            <a:r>
              <a:rPr lang="en-GB" u="sng" noProof="0" dirty="0">
                <a:hlinkClick r:id="rId5"/>
              </a:rPr>
              <a:t>https://indico.cern.ch/event/143033/contributions/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1B21E5-1F2E-906F-43A1-0034935745E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63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FAF3DE-8E8B-FF27-2115-B23C414C1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HUGS 2025</a:t>
            </a:r>
            <a:endParaRPr lang="en-US" dirty="0"/>
          </a:p>
        </p:txBody>
      </p:sp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A5157-0C6D-4EB7-3DC6-A0F8D6249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0AF8B774-6492-92DD-A710-EB4C9522D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4045" y="2552553"/>
            <a:ext cx="9107678" cy="3362982"/>
          </a:xfrm>
        </p:spPr>
        <p:txBody>
          <a:bodyPr>
            <a:normAutofit/>
          </a:bodyPr>
          <a:lstStyle/>
          <a:p>
            <a:r>
              <a:rPr lang="en-US" sz="4000"/>
              <a:t>Significant walk effect in </a:t>
            </a:r>
            <a:r>
              <a:rPr lang="en-US" sz="4000" err="1"/>
              <a:t>Hcal</a:t>
            </a:r>
            <a:endParaRPr lang="en-US" sz="4000"/>
          </a:p>
          <a:p>
            <a:r>
              <a:rPr lang="en-US" sz="4000"/>
              <a:t>Filter for a single channel, extract fit parameters and correct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E9B28-1829-72BE-70B6-3484C4D78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73469" y="12906007"/>
            <a:ext cx="5610810" cy="730250"/>
          </a:xfrm>
        </p:spPr>
        <p:txBody>
          <a:bodyPr anchor="ctr">
            <a:normAutofit/>
          </a:bodyPr>
          <a:lstStyle/>
          <a:p>
            <a:pPr defTabSz="182880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kern="1200">
                <a:solidFill>
                  <a:srgbClr val="003865"/>
                </a:solidFill>
                <a:latin typeface="Neue Haas Grotesk Text Pro"/>
              </a:rPr>
              <a:t>Andrew Cheyne - HUGS 2025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A1F43A-D7C0-25B2-F057-9901EB5F5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902" y="-3"/>
            <a:ext cx="18570872" cy="1425038"/>
          </a:xfrm>
        </p:spPr>
        <p:txBody>
          <a:bodyPr anchor="ctr">
            <a:normAutofit/>
          </a:bodyPr>
          <a:lstStyle/>
          <a:p>
            <a:r>
              <a:rPr lang="en-GB" err="1"/>
              <a:t>Timewalk</a:t>
            </a:r>
            <a:r>
              <a:rPr lang="en-GB"/>
              <a:t> in </a:t>
            </a:r>
            <a:r>
              <a:rPr lang="en-GB" err="1"/>
              <a:t>HCal</a:t>
            </a:r>
            <a:endParaRPr lang="en-GB"/>
          </a:p>
        </p:txBody>
      </p:sp>
      <p:pic>
        <p:nvPicPr>
          <p:cNvPr id="9" name="Picture 8" descr="A graph of energy and energy&#10;&#10;AI-generated content may be incorrect.">
            <a:extLst>
              <a:ext uri="{FF2B5EF4-FFF2-40B4-BE49-F238E27FC236}">
                <a16:creationId xmlns:a16="http://schemas.microsoft.com/office/drawing/2014/main" id="{CCA60833-0928-D4CF-8533-50E814F05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392" y="4708512"/>
            <a:ext cx="8570729" cy="81032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9FDDDE-96B9-FA4D-2D5B-514F2DF02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528" y="6457524"/>
            <a:ext cx="6764660" cy="4605212"/>
          </a:xfrm>
          <a:prstGeom prst="rect">
            <a:avLst/>
          </a:prstGeom>
        </p:spPr>
      </p:pic>
      <p:pic>
        <p:nvPicPr>
          <p:cNvPr id="7" name="Content Placeholder 5" descr="A collage of graphs&#10;&#10;AI-generated content may be incorrect.">
            <a:extLst>
              <a:ext uri="{FF2B5EF4-FFF2-40B4-BE49-F238E27FC236}">
                <a16:creationId xmlns:a16="http://schemas.microsoft.com/office/drawing/2014/main" id="{6B885F9D-7D65-53A3-46A2-CCBD0FA611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5665820" y="1685026"/>
            <a:ext cx="8718180" cy="5012954"/>
          </a:xfrm>
          <a:prstGeom prst="rect">
            <a:avLst/>
          </a:prstGeom>
          <a:noFill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74B5DD9-098F-1EDE-B827-96D1E21E5007}"/>
              </a:ext>
            </a:extLst>
          </p:cNvPr>
          <p:cNvSpPr txBox="1"/>
          <p:nvPr/>
        </p:nvSpPr>
        <p:spPr>
          <a:xfrm>
            <a:off x="1391788" y="11338777"/>
            <a:ext cx="74596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800" hangingPunct="1">
              <a:lnSpc>
                <a:spcPct val="100000"/>
              </a:lnSpc>
              <a:spcBef>
                <a:spcPts val="0"/>
              </a:spcBef>
            </a:pPr>
            <a:r>
              <a:rPr lang="en-US" sz="2000" kern="1200">
                <a:solidFill>
                  <a:srgbClr val="003865"/>
                </a:solidFill>
                <a:latin typeface="Neue Haas Grotesk Text Pro"/>
              </a:rPr>
              <a:t>Image from J. Hu, et al. Time Walk Measurements. CERN. https://indico.cern.ch/event/143033/contributions/</a:t>
            </a:r>
            <a:endParaRPr lang="en-GB" sz="2000" kern="1200">
              <a:solidFill>
                <a:srgbClr val="003865"/>
              </a:solidFill>
              <a:latin typeface="Neue Haas Grotesk Text Pro"/>
            </a:endParaRPr>
          </a:p>
        </p:txBody>
      </p:sp>
    </p:spTree>
    <p:extLst>
      <p:ext uri="{BB962C8B-B14F-4D97-AF65-F5344CB8AC3E}">
        <p14:creationId xmlns:p14="http://schemas.microsoft.com/office/powerpoint/2010/main" val="335581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285B0-B1EB-5AD2-71CD-B42AADBD8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4EF32D10-F820-A45B-95FE-E65EEF645D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4045" y="1977114"/>
            <a:ext cx="8618606" cy="10100092"/>
          </a:xfrm>
        </p:spPr>
        <p:txBody>
          <a:bodyPr/>
          <a:lstStyle/>
          <a:p>
            <a:r>
              <a:rPr lang="en-US"/>
              <a:t>2.58 -&gt; 1.4 ns resolution after </a:t>
            </a:r>
            <a:r>
              <a:rPr lang="en-US" err="1"/>
              <a:t>timewalk</a:t>
            </a:r>
            <a:r>
              <a:rPr lang="en-US"/>
              <a:t> on coincidence time</a:t>
            </a:r>
          </a:p>
          <a:p>
            <a:r>
              <a:rPr lang="en-US" err="1"/>
              <a:t>HCal</a:t>
            </a:r>
            <a:r>
              <a:rPr lang="en-US"/>
              <a:t> expected resolution ~1 ns</a:t>
            </a:r>
          </a:p>
          <a:p>
            <a:r>
              <a:rPr lang="en-US"/>
              <a:t>Unexplained bump at -40 ns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Not a rigorous treatment, just to understand the </a:t>
            </a:r>
            <a:r>
              <a:rPr lang="en-US" err="1"/>
              <a:t>timwalk</a:t>
            </a:r>
            <a:r>
              <a:rPr lang="en-US"/>
              <a:t> contribution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1F729-B646-0EBB-B3A0-D4A398BF6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73469" y="12906007"/>
            <a:ext cx="5610810" cy="730250"/>
          </a:xfrm>
        </p:spPr>
        <p:txBody>
          <a:bodyPr anchor="ctr">
            <a:normAutofit/>
          </a:bodyPr>
          <a:lstStyle/>
          <a:p>
            <a:pPr defTabSz="182880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kern="1200">
                <a:solidFill>
                  <a:srgbClr val="003865"/>
                </a:solidFill>
                <a:latin typeface="Neue Haas Grotesk Text Pro"/>
              </a:rPr>
              <a:t>Andrew Cheyne - HUGS 2025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A7B18D-9BB0-031D-420B-FE1F68ED3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902" y="-3"/>
            <a:ext cx="18570872" cy="1425038"/>
          </a:xfrm>
        </p:spPr>
        <p:txBody>
          <a:bodyPr anchor="ctr">
            <a:normAutofit/>
          </a:bodyPr>
          <a:lstStyle/>
          <a:p>
            <a:r>
              <a:rPr lang="en-GB" err="1"/>
              <a:t>Timewalk</a:t>
            </a:r>
            <a:r>
              <a:rPr lang="en-GB"/>
              <a:t> in </a:t>
            </a:r>
            <a:r>
              <a:rPr lang="en-GB" err="1"/>
              <a:t>HCal</a:t>
            </a:r>
            <a:endParaRPr lang="en-GB"/>
          </a:p>
        </p:txBody>
      </p:sp>
      <p:pic>
        <p:nvPicPr>
          <p:cNvPr id="3" name="Picture Placeholder 11" descr="A graph of a normalized curve&#10;&#10;AI-generated content may be incorrect.">
            <a:extLst>
              <a:ext uri="{FF2B5EF4-FFF2-40B4-BE49-F238E27FC236}">
                <a16:creationId xmlns:a16="http://schemas.microsoft.com/office/drawing/2014/main" id="{723F0AD1-4F21-5D05-9D94-33EC00D61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1" y="3090978"/>
            <a:ext cx="12993522" cy="74712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41360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53C4E-C6CF-2B2B-FBEC-B3F35E791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HCal</a:t>
            </a:r>
            <a:r>
              <a:rPr lang="en-GB" dirty="0"/>
              <a:t> TDC calibrations</a:t>
            </a:r>
            <a:endParaRPr lang="en-GB" b="0" dirty="0">
              <a:solidFill>
                <a:srgbClr val="000000"/>
              </a:solidFill>
            </a:endParaRPr>
          </a:p>
        </p:txBody>
      </p:sp>
      <p:pic>
        <p:nvPicPr>
          <p:cNvPr id="5" name="Content Placeholder 4" descr="A graph of a cluster&#10;&#10;AI-generated content may be incorrect.">
            <a:extLst>
              <a:ext uri="{FF2B5EF4-FFF2-40B4-BE49-F238E27FC236}">
                <a16:creationId xmlns:a16="http://schemas.microsoft.com/office/drawing/2014/main" id="{8AFC426C-38F7-595E-DED7-75963C4280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6176" y="3424894"/>
            <a:ext cx="8773056" cy="632296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7F811D-BCD0-6443-6ED0-B11BE5515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lnSpc>
                <a:spcPct val="100000"/>
              </a:lnSpc>
              <a:spcBef>
                <a:spcPts val="0"/>
              </a:spcBef>
            </a:pPr>
            <a:r>
              <a:rPr lang="en-US" kern="1200">
                <a:solidFill>
                  <a:srgbClr val="003865"/>
                </a:solidFill>
                <a:latin typeface="Neue Haas Grotesk Text Pro"/>
              </a:rPr>
              <a:t>Andrew Cheyne - HUGS 2025</a:t>
            </a:r>
            <a:endParaRPr lang="en-US" kern="1200" dirty="0">
              <a:solidFill>
                <a:srgbClr val="003865"/>
              </a:solidFill>
              <a:latin typeface="Neue Haas Grotesk Text Pr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9A9D10-CA76-625A-AD9B-20A395D8BBE3}"/>
              </a:ext>
            </a:extLst>
          </p:cNvPr>
          <p:cNvSpPr txBox="1"/>
          <p:nvPr/>
        </p:nvSpPr>
        <p:spPr>
          <a:xfrm>
            <a:off x="770466" y="10866966"/>
            <a:ext cx="12196232" cy="16619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82880" tIns="91440" rIns="182880" bIns="9144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828800" hangingPunct="1">
              <a:lnSpc>
                <a:spcPct val="100000"/>
              </a:lnSpc>
              <a:spcBef>
                <a:spcPts val="0"/>
              </a:spcBef>
            </a:pPr>
            <a:r>
              <a:rPr lang="en-US" sz="2400" kern="1200" dirty="0">
                <a:solidFill>
                  <a:srgbClr val="003865"/>
                </a:solidFill>
                <a:latin typeface="Neue Haas Grotesk Text Pro"/>
              </a:rPr>
              <a:t>hcal_clus_size2 &gt; 1: pass=713149 all=844438 -- eff=84.45 % cumulative eff=7.30 % </a:t>
            </a:r>
          </a:p>
          <a:p>
            <a:pPr defTabSz="1828800" hangingPunct="1">
              <a:lnSpc>
                <a:spcPct val="100000"/>
              </a:lnSpc>
              <a:spcBef>
                <a:spcPts val="0"/>
              </a:spcBef>
            </a:pPr>
            <a:endParaRPr lang="en-US" sz="2400" kern="1200" dirty="0">
              <a:solidFill>
                <a:srgbClr val="003865"/>
              </a:solidFill>
              <a:latin typeface="Neue Haas Grotesk Text Pro"/>
            </a:endParaRPr>
          </a:p>
          <a:p>
            <a:pPr defTabSz="1828800" hangingPunct="1">
              <a:lnSpc>
                <a:spcPct val="100000"/>
              </a:lnSpc>
              <a:spcBef>
                <a:spcPts val="0"/>
              </a:spcBef>
            </a:pPr>
            <a:r>
              <a:rPr lang="en-US" sz="2400" kern="1200" dirty="0">
                <a:solidFill>
                  <a:srgbClr val="003865"/>
                </a:solidFill>
                <a:latin typeface="Neue Haas Grotesk Text Pro"/>
              </a:rPr>
              <a:t>Time cut_1: pass=677507 all=713149 -- eff=95.00 % cumulative eff=6.94 % </a:t>
            </a:r>
          </a:p>
          <a:p>
            <a:pPr defTabSz="1828800" hangingPunct="1">
              <a:lnSpc>
                <a:spcPct val="100000"/>
              </a:lnSpc>
              <a:spcBef>
                <a:spcPts val="0"/>
              </a:spcBef>
            </a:pPr>
            <a:r>
              <a:rPr lang="en-US" sz="2400" kern="1200" dirty="0">
                <a:solidFill>
                  <a:srgbClr val="003865"/>
                </a:solidFill>
                <a:latin typeface="Neue Haas Grotesk Text Pro"/>
              </a:rPr>
              <a:t>Time cut_2: pass=474933 all=677507 -- eff=70.10 % cumulative eff=4.86 %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79DB61-0D00-5117-F9CA-D376E9BB36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2810" r="139" b="-143"/>
          <a:stretch/>
        </p:blipFill>
        <p:spPr>
          <a:xfrm>
            <a:off x="10214947" y="1699846"/>
            <a:ext cx="13547518" cy="896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299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7885F-53AA-56C9-37B8-CD77D941E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F3A14-0AEB-875B-F1B8-8858E6D8A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HCal</a:t>
            </a:r>
            <a:r>
              <a:rPr lang="en-GB" dirty="0"/>
              <a:t> TDC calibrations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84EDE3-0BFA-DF15-42A0-0F8A568CD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lnSpc>
                <a:spcPct val="100000"/>
              </a:lnSpc>
              <a:spcBef>
                <a:spcPts val="0"/>
              </a:spcBef>
            </a:pPr>
            <a:r>
              <a:rPr lang="en-US" kern="1200">
                <a:solidFill>
                  <a:srgbClr val="003865"/>
                </a:solidFill>
                <a:latin typeface="Neue Haas Grotesk Text Pro"/>
              </a:rPr>
              <a:t>Andrew Cheyne - HUGS 2025</a:t>
            </a:r>
            <a:endParaRPr lang="en-US" kern="1200" dirty="0">
              <a:solidFill>
                <a:srgbClr val="003865"/>
              </a:solidFill>
              <a:latin typeface="Neue Haas Grotesk Text Pro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BE6912-EA74-7D71-14CB-A2132896F0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6767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9C3C5-FCFE-4BC7-B96D-0C9A75176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Electron arm timing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6DB2C-0CDE-14AD-1AF7-C8213A329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582" y="2300795"/>
            <a:ext cx="7201008" cy="9729454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Timing hodoscope calibration procedure:</a:t>
            </a:r>
          </a:p>
          <a:p>
            <a:r>
              <a:rPr lang="en-GB" err="1"/>
              <a:t>Timewalk</a:t>
            </a:r>
            <a:endParaRPr lang="en-GB"/>
          </a:p>
          <a:p>
            <a:r>
              <a:rPr lang="en-GB"/>
              <a:t>Meantime align</a:t>
            </a:r>
          </a:p>
          <a:p>
            <a:r>
              <a:rPr lang="en-GB"/>
              <a:t>GEM track match</a:t>
            </a:r>
          </a:p>
          <a:p>
            <a:r>
              <a:rPr lang="en-GB"/>
              <a:t>Scintillation speed correction</a:t>
            </a:r>
          </a:p>
          <a:p>
            <a:r>
              <a:rPr lang="en-GB"/>
              <a:t>Time of Flight corrections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9D3B8A-206E-C30C-01E5-BD2FD10C1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lnSpc>
                <a:spcPct val="100000"/>
              </a:lnSpc>
              <a:spcBef>
                <a:spcPts val="0"/>
              </a:spcBef>
            </a:pPr>
            <a:r>
              <a:rPr lang="en-US" kern="1200">
                <a:solidFill>
                  <a:srgbClr val="003865"/>
                </a:solidFill>
                <a:latin typeface="Neue Haas Grotesk Text Pro"/>
              </a:rPr>
              <a:t>Andrew Cheyne - HUGS 2025</a:t>
            </a:r>
          </a:p>
        </p:txBody>
      </p:sp>
      <p:pic>
        <p:nvPicPr>
          <p:cNvPr id="5124" name="Picture 4" descr="A group of images of different colors&#10;&#10;AI-generated content may be incorrect.">
            <a:extLst>
              <a:ext uri="{FF2B5EF4-FFF2-40B4-BE49-F238E27FC236}">
                <a16:creationId xmlns:a16="http://schemas.microsoft.com/office/drawing/2014/main" id="{6643D752-DE91-0560-B473-B123E550AD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98"/>
          <a:stretch/>
        </p:blipFill>
        <p:spPr bwMode="auto">
          <a:xfrm>
            <a:off x="9073469" y="2300795"/>
            <a:ext cx="14483274" cy="623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 screenshot of a graph&#10;&#10;AI-generated content may be incorrect.">
            <a:extLst>
              <a:ext uri="{FF2B5EF4-FFF2-40B4-BE49-F238E27FC236}">
                <a16:creationId xmlns:a16="http://schemas.microsoft.com/office/drawing/2014/main" id="{643B6207-C566-272A-3220-C889E7F9D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5420" y="6116974"/>
            <a:ext cx="10103420" cy="71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EA753D18-D89E-148A-4DA6-F3F0B7E5D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638" y="7431520"/>
            <a:ext cx="16934724" cy="584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10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ED397-29F4-9894-95D9-AB277AF4B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267E8-2D65-6127-D8A8-30B795671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Electron arm timing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4EAB1-F47E-4A42-024B-8F2935AE8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3857" y="2290911"/>
            <a:ext cx="7017170" cy="5489894"/>
          </a:xfrm>
        </p:spPr>
        <p:txBody>
          <a:bodyPr/>
          <a:lstStyle/>
          <a:p>
            <a:r>
              <a:rPr lang="en-GB"/>
              <a:t>As mentioned there is a significant effect of the poor trigger resolution on the hodoscope</a:t>
            </a:r>
          </a:p>
          <a:p>
            <a:r>
              <a:rPr lang="en-GB"/>
              <a:t>Andrew Puckett P &amp; Gary Penman showed for </a:t>
            </a:r>
            <a:r>
              <a:rPr lang="en-GB" err="1"/>
              <a:t>GMn</a:t>
            </a:r>
            <a:r>
              <a:rPr lang="en-GB"/>
              <a:t> and </a:t>
            </a:r>
            <a:r>
              <a:rPr lang="en-GB" err="1"/>
              <a:t>GEn</a:t>
            </a:r>
            <a:r>
              <a:rPr lang="en-GB"/>
              <a:t> it is possible to observe the beam RF structure in the hodoscope</a:t>
            </a:r>
          </a:p>
          <a:p>
            <a:r>
              <a:rPr lang="en-GB"/>
              <a:t>Could be used instead of trigger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26C829-5194-66D9-6E09-67252D07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lnSpc>
                <a:spcPct val="100000"/>
              </a:lnSpc>
              <a:spcBef>
                <a:spcPts val="0"/>
              </a:spcBef>
            </a:pPr>
            <a:r>
              <a:rPr lang="en-US" kern="1200">
                <a:solidFill>
                  <a:srgbClr val="003865"/>
                </a:solidFill>
                <a:latin typeface="Neue Haas Grotesk Text Pro"/>
              </a:rPr>
              <a:t>Andrew Cheyne - HUGS 2025</a:t>
            </a:r>
          </a:p>
        </p:txBody>
      </p:sp>
      <p:pic>
        <p:nvPicPr>
          <p:cNvPr id="7172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66DAD1E-0EB0-44ED-0761-E3F1D5ABD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7944" y="3533879"/>
            <a:ext cx="12628064" cy="729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A diagram of a waveform&#10;&#10;AI-generated content may be incorrect.">
            <a:extLst>
              <a:ext uri="{FF2B5EF4-FFF2-40B4-BE49-F238E27FC236}">
                <a16:creationId xmlns:a16="http://schemas.microsoft.com/office/drawing/2014/main" id="{2E0DF106-BC14-69C4-4E14-67B02C10A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777" y="8646682"/>
            <a:ext cx="8834398" cy="381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lot credit to David Hamilton.">
            <a:extLst>
              <a:ext uri="{FF2B5EF4-FFF2-40B4-BE49-F238E27FC236}">
                <a16:creationId xmlns:a16="http://schemas.microsoft.com/office/drawing/2014/main" id="{D409AB6B-FE71-40EF-212C-F460159D232A}"/>
              </a:ext>
            </a:extLst>
          </p:cNvPr>
          <p:cNvSpPr/>
          <p:nvPr/>
        </p:nvSpPr>
        <p:spPr>
          <a:xfrm>
            <a:off x="12260901" y="11352864"/>
            <a:ext cx="10042149" cy="5121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6200" tIns="76200" rIns="76200" bIns="76200" numCol="1"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lvl1pPr>
          </a:lstStyle>
          <a:p>
            <a:r>
              <a:rPr lang="en-GB" noProof="0" dirty="0"/>
              <a:t>Figure credit to Andrew Puckett</a:t>
            </a:r>
          </a:p>
        </p:txBody>
      </p:sp>
    </p:spTree>
    <p:extLst>
      <p:ext uri="{BB962C8B-B14F-4D97-AF65-F5344CB8AC3E}">
        <p14:creationId xmlns:p14="http://schemas.microsoft.com/office/powerpoint/2010/main" val="1968682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5DD386-3FC7-4CF4-79F2-07D426DB26EB}"/>
              </a:ext>
            </a:extLst>
          </p:cNvPr>
          <p:cNvSpPr/>
          <p:nvPr/>
        </p:nvSpPr>
        <p:spPr>
          <a:xfrm>
            <a:off x="667633" y="5737860"/>
            <a:ext cx="11474773" cy="585724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solidFill>
              <a:srgbClr val="0070C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3" name="Motivation: Form Factors world dat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751205">
              <a:defRPr sz="7280"/>
            </a:pPr>
            <a:r>
              <a:rPr lang="en-GB" noProof="0" dirty="0"/>
              <a:t>Motivation: </a:t>
            </a:r>
            <a:r>
              <a:rPr lang="en-GB" sz="5460" b="0" noProof="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Form Factors world data</a:t>
            </a:r>
          </a:p>
        </p:txBody>
      </p:sp>
      <p:sp>
        <p:nvSpPr>
          <p:cNvPr id="274" name="Super BigBite Spectrometer (SBS) at Jefferson Lab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lang="en-GB" noProof="0" dirty="0"/>
              <a:t>Super </a:t>
            </a:r>
            <a:r>
              <a:rPr lang="en-GB" noProof="0" dirty="0" err="1"/>
              <a:t>BigBite</a:t>
            </a:r>
            <a:r>
              <a:rPr lang="en-GB" noProof="0" dirty="0"/>
              <a:t> Spectrometer (SBS) at Jefferson Lab</a:t>
            </a:r>
          </a:p>
        </p:txBody>
      </p:sp>
      <p:pic>
        <p:nvPicPr>
          <p:cNvPr id="277" name="GLA_logo-white.png" descr="GLA_logo-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Explanation of"/>
          <p:cNvSpPr txBox="1"/>
          <p:nvPr/>
        </p:nvSpPr>
        <p:spPr>
          <a:xfrm>
            <a:off x="11216907" y="-2018392"/>
            <a:ext cx="4178504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D5D5D5"/>
                </a:solidFill>
              </a:defRPr>
            </a:lvl1pPr>
          </a:lstStyle>
          <a:p>
            <a:r>
              <a:rPr lang="en-GB" noProof="0" dirty="0"/>
              <a:t>Explanation of </a:t>
            </a:r>
          </a:p>
        </p:txBody>
      </p:sp>
      <p:grpSp>
        <p:nvGrpSpPr>
          <p:cNvPr id="281" name="Image Gallery"/>
          <p:cNvGrpSpPr/>
          <p:nvPr/>
        </p:nvGrpSpPr>
        <p:grpSpPr>
          <a:xfrm>
            <a:off x="12604594" y="3543860"/>
            <a:ext cx="10658181" cy="8964330"/>
            <a:chOff x="0" y="515339"/>
            <a:chExt cx="10658180" cy="8964329"/>
          </a:xfrm>
        </p:grpSpPr>
        <p:pic>
          <p:nvPicPr>
            <p:cNvPr id="279" name="GenRP-datapoint(holly) (1).png" descr="GenRP-datapoint(holly) (1)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515339"/>
              <a:ext cx="10658180" cy="78606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0" name="Lack of GEn information at higher Q2"/>
            <p:cNvSpPr/>
            <p:nvPr/>
          </p:nvSpPr>
          <p:spPr>
            <a:xfrm>
              <a:off x="0" y="8967501"/>
              <a:ext cx="10658180" cy="5121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lvl1pPr>
            </a:lstStyle>
            <a:p>
              <a:r>
                <a:rPr lang="en-GB" noProof="0" dirty="0"/>
                <a:t>Lack of </a:t>
              </a:r>
              <a:r>
                <a:rPr lang="en-GB" noProof="0" dirty="0" err="1"/>
                <a:t>GEn</a:t>
              </a:r>
              <a:r>
                <a:rPr lang="en-GB" noProof="0" dirty="0"/>
                <a:t> information at higher Q2</a:t>
              </a:r>
            </a:p>
          </p:txBody>
        </p:sp>
      </p:grpSp>
      <p:sp>
        <p:nvSpPr>
          <p:cNvPr id="282" name="Rectangle"/>
          <p:cNvSpPr/>
          <p:nvPr/>
        </p:nvSpPr>
        <p:spPr>
          <a:xfrm>
            <a:off x="12446000" y="2908300"/>
            <a:ext cx="11760200" cy="8686800"/>
          </a:xfrm>
          <a:prstGeom prst="rect">
            <a:avLst/>
          </a:prstGeom>
          <a:ln w="63500">
            <a:solidFill>
              <a:schemeClr val="accent1">
                <a:lumOff val="-13575"/>
                <a:alpha val="2100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283" name="Neutron"/>
          <p:cNvSpPr txBox="1"/>
          <p:nvPr/>
        </p:nvSpPr>
        <p:spPr>
          <a:xfrm rot="5400000">
            <a:off x="22411690" y="6635394"/>
            <a:ext cx="2293621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r>
              <a:rPr lang="en-GB" noProof="0" dirty="0"/>
              <a:t>Neutron</a:t>
            </a:r>
          </a:p>
        </p:txBody>
      </p:sp>
      <p:sp>
        <p:nvSpPr>
          <p:cNvPr id="284" name="GE"/>
          <p:cNvSpPr txBox="1"/>
          <p:nvPr/>
        </p:nvSpPr>
        <p:spPr>
          <a:xfrm>
            <a:off x="17526000" y="2859684"/>
            <a:ext cx="825297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GB" noProof="0" dirty="0"/>
              <a:t>G</a:t>
            </a:r>
            <a:r>
              <a:rPr lang="en-GB" baseline="-5999" noProof="0" dirty="0"/>
              <a:t>E</a:t>
            </a:r>
          </a:p>
        </p:txBody>
      </p:sp>
      <p:sp>
        <p:nvSpPr>
          <p:cNvPr id="9" name="Suite of experiments aiming to measure GMn, GEn, and GEp at high 4-momentum transfer (Q2)…">
            <a:extLst>
              <a:ext uri="{FF2B5EF4-FFF2-40B4-BE49-F238E27FC236}">
                <a16:creationId xmlns:a16="http://schemas.microsoft.com/office/drawing/2014/main" id="{78B2A14E-2E54-F8ED-21D3-8A2B9FE5EEC1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667633" y="3131552"/>
            <a:ext cx="11468101" cy="9802713"/>
          </a:xfrm>
          <a:prstGeom prst="rect">
            <a:avLst/>
          </a:prstGeom>
        </p:spPr>
        <p:txBody>
          <a:bodyPr>
            <a:noAutofit/>
          </a:bodyPr>
          <a:lstStyle/>
          <a:p>
            <a:pPr marL="495300" indent="-495300">
              <a:defRPr sz="3900"/>
            </a:pPr>
            <a:r>
              <a:rPr lang="en-GB" dirty="0"/>
              <a:t>Suite of experiments aiming to measure </a:t>
            </a:r>
            <a:r>
              <a:rPr lang="en-GB" b="1" dirty="0" err="1"/>
              <a:t>GMn</a:t>
            </a:r>
            <a:r>
              <a:rPr lang="en-GB" dirty="0"/>
              <a:t>, </a:t>
            </a:r>
            <a:r>
              <a:rPr lang="en-GB" b="1" dirty="0" err="1"/>
              <a:t>GEn</a:t>
            </a:r>
            <a:r>
              <a:rPr lang="en-GB" dirty="0"/>
              <a:t>, and </a:t>
            </a:r>
            <a:r>
              <a:rPr lang="en-GB" b="1" dirty="0" err="1"/>
              <a:t>GEp</a:t>
            </a:r>
            <a:r>
              <a:rPr lang="en-GB" dirty="0"/>
              <a:t> at high 4-momentum transfer (Q</a:t>
            </a:r>
            <a:r>
              <a:rPr lang="en-GB" baseline="31999" dirty="0"/>
              <a:t>2</a:t>
            </a:r>
            <a:r>
              <a:rPr lang="en-GB" dirty="0"/>
              <a:t>)</a:t>
            </a:r>
          </a:p>
          <a:p>
            <a:pPr marL="495300" indent="-495300">
              <a:defRPr sz="3900"/>
            </a:pPr>
            <a:r>
              <a:rPr lang="en-GB" dirty="0"/>
              <a:t>A range of techniques for form factor extraction:</a:t>
            </a:r>
          </a:p>
          <a:p>
            <a:pPr marL="1104900" lvl="1" indent="-495300">
              <a:defRPr sz="3900"/>
            </a:pPr>
            <a:r>
              <a:rPr lang="en-GB" sz="3200" dirty="0" err="1"/>
              <a:t>GMn</a:t>
            </a:r>
            <a:r>
              <a:rPr lang="en-GB" sz="3200" dirty="0"/>
              <a:t> – cross-section ratio measurement </a:t>
            </a:r>
            <a:br>
              <a:rPr lang="en-GB" sz="3200" dirty="0"/>
            </a:br>
            <a:r>
              <a:rPr lang="en-GB" sz="2800" i="1" dirty="0"/>
              <a:t>(run completed)</a:t>
            </a:r>
          </a:p>
          <a:p>
            <a:pPr marL="1104900" lvl="1" indent="-495300">
              <a:defRPr sz="3900"/>
            </a:pPr>
            <a:r>
              <a:rPr lang="en-GB" sz="3200" dirty="0" err="1"/>
              <a:t>GEn</a:t>
            </a:r>
            <a:r>
              <a:rPr lang="en-GB" sz="3200" dirty="0"/>
              <a:t>-II – </a:t>
            </a:r>
            <a:r>
              <a:rPr lang="en-GB" sz="3200" u="sng" dirty="0"/>
              <a:t>polarised</a:t>
            </a:r>
            <a:r>
              <a:rPr lang="en-GB" sz="3200" dirty="0"/>
              <a:t> He3 target</a:t>
            </a:r>
            <a:br>
              <a:rPr lang="en-GB" sz="3200" dirty="0"/>
            </a:br>
            <a:r>
              <a:rPr lang="en-GB" sz="2800" i="1" dirty="0"/>
              <a:t>(run completed)</a:t>
            </a:r>
          </a:p>
          <a:p>
            <a:pPr marL="1104900" lvl="1" indent="-495300">
              <a:defRPr sz="3900" b="1"/>
            </a:pPr>
            <a:r>
              <a:rPr lang="en-GB" sz="3200" dirty="0" err="1"/>
              <a:t>GEn</a:t>
            </a:r>
            <a:r>
              <a:rPr lang="en-GB" sz="3200" dirty="0"/>
              <a:t>-RP – charge-exchange recoil </a:t>
            </a:r>
            <a:r>
              <a:rPr lang="en-GB" sz="3200" u="sng" dirty="0"/>
              <a:t>polarimetry</a:t>
            </a:r>
            <a:br>
              <a:rPr lang="en-GB" sz="3200" dirty="0"/>
            </a:br>
            <a:r>
              <a:rPr lang="en-GB" sz="2800" i="1" dirty="0"/>
              <a:t>(run completed)</a:t>
            </a:r>
          </a:p>
          <a:p>
            <a:pPr marL="1104900" lvl="1" indent="-495300">
              <a:defRPr sz="3900"/>
            </a:pPr>
            <a:r>
              <a:rPr lang="en-GB" sz="3200" dirty="0" err="1"/>
              <a:t>GEp</a:t>
            </a:r>
            <a:r>
              <a:rPr lang="en-GB" sz="3200" dirty="0"/>
              <a:t>-V – recoil </a:t>
            </a:r>
            <a:r>
              <a:rPr lang="en-GB" sz="3200" u="sng" dirty="0"/>
              <a:t>polarimetry</a:t>
            </a:r>
            <a:r>
              <a:rPr lang="en-GB" sz="3200" dirty="0"/>
              <a:t> </a:t>
            </a:r>
            <a:br>
              <a:rPr lang="en-GB" sz="3200" dirty="0"/>
            </a:br>
            <a:r>
              <a:rPr lang="en-GB" sz="2800" i="1" dirty="0"/>
              <a:t>(running now)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CA30C5-46DE-6233-1B37-03E7043CD1A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702308-FAE5-EB99-746F-8F4CAA2EB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Andrew Cheyne - HUGS 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5F46F-CB65-6937-3B39-00F7E2DA8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3F2E2-54FC-C80A-6B0E-C202564D8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RF beam structure in </a:t>
            </a:r>
            <a:r>
              <a:rPr lang="en-GB" err="1"/>
              <a:t>GEn</a:t>
            </a:r>
            <a:r>
              <a:rPr lang="en-GB"/>
              <a:t>-RP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DA1B2-5649-3FDB-0466-4B88ABF5D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581" y="2300795"/>
            <a:ext cx="10906418" cy="3990278"/>
          </a:xfrm>
        </p:spPr>
        <p:txBody>
          <a:bodyPr>
            <a:normAutofit/>
          </a:bodyPr>
          <a:lstStyle/>
          <a:p>
            <a:r>
              <a:rPr lang="en-GB" sz="3600"/>
              <a:t>Fold this over by 2.004ns </a:t>
            </a:r>
          </a:p>
          <a:p>
            <a:r>
              <a:rPr lang="en-GB" sz="3600"/>
              <a:t>Adjust bar meantime to align all peaks at the same time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FF3FD3-3F47-01F2-9C69-24972D86D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lnSpc>
                <a:spcPct val="100000"/>
              </a:lnSpc>
              <a:spcBef>
                <a:spcPts val="0"/>
              </a:spcBef>
            </a:pPr>
            <a:r>
              <a:rPr lang="en-US" kern="1200">
                <a:solidFill>
                  <a:srgbClr val="003865"/>
                </a:solidFill>
                <a:latin typeface="Neue Haas Grotesk Text Pro"/>
              </a:rPr>
              <a:t>Andrew Cheyne - HUGS 2025</a:t>
            </a:r>
          </a:p>
        </p:txBody>
      </p:sp>
      <p:pic>
        <p:nvPicPr>
          <p:cNvPr id="8194" name="Picture 2" descr="A screenshot of a graph&#10;&#10;AI-generated content may be incorrect.">
            <a:extLst>
              <a:ext uri="{FF2B5EF4-FFF2-40B4-BE49-F238E27FC236}">
                <a16:creationId xmlns:a16="http://schemas.microsoft.com/office/drawing/2014/main" id="{937FCD46-9962-E193-09B5-692BBD19FD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45"/>
          <a:stretch/>
        </p:blipFill>
        <p:spPr bwMode="auto">
          <a:xfrm>
            <a:off x="14684279" y="1906728"/>
            <a:ext cx="8285138" cy="1117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A screen shot of a graph&#10;&#10;AI-generated content may be incorrect.">
            <a:extLst>
              <a:ext uri="{FF2B5EF4-FFF2-40B4-BE49-F238E27FC236}">
                <a16:creationId xmlns:a16="http://schemas.microsoft.com/office/drawing/2014/main" id="{8912A02C-8070-6E9C-1BFC-3A97C48436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2" t="9176" r="24452" b="738"/>
          <a:stretch/>
        </p:blipFill>
        <p:spPr bwMode="auto">
          <a:xfrm>
            <a:off x="2085494" y="6291073"/>
            <a:ext cx="3908488" cy="565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7F720558-4067-7426-0103-36716160D5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9" t="11144" r="9752" b="6080"/>
          <a:stretch/>
        </p:blipFill>
        <p:spPr bwMode="auto">
          <a:xfrm>
            <a:off x="7802247" y="6089905"/>
            <a:ext cx="4758698" cy="585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5BB5D8-187D-FEC2-9651-8E7B8BA2681C}"/>
              </a:ext>
            </a:extLst>
          </p:cNvPr>
          <p:cNvSpPr txBox="1"/>
          <p:nvPr/>
        </p:nvSpPr>
        <p:spPr>
          <a:xfrm>
            <a:off x="1719872" y="11573287"/>
            <a:ext cx="44422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 hangingPunct="1">
              <a:lnSpc>
                <a:spcPct val="100000"/>
              </a:lnSpc>
              <a:spcBef>
                <a:spcPts val="0"/>
              </a:spcBef>
            </a:pPr>
            <a:r>
              <a:rPr lang="en-GB" sz="3600" kern="1200">
                <a:solidFill>
                  <a:srgbClr val="003865"/>
                </a:solidFill>
                <a:latin typeface="Neue Haas Grotesk Text Pro"/>
              </a:rPr>
              <a:t>All bars mod(2.004)</a:t>
            </a:r>
          </a:p>
          <a:p>
            <a:pPr defTabSz="1828800" hangingPunct="1">
              <a:lnSpc>
                <a:spcPct val="100000"/>
              </a:lnSpc>
              <a:spcBef>
                <a:spcPts val="0"/>
              </a:spcBef>
            </a:pPr>
            <a:r>
              <a:rPr lang="en-GB" sz="3600" kern="1200">
                <a:solidFill>
                  <a:srgbClr val="003865"/>
                </a:solidFill>
                <a:latin typeface="Neue Haas Grotesk Text Pro"/>
              </a:rPr>
              <a:t>Vs bar id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15DE15-C639-F80A-C8E8-F264D4083E26}"/>
              </a:ext>
            </a:extLst>
          </p:cNvPr>
          <p:cNvSpPr txBox="1"/>
          <p:nvPr/>
        </p:nvSpPr>
        <p:spPr>
          <a:xfrm>
            <a:off x="7802246" y="11685649"/>
            <a:ext cx="121980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800" hangingPunct="1">
              <a:lnSpc>
                <a:spcPct val="100000"/>
              </a:lnSpc>
              <a:spcBef>
                <a:spcPts val="0"/>
              </a:spcBef>
            </a:pPr>
            <a:r>
              <a:rPr lang="en-GB" sz="3600" kern="1200">
                <a:solidFill>
                  <a:srgbClr val="003865"/>
                </a:solidFill>
                <a:latin typeface="Neue Haas Grotesk Text Pro"/>
              </a:rPr>
              <a:t>Bar 53 mod(2.004)</a:t>
            </a:r>
          </a:p>
        </p:txBody>
      </p:sp>
    </p:spTree>
    <p:extLst>
      <p:ext uri="{BB962C8B-B14F-4D97-AF65-F5344CB8AC3E}">
        <p14:creationId xmlns:p14="http://schemas.microsoft.com/office/powerpoint/2010/main" val="49768261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5" name="Content Placeholder 1">
            <a:extLst>
              <a:ext uri="{FF2B5EF4-FFF2-40B4-BE49-F238E27FC236}">
                <a16:creationId xmlns:a16="http://schemas.microsoft.com/office/drawing/2014/main" id="{C4F50E62-3857-7641-C272-676494E8AB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4044" y="1977114"/>
            <a:ext cx="10363200" cy="10100092"/>
          </a:xfrm>
        </p:spPr>
        <p:txBody>
          <a:bodyPr>
            <a:normAutofit/>
          </a:bodyPr>
          <a:lstStyle/>
          <a:p>
            <a:r>
              <a:rPr lang="en-US" sz="3600"/>
              <a:t>Instead of modulus folding I tried fitting the whole distribution</a:t>
            </a:r>
          </a:p>
          <a:p>
            <a:endParaRPr lang="en-US" sz="3600"/>
          </a:p>
          <a:p>
            <a:endParaRPr lang="en-US" sz="3600"/>
          </a:p>
          <a:p>
            <a:pPr marL="0" indent="0">
              <a:buNone/>
            </a:pPr>
            <a:r>
              <a:rPr lang="en-US" sz="3600"/>
              <a:t>Where:</a:t>
            </a:r>
          </a:p>
          <a:p>
            <a:pPr marL="0" indent="0">
              <a:buNone/>
            </a:pPr>
            <a:r>
              <a:rPr lang="en-US" sz="3600"/>
              <a:t>Gaussian​ part</a:t>
            </a:r>
          </a:p>
          <a:p>
            <a:r>
              <a:rPr lang="en-US" sz="3600"/>
              <a:t>[0] = amplitude, [1] = mean/center, [2] = sigma/width​</a:t>
            </a:r>
          </a:p>
          <a:p>
            <a:pPr marL="0" indent="0">
              <a:buNone/>
            </a:pPr>
            <a:r>
              <a:rPr lang="en-US" sz="3600"/>
              <a:t>Modulation​ part</a:t>
            </a:r>
          </a:p>
          <a:p>
            <a:r>
              <a:rPr lang="en-US" sz="3600"/>
              <a:t>[3] = modulation amplitude, </a:t>
            </a:r>
            <a:r>
              <a:rPr lang="en-US" sz="3600" b="1"/>
              <a:t>[4] = phase shift</a:t>
            </a:r>
            <a:r>
              <a:rPr lang="en-US" sz="3600"/>
              <a:t>, [5] = modulation sigma/width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F5AF411E-92CE-A62D-E580-E73090E8DF6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177656" y="5274482"/>
            <a:ext cx="10363200" cy="743559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2D0D14-7BE1-2BE2-A99A-9011B9CC3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73469" y="12906007"/>
            <a:ext cx="5610810" cy="730250"/>
          </a:xfrm>
        </p:spPr>
        <p:txBody>
          <a:bodyPr anchor="ctr">
            <a:normAutofit/>
          </a:bodyPr>
          <a:lstStyle/>
          <a:p>
            <a:pPr defTabSz="182880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kern="1200">
                <a:solidFill>
                  <a:srgbClr val="003865"/>
                </a:solidFill>
                <a:latin typeface="Neue Haas Grotesk Text Pro"/>
              </a:rPr>
              <a:t>Andrew Cheyne - HUGS 2025</a:t>
            </a:r>
          </a:p>
        </p:txBody>
      </p:sp>
      <p:sp>
        <p:nvSpPr>
          <p:cNvPr id="9236" name="Title 4">
            <a:extLst>
              <a:ext uri="{FF2B5EF4-FFF2-40B4-BE49-F238E27FC236}">
                <a16:creationId xmlns:a16="http://schemas.microsoft.com/office/drawing/2014/main" id="{475D0775-432B-1FA3-75A6-C3B571D65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902" y="-3"/>
            <a:ext cx="18570872" cy="1425038"/>
          </a:xfrm>
        </p:spPr>
        <p:txBody>
          <a:bodyPr/>
          <a:lstStyle/>
          <a:p>
            <a:endParaRPr lang="en-US"/>
          </a:p>
        </p:txBody>
      </p:sp>
      <p:pic>
        <p:nvPicPr>
          <p:cNvPr id="9220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08890D6A-4F28-5FF1-ECDB-77942357C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37" y="3648836"/>
            <a:ext cx="19861186" cy="120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A graph of a number and a number of numbers&#10;&#10;AI-generated content may be incorrect.">
            <a:extLst>
              <a:ext uri="{FF2B5EF4-FFF2-40B4-BE49-F238E27FC236}">
                <a16:creationId xmlns:a16="http://schemas.microsoft.com/office/drawing/2014/main" id="{80E6371B-2753-6903-78EA-2524B70A61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29"/>
          <a:stretch/>
        </p:blipFill>
        <p:spPr bwMode="auto">
          <a:xfrm>
            <a:off x="12458045" y="5166468"/>
            <a:ext cx="11802422" cy="743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A7031-222A-3CA1-D525-F50074B76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ECE44FB0-C5BC-80D9-3289-5B2FF075100F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7569006" y="3278041"/>
            <a:ext cx="16340276" cy="782568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2C5FA5-4741-2420-B0D9-3DA869530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73469" y="12906007"/>
            <a:ext cx="5610810" cy="730250"/>
          </a:xfrm>
        </p:spPr>
        <p:txBody>
          <a:bodyPr anchor="ctr">
            <a:normAutofit/>
          </a:bodyPr>
          <a:lstStyle/>
          <a:p>
            <a:pPr defTabSz="182880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kern="1200">
                <a:solidFill>
                  <a:srgbClr val="003865"/>
                </a:solidFill>
                <a:latin typeface="Neue Haas Grotesk Text Pro"/>
              </a:rPr>
              <a:t>Andrew Cheyne - HUGS 2025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F54072C-DF3B-EBD7-7FA5-343B1D8206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9201" y="1841500"/>
            <a:ext cx="7172326" cy="10680700"/>
          </a:xfrm>
        </p:spPr>
        <p:txBody>
          <a:bodyPr anchor="ctr">
            <a:normAutofit/>
          </a:bodyPr>
          <a:lstStyle/>
          <a:p>
            <a:r>
              <a:rPr lang="en-US" sz="3600"/>
              <a:t>These offsets align the RF structure well</a:t>
            </a:r>
          </a:p>
          <a:p>
            <a:endParaRPr lang="en-US" sz="3600"/>
          </a:p>
          <a:p>
            <a:r>
              <a:rPr lang="en-US" sz="3600"/>
              <a:t>It is unclear what to do with these rf offsets at present (work ongoing)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D4DF95-CE1C-7A6B-047A-DAE290897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2858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7D26B-7B6E-43BE-F9CC-33D85C4E6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62517E-7FB6-C584-9EDA-B26CB1448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73469" y="12906007"/>
            <a:ext cx="5610810" cy="730250"/>
          </a:xfrm>
        </p:spPr>
        <p:txBody>
          <a:bodyPr anchor="ctr">
            <a:normAutofit/>
          </a:bodyPr>
          <a:lstStyle/>
          <a:p>
            <a:pPr defTabSz="182880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kern="1200">
                <a:solidFill>
                  <a:srgbClr val="003865"/>
                </a:solidFill>
                <a:latin typeface="Neue Haas Grotesk Text Pro"/>
              </a:rPr>
              <a:t>Andrew Cheyne - HUGS 2025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9478AB-3D7C-8471-61BA-C1414CF03D54}"/>
              </a:ext>
            </a:extLst>
          </p:cNvPr>
          <p:cNvSpPr/>
          <p:nvPr/>
        </p:nvSpPr>
        <p:spPr>
          <a:xfrm>
            <a:off x="16530919" y="4135718"/>
            <a:ext cx="7446682" cy="64187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 hangingPunct="1">
              <a:lnSpc>
                <a:spcPct val="100000"/>
              </a:lnSpc>
              <a:spcBef>
                <a:spcPts val="0"/>
              </a:spcBef>
            </a:pPr>
            <a:endParaRPr lang="en-GB" sz="3600" kern="1200">
              <a:solidFill>
                <a:srgbClr val="003865"/>
              </a:solidFill>
              <a:latin typeface="Neue Haas Grotesk Text Pro"/>
            </a:endParaRPr>
          </a:p>
        </p:txBody>
      </p:sp>
      <p:pic>
        <p:nvPicPr>
          <p:cNvPr id="1026" name="Picture 2" descr="A graph of a blue and red line&#10;&#10;AI-generated content may be incorrect.">
            <a:extLst>
              <a:ext uri="{FF2B5EF4-FFF2-40B4-BE49-F238E27FC236}">
                <a16:creationId xmlns:a16="http://schemas.microsoft.com/office/drawing/2014/main" id="{7D8727A4-0BE6-8E52-5018-542E78449477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7" r="3163"/>
          <a:stretch/>
        </p:blipFill>
        <p:spPr bwMode="auto">
          <a:xfrm>
            <a:off x="13121199" y="1840676"/>
            <a:ext cx="10856402" cy="818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A graph of a number and a number of numbers&#10;&#10;AI-generated content may be incorrect.">
            <a:extLst>
              <a:ext uri="{FF2B5EF4-FFF2-40B4-BE49-F238E27FC236}">
                <a16:creationId xmlns:a16="http://schemas.microsoft.com/office/drawing/2014/main" id="{553CF485-5C3A-502D-BD47-4282EABB5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29"/>
          <a:stretch/>
        </p:blipFill>
        <p:spPr bwMode="auto">
          <a:xfrm>
            <a:off x="658225" y="1840676"/>
            <a:ext cx="11802422" cy="743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17A89B5-EBF8-7579-FFAD-D99B02985C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28108" y="9786410"/>
            <a:ext cx="13465076" cy="2609456"/>
          </a:xfrm>
        </p:spPr>
        <p:txBody>
          <a:bodyPr>
            <a:normAutofit/>
          </a:bodyPr>
          <a:lstStyle/>
          <a:p>
            <a:pPr algn="ctr"/>
            <a:r>
              <a:rPr lang="en-US" sz="3600"/>
              <a:t>Two independent methods of looking at hodoscope resolution without reference time contribution. </a:t>
            </a:r>
          </a:p>
          <a:p>
            <a:pPr algn="ctr"/>
            <a:r>
              <a:rPr lang="en-US" sz="3600"/>
              <a:t>Both show around 570ps resolution.</a:t>
            </a:r>
            <a:endParaRPr lang="en-GB" sz="36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5563AE-96B7-F676-7601-BD61EA820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59004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8A509-8787-CABD-8EEC-8302CABA5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FE134-9823-715C-3D04-ACEC06FF3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Expected resolution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203BB6-1AE2-AFB0-D594-9643B304D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lnSpc>
                <a:spcPct val="100000"/>
              </a:lnSpc>
              <a:spcBef>
                <a:spcPts val="0"/>
              </a:spcBef>
            </a:pPr>
            <a:r>
              <a:rPr lang="en-US" kern="1200">
                <a:solidFill>
                  <a:srgbClr val="003865"/>
                </a:solidFill>
                <a:latin typeface="Neue Haas Grotesk Text Pro"/>
              </a:rPr>
              <a:t>Andrew Cheyne - HUGS 2025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F0DB5E62-5CB2-0F7F-FAEE-12859A3664FB}"/>
              </a:ext>
            </a:extLst>
          </p:cNvPr>
          <p:cNvSpPr txBox="1">
            <a:spLocks/>
          </p:cNvSpPr>
          <p:nvPr/>
        </p:nvSpPr>
        <p:spPr>
          <a:xfrm>
            <a:off x="1580300" y="7345084"/>
            <a:ext cx="7723632" cy="452272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71450" indent="-17145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spcBef>
                <a:spcPts val="1500"/>
              </a:spcBef>
              <a:buNone/>
            </a:pPr>
            <a:r>
              <a:rPr lang="en-US" sz="3600">
                <a:solidFill>
                  <a:srgbClr val="003865"/>
                </a:solidFill>
                <a:latin typeface="Neue Haas Grotesk Text Pro"/>
              </a:rPr>
              <a:t>500 </a:t>
            </a:r>
            <a:r>
              <a:rPr lang="en-US" sz="3600" err="1">
                <a:solidFill>
                  <a:srgbClr val="003865"/>
                </a:solidFill>
                <a:latin typeface="Neue Haas Grotesk Text Pro"/>
              </a:rPr>
              <a:t>ps</a:t>
            </a:r>
            <a:r>
              <a:rPr lang="en-US" sz="3600">
                <a:solidFill>
                  <a:srgbClr val="003865"/>
                </a:solidFill>
                <a:latin typeface="Neue Haas Grotesk Text Pro"/>
              </a:rPr>
              <a:t> resolution is as expected for Gen-RP kinematics</a:t>
            </a:r>
          </a:p>
        </p:txBody>
      </p:sp>
      <p:pic>
        <p:nvPicPr>
          <p:cNvPr id="10" name="Picture Placeholder 6">
            <a:extLst>
              <a:ext uri="{FF2B5EF4-FFF2-40B4-BE49-F238E27FC236}">
                <a16:creationId xmlns:a16="http://schemas.microsoft.com/office/drawing/2014/main" id="{754C8474-BDD7-7AD2-97D5-A06DA74C26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108" r="-2929"/>
          <a:stretch/>
        </p:blipFill>
        <p:spPr>
          <a:xfrm>
            <a:off x="10779855" y="3085315"/>
            <a:ext cx="12545566" cy="77168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C7AFA8-8C87-1D62-2895-62F217ACD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581" y="5372495"/>
            <a:ext cx="8767074" cy="1972590"/>
          </a:xfrm>
          <a:prstGeom prst="rect">
            <a:avLst/>
          </a:prstGeom>
          <a:noFill/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3F7D44E1-A4DE-6103-B5D1-D61C798E0B13}"/>
              </a:ext>
            </a:extLst>
          </p:cNvPr>
          <p:cNvSpPr/>
          <p:nvPr/>
        </p:nvSpPr>
        <p:spPr>
          <a:xfrm>
            <a:off x="16294608" y="6638544"/>
            <a:ext cx="530352" cy="120700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>
              <a:lnSpc>
                <a:spcPct val="100000"/>
              </a:lnSpc>
              <a:spcBef>
                <a:spcPts val="0"/>
              </a:spcBef>
            </a:pPr>
            <a:endParaRPr lang="en-GB" sz="3600" kern="1200">
              <a:solidFill>
                <a:srgbClr val="FAFAFA"/>
              </a:solidFill>
              <a:latin typeface="Neue Haas Grotesk Text Pro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FB67CD3-2607-47EC-EB2C-B41DCE4A3611}"/>
              </a:ext>
            </a:extLst>
          </p:cNvPr>
          <p:cNvSpPr/>
          <p:nvPr/>
        </p:nvSpPr>
        <p:spPr>
          <a:xfrm>
            <a:off x="7516368" y="5372495"/>
            <a:ext cx="1115568" cy="197259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>
              <a:lnSpc>
                <a:spcPct val="100000"/>
              </a:lnSpc>
              <a:spcBef>
                <a:spcPts val="0"/>
              </a:spcBef>
            </a:pPr>
            <a:endParaRPr lang="en-GB" sz="3600" kern="1200">
              <a:solidFill>
                <a:srgbClr val="FAFAFA"/>
              </a:solidFill>
              <a:latin typeface="Neue Haas Grotesk Text Pro"/>
            </a:endParaRPr>
          </a:p>
        </p:txBody>
      </p:sp>
      <p:sp>
        <p:nvSpPr>
          <p:cNvPr id="3" name="Plot credit to David Hamilton.">
            <a:extLst>
              <a:ext uri="{FF2B5EF4-FFF2-40B4-BE49-F238E27FC236}">
                <a16:creationId xmlns:a16="http://schemas.microsoft.com/office/drawing/2014/main" id="{B0DAFB91-2DE7-E00D-45A0-005D06227FB5}"/>
              </a:ext>
            </a:extLst>
          </p:cNvPr>
          <p:cNvSpPr/>
          <p:nvPr/>
        </p:nvSpPr>
        <p:spPr>
          <a:xfrm>
            <a:off x="12031563" y="11142698"/>
            <a:ext cx="10042149" cy="5121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6200" tIns="76200" rIns="76200" bIns="76200" numCol="1"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lvl1pPr>
          </a:lstStyle>
          <a:p>
            <a:r>
              <a:rPr lang="en-GB" noProof="0" dirty="0"/>
              <a:t>Plot credit to</a:t>
            </a:r>
            <a:r>
              <a:rPr lang="en-GB" dirty="0"/>
              <a:t> Ralph</a:t>
            </a:r>
            <a:r>
              <a:rPr lang="en-GB" noProof="0" dirty="0"/>
              <a:t> </a:t>
            </a:r>
            <a:r>
              <a:rPr lang="en-GB" dirty="0"/>
              <a:t>Marinaro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010736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Colleagues"/>
          <p:cNvSpPr txBox="1">
            <a:spLocks noGrp="1"/>
          </p:cNvSpPr>
          <p:nvPr>
            <p:ph type="body" sz="half" idx="1"/>
          </p:nvPr>
        </p:nvSpPr>
        <p:spPr>
          <a:xfrm>
            <a:off x="815295" y="82257"/>
            <a:ext cx="21971001" cy="3874314"/>
          </a:xfrm>
          <a:prstGeom prst="rect">
            <a:avLst/>
          </a:prstGeom>
        </p:spPr>
        <p:txBody>
          <a:bodyPr/>
          <a:lstStyle/>
          <a:p>
            <a:r>
              <a:rPr lang="en-GB" noProof="0" dirty="0"/>
              <a:t>Colleagues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05B00C-FB09-94F4-287C-9D82B24A3FB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75</a:t>
            </a:fld>
            <a:endParaRPr lang="en-GB"/>
          </a:p>
        </p:txBody>
      </p:sp>
    </p:spTree>
  </p:cSld>
  <p:clrMapOvr>
    <a:masterClrMapping/>
  </p:clrMapOvr>
  <p:transition spd="med" advClick="0" advTm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Motivation: Double polaris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751205">
              <a:defRPr sz="7280"/>
            </a:pPr>
            <a:r>
              <a:rPr lang="en-GB" noProof="0" dirty="0"/>
              <a:t>Motivation: </a:t>
            </a:r>
            <a:r>
              <a:rPr lang="en-GB" sz="5460" b="0" noProof="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Double polarisation </a:t>
            </a:r>
          </a:p>
        </p:txBody>
      </p:sp>
      <p:sp>
        <p:nvSpPr>
          <p:cNvPr id="289" name="Extraction GE through beam(target) polarisation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dirty="0"/>
              <a:t>Extraction </a:t>
            </a:r>
            <a:r>
              <a:rPr lang="en-GB" sz="5400" dirty="0"/>
              <a:t>G</a:t>
            </a:r>
            <a:r>
              <a:rPr lang="en-GB" sz="5400" baseline="-25000" dirty="0"/>
              <a:t>E</a:t>
            </a:r>
            <a:r>
              <a:rPr dirty="0"/>
              <a:t> through</a:t>
            </a:r>
            <a:r>
              <a:rPr lang="en-US" dirty="0"/>
              <a:t> with</a:t>
            </a:r>
            <a:r>
              <a:rPr dirty="0"/>
              <a:t> </a:t>
            </a:r>
            <a:r>
              <a:rPr lang="en-US" dirty="0"/>
              <a:t>a </a:t>
            </a:r>
            <a:r>
              <a:rPr lang="en-US" dirty="0" err="1"/>
              <a:t>polarised</a:t>
            </a:r>
            <a:r>
              <a:rPr lang="en-US" dirty="0"/>
              <a:t> electron beam</a:t>
            </a:r>
            <a:endParaRPr dirty="0"/>
          </a:p>
        </p:txBody>
      </p:sp>
      <p:sp>
        <p:nvSpPr>
          <p:cNvPr id="290" name="Measuring the transverse and longitudinal polarisations gives direct access to the FF ratio GE/GM"/>
          <p:cNvSpPr txBox="1">
            <a:spLocks noGrp="1"/>
          </p:cNvSpPr>
          <p:nvPr>
            <p:ph type="body" sz="half" idx="1"/>
          </p:nvPr>
        </p:nvSpPr>
        <p:spPr>
          <a:xfrm>
            <a:off x="771076" y="3028520"/>
            <a:ext cx="22743162" cy="4611202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rPr lang="en-GB" sz="3900" noProof="0" dirty="0"/>
              <a:t>Measuring the transverse and longitudinal polarisations gives direct access to the EMFF ratio </a:t>
            </a:r>
            <a:r>
              <a:rPr lang="en-GB" sz="3900" dirty="0"/>
              <a:t>G</a:t>
            </a:r>
            <a:r>
              <a:rPr lang="en-GB" sz="3900" baseline="-25000" dirty="0"/>
              <a:t>E </a:t>
            </a:r>
            <a:r>
              <a:rPr lang="en-GB" sz="3900" noProof="0" dirty="0"/>
              <a:t>/</a:t>
            </a:r>
            <a:r>
              <a:rPr lang="en-GB" sz="3900" dirty="0"/>
              <a:t> G</a:t>
            </a:r>
            <a:r>
              <a:rPr lang="en-GB" sz="3900" baseline="-25000" dirty="0"/>
              <a:t>M</a:t>
            </a:r>
            <a:r>
              <a:rPr lang="en-GB" sz="3900" noProof="0" dirty="0"/>
              <a:t>.</a:t>
            </a:r>
          </a:p>
          <a:p>
            <a:pPr marL="0" indent="0">
              <a:buSzTx/>
              <a:buNone/>
            </a:pPr>
            <a:r>
              <a:rPr lang="en-GB" sz="3900" dirty="0"/>
              <a:t>More sensitive to G</a:t>
            </a:r>
            <a:r>
              <a:rPr lang="en-GB" sz="3900" baseline="-25000" dirty="0"/>
              <a:t>E</a:t>
            </a:r>
            <a:r>
              <a:rPr lang="en-GB" sz="3900" dirty="0"/>
              <a:t> at large Q2 vs other methods.</a:t>
            </a:r>
            <a:endParaRPr lang="en-GB" sz="3900" noProof="0" dirty="0"/>
          </a:p>
          <a:p>
            <a:pPr marL="0" indent="0">
              <a:buSzTx/>
              <a:buNone/>
            </a:pPr>
            <a:endParaRPr lang="en-GB" noProof="0" dirty="0"/>
          </a:p>
        </p:txBody>
      </p:sp>
      <p:pic>
        <p:nvPicPr>
          <p:cNvPr id="292" name="GLA_logo-white.png" descr="GLA_logo-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5" name="Image Gallery"/>
          <p:cNvGrpSpPr/>
          <p:nvPr/>
        </p:nvGrpSpPr>
        <p:grpSpPr>
          <a:xfrm>
            <a:off x="740933" y="4862085"/>
            <a:ext cx="10985501" cy="7367537"/>
            <a:chOff x="0" y="1552031"/>
            <a:chExt cx="10985500" cy="7367535"/>
          </a:xfrm>
        </p:grpSpPr>
        <p:pic>
          <p:nvPicPr>
            <p:cNvPr id="293" name="polarisation (1).png" descr="polarisation (1).png"/>
            <p:cNvPicPr>
              <a:picLocks noChangeAspect="1"/>
            </p:cNvPicPr>
            <p:nvPr/>
          </p:nvPicPr>
          <p:blipFill>
            <a:blip r:embed="rId4"/>
            <a:srcRect l="9812" r="895"/>
            <a:stretch>
              <a:fillRect/>
            </a:stretch>
          </p:blipFill>
          <p:spPr>
            <a:xfrm>
              <a:off x="0" y="1552031"/>
              <a:ext cx="10985500" cy="6230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4" name="Polarisation transfer from a polarised electron to an unpolarised nucleon. Recoiling nucleon then has polarisation components Pt and Pl."/>
            <p:cNvSpPr/>
            <p:nvPr/>
          </p:nvSpPr>
          <p:spPr>
            <a:xfrm>
              <a:off x="0" y="8039100"/>
              <a:ext cx="10985500" cy="8804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pPr>
              <a:r>
                <a:t>Polarisation transfer from a polarised electron to an unpolarised nucleon. Recoiling nucleon then has polarisation components P</a:t>
              </a:r>
              <a:r>
                <a:rPr baseline="-5999"/>
                <a:t>t</a:t>
              </a:r>
              <a:r>
                <a:t> and P</a:t>
              </a:r>
              <a:r>
                <a:rPr baseline="-5999"/>
                <a:t>l</a:t>
              </a:r>
              <a:r>
                <a:t>.</a:t>
              </a:r>
            </a:p>
          </p:txBody>
        </p:sp>
      </p:grpSp>
      <p:pic>
        <p:nvPicPr>
          <p:cNvPr id="296" name="Picture 12" descr="Picture 12"/>
          <p:cNvPicPr>
            <a:picLocks noChangeAspect="1"/>
          </p:cNvPicPr>
          <p:nvPr/>
        </p:nvPicPr>
        <p:blipFill>
          <a:blip r:embed="rId5"/>
          <a:srcRect l="867" t="2438" r="867"/>
          <a:stretch>
            <a:fillRect/>
          </a:stretch>
        </p:blipFill>
        <p:spPr>
          <a:xfrm>
            <a:off x="12669832" y="4925384"/>
            <a:ext cx="11121577" cy="6059899"/>
          </a:xfrm>
          <a:prstGeom prst="rect">
            <a:avLst/>
          </a:prstGeom>
          <a:ln w="127000">
            <a:solidFill>
              <a:srgbClr val="011D57"/>
            </a:solidFill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7" name="equation.pdf"/>
              <p:cNvSpPr txBox="1"/>
              <p:nvPr/>
            </p:nvSpPr>
            <p:spPr>
              <a:xfrm>
                <a:off x="8189883" y="15705532"/>
                <a:ext cx="7905549" cy="2379880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4800" i="1" noProof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den>
                      </m:f>
                      <m:r>
                        <a:rPr lang="en-GB" sz="4800" i="1" noProof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4800" i="1" noProof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4800" i="1" noProof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(1+</m:t>
                              </m:r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sSup>
                                <m:sSupPr>
                                  <m:ctrlPr>
                                    <a:rPr lang="en-GB" sz="4800" i="1" noProof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4800" i="1" noProof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tan</m:t>
                                  </m:r>
                                </m:e>
                                <m:sup>
                                  <m:r>
                                    <a:rPr lang="en-GB" sz="4800" i="1" noProof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f>
                                <m:fPr>
                                  <m:ctrlPr>
                                    <a:rPr lang="en-GB" sz="4800" i="1" noProof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sz="4800" i="1" noProof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4800" i="1" noProof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GB" sz="4800" i="1" noProof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sz="4800" i="1" noProof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rad>
                        </m:den>
                      </m:f>
                      <m:f>
                        <m:fPr>
                          <m:ctrlPr>
                            <a:rPr lang="en-GB" sz="4800" i="1" noProof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4800" noProof="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297" name="equation.pdf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9883" y="15705532"/>
                <a:ext cx="7905549" cy="2379880"/>
              </a:xfrm>
              <a:prstGeom prst="rect">
                <a:avLst/>
              </a:prstGeom>
              <a:blipFill>
                <a:blip r:embed="rId6"/>
                <a:stretch>
                  <a:fillRect r="-231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8" name="Rounded Rectangle"/>
          <p:cNvSpPr/>
          <p:nvPr/>
        </p:nvSpPr>
        <p:spPr>
          <a:xfrm>
            <a:off x="13643452" y="7811856"/>
            <a:ext cx="862948" cy="2182667"/>
          </a:xfrm>
          <a:prstGeom prst="roundRect">
            <a:avLst>
              <a:gd name="adj" fmla="val 19453"/>
            </a:avLst>
          </a:prstGeom>
          <a:solidFill>
            <a:schemeClr val="accent4">
              <a:hueOff val="348544"/>
              <a:lumOff val="7139"/>
              <a:alpha val="2538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299" name="Rounded Rectangle"/>
          <p:cNvSpPr/>
          <p:nvPr/>
        </p:nvSpPr>
        <p:spPr>
          <a:xfrm>
            <a:off x="21711924" y="7824556"/>
            <a:ext cx="1130223" cy="2182667"/>
          </a:xfrm>
          <a:prstGeom prst="roundRect">
            <a:avLst>
              <a:gd name="adj" fmla="val 14852"/>
            </a:avLst>
          </a:prstGeom>
          <a:solidFill>
            <a:srgbClr val="D357FE">
              <a:alpha val="2585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300" name="Rounded Rectangle"/>
          <p:cNvSpPr/>
          <p:nvPr/>
        </p:nvSpPr>
        <p:spPr>
          <a:xfrm>
            <a:off x="7476416" y="6202509"/>
            <a:ext cx="556162" cy="1086886"/>
          </a:xfrm>
          <a:prstGeom prst="roundRect">
            <a:avLst>
              <a:gd name="adj" fmla="val 15174"/>
            </a:avLst>
          </a:prstGeom>
          <a:solidFill>
            <a:schemeClr val="accent4">
              <a:hueOff val="348544"/>
              <a:lumOff val="7139"/>
              <a:alpha val="2937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301" name="Rounded Rectangle"/>
          <p:cNvSpPr/>
          <p:nvPr/>
        </p:nvSpPr>
        <p:spPr>
          <a:xfrm>
            <a:off x="10163629" y="5910150"/>
            <a:ext cx="625658" cy="831225"/>
          </a:xfrm>
          <a:prstGeom prst="roundRect">
            <a:avLst>
              <a:gd name="adj" fmla="val 13285"/>
            </a:avLst>
          </a:prstGeom>
          <a:solidFill>
            <a:schemeClr val="accent4">
              <a:hueOff val="348544"/>
              <a:lumOff val="7139"/>
              <a:alpha val="3078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302" name="N"/>
          <p:cNvSpPr txBox="1"/>
          <p:nvPr/>
        </p:nvSpPr>
        <p:spPr>
          <a:xfrm>
            <a:off x="7480300" y="10001834"/>
            <a:ext cx="471907" cy="6719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>
                <a:solidFill>
                  <a:srgbClr val="FF2100"/>
                </a:solidFill>
              </a:defRPr>
            </a:lvl1pPr>
          </a:lstStyle>
          <a:p>
            <a:r>
              <a:t>N</a:t>
            </a:r>
          </a:p>
        </p:txBody>
      </p:sp>
      <p:sp>
        <p:nvSpPr>
          <p:cNvPr id="303" name="N'"/>
          <p:cNvSpPr txBox="1"/>
          <p:nvPr/>
        </p:nvSpPr>
        <p:spPr>
          <a:xfrm>
            <a:off x="11226800" y="5747334"/>
            <a:ext cx="609600" cy="6719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>
                <a:solidFill>
                  <a:srgbClr val="FF2100"/>
                </a:solidFill>
              </a:defRPr>
            </a:lvl1pPr>
          </a:lstStyle>
          <a:p>
            <a:r>
              <a:t>N'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B05CD3-6F9E-96BD-1EE2-67DD04B89FA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8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E9D304-EC27-EAA9-5188-D0215651C47D}"/>
              </a:ext>
            </a:extLst>
          </p:cNvPr>
          <p:cNvSpPr txBox="1"/>
          <p:nvPr/>
        </p:nvSpPr>
        <p:spPr>
          <a:xfrm>
            <a:off x="14320907" y="11294062"/>
            <a:ext cx="8521240" cy="7571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dirty="0">
                <a:hlinkClick r:id="rId7"/>
              </a:rPr>
              <a:t>E12-17-004 PAC 45 proposal</a:t>
            </a:r>
            <a:r>
              <a:rPr lang="en-GB" dirty="0"/>
              <a:t>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CA630-B9FE-6985-AAE5-7533B08D1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HUGS 2025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1FD1F-C8C8-2BE8-82DC-4D9F5CD4A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En-RP in Hall A">
            <a:extLst>
              <a:ext uri="{FF2B5EF4-FFF2-40B4-BE49-F238E27FC236}">
                <a16:creationId xmlns:a16="http://schemas.microsoft.com/office/drawing/2014/main" id="{A9DFF62B-88E5-F947-F016-1B23EAAF6D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dirty="0"/>
              <a:t>Motivation: </a:t>
            </a:r>
            <a:r>
              <a:rPr lang="en-GB" noProof="0" dirty="0"/>
              <a:t>SBS Experiments</a:t>
            </a:r>
          </a:p>
        </p:txBody>
      </p:sp>
      <p:sp>
        <p:nvSpPr>
          <p:cNvPr id="341" name="Experiment Aim">
            <a:extLst>
              <a:ext uri="{FF2B5EF4-FFF2-40B4-BE49-F238E27FC236}">
                <a16:creationId xmlns:a16="http://schemas.microsoft.com/office/drawing/2014/main" id="{36F9CD51-FD05-D9F7-66D6-E764111ABC70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lang="en-GB" dirty="0"/>
              <a:t>Two-Arm spectrometers</a:t>
            </a:r>
          </a:p>
        </p:txBody>
      </p:sp>
      <p:pic>
        <p:nvPicPr>
          <p:cNvPr id="344" name="GLA_logo-white.png" descr="GLA_logo-white.png">
            <a:extLst>
              <a:ext uri="{FF2B5EF4-FFF2-40B4-BE49-F238E27FC236}">
                <a16:creationId xmlns:a16="http://schemas.microsoft.com/office/drawing/2014/main" id="{3C00A822-FF73-7D57-6946-91B6E27FD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Arrow">
            <a:extLst>
              <a:ext uri="{FF2B5EF4-FFF2-40B4-BE49-F238E27FC236}">
                <a16:creationId xmlns:a16="http://schemas.microsoft.com/office/drawing/2014/main" id="{C7E22B95-B4DF-B9AF-FE0B-599B9F6A69FD}"/>
              </a:ext>
            </a:extLst>
          </p:cNvPr>
          <p:cNvSpPr/>
          <p:nvPr/>
        </p:nvSpPr>
        <p:spPr>
          <a:xfrm rot="2700000">
            <a:off x="-2310926" y="5296715"/>
            <a:ext cx="1514235" cy="1066624"/>
          </a:xfrm>
          <a:prstGeom prst="rightArrow">
            <a:avLst>
              <a:gd name="adj1" fmla="val 31166"/>
              <a:gd name="adj2" fmla="val 66678"/>
            </a:avLst>
          </a:prstGeom>
          <a:solidFill>
            <a:srgbClr val="012F7B"/>
          </a:solidFill>
          <a:ln w="50800">
            <a:solidFill>
              <a:srgbClr val="D9C9FE"/>
            </a:solidFill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grpSp>
        <p:nvGrpSpPr>
          <p:cNvPr id="10" name="Image Gallery">
            <a:extLst>
              <a:ext uri="{FF2B5EF4-FFF2-40B4-BE49-F238E27FC236}">
                <a16:creationId xmlns:a16="http://schemas.microsoft.com/office/drawing/2014/main" id="{2C267CFB-31C0-D731-0E62-71E152599DC6}"/>
              </a:ext>
            </a:extLst>
          </p:cNvPr>
          <p:cNvGrpSpPr/>
          <p:nvPr/>
        </p:nvGrpSpPr>
        <p:grpSpPr>
          <a:xfrm>
            <a:off x="23485063" y="2667602"/>
            <a:ext cx="10985502" cy="10247214"/>
            <a:chOff x="0" y="0"/>
            <a:chExt cx="10985500" cy="10247212"/>
          </a:xfrm>
        </p:grpSpPr>
        <p:pic>
          <p:nvPicPr>
            <p:cNvPr id="11" name="Picture4.jpg" descr="Picture4.jpg">
              <a:extLst>
                <a:ext uri="{FF2B5EF4-FFF2-40B4-BE49-F238E27FC236}">
                  <a16:creationId xmlns:a16="http://schemas.microsoft.com/office/drawing/2014/main" id="{1B642CF5-5575-80ED-B208-033458850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005870" y="0"/>
              <a:ext cx="6973761" cy="92905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" name="View inside the target chamber.…">
              <a:extLst>
                <a:ext uri="{FF2B5EF4-FFF2-40B4-BE49-F238E27FC236}">
                  <a16:creationId xmlns:a16="http://schemas.microsoft.com/office/drawing/2014/main" id="{F2CCCE8C-BA36-84F0-1794-72F643E6A98F}"/>
                </a:ext>
              </a:extLst>
            </p:cNvPr>
            <p:cNvSpPr/>
            <p:nvPr/>
          </p:nvSpPr>
          <p:spPr>
            <a:xfrm>
              <a:off x="0" y="9366746"/>
              <a:ext cx="10985500" cy="8804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pPr>
              <a:r>
                <a:rPr lang="en-GB" noProof="0" dirty="0"/>
                <a:t>View inside the target chamber. 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pPr>
              <a:r>
                <a:rPr lang="en-GB" noProof="0" dirty="0"/>
                <a:t>Incoming beamline hole can be seen in the background. 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18EB7D-D6D2-10E2-F6DD-207FB941234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11C0C-D2AB-FB61-DAC3-D8D6B0863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HUGS 2025</a:t>
            </a:r>
            <a:endParaRPr lang="en-US" dirty="0"/>
          </a:p>
        </p:txBody>
      </p:sp>
      <p:grpSp>
        <p:nvGrpSpPr>
          <p:cNvPr id="19" name="Image Gallery">
            <a:extLst>
              <a:ext uri="{FF2B5EF4-FFF2-40B4-BE49-F238E27FC236}">
                <a16:creationId xmlns:a16="http://schemas.microsoft.com/office/drawing/2014/main" id="{32DB1C8C-5A34-71D3-ABDC-262325F9F3DB}"/>
              </a:ext>
            </a:extLst>
          </p:cNvPr>
          <p:cNvGrpSpPr/>
          <p:nvPr/>
        </p:nvGrpSpPr>
        <p:grpSpPr>
          <a:xfrm>
            <a:off x="5130785" y="3253255"/>
            <a:ext cx="14514080" cy="10179987"/>
            <a:chOff x="0" y="1552031"/>
            <a:chExt cx="10985500" cy="7367535"/>
          </a:xfrm>
        </p:grpSpPr>
        <p:pic>
          <p:nvPicPr>
            <p:cNvPr id="20" name="polarisation (1).png" descr="polarisation (1).png">
              <a:extLst>
                <a:ext uri="{FF2B5EF4-FFF2-40B4-BE49-F238E27FC236}">
                  <a16:creationId xmlns:a16="http://schemas.microsoft.com/office/drawing/2014/main" id="{5F35CA56-DA86-4329-FE6B-651382F7E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9812" r="895"/>
            <a:stretch>
              <a:fillRect/>
            </a:stretch>
          </p:blipFill>
          <p:spPr>
            <a:xfrm>
              <a:off x="0" y="1552031"/>
              <a:ext cx="10985500" cy="6230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" name="Polarisation transfer from a polarised electron to an unpolarised nucleon. Recoiling nucleon then has polarisation components Pt and Pl.">
              <a:extLst>
                <a:ext uri="{FF2B5EF4-FFF2-40B4-BE49-F238E27FC236}">
                  <a16:creationId xmlns:a16="http://schemas.microsoft.com/office/drawing/2014/main" id="{E5A17319-F514-A129-55FF-0460220034FA}"/>
                </a:ext>
              </a:extLst>
            </p:cNvPr>
            <p:cNvSpPr/>
            <p:nvPr/>
          </p:nvSpPr>
          <p:spPr>
            <a:xfrm>
              <a:off x="0" y="8039100"/>
              <a:ext cx="10985500" cy="8804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pPr>
              <a:r>
                <a:t>Polarisation transfer from a polarised electron to an unpolarised nucleon. Recoiling nucleon then has polarisation components P</a:t>
              </a:r>
              <a:r>
                <a:rPr baseline="-5999"/>
                <a:t>t</a:t>
              </a:r>
              <a:r>
                <a:t> and P</a:t>
              </a:r>
              <a:r>
                <a:rPr baseline="-5999"/>
                <a:t>l</a:t>
              </a:r>
              <a:r>
                <a:t>.</a:t>
              </a: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27B2DAF-AFBD-233A-1AD1-EE28EAFD6D9D}"/>
              </a:ext>
            </a:extLst>
          </p:cNvPr>
          <p:cNvSpPr/>
          <p:nvPr/>
        </p:nvSpPr>
        <p:spPr>
          <a:xfrm flipH="1">
            <a:off x="8267631" y="4015249"/>
            <a:ext cx="1767839" cy="2582328"/>
          </a:xfrm>
          <a:prstGeom prst="roundRect">
            <a:avLst/>
          </a:prstGeom>
          <a:solidFill>
            <a:srgbClr val="7030A0">
              <a:alpha val="25000"/>
            </a:srgbClr>
          </a:solidFill>
          <a:ln w="127000" cap="flat">
            <a:solidFill>
              <a:srgbClr val="7030A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4054936-8064-61D9-D491-FD15CD877BE8}"/>
              </a:ext>
            </a:extLst>
          </p:cNvPr>
          <p:cNvSpPr/>
          <p:nvPr/>
        </p:nvSpPr>
        <p:spPr>
          <a:xfrm flipH="1">
            <a:off x="18458662" y="3202737"/>
            <a:ext cx="2372406" cy="3500177"/>
          </a:xfrm>
          <a:prstGeom prst="roundRect">
            <a:avLst/>
          </a:prstGeom>
          <a:solidFill>
            <a:srgbClr val="C00000">
              <a:alpha val="32000"/>
            </a:srgbClr>
          </a:solidFill>
          <a:ln w="12700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CA04AB0A-F91A-D9DB-EB57-7E0F8B301084}"/>
              </a:ext>
            </a:extLst>
          </p:cNvPr>
          <p:cNvSpPr/>
          <p:nvPr/>
        </p:nvSpPr>
        <p:spPr>
          <a:xfrm rot="19549628" flipV="1">
            <a:off x="6532803" y="8574870"/>
            <a:ext cx="3147293" cy="1012084"/>
          </a:xfrm>
          <a:prstGeom prst="rightArrow">
            <a:avLst>
              <a:gd name="adj1" fmla="val 26333"/>
              <a:gd name="adj2" fmla="val 69130"/>
            </a:avLst>
          </a:prstGeom>
          <a:solidFill>
            <a:srgbClr val="B0E7E7">
              <a:alpha val="41000"/>
            </a:srgbClr>
          </a:solidFill>
          <a:ln w="127000" cap="flat">
            <a:solidFill>
              <a:srgbClr val="B0E7E7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16758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5|1.4"/>
</p:tagLst>
</file>

<file path=ppt/theme/theme1.xml><?xml version="1.0" encoding="utf-8"?>
<a:theme xmlns:a="http://schemas.openxmlformats.org/drawingml/2006/main" name="39_DynamicColor">
  <a:themeElements>
    <a:clrScheme name="39_DynamicColor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9_Dynam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9_Dynam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VanillaVTI">
  <a:themeElements>
    <a:clrScheme name="Custom 1">
      <a:dk1>
        <a:srgbClr val="003865"/>
      </a:dk1>
      <a:lt1>
        <a:srgbClr val="FAFAFA"/>
      </a:lt1>
      <a:dk2>
        <a:srgbClr val="003865"/>
      </a:dk2>
      <a:lt2>
        <a:srgbClr val="F2F2F2"/>
      </a:lt2>
      <a:accent1>
        <a:srgbClr val="169C9A"/>
      </a:accent1>
      <a:accent2>
        <a:srgbClr val="B30C00"/>
      </a:accent2>
      <a:accent3>
        <a:srgbClr val="7D2239"/>
      </a:accent3>
      <a:accent4>
        <a:srgbClr val="5B4D94"/>
      </a:accent4>
      <a:accent5>
        <a:srgbClr val="00843D"/>
      </a:accent5>
      <a:accent6>
        <a:srgbClr val="385A4F"/>
      </a:accent6>
      <a:hlink>
        <a:srgbClr val="0075B0"/>
      </a:hlink>
      <a:folHlink>
        <a:srgbClr val="E15C3D"/>
      </a:folHlink>
    </a:clrScheme>
    <a:fontScheme name="VanillaVTI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Vanilla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AACC6CF0-9F86-48CC-9C4E-CA578EE0A0A0}" vid="{3BDE51FE-56D6-4100-AFB5-5B4AEDCE2EF6}"/>
    </a:ext>
  </a:extLst>
</a:theme>
</file>

<file path=ppt/theme/theme3.xml><?xml version="1.0" encoding="utf-8"?>
<a:theme xmlns:a="http://schemas.openxmlformats.org/drawingml/2006/main" name="39_DynamicColor">
  <a:themeElements>
    <a:clrScheme name="39_DynamicColor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9_Dynam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9_Dynam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7B20C96946C24CA330F7087335E84C" ma:contentTypeVersion="15" ma:contentTypeDescription="Create a new document." ma:contentTypeScope="" ma:versionID="ae08e02d2ae4a6d0e25de64a8fc062b4">
  <xsd:schema xmlns:xsd="http://www.w3.org/2001/XMLSchema" xmlns:xs="http://www.w3.org/2001/XMLSchema" xmlns:p="http://schemas.microsoft.com/office/2006/metadata/properties" xmlns:ns3="5f8b233e-44fc-419a-bff6-cac2ba77421f" xmlns:ns4="2818b956-b2a2-4cc9-a5f3-6bc68f227d57" targetNamespace="http://schemas.microsoft.com/office/2006/metadata/properties" ma:root="true" ma:fieldsID="d3c2c51363c6c9ee5c061d1e3fd114ca" ns3:_="" ns4:_="">
    <xsd:import namespace="5f8b233e-44fc-419a-bff6-cac2ba77421f"/>
    <xsd:import namespace="2818b956-b2a2-4cc9-a5f3-6bc68f227d5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System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earchPropertie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8b233e-44fc-419a-bff6-cac2ba7742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6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18b956-b2a2-4cc9-a5f3-6bc68f227d5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f8b233e-44fc-419a-bff6-cac2ba77421f" xsi:nil="true"/>
  </documentManagement>
</p:properties>
</file>

<file path=customXml/itemProps1.xml><?xml version="1.0" encoding="utf-8"?>
<ds:datastoreItem xmlns:ds="http://schemas.openxmlformats.org/officeDocument/2006/customXml" ds:itemID="{4C4F50B6-575D-448E-8644-0CA8C79A22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f8b233e-44fc-419a-bff6-cac2ba77421f"/>
    <ds:schemaRef ds:uri="2818b956-b2a2-4cc9-a5f3-6bc68f227d5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DF96AEA-2ACF-48DE-9BF1-B143E35573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7FDC208-39EC-4FEF-9C87-10A86EC315FD}">
  <ds:schemaRefs>
    <ds:schemaRef ds:uri="5f8b233e-44fc-419a-bff6-cac2ba77421f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2818b956-b2a2-4cc9-a5f3-6bc68f227d57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4985</Words>
  <Application>Microsoft Office PowerPoint</Application>
  <PresentationFormat>Custom</PresentationFormat>
  <Paragraphs>793</Paragraphs>
  <Slides>75</Slides>
  <Notes>26</Notes>
  <HiddenSlides>0</HiddenSlides>
  <MMClips>9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91" baseType="lpstr">
      <vt:lpstr>Aptos</vt:lpstr>
      <vt:lpstr>Arial</vt:lpstr>
      <vt:lpstr>Athiti Light</vt:lpstr>
      <vt:lpstr>Cambria Math</vt:lpstr>
      <vt:lpstr>Franklin Gothic Demi Cond</vt:lpstr>
      <vt:lpstr>Google Sans</vt:lpstr>
      <vt:lpstr>Helvetica Neue</vt:lpstr>
      <vt:lpstr>Helvetica Neue Medium</vt:lpstr>
      <vt:lpstr>Liberation Sans</vt:lpstr>
      <vt:lpstr>Neue Haas Grotesk Text Pro</vt:lpstr>
      <vt:lpstr>Segoe Print</vt:lpstr>
      <vt:lpstr>Times New Roman</vt:lpstr>
      <vt:lpstr>Wingdings</vt:lpstr>
      <vt:lpstr>39_DynamicColor</vt:lpstr>
      <vt:lpstr>VanillaVTI</vt:lpstr>
      <vt:lpstr>Package</vt:lpstr>
      <vt:lpstr>GEn-RP:  Neutron Electric Form Factor Measurement at  4.4 GeV2 via Charge-Exchange Recoil Polarimetry</vt:lpstr>
      <vt:lpstr>JLab Codenames</vt:lpstr>
      <vt:lpstr>Talk Outline</vt:lpstr>
      <vt:lpstr>Motivation</vt:lpstr>
      <vt:lpstr>Motivation: Electromagnetic Form Factors (EMFFs)</vt:lpstr>
      <vt:lpstr>Motivation: Form Factors world data</vt:lpstr>
      <vt:lpstr>Motivation: Form Factors world data</vt:lpstr>
      <vt:lpstr>Motivation: Double polarisation </vt:lpstr>
      <vt:lpstr>Motivation: SBS Experiments</vt:lpstr>
      <vt:lpstr>GEn-RP: SBS Experiments</vt:lpstr>
      <vt:lpstr>GEn-RP: SBS Experiments</vt:lpstr>
      <vt:lpstr>GEn-RP</vt:lpstr>
      <vt:lpstr>The GEn-RP experiment</vt:lpstr>
      <vt:lpstr>GEn-RP: Target chamber</vt:lpstr>
      <vt:lpstr>GEn-RP: Electron arm</vt:lpstr>
      <vt:lpstr>GEn-RP: Hadron arm</vt:lpstr>
      <vt:lpstr>GEn-RP: 2 Arm Analysis </vt:lpstr>
      <vt:lpstr>GEn-RP: Hadron Polarimeter</vt:lpstr>
      <vt:lpstr>Bonus: Recoil Polarimetry</vt:lpstr>
      <vt:lpstr>Bonus: Recoil Polarimetry</vt:lpstr>
      <vt:lpstr>Bonus: Recoil Polarimetry</vt:lpstr>
      <vt:lpstr>Bonus: Recoil Polarimetry</vt:lpstr>
      <vt:lpstr>Bonus: Recoil Polarimetry</vt:lpstr>
      <vt:lpstr>Bonus: Obtaining polarisation components</vt:lpstr>
      <vt:lpstr>GEn-RP Polarimeter</vt:lpstr>
      <vt:lpstr>Why Charge-Exchange?</vt:lpstr>
      <vt:lpstr>Current status</vt:lpstr>
      <vt:lpstr>Current Status: Asymmetry from the Data</vt:lpstr>
      <vt:lpstr>Current Status: Detector Calibrations</vt:lpstr>
      <vt:lpstr>Summary</vt:lpstr>
      <vt:lpstr>PowerPoint Presentation</vt:lpstr>
      <vt:lpstr>PowerPoint Presentation</vt:lpstr>
      <vt:lpstr>JLab Codenames - ANSWERS</vt:lpstr>
      <vt:lpstr>Backups</vt:lpstr>
      <vt:lpstr>Summary</vt:lpstr>
      <vt:lpstr>Form facpt</vt:lpstr>
      <vt:lpstr>Proton FF data</vt:lpstr>
      <vt:lpstr>Polarisation components</vt:lpstr>
      <vt:lpstr>Backup – experimental assumptions</vt:lpstr>
      <vt:lpstr>Systematic Uncertainties - &lt;3% predicted</vt:lpstr>
      <vt:lpstr>Experimental Precision</vt:lpstr>
      <vt:lpstr>Event selection </vt:lpstr>
      <vt:lpstr>Event Selection </vt:lpstr>
      <vt:lpstr>Event Selection </vt:lpstr>
      <vt:lpstr>Event Selection </vt:lpstr>
      <vt:lpstr>Event Selection </vt:lpstr>
      <vt:lpstr>Hadron arm</vt:lpstr>
      <vt:lpstr>Preliminary Checks</vt:lpstr>
      <vt:lpstr>Recoil asymmetry</vt:lpstr>
      <vt:lpstr>PowerPoint Presentation</vt:lpstr>
      <vt:lpstr>Recoil asymmetry</vt:lpstr>
      <vt:lpstr>Recoil asymmetry</vt:lpstr>
      <vt:lpstr>Spin Asymmetry</vt:lpstr>
      <vt:lpstr>Hadron arm</vt:lpstr>
      <vt:lpstr>PowerPoint Presentation</vt:lpstr>
      <vt:lpstr>BBCal energy</vt:lpstr>
      <vt:lpstr>BBCal energy calibrations results</vt:lpstr>
      <vt:lpstr>TDC timing</vt:lpstr>
      <vt:lpstr>TDC timing problems</vt:lpstr>
      <vt:lpstr>Hadron arm timing</vt:lpstr>
      <vt:lpstr>TDC timing problems</vt:lpstr>
      <vt:lpstr>Hadron arm timing – LH2 (elastic cuts)</vt:lpstr>
      <vt:lpstr>Calibrations: Timing</vt:lpstr>
      <vt:lpstr>Timewalk in HCal</vt:lpstr>
      <vt:lpstr>Timewalk in HCal</vt:lpstr>
      <vt:lpstr>HCal TDC calibrations</vt:lpstr>
      <vt:lpstr>HCal TDC calibrations</vt:lpstr>
      <vt:lpstr>Electron arm timing</vt:lpstr>
      <vt:lpstr>Electron arm timing</vt:lpstr>
      <vt:lpstr>RF beam structure in GEn-RP</vt:lpstr>
      <vt:lpstr>PowerPoint Presentation</vt:lpstr>
      <vt:lpstr>PowerPoint Presentation</vt:lpstr>
      <vt:lpstr>PowerPoint Presentation</vt:lpstr>
      <vt:lpstr>Expected resolution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Andrew Cheyne (PGR)</cp:lastModifiedBy>
  <cp:revision>73</cp:revision>
  <dcterms:modified xsi:type="dcterms:W3CDTF">2025-06-11T12:43:55Z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0x010100317B20C96946C24CA330F7087335E84C</vt:lpwstr>
  </property>
</Properties>
</file>