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8" r:id="rId6"/>
    <p:sldId id="261" r:id="rId7"/>
    <p:sldId id="281" r:id="rId8"/>
    <p:sldId id="282" r:id="rId9"/>
    <p:sldId id="283" r:id="rId10"/>
    <p:sldId id="284" r:id="rId11"/>
    <p:sldId id="272" r:id="rId12"/>
    <p:sldId id="285" r:id="rId13"/>
    <p:sldId id="273" r:id="rId14"/>
    <p:sldId id="286" r:id="rId15"/>
    <p:sldId id="287" r:id="rId16"/>
    <p:sldId id="291" r:id="rId17"/>
    <p:sldId id="290" r:id="rId18"/>
    <p:sldId id="280" r:id="rId19"/>
    <p:sldId id="262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79690-B74C-0840-8ECF-5272CAF5BC9D}" v="1121" dt="2025-05-06T16:02:13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708"/>
  </p:normalViewPr>
  <p:slideViewPr>
    <p:cSldViewPr snapToGrid="0">
      <p:cViewPr>
        <p:scale>
          <a:sx n="130" d="100"/>
          <a:sy n="130" d="100"/>
        </p:scale>
        <p:origin x="-20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, Charles E." userId="fab2a4be-7ede-485b-a336-c962d561cb82" providerId="ADAL" clId="{FC679690-B74C-0840-8ECF-5272CAF5BC9D}"/>
    <pc:docChg chg="undo custSel addSld delSld modSld">
      <pc:chgData name="Hyde, Charles E." userId="fab2a4be-7ede-485b-a336-c962d561cb82" providerId="ADAL" clId="{FC679690-B74C-0840-8ECF-5272CAF5BC9D}" dt="2025-05-06T16:05:03.397" v="4039" actId="20577"/>
      <pc:docMkLst>
        <pc:docMk/>
      </pc:docMkLst>
      <pc:sldChg chg="modSp mod">
        <pc:chgData name="Hyde, Charles E." userId="fab2a4be-7ede-485b-a336-c962d561cb82" providerId="ADAL" clId="{FC679690-B74C-0840-8ECF-5272CAF5BC9D}" dt="2025-05-06T12:06:30.757" v="3154" actId="20577"/>
        <pc:sldMkLst>
          <pc:docMk/>
          <pc:sldMk cId="3339481939" sldId="256"/>
        </pc:sldMkLst>
        <pc:spChg chg="mod">
          <ac:chgData name="Hyde, Charles E." userId="fab2a4be-7ede-485b-a336-c962d561cb82" providerId="ADAL" clId="{FC679690-B74C-0840-8ECF-5272CAF5BC9D}" dt="2025-05-06T12:06:30.757" v="3154" actId="20577"/>
          <ac:spMkLst>
            <pc:docMk/>
            <pc:sldMk cId="3339481939" sldId="256"/>
            <ac:spMk id="9" creationId="{C95EC06B-5B35-DA36-136B-1836DEC73341}"/>
          </ac:spMkLst>
        </pc:spChg>
      </pc:sldChg>
      <pc:sldChg chg="addSp delSp modSp">
        <pc:chgData name="Hyde, Charles E." userId="fab2a4be-7ede-485b-a336-c962d561cb82" providerId="ADAL" clId="{FC679690-B74C-0840-8ECF-5272CAF5BC9D}" dt="2025-05-06T00:49:18.569" v="2095"/>
        <pc:sldMkLst>
          <pc:docMk/>
          <pc:sldMk cId="3303151245" sldId="257"/>
        </pc:sldMkLst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303151245" sldId="257"/>
            <ac:spMk id="20" creationId="{D88C8D1E-1560-BCB2-162D-3B12AC814F74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303151245" sldId="257"/>
            <ac:spMk id="21" creationId="{DEDF321A-5D5A-C2D8-B9AB-B117F2BFC8EA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3303151245" sldId="257"/>
            <ac:spMk id="22" creationId="{5F846F4F-04D9-8AF6-C5ED-689D6045298B}"/>
          </ac:spMkLst>
        </pc:spChg>
      </pc:sldChg>
      <pc:sldChg chg="addSp delSp modSp">
        <pc:chgData name="Hyde, Charles E." userId="fab2a4be-7ede-485b-a336-c962d561cb82" providerId="ADAL" clId="{FC679690-B74C-0840-8ECF-5272CAF5BC9D}" dt="2025-05-06T00:49:18.569" v="2095"/>
        <pc:sldMkLst>
          <pc:docMk/>
          <pc:sldMk cId="389226791" sldId="259"/>
        </pc:sldMkLst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89226791" sldId="259"/>
            <ac:spMk id="5" creationId="{76D04293-B13F-FB07-B14C-26B7F0857D47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89226791" sldId="259"/>
            <ac:spMk id="6" creationId="{115EDDA2-9DFA-CD15-A3F4-1B76845D61FF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389226791" sldId="259"/>
            <ac:spMk id="7" creationId="{1B09AE7A-2E06-A6D2-B92A-E4E0BD73B680}"/>
          </ac:spMkLst>
        </pc:spChg>
      </pc:sldChg>
      <pc:sldChg chg="addSp delSp modSp mod">
        <pc:chgData name="Hyde, Charles E." userId="fab2a4be-7ede-485b-a336-c962d561cb82" providerId="ADAL" clId="{FC679690-B74C-0840-8ECF-5272CAF5BC9D}" dt="2025-05-06T00:49:18.569" v="2095"/>
        <pc:sldMkLst>
          <pc:docMk/>
          <pc:sldMk cId="977842823" sldId="260"/>
        </pc:sldMkLst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977842823" sldId="260"/>
            <ac:spMk id="4" creationId="{E90F973F-3C8F-BAC7-1053-A303D7F3030C}"/>
          </ac:spMkLst>
        </pc:spChg>
        <pc:spChg chg="mod">
          <ac:chgData name="Hyde, Charles E." userId="fab2a4be-7ede-485b-a336-c962d561cb82" providerId="ADAL" clId="{FC679690-B74C-0840-8ECF-5272CAF5BC9D}" dt="2025-05-06T00:44:23.809" v="1962" actId="1036"/>
          <ac:spMkLst>
            <pc:docMk/>
            <pc:sldMk cId="977842823" sldId="260"/>
            <ac:spMk id="10" creationId="{2922EB1E-FFA9-1E56-6A3B-EDA7DECBD31B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977842823" sldId="260"/>
            <ac:spMk id="13" creationId="{834A8E1C-5C5E-2718-2AE7-FC479CB1692C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977842823" sldId="260"/>
            <ac:spMk id="15" creationId="{ED467435-BF5B-A368-4447-82EC91A2D958}"/>
          </ac:spMkLst>
        </pc:spChg>
        <pc:grpChg chg="mod">
          <ac:chgData name="Hyde, Charles E." userId="fab2a4be-7ede-485b-a336-c962d561cb82" providerId="ADAL" clId="{FC679690-B74C-0840-8ECF-5272CAF5BC9D}" dt="2025-05-06T00:44:16.644" v="1947" actId="1076"/>
          <ac:grpSpMkLst>
            <pc:docMk/>
            <pc:sldMk cId="977842823" sldId="260"/>
            <ac:grpSpMk id="9" creationId="{4DE41396-4893-5E87-BCF9-D88DAD6A521F}"/>
          </ac:grpSpMkLst>
        </pc:grpChg>
      </pc:sldChg>
      <pc:sldChg chg="addSp delSp modSp mod">
        <pc:chgData name="Hyde, Charles E." userId="fab2a4be-7ede-485b-a336-c962d561cb82" providerId="ADAL" clId="{FC679690-B74C-0840-8ECF-5272CAF5BC9D}" dt="2025-05-06T00:49:18.569" v="2095"/>
        <pc:sldMkLst>
          <pc:docMk/>
          <pc:sldMk cId="3517405661" sldId="261"/>
        </pc:sldMkLst>
        <pc:spChg chg="mod">
          <ac:chgData name="Hyde, Charles E." userId="fab2a4be-7ede-485b-a336-c962d561cb82" providerId="ADAL" clId="{FC679690-B74C-0840-8ECF-5272CAF5BC9D}" dt="2025-05-05T18:17:43.877" v="120" actId="20577"/>
          <ac:spMkLst>
            <pc:docMk/>
            <pc:sldMk cId="3517405661" sldId="261"/>
            <ac:spMk id="3" creationId="{49AFD74E-1031-370F-382C-ECBD3A6DE62E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517405661" sldId="261"/>
            <ac:spMk id="9" creationId="{08E680C8-44A9-D770-2683-E05ED3D5B1A3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517405661" sldId="261"/>
            <ac:spMk id="10" creationId="{11B3DBCE-B5DD-D280-7E5D-F3DF78544996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3517405661" sldId="261"/>
            <ac:spMk id="11" creationId="{120D39FD-DB32-FF14-E694-EBEDBA4D03D5}"/>
          </ac:spMkLst>
        </pc:spChg>
        <pc:picChg chg="mod">
          <ac:chgData name="Hyde, Charles E." userId="fab2a4be-7ede-485b-a336-c962d561cb82" providerId="ADAL" clId="{FC679690-B74C-0840-8ECF-5272CAF5BC9D}" dt="2025-05-06T00:45:55.838" v="2024" actId="1035"/>
          <ac:picMkLst>
            <pc:docMk/>
            <pc:sldMk cId="3517405661" sldId="261"/>
            <ac:picMk id="4" creationId="{16953303-E2D9-C918-B451-EB3E9C3D1E56}"/>
          </ac:picMkLst>
        </pc:picChg>
      </pc:sldChg>
      <pc:sldChg chg="addSp delSp modSp mod">
        <pc:chgData name="Hyde, Charles E." userId="fab2a4be-7ede-485b-a336-c962d561cb82" providerId="ADAL" clId="{FC679690-B74C-0840-8ECF-5272CAF5BC9D}" dt="2025-05-06T00:49:18.569" v="2095"/>
        <pc:sldMkLst>
          <pc:docMk/>
          <pc:sldMk cId="1216071297" sldId="262"/>
        </pc:sldMkLst>
        <pc:spChg chg="mod">
          <ac:chgData name="Hyde, Charles E." userId="fab2a4be-7ede-485b-a336-c962d561cb82" providerId="ADAL" clId="{FC679690-B74C-0840-8ECF-5272CAF5BC9D}" dt="2025-05-05T18:23:11.116" v="180" actId="14100"/>
          <ac:spMkLst>
            <pc:docMk/>
            <pc:sldMk cId="1216071297" sldId="262"/>
            <ac:spMk id="3" creationId="{249899B5-4EC7-071A-CD8B-1A80B53B4F16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1216071297" sldId="262"/>
            <ac:spMk id="9" creationId="{EAC89208-271C-ACA1-9A97-A8B861562D98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1216071297" sldId="262"/>
            <ac:spMk id="10" creationId="{751EAC0A-7182-A3AB-7CD0-7689AB35C6EB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1216071297" sldId="262"/>
            <ac:spMk id="11" creationId="{3FF9F77F-CAA6-22C6-4845-98C27D27808E}"/>
          </ac:spMkLst>
        </pc:spChg>
        <pc:graphicFrameChg chg="add mod">
          <ac:chgData name="Hyde, Charles E." userId="fab2a4be-7ede-485b-a336-c962d561cb82" providerId="ADAL" clId="{FC679690-B74C-0840-8ECF-5272CAF5BC9D}" dt="2025-05-05T18:23:22.227" v="183" actId="14100"/>
          <ac:graphicFrameMkLst>
            <pc:docMk/>
            <pc:sldMk cId="1216071297" sldId="262"/>
            <ac:graphicFrameMk id="4" creationId="{6A86A047-665D-E880-EF55-A6CC1C82E9B0}"/>
          </ac:graphicFrameMkLst>
        </pc:graphicFrameChg>
        <pc:cxnChg chg="add mod">
          <ac:chgData name="Hyde, Charles E." userId="fab2a4be-7ede-485b-a336-c962d561cb82" providerId="ADAL" clId="{FC679690-B74C-0840-8ECF-5272CAF5BC9D}" dt="2025-05-05T18:23:52.315" v="195" actId="1037"/>
          <ac:cxnSpMkLst>
            <pc:docMk/>
            <pc:sldMk cId="1216071297" sldId="262"/>
            <ac:cxnSpMk id="6" creationId="{B66B64FF-6146-242F-21E0-5845A489412A}"/>
          </ac:cxnSpMkLst>
        </pc:cxnChg>
        <pc:cxnChg chg="add mod">
          <ac:chgData name="Hyde, Charles E." userId="fab2a4be-7ede-485b-a336-c962d561cb82" providerId="ADAL" clId="{FC679690-B74C-0840-8ECF-5272CAF5BC9D}" dt="2025-05-05T18:24:27.283" v="204" actId="692"/>
          <ac:cxnSpMkLst>
            <pc:docMk/>
            <pc:sldMk cId="1216071297" sldId="262"/>
            <ac:cxnSpMk id="8" creationId="{187D3E9A-6FA5-D1DA-A293-2A2DC2B7BABE}"/>
          </ac:cxnSpMkLst>
        </pc:cxnChg>
      </pc:sldChg>
      <pc:sldChg chg="addSp delSp modSp add mod">
        <pc:chgData name="Hyde, Charles E." userId="fab2a4be-7ede-485b-a336-c962d561cb82" providerId="ADAL" clId="{FC679690-B74C-0840-8ECF-5272CAF5BC9D}" dt="2025-05-06T13:14:45.971" v="3877" actId="692"/>
        <pc:sldMkLst>
          <pc:docMk/>
          <pc:sldMk cId="3658889896" sldId="268"/>
        </pc:sldMkLst>
        <pc:spChg chg="mod">
          <ac:chgData name="Hyde, Charles E." userId="fab2a4be-7ede-485b-a336-c962d561cb82" providerId="ADAL" clId="{FC679690-B74C-0840-8ECF-5272CAF5BC9D}" dt="2025-05-06T13:14:06.160" v="3870" actId="692"/>
          <ac:spMkLst>
            <pc:docMk/>
            <pc:sldMk cId="3658889896" sldId="268"/>
            <ac:spMk id="3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1:08:29.829" v="2956" actId="14100"/>
          <ac:spMkLst>
            <pc:docMk/>
            <pc:sldMk cId="3658889896" sldId="268"/>
            <ac:spMk id="6" creationId="{00000000-0000-0000-0000-000000000000}"/>
          </ac:spMkLst>
        </pc:spChg>
        <pc:spChg chg="add mod">
          <ac:chgData name="Hyde, Charles E." userId="fab2a4be-7ede-485b-a336-c962d561cb82" providerId="ADAL" clId="{FC679690-B74C-0840-8ECF-5272CAF5BC9D}" dt="2025-05-05T23:52:19.532" v="268" actId="1037"/>
          <ac:spMkLst>
            <pc:docMk/>
            <pc:sldMk cId="3658889896" sldId="268"/>
            <ac:spMk id="8" creationId="{4A4B5EDE-598A-FC32-2A02-ED1EC0510EC8}"/>
          </ac:spMkLst>
        </pc:spChg>
        <pc:spChg chg="add mod">
          <ac:chgData name="Hyde, Charles E." userId="fab2a4be-7ede-485b-a336-c962d561cb82" providerId="ADAL" clId="{FC679690-B74C-0840-8ECF-5272CAF5BC9D}" dt="2025-05-06T13:11:37.508" v="3839" actId="20577"/>
          <ac:spMkLst>
            <pc:docMk/>
            <pc:sldMk cId="3658889896" sldId="268"/>
            <ac:spMk id="9" creationId="{A0628273-A28F-EAD0-126F-7EF431793AC6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658889896" sldId="268"/>
            <ac:spMk id="10" creationId="{536AAD07-0590-2340-D894-FF51311D0B0F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658889896" sldId="268"/>
            <ac:spMk id="11" creationId="{24B0B609-C7E3-117A-4073-68ABAD7A27CA}"/>
          </ac:spMkLst>
        </pc:spChg>
        <pc:spChg chg="add del mod">
          <ac:chgData name="Hyde, Charles E." userId="fab2a4be-7ede-485b-a336-c962d561cb82" providerId="ADAL" clId="{FC679690-B74C-0840-8ECF-5272CAF5BC9D}" dt="2025-05-06T13:14:09.729" v="3872"/>
          <ac:spMkLst>
            <pc:docMk/>
            <pc:sldMk cId="3658889896" sldId="268"/>
            <ac:spMk id="12" creationId="{95EF9FBA-7194-2E6D-6D29-0BB4A09FCB5F}"/>
          </ac:spMkLst>
        </pc:spChg>
        <pc:spChg chg="add mod">
          <ac:chgData name="Hyde, Charles E." userId="fab2a4be-7ede-485b-a336-c962d561cb82" providerId="ADAL" clId="{FC679690-B74C-0840-8ECF-5272CAF5BC9D}" dt="2025-05-06T13:14:45.971" v="3877" actId="692"/>
          <ac:spMkLst>
            <pc:docMk/>
            <pc:sldMk cId="3658889896" sldId="268"/>
            <ac:spMk id="13" creationId="{88066491-A267-F874-8EBE-784FEDCCE52C}"/>
          </ac:spMkLst>
        </pc:spChg>
        <pc:graphicFrameChg chg="mod">
          <ac:chgData name="Hyde, Charles E." userId="fab2a4be-7ede-485b-a336-c962d561cb82" providerId="ADAL" clId="{FC679690-B74C-0840-8ECF-5272CAF5BC9D}" dt="2025-05-05T23:52:38.428" v="270" actId="1076"/>
          <ac:graphicFrameMkLst>
            <pc:docMk/>
            <pc:sldMk cId="3658889896" sldId="268"/>
            <ac:graphicFrameMk id="5" creationId="{00000000-0000-0000-0000-000000000000}"/>
          </ac:graphicFrameMkLst>
        </pc:graphicFrameChg>
      </pc:sldChg>
      <pc:sldChg chg="addSp modSp add mod">
        <pc:chgData name="Hyde, Charles E." userId="fab2a4be-7ede-485b-a336-c962d561cb82" providerId="ADAL" clId="{FC679690-B74C-0840-8ECF-5272CAF5BC9D}" dt="2025-05-06T00:54:49.787" v="2197" actId="20577"/>
        <pc:sldMkLst>
          <pc:docMk/>
          <pc:sldMk cId="886644695" sldId="272"/>
        </pc:sldMkLst>
        <pc:spChg chg="mod">
          <ac:chgData name="Hyde, Charles E." userId="fab2a4be-7ede-485b-a336-c962d561cb82" providerId="ADAL" clId="{FC679690-B74C-0840-8ECF-5272CAF5BC9D}" dt="2025-05-06T00:48:02.717" v="2027" actId="27636"/>
          <ac:spMkLst>
            <pc:docMk/>
            <pc:sldMk cId="886644695" sldId="272"/>
            <ac:spMk id="2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0:54:49.787" v="2197" actId="20577"/>
          <ac:spMkLst>
            <pc:docMk/>
            <pc:sldMk cId="886644695" sldId="272"/>
            <ac:spMk id="3" creationId="{00000000-0000-0000-0000-000000000000}"/>
          </ac:spMkLst>
        </pc:spChg>
        <pc:spChg chg="add mod">
          <ac:chgData name="Hyde, Charles E." userId="fab2a4be-7ede-485b-a336-c962d561cb82" providerId="ADAL" clId="{FC679690-B74C-0840-8ECF-5272CAF5BC9D}" dt="2025-05-06T00:49:26.921" v="2096"/>
          <ac:spMkLst>
            <pc:docMk/>
            <pc:sldMk cId="886644695" sldId="272"/>
            <ac:spMk id="7" creationId="{5459E4DF-D0D7-C81C-E8C3-4895B33C98F8}"/>
          </ac:spMkLst>
        </pc:spChg>
        <pc:spChg chg="add mod">
          <ac:chgData name="Hyde, Charles E." userId="fab2a4be-7ede-485b-a336-c962d561cb82" providerId="ADAL" clId="{FC679690-B74C-0840-8ECF-5272CAF5BC9D}" dt="2025-05-06T00:49:26.921" v="2096"/>
          <ac:spMkLst>
            <pc:docMk/>
            <pc:sldMk cId="886644695" sldId="272"/>
            <ac:spMk id="8" creationId="{72666542-F42B-3652-2A4C-F36EEBCC3AE7}"/>
          </ac:spMkLst>
        </pc:spChg>
        <pc:graphicFrameChg chg="mod">
          <ac:chgData name="Hyde, Charles E." userId="fab2a4be-7ede-485b-a336-c962d561cb82" providerId="ADAL" clId="{FC679690-B74C-0840-8ECF-5272CAF5BC9D}" dt="2025-05-06T00:50:08.798" v="2108" actId="1076"/>
          <ac:graphicFrameMkLst>
            <pc:docMk/>
            <pc:sldMk cId="886644695" sldId="272"/>
            <ac:graphicFrameMk id="4" creationId="{00000000-0000-0000-0000-000000000000}"/>
          </ac:graphicFrameMkLst>
        </pc:graphicFrameChg>
        <pc:graphicFrameChg chg="mod">
          <ac:chgData name="Hyde, Charles E." userId="fab2a4be-7ede-485b-a336-c962d561cb82" providerId="ADAL" clId="{FC679690-B74C-0840-8ECF-5272CAF5BC9D}" dt="2025-05-06T00:50:00.374" v="2107" actId="1076"/>
          <ac:graphicFrameMkLst>
            <pc:docMk/>
            <pc:sldMk cId="886644695" sldId="272"/>
            <ac:graphicFrameMk id="5" creationId="{00000000-0000-0000-0000-000000000000}"/>
          </ac:graphicFrameMkLst>
        </pc:graphicFrameChg>
      </pc:sldChg>
      <pc:sldChg chg="addSp modSp add mod">
        <pc:chgData name="Hyde, Charles E." userId="fab2a4be-7ede-485b-a336-c962d561cb82" providerId="ADAL" clId="{FC679690-B74C-0840-8ECF-5272CAF5BC9D}" dt="2025-05-06T00:55:44.510" v="2198" actId="20577"/>
        <pc:sldMkLst>
          <pc:docMk/>
          <pc:sldMk cId="1055842354" sldId="273"/>
        </pc:sldMkLst>
        <pc:spChg chg="mod">
          <ac:chgData name="Hyde, Charles E." userId="fab2a4be-7ede-485b-a336-c962d561cb82" providerId="ADAL" clId="{FC679690-B74C-0840-8ECF-5272CAF5BC9D}" dt="2025-05-06T00:53:55.507" v="2195" actId="27636"/>
          <ac:spMkLst>
            <pc:docMk/>
            <pc:sldMk cId="1055842354" sldId="273"/>
            <ac:spMk id="2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0:55:44.510" v="2198" actId="20577"/>
          <ac:spMkLst>
            <pc:docMk/>
            <pc:sldMk cId="1055842354" sldId="273"/>
            <ac:spMk id="3" creationId="{00000000-0000-0000-0000-000000000000}"/>
          </ac:spMkLst>
        </pc:spChg>
        <pc:spChg chg="add mod">
          <ac:chgData name="Hyde, Charles E." userId="fab2a4be-7ede-485b-a336-c962d561cb82" providerId="ADAL" clId="{FC679690-B74C-0840-8ECF-5272CAF5BC9D}" dt="2025-05-06T00:54:41.253" v="2196"/>
          <ac:spMkLst>
            <pc:docMk/>
            <pc:sldMk cId="1055842354" sldId="273"/>
            <ac:spMk id="6" creationId="{4CD1D804-3AF0-75A5-2DFE-2E56B30CE6DC}"/>
          </ac:spMkLst>
        </pc:spChg>
        <pc:spChg chg="add mod">
          <ac:chgData name="Hyde, Charles E." userId="fab2a4be-7ede-485b-a336-c962d561cb82" providerId="ADAL" clId="{FC679690-B74C-0840-8ECF-5272CAF5BC9D}" dt="2025-05-06T00:54:41.253" v="2196"/>
          <ac:spMkLst>
            <pc:docMk/>
            <pc:sldMk cId="1055842354" sldId="273"/>
            <ac:spMk id="7" creationId="{84962DE1-B433-6387-7648-E75AF878B097}"/>
          </ac:spMkLst>
        </pc:spChg>
      </pc:sldChg>
      <pc:sldChg chg="addSp delSp modSp add mod">
        <pc:chgData name="Hyde, Charles E." userId="fab2a4be-7ede-485b-a336-c962d561cb82" providerId="ADAL" clId="{FC679690-B74C-0840-8ECF-5272CAF5BC9D}" dt="2025-05-06T00:49:18.569" v="2095"/>
        <pc:sldMkLst>
          <pc:docMk/>
          <pc:sldMk cId="2150663433" sldId="278"/>
        </pc:sldMkLst>
        <pc:spChg chg="mod">
          <ac:chgData name="Hyde, Charles E." userId="fab2a4be-7ede-485b-a336-c962d561cb82" providerId="ADAL" clId="{FC679690-B74C-0840-8ECF-5272CAF5BC9D}" dt="2025-05-05T18:16:16.492" v="39" actId="207"/>
          <ac:spMkLst>
            <pc:docMk/>
            <pc:sldMk cId="2150663433" sldId="278"/>
            <ac:spMk id="4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5T18:16:25.357" v="40" actId="207"/>
          <ac:spMkLst>
            <pc:docMk/>
            <pc:sldMk cId="2150663433" sldId="278"/>
            <ac:spMk id="5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0:45:31.594" v="2003" actId="1035"/>
          <ac:spMkLst>
            <pc:docMk/>
            <pc:sldMk cId="2150663433" sldId="278"/>
            <ac:spMk id="6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0:45:22.889" v="1998" actId="1036"/>
          <ac:spMkLst>
            <pc:docMk/>
            <pc:sldMk cId="2150663433" sldId="278"/>
            <ac:spMk id="7" creationId="{00000000-0000-0000-0000-000000000000}"/>
          </ac:spMkLst>
        </pc:spChg>
        <pc:spChg chg="mod">
          <ac:chgData name="Hyde, Charles E." userId="fab2a4be-7ede-485b-a336-c962d561cb82" providerId="ADAL" clId="{FC679690-B74C-0840-8ECF-5272CAF5BC9D}" dt="2025-05-06T00:45:22.889" v="1998" actId="1036"/>
          <ac:spMkLst>
            <pc:docMk/>
            <pc:sldMk cId="2150663433" sldId="278"/>
            <ac:spMk id="8" creationId="{00000000-0000-0000-0000-000000000000}"/>
          </ac:spMkLst>
        </pc:spChg>
        <pc:spChg chg="add mod">
          <ac:chgData name="Hyde, Charles E." userId="fab2a4be-7ede-485b-a336-c962d561cb82" providerId="ADAL" clId="{FC679690-B74C-0840-8ECF-5272CAF5BC9D}" dt="2025-05-06T00:45:42.657" v="2017" actId="1076"/>
          <ac:spMkLst>
            <pc:docMk/>
            <pc:sldMk cId="2150663433" sldId="278"/>
            <ac:spMk id="9" creationId="{1A6B9F41-9D0B-2DBA-3EF6-05F3D7FF8049}"/>
          </ac:spMkLst>
        </pc:spChg>
        <pc:spChg chg="mod">
          <ac:chgData name="Hyde, Charles E." userId="fab2a4be-7ede-485b-a336-c962d561cb82" providerId="ADAL" clId="{FC679690-B74C-0840-8ECF-5272CAF5BC9D}" dt="2025-05-06T00:45:37.451" v="2016" actId="1035"/>
          <ac:spMkLst>
            <pc:docMk/>
            <pc:sldMk cId="2150663433" sldId="278"/>
            <ac:spMk id="10" creationId="{00000000-0000-0000-0000-000000000000}"/>
          </ac:spMkLst>
        </pc:spChg>
        <pc:spChg chg="add mod">
          <ac:chgData name="Hyde, Charles E." userId="fab2a4be-7ede-485b-a336-c962d561cb82" providerId="ADAL" clId="{FC679690-B74C-0840-8ECF-5272CAF5BC9D}" dt="2025-05-06T00:45:22.889" v="1998" actId="1036"/>
          <ac:spMkLst>
            <pc:docMk/>
            <pc:sldMk cId="2150663433" sldId="278"/>
            <ac:spMk id="11" creationId="{D50A3FF6-3928-404A-AB72-4FBB9047BD1E}"/>
          </ac:spMkLst>
        </pc:spChg>
        <pc:spChg chg="add mod">
          <ac:chgData name="Hyde, Charles E." userId="fab2a4be-7ede-485b-a336-c962d561cb82" providerId="ADAL" clId="{FC679690-B74C-0840-8ECF-5272CAF5BC9D}" dt="2025-05-06T00:45:22.889" v="1998" actId="1036"/>
          <ac:spMkLst>
            <pc:docMk/>
            <pc:sldMk cId="2150663433" sldId="278"/>
            <ac:spMk id="13" creationId="{5828DA38-921D-4CF2-C571-BFB475E7B3BF}"/>
          </ac:spMkLst>
        </pc:spChg>
        <pc:spChg chg="add mod">
          <ac:chgData name="Hyde, Charles E." userId="fab2a4be-7ede-485b-a336-c962d561cb82" providerId="ADAL" clId="{FC679690-B74C-0840-8ECF-5272CAF5BC9D}" dt="2025-05-06T00:45:22.889" v="1998" actId="1036"/>
          <ac:spMkLst>
            <pc:docMk/>
            <pc:sldMk cId="2150663433" sldId="278"/>
            <ac:spMk id="14" creationId="{8C28A302-DD6A-5DFF-509B-CD2690C59145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150663433" sldId="278"/>
            <ac:spMk id="15" creationId="{1C74F03B-EF07-8F0E-A814-E93188AF42D1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150663433" sldId="278"/>
            <ac:spMk id="16" creationId="{2FC40858-4EFF-7ED8-749F-15FF1D8F3DC9}"/>
          </ac:spMkLst>
        </pc:spChg>
        <pc:picChg chg="mod">
          <ac:chgData name="Hyde, Charles E." userId="fab2a4be-7ede-485b-a336-c962d561cb82" providerId="ADAL" clId="{FC679690-B74C-0840-8ECF-5272CAF5BC9D}" dt="2025-05-06T00:44:52.647" v="1980" actId="1035"/>
          <ac:picMkLst>
            <pc:docMk/>
            <pc:sldMk cId="2150663433" sldId="278"/>
            <ac:picMk id="3" creationId="{00000000-0000-0000-0000-000000000000}"/>
          </ac:picMkLst>
        </pc:picChg>
      </pc:sldChg>
      <pc:sldChg chg="new del">
        <pc:chgData name="Hyde, Charles E." userId="fab2a4be-7ede-485b-a336-c962d561cb82" providerId="ADAL" clId="{FC679690-B74C-0840-8ECF-5272CAF5BC9D}" dt="2025-05-05T23:53:19.472" v="316" actId="2696"/>
        <pc:sldMkLst>
          <pc:docMk/>
          <pc:sldMk cId="3859057271" sldId="279"/>
        </pc:sldMkLst>
      </pc:sldChg>
      <pc:sldChg chg="addSp delSp modSp new mod">
        <pc:chgData name="Hyde, Charles E." userId="fab2a4be-7ede-485b-a336-c962d561cb82" providerId="ADAL" clId="{FC679690-B74C-0840-8ECF-5272CAF5BC9D}" dt="2025-05-06T00:49:18.569" v="2095"/>
        <pc:sldMkLst>
          <pc:docMk/>
          <pc:sldMk cId="4259010026" sldId="280"/>
        </pc:sldMkLst>
        <pc:spChg chg="mod">
          <ac:chgData name="Hyde, Charles E." userId="fab2a4be-7ede-485b-a336-c962d561cb82" providerId="ADAL" clId="{FC679690-B74C-0840-8ECF-5272CAF5BC9D}" dt="2025-05-05T23:53:16.938" v="315" actId="20577"/>
          <ac:spMkLst>
            <pc:docMk/>
            <pc:sldMk cId="4259010026" sldId="280"/>
            <ac:spMk id="2" creationId="{0F447A24-87DC-AE46-A8A6-DD8BC32B6383}"/>
          </ac:spMkLst>
        </pc:spChg>
        <pc:spChg chg="mod">
          <ac:chgData name="Hyde, Charles E." userId="fab2a4be-7ede-485b-a336-c962d561cb82" providerId="ADAL" clId="{FC679690-B74C-0840-8ECF-5272CAF5BC9D}" dt="2025-05-05T23:53:38.676" v="338" actId="207"/>
          <ac:spMkLst>
            <pc:docMk/>
            <pc:sldMk cId="4259010026" sldId="280"/>
            <ac:spMk id="3" creationId="{B1D48ACF-E705-E82A-A368-1353CEECB7C6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4259010026" sldId="280"/>
            <ac:spMk id="4" creationId="{3065C71A-0137-BB49-138F-859358A911AD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4259010026" sldId="280"/>
            <ac:spMk id="5" creationId="{16523D99-577A-9AE4-A373-D3261DA2AE45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4259010026" sldId="280"/>
            <ac:spMk id="6" creationId="{B2DCFB23-432A-0960-BFDE-DF74799293BF}"/>
          </ac:spMkLst>
        </pc:spChg>
      </pc:sldChg>
      <pc:sldChg chg="addSp delSp modSp add mod">
        <pc:chgData name="Hyde, Charles E." userId="fab2a4be-7ede-485b-a336-c962d561cb82" providerId="ADAL" clId="{FC679690-B74C-0840-8ECF-5272CAF5BC9D}" dt="2025-05-06T00:49:18.569" v="2095"/>
        <pc:sldMkLst>
          <pc:docMk/>
          <pc:sldMk cId="3775819935" sldId="281"/>
        </pc:sldMkLst>
        <pc:spChg chg="mod">
          <ac:chgData name="Hyde, Charles E." userId="fab2a4be-7ede-485b-a336-c962d561cb82" providerId="ADAL" clId="{FC679690-B74C-0840-8ECF-5272CAF5BC9D}" dt="2025-05-06T00:46:04.818" v="2025" actId="1076"/>
          <ac:spMkLst>
            <pc:docMk/>
            <pc:sldMk cId="3775819935" sldId="281"/>
            <ac:spMk id="3" creationId="{7A0023C3-5922-9132-6398-A9F356329C31}"/>
          </ac:spMkLst>
        </pc:spChg>
        <pc:spChg chg="add mod">
          <ac:chgData name="Hyde, Charles E." userId="fab2a4be-7ede-485b-a336-c962d561cb82" providerId="ADAL" clId="{FC679690-B74C-0840-8ECF-5272CAF5BC9D}" dt="2025-05-06T00:29:59.634" v="1539"/>
          <ac:spMkLst>
            <pc:docMk/>
            <pc:sldMk cId="3775819935" sldId="281"/>
            <ac:spMk id="5" creationId="{1868983A-360A-2B41-F6E7-422C7FD2C3E9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775819935" sldId="281"/>
            <ac:spMk id="7" creationId="{3BB827C8-F9B7-9642-258B-9EBA30BC2C40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3775819935" sldId="281"/>
            <ac:spMk id="9" creationId="{496EF16F-85C4-D48D-2B2A-A676ACB95139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3775819935" sldId="281"/>
            <ac:spMk id="10" creationId="{CF35AD1C-9D8C-DC7F-6A64-6B82F6D04A47}"/>
          </ac:spMkLst>
        </pc:spChg>
        <pc:cxnChg chg="del">
          <ac:chgData name="Hyde, Charles E." userId="fab2a4be-7ede-485b-a336-c962d561cb82" providerId="ADAL" clId="{FC679690-B74C-0840-8ECF-5272CAF5BC9D}" dt="2025-05-06T00:29:11.856" v="1522" actId="478"/>
          <ac:cxnSpMkLst>
            <pc:docMk/>
            <pc:sldMk cId="3775819935" sldId="281"/>
            <ac:cxnSpMk id="6" creationId="{7F7E7DAA-7D4F-9636-6630-0AFF165B02FA}"/>
          </ac:cxnSpMkLst>
        </pc:cxnChg>
        <pc:cxnChg chg="del">
          <ac:chgData name="Hyde, Charles E." userId="fab2a4be-7ede-485b-a336-c962d561cb82" providerId="ADAL" clId="{FC679690-B74C-0840-8ECF-5272CAF5BC9D}" dt="2025-05-06T00:29:10.650" v="1521" actId="478"/>
          <ac:cxnSpMkLst>
            <pc:docMk/>
            <pc:sldMk cId="3775819935" sldId="281"/>
            <ac:cxnSpMk id="8" creationId="{CA267640-183B-5166-574F-D42623983C38}"/>
          </ac:cxnSpMkLst>
        </pc:cxnChg>
      </pc:sldChg>
      <pc:sldChg chg="addSp delSp modSp new mod">
        <pc:chgData name="Hyde, Charles E." userId="fab2a4be-7ede-485b-a336-c962d561cb82" providerId="ADAL" clId="{FC679690-B74C-0840-8ECF-5272CAF5BC9D}" dt="2025-05-06T00:49:18.569" v="2095"/>
        <pc:sldMkLst>
          <pc:docMk/>
          <pc:sldMk cId="1802455077" sldId="282"/>
        </pc:sldMkLst>
        <pc:spChg chg="mod">
          <ac:chgData name="Hyde, Charles E." userId="fab2a4be-7ede-485b-a336-c962d561cb82" providerId="ADAL" clId="{FC679690-B74C-0840-8ECF-5272CAF5BC9D}" dt="2025-05-06T00:04:48.924" v="817" actId="20577"/>
          <ac:spMkLst>
            <pc:docMk/>
            <pc:sldMk cId="1802455077" sldId="282"/>
            <ac:spMk id="2" creationId="{86B779C2-0F08-E45D-0875-F24DABF9035F}"/>
          </ac:spMkLst>
        </pc:spChg>
        <pc:spChg chg="mod">
          <ac:chgData name="Hyde, Charles E." userId="fab2a4be-7ede-485b-a336-c962d561cb82" providerId="ADAL" clId="{FC679690-B74C-0840-8ECF-5272CAF5BC9D}" dt="2025-05-06T00:04:23.963" v="815" actId="27636"/>
          <ac:spMkLst>
            <pc:docMk/>
            <pc:sldMk cId="1802455077" sldId="282"/>
            <ac:spMk id="3" creationId="{FBED23DF-2988-692A-2FE1-1DC16C2D62B4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1802455077" sldId="282"/>
            <ac:spMk id="4" creationId="{601FCD4B-E86F-8F0B-7FEE-7DEA2EC98FC4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1802455077" sldId="282"/>
            <ac:spMk id="5" creationId="{FF7B8E3D-6BAF-7519-24D2-91E1D3D3513A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1802455077" sldId="282"/>
            <ac:spMk id="6" creationId="{B46DEDC7-F675-7344-9E5D-CBF25033D822}"/>
          </ac:spMkLst>
        </pc:spChg>
      </pc:sldChg>
      <pc:sldChg chg="addSp delSp modSp new mod">
        <pc:chgData name="Hyde, Charles E." userId="fab2a4be-7ede-485b-a336-c962d561cb82" providerId="ADAL" clId="{FC679690-B74C-0840-8ECF-5272CAF5BC9D}" dt="2025-05-06T00:49:18.569" v="2095"/>
        <pc:sldMkLst>
          <pc:docMk/>
          <pc:sldMk cId="2622757938" sldId="283"/>
        </pc:sldMkLst>
        <pc:spChg chg="mod">
          <ac:chgData name="Hyde, Charles E." userId="fab2a4be-7ede-485b-a336-c962d561cb82" providerId="ADAL" clId="{FC679690-B74C-0840-8ECF-5272CAF5BC9D}" dt="2025-05-06T00:05:13.606" v="895" actId="20577"/>
          <ac:spMkLst>
            <pc:docMk/>
            <pc:sldMk cId="2622757938" sldId="283"/>
            <ac:spMk id="2" creationId="{F636D5A1-B7EB-7CDB-F382-0777BCDFF48C}"/>
          </ac:spMkLst>
        </pc:spChg>
        <pc:spChg chg="mod">
          <ac:chgData name="Hyde, Charles E." userId="fab2a4be-7ede-485b-a336-c962d561cb82" providerId="ADAL" clId="{FC679690-B74C-0840-8ECF-5272CAF5BC9D}" dt="2025-05-06T00:40:33.736" v="1916" actId="27636"/>
          <ac:spMkLst>
            <pc:docMk/>
            <pc:sldMk cId="2622757938" sldId="283"/>
            <ac:spMk id="3" creationId="{DD46CFD6-0BF6-6A72-96CA-72C93774D516}"/>
          </ac:spMkLst>
        </pc:spChg>
        <pc:spChg chg="add del mod">
          <ac:chgData name="Hyde, Charles E." userId="fab2a4be-7ede-485b-a336-c962d561cb82" providerId="ADAL" clId="{FC679690-B74C-0840-8ECF-5272CAF5BC9D}" dt="2025-05-06T00:41:09.112" v="1918"/>
          <ac:spMkLst>
            <pc:docMk/>
            <pc:sldMk cId="2622757938" sldId="283"/>
            <ac:spMk id="4" creationId="{482CEE0B-508F-0C74-29CF-DF1D52611B68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622757938" sldId="283"/>
            <ac:spMk id="5" creationId="{8309289C-5EF5-22B3-BADC-FD45A55F4798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622757938" sldId="283"/>
            <ac:spMk id="6" creationId="{D954C889-AD75-A69D-441D-214B5E20F1F7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2622757938" sldId="283"/>
            <ac:spMk id="7" creationId="{E1693299-4943-A905-59B7-D9DF8FE73752}"/>
          </ac:spMkLst>
        </pc:spChg>
      </pc:sldChg>
      <pc:sldChg chg="addSp delSp modSp new mod">
        <pc:chgData name="Hyde, Charles E." userId="fab2a4be-7ede-485b-a336-c962d561cb82" providerId="ADAL" clId="{FC679690-B74C-0840-8ECF-5272CAF5BC9D}" dt="2025-05-06T00:49:18.569" v="2095"/>
        <pc:sldMkLst>
          <pc:docMk/>
          <pc:sldMk cId="2374781121" sldId="284"/>
        </pc:sldMkLst>
        <pc:spChg chg="mod">
          <ac:chgData name="Hyde, Charles E." userId="fab2a4be-7ede-485b-a336-c962d561cb82" providerId="ADAL" clId="{FC679690-B74C-0840-8ECF-5272CAF5BC9D}" dt="2025-05-06T00:33:15.261" v="1700" actId="20577"/>
          <ac:spMkLst>
            <pc:docMk/>
            <pc:sldMk cId="2374781121" sldId="284"/>
            <ac:spMk id="2" creationId="{B9DCFA7F-7619-8A16-F269-F1C2B934235A}"/>
          </ac:spMkLst>
        </pc:spChg>
        <pc:spChg chg="mod">
          <ac:chgData name="Hyde, Charles E." userId="fab2a4be-7ede-485b-a336-c962d561cb82" providerId="ADAL" clId="{FC679690-B74C-0840-8ECF-5272CAF5BC9D}" dt="2025-05-06T00:37:20.994" v="1879" actId="20577"/>
          <ac:spMkLst>
            <pc:docMk/>
            <pc:sldMk cId="2374781121" sldId="284"/>
            <ac:spMk id="3" creationId="{04E00222-4506-7B87-30E6-44D01D8E0EDA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374781121" sldId="284"/>
            <ac:spMk id="6" creationId="{F0075CFD-DBAD-5890-82B4-DE3CBC51A702}"/>
          </ac:spMkLst>
        </pc:spChg>
        <pc:spChg chg="add del mod">
          <ac:chgData name="Hyde, Charles E." userId="fab2a4be-7ede-485b-a336-c962d561cb82" providerId="ADAL" clId="{FC679690-B74C-0840-8ECF-5272CAF5BC9D}" dt="2025-05-06T00:49:18.569" v="2095"/>
          <ac:spMkLst>
            <pc:docMk/>
            <pc:sldMk cId="2374781121" sldId="284"/>
            <ac:spMk id="7" creationId="{A4963131-B502-3B86-3ACD-F44D87A4DE10}"/>
          </ac:spMkLst>
        </pc:spChg>
        <pc:spChg chg="add mod">
          <ac:chgData name="Hyde, Charles E." userId="fab2a4be-7ede-485b-a336-c962d561cb82" providerId="ADAL" clId="{FC679690-B74C-0840-8ECF-5272CAF5BC9D}" dt="2025-05-06T00:42:50.847" v="1924"/>
          <ac:spMkLst>
            <pc:docMk/>
            <pc:sldMk cId="2374781121" sldId="284"/>
            <ac:spMk id="8" creationId="{E8C15D3E-3270-1B78-6800-637290325846}"/>
          </ac:spMkLst>
        </pc:spChg>
        <pc:graphicFrameChg chg="add mod">
          <ac:chgData name="Hyde, Charles E." userId="fab2a4be-7ede-485b-a336-c962d561cb82" providerId="ADAL" clId="{FC679690-B74C-0840-8ECF-5272CAF5BC9D}" dt="2025-05-06T00:41:43.139" v="1923" actId="1076"/>
          <ac:graphicFrameMkLst>
            <pc:docMk/>
            <pc:sldMk cId="2374781121" sldId="284"/>
            <ac:graphicFrameMk id="5" creationId="{B89973BD-3D1C-ACC5-B68D-EF836FD9D480}"/>
          </ac:graphicFrameMkLst>
        </pc:graphicFrameChg>
        <pc:picChg chg="add mod">
          <ac:chgData name="Hyde, Charles E." userId="fab2a4be-7ede-485b-a336-c962d561cb82" providerId="ADAL" clId="{FC679690-B74C-0840-8ECF-5272CAF5BC9D}" dt="2025-05-06T00:41:39.294" v="1922" actId="1076"/>
          <ac:picMkLst>
            <pc:docMk/>
            <pc:sldMk cId="2374781121" sldId="284"/>
            <ac:picMk id="4" creationId="{36B42970-C37C-6945-C7AB-DC6ACCBAD5BD}"/>
          </ac:picMkLst>
        </pc:picChg>
      </pc:sldChg>
      <pc:sldChg chg="addSp modSp new mod">
        <pc:chgData name="Hyde, Charles E." userId="fab2a4be-7ede-485b-a336-c962d561cb82" providerId="ADAL" clId="{FC679690-B74C-0840-8ECF-5272CAF5BC9D}" dt="2025-05-06T00:53:38.311" v="2193" actId="692"/>
        <pc:sldMkLst>
          <pc:docMk/>
          <pc:sldMk cId="2261803193" sldId="285"/>
        </pc:sldMkLst>
        <pc:spChg chg="mod">
          <ac:chgData name="Hyde, Charles E." userId="fab2a4be-7ede-485b-a336-c962d561cb82" providerId="ADAL" clId="{FC679690-B74C-0840-8ECF-5272CAF5BC9D}" dt="2025-05-06T00:51:12.246" v="2151" actId="20577"/>
          <ac:spMkLst>
            <pc:docMk/>
            <pc:sldMk cId="2261803193" sldId="285"/>
            <ac:spMk id="2" creationId="{18D355C3-721F-39E3-3B9A-D4F2B245B1C7}"/>
          </ac:spMkLst>
        </pc:spChg>
        <pc:spChg chg="mod">
          <ac:chgData name="Hyde, Charles E." userId="fab2a4be-7ede-485b-a336-c962d561cb82" providerId="ADAL" clId="{FC679690-B74C-0840-8ECF-5272CAF5BC9D}" dt="2025-05-06T00:53:01.690" v="2169" actId="207"/>
          <ac:spMkLst>
            <pc:docMk/>
            <pc:sldMk cId="2261803193" sldId="285"/>
            <ac:spMk id="3" creationId="{C95D1E41-3D46-2291-99E2-29802FF2A982}"/>
          </ac:spMkLst>
        </pc:spChg>
        <pc:graphicFrameChg chg="add mod">
          <ac:chgData name="Hyde, Charles E." userId="fab2a4be-7ede-485b-a336-c962d561cb82" providerId="ADAL" clId="{FC679690-B74C-0840-8ECF-5272CAF5BC9D}" dt="2025-05-06T00:53:23.093" v="2180" actId="692"/>
          <ac:graphicFrameMkLst>
            <pc:docMk/>
            <pc:sldMk cId="2261803193" sldId="285"/>
            <ac:graphicFrameMk id="7" creationId="{8E916677-F89D-3101-CE48-D74D58ECD73A}"/>
          </ac:graphicFrameMkLst>
        </pc:graphicFrameChg>
        <pc:graphicFrameChg chg="add mod">
          <ac:chgData name="Hyde, Charles E." userId="fab2a4be-7ede-485b-a336-c962d561cb82" providerId="ADAL" clId="{FC679690-B74C-0840-8ECF-5272CAF5BC9D}" dt="2025-05-06T00:53:38.311" v="2193" actId="692"/>
          <ac:graphicFrameMkLst>
            <pc:docMk/>
            <pc:sldMk cId="2261803193" sldId="285"/>
            <ac:graphicFrameMk id="8" creationId="{AC1F493A-C536-DD84-B7BD-4A6CF5E5F87C}"/>
          </ac:graphicFrameMkLst>
        </pc:graphicFrameChg>
      </pc:sldChg>
      <pc:sldChg chg="modSp new mod">
        <pc:chgData name="Hyde, Charles E." userId="fab2a4be-7ede-485b-a336-c962d561cb82" providerId="ADAL" clId="{FC679690-B74C-0840-8ECF-5272CAF5BC9D}" dt="2025-05-06T01:03:53.836" v="2859" actId="113"/>
        <pc:sldMkLst>
          <pc:docMk/>
          <pc:sldMk cId="870717732" sldId="286"/>
        </pc:sldMkLst>
        <pc:spChg chg="mod">
          <ac:chgData name="Hyde, Charles E." userId="fab2a4be-7ede-485b-a336-c962d561cb82" providerId="ADAL" clId="{FC679690-B74C-0840-8ECF-5272CAF5BC9D}" dt="2025-05-06T01:01:59.031" v="2653" actId="20577"/>
          <ac:spMkLst>
            <pc:docMk/>
            <pc:sldMk cId="870717732" sldId="286"/>
            <ac:spMk id="2" creationId="{3EE1E457-8305-FA68-4588-F25A1A260190}"/>
          </ac:spMkLst>
        </pc:spChg>
        <pc:spChg chg="mod">
          <ac:chgData name="Hyde, Charles E." userId="fab2a4be-7ede-485b-a336-c962d561cb82" providerId="ADAL" clId="{FC679690-B74C-0840-8ECF-5272CAF5BC9D}" dt="2025-05-06T01:03:53.836" v="2859" actId="113"/>
          <ac:spMkLst>
            <pc:docMk/>
            <pc:sldMk cId="870717732" sldId="286"/>
            <ac:spMk id="3" creationId="{6B774564-7575-4550-CD56-E8DCAF1C8C31}"/>
          </ac:spMkLst>
        </pc:spChg>
      </pc:sldChg>
      <pc:sldChg chg="addSp delSp modSp new mod modNotesTx">
        <pc:chgData name="Hyde, Charles E." userId="fab2a4be-7ede-485b-a336-c962d561cb82" providerId="ADAL" clId="{FC679690-B74C-0840-8ECF-5272CAF5BC9D}" dt="2025-05-06T16:03:24.293" v="4038" actId="1076"/>
        <pc:sldMkLst>
          <pc:docMk/>
          <pc:sldMk cId="2016439359" sldId="287"/>
        </pc:sldMkLst>
        <pc:spChg chg="mod">
          <ac:chgData name="Hyde, Charles E." userId="fab2a4be-7ede-485b-a336-c962d561cb82" providerId="ADAL" clId="{FC679690-B74C-0840-8ECF-5272CAF5BC9D}" dt="2025-05-06T13:17:10.328" v="3972" actId="20577"/>
          <ac:spMkLst>
            <pc:docMk/>
            <pc:sldMk cId="2016439359" sldId="287"/>
            <ac:spMk id="2" creationId="{362976B7-E3F4-DD9A-03B8-8D40BCBB51E2}"/>
          </ac:spMkLst>
        </pc:spChg>
        <pc:spChg chg="mod">
          <ac:chgData name="Hyde, Charles E." userId="fab2a4be-7ede-485b-a336-c962d561cb82" providerId="ADAL" clId="{FC679690-B74C-0840-8ECF-5272CAF5BC9D}" dt="2025-05-06T01:30:29.151" v="2966" actId="1076"/>
          <ac:spMkLst>
            <pc:docMk/>
            <pc:sldMk cId="2016439359" sldId="287"/>
            <ac:spMk id="3" creationId="{04A769C8-D091-EA0C-9014-4016F395F8A8}"/>
          </ac:spMkLst>
        </pc:spChg>
        <pc:spChg chg="add del mod">
          <ac:chgData name="Hyde, Charles E." userId="fab2a4be-7ede-485b-a336-c962d561cb82" providerId="ADAL" clId="{FC679690-B74C-0840-8ECF-5272CAF5BC9D}" dt="2025-05-06T16:03:16.724" v="4036" actId="478"/>
          <ac:spMkLst>
            <pc:docMk/>
            <pc:sldMk cId="2016439359" sldId="287"/>
            <ac:spMk id="11" creationId="{44C45B92-7EA8-A763-18E7-648E84B40E1A}"/>
          </ac:spMkLst>
        </pc:spChg>
        <pc:spChg chg="add mod">
          <ac:chgData name="Hyde, Charles E." userId="fab2a4be-7ede-485b-a336-c962d561cb82" providerId="ADAL" clId="{FC679690-B74C-0840-8ECF-5272CAF5BC9D}" dt="2025-05-06T16:03:24.293" v="4038" actId="1076"/>
          <ac:spMkLst>
            <pc:docMk/>
            <pc:sldMk cId="2016439359" sldId="287"/>
            <ac:spMk id="14" creationId="{6917B703-2B18-723D-4EFB-3AE87C0114B2}"/>
          </ac:spMkLst>
        </pc:spChg>
        <pc:picChg chg="add del mod">
          <ac:chgData name="Hyde, Charles E." userId="fab2a4be-7ede-485b-a336-c962d561cb82" providerId="ADAL" clId="{FC679690-B74C-0840-8ECF-5272CAF5BC9D}" dt="2025-05-06T01:29:43.211" v="2957" actId="478"/>
          <ac:picMkLst>
            <pc:docMk/>
            <pc:sldMk cId="2016439359" sldId="287"/>
            <ac:picMk id="8" creationId="{119532F7-D356-5A7A-3B71-E88086B8313E}"/>
          </ac:picMkLst>
        </pc:picChg>
        <pc:picChg chg="add mod">
          <ac:chgData name="Hyde, Charles E." userId="fab2a4be-7ede-485b-a336-c962d561cb82" providerId="ADAL" clId="{FC679690-B74C-0840-8ECF-5272CAF5BC9D}" dt="2025-05-06T13:05:39.885" v="3793" actId="1037"/>
          <ac:picMkLst>
            <pc:docMk/>
            <pc:sldMk cId="2016439359" sldId="287"/>
            <ac:picMk id="10" creationId="{BA634098-C074-993F-837D-BD66AD415DED}"/>
          </ac:picMkLst>
        </pc:picChg>
        <pc:cxnChg chg="add del mod">
          <ac:chgData name="Hyde, Charles E." userId="fab2a4be-7ede-485b-a336-c962d561cb82" providerId="ADAL" clId="{FC679690-B74C-0840-8ECF-5272CAF5BC9D}" dt="2025-05-06T16:03:13.943" v="4035" actId="478"/>
          <ac:cxnSpMkLst>
            <pc:docMk/>
            <pc:sldMk cId="2016439359" sldId="287"/>
            <ac:cxnSpMk id="13" creationId="{0E9495FF-CC47-2528-AD64-CABA435E1BA9}"/>
          </ac:cxnSpMkLst>
        </pc:cxnChg>
      </pc:sldChg>
      <pc:sldChg chg="modSp new del mod">
        <pc:chgData name="Hyde, Charles E." userId="fab2a4be-7ede-485b-a336-c962d561cb82" providerId="ADAL" clId="{FC679690-B74C-0840-8ECF-5272CAF5BC9D}" dt="2025-05-06T01:32:13.710" v="3074" actId="2696"/>
        <pc:sldMkLst>
          <pc:docMk/>
          <pc:sldMk cId="77605625" sldId="288"/>
        </pc:sldMkLst>
        <pc:spChg chg="mod">
          <ac:chgData name="Hyde, Charles E." userId="fab2a4be-7ede-485b-a336-c962d561cb82" providerId="ADAL" clId="{FC679690-B74C-0840-8ECF-5272CAF5BC9D}" dt="2025-05-06T01:31:32.338" v="2997" actId="20577"/>
          <ac:spMkLst>
            <pc:docMk/>
            <pc:sldMk cId="77605625" sldId="288"/>
            <ac:spMk id="2" creationId="{475B23DA-207C-4350-FC16-4E5B98B991B8}"/>
          </ac:spMkLst>
        </pc:spChg>
      </pc:sldChg>
      <pc:sldChg chg="new del">
        <pc:chgData name="Hyde, Charles E." userId="fab2a4be-7ede-485b-a336-c962d561cb82" providerId="ADAL" clId="{FC679690-B74C-0840-8ECF-5272CAF5BC9D}" dt="2025-05-06T01:32:12.645" v="3073" actId="2696"/>
        <pc:sldMkLst>
          <pc:docMk/>
          <pc:sldMk cId="4143929464" sldId="289"/>
        </pc:sldMkLst>
      </pc:sldChg>
      <pc:sldChg chg="modSp new mod">
        <pc:chgData name="Hyde, Charles E." userId="fab2a4be-7ede-485b-a336-c962d561cb82" providerId="ADAL" clId="{FC679690-B74C-0840-8ECF-5272CAF5BC9D}" dt="2025-05-06T16:05:03.397" v="4039" actId="20577"/>
        <pc:sldMkLst>
          <pc:docMk/>
          <pc:sldMk cId="1377528075" sldId="290"/>
        </pc:sldMkLst>
        <pc:spChg chg="mod">
          <ac:chgData name="Hyde, Charles E." userId="fab2a4be-7ede-485b-a336-c962d561cb82" providerId="ADAL" clId="{FC679690-B74C-0840-8ECF-5272CAF5BC9D}" dt="2025-05-06T16:05:03.397" v="4039" actId="20577"/>
          <ac:spMkLst>
            <pc:docMk/>
            <pc:sldMk cId="1377528075" sldId="290"/>
            <ac:spMk id="2" creationId="{3DAAD607-8C26-38A0-0C8E-D2398D9FB004}"/>
          </ac:spMkLst>
        </pc:spChg>
        <pc:spChg chg="mod">
          <ac:chgData name="Hyde, Charles E." userId="fab2a4be-7ede-485b-a336-c962d561cb82" providerId="ADAL" clId="{FC679690-B74C-0840-8ECF-5272CAF5BC9D}" dt="2025-05-06T01:33:06.962" v="3135"/>
          <ac:spMkLst>
            <pc:docMk/>
            <pc:sldMk cId="1377528075" sldId="290"/>
            <ac:spMk id="3" creationId="{C9FB5E07-364C-24FF-85B8-8EB320C77391}"/>
          </ac:spMkLst>
        </pc:spChg>
      </pc:sldChg>
      <pc:sldChg chg="modSp new mod">
        <pc:chgData name="Hyde, Charles E." userId="fab2a4be-7ede-485b-a336-c962d561cb82" providerId="ADAL" clId="{FC679690-B74C-0840-8ECF-5272CAF5BC9D}" dt="2025-05-06T13:00:25.275" v="3779" actId="20577"/>
        <pc:sldMkLst>
          <pc:docMk/>
          <pc:sldMk cId="2221335971" sldId="291"/>
        </pc:sldMkLst>
        <pc:spChg chg="mod">
          <ac:chgData name="Hyde, Charles E." userId="fab2a4be-7ede-485b-a336-c962d561cb82" providerId="ADAL" clId="{FC679690-B74C-0840-8ECF-5272CAF5BC9D}" dt="2025-05-06T12:38:59.766" v="3233" actId="20577"/>
          <ac:spMkLst>
            <pc:docMk/>
            <pc:sldMk cId="2221335971" sldId="291"/>
            <ac:spMk id="2" creationId="{C69D41C1-ABD4-5813-E028-BC0A5E2E8BE1}"/>
          </ac:spMkLst>
        </pc:spChg>
        <pc:spChg chg="mod">
          <ac:chgData name="Hyde, Charles E." userId="fab2a4be-7ede-485b-a336-c962d561cb82" providerId="ADAL" clId="{FC679690-B74C-0840-8ECF-5272CAF5BC9D}" dt="2025-05-06T13:00:25.275" v="3779" actId="20577"/>
          <ac:spMkLst>
            <pc:docMk/>
            <pc:sldMk cId="2221335971" sldId="291"/>
            <ac:spMk id="3" creationId="{9FE25594-8034-7345-0AE8-24A4523D3E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343B-AA7A-DF4D-B036-53C1FEA3DAB0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4382-0601-5743-87EF-7C0562B8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Corrections are intrinsically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A4ADB-D32D-A84C-96E2-D86E4CFDD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Correction to helicity-dependent cross section much bigger than unpolarized cross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64382-0601-5743-87EF-7C0562B801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03E-D86B-DF99-E053-7D5EBA14C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55332-46BE-80BA-3781-E394F94C5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A30A-2E24-6425-BA5F-34CBA53B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154D-6220-4295-112D-7BBB6621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91CC-B79E-720B-AF47-820417E5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E536-D2C8-5A3A-87EF-217EC623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E7C65-0265-7890-1FE9-ECB74DEE9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3F9F-7E1B-8642-A377-812461D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8E62-66B9-845D-EFEC-A9A1E2E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C9027-42C4-A639-73F5-10074AF3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B8127-5669-3FDA-CB3B-1C394CF36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56811-62B8-F474-E891-084C79243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A6EB-4F3B-3BB8-6975-72CA04B7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70F8-C60E-2BA3-22B2-88CF4099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128F-1AA2-BFDF-459C-E2141FFA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A933-F092-0EB9-8115-EC100484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7710-94C1-8529-3636-A6EA86F0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F00F3-83E6-CD40-FAC2-B1A1C6DE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7742-AAED-F5E8-1746-4445F497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4BBB-39DF-3D36-753F-D202DAC8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5C43-ED97-7EF4-0861-13B19B3C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82FBE-EE9F-4BA0-A24D-1D6238C4D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AA7E-52CF-283D-0D30-0ADD4B26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DB8D-0897-88DB-3847-E520F853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513E5-08CE-8C70-73EE-A1461968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2E2E-3F9B-E6FC-5FD3-CA66A0A6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6AE8-4FAF-A778-E2E2-CCBF0F4F7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2CD17-BC38-FDE2-A604-7CE2E64BE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FA56-1D09-6415-BAC8-31C4EDA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2BF6-5289-06C5-5A06-6D05D004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411A3-7B7A-BCC2-0C70-D61FB3A8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6713-1477-EB69-3216-F0A71FD8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E4D8-DFB4-BB92-AE03-4E0345E2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EF93A-BE91-AF4D-540F-18F6F89B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B1C3A-7146-5BEF-6287-87DA932BD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F53C3-24FA-28A5-C7B3-23A5A77B6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76931-75B0-32DD-607E-BD09F5D5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5E69D-8F40-B942-69C7-17B44E59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E1C4D-C3E5-0743-CBFE-77D4C0EB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86FF-9C87-F734-A065-4E2688D3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27E17-7506-701C-5328-3BF1F2E6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EA27E-AEC1-0F29-44A6-BC049644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CBB81-3363-87C8-15D3-75F13DBC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8E05A-8EAC-4143-655C-35D3751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FFCCB-F738-9F84-8A35-10032213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D4D3-D388-F97F-017F-49AC290E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854D-BD0C-58E2-BD26-CCF76392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5AFD-EEC9-BD4E-D82C-CA25CCAE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B72C-89A0-3DB4-3566-C42074AA7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7376-CF3B-C54D-7804-7FC7742F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8998B-F40C-E009-405F-BD52781B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F8030-0F63-F474-5C28-80045DBD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8D6E-5D85-3FCC-BF45-0C6CE3FD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C6B93-0743-620B-8450-002EE3FC3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1952B-1823-84F5-B4A2-D67E17B0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2A53F-ABE2-3097-58B5-7F6B597B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2F38E-5453-4A4D-2546-602E3743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569CB-BE7A-4EFB-A709-CB21F30B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6189E-4166-6E05-E62E-8A85D562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5E6F4-AB9A-3ED4-AEF9-3C6C7244E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341E-35AD-0CE4-0579-D85F158DF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EC21-B2E0-CF92-8757-29D6BF1C6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461F-8118-D294-5F74-4279EC436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443948-1614-B440-8772-BC7D60DC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D069-4574-D70A-AEAF-1001C953B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DVCS Radiative Corrections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F2516-DFD8-973E-CDD4-D8DA95DA8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2800" dirty="0"/>
              <a:t>Charles E. Hyde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64736-E6FF-B196-0198-934DCD158954}"/>
              </a:ext>
            </a:extLst>
          </p:cNvPr>
          <p:cNvSpPr txBox="1"/>
          <p:nvPr/>
        </p:nvSpPr>
        <p:spPr>
          <a:xfrm>
            <a:off x="8251371" y="476032"/>
            <a:ext cx="285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NPS Collaboration Meeting</a:t>
            </a:r>
          </a:p>
          <a:p>
            <a:r>
              <a:rPr lang="en-US" dirty="0"/>
              <a:t>5-6 May 2025</a:t>
            </a:r>
          </a:p>
        </p:txBody>
      </p:sp>
      <p:pic>
        <p:nvPicPr>
          <p:cNvPr id="6" name="Picture 5" descr="A blue and grey logo&#10;&#10;AI-generated content may be incorrect.">
            <a:extLst>
              <a:ext uri="{FF2B5EF4-FFF2-40B4-BE49-F238E27FC236}">
                <a16:creationId xmlns:a16="http://schemas.microsoft.com/office/drawing/2014/main" id="{866D4E3F-E2B6-D790-4C5B-E25F082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5257800"/>
            <a:ext cx="3098800" cy="1295400"/>
          </a:xfrm>
          <a:prstGeom prst="rect">
            <a:avLst/>
          </a:prstGeom>
        </p:spPr>
      </p:pic>
      <p:pic>
        <p:nvPicPr>
          <p:cNvPr id="8" name="Picture 7" descr="A blue and orange logo&#10;&#10;AI-generated content may be incorrect.">
            <a:extLst>
              <a:ext uri="{FF2B5EF4-FFF2-40B4-BE49-F238E27FC236}">
                <a16:creationId xmlns:a16="http://schemas.microsoft.com/office/drawing/2014/main" id="{C5F42276-9067-1E5D-7BE6-D8B0A7C2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1317172"/>
            <a:ext cx="1952758" cy="1241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EC06B-5B35-DA36-136B-1836DEC73341}"/>
              </a:ext>
            </a:extLst>
          </p:cNvPr>
          <p:cNvSpPr txBox="1"/>
          <p:nvPr/>
        </p:nvSpPr>
        <p:spPr>
          <a:xfrm>
            <a:off x="5170541" y="5135472"/>
            <a:ext cx="6713889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Vanderhaeghen</a:t>
            </a:r>
            <a:r>
              <a:rPr lang="en-US" dirty="0"/>
              <a:t>, et al., Phys Rev C </a:t>
            </a:r>
            <a:r>
              <a:rPr lang="en-US" b="1" dirty="0"/>
              <a:t>62, </a:t>
            </a:r>
            <a:r>
              <a:rPr lang="en-US" dirty="0"/>
              <a:t>025501 (2000)</a:t>
            </a:r>
          </a:p>
          <a:p>
            <a:endParaRPr lang="en-US" dirty="0"/>
          </a:p>
          <a:p>
            <a:r>
              <a:rPr lang="en-US" dirty="0" err="1"/>
              <a:t>I.Akushevich</a:t>
            </a:r>
            <a:r>
              <a:rPr lang="en-US" dirty="0"/>
              <a:t> and A. </a:t>
            </a:r>
            <a:r>
              <a:rPr lang="en-US" dirty="0" err="1"/>
              <a:t>Ilyich</a:t>
            </a:r>
            <a:r>
              <a:rPr lang="en-US" dirty="0"/>
              <a:t>, </a:t>
            </a:r>
            <a:r>
              <a:rPr lang="en-US" dirty="0" err="1"/>
              <a:t>Phys</a:t>
            </a:r>
            <a:r>
              <a:rPr lang="en-US" dirty="0"/>
              <a:t> Rev</a:t>
            </a:r>
            <a:r>
              <a:rPr lang="pl-PL" dirty="0"/>
              <a:t> D</a:t>
            </a:r>
            <a:r>
              <a:rPr lang="pl-PL" b="1" dirty="0"/>
              <a:t> 85</a:t>
            </a:r>
            <a:r>
              <a:rPr lang="pl-PL" dirty="0"/>
              <a:t>, 053008 (2012)</a:t>
            </a:r>
            <a:endParaRPr lang="en-US" dirty="0"/>
          </a:p>
          <a:p>
            <a:r>
              <a:rPr lang="en-US" dirty="0" err="1"/>
              <a:t>A.Afanasev</a:t>
            </a:r>
            <a:r>
              <a:rPr lang="en-US" dirty="0"/>
              <a:t>, </a:t>
            </a:r>
            <a:r>
              <a:rPr lang="en-US" dirty="0" err="1"/>
              <a:t>I.Akushevich</a:t>
            </a:r>
            <a:r>
              <a:rPr lang="en-US" dirty="0"/>
              <a:t>, et al, Phys Rev</a:t>
            </a:r>
            <a:r>
              <a:rPr lang="en-US" b="1" dirty="0"/>
              <a:t> </a:t>
            </a:r>
            <a:r>
              <a:rPr lang="en-US" dirty="0"/>
              <a:t>D</a:t>
            </a:r>
            <a:r>
              <a:rPr lang="en-US" b="1" dirty="0"/>
              <a:t> 66 </a:t>
            </a:r>
            <a:r>
              <a:rPr lang="en-US" dirty="0"/>
              <a:t>(2002) (EXCLURAD)</a:t>
            </a:r>
          </a:p>
          <a:p>
            <a:r>
              <a:rPr lang="en-US" dirty="0"/>
              <a:t>(BHRADGEN)</a:t>
            </a:r>
          </a:p>
        </p:txBody>
      </p:sp>
    </p:spTree>
    <p:extLst>
      <p:ext uri="{BB962C8B-B14F-4D97-AF65-F5344CB8AC3E}">
        <p14:creationId xmlns:p14="http://schemas.microsoft.com/office/powerpoint/2010/main" val="33394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DCFA7F-7619-8A16-F269-F1C2B93423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DCFA7F-7619-8A16-F269-F1C2B934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0222-4506-7B87-30E6-44D01D8E0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33888" cy="4351338"/>
          </a:xfrm>
        </p:spPr>
        <p:txBody>
          <a:bodyPr/>
          <a:lstStyle/>
          <a:p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dependence of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i="1" baseline="-25000" dirty="0" err="1"/>
              <a:t>R</a:t>
            </a:r>
            <a:r>
              <a:rPr lang="en-US" i="1" baseline="30000" dirty="0"/>
              <a:t>(0)</a:t>
            </a:r>
            <a:r>
              <a:rPr lang="en-US" i="1" baseline="-25000" dirty="0"/>
              <a:t>  </a:t>
            </a:r>
            <a:r>
              <a:rPr lang="en-US" i="1" dirty="0"/>
              <a:t>: </a:t>
            </a:r>
            <a:r>
              <a:rPr lang="en-US" dirty="0"/>
              <a:t>(very small)</a:t>
            </a:r>
          </a:p>
          <a:p>
            <a:pPr lvl="1"/>
            <a:r>
              <a:rPr lang="en-US" dirty="0"/>
              <a:t>Not in MC, put in by hand at end, together with virtual corrections</a:t>
            </a:r>
          </a:p>
          <a:p>
            <a:r>
              <a:rPr lang="en-US" i="1" dirty="0"/>
              <a:t>E00-110 Kin-3: </a:t>
            </a:r>
          </a:p>
          <a:p>
            <a:pPr lvl="1"/>
            <a:r>
              <a:rPr lang="en-US" i="1" dirty="0"/>
              <a:t>Variation &lt; ±0.005 </a:t>
            </a:r>
          </a:p>
        </p:txBody>
      </p:sp>
      <p:pic>
        <p:nvPicPr>
          <p:cNvPr id="4" name="Picture 3" descr="deltaR0_DVCS-E00110-kin3.pdf">
            <a:extLst>
              <a:ext uri="{FF2B5EF4-FFF2-40B4-BE49-F238E27FC236}">
                <a16:creationId xmlns:a16="http://schemas.microsoft.com/office/drawing/2014/main" id="{36B42970-C37C-6945-C7AB-DC6ACCBA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7951" y="-629088"/>
            <a:ext cx="4172435" cy="616086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89973BD-3D1C-ACC5-B68D-EF836FD9D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3246"/>
              </p:ext>
            </p:extLst>
          </p:nvPr>
        </p:nvGraphicFramePr>
        <p:xfrm>
          <a:off x="5615831" y="5005374"/>
          <a:ext cx="573796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79800" imgH="596900" progId="Equation.3">
                  <p:embed/>
                </p:oleObj>
              </mc:Choice>
              <mc:Fallback>
                <p:oleObj name="Equation" r:id="rId4" imgW="3479800" imgH="5969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89973BD-3D1C-ACC5-B68D-EF836FD9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5831" y="5005374"/>
                        <a:ext cx="5737968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075CFD-DBAD-5890-82B4-DE3CBC51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963131-B502-3B86-3ACD-F44D87A4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C15D3E-3270-1B78-6800-63729032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 Approximation to Virtual </a:t>
            </a:r>
            <a:r>
              <a:rPr lang="en-US" dirty="0" err="1"/>
              <a:t>Radiative</a:t>
            </a:r>
            <a:r>
              <a:rPr lang="en-US" dirty="0"/>
              <a:t> Corrections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600201"/>
            <a:ext cx="10695432" cy="5130799"/>
          </a:xfrm>
        </p:spPr>
        <p:txBody>
          <a:bodyPr>
            <a:normAutofit/>
          </a:bodyPr>
          <a:lstStyle/>
          <a:p>
            <a:r>
              <a:rPr lang="en-US" dirty="0"/>
              <a:t>These formulae do not include self-energy and proton radiation terms included in </a:t>
            </a:r>
            <a:r>
              <a:rPr lang="en-US" dirty="0" err="1"/>
              <a:t>Vanderhaeghen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 code.  2-4% discrepancy from full calculations.  Hall A publications include numerically exact calculation from code.</a:t>
            </a:r>
          </a:p>
          <a:p>
            <a:r>
              <a:rPr lang="en-US" dirty="0">
                <a:solidFill>
                  <a:srgbClr val="FF0000"/>
                </a:solidFill>
              </a:rPr>
              <a:t>Correction to </a:t>
            </a:r>
            <a:r>
              <a:rPr lang="en-US" b="1" dirty="0">
                <a:solidFill>
                  <a:srgbClr val="FF0000"/>
                </a:solidFill>
              </a:rPr>
              <a:t>VCS</a:t>
            </a:r>
            <a:r>
              <a:rPr lang="en-US" dirty="0">
                <a:solidFill>
                  <a:srgbClr val="FF0000"/>
                </a:solidFill>
              </a:rPr>
              <a:t> is independent of structure of VCS amplitude:</a:t>
            </a:r>
          </a:p>
          <a:p>
            <a:endParaRPr lang="en-US" dirty="0"/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Correction to</a:t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dirty="0">
                <a:solidFill>
                  <a:srgbClr val="660066"/>
                </a:solidFill>
              </a:rPr>
              <a:t>BH is different!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8982"/>
              </p:ext>
            </p:extLst>
          </p:nvPr>
        </p:nvGraphicFramePr>
        <p:xfrm>
          <a:off x="4346894" y="3778251"/>
          <a:ext cx="49990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800" imgH="749300" progId="Equation.3">
                  <p:embed/>
                </p:oleObj>
              </mc:Choice>
              <mc:Fallback>
                <p:oleObj name="Equation" r:id="rId2" imgW="3479800" imgH="749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6894" y="3778251"/>
                        <a:ext cx="4999037" cy="107632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79015"/>
              </p:ext>
            </p:extLst>
          </p:nvPr>
        </p:nvGraphicFramePr>
        <p:xfrm>
          <a:off x="4827628" y="5167312"/>
          <a:ext cx="428140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700" imgH="749300" progId="Equation.3">
                  <p:embed/>
                </p:oleObj>
              </mc:Choice>
              <mc:Fallback>
                <p:oleObj name="Equation" r:id="rId4" imgW="2806700" imgH="7493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7628" y="5167312"/>
                        <a:ext cx="4281407" cy="11430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66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9E4DF-D0D7-C81C-E8C3-4895B33C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66542-F42B-3652-2A4C-F36EEBCC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</p:spTree>
    <p:extLst>
      <p:ext uri="{BB962C8B-B14F-4D97-AF65-F5344CB8AC3E}">
        <p14:creationId xmlns:p14="http://schemas.microsoft.com/office/powerpoint/2010/main" val="88664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5C3-721F-39E3-3B9A-D4F2B245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Polarization in Virtual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1E41-3D46-2291-99E2-29802FF2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3112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VCS: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BH: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0679-C638-9D1C-7AC1-9E610CAD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DF21-86B4-2CBB-F1E2-7651107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2A210-3368-1F1B-F478-385D05F0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916677-F89D-3101-CE48-D74D58ECD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18473"/>
              </p:ext>
            </p:extLst>
          </p:nvPr>
        </p:nvGraphicFramePr>
        <p:xfrm>
          <a:off x="3365183" y="1646238"/>
          <a:ext cx="24796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558800" progId="Equation.3">
                  <p:embed/>
                </p:oleObj>
              </mc:Choice>
              <mc:Fallback>
                <p:oleObj name="Equation" r:id="rId2" imgW="1536700" imgH="5588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916677-F89D-3101-CE48-D74D58ECD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5183" y="1646238"/>
                        <a:ext cx="2479675" cy="9017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1F493A-C536-DD84-B7BD-4A6CF5E5F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5156"/>
              </p:ext>
            </p:extLst>
          </p:nvPr>
        </p:nvGraphicFramePr>
        <p:xfrm>
          <a:off x="3365183" y="3282951"/>
          <a:ext cx="237648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482600" progId="Equation.3">
                  <p:embed/>
                </p:oleObj>
              </mc:Choice>
              <mc:Fallback>
                <p:oleObj name="Equation" r:id="rId4" imgW="1473200" imgH="4826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C1F493A-C536-DD84-B7BD-4A6CF5E5F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5183" y="3282951"/>
                        <a:ext cx="2376488" cy="779462"/>
                      </a:xfrm>
                      <a:prstGeom prst="rect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8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Correction to Cross section does not factorize (P. </a:t>
            </a:r>
            <a:r>
              <a:rPr lang="en-US" dirty="0" err="1"/>
              <a:t>Guichon</a:t>
            </a:r>
            <a:r>
              <a:rPr lang="en-US" dirty="0"/>
              <a:t> version of code)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78301"/>
            <a:ext cx="8229600" cy="2133600"/>
          </a:xfrm>
        </p:spPr>
        <p:txBody>
          <a:bodyPr/>
          <a:lstStyle/>
          <a:p>
            <a:r>
              <a:rPr lang="en-US" dirty="0"/>
              <a:t>Each term, VCS, BH, Interference, </a:t>
            </a:r>
          </a:p>
          <a:p>
            <a:pPr lvl="1"/>
            <a:r>
              <a:rPr lang="en-US" dirty="0"/>
              <a:t> different radiative corrections.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41488" y="1981200"/>
          <a:ext cx="87243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56300" imgH="1041400" progId="Equation.3">
                  <p:embed/>
                </p:oleObj>
              </mc:Choice>
              <mc:Fallback>
                <p:oleObj name="Equation" r:id="rId2" imgW="5956300" imgH="10414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1488" y="1981200"/>
                        <a:ext cx="8724372" cy="1524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D1D804-3AF0-75A5-2DFE-2E56B30C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962DE1-B433-6387-7648-E75AF878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</p:spTree>
    <p:extLst>
      <p:ext uri="{BB962C8B-B14F-4D97-AF65-F5344CB8AC3E}">
        <p14:creationId xmlns:p14="http://schemas.microsoft.com/office/powerpoint/2010/main" val="105584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E457-8305-FA68-4588-F25A1A26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Practice in Hall A DVCS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4564-7575-4550-CD56-E8DCAF1C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Guichon, </a:t>
            </a:r>
            <a:r>
              <a:rPr lang="en-US" dirty="0" err="1"/>
              <a:t>Vanderhaeghen</a:t>
            </a:r>
            <a:r>
              <a:rPr lang="en-US" dirty="0"/>
              <a:t> code to calculate numerical virtual radiation correction.</a:t>
            </a:r>
          </a:p>
          <a:p>
            <a:pPr lvl="1"/>
            <a:r>
              <a:rPr lang="en-US" dirty="0"/>
              <a:t>Code uses a highly simplified GPD model e.g. </a:t>
            </a:r>
            <a:r>
              <a:rPr lang="en-US" i="1" dirty="0"/>
              <a:t>H</a:t>
            </a:r>
            <a:r>
              <a:rPr lang="en-US" i="1" baseline="-25000" dirty="0"/>
              <a:t>f</a:t>
            </a:r>
            <a:r>
              <a:rPr lang="en-US" i="1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dirty="0"/>
              <a:t> </a:t>
            </a:r>
            <a:r>
              <a:rPr lang="en-US" i="1" dirty="0"/>
              <a:t>,t) = q(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i="1" baseline="-25000" dirty="0"/>
              <a:t> </a:t>
            </a:r>
            <a:r>
              <a:rPr lang="en-US" i="1" dirty="0"/>
              <a:t>/2)F</a:t>
            </a:r>
            <a:r>
              <a:rPr lang="en-US" i="1" baseline="-25000" dirty="0"/>
              <a:t>1</a:t>
            </a:r>
            <a:r>
              <a:rPr lang="en-US" i="1" dirty="0"/>
              <a:t>(t) </a:t>
            </a:r>
            <a:r>
              <a:rPr lang="en-US" dirty="0"/>
              <a:t>to give relative weight to </a:t>
            </a:r>
            <a:r>
              <a:rPr lang="en-US" i="1" dirty="0"/>
              <a:t>BH </a:t>
            </a:r>
            <a:r>
              <a:rPr lang="en-US" dirty="0"/>
              <a:t>and</a:t>
            </a:r>
            <a:r>
              <a:rPr lang="en-US" i="1" dirty="0"/>
              <a:t> DVCS </a:t>
            </a:r>
            <a:r>
              <a:rPr lang="en-US" dirty="0"/>
              <a:t>in calculation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Relatively easy to compare pure BH, pure DVCS, and full calculation (not done).</a:t>
            </a:r>
          </a:p>
          <a:p>
            <a:pPr lvl="1"/>
            <a:r>
              <a:rPr lang="en-US" dirty="0"/>
              <a:t>Hard to change GPD model.</a:t>
            </a:r>
          </a:p>
          <a:p>
            <a:r>
              <a:rPr lang="en-US" dirty="0"/>
              <a:t>Note that Virtual Radiative corrections </a:t>
            </a:r>
            <a:r>
              <a:rPr lang="en-US" b="1" dirty="0"/>
              <a:t>lower</a:t>
            </a:r>
            <a:r>
              <a:rPr lang="en-US" dirty="0"/>
              <a:t> the predicted cross section, and therefore partially compensate the Real Radiative correction.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CCFDA-294F-A127-B5A0-B802290B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29DB-6C44-98E7-AED6-520C86B8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4433-8BAD-A50B-B668-A77C4637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76B7-E3F4-DD9A-03B8-8D40BCBB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779"/>
          </a:xfrm>
        </p:spPr>
        <p:txBody>
          <a:bodyPr/>
          <a:lstStyle/>
          <a:p>
            <a:r>
              <a:rPr lang="en-US" dirty="0"/>
              <a:t>Resurrected code after ~5 years dormancy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69C8-D091-EA0C-9014-4016F395F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" y="1134904"/>
            <a:ext cx="8817864" cy="758349"/>
          </a:xfrm>
        </p:spPr>
        <p:txBody>
          <a:bodyPr/>
          <a:lstStyle/>
          <a:p>
            <a:r>
              <a:rPr lang="en-US" dirty="0"/>
              <a:t>Calculations for three NPS 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i="1" dirty="0"/>
              <a:t>=0.36 </a:t>
            </a:r>
            <a:r>
              <a:rPr lang="en-US" dirty="0"/>
              <a:t>settings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753C-F398-2C6B-968C-83A4BB51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FC76-15A7-33BF-144A-9FDB70EA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216C-8777-69D4-62DC-CB180776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A group of graphs showing different types of numbers&#10;&#10;AI-generated content may be incorrect.">
            <a:extLst>
              <a:ext uri="{FF2B5EF4-FFF2-40B4-BE49-F238E27FC236}">
                <a16:creationId xmlns:a16="http://schemas.microsoft.com/office/drawing/2014/main" id="{BA634098-C074-993F-837D-BD66AD41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1" y="1609344"/>
            <a:ext cx="9907513" cy="4747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17B703-2B18-723D-4EFB-3AE87C0114B2}"/>
              </a:ext>
            </a:extLst>
          </p:cNvPr>
          <p:cNvSpPr txBox="1"/>
          <p:nvPr/>
        </p:nvSpPr>
        <p:spPr>
          <a:xfrm>
            <a:off x="10717160" y="3059516"/>
            <a:ext cx="147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Corrections different for d𝜎 and 𝛥𝜎</a:t>
            </a:r>
          </a:p>
        </p:txBody>
      </p:sp>
    </p:spTree>
    <p:extLst>
      <p:ext uri="{BB962C8B-B14F-4D97-AF65-F5344CB8AC3E}">
        <p14:creationId xmlns:p14="http://schemas.microsoft.com/office/powerpoint/2010/main" val="201643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41C1-ABD4-5813-E028-BC0A5E2E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Correction to Experimental Yields, to obtain “Born” Cross sections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25594-8034-7345-0AE8-24A4523D3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Assuming Radiation tail generated in MC, with a Born-level cross section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𝑆𝑖𝑚𝑢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(could just be a constant).</a:t>
                </a:r>
              </a:p>
              <a:p>
                <a:r>
                  <a:rPr lang="en-US" dirty="0"/>
                  <a:t>Normalize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𝑆𝑖𝑚𝑢</m:t>
                        </m:r>
                      </m:sup>
                    </m:sSup>
                  </m:oMath>
                </a14:m>
                <a:r>
                  <a:rPr lang="en-US" dirty="0"/>
                  <a:t> such that yield in kinematic bin, integrated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range is fit to experimental yield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𝑆𝑖𝑚𝑢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𝐵𝑜𝑟𝑛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𝐵𝑜𝑟𝑛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𝑅𝑎𝑑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𝑉𝑖𝑟𝑡𝑢𝑎𝑙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 kinematics KinC_x36_6: E=10.588 GeV, Q</a:t>
                </a:r>
                <a:r>
                  <a:rPr lang="en-US" baseline="30000" dirty="0"/>
                  <a:t>2</a:t>
                </a:r>
                <a:r>
                  <a:rPr lang="en-US" dirty="0"/>
                  <a:t>=5.5 GeV</a:t>
                </a:r>
                <a:r>
                  <a:rPr lang="en-US" baseline="30000" dirty="0"/>
                  <a:t>2</a:t>
                </a:r>
              </a:p>
              <a:p>
                <a:pPr lvl="1"/>
                <a:r>
                  <a:rPr lang="en-US" dirty="0"/>
                  <a:t>Correction to data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−0.101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1.302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=1.177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25594-8034-7345-0AE8-24A4523D3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5473-B4F5-28BE-761B-80512224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EBB7-DD74-8E43-8333-4BF28DE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F6766-1C8C-4F16-50B9-9053327A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3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D607-8C26-38A0-0C8E-D2398D9F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Correction Factors for </a:t>
            </a:r>
            <a:r>
              <a:rPr lang="en-US"/>
              <a:t>all NPS </a:t>
            </a:r>
            <a:r>
              <a:rPr lang="en-US" dirty="0"/>
              <a:t>Settings to follow…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B5E07-364C-24FF-85B8-8EB320C77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Comparisons with other methods would be a good idea.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38CB-E27C-41C1-25BC-C3117EBF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DB61-D266-41F4-5D2C-9D02CE21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BD57-1026-0FE5-74FA-1894982A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7A24-87DC-AE46-A8A6-DD8BC32B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8ACF-E705-E82A-A368-1353CEEC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exact formulae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5C71A-0137-BB49-138F-859358A9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23D99-577A-9AE4-A373-D3261DA2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CFB23-432A-0960-BFDE-DF747992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1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FEE-01E7-12F3-27F7-8E1AB378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of Soft Bremsstrahlung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899B5-4EC7-071A-CD8B-1A80B53B4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89075"/>
              </a:xfrm>
            </p:spPr>
            <p:txBody>
              <a:bodyPr/>
              <a:lstStyle/>
              <a:p>
                <a:r>
                  <a:rPr lang="en-US" dirty="0"/>
                  <a:t>M. </a:t>
                </a:r>
                <a:r>
                  <a:rPr lang="en-US" dirty="0" err="1"/>
                  <a:t>Vanderhaeghen</a:t>
                </a:r>
                <a:r>
                  <a:rPr lang="en-US" dirty="0"/>
                  <a:t> </a:t>
                </a:r>
                <a:r>
                  <a:rPr lang="en-US" i="1" dirty="0"/>
                  <a:t>et al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Integrate over ‘second photon’ momentum </a:t>
                </a:r>
                <a:r>
                  <a:rPr lang="en-US" i="1" dirty="0">
                    <a:latin typeface="Times New Roman"/>
                    <a:cs typeface="Times New Roman"/>
                  </a:rPr>
                  <a:t>d</a:t>
                </a:r>
                <a:r>
                  <a:rPr lang="en-US" i="1" baseline="30000" dirty="0">
                    <a:latin typeface="Times New Roman"/>
                    <a:cs typeface="Times New Roman"/>
                  </a:rPr>
                  <a:t>3</a:t>
                </a:r>
                <a:r>
                  <a:rPr lang="en-US" b="1" i="1" dirty="0">
                    <a:latin typeface="Times New Roman"/>
                    <a:cs typeface="Times New Roman"/>
                  </a:rPr>
                  <a:t>l</a:t>
                </a:r>
                <a:r>
                  <a:rPr lang="en-US" i="1" dirty="0"/>
                  <a:t> </a:t>
                </a:r>
                <a:r>
                  <a:rPr lang="en-US" dirty="0"/>
                  <a:t>in frame `</a:t>
                </a:r>
                <a:r>
                  <a:rPr lang="en-US" i="1" dirty="0"/>
                  <a:t>S´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𝑷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Symbol" charset="2"/>
                      </a:rPr>
                      <m:t>’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𝒍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9899B5-4EC7-071A-CD8B-1A80B53B4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89075"/>
              </a:xfrm>
              <a:blipFill>
                <a:blip r:embed="rId2"/>
                <a:stretch>
                  <a:fillRect l="-1086" t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86A047-665D-E880-EF55-A6CC1C82E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55190"/>
              </p:ext>
            </p:extLst>
          </p:nvPr>
        </p:nvGraphicFramePr>
        <p:xfrm>
          <a:off x="1260474" y="3449637"/>
          <a:ext cx="9474551" cy="176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81600" imgH="965200" progId="Equation.3">
                  <p:embed/>
                </p:oleObj>
              </mc:Choice>
              <mc:Fallback>
                <p:oleObj name="Equation" r:id="rId3" imgW="5181600" imgH="9652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86A047-665D-E880-EF55-A6CC1C82E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474" y="3449637"/>
                        <a:ext cx="9474551" cy="176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6B64FF-6146-242F-21E0-5845A489412A}"/>
              </a:ext>
            </a:extLst>
          </p:cNvPr>
          <p:cNvCxnSpPr/>
          <p:nvPr/>
        </p:nvCxnSpPr>
        <p:spPr>
          <a:xfrm>
            <a:off x="4300537" y="5214938"/>
            <a:ext cx="1114425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87D3E9A-6FA5-D1DA-A293-2A2DC2B7BABE}"/>
              </a:ext>
            </a:extLst>
          </p:cNvPr>
          <p:cNvCxnSpPr/>
          <p:nvPr/>
        </p:nvCxnSpPr>
        <p:spPr>
          <a:xfrm>
            <a:off x="4300537" y="5214938"/>
            <a:ext cx="1000126" cy="542925"/>
          </a:xfrm>
          <a:prstGeom prst="bentConnector3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C89208-271C-ACA1-9A97-A8B86156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1EAC0A-7182-A3AB-7CD0-7689AB35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F9F77F-CAA6-22C6-4845-98C27D27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A6141-23AB-F2E1-3978-D758FB14C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Born Approximation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𝑒𝑝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1A6141-23AB-F2E1-3978-D758FB14C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CDA9C-CD78-1A35-3D1B-529178D31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But:</a:t>
                </a:r>
              </a:p>
              <a:p>
                <a:pPr lvl="1"/>
                <a:r>
                  <a:rPr lang="en-US" dirty="0"/>
                  <a:t>An accelerating charge </a:t>
                </a:r>
                <a:r>
                  <a:rPr lang="en-US" b="1" dirty="0"/>
                  <a:t>always</a:t>
                </a:r>
                <a:r>
                  <a:rPr lang="en-US" dirty="0"/>
                  <a:t> radiates</a:t>
                </a:r>
              </a:p>
              <a:p>
                <a:pPr lvl="1"/>
                <a:r>
                  <a:rPr lang="en-US" dirty="0"/>
                  <a:t>The probability of scattering without additional radiation is </a:t>
                </a:r>
                <a:r>
                  <a:rPr lang="en-US" b="1" dirty="0"/>
                  <a:t>zero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Radiative corrections are not small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~ 10%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CDA9C-CD78-1A35-3D1B-529178D31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64DB13D-A034-F2EB-AD92-870D98A2CC8C}"/>
              </a:ext>
            </a:extLst>
          </p:cNvPr>
          <p:cNvGrpSpPr/>
          <p:nvPr/>
        </p:nvGrpSpPr>
        <p:grpSpPr>
          <a:xfrm>
            <a:off x="3599545" y="1662565"/>
            <a:ext cx="8104159" cy="1861810"/>
            <a:chOff x="660397" y="2228623"/>
            <a:chExt cx="8104159" cy="1861810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51E68EA0-EF7E-D110-1230-E556FE41C427}"/>
                </a:ext>
              </a:extLst>
            </p:cNvPr>
            <p:cNvSpPr/>
            <p:nvPr/>
          </p:nvSpPr>
          <p:spPr>
            <a:xfrm>
              <a:off x="6884153" y="3430020"/>
              <a:ext cx="439182" cy="211059"/>
            </a:xfrm>
            <a:prstGeom prst="rightArrow">
              <a:avLst>
                <a:gd name="adj1" fmla="val 18750"/>
                <a:gd name="adj2" fmla="val 121259"/>
              </a:avLst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E65A9E8-80CE-B77B-0608-8EAEF434D1D0}"/>
                </a:ext>
              </a:extLst>
            </p:cNvPr>
            <p:cNvCxnSpPr/>
            <p:nvPr/>
          </p:nvCxnSpPr>
          <p:spPr>
            <a:xfrm flipH="1">
              <a:off x="6299460" y="3556715"/>
              <a:ext cx="465405" cy="423305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6C9A85-BA03-C7AF-768C-9BF789D64304}"/>
                </a:ext>
              </a:extLst>
            </p:cNvPr>
            <p:cNvCxnSpPr/>
            <p:nvPr/>
          </p:nvCxnSpPr>
          <p:spPr>
            <a:xfrm>
              <a:off x="5375034" y="2490233"/>
              <a:ext cx="865159" cy="423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87C998-493D-5D98-43D9-CEFC99D18B9C}"/>
                </a:ext>
              </a:extLst>
            </p:cNvPr>
            <p:cNvCxnSpPr/>
            <p:nvPr/>
          </p:nvCxnSpPr>
          <p:spPr>
            <a:xfrm flipV="1">
              <a:off x="6240193" y="2637469"/>
              <a:ext cx="1099320" cy="2760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A34D3A5-8004-4411-BBC6-1414728DA1DB}"/>
                </a:ext>
              </a:extLst>
            </p:cNvPr>
            <p:cNvSpPr/>
            <p:nvPr/>
          </p:nvSpPr>
          <p:spPr>
            <a:xfrm rot="2670467">
              <a:off x="6135524" y="3010385"/>
              <a:ext cx="736271" cy="336530"/>
            </a:xfrm>
            <a:custGeom>
              <a:avLst/>
              <a:gdLst>
                <a:gd name="connsiteX0" fmla="*/ 0 w 1435797"/>
                <a:gd name="connsiteY0" fmla="*/ 168732 h 334467"/>
                <a:gd name="connsiteX1" fmla="*/ 165669 w 1435797"/>
                <a:gd name="connsiteY1" fmla="*/ 168732 h 334467"/>
                <a:gd name="connsiteX2" fmla="*/ 165669 w 1435797"/>
                <a:gd name="connsiteY2" fmla="*/ 168732 h 334467"/>
                <a:gd name="connsiteX3" fmla="*/ 349746 w 1435797"/>
                <a:gd name="connsiteY3" fmla="*/ 3091 h 334467"/>
                <a:gd name="connsiteX4" fmla="*/ 533822 w 1435797"/>
                <a:gd name="connsiteY4" fmla="*/ 334373 h 334467"/>
                <a:gd name="connsiteX5" fmla="*/ 901975 w 1435797"/>
                <a:gd name="connsiteY5" fmla="*/ 39900 h 334467"/>
                <a:gd name="connsiteX6" fmla="*/ 1104459 w 1435797"/>
                <a:gd name="connsiteY6" fmla="*/ 297564 h 334467"/>
                <a:gd name="connsiteX7" fmla="*/ 1270128 w 1435797"/>
                <a:gd name="connsiteY7" fmla="*/ 205541 h 334467"/>
                <a:gd name="connsiteX8" fmla="*/ 1435797 w 1435797"/>
                <a:gd name="connsiteY8" fmla="*/ 205541 h 334467"/>
                <a:gd name="connsiteX0" fmla="*/ 0 w 1435797"/>
                <a:gd name="connsiteY0" fmla="*/ 168732 h 334467"/>
                <a:gd name="connsiteX1" fmla="*/ 165669 w 1435797"/>
                <a:gd name="connsiteY1" fmla="*/ 168732 h 334467"/>
                <a:gd name="connsiteX2" fmla="*/ 165669 w 1435797"/>
                <a:gd name="connsiteY2" fmla="*/ 168732 h 334467"/>
                <a:gd name="connsiteX3" fmla="*/ 320113 w 1435797"/>
                <a:gd name="connsiteY3" fmla="*/ 3091 h 334467"/>
                <a:gd name="connsiteX4" fmla="*/ 533822 w 1435797"/>
                <a:gd name="connsiteY4" fmla="*/ 334373 h 334467"/>
                <a:gd name="connsiteX5" fmla="*/ 901975 w 1435797"/>
                <a:gd name="connsiteY5" fmla="*/ 39900 h 334467"/>
                <a:gd name="connsiteX6" fmla="*/ 1104459 w 1435797"/>
                <a:gd name="connsiteY6" fmla="*/ 297564 h 334467"/>
                <a:gd name="connsiteX7" fmla="*/ 1270128 w 1435797"/>
                <a:gd name="connsiteY7" fmla="*/ 205541 h 334467"/>
                <a:gd name="connsiteX8" fmla="*/ 1435797 w 1435797"/>
                <a:gd name="connsiteY8" fmla="*/ 205541 h 334467"/>
                <a:gd name="connsiteX0" fmla="*/ 0 w 1435797"/>
                <a:gd name="connsiteY0" fmla="*/ 165850 h 331585"/>
                <a:gd name="connsiteX1" fmla="*/ 165669 w 1435797"/>
                <a:gd name="connsiteY1" fmla="*/ 165850 h 331585"/>
                <a:gd name="connsiteX2" fmla="*/ 165669 w 1435797"/>
                <a:gd name="connsiteY2" fmla="*/ 165850 h 331585"/>
                <a:gd name="connsiteX3" fmla="*/ 320113 w 1435797"/>
                <a:gd name="connsiteY3" fmla="*/ 209 h 331585"/>
                <a:gd name="connsiteX4" fmla="*/ 533822 w 1435797"/>
                <a:gd name="connsiteY4" fmla="*/ 331491 h 331585"/>
                <a:gd name="connsiteX5" fmla="*/ 901975 w 1435797"/>
                <a:gd name="connsiteY5" fmla="*/ 37018 h 331585"/>
                <a:gd name="connsiteX6" fmla="*/ 1104459 w 1435797"/>
                <a:gd name="connsiteY6" fmla="*/ 294682 h 331585"/>
                <a:gd name="connsiteX7" fmla="*/ 1270128 w 1435797"/>
                <a:gd name="connsiteY7" fmla="*/ 202659 h 331585"/>
                <a:gd name="connsiteX8" fmla="*/ 1435797 w 1435797"/>
                <a:gd name="connsiteY8" fmla="*/ 202659 h 331585"/>
                <a:gd name="connsiteX0" fmla="*/ 0 w 1435797"/>
                <a:gd name="connsiteY0" fmla="*/ 168732 h 334467"/>
                <a:gd name="connsiteX1" fmla="*/ 165669 w 1435797"/>
                <a:gd name="connsiteY1" fmla="*/ 168732 h 334467"/>
                <a:gd name="connsiteX2" fmla="*/ 178369 w 1435797"/>
                <a:gd name="connsiteY2" fmla="*/ 168732 h 334467"/>
                <a:gd name="connsiteX3" fmla="*/ 320113 w 1435797"/>
                <a:gd name="connsiteY3" fmla="*/ 3091 h 334467"/>
                <a:gd name="connsiteX4" fmla="*/ 533822 w 1435797"/>
                <a:gd name="connsiteY4" fmla="*/ 334373 h 334467"/>
                <a:gd name="connsiteX5" fmla="*/ 901975 w 1435797"/>
                <a:gd name="connsiteY5" fmla="*/ 39900 h 334467"/>
                <a:gd name="connsiteX6" fmla="*/ 1104459 w 1435797"/>
                <a:gd name="connsiteY6" fmla="*/ 297564 h 334467"/>
                <a:gd name="connsiteX7" fmla="*/ 1270128 w 1435797"/>
                <a:gd name="connsiteY7" fmla="*/ 205541 h 334467"/>
                <a:gd name="connsiteX8" fmla="*/ 1435797 w 1435797"/>
                <a:gd name="connsiteY8" fmla="*/ 205541 h 334467"/>
                <a:gd name="connsiteX0" fmla="*/ 0 w 1435797"/>
                <a:gd name="connsiteY0" fmla="*/ 168732 h 334475"/>
                <a:gd name="connsiteX1" fmla="*/ 165669 w 1435797"/>
                <a:gd name="connsiteY1" fmla="*/ 168732 h 334475"/>
                <a:gd name="connsiteX2" fmla="*/ 178369 w 1435797"/>
                <a:gd name="connsiteY2" fmla="*/ 168732 h 334475"/>
                <a:gd name="connsiteX3" fmla="*/ 320113 w 1435797"/>
                <a:gd name="connsiteY3" fmla="*/ 3091 h 334475"/>
                <a:gd name="connsiteX4" fmla="*/ 533822 w 1435797"/>
                <a:gd name="connsiteY4" fmla="*/ 334373 h 334475"/>
                <a:gd name="connsiteX5" fmla="*/ 901975 w 1435797"/>
                <a:gd name="connsiteY5" fmla="*/ 39900 h 334475"/>
                <a:gd name="connsiteX6" fmla="*/ 1104459 w 1435797"/>
                <a:gd name="connsiteY6" fmla="*/ 297564 h 334475"/>
                <a:gd name="connsiteX7" fmla="*/ 1270128 w 1435797"/>
                <a:gd name="connsiteY7" fmla="*/ 205541 h 334475"/>
                <a:gd name="connsiteX8" fmla="*/ 1435797 w 1435797"/>
                <a:gd name="connsiteY8" fmla="*/ 205541 h 334475"/>
                <a:gd name="connsiteX0" fmla="*/ 0 w 1435797"/>
                <a:gd name="connsiteY0" fmla="*/ 168732 h 334382"/>
                <a:gd name="connsiteX1" fmla="*/ 165669 w 1435797"/>
                <a:gd name="connsiteY1" fmla="*/ 168732 h 334382"/>
                <a:gd name="connsiteX2" fmla="*/ 178369 w 1435797"/>
                <a:gd name="connsiteY2" fmla="*/ 168732 h 334382"/>
                <a:gd name="connsiteX3" fmla="*/ 320113 w 1435797"/>
                <a:gd name="connsiteY3" fmla="*/ 3091 h 334382"/>
                <a:gd name="connsiteX4" fmla="*/ 533822 w 1435797"/>
                <a:gd name="connsiteY4" fmla="*/ 334373 h 334382"/>
                <a:gd name="connsiteX5" fmla="*/ 901975 w 1435797"/>
                <a:gd name="connsiteY5" fmla="*/ 39900 h 334382"/>
                <a:gd name="connsiteX6" fmla="*/ 1104459 w 1435797"/>
                <a:gd name="connsiteY6" fmla="*/ 297564 h 334382"/>
                <a:gd name="connsiteX7" fmla="*/ 1270128 w 1435797"/>
                <a:gd name="connsiteY7" fmla="*/ 205541 h 334382"/>
                <a:gd name="connsiteX8" fmla="*/ 1435797 w 1435797"/>
                <a:gd name="connsiteY8" fmla="*/ 205541 h 334382"/>
                <a:gd name="connsiteX0" fmla="*/ 0 w 1435797"/>
                <a:gd name="connsiteY0" fmla="*/ 168732 h 334467"/>
                <a:gd name="connsiteX1" fmla="*/ 165669 w 1435797"/>
                <a:gd name="connsiteY1" fmla="*/ 168732 h 334467"/>
                <a:gd name="connsiteX2" fmla="*/ 178369 w 1435797"/>
                <a:gd name="connsiteY2" fmla="*/ 168732 h 334467"/>
                <a:gd name="connsiteX3" fmla="*/ 320113 w 1435797"/>
                <a:gd name="connsiteY3" fmla="*/ 3091 h 334467"/>
                <a:gd name="connsiteX4" fmla="*/ 533822 w 1435797"/>
                <a:gd name="connsiteY4" fmla="*/ 334373 h 334467"/>
                <a:gd name="connsiteX5" fmla="*/ 804609 w 1435797"/>
                <a:gd name="connsiteY5" fmla="*/ 39900 h 334467"/>
                <a:gd name="connsiteX6" fmla="*/ 1104459 w 1435797"/>
                <a:gd name="connsiteY6" fmla="*/ 297564 h 334467"/>
                <a:gd name="connsiteX7" fmla="*/ 1270128 w 1435797"/>
                <a:gd name="connsiteY7" fmla="*/ 205541 h 334467"/>
                <a:gd name="connsiteX8" fmla="*/ 1435797 w 1435797"/>
                <a:gd name="connsiteY8" fmla="*/ 205541 h 334467"/>
                <a:gd name="connsiteX0" fmla="*/ 0 w 1435797"/>
                <a:gd name="connsiteY0" fmla="*/ 168732 h 334466"/>
                <a:gd name="connsiteX1" fmla="*/ 165669 w 1435797"/>
                <a:gd name="connsiteY1" fmla="*/ 168732 h 334466"/>
                <a:gd name="connsiteX2" fmla="*/ 178369 w 1435797"/>
                <a:gd name="connsiteY2" fmla="*/ 168732 h 334466"/>
                <a:gd name="connsiteX3" fmla="*/ 320113 w 1435797"/>
                <a:gd name="connsiteY3" fmla="*/ 3091 h 334466"/>
                <a:gd name="connsiteX4" fmla="*/ 533822 w 1435797"/>
                <a:gd name="connsiteY4" fmla="*/ 334373 h 334466"/>
                <a:gd name="connsiteX5" fmla="*/ 804609 w 1435797"/>
                <a:gd name="connsiteY5" fmla="*/ 39900 h 334466"/>
                <a:gd name="connsiteX6" fmla="*/ 1104459 w 1435797"/>
                <a:gd name="connsiteY6" fmla="*/ 297564 h 334466"/>
                <a:gd name="connsiteX7" fmla="*/ 1270128 w 1435797"/>
                <a:gd name="connsiteY7" fmla="*/ 205541 h 334466"/>
                <a:gd name="connsiteX8" fmla="*/ 1435797 w 1435797"/>
                <a:gd name="connsiteY8" fmla="*/ 205541 h 334466"/>
                <a:gd name="connsiteX0" fmla="*/ 0 w 1435797"/>
                <a:gd name="connsiteY0" fmla="*/ 165651 h 331385"/>
                <a:gd name="connsiteX1" fmla="*/ 165669 w 1435797"/>
                <a:gd name="connsiteY1" fmla="*/ 165651 h 331385"/>
                <a:gd name="connsiteX2" fmla="*/ 178369 w 1435797"/>
                <a:gd name="connsiteY2" fmla="*/ 165651 h 331385"/>
                <a:gd name="connsiteX3" fmla="*/ 320113 w 1435797"/>
                <a:gd name="connsiteY3" fmla="*/ 10 h 331385"/>
                <a:gd name="connsiteX4" fmla="*/ 533822 w 1435797"/>
                <a:gd name="connsiteY4" fmla="*/ 331292 h 331385"/>
                <a:gd name="connsiteX5" fmla="*/ 804609 w 1435797"/>
                <a:gd name="connsiteY5" fmla="*/ 36819 h 331385"/>
                <a:gd name="connsiteX6" fmla="*/ 1104459 w 1435797"/>
                <a:gd name="connsiteY6" fmla="*/ 294483 h 331385"/>
                <a:gd name="connsiteX7" fmla="*/ 1270128 w 1435797"/>
                <a:gd name="connsiteY7" fmla="*/ 202460 h 331385"/>
                <a:gd name="connsiteX8" fmla="*/ 1435797 w 1435797"/>
                <a:gd name="connsiteY8" fmla="*/ 202460 h 331385"/>
                <a:gd name="connsiteX0" fmla="*/ 0 w 1435797"/>
                <a:gd name="connsiteY0" fmla="*/ 165651 h 331385"/>
                <a:gd name="connsiteX1" fmla="*/ 165669 w 1435797"/>
                <a:gd name="connsiteY1" fmla="*/ 165651 h 331385"/>
                <a:gd name="connsiteX2" fmla="*/ 178369 w 1435797"/>
                <a:gd name="connsiteY2" fmla="*/ 165651 h 331385"/>
                <a:gd name="connsiteX3" fmla="*/ 320113 w 1435797"/>
                <a:gd name="connsiteY3" fmla="*/ 10 h 331385"/>
                <a:gd name="connsiteX4" fmla="*/ 533822 w 1435797"/>
                <a:gd name="connsiteY4" fmla="*/ 331292 h 331385"/>
                <a:gd name="connsiteX5" fmla="*/ 804609 w 1435797"/>
                <a:gd name="connsiteY5" fmla="*/ 36819 h 331385"/>
                <a:gd name="connsiteX6" fmla="*/ 994393 w 1435797"/>
                <a:gd name="connsiteY6" fmla="*/ 324116 h 331385"/>
                <a:gd name="connsiteX7" fmla="*/ 1270128 w 1435797"/>
                <a:gd name="connsiteY7" fmla="*/ 202460 h 331385"/>
                <a:gd name="connsiteX8" fmla="*/ 1435797 w 1435797"/>
                <a:gd name="connsiteY8" fmla="*/ 202460 h 331385"/>
                <a:gd name="connsiteX0" fmla="*/ 0 w 1435797"/>
                <a:gd name="connsiteY0" fmla="*/ 165651 h 331385"/>
                <a:gd name="connsiteX1" fmla="*/ 165669 w 1435797"/>
                <a:gd name="connsiteY1" fmla="*/ 165651 h 331385"/>
                <a:gd name="connsiteX2" fmla="*/ 178369 w 1435797"/>
                <a:gd name="connsiteY2" fmla="*/ 165651 h 331385"/>
                <a:gd name="connsiteX3" fmla="*/ 320113 w 1435797"/>
                <a:gd name="connsiteY3" fmla="*/ 10 h 331385"/>
                <a:gd name="connsiteX4" fmla="*/ 533822 w 1435797"/>
                <a:gd name="connsiteY4" fmla="*/ 331292 h 331385"/>
                <a:gd name="connsiteX5" fmla="*/ 804609 w 1435797"/>
                <a:gd name="connsiteY5" fmla="*/ 36819 h 331385"/>
                <a:gd name="connsiteX6" fmla="*/ 994393 w 1435797"/>
                <a:gd name="connsiteY6" fmla="*/ 324116 h 331385"/>
                <a:gd name="connsiteX7" fmla="*/ 1270128 w 1435797"/>
                <a:gd name="connsiteY7" fmla="*/ 202460 h 331385"/>
                <a:gd name="connsiteX8" fmla="*/ 1435797 w 1435797"/>
                <a:gd name="connsiteY8" fmla="*/ 202460 h 331385"/>
                <a:gd name="connsiteX0" fmla="*/ 0 w 1435797"/>
                <a:gd name="connsiteY0" fmla="*/ 165651 h 331385"/>
                <a:gd name="connsiteX1" fmla="*/ 165669 w 1435797"/>
                <a:gd name="connsiteY1" fmla="*/ 165651 h 331385"/>
                <a:gd name="connsiteX2" fmla="*/ 178369 w 1435797"/>
                <a:gd name="connsiteY2" fmla="*/ 165651 h 331385"/>
                <a:gd name="connsiteX3" fmla="*/ 320113 w 1435797"/>
                <a:gd name="connsiteY3" fmla="*/ 10 h 331385"/>
                <a:gd name="connsiteX4" fmla="*/ 533822 w 1435797"/>
                <a:gd name="connsiteY4" fmla="*/ 331292 h 331385"/>
                <a:gd name="connsiteX5" fmla="*/ 804609 w 1435797"/>
                <a:gd name="connsiteY5" fmla="*/ 36819 h 331385"/>
                <a:gd name="connsiteX6" fmla="*/ 994393 w 1435797"/>
                <a:gd name="connsiteY6" fmla="*/ 324116 h 331385"/>
                <a:gd name="connsiteX7" fmla="*/ 1155828 w 1435797"/>
                <a:gd name="connsiteY7" fmla="*/ 193993 h 331385"/>
                <a:gd name="connsiteX8" fmla="*/ 1435797 w 1435797"/>
                <a:gd name="connsiteY8" fmla="*/ 202460 h 331385"/>
                <a:gd name="connsiteX0" fmla="*/ 0 w 1308797"/>
                <a:gd name="connsiteY0" fmla="*/ 165651 h 331385"/>
                <a:gd name="connsiteX1" fmla="*/ 165669 w 1308797"/>
                <a:gd name="connsiteY1" fmla="*/ 165651 h 331385"/>
                <a:gd name="connsiteX2" fmla="*/ 178369 w 1308797"/>
                <a:gd name="connsiteY2" fmla="*/ 165651 h 331385"/>
                <a:gd name="connsiteX3" fmla="*/ 320113 w 1308797"/>
                <a:gd name="connsiteY3" fmla="*/ 10 h 331385"/>
                <a:gd name="connsiteX4" fmla="*/ 533822 w 1308797"/>
                <a:gd name="connsiteY4" fmla="*/ 331292 h 331385"/>
                <a:gd name="connsiteX5" fmla="*/ 804609 w 1308797"/>
                <a:gd name="connsiteY5" fmla="*/ 36819 h 331385"/>
                <a:gd name="connsiteX6" fmla="*/ 994393 w 1308797"/>
                <a:gd name="connsiteY6" fmla="*/ 324116 h 331385"/>
                <a:gd name="connsiteX7" fmla="*/ 1155828 w 1308797"/>
                <a:gd name="connsiteY7" fmla="*/ 193993 h 331385"/>
                <a:gd name="connsiteX8" fmla="*/ 1308797 w 1308797"/>
                <a:gd name="connsiteY8" fmla="*/ 189760 h 331385"/>
                <a:gd name="connsiteX0" fmla="*/ 0 w 1308797"/>
                <a:gd name="connsiteY0" fmla="*/ 165651 h 331385"/>
                <a:gd name="connsiteX1" fmla="*/ 165669 w 1308797"/>
                <a:gd name="connsiteY1" fmla="*/ 165651 h 331385"/>
                <a:gd name="connsiteX2" fmla="*/ 178369 w 1308797"/>
                <a:gd name="connsiteY2" fmla="*/ 165651 h 331385"/>
                <a:gd name="connsiteX3" fmla="*/ 320113 w 1308797"/>
                <a:gd name="connsiteY3" fmla="*/ 10 h 331385"/>
                <a:gd name="connsiteX4" fmla="*/ 533822 w 1308797"/>
                <a:gd name="connsiteY4" fmla="*/ 331292 h 331385"/>
                <a:gd name="connsiteX5" fmla="*/ 804609 w 1308797"/>
                <a:gd name="connsiteY5" fmla="*/ 36819 h 331385"/>
                <a:gd name="connsiteX6" fmla="*/ 994393 w 1308797"/>
                <a:gd name="connsiteY6" fmla="*/ 324116 h 331385"/>
                <a:gd name="connsiteX7" fmla="*/ 1155828 w 1308797"/>
                <a:gd name="connsiteY7" fmla="*/ 193993 h 331385"/>
                <a:gd name="connsiteX8" fmla="*/ 1308797 w 1308797"/>
                <a:gd name="connsiteY8" fmla="*/ 189760 h 331385"/>
                <a:gd name="connsiteX0" fmla="*/ 0 w 1308797"/>
                <a:gd name="connsiteY0" fmla="*/ 170796 h 336530"/>
                <a:gd name="connsiteX1" fmla="*/ 165669 w 1308797"/>
                <a:gd name="connsiteY1" fmla="*/ 170796 h 336530"/>
                <a:gd name="connsiteX2" fmla="*/ 203769 w 1308797"/>
                <a:gd name="connsiteY2" fmla="*/ 136929 h 336530"/>
                <a:gd name="connsiteX3" fmla="*/ 320113 w 1308797"/>
                <a:gd name="connsiteY3" fmla="*/ 5155 h 336530"/>
                <a:gd name="connsiteX4" fmla="*/ 533822 w 1308797"/>
                <a:gd name="connsiteY4" fmla="*/ 336437 h 336530"/>
                <a:gd name="connsiteX5" fmla="*/ 804609 w 1308797"/>
                <a:gd name="connsiteY5" fmla="*/ 41964 h 336530"/>
                <a:gd name="connsiteX6" fmla="*/ 994393 w 1308797"/>
                <a:gd name="connsiteY6" fmla="*/ 329261 h 336530"/>
                <a:gd name="connsiteX7" fmla="*/ 1155828 w 1308797"/>
                <a:gd name="connsiteY7" fmla="*/ 199138 h 336530"/>
                <a:gd name="connsiteX8" fmla="*/ 1308797 w 1308797"/>
                <a:gd name="connsiteY8" fmla="*/ 194905 h 33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797" h="336530">
                  <a:moveTo>
                    <a:pt x="0" y="170796"/>
                  </a:moveTo>
                  <a:cubicBezTo>
                    <a:pt x="55223" y="170796"/>
                    <a:pt x="131708" y="176441"/>
                    <a:pt x="165669" y="170796"/>
                  </a:cubicBezTo>
                  <a:cubicBezTo>
                    <a:pt x="199631" y="165152"/>
                    <a:pt x="191069" y="148218"/>
                    <a:pt x="203769" y="136929"/>
                  </a:cubicBezTo>
                  <a:cubicBezTo>
                    <a:pt x="229510" y="109322"/>
                    <a:pt x="265104" y="-28096"/>
                    <a:pt x="320113" y="5155"/>
                  </a:cubicBezTo>
                  <a:cubicBezTo>
                    <a:pt x="375122" y="38406"/>
                    <a:pt x="453073" y="330302"/>
                    <a:pt x="533822" y="336437"/>
                  </a:cubicBezTo>
                  <a:cubicBezTo>
                    <a:pt x="614571" y="342572"/>
                    <a:pt x="727847" y="43160"/>
                    <a:pt x="804609" y="41964"/>
                  </a:cubicBezTo>
                  <a:cubicBezTo>
                    <a:pt x="881371" y="40768"/>
                    <a:pt x="935857" y="303065"/>
                    <a:pt x="994393" y="329261"/>
                  </a:cubicBezTo>
                  <a:cubicBezTo>
                    <a:pt x="1052929" y="355457"/>
                    <a:pt x="1090727" y="221531"/>
                    <a:pt x="1155828" y="199138"/>
                  </a:cubicBezTo>
                  <a:cubicBezTo>
                    <a:pt x="1220929" y="176745"/>
                    <a:pt x="1308797" y="194905"/>
                    <a:pt x="1308797" y="194905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2C7ED7-02F3-5E16-3659-50EA8EAD3698}"/>
                </a:ext>
              </a:extLst>
            </p:cNvPr>
            <p:cNvSpPr/>
            <p:nvPr/>
          </p:nvSpPr>
          <p:spPr>
            <a:xfrm>
              <a:off x="6705598" y="3433839"/>
              <a:ext cx="194733" cy="1947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C037E-D34C-A842-77DA-A90E13AE5BFF}"/>
                </a:ext>
              </a:extLst>
            </p:cNvPr>
            <p:cNvSpPr txBox="1"/>
            <p:nvPr/>
          </p:nvSpPr>
          <p:spPr>
            <a:xfrm>
              <a:off x="8397899" y="2228623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pic>
          <p:nvPicPr>
            <p:cNvPr id="11" name="Picture 10" descr="FVCS.pdf">
              <a:extLst>
                <a:ext uri="{FF2B5EF4-FFF2-40B4-BE49-F238E27FC236}">
                  <a16:creationId xmlns:a16="http://schemas.microsoft.com/office/drawing/2014/main" id="{72403A19-2160-E3DA-6D74-AE77CB5A8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20"/>
            <a:stretch/>
          </p:blipFill>
          <p:spPr>
            <a:xfrm>
              <a:off x="664632" y="2379820"/>
              <a:ext cx="1748365" cy="16002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D22BCF-9B8F-0B9E-D1FC-813E2191361E}"/>
                </a:ext>
              </a:extLst>
            </p:cNvPr>
            <p:cNvCxnSpPr/>
            <p:nvPr/>
          </p:nvCxnSpPr>
          <p:spPr>
            <a:xfrm>
              <a:off x="660397" y="2490233"/>
              <a:ext cx="0" cy="1489787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F596CF-5927-E287-5289-5F88CAF678D6}"/>
                </a:ext>
              </a:extLst>
            </p:cNvPr>
            <p:cNvCxnSpPr/>
            <p:nvPr/>
          </p:nvCxnSpPr>
          <p:spPr>
            <a:xfrm>
              <a:off x="2451097" y="2528333"/>
              <a:ext cx="0" cy="1489787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4098A6-CCC8-DFA7-609B-F01D4EC36236}"/>
                </a:ext>
              </a:extLst>
            </p:cNvPr>
            <p:cNvCxnSpPr/>
            <p:nvPr/>
          </p:nvCxnSpPr>
          <p:spPr>
            <a:xfrm>
              <a:off x="3060697" y="2528333"/>
              <a:ext cx="0" cy="1489787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7B42E-6FD9-7FE1-C16F-343F350B1538}"/>
                </a:ext>
              </a:extLst>
            </p:cNvPr>
            <p:cNvSpPr txBox="1"/>
            <p:nvPr/>
          </p:nvSpPr>
          <p:spPr>
            <a:xfrm>
              <a:off x="2412997" y="2228623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pic>
          <p:nvPicPr>
            <p:cNvPr id="16" name="Picture 15" descr="FVCS.pdf">
              <a:extLst>
                <a:ext uri="{FF2B5EF4-FFF2-40B4-BE49-F238E27FC236}">
                  <a16:creationId xmlns:a16="http://schemas.microsoft.com/office/drawing/2014/main" id="{BCF2A5CC-EE0F-3D10-A326-E75708920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5"/>
            <a:stretch/>
          </p:blipFill>
          <p:spPr>
            <a:xfrm>
              <a:off x="3159621" y="2490233"/>
              <a:ext cx="5238278" cy="1600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F2D06E-652B-7485-2C38-AEA136B4AECD}"/>
                </a:ext>
              </a:extLst>
            </p:cNvPr>
            <p:cNvSpPr txBox="1"/>
            <p:nvPr/>
          </p:nvSpPr>
          <p:spPr>
            <a:xfrm>
              <a:off x="2586624" y="2946086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≈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691DE7-DA46-4BDF-FEE1-7C39D3B646D1}"/>
                </a:ext>
              </a:extLst>
            </p:cNvPr>
            <p:cNvCxnSpPr/>
            <p:nvPr/>
          </p:nvCxnSpPr>
          <p:spPr>
            <a:xfrm flipH="1">
              <a:off x="8352364" y="2426720"/>
              <a:ext cx="2" cy="15914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D88C8D1E-1560-BCB2-162D-3B12AC81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EDF321A-5D5A-C2D8-B9AB-B117F2BF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F846F4F-04D9-8AF6-C5ED-689D6045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part of Real </a:t>
            </a:r>
            <a:r>
              <a:rPr lang="en-US" dirty="0" err="1"/>
              <a:t>Radiative</a:t>
            </a:r>
            <a:r>
              <a:rPr lang="en-US" dirty="0"/>
              <a:t> Correction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029" y="2544762"/>
            <a:ext cx="2559769" cy="46976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Radiative Tail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15717" y="1562100"/>
          <a:ext cx="7809334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300" imgH="622300" progId="Equation.3">
                  <p:embed/>
                </p:oleObj>
              </mc:Choice>
              <mc:Fallback>
                <p:oleObj name="Equation" r:id="rId2" imgW="4813300" imgH="622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5717" y="1562100"/>
                        <a:ext cx="7809334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26411"/>
              </p:ext>
            </p:extLst>
          </p:nvPr>
        </p:nvGraphicFramePr>
        <p:xfrm>
          <a:off x="1996304" y="3097212"/>
          <a:ext cx="4132263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24200" imgH="2540000" progId="Equation.3">
                  <p:embed/>
                </p:oleObj>
              </mc:Choice>
              <mc:Fallback>
                <p:oleObj name="Equation" r:id="rId4" imgW="3124200" imgH="25400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6304" y="3097212"/>
                        <a:ext cx="4132263" cy="33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2138" y="4159252"/>
            <a:ext cx="2579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All variables are external: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detector, not vertex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Soft approx.:</a:t>
            </a:r>
            <a:br>
              <a:rPr lang="en-US" dirty="0"/>
            </a:b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baseline="-25000" dirty="0"/>
              <a:t>vertex</a:t>
            </a:r>
            <a:r>
              <a:rPr lang="en-US" dirty="0"/>
              <a:t> ≈ </a:t>
            </a:r>
            <a:r>
              <a:rPr lang="en-US" i="1" dirty="0"/>
              <a:t>Q</a:t>
            </a:r>
            <a:r>
              <a:rPr lang="en-US" i="1" baseline="30000" dirty="0"/>
              <a:t>2</a:t>
            </a:r>
            <a:r>
              <a:rPr lang="en-US" baseline="-25000" dirty="0"/>
              <a:t>detected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B5EDE-598A-FC32-2A02-ED1EC0510EC8}"/>
              </a:ext>
            </a:extLst>
          </p:cNvPr>
          <p:cNvSpPr/>
          <p:nvPr/>
        </p:nvSpPr>
        <p:spPr>
          <a:xfrm>
            <a:off x="5257798" y="1214439"/>
            <a:ext cx="5057775" cy="174783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28273-A28F-EAD0-126F-7EF431793AC6}"/>
                  </a:ext>
                </a:extLst>
              </p:cNvPr>
              <p:cNvSpPr txBox="1"/>
              <p:nvPr/>
            </p:nvSpPr>
            <p:spPr>
              <a:xfrm>
                <a:off x="8129565" y="2564497"/>
                <a:ext cx="3321935" cy="6519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Approximately independent </a:t>
                </a:r>
                <a:br>
                  <a:rPr lang="en-US" dirty="0"/>
                </a:br>
                <a:r>
                  <a:rPr lang="en-US" dirty="0"/>
                  <a:t>of M</a:t>
                </a:r>
                <a:r>
                  <a:rPr lang="en-US" baseline="-25000" dirty="0"/>
                  <a:t>X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28273-A28F-EAD0-126F-7EF431793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565" y="2564497"/>
                <a:ext cx="3321935" cy="651910"/>
              </a:xfrm>
              <a:prstGeom prst="rect">
                <a:avLst/>
              </a:prstGeom>
              <a:blipFill>
                <a:blip r:embed="rId6"/>
                <a:stretch>
                  <a:fillRect l="-1136" t="-3704" r="-379" b="-11111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6AAD07-0590-2340-D894-FF51311D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B0B609-C7E3-117A-4073-68ABAD7A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6491-A267-F874-8EBE-784FEDCCE52C}"/>
              </a:ext>
            </a:extLst>
          </p:cNvPr>
          <p:cNvSpPr/>
          <p:nvPr/>
        </p:nvSpPr>
        <p:spPr>
          <a:xfrm>
            <a:off x="2566219" y="1465006"/>
            <a:ext cx="2691579" cy="15495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A01B-24F8-B130-4A0C-8714AE52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and Internal Radiative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A17F-2C69-3828-1793-9E72BE2AC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External Radiation</a:t>
            </a:r>
          </a:p>
          <a:p>
            <a:r>
              <a:rPr lang="en-US" dirty="0"/>
              <a:t>The scattered electron loses energy by radiation from target nuclei  before and  after the scattering vertex.</a:t>
            </a:r>
          </a:p>
          <a:p>
            <a:r>
              <a:rPr lang="en-US" dirty="0"/>
              <a:t>The radiation is strongly peaked in the direction of propagation</a:t>
            </a:r>
          </a:p>
          <a:p>
            <a:pPr lvl="1"/>
            <a:r>
              <a:rPr lang="en-US" dirty="0"/>
              <a:t>The photon energy distribution is ~</a:t>
            </a:r>
            <a:r>
              <a:rPr lang="en-US" i="1" dirty="0"/>
              <a:t>1/k</a:t>
            </a:r>
            <a:r>
              <a:rPr lang="en-US" i="1" baseline="-25000" dirty="0"/>
              <a:t>𝛾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5D631-FD71-47D1-4AC2-F49642D88D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Internal Radiation</a:t>
            </a:r>
          </a:p>
          <a:p>
            <a:r>
              <a:rPr lang="en-US" dirty="0"/>
              <a:t>Real and virtual radiation happens in the Coulomb field of the vertex nucleus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4293-B13F-FB07-B14C-26B7F085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EDDA2-9DFA-CD15-A3F4-1B76845D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9AE7A-2E06-A6D2-B92A-E4E0BD73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4B78-F4D6-E16D-5D0F-E87087C1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en-US" dirty="0"/>
              <a:t>Virtual Radiative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A7EE-FF0D-6E40-2AA0-3C077734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corrections to the BH and VCS amplitudes are not identical.</a:t>
            </a:r>
          </a:p>
          <a:p>
            <a:r>
              <a:rPr lang="en-US" dirty="0">
                <a:highlight>
                  <a:srgbClr val="FFFF00"/>
                </a:highlight>
              </a:rPr>
              <a:t>Vertex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Self-Energy</a:t>
            </a:r>
            <a:r>
              <a:rPr lang="en-US" dirty="0"/>
              <a:t>, and </a:t>
            </a:r>
            <a:r>
              <a:rPr lang="en-US" dirty="0">
                <a:highlight>
                  <a:srgbClr val="00FFFF"/>
                </a:highlight>
              </a:rPr>
              <a:t>Vacuum Polarization </a:t>
            </a:r>
            <a:r>
              <a:rPr lang="en-US" dirty="0"/>
              <a:t>corrections to BH</a:t>
            </a:r>
          </a:p>
          <a:p>
            <a:r>
              <a:rPr lang="en-US" dirty="0">
                <a:solidFill>
                  <a:srgbClr val="7030A0"/>
                </a:solidFill>
              </a:rPr>
              <a:t>Vertex and Vacuum Polarization </a:t>
            </a:r>
            <a:r>
              <a:rPr lang="en-US" dirty="0"/>
              <a:t>corrections to </a:t>
            </a:r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VCS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VCS Self energy graphs are higher order and not included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E41396-4893-5E87-BCF9-D88DAD6A521F}"/>
              </a:ext>
            </a:extLst>
          </p:cNvPr>
          <p:cNvGrpSpPr/>
          <p:nvPr/>
        </p:nvGrpSpPr>
        <p:grpSpPr>
          <a:xfrm>
            <a:off x="6518729" y="171450"/>
            <a:ext cx="5156200" cy="6515100"/>
            <a:chOff x="3721100" y="165100"/>
            <a:chExt cx="5156200" cy="6515100"/>
          </a:xfrm>
        </p:grpSpPr>
        <p:pic>
          <p:nvPicPr>
            <p:cNvPr id="5" name="Picture 4" descr="MVdH-RadCorr-Fig2.pdf">
              <a:extLst>
                <a:ext uri="{FF2B5EF4-FFF2-40B4-BE49-F238E27FC236}">
                  <a16:creationId xmlns:a16="http://schemas.microsoft.com/office/drawing/2014/main" id="{5600D2A4-3008-DE72-81BB-FAF80C3A4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100" y="165100"/>
              <a:ext cx="5029200" cy="6515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D7CE93-FA6A-B9B0-730A-2DE595761FF2}"/>
                </a:ext>
              </a:extLst>
            </p:cNvPr>
            <p:cNvSpPr/>
            <p:nvPr/>
          </p:nvSpPr>
          <p:spPr>
            <a:xfrm>
              <a:off x="7188200" y="3175000"/>
              <a:ext cx="1689100" cy="3086100"/>
            </a:xfrm>
            <a:prstGeom prst="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DBB983-4F81-F33F-0727-C376C2A7FEBE}"/>
                </a:ext>
              </a:extLst>
            </p:cNvPr>
            <p:cNvSpPr/>
            <p:nvPr/>
          </p:nvSpPr>
          <p:spPr>
            <a:xfrm>
              <a:off x="3886200" y="3162300"/>
              <a:ext cx="1600200" cy="30988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AD3474-D5A8-06B4-5447-9D5683942251}"/>
                </a:ext>
              </a:extLst>
            </p:cNvPr>
            <p:cNvSpPr/>
            <p:nvPr/>
          </p:nvSpPr>
          <p:spPr>
            <a:xfrm>
              <a:off x="3721100" y="215900"/>
              <a:ext cx="5143500" cy="2882900"/>
            </a:xfrm>
            <a:prstGeom prst="rect">
              <a:avLst/>
            </a:prstGeom>
            <a:noFill/>
            <a:ln w="635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922EB1E-FFA9-1E56-6A3B-EDA7DECBD31B}"/>
              </a:ext>
            </a:extLst>
          </p:cNvPr>
          <p:cNvSpPr/>
          <p:nvPr/>
        </p:nvSpPr>
        <p:spPr>
          <a:xfrm>
            <a:off x="8385629" y="3201126"/>
            <a:ext cx="1473200" cy="3086100"/>
          </a:xfrm>
          <a:prstGeom prst="rect">
            <a:avLst/>
          </a:prstGeom>
          <a:noFill/>
          <a:ln w="50800" cmpd="sng">
            <a:solidFill>
              <a:srgbClr val="06FF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0FD75B-5C1A-D77F-DFF8-3549DD3C83D6}"/>
              </a:ext>
            </a:extLst>
          </p:cNvPr>
          <p:cNvSpPr/>
          <p:nvPr/>
        </p:nvSpPr>
        <p:spPr>
          <a:xfrm>
            <a:off x="644071" y="4386263"/>
            <a:ext cx="5642429" cy="17907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AF612-71BF-CA31-598D-5344F4F92CF0}"/>
              </a:ext>
            </a:extLst>
          </p:cNvPr>
          <p:cNvSpPr/>
          <p:nvPr/>
        </p:nvSpPr>
        <p:spPr>
          <a:xfrm>
            <a:off x="644070" y="2993231"/>
            <a:ext cx="4713743" cy="13255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9B1BFD-DDF3-394E-81A3-95AA7A07281F}"/>
              </a:ext>
            </a:extLst>
          </p:cNvPr>
          <p:cNvCxnSpPr/>
          <p:nvPr/>
        </p:nvCxnSpPr>
        <p:spPr>
          <a:xfrm flipV="1">
            <a:off x="5357813" y="2143125"/>
            <a:ext cx="1160916" cy="850106"/>
          </a:xfrm>
          <a:prstGeom prst="straightConnector1">
            <a:avLst/>
          </a:prstGeom>
          <a:ln w="44450"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1483E1-7C3D-78F8-25FA-9ED3704565A3}"/>
              </a:ext>
            </a:extLst>
          </p:cNvPr>
          <p:cNvCxnSpPr>
            <a:stCxn id="12" idx="3"/>
          </p:cNvCxnSpPr>
          <p:nvPr/>
        </p:nvCxnSpPr>
        <p:spPr>
          <a:xfrm>
            <a:off x="5357813" y="3656013"/>
            <a:ext cx="1160916" cy="15875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FF0000"/>
                </a:gs>
                <a:gs pos="81000">
                  <a:srgbClr val="00B0F0"/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F973F-3C8F-BAC7-1053-A303D7F3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34A8E1C-5C5E-2718-2AE7-FC479CB1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D467435-BF5B-A368-4447-82EC91A2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73038"/>
            <a:ext cx="3302000" cy="2176462"/>
          </a:xfrm>
        </p:spPr>
        <p:txBody>
          <a:bodyPr>
            <a:normAutofit/>
          </a:bodyPr>
          <a:lstStyle/>
          <a:p>
            <a:r>
              <a:rPr lang="en-US" sz="3600" dirty="0"/>
              <a:t>Virtual </a:t>
            </a:r>
            <a:r>
              <a:rPr lang="en-US" sz="3600" dirty="0" err="1"/>
              <a:t>Radiative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Corrections</a:t>
            </a:r>
            <a:br>
              <a:rPr lang="en-US" sz="3600" dirty="0"/>
            </a:br>
            <a:r>
              <a:rPr lang="en-US" sz="2400" dirty="0"/>
              <a:t>Intrinsically different for BH &amp; VCS</a:t>
            </a:r>
          </a:p>
        </p:txBody>
      </p:sp>
      <p:pic>
        <p:nvPicPr>
          <p:cNvPr id="3" name="Picture 2" descr="MVdH-RadCorr-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54356"/>
            <a:ext cx="5029200" cy="651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41500" y="3225801"/>
                <a:ext cx="34163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Self-Energy</a:t>
                </a:r>
                <a:r>
                  <a:rPr lang="en-US" sz="2400" dirty="0"/>
                  <a:t>, Unique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BH</a:t>
                </a:r>
                <a:r>
                  <a:rPr lang="en-US" sz="2400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5/2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0" y="3225801"/>
                <a:ext cx="3416300" cy="862608"/>
              </a:xfrm>
              <a:prstGeom prst="rect">
                <a:avLst/>
              </a:prstGeom>
              <a:blipFill>
                <a:blip r:embed="rId4"/>
                <a:stretch>
                  <a:fillRect l="-2583" t="-4286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01800" y="4622800"/>
            <a:ext cx="3276600" cy="181588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Vacuum-Polarization</a:t>
            </a:r>
          </a:p>
          <a:p>
            <a:r>
              <a:rPr lang="en-US" sz="2800" dirty="0">
                <a:solidFill>
                  <a:srgbClr val="183AFF"/>
                </a:solidFill>
              </a:rPr>
              <a:t>BH: </a:t>
            </a:r>
            <a:r>
              <a:rPr lang="en-US" sz="2800" i="1" dirty="0">
                <a:solidFill>
                  <a:srgbClr val="183AFF"/>
                </a:solidFill>
              </a:rPr>
              <a:t> 1/[1+ </a:t>
            </a:r>
            <a:r>
              <a:rPr lang="en-US" sz="2800" i="1" dirty="0">
                <a:solidFill>
                  <a:srgbClr val="183AFF"/>
                </a:solidFill>
                <a:latin typeface="Symbol" charset="2"/>
                <a:cs typeface="Symbol" charset="2"/>
              </a:rPr>
              <a:t>P</a:t>
            </a:r>
            <a:r>
              <a:rPr lang="en-US" sz="2800" i="1" dirty="0">
                <a:solidFill>
                  <a:srgbClr val="183AFF"/>
                </a:solidFill>
                <a:cs typeface="Symbol" charset="2"/>
              </a:rPr>
              <a:t>(t)]</a:t>
            </a:r>
            <a:r>
              <a:rPr lang="en-US" sz="2800" dirty="0">
                <a:solidFill>
                  <a:srgbClr val="06FFF6"/>
                </a:solidFill>
              </a:rPr>
              <a:t> </a:t>
            </a:r>
          </a:p>
          <a:p>
            <a:r>
              <a:rPr lang="en-US" sz="2800" dirty="0">
                <a:solidFill>
                  <a:srgbClr val="660066"/>
                </a:solidFill>
              </a:rPr>
              <a:t>VCS: </a:t>
            </a:r>
            <a:r>
              <a:rPr lang="en-US" sz="2800" i="1" dirty="0">
                <a:solidFill>
                  <a:srgbClr val="660066"/>
                </a:solidFill>
              </a:rPr>
              <a:t>1/[1+ </a:t>
            </a:r>
            <a:r>
              <a:rPr lang="en-US" sz="2800" i="1" dirty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800" i="1" dirty="0">
                <a:solidFill>
                  <a:srgbClr val="660066"/>
                </a:solidFill>
                <a:cs typeface="Symbol" charset="2"/>
              </a:rPr>
              <a:t>(Q</a:t>
            </a:r>
            <a:r>
              <a:rPr lang="en-US" sz="2800" i="1" baseline="30000" dirty="0">
                <a:solidFill>
                  <a:srgbClr val="660066"/>
                </a:solidFill>
                <a:cs typeface="Symbol" charset="2"/>
              </a:rPr>
              <a:t>2</a:t>
            </a:r>
            <a:r>
              <a:rPr lang="en-US" sz="2800" i="1" dirty="0">
                <a:solidFill>
                  <a:srgbClr val="660066"/>
                </a:solidFill>
                <a:cs typeface="Symbol" charset="2"/>
              </a:rPr>
              <a:t>)]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2200" y="2943352"/>
            <a:ext cx="1689100" cy="308610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991612"/>
            <a:ext cx="1600200" cy="2946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37400" y="2953512"/>
            <a:ext cx="1473200" cy="3035300"/>
          </a:xfrm>
          <a:prstGeom prst="rect">
            <a:avLst/>
          </a:prstGeom>
          <a:noFill/>
          <a:ln w="38100" cmpd="sng">
            <a:solidFill>
              <a:srgbClr val="183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57404"/>
            <a:ext cx="5143500" cy="28829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B9F41-9D0B-2DBA-3EF6-05F3D7FF8049}"/>
              </a:ext>
            </a:extLst>
          </p:cNvPr>
          <p:cNvSpPr txBox="1"/>
          <p:nvPr/>
        </p:nvSpPr>
        <p:spPr>
          <a:xfrm>
            <a:off x="10401300" y="144431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BH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A3FF6-3928-404A-AB72-4FBB9047BD1E}"/>
              </a:ext>
            </a:extLst>
          </p:cNvPr>
          <p:cNvSpPr txBox="1"/>
          <p:nvPr/>
        </p:nvSpPr>
        <p:spPr>
          <a:xfrm>
            <a:off x="5402264" y="4221279"/>
            <a:ext cx="58862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8DA38-921D-4CF2-C571-BFB475E7B3BF}"/>
              </a:ext>
            </a:extLst>
          </p:cNvPr>
          <p:cNvSpPr txBox="1"/>
          <p:nvPr/>
        </p:nvSpPr>
        <p:spPr>
          <a:xfrm>
            <a:off x="7162800" y="4272078"/>
            <a:ext cx="588623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8A302-DD6A-5DFF-509B-CD2690C59145}"/>
              </a:ext>
            </a:extLst>
          </p:cNvPr>
          <p:cNvSpPr txBox="1"/>
          <p:nvPr/>
        </p:nvSpPr>
        <p:spPr>
          <a:xfrm>
            <a:off x="8715390" y="4281598"/>
            <a:ext cx="745973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VCS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C74F03B-EF07-8F0E-A814-E93188AF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FC40858-4EFF-7ED8-749F-15FF1D8F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</p:spTree>
    <p:extLst>
      <p:ext uri="{BB962C8B-B14F-4D97-AF65-F5344CB8AC3E}">
        <p14:creationId xmlns:p14="http://schemas.microsoft.com/office/powerpoint/2010/main" val="215066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26D-2F72-C7E1-9DCD-354FB455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4063" cy="1325563"/>
          </a:xfrm>
        </p:spPr>
        <p:txBody>
          <a:bodyPr/>
          <a:lstStyle/>
          <a:p>
            <a:r>
              <a:rPr lang="en-US" dirty="0"/>
              <a:t>Real Radiative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D74E-1031-370F-382C-ECBD3A6D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0594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exclusivity, we cut off radiative tail ≤ pion threshold</a:t>
            </a:r>
          </a:p>
          <a:p>
            <a:r>
              <a:rPr lang="en-US" dirty="0"/>
              <a:t>In the soft-radiation approximation, real-radiative effects factorize from nucleon vertex </a:t>
            </a:r>
          </a:p>
        </p:txBody>
      </p:sp>
      <p:pic>
        <p:nvPicPr>
          <p:cNvPr id="4" name="Picture 3" descr="MVdH-RadCorr-Fig3.pdf">
            <a:extLst>
              <a:ext uri="{FF2B5EF4-FFF2-40B4-BE49-F238E27FC236}">
                <a16:creationId xmlns:a16="http://schemas.microsoft.com/office/drawing/2014/main" id="{16953303-E2D9-C918-B451-EB3E9C3D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63" y="200406"/>
            <a:ext cx="6172200" cy="628650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B1CDE159-9C14-324E-CE49-B2EA164BAD9D}"/>
              </a:ext>
            </a:extLst>
          </p:cNvPr>
          <p:cNvSpPr/>
          <p:nvPr/>
        </p:nvSpPr>
        <p:spPr>
          <a:xfrm>
            <a:off x="4865688" y="398463"/>
            <a:ext cx="457200" cy="3602831"/>
          </a:xfrm>
          <a:prstGeom prst="leftBrace">
            <a:avLst>
              <a:gd name="adj1" fmla="val 8333"/>
              <a:gd name="adj2" fmla="val 690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0E9EF-74DA-84FF-FA4F-A197E24F5BA5}"/>
              </a:ext>
            </a:extLst>
          </p:cNvPr>
          <p:cNvSpPr txBox="1"/>
          <p:nvPr/>
        </p:nvSpPr>
        <p:spPr>
          <a:xfrm>
            <a:off x="4131967" y="2612957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BH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285254-C481-76CE-5656-AB6654D13D36}"/>
              </a:ext>
            </a:extLst>
          </p:cNvPr>
          <p:cNvSpPr/>
          <p:nvPr/>
        </p:nvSpPr>
        <p:spPr>
          <a:xfrm>
            <a:off x="4922858" y="4483100"/>
            <a:ext cx="355600" cy="1358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F0D3-DE23-EF81-A320-8FC22F9F959F}"/>
              </a:ext>
            </a:extLst>
          </p:cNvPr>
          <p:cNvSpPr txBox="1"/>
          <p:nvPr/>
        </p:nvSpPr>
        <p:spPr>
          <a:xfrm>
            <a:off x="4021430" y="4923563"/>
            <a:ext cx="83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VCS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8E680C8-44A9-D770-2683-E05ED3D5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B3DBCE-B5DD-D280-7E5D-F3DF7854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0D39FD-DB32-FF14-E694-EBEDBA4D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6B83-FB8A-3F71-67EE-C2F5553D0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1944-FD38-B6B0-56B0-D920DF5E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of Soft Bremsstrahlung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23C3-5922-9132-6398-A9F35632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16" y="5524500"/>
            <a:ext cx="10515600" cy="831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 that real radiation </a:t>
            </a:r>
            <a:r>
              <a:rPr lang="en-US" b="1" dirty="0"/>
              <a:t>increases</a:t>
            </a:r>
            <a:r>
              <a:rPr lang="en-US" dirty="0"/>
              <a:t> the measured cross section compared to  Born prediction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EAFA462-AA13-627B-F206-3017F49953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4" y="3449637"/>
          <a:ext cx="9474551" cy="176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600" imgH="965200" progId="Equation.3">
                  <p:embed/>
                </p:oleObj>
              </mc:Choice>
              <mc:Fallback>
                <p:oleObj name="Equation" r:id="rId2" imgW="5181600" imgH="9652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EAFA462-AA13-627B-F206-3017F4995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0474" y="3449637"/>
                        <a:ext cx="9474551" cy="176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68983A-360A-2B41-F6E7-422C7FD2C3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3589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M. </a:t>
                </a:r>
                <a:r>
                  <a:rPr lang="en-US" dirty="0" err="1"/>
                  <a:t>Vanderhaeghen</a:t>
                </a:r>
                <a:r>
                  <a:rPr lang="en-US" dirty="0"/>
                  <a:t> </a:t>
                </a:r>
                <a:r>
                  <a:rPr lang="en-US" i="1" dirty="0"/>
                  <a:t>et al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Integrate over ‘second photon’ momentum </a:t>
                </a:r>
                <a:r>
                  <a:rPr lang="en-US" i="1" dirty="0">
                    <a:latin typeface="Times New Roman"/>
                    <a:cs typeface="Times New Roman"/>
                  </a:rPr>
                  <a:t>d</a:t>
                </a:r>
                <a:r>
                  <a:rPr lang="en-US" i="1" baseline="30000" dirty="0">
                    <a:latin typeface="Times New Roman"/>
                    <a:cs typeface="Times New Roman"/>
                  </a:rPr>
                  <a:t>3</a:t>
                </a:r>
                <a:r>
                  <a:rPr lang="en-US" b="1" i="1" dirty="0">
                    <a:latin typeface="Times New Roman"/>
                    <a:cs typeface="Times New Roman"/>
                  </a:rPr>
                  <a:t>l</a:t>
                </a:r>
                <a:r>
                  <a:rPr lang="en-US" i="1" dirty="0"/>
                  <a:t> </a:t>
                </a:r>
                <a:r>
                  <a:rPr lang="en-US" dirty="0"/>
                  <a:t>in frame `</a:t>
                </a:r>
                <a:r>
                  <a:rPr lang="en-US" i="1" dirty="0"/>
                  <a:t>S´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𝑷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Symbol" charset="2"/>
                      </a:rPr>
                      <m:t>’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𝒍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cs typeface="Times New Roman"/>
                      </a:rPr>
                      <m:t>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/>
                      </a:rPr>
                      <m:t>’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68983A-360A-2B41-F6E7-422C7FD2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3589338"/>
              </a:xfrm>
              <a:prstGeom prst="rect">
                <a:avLst/>
              </a:prstGeom>
              <a:blipFill>
                <a:blip r:embed="rId4"/>
                <a:stretch>
                  <a:fillRect l="-1086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827C8-F9B7-9642-258B-9EBA30BC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6EF16F-85C4-D48D-2B2A-A676ACB9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35AD1C-9D8C-DC7F-6A64-6B82F6D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79C2-0F08-E45D-0875-F24DABF9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Tail and Radiative Renormalization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23DF-2988-692A-2FE1-1DC16C2D62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𝑅𝑒𝑎𝑙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𝑅𝑎𝑑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𝐸𝑥𝑝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𝐵𝑜𝑟𝑛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= Integral of radiative tail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constant = finite integral of radiation of an infinite number of zero energy photons</a:t>
                </a:r>
              </a:p>
              <a:p>
                <a:r>
                  <a:rPr lang="en-US" dirty="0"/>
                  <a:t>Exact formulae from MV et al, Phys Rev C </a:t>
                </a:r>
                <a:r>
                  <a:rPr lang="en-US" b="1" dirty="0"/>
                  <a:t>62, </a:t>
                </a:r>
                <a:r>
                  <a:rPr lang="en-US" dirty="0"/>
                  <a:t>025501 (2000) in Appendix</a:t>
                </a:r>
              </a:p>
              <a:p>
                <a:r>
                  <a:rPr lang="en-US" dirty="0"/>
                  <a:t>In previous Hall A DVCS experiments we approximate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in peaking approximation, and incorporate into DVCS event generator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23DF-2988-692A-2FE1-1DC16C2D6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CD4B-E86F-8F0B-7FEE-7DEA2EC9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8E3D-6BAF-7519-24D2-91E1D3D3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EDC7-F675-7344-9E5D-CBF25033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D5A1-B7EB-7CDB-F382-0777BCDF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tail in peaking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46CFD6-0BF6-6A72-96CA-72C93774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433" y="1439920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Pre-       &amp;       Post- radiation in peaking approximation to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Differential Shape (generate analytically in MC)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fraction of events outside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cut-off automatically determine the radiative correction to the measured cross section.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46CFD6-0BF6-6A72-96CA-72C93774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433" y="1439920"/>
                <a:ext cx="10515600" cy="4351338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289C-5EF5-22B3-BADC-FD45A55F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6-May-2025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4C889-AD75-A69D-441D-214B5E20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NPS Collaboration Mtg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93299-4943-A905-59B7-D9DF8FE7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948-1614-B440-8772-BC7D60DCA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1095</Words>
  <Application>Microsoft Macintosh PowerPoint</Application>
  <PresentationFormat>Widescreen</PresentationFormat>
  <Paragraphs>174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DVCS Radiative Corrections</vt:lpstr>
      <vt:lpstr>The Born Approximation for ep epγ</vt:lpstr>
      <vt:lpstr>External and Internal Radiative Corrections</vt:lpstr>
      <vt:lpstr>Virtual Radiative Corrections</vt:lpstr>
      <vt:lpstr>Virtual Radiative  Corrections Intrinsically different for BH &amp; VCS</vt:lpstr>
      <vt:lpstr>Real Radiative Corrections</vt:lpstr>
      <vt:lpstr>Integral of Soft Bremsstrahlung</vt:lpstr>
      <vt:lpstr>Radiative Tail and Radiative Renormalization Terms</vt:lpstr>
      <vt:lpstr>Radiative tail in peaking approximation</vt:lpstr>
      <vt:lpstr>Example of δ_R^((0))</vt:lpstr>
      <vt:lpstr>Analytic Approximation to Virtual Radiative Corrections</vt:lpstr>
      <vt:lpstr>Vacuum Polarization in Virtual Radiation</vt:lpstr>
      <vt:lpstr>Correction to Cross section does not factorize (P. Guichon version of code)</vt:lpstr>
      <vt:lpstr>Actual Practice in Hall A DVCS analysis</vt:lpstr>
      <vt:lpstr>Resurrected code after ~5 years dormancy</vt:lpstr>
      <vt:lpstr>Radiative Correction to Experimental Yields, to obtain “Born” Cross sections</vt:lpstr>
      <vt:lpstr>Table of Correction Factors for all NPS Settings to follow… </vt:lpstr>
      <vt:lpstr>Appendix</vt:lpstr>
      <vt:lpstr>Integral of Soft Bremsstrahlung</vt:lpstr>
      <vt:lpstr>Finite part of Real Radiative Correction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Hyde, Charles E.</dc:creator>
  <cp:lastModifiedBy>Hyde, Charles E.</cp:lastModifiedBy>
  <cp:revision>1</cp:revision>
  <dcterms:created xsi:type="dcterms:W3CDTF">2025-05-04T14:11:51Z</dcterms:created>
  <dcterms:modified xsi:type="dcterms:W3CDTF">2025-05-06T16:05:13Z</dcterms:modified>
</cp:coreProperties>
</file>