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4"/>
    <p:restoredTop sz="94630"/>
  </p:normalViewPr>
  <p:slideViewPr>
    <p:cSldViewPr snapToGrid="0">
      <p:cViewPr varScale="1">
        <p:scale>
          <a:sx n="118" d="100"/>
          <a:sy n="118" d="100"/>
        </p:scale>
        <p:origin x="5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EF4E9-1AD4-F4B7-2B64-8E9A84343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A8FC5A-4175-4D58-DB25-71973CF31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FE096-254A-8BD3-B2FD-6E1C29924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A4C0-AE08-EC4A-B379-D3FF5F358ADD}" type="datetimeFigureOut">
              <a:rPr lang="en-US" smtClean="0"/>
              <a:t>3/18/25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D6E70-D993-FC9C-2F0B-18A93C40B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2B782-4069-005E-637A-D1EA011C5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958CF-AFF4-4B45-AFFC-3DC198130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25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3CE99-641C-D8EF-7A76-B4AE3742A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7D2E44-FD84-AFF5-C2C5-348A3856C8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9EE1A-CD3F-3AA2-D055-96A838B0A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A4C0-AE08-EC4A-B379-D3FF5F358ADD}" type="datetimeFigureOut">
              <a:rPr lang="en-US" smtClean="0"/>
              <a:t>3/18/25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A151A-5C50-27AD-5345-8479AE221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EEA77-91E5-3463-4876-4E6880E2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958CF-AFF4-4B45-AFFC-3DC198130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4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D11F58-8F61-AEB6-8358-9E558B33BE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EE9285-90E9-552F-D6C2-085180778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343F5-8116-5DDA-F427-DB13089AE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A4C0-AE08-EC4A-B379-D3FF5F358ADD}" type="datetimeFigureOut">
              <a:rPr lang="en-US" smtClean="0"/>
              <a:t>3/18/25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644C1-69C1-C08B-832D-29F03FD47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4645A-405D-124D-B6E4-0A4A8A861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958CF-AFF4-4B45-AFFC-3DC198130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8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0B3D4-A5BF-2495-4F31-6E961B102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66AA5-3D19-255C-9B81-236A04FCE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43A28-FCF4-4D61-159E-6FAFA7BC2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A4C0-AE08-EC4A-B379-D3FF5F358ADD}" type="datetimeFigureOut">
              <a:rPr lang="en-US" smtClean="0"/>
              <a:t>3/18/25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1CDBA-93B6-E206-6122-E14E86AB0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5ACCE-C9B7-F9ED-5E0D-D023E6476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958CF-AFF4-4B45-AFFC-3DC198130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53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2BBD6-62CC-A461-30F0-D7D0B45BD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65CA4-308E-C860-1523-1CE88FE3E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19101-642D-1373-FB59-FAA83778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A4C0-AE08-EC4A-B379-D3FF5F358ADD}" type="datetimeFigureOut">
              <a:rPr lang="en-US" smtClean="0"/>
              <a:t>3/18/25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82E47-8724-53FB-58B4-42A8AADD8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2A8A0-201D-57A7-0BE8-ECC604D87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958CF-AFF4-4B45-AFFC-3DC198130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8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693C-BA74-5B75-D0F6-F2929A21D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7220F-C7E4-CC21-EC20-9D285C975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3A35C0-FC8E-D67F-728D-0751AF1DC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C1308-FB9F-39FB-C724-2767ED338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A4C0-AE08-EC4A-B379-D3FF5F358ADD}" type="datetimeFigureOut">
              <a:rPr lang="en-US" smtClean="0"/>
              <a:t>3/18/25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76816-8FAE-5112-DA85-0784C365D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57619D-91B6-BC83-F3F8-D30AF29E7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958CF-AFF4-4B45-AFFC-3DC198130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8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D8CBD-E1A2-893E-14E5-1785920D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F2C49-B5FF-55A6-0CFE-6C35B8728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3472BF-8163-02A2-99BE-5E653C1FC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CA8C25-ABAE-7D2D-E87B-4C373B0615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1784A0-FEBD-6EE7-F6D6-24AA4287BC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337682-B085-67E0-E3A2-3A4F033D6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A4C0-AE08-EC4A-B379-D3FF5F358ADD}" type="datetimeFigureOut">
              <a:rPr lang="en-US" smtClean="0"/>
              <a:t>3/18/25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B9B885-091A-DC1A-2699-2C071F177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3DA1D8-A5F8-BE92-AFF2-573C64013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958CF-AFF4-4B45-AFFC-3DC198130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90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06EA7-40F5-D3FD-C013-C4A364D18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A2D65-173F-83FA-E7EE-74E165A3C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A4C0-AE08-EC4A-B379-D3FF5F358ADD}" type="datetimeFigureOut">
              <a:rPr lang="en-US" smtClean="0"/>
              <a:t>3/18/25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61E3C5-8202-69C2-847A-7BAD50A4C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1CA3E-465F-ECD5-684F-E11837C14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958CF-AFF4-4B45-AFFC-3DC198130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9F7060-581D-4733-8E4F-D76BDB1B4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A4C0-AE08-EC4A-B379-D3FF5F358ADD}" type="datetimeFigureOut">
              <a:rPr lang="en-US" smtClean="0"/>
              <a:t>3/18/25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AE3A1A-BA6F-22EE-8519-8DC9F9D4A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6844C-339B-5E04-5628-F18C71B3E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958CF-AFF4-4B45-AFFC-3DC198130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13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B2A6E-112B-21EC-9E8E-08F40641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4B4C7-A999-525F-E94B-8FEAAFCBC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CF7A11-B36C-3667-0908-43F3D1333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CE74D-E797-4736-6DD2-587AD0F1E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A4C0-AE08-EC4A-B379-D3FF5F358ADD}" type="datetimeFigureOut">
              <a:rPr lang="en-US" smtClean="0"/>
              <a:t>3/18/25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C67F5B-C0AA-DFFC-A654-B72A34E92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826D8-265D-B254-4447-8F4A67448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958CF-AFF4-4B45-AFFC-3DC198130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06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E68D9-6987-4B53-7C9A-9C6DD6AF5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9CCD99-7345-279F-411E-4290CA2A3D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9067E1-2B75-4724-ADAC-34207AE5E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45CBD-212E-0CC4-1A35-F6B15AC88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A4C0-AE08-EC4A-B379-D3FF5F358ADD}" type="datetimeFigureOut">
              <a:rPr lang="en-US" smtClean="0"/>
              <a:t>3/18/25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93EFF2-53AC-5B93-2C52-1A96F0E6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360A7-895F-03E9-F2BD-FADB0D69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958CF-AFF4-4B45-AFFC-3DC198130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87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4F46E9-8A75-1E16-BACF-83E07B59A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F0FBB-15A1-8504-3B8C-3059D8932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3E2EC-BCF0-6A1B-BE2A-BCF5B4126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8AA4C0-AE08-EC4A-B379-D3FF5F358ADD}" type="datetimeFigureOut">
              <a:rPr lang="en-US" smtClean="0"/>
              <a:t>3/18/25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76140-A792-AA7C-C39C-3F74225153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59B6F-FB73-A2E3-D50A-570B31157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A958CF-AFF4-4B45-AFFC-3DC198130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2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47BEC-CC4B-D66B-9BF8-A27BFAFB5A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RGH Kinematics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6E9B85-63B1-CF58-4B74-28E3D7584A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85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5412409-0AF0-2CE2-7D30-03E90D3CE54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binning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5412409-0AF0-2CE2-7D30-03E90D3CE5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A46D16-A4EB-7CE9-8995-BA0F19D338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0802" y="1690688"/>
            <a:ext cx="2849980" cy="48275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9560B0-6F66-EE50-92CC-0524CA31E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857" y="1436914"/>
            <a:ext cx="77724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07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71E4433-E1CC-32D9-F82D-D3EF218FD79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pair kinematics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71E4433-E1CC-32D9-F82D-D3EF218FD7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B04C663-D813-0FEC-67F7-ABE9223C9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358231"/>
            <a:ext cx="10515600" cy="3286125"/>
          </a:xfrm>
        </p:spPr>
      </p:pic>
    </p:spTree>
    <p:extLst>
      <p:ext uri="{BB962C8B-B14F-4D97-AF65-F5344CB8AC3E}">
        <p14:creationId xmlns:p14="http://schemas.microsoft.com/office/powerpoint/2010/main" val="3973120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35DA676-6C76-CC4D-F04C-55DEE895436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kinematics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35DA676-6C76-CC4D-F04C-55DEE89543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941427A-7CD3-8AA9-8BE7-CEC89F9D82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905919"/>
            <a:ext cx="10515600" cy="2190750"/>
          </a:xfrm>
        </p:spPr>
      </p:pic>
    </p:spTree>
    <p:extLst>
      <p:ext uri="{BB962C8B-B14F-4D97-AF65-F5344CB8AC3E}">
        <p14:creationId xmlns:p14="http://schemas.microsoft.com/office/powerpoint/2010/main" val="893116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14209AF-30B3-4E1A-62F1-7B95C72A36F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kinematics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14209AF-30B3-4E1A-62F1-7B95C72A36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C752C7-7379-A80A-DB07-D4ACB8468E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4269" y="2110366"/>
            <a:ext cx="11637903" cy="2424563"/>
          </a:xfrm>
        </p:spPr>
      </p:pic>
    </p:spTree>
    <p:extLst>
      <p:ext uri="{BB962C8B-B14F-4D97-AF65-F5344CB8AC3E}">
        <p14:creationId xmlns:p14="http://schemas.microsoft.com/office/powerpoint/2010/main" val="3464049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E214F7B-2986-35CB-AB47-B9EF482284E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2d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dirty="0"/>
                  <a:t> vs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E214F7B-2986-35CB-AB47-B9EF482284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50910AD-F0F2-7622-F868-309F6EA9A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49313"/>
          <a:stretch/>
        </p:blipFill>
        <p:spPr>
          <a:xfrm>
            <a:off x="1985019" y="1799591"/>
            <a:ext cx="8732059" cy="1898349"/>
          </a:xfrm>
        </p:spPr>
      </p:pic>
      <p:pic>
        <p:nvPicPr>
          <p:cNvPr id="12" name="Content Placeholder 10">
            <a:extLst>
              <a:ext uri="{FF2B5EF4-FFF2-40B4-BE49-F238E27FC236}">
                <a16:creationId xmlns:a16="http://schemas.microsoft.com/office/drawing/2014/main" id="{100344F1-E1FB-F797-BF75-B4072BEF63A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0000"/>
          <a:stretch/>
        </p:blipFill>
        <p:spPr>
          <a:xfrm>
            <a:off x="2103435" y="4424083"/>
            <a:ext cx="8613643" cy="189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36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19</Words>
  <Application>Microsoft Macintosh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Cambria Math</vt:lpstr>
      <vt:lpstr>Office Theme</vt:lpstr>
      <vt:lpstr>RGH Kinematics Overview</vt:lpstr>
      <vt:lpstr>Q^2-x binning</vt:lpstr>
      <vt:lpstr>π^+ π^- pair kinematics</vt:lpstr>
      <vt:lpstr>π^- kinematics</vt:lpstr>
      <vt:lpstr>π^+ kinematics</vt:lpstr>
      <vt:lpstr>2d p_⊥ vs 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Anselm Vossen, Ph.D.</dc:creator>
  <cp:lastModifiedBy>Anselm Vossen, Ph.D.</cp:lastModifiedBy>
  <cp:revision>3</cp:revision>
  <dcterms:created xsi:type="dcterms:W3CDTF">2025-03-18T20:36:45Z</dcterms:created>
  <dcterms:modified xsi:type="dcterms:W3CDTF">2025-03-19T20:43:59Z</dcterms:modified>
</cp:coreProperties>
</file>