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256" r:id="rId2"/>
    <p:sldId id="258" r:id="rId3"/>
    <p:sldId id="257" r:id="rId4"/>
    <p:sldId id="266" r:id="rId5"/>
    <p:sldId id="267" r:id="rId6"/>
    <p:sldId id="268" r:id="rId7"/>
    <p:sldId id="269" r:id="rId8"/>
    <p:sldId id="270" r:id="rId9"/>
    <p:sldId id="413" r:id="rId10"/>
    <p:sldId id="414" r:id="rId11"/>
    <p:sldId id="410" r:id="rId12"/>
    <p:sldId id="271" r:id="rId13"/>
    <p:sldId id="260" r:id="rId14"/>
    <p:sldId id="396" r:id="rId15"/>
    <p:sldId id="397" r:id="rId16"/>
    <p:sldId id="398" r:id="rId17"/>
    <p:sldId id="274" r:id="rId18"/>
    <p:sldId id="261" r:id="rId19"/>
    <p:sldId id="263" r:id="rId20"/>
    <p:sldId id="405" r:id="rId21"/>
    <p:sldId id="406" r:id="rId22"/>
    <p:sldId id="409" r:id="rId23"/>
    <p:sldId id="407" r:id="rId24"/>
    <p:sldId id="408" r:id="rId25"/>
    <p:sldId id="275" r:id="rId26"/>
    <p:sldId id="416" r:id="rId27"/>
    <p:sldId id="318" r:id="rId28"/>
    <p:sldId id="310" r:id="rId29"/>
    <p:sldId id="314" r:id="rId30"/>
    <p:sldId id="321" r:id="rId31"/>
    <p:sldId id="322" r:id="rId32"/>
    <p:sldId id="323" r:id="rId33"/>
    <p:sldId id="324" r:id="rId34"/>
    <p:sldId id="325" r:id="rId35"/>
    <p:sldId id="326" r:id="rId36"/>
    <p:sldId id="327" r:id="rId37"/>
    <p:sldId id="328" r:id="rId38"/>
    <p:sldId id="329" r:id="rId39"/>
    <p:sldId id="330" r:id="rId40"/>
    <p:sldId id="331" r:id="rId41"/>
    <p:sldId id="332" r:id="rId42"/>
    <p:sldId id="333" r:id="rId43"/>
    <p:sldId id="334" r:id="rId44"/>
    <p:sldId id="335" r:id="rId45"/>
    <p:sldId id="336" r:id="rId46"/>
    <p:sldId id="337" r:id="rId47"/>
    <p:sldId id="338" r:id="rId48"/>
    <p:sldId id="339" r:id="rId49"/>
    <p:sldId id="340" r:id="rId50"/>
    <p:sldId id="341" r:id="rId51"/>
    <p:sldId id="343" r:id="rId52"/>
    <p:sldId id="344" r:id="rId53"/>
    <p:sldId id="345" r:id="rId54"/>
    <p:sldId id="346" r:id="rId55"/>
    <p:sldId id="347" r:id="rId56"/>
    <p:sldId id="348" r:id="rId57"/>
    <p:sldId id="349" r:id="rId58"/>
    <p:sldId id="350" r:id="rId59"/>
    <p:sldId id="352" r:id="rId60"/>
    <p:sldId id="353" r:id="rId61"/>
    <p:sldId id="354" r:id="rId62"/>
    <p:sldId id="355" r:id="rId63"/>
    <p:sldId id="356" r:id="rId64"/>
    <p:sldId id="357" r:id="rId65"/>
    <p:sldId id="358" r:id="rId66"/>
    <p:sldId id="359" r:id="rId67"/>
    <p:sldId id="360" r:id="rId68"/>
    <p:sldId id="361" r:id="rId69"/>
    <p:sldId id="362" r:id="rId70"/>
    <p:sldId id="389" r:id="rId71"/>
    <p:sldId id="373" r:id="rId72"/>
    <p:sldId id="375" r:id="rId73"/>
    <p:sldId id="394" r:id="rId74"/>
    <p:sldId id="393" r:id="rId75"/>
    <p:sldId id="417" r:id="rId76"/>
    <p:sldId id="392" r:id="rId77"/>
    <p:sldId id="418" r:id="rId78"/>
  </p:sldIdLst>
  <p:sldSz cx="14630400" cy="8229600"/>
  <p:notesSz cx="6858000" cy="9144000"/>
  <p:defaultTextStyle>
    <a:defPPr>
      <a:defRPr lang="en-US"/>
    </a:defPPr>
    <a:lvl1pPr marL="0" algn="l" defTabSz="1098984" rtl="0" eaLnBrk="1" latinLnBrk="0" hangingPunct="1">
      <a:defRPr sz="2163" kern="1200">
        <a:solidFill>
          <a:schemeClr val="tx1"/>
        </a:solidFill>
        <a:latin typeface="+mn-lt"/>
        <a:ea typeface="+mn-ea"/>
        <a:cs typeface="+mn-cs"/>
      </a:defRPr>
    </a:lvl1pPr>
    <a:lvl2pPr marL="549493" algn="l" defTabSz="1098984" rtl="0" eaLnBrk="1" latinLnBrk="0" hangingPunct="1">
      <a:defRPr sz="2163" kern="1200">
        <a:solidFill>
          <a:schemeClr val="tx1"/>
        </a:solidFill>
        <a:latin typeface="+mn-lt"/>
        <a:ea typeface="+mn-ea"/>
        <a:cs typeface="+mn-cs"/>
      </a:defRPr>
    </a:lvl2pPr>
    <a:lvl3pPr marL="1098984" algn="l" defTabSz="1098984" rtl="0" eaLnBrk="1" latinLnBrk="0" hangingPunct="1">
      <a:defRPr sz="2163" kern="1200">
        <a:solidFill>
          <a:schemeClr val="tx1"/>
        </a:solidFill>
        <a:latin typeface="+mn-lt"/>
        <a:ea typeface="+mn-ea"/>
        <a:cs typeface="+mn-cs"/>
      </a:defRPr>
    </a:lvl3pPr>
    <a:lvl4pPr marL="1648475" algn="l" defTabSz="1098984" rtl="0" eaLnBrk="1" latinLnBrk="0" hangingPunct="1">
      <a:defRPr sz="2163" kern="1200">
        <a:solidFill>
          <a:schemeClr val="tx1"/>
        </a:solidFill>
        <a:latin typeface="+mn-lt"/>
        <a:ea typeface="+mn-ea"/>
        <a:cs typeface="+mn-cs"/>
      </a:defRPr>
    </a:lvl4pPr>
    <a:lvl5pPr marL="2197966" algn="l" defTabSz="1098984" rtl="0" eaLnBrk="1" latinLnBrk="0" hangingPunct="1">
      <a:defRPr sz="2163" kern="1200">
        <a:solidFill>
          <a:schemeClr val="tx1"/>
        </a:solidFill>
        <a:latin typeface="+mn-lt"/>
        <a:ea typeface="+mn-ea"/>
        <a:cs typeface="+mn-cs"/>
      </a:defRPr>
    </a:lvl5pPr>
    <a:lvl6pPr marL="2747455" algn="l" defTabSz="1098984" rtl="0" eaLnBrk="1" latinLnBrk="0" hangingPunct="1">
      <a:defRPr sz="2163" kern="1200">
        <a:solidFill>
          <a:schemeClr val="tx1"/>
        </a:solidFill>
        <a:latin typeface="+mn-lt"/>
        <a:ea typeface="+mn-ea"/>
        <a:cs typeface="+mn-cs"/>
      </a:defRPr>
    </a:lvl6pPr>
    <a:lvl7pPr marL="3296947" algn="l" defTabSz="1098984" rtl="0" eaLnBrk="1" latinLnBrk="0" hangingPunct="1">
      <a:defRPr sz="2163" kern="1200">
        <a:solidFill>
          <a:schemeClr val="tx1"/>
        </a:solidFill>
        <a:latin typeface="+mn-lt"/>
        <a:ea typeface="+mn-ea"/>
        <a:cs typeface="+mn-cs"/>
      </a:defRPr>
    </a:lvl7pPr>
    <a:lvl8pPr marL="3846439" algn="l" defTabSz="1098984" rtl="0" eaLnBrk="1" latinLnBrk="0" hangingPunct="1">
      <a:defRPr sz="2163" kern="1200">
        <a:solidFill>
          <a:schemeClr val="tx1"/>
        </a:solidFill>
        <a:latin typeface="+mn-lt"/>
        <a:ea typeface="+mn-ea"/>
        <a:cs typeface="+mn-cs"/>
      </a:defRPr>
    </a:lvl8pPr>
    <a:lvl9pPr marL="4395930" algn="l" defTabSz="1098984" rtl="0" eaLnBrk="1" latinLnBrk="0" hangingPunct="1">
      <a:defRPr sz="216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7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3743" autoAdjust="0"/>
  </p:normalViewPr>
  <p:slideViewPr>
    <p:cSldViewPr snapToObjects="1">
      <p:cViewPr varScale="1">
        <p:scale>
          <a:sx n="80" d="100"/>
          <a:sy n="80" d="100"/>
        </p:scale>
        <p:origin x="4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91439" cy="91439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A16435-9F87-4788-96F0-918DD90E641D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1CC9B-2515-49BD-9E28-B6C759424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20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Number of antennas	28 (27 active and 1 spare)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Dish size		25 meters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Weight		230 tons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Latitude		34°04'43.497" North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Longitude		107°37'03.819" West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Dish Surface		Aluminum panels accurate up to .5 mm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BUS		Steel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Frequencies		From 1.0 GHz to 50 GHz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Resolution		0.2 arcseconds to 0.04 arcseconds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Reconfigurable Array	North arm is 11 miles long, two other arms are 13 miles long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configuration size	22.62 miles across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 configuration size	7.08 miles across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 configuration size	2.11 miles across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 configuration size	0.64 miles across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1CC9B-2515-49BD-9E28-B6C759424F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521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1CC9B-2515-49BD-9E28-B6C759424F3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52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Best result is about 2-3K at &lt;10 GHz (about 0.04 dB NF)</a:t>
            </a:r>
          </a:p>
          <a:p>
            <a:r>
              <a:rPr lang="en-US" dirty="0"/>
              <a:t>P1dB on the order of -15 dBm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1CC9B-2515-49BD-9E28-B6C759424F3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382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Mixer is near quantum-limited (maybe 1.5 </a:t>
            </a:r>
            <a:r>
              <a:rPr lang="en-US" dirty="0" err="1"/>
              <a:t>hv</a:t>
            </a:r>
            <a:r>
              <a:rPr lang="en-US" dirty="0"/>
              <a:t>/k), but receiver noise also must include IF </a:t>
            </a:r>
            <a:r>
              <a:rPr lang="en-US" dirty="0" err="1"/>
              <a:t>cryo</a:t>
            </a:r>
            <a:r>
              <a:rPr lang="en-US" dirty="0"/>
              <a:t> amplifier</a:t>
            </a:r>
          </a:p>
          <a:p>
            <a:r>
              <a:rPr lang="en-US" dirty="0"/>
              <a:t>Crossover point for LNA-first and SIS-first receivers is about 100 GHz.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1CC9B-2515-49BD-9E28-B6C759424F3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3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	The supercomputer operating at the highest altitude in the world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200	Kilometers of fiber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opticconnect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ALMA to the city of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Calama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where it connects to Antofagasta, Santiago and the rest of the world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17	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PetaOperations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(17 trillion operations per second), equivalent to billions of dollars in personal computers to make the necessary calculations. This is the fastest computer ever used in an astronomical site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134	Million processors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2912	Printed circuits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5200	Cables of interface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	Million welding points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2016	Antenna pairings which make the correlator capable of simultaneously running the interferometry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	Second every three million years is the possible delay in the atomic watch (hydrogen maser) that allows ALMA to observe in synchronization with other telescopes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1CC9B-2515-49BD-9E28-B6C759424F3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81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Number of Dishes	10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Dish Sizes		25 meters (82 feet)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Antenna Weight	~ 218 tons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Total Collecting Area	19,635 square meters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Receiver Frequencies	0.3 GHz – 96 GHz (90 cm – 3 mm)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Resolution		0.17 – 22 milliarcseconds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Array Size		Maximum baseline of 8,611 km (5,350 mi)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1CC9B-2515-49BD-9E28-B6C759424F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884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surface of the GBT is perfectly smooth to a noise level of 260 microns (5 human hairs)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pointing accuracy of the GBT is 2 arc seconds, able to resolve a quarter at 3 miles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GBT weighs almost 17 million pounds and stands over 485 feet above ground level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GBT’s collecting area is 2.34 acres and its diameter is 300 feet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1CC9B-2515-49BD-9E28-B6C759424F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04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Number of antennas		66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Dish sizes			Fifty-four 12 meter and twelve 7 meter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Antenna weight		~100 tons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Total collecting area of array		71,000 square feet or 6600 square meters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Number of antenna pads		192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Receiver frequencies		From 35 GHz to 950 GHz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Resolution			12.5 arcseconds to 0.009 arcseconds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Reconfigurable array		Minimum of 160 m, maximum of 16 km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Partners			United States, Chile, Japan, Europe, Taiwan and Canada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Average annual rainfall		2.3in or 58mm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Average daily temperature at site	34°F or 1.1°C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Elevation			16,500 ft or 5000 m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1CC9B-2515-49BD-9E28-B6C759424F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42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recent article in the Microwave Journal reported on radar experiments done using the GBT and VLBA that successfully produced high resolution images of the Moon, and detected a Near-Earth Asteroid making a close flyby of Earth, more than 5 times farther away than the Moon – using less power than a microwave oven. In these tests, as a proof of concept, the GBT transmitted a 650-watt radar signal at 13.9 GHz that was received by VLBA antennas, producing radar images of the Moon’s surface with unprecedented detail.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1CC9B-2515-49BD-9E28-B6C759424F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09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0526" indent="-200526">
              <a:spcBef>
                <a:spcPts val="800"/>
              </a:spcBef>
              <a:buSzPct val="100000"/>
              <a:buChar char="•"/>
              <a:tabLst>
                <a:tab pos="330200" algn="l"/>
              </a:tabLst>
              <a:defRPr sz="2700">
                <a:solidFill>
                  <a:srgbClr val="FFFFFF"/>
                </a:solidFill>
              </a:defRPr>
            </a:pPr>
            <a:r>
              <a:rPr lang="en-US" dirty="0"/>
              <a:t>Demonstrated </a:t>
            </a:r>
            <a:r>
              <a:rPr lang="en-US" dirty="0">
                <a:solidFill>
                  <a:schemeClr val="accent4"/>
                </a:solidFill>
              </a:rPr>
              <a:t>compelling radar results</a:t>
            </a:r>
            <a:r>
              <a:rPr lang="en-US" dirty="0"/>
              <a:t> using a pilot system </a:t>
            </a:r>
            <a:r>
              <a:rPr lang="en-US" dirty="0">
                <a:solidFill>
                  <a:schemeClr val="accent4"/>
                </a:solidFill>
              </a:rPr>
              <a:t>with potential for</a:t>
            </a:r>
            <a:r>
              <a:rPr lang="en-US" dirty="0"/>
              <a:t>:</a:t>
            </a:r>
          </a:p>
          <a:p>
            <a:pPr marL="581526" lvl="1" indent="-200526">
              <a:spcBef>
                <a:spcPts val="800"/>
              </a:spcBef>
              <a:buSzPct val="100000"/>
              <a:buChar char="•"/>
              <a:tabLst>
                <a:tab pos="330200" algn="l"/>
              </a:tabLst>
              <a:defRPr sz="2700">
                <a:solidFill>
                  <a:srgbClr val="FFFFFF"/>
                </a:solidFill>
              </a:defRPr>
            </a:pPr>
            <a:r>
              <a:rPr lang="en-US" dirty="0"/>
              <a:t>Meter-scale imaging of the Moon from the ground</a:t>
            </a:r>
          </a:p>
          <a:p>
            <a:pPr marL="962526" lvl="2" indent="-200526">
              <a:spcBef>
                <a:spcPts val="800"/>
              </a:spcBef>
              <a:buSzPct val="100000"/>
              <a:buChar char="•"/>
              <a:tabLst>
                <a:tab pos="330200" algn="l"/>
              </a:tabLst>
              <a:defRPr sz="2700" i="1">
                <a:solidFill>
                  <a:schemeClr val="accent4"/>
                </a:solidFill>
              </a:defRPr>
            </a:pPr>
            <a:r>
              <a:rPr lang="en-US" dirty="0"/>
              <a:t>Geology and dynamics</a:t>
            </a:r>
          </a:p>
          <a:p>
            <a:pPr marL="581526" lvl="1" indent="-200526">
              <a:spcBef>
                <a:spcPts val="800"/>
              </a:spcBef>
              <a:buSzPct val="100000"/>
              <a:buChar char="•"/>
              <a:tabLst>
                <a:tab pos="330200" algn="l"/>
              </a:tabLst>
              <a:defRPr sz="2700">
                <a:solidFill>
                  <a:srgbClr val="FFFFFF"/>
                </a:solidFill>
              </a:defRPr>
            </a:pPr>
            <a:r>
              <a:rPr lang="en-US" dirty="0"/>
              <a:t>Detecting, tracking, and characterizing space debris in cislunar space</a:t>
            </a:r>
          </a:p>
          <a:p>
            <a:pPr marL="962526" lvl="2" indent="-200526">
              <a:spcBef>
                <a:spcPts val="800"/>
              </a:spcBef>
              <a:buSzPct val="100000"/>
              <a:buChar char="•"/>
              <a:tabLst>
                <a:tab pos="330200" algn="l"/>
              </a:tabLst>
              <a:defRPr sz="2700" i="1">
                <a:solidFill>
                  <a:schemeClr val="accent4"/>
                </a:solidFill>
              </a:defRPr>
            </a:pPr>
            <a:r>
              <a:rPr lang="en-US" dirty="0"/>
              <a:t>Safety and security</a:t>
            </a:r>
          </a:p>
          <a:p>
            <a:pPr marL="581526" lvl="1" indent="-200526">
              <a:spcBef>
                <a:spcPts val="800"/>
              </a:spcBef>
              <a:buSzPct val="100000"/>
              <a:buChar char="•"/>
              <a:tabLst>
                <a:tab pos="330200" algn="l"/>
              </a:tabLst>
              <a:defRPr sz="2700">
                <a:solidFill>
                  <a:srgbClr val="FFFFFF"/>
                </a:solidFill>
              </a:defRPr>
            </a:pPr>
            <a:r>
              <a:rPr lang="en-US" dirty="0"/>
              <a:t>Detecting, tracking, and characterizing NEOs for planetary defense</a:t>
            </a:r>
          </a:p>
          <a:p>
            <a:pPr marL="962526" lvl="2" indent="-200526">
              <a:spcBef>
                <a:spcPts val="800"/>
              </a:spcBef>
              <a:buSzPct val="100000"/>
              <a:buChar char="•"/>
              <a:tabLst>
                <a:tab pos="330200" algn="l"/>
              </a:tabLst>
              <a:defRPr sz="2700" i="1">
                <a:solidFill>
                  <a:schemeClr val="accent4"/>
                </a:solidFill>
              </a:defRPr>
            </a:pPr>
            <a:r>
              <a:rPr lang="en-US" dirty="0"/>
              <a:t>Impact hazard assessment and mitigation planning</a:t>
            </a:r>
          </a:p>
          <a:p>
            <a:pPr marL="581526" lvl="1" indent="-200526">
              <a:spcBef>
                <a:spcPts val="800"/>
              </a:spcBef>
              <a:buSzPct val="100000"/>
              <a:buChar char="•"/>
              <a:tabLst>
                <a:tab pos="330200" algn="l"/>
              </a:tabLst>
              <a:defRPr sz="2700">
                <a:solidFill>
                  <a:srgbClr val="FFFFFF"/>
                </a:solidFill>
              </a:defRPr>
            </a:pPr>
            <a:r>
              <a:rPr lang="en-US" dirty="0"/>
              <a:t>Studying solid bodies across the Solar System for planetary science</a:t>
            </a:r>
          </a:p>
          <a:p>
            <a:pPr marL="962526" lvl="2" indent="-200526">
              <a:spcBef>
                <a:spcPts val="800"/>
              </a:spcBef>
              <a:buSzPct val="100000"/>
              <a:buChar char="•"/>
              <a:tabLst>
                <a:tab pos="330200" algn="l"/>
              </a:tabLst>
              <a:defRPr sz="2700" i="1">
                <a:solidFill>
                  <a:schemeClr val="accent4"/>
                </a:solidFill>
              </a:defRPr>
            </a:pPr>
            <a:r>
              <a:rPr lang="en-US" dirty="0"/>
              <a:t>Physical and dynamical characterization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1CC9B-2515-49BD-9E28-B6C759424F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789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Approx. 50 engineers, scientists, machinists, and technicians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38,000 sq. ft. lab and office space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1CC9B-2515-49BD-9E28-B6C759424F3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43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1CC9B-2515-49BD-9E28-B6C759424F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36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1CC9B-2515-49BD-9E28-B6C759424F3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58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" y="274320"/>
            <a:ext cx="14081760" cy="1097280"/>
          </a:xfrm>
          <a:prstGeom prst="rect">
            <a:avLst/>
          </a:prstGeom>
        </p:spPr>
        <p:txBody>
          <a:bodyPr anchor="ctr"/>
          <a:lstStyle>
            <a:lvl1pPr algn="r">
              <a:defRPr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" y="1371600"/>
            <a:ext cx="14081760" cy="73152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918500" indent="0" algn="ctr">
              <a:buNone/>
              <a:defRPr sz="4017"/>
            </a:lvl2pPr>
            <a:lvl3pPr marL="1836998" indent="0" algn="ctr">
              <a:buNone/>
              <a:defRPr sz="3614"/>
            </a:lvl3pPr>
            <a:lvl4pPr marL="2755498" indent="0" algn="ctr">
              <a:buNone/>
              <a:defRPr sz="3216"/>
            </a:lvl4pPr>
            <a:lvl5pPr marL="3673996" indent="0" algn="ctr">
              <a:buNone/>
              <a:defRPr sz="3216"/>
            </a:lvl5pPr>
            <a:lvl6pPr marL="4592496" indent="0" algn="ctr">
              <a:buNone/>
              <a:defRPr sz="3216"/>
            </a:lvl6pPr>
            <a:lvl7pPr marL="5510996" indent="0" algn="ctr">
              <a:buNone/>
              <a:defRPr sz="3216"/>
            </a:lvl7pPr>
            <a:lvl8pPr marL="6429494" indent="0" algn="ctr">
              <a:buNone/>
              <a:defRPr sz="3216"/>
            </a:lvl8pPr>
            <a:lvl9pPr marL="7347994" indent="0" algn="ctr">
              <a:buNone/>
              <a:defRPr sz="321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120" y="6858000"/>
            <a:ext cx="914400" cy="118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21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+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274320" y="1097280"/>
            <a:ext cx="6949440" cy="62179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7406640" y="1097280"/>
            <a:ext cx="6949440" cy="3017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5"/>
          <p:cNvSpPr>
            <a:spLocks noGrp="1"/>
          </p:cNvSpPr>
          <p:nvPr>
            <p:ph sz="quarter" idx="12"/>
          </p:nvPr>
        </p:nvSpPr>
        <p:spPr>
          <a:xfrm>
            <a:off x="7406640" y="4297680"/>
            <a:ext cx="6949440" cy="3017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body" sz="quarter" idx="18"/>
          </p:nvPr>
        </p:nvSpPr>
        <p:spPr>
          <a:xfrm>
            <a:off x="2743200" y="7498080"/>
            <a:ext cx="9144000" cy="5486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952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406640" y="1097280"/>
            <a:ext cx="6949440" cy="62179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274320" y="1097280"/>
            <a:ext cx="6949440" cy="3017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5"/>
          <p:cNvSpPr>
            <a:spLocks noGrp="1"/>
          </p:cNvSpPr>
          <p:nvPr>
            <p:ph sz="quarter" idx="12"/>
          </p:nvPr>
        </p:nvSpPr>
        <p:spPr>
          <a:xfrm>
            <a:off x="274320" y="4297680"/>
            <a:ext cx="6949440" cy="3017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body" sz="quarter" idx="18"/>
          </p:nvPr>
        </p:nvSpPr>
        <p:spPr>
          <a:xfrm>
            <a:off x="2743200" y="7498080"/>
            <a:ext cx="9144000" cy="5486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8464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+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274320" y="1097280"/>
            <a:ext cx="14081760" cy="3017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274320" y="4297680"/>
            <a:ext cx="14081760" cy="3017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body" sz="quarter" idx="18"/>
          </p:nvPr>
        </p:nvSpPr>
        <p:spPr>
          <a:xfrm>
            <a:off x="2743200" y="7498080"/>
            <a:ext cx="9144000" cy="5486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3812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+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274320" y="1097280"/>
            <a:ext cx="14081760" cy="3017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274320" y="4297680"/>
            <a:ext cx="6949440" cy="3017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5"/>
          <p:cNvSpPr>
            <a:spLocks noGrp="1"/>
          </p:cNvSpPr>
          <p:nvPr>
            <p:ph sz="quarter" idx="12"/>
          </p:nvPr>
        </p:nvSpPr>
        <p:spPr>
          <a:xfrm>
            <a:off x="7406640" y="4297680"/>
            <a:ext cx="6949440" cy="3017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body" sz="quarter" idx="18"/>
          </p:nvPr>
        </p:nvSpPr>
        <p:spPr>
          <a:xfrm>
            <a:off x="2743200" y="7498080"/>
            <a:ext cx="9144000" cy="5486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7758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274320" y="4297680"/>
            <a:ext cx="14081760" cy="3017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274320" y="1097280"/>
            <a:ext cx="6949440" cy="3017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5"/>
          <p:cNvSpPr>
            <a:spLocks noGrp="1"/>
          </p:cNvSpPr>
          <p:nvPr>
            <p:ph sz="quarter" idx="12"/>
          </p:nvPr>
        </p:nvSpPr>
        <p:spPr>
          <a:xfrm>
            <a:off x="7406640" y="1097280"/>
            <a:ext cx="6949440" cy="3017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body" sz="quarter" idx="18"/>
          </p:nvPr>
        </p:nvSpPr>
        <p:spPr>
          <a:xfrm>
            <a:off x="2743200" y="7498080"/>
            <a:ext cx="9144000" cy="5486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1473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274320" y="1645920"/>
            <a:ext cx="6949440" cy="56692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7406640" y="1645920"/>
            <a:ext cx="6949440" cy="56692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274638" y="1097280"/>
            <a:ext cx="6948487" cy="45720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800" b="0"/>
            </a:lvl1pPr>
            <a:lvl2pPr marL="455612" indent="0">
              <a:buFontTx/>
              <a:buNone/>
              <a:defRPr/>
            </a:lvl2pPr>
            <a:lvl3pPr marL="912812" indent="0">
              <a:buFontTx/>
              <a:buNone/>
              <a:defRPr/>
            </a:lvl3pPr>
            <a:lvl4pPr marL="1370012" indent="0">
              <a:buFontTx/>
              <a:buNone/>
              <a:defRPr/>
            </a:lvl4pPr>
            <a:lvl5pPr marL="1827212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406640" y="1097280"/>
            <a:ext cx="6948487" cy="45720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800" b="0"/>
            </a:lvl1pPr>
            <a:lvl2pPr marL="455612" indent="0">
              <a:buFontTx/>
              <a:buNone/>
              <a:defRPr/>
            </a:lvl2pPr>
            <a:lvl3pPr marL="912812" indent="0">
              <a:buFontTx/>
              <a:buNone/>
              <a:defRPr/>
            </a:lvl3pPr>
            <a:lvl4pPr marL="1370012" indent="0">
              <a:buFontTx/>
              <a:buNone/>
              <a:defRPr/>
            </a:lvl4pPr>
            <a:lvl5pPr marL="1827212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body" sz="quarter" idx="18"/>
          </p:nvPr>
        </p:nvSpPr>
        <p:spPr>
          <a:xfrm>
            <a:off x="2743200" y="7498080"/>
            <a:ext cx="9144000" cy="5486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9339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mp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274320" y="1645920"/>
            <a:ext cx="4572000" cy="56692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5029200" y="1645920"/>
            <a:ext cx="4572000" cy="56692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274638" y="1097280"/>
            <a:ext cx="4572000" cy="45720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800" b="0"/>
            </a:lvl1pPr>
            <a:lvl2pPr marL="455612" indent="0">
              <a:buFontTx/>
              <a:buNone/>
              <a:defRPr/>
            </a:lvl2pPr>
            <a:lvl3pPr marL="912812" indent="0">
              <a:buFontTx/>
              <a:buNone/>
              <a:defRPr/>
            </a:lvl3pPr>
            <a:lvl4pPr marL="1370012" indent="0">
              <a:buFontTx/>
              <a:buNone/>
              <a:defRPr/>
            </a:lvl4pPr>
            <a:lvl5pPr marL="1827212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029200" y="1097280"/>
            <a:ext cx="4572000" cy="45720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800" b="0"/>
            </a:lvl1pPr>
            <a:lvl2pPr marL="455612" indent="0">
              <a:buFontTx/>
              <a:buNone/>
              <a:defRPr/>
            </a:lvl2pPr>
            <a:lvl3pPr marL="912812" indent="0">
              <a:buFontTx/>
              <a:buNone/>
              <a:defRPr/>
            </a:lvl3pPr>
            <a:lvl4pPr marL="1370012" indent="0">
              <a:buFontTx/>
              <a:buNone/>
              <a:defRPr/>
            </a:lvl4pPr>
            <a:lvl5pPr marL="1827212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9784080" y="1097280"/>
            <a:ext cx="4572000" cy="45720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800" b="0"/>
            </a:lvl1pPr>
            <a:lvl2pPr marL="455612" indent="0">
              <a:buFontTx/>
              <a:buNone/>
              <a:defRPr/>
            </a:lvl2pPr>
            <a:lvl3pPr marL="912812" indent="0">
              <a:buFontTx/>
              <a:buNone/>
              <a:defRPr/>
            </a:lvl3pPr>
            <a:lvl4pPr marL="1370012" indent="0">
              <a:buFontTx/>
              <a:buNone/>
              <a:defRPr/>
            </a:lvl4pPr>
            <a:lvl5pPr marL="1827212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15"/>
          </p:nvPr>
        </p:nvSpPr>
        <p:spPr>
          <a:xfrm>
            <a:off x="9784080" y="1645920"/>
            <a:ext cx="4572000" cy="56692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body" sz="quarter" idx="18"/>
          </p:nvPr>
        </p:nvSpPr>
        <p:spPr>
          <a:xfrm>
            <a:off x="2743200" y="7498080"/>
            <a:ext cx="9144000" cy="5486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032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mp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274320" y="1645920"/>
            <a:ext cx="6949440" cy="25603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7406640" y="1645920"/>
            <a:ext cx="6949440" cy="25603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274638" y="1097280"/>
            <a:ext cx="6948487" cy="45720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800" b="0"/>
            </a:lvl1pPr>
            <a:lvl2pPr marL="455612" indent="0">
              <a:buFontTx/>
              <a:buNone/>
              <a:defRPr/>
            </a:lvl2pPr>
            <a:lvl3pPr marL="912812" indent="0">
              <a:buFontTx/>
              <a:buNone/>
              <a:defRPr/>
            </a:lvl3pPr>
            <a:lvl4pPr marL="1370012" indent="0">
              <a:buFontTx/>
              <a:buNone/>
              <a:defRPr/>
            </a:lvl4pPr>
            <a:lvl5pPr marL="1827212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406640" y="1097280"/>
            <a:ext cx="6948487" cy="45720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800" b="0"/>
            </a:lvl1pPr>
            <a:lvl2pPr marL="455612" indent="0">
              <a:buFontTx/>
              <a:buNone/>
              <a:defRPr/>
            </a:lvl2pPr>
            <a:lvl3pPr marL="912812" indent="0">
              <a:buFontTx/>
              <a:buNone/>
              <a:defRPr/>
            </a:lvl3pPr>
            <a:lvl4pPr marL="1370012" indent="0">
              <a:buFontTx/>
              <a:buNone/>
              <a:defRPr/>
            </a:lvl4pPr>
            <a:lvl5pPr marL="1827212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274955" y="4846320"/>
            <a:ext cx="6949440" cy="25603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275273" y="4297680"/>
            <a:ext cx="6948487" cy="45720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800" b="0"/>
            </a:lvl1pPr>
            <a:lvl2pPr marL="455612" indent="0">
              <a:buFontTx/>
              <a:buNone/>
              <a:defRPr/>
            </a:lvl2pPr>
            <a:lvl3pPr marL="912812" indent="0">
              <a:buFontTx/>
              <a:buNone/>
              <a:defRPr/>
            </a:lvl3pPr>
            <a:lvl4pPr marL="1370012" indent="0">
              <a:buFontTx/>
              <a:buNone/>
              <a:defRPr/>
            </a:lvl4pPr>
            <a:lvl5pPr marL="1827212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6"/>
          </p:nvPr>
        </p:nvSpPr>
        <p:spPr>
          <a:xfrm>
            <a:off x="7406640" y="4846320"/>
            <a:ext cx="6949440" cy="25603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7406640" y="4297680"/>
            <a:ext cx="6948487" cy="45720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800" b="0"/>
            </a:lvl1pPr>
            <a:lvl2pPr marL="455612" indent="0">
              <a:buFontTx/>
              <a:buNone/>
              <a:defRPr/>
            </a:lvl2pPr>
            <a:lvl3pPr marL="912812" indent="0">
              <a:buFontTx/>
              <a:buNone/>
              <a:defRPr/>
            </a:lvl3pPr>
            <a:lvl4pPr marL="1370012" indent="0">
              <a:buFontTx/>
              <a:buNone/>
              <a:defRPr/>
            </a:lvl4pPr>
            <a:lvl5pPr marL="1827212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body" sz="quarter" idx="18"/>
          </p:nvPr>
        </p:nvSpPr>
        <p:spPr>
          <a:xfrm>
            <a:off x="2743200" y="7498080"/>
            <a:ext cx="9144000" cy="5486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1440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274320" y="1097280"/>
            <a:ext cx="6949440" cy="31089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7406640" y="1097280"/>
            <a:ext cx="6949440" cy="31089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274955" y="4297680"/>
            <a:ext cx="6949440" cy="31089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6"/>
          </p:nvPr>
        </p:nvSpPr>
        <p:spPr>
          <a:xfrm>
            <a:off x="7406640" y="4297680"/>
            <a:ext cx="6949440" cy="31089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body" sz="quarter" idx="18"/>
          </p:nvPr>
        </p:nvSpPr>
        <p:spPr>
          <a:xfrm>
            <a:off x="2743200" y="7498080"/>
            <a:ext cx="9144000" cy="5486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3742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quare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274320" y="1097280"/>
            <a:ext cx="14081760" cy="15544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274320" y="2743200"/>
            <a:ext cx="4572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5029200" y="2743200"/>
            <a:ext cx="4572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6"/>
          </p:nvPr>
        </p:nvSpPr>
        <p:spPr>
          <a:xfrm>
            <a:off x="9784080" y="2743200"/>
            <a:ext cx="4572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body" sz="quarter" idx="18"/>
          </p:nvPr>
        </p:nvSpPr>
        <p:spPr>
          <a:xfrm>
            <a:off x="2743200" y="7498080"/>
            <a:ext cx="9144000" cy="5486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8223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MA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" y="274320"/>
            <a:ext cx="14081760" cy="1097280"/>
          </a:xfrm>
          <a:prstGeom prst="rect">
            <a:avLst/>
          </a:prstGeom>
        </p:spPr>
        <p:txBody>
          <a:bodyPr anchor="ctr"/>
          <a:lstStyle>
            <a:lvl1pPr algn="r">
              <a:defRPr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" y="1371600"/>
            <a:ext cx="14081760" cy="73152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918500" indent="0" algn="ctr">
              <a:buNone/>
              <a:defRPr sz="4017"/>
            </a:lvl2pPr>
            <a:lvl3pPr marL="1836998" indent="0" algn="ctr">
              <a:buNone/>
              <a:defRPr sz="3614"/>
            </a:lvl3pPr>
            <a:lvl4pPr marL="2755498" indent="0" algn="ctr">
              <a:buNone/>
              <a:defRPr sz="3216"/>
            </a:lvl4pPr>
            <a:lvl5pPr marL="3673996" indent="0" algn="ctr">
              <a:buNone/>
              <a:defRPr sz="3216"/>
            </a:lvl5pPr>
            <a:lvl6pPr marL="4592496" indent="0" algn="ctr">
              <a:buNone/>
              <a:defRPr sz="3216"/>
            </a:lvl6pPr>
            <a:lvl7pPr marL="5510996" indent="0" algn="ctr">
              <a:buNone/>
              <a:defRPr sz="3216"/>
            </a:lvl7pPr>
            <a:lvl8pPr marL="6429494" indent="0" algn="ctr">
              <a:buNone/>
              <a:defRPr sz="3216"/>
            </a:lvl8pPr>
            <a:lvl9pPr marL="7347994" indent="0" algn="ctr">
              <a:buNone/>
              <a:defRPr sz="321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120" y="6858000"/>
            <a:ext cx="914400" cy="118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813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+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406640" y="1097280"/>
            <a:ext cx="6949440" cy="62179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274320" y="1097280"/>
            <a:ext cx="6949440" cy="3017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5"/>
          <p:cNvSpPr>
            <a:spLocks noGrp="1"/>
          </p:cNvSpPr>
          <p:nvPr>
            <p:ph sz="quarter" idx="12"/>
          </p:nvPr>
        </p:nvSpPr>
        <p:spPr>
          <a:xfrm>
            <a:off x="274320" y="4297680"/>
            <a:ext cx="6949440" cy="3017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743200" y="7589520"/>
            <a:ext cx="9144000" cy="457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 sz="2400" b="0" i="1">
                <a:solidFill>
                  <a:schemeClr val="bg1"/>
                </a:solidFill>
              </a:defRPr>
            </a:lvl1pPr>
            <a:lvl2pPr marL="455612" indent="0">
              <a:buNone/>
              <a:defRPr/>
            </a:lvl2pPr>
            <a:lvl3pPr marL="912812" indent="0">
              <a:buNone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81620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743200" y="7589520"/>
            <a:ext cx="9144000" cy="457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 sz="2400" b="0" i="1">
                <a:solidFill>
                  <a:schemeClr val="bg1"/>
                </a:solidFill>
              </a:defRPr>
            </a:lvl1pPr>
            <a:lvl2pPr marL="455612" indent="0">
              <a:buNone/>
              <a:defRPr/>
            </a:lvl2pPr>
            <a:lvl3pPr marL="912812" indent="0">
              <a:buNone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1403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+M+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274320" y="1097280"/>
            <a:ext cx="4572000" cy="62179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5029200" y="1097280"/>
            <a:ext cx="4572000" cy="62179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5"/>
          <p:cNvSpPr>
            <a:spLocks noGrp="1"/>
          </p:cNvSpPr>
          <p:nvPr>
            <p:ph sz="quarter" idx="12"/>
          </p:nvPr>
        </p:nvSpPr>
        <p:spPr>
          <a:xfrm>
            <a:off x="9784080" y="1097280"/>
            <a:ext cx="4572000" cy="62179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743200" y="7589520"/>
            <a:ext cx="9144000" cy="457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 sz="2400" b="0" i="1">
                <a:solidFill>
                  <a:schemeClr val="bg1"/>
                </a:solidFill>
              </a:defRPr>
            </a:lvl1pPr>
            <a:lvl2pPr marL="455612" indent="0">
              <a:buNone/>
              <a:defRPr/>
            </a:lvl2pPr>
            <a:lvl3pPr marL="912812" indent="0">
              <a:buNone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0286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+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274320" y="1097280"/>
            <a:ext cx="6949440" cy="62179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7406640" y="1097280"/>
            <a:ext cx="6949440" cy="62179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743200" y="7589520"/>
            <a:ext cx="9144000" cy="457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 sz="2400" b="0" i="1">
                <a:solidFill>
                  <a:schemeClr val="bg1"/>
                </a:solidFill>
              </a:defRPr>
            </a:lvl1pPr>
            <a:lvl2pPr marL="455612" indent="0">
              <a:buNone/>
              <a:defRPr/>
            </a:lvl2pPr>
            <a:lvl3pPr marL="912812" indent="0">
              <a:buNone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323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t. Title Slide">
    <p:bg>
      <p:bgPr>
        <a:gradFill>
          <a:gsLst>
            <a:gs pos="0">
              <a:schemeClr val="bg1"/>
            </a:gs>
            <a:gs pos="20000">
              <a:schemeClr val="accent1">
                <a:lumMod val="40000"/>
                <a:lumOff val="60000"/>
              </a:schemeClr>
            </a:gs>
            <a:gs pos="10000">
              <a:schemeClr val="bg1"/>
            </a:gs>
            <a:gs pos="80000">
              <a:schemeClr val="accent5">
                <a:lumMod val="50000"/>
              </a:schemeClr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6EA0B8-0334-4B24-AC6D-2F92A3631B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731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" y="274320"/>
            <a:ext cx="14081760" cy="1097280"/>
          </a:xfrm>
          <a:prstGeom prst="rect">
            <a:avLst/>
          </a:prstGeom>
        </p:spPr>
        <p:txBody>
          <a:bodyPr anchor="ctr"/>
          <a:lstStyle>
            <a:lvl1pPr algn="r">
              <a:defRPr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" y="1371600"/>
            <a:ext cx="14081760" cy="73152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918500" indent="0" algn="ctr">
              <a:buNone/>
              <a:defRPr sz="4017"/>
            </a:lvl2pPr>
            <a:lvl3pPr marL="1836998" indent="0" algn="ctr">
              <a:buNone/>
              <a:defRPr sz="3614"/>
            </a:lvl3pPr>
            <a:lvl4pPr marL="2755498" indent="0" algn="ctr">
              <a:buNone/>
              <a:defRPr sz="3216"/>
            </a:lvl4pPr>
            <a:lvl5pPr marL="3673996" indent="0" algn="ctr">
              <a:buNone/>
              <a:defRPr sz="3216"/>
            </a:lvl5pPr>
            <a:lvl6pPr marL="4592496" indent="0" algn="ctr">
              <a:buNone/>
              <a:defRPr sz="3216"/>
            </a:lvl6pPr>
            <a:lvl7pPr marL="5510996" indent="0" algn="ctr">
              <a:buNone/>
              <a:defRPr sz="3216"/>
            </a:lvl7pPr>
            <a:lvl8pPr marL="6429494" indent="0" algn="ctr">
              <a:buNone/>
              <a:defRPr sz="3216"/>
            </a:lvl8pPr>
            <a:lvl9pPr marL="7347994" indent="0" algn="ctr">
              <a:buNone/>
              <a:defRPr sz="321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120" y="6858000"/>
            <a:ext cx="914400" cy="118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03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274320" y="1097280"/>
            <a:ext cx="14081760" cy="62179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body" sz="quarter" idx="18"/>
          </p:nvPr>
        </p:nvSpPr>
        <p:spPr>
          <a:xfrm>
            <a:off x="2743200" y="7498080"/>
            <a:ext cx="9144000" cy="5486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3836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body" sz="quarter" idx="18"/>
          </p:nvPr>
        </p:nvSpPr>
        <p:spPr>
          <a:xfrm>
            <a:off x="2743200" y="7498080"/>
            <a:ext cx="9144000" cy="5486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9992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457200"/>
            <a:ext cx="14081760" cy="6400800"/>
          </a:xfrm>
        </p:spPr>
        <p:txBody>
          <a:bodyPr>
            <a:noAutofit/>
          </a:bodyPr>
          <a:lstStyle>
            <a:lvl1pPr algn="ctr">
              <a:defRPr sz="72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body" sz="quarter" idx="18"/>
          </p:nvPr>
        </p:nvSpPr>
        <p:spPr>
          <a:xfrm>
            <a:off x="2743200" y="7498080"/>
            <a:ext cx="9144000" cy="5486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9394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body" sz="quarter" idx="18"/>
          </p:nvPr>
        </p:nvSpPr>
        <p:spPr>
          <a:xfrm>
            <a:off x="2743200" y="7498080"/>
            <a:ext cx="9144000" cy="5486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906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+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274320" y="1097280"/>
            <a:ext cx="6949440" cy="62179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7406640" y="1097280"/>
            <a:ext cx="6949440" cy="62179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body" sz="quarter" idx="18"/>
          </p:nvPr>
        </p:nvSpPr>
        <p:spPr>
          <a:xfrm>
            <a:off x="2743200" y="7498080"/>
            <a:ext cx="9144000" cy="5486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164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+M+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274320" y="1097280"/>
            <a:ext cx="4572000" cy="62179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5029200" y="1097280"/>
            <a:ext cx="4572000" cy="62179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5"/>
          <p:cNvSpPr>
            <a:spLocks noGrp="1"/>
          </p:cNvSpPr>
          <p:nvPr>
            <p:ph sz="quarter" idx="12"/>
          </p:nvPr>
        </p:nvSpPr>
        <p:spPr>
          <a:xfrm>
            <a:off x="9784080" y="1097280"/>
            <a:ext cx="4572000" cy="62179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body" sz="quarter" idx="18"/>
          </p:nvPr>
        </p:nvSpPr>
        <p:spPr>
          <a:xfrm>
            <a:off x="2743200" y="7498080"/>
            <a:ext cx="9144000" cy="5486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4924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" y="7406640"/>
            <a:ext cx="14630395" cy="822960"/>
          </a:xfrm>
          <a:prstGeom prst="rect">
            <a:avLst/>
          </a:prstGeom>
          <a:gradFill>
            <a:gsLst>
              <a:gs pos="0">
                <a:schemeClr val="bg1"/>
              </a:gs>
              <a:gs pos="20000">
                <a:schemeClr val="accent1">
                  <a:lumMod val="40000"/>
                  <a:lumOff val="60000"/>
                </a:schemeClr>
              </a:gs>
              <a:gs pos="10000">
                <a:schemeClr val="bg1"/>
              </a:gs>
              <a:gs pos="80000">
                <a:schemeClr val="accent5">
                  <a:lumMod val="5000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7498080"/>
            <a:ext cx="2102069" cy="640080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13807440" y="7589520"/>
            <a:ext cx="64008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r"/>
            <a:fld id="{5D6EB6CB-6CE1-4891-86FB-4DF955D45B9E}" type="slidenum">
              <a:rPr lang="en-US" sz="2000" smtClean="0">
                <a:solidFill>
                  <a:schemeClr val="bg1"/>
                </a:solidFill>
              </a:rPr>
              <a:pPr algn="r"/>
              <a:t>‹#›</a:t>
            </a:fld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Title Placeholder 14"/>
          <p:cNvSpPr>
            <a:spLocks noGrp="1"/>
          </p:cNvSpPr>
          <p:nvPr>
            <p:ph type="title"/>
          </p:nvPr>
        </p:nvSpPr>
        <p:spPr>
          <a:xfrm>
            <a:off x="274320" y="274320"/>
            <a:ext cx="14081760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>
          <a:xfrm>
            <a:off x="274320" y="1097280"/>
            <a:ext cx="14081760" cy="6217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7391400"/>
            <a:ext cx="14630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0458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6" r:id="rId3"/>
    <p:sldLayoutId id="2147483650" r:id="rId4"/>
    <p:sldLayoutId id="2147483661" r:id="rId5"/>
    <p:sldLayoutId id="2147483665" r:id="rId6"/>
    <p:sldLayoutId id="2147483662" r:id="rId7"/>
    <p:sldLayoutId id="2147483651" r:id="rId8"/>
    <p:sldLayoutId id="2147483660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9" r:id="rId16"/>
    <p:sldLayoutId id="2147483658" r:id="rId17"/>
    <p:sldLayoutId id="2147483663" r:id="rId18"/>
    <p:sldLayoutId id="2147483664" r:id="rId19"/>
    <p:sldLayoutId id="2147483668" r:id="rId20"/>
    <p:sldLayoutId id="2147483669" r:id="rId21"/>
    <p:sldLayoutId id="2147483670" r:id="rId22"/>
    <p:sldLayoutId id="2147483671" r:id="rId23"/>
  </p:sldLayoutIdLst>
  <p:hf hdr="0" ftr="0" dt="0"/>
  <p:txStyles>
    <p:titleStyle>
      <a:lvl1pPr algn="l" defTabSz="1836998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9251" indent="-459251" algn="l" defTabSz="1836998" rtl="0" eaLnBrk="1" latinLnBrk="0" hangingPunct="1">
        <a:lnSpc>
          <a:spcPct val="90000"/>
        </a:lnSpc>
        <a:spcBef>
          <a:spcPts val="201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8788" algn="l" defTabSz="1836998" rtl="0" eaLnBrk="1" latinLnBrk="0" hangingPunct="1">
        <a:lnSpc>
          <a:spcPct val="90000"/>
        </a:lnSpc>
        <a:spcBef>
          <a:spcPts val="1004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8788" algn="l" defTabSz="1836998" rtl="0" eaLnBrk="1" latinLnBrk="0" hangingPunct="1">
        <a:lnSpc>
          <a:spcPct val="90000"/>
        </a:lnSpc>
        <a:spcBef>
          <a:spcPts val="1004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8788" algn="l" defTabSz="1836998" rtl="0" eaLnBrk="1" latinLnBrk="0" hangingPunct="1">
        <a:lnSpc>
          <a:spcPct val="90000"/>
        </a:lnSpc>
        <a:spcBef>
          <a:spcPts val="1004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8788" algn="l" defTabSz="1836998" rtl="0" eaLnBrk="1" latinLnBrk="0" hangingPunct="1">
        <a:lnSpc>
          <a:spcPct val="90000"/>
        </a:lnSpc>
        <a:spcBef>
          <a:spcPts val="100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5051747" indent="-459251" algn="l" defTabSz="1836998" rtl="0" eaLnBrk="1" latinLnBrk="0" hangingPunct="1">
        <a:lnSpc>
          <a:spcPct val="90000"/>
        </a:lnSpc>
        <a:spcBef>
          <a:spcPts val="1004"/>
        </a:spcBef>
        <a:buFont typeface="Arial" panose="020B0604020202020204" pitchFamily="34" charset="0"/>
        <a:buChar char="•"/>
        <a:defRPr sz="3614" kern="1200">
          <a:solidFill>
            <a:schemeClr val="tx1"/>
          </a:solidFill>
          <a:latin typeface="+mn-lt"/>
          <a:ea typeface="+mn-ea"/>
          <a:cs typeface="+mn-cs"/>
        </a:defRPr>
      </a:lvl6pPr>
      <a:lvl7pPr marL="5970246" indent="-459251" algn="l" defTabSz="1836998" rtl="0" eaLnBrk="1" latinLnBrk="0" hangingPunct="1">
        <a:lnSpc>
          <a:spcPct val="90000"/>
        </a:lnSpc>
        <a:spcBef>
          <a:spcPts val="1004"/>
        </a:spcBef>
        <a:buFont typeface="Arial" panose="020B0604020202020204" pitchFamily="34" charset="0"/>
        <a:buChar char="•"/>
        <a:defRPr sz="3614" kern="1200">
          <a:solidFill>
            <a:schemeClr val="tx1"/>
          </a:solidFill>
          <a:latin typeface="+mn-lt"/>
          <a:ea typeface="+mn-ea"/>
          <a:cs typeface="+mn-cs"/>
        </a:defRPr>
      </a:lvl7pPr>
      <a:lvl8pPr marL="6888746" indent="-459251" algn="l" defTabSz="1836998" rtl="0" eaLnBrk="1" latinLnBrk="0" hangingPunct="1">
        <a:lnSpc>
          <a:spcPct val="90000"/>
        </a:lnSpc>
        <a:spcBef>
          <a:spcPts val="1004"/>
        </a:spcBef>
        <a:buFont typeface="Arial" panose="020B0604020202020204" pitchFamily="34" charset="0"/>
        <a:buChar char="•"/>
        <a:defRPr sz="3614" kern="1200">
          <a:solidFill>
            <a:schemeClr val="tx1"/>
          </a:solidFill>
          <a:latin typeface="+mn-lt"/>
          <a:ea typeface="+mn-ea"/>
          <a:cs typeface="+mn-cs"/>
        </a:defRPr>
      </a:lvl8pPr>
      <a:lvl9pPr marL="7807244" indent="-459251" algn="l" defTabSz="1836998" rtl="0" eaLnBrk="1" latinLnBrk="0" hangingPunct="1">
        <a:lnSpc>
          <a:spcPct val="90000"/>
        </a:lnSpc>
        <a:spcBef>
          <a:spcPts val="1004"/>
        </a:spcBef>
        <a:buFont typeface="Arial" panose="020B0604020202020204" pitchFamily="34" charset="0"/>
        <a:buChar char="•"/>
        <a:defRPr sz="36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36998" rtl="0" eaLnBrk="1" latinLnBrk="0" hangingPunct="1">
        <a:defRPr sz="3614" kern="1200">
          <a:solidFill>
            <a:schemeClr val="tx1"/>
          </a:solidFill>
          <a:latin typeface="+mn-lt"/>
          <a:ea typeface="+mn-ea"/>
          <a:cs typeface="+mn-cs"/>
        </a:defRPr>
      </a:lvl1pPr>
      <a:lvl2pPr marL="918500" algn="l" defTabSz="1836998" rtl="0" eaLnBrk="1" latinLnBrk="0" hangingPunct="1">
        <a:defRPr sz="3614" kern="1200">
          <a:solidFill>
            <a:schemeClr val="tx1"/>
          </a:solidFill>
          <a:latin typeface="+mn-lt"/>
          <a:ea typeface="+mn-ea"/>
          <a:cs typeface="+mn-cs"/>
        </a:defRPr>
      </a:lvl2pPr>
      <a:lvl3pPr marL="1836998" algn="l" defTabSz="1836998" rtl="0" eaLnBrk="1" latinLnBrk="0" hangingPunct="1">
        <a:defRPr sz="3614" kern="1200">
          <a:solidFill>
            <a:schemeClr val="tx1"/>
          </a:solidFill>
          <a:latin typeface="+mn-lt"/>
          <a:ea typeface="+mn-ea"/>
          <a:cs typeface="+mn-cs"/>
        </a:defRPr>
      </a:lvl3pPr>
      <a:lvl4pPr marL="2755498" algn="l" defTabSz="1836998" rtl="0" eaLnBrk="1" latinLnBrk="0" hangingPunct="1">
        <a:defRPr sz="3614" kern="1200">
          <a:solidFill>
            <a:schemeClr val="tx1"/>
          </a:solidFill>
          <a:latin typeface="+mn-lt"/>
          <a:ea typeface="+mn-ea"/>
          <a:cs typeface="+mn-cs"/>
        </a:defRPr>
      </a:lvl4pPr>
      <a:lvl5pPr marL="3673996" algn="l" defTabSz="1836998" rtl="0" eaLnBrk="1" latinLnBrk="0" hangingPunct="1">
        <a:defRPr sz="3614" kern="1200">
          <a:solidFill>
            <a:schemeClr val="tx1"/>
          </a:solidFill>
          <a:latin typeface="+mn-lt"/>
          <a:ea typeface="+mn-ea"/>
          <a:cs typeface="+mn-cs"/>
        </a:defRPr>
      </a:lvl5pPr>
      <a:lvl6pPr marL="4592496" algn="l" defTabSz="1836998" rtl="0" eaLnBrk="1" latinLnBrk="0" hangingPunct="1">
        <a:defRPr sz="3614" kern="1200">
          <a:solidFill>
            <a:schemeClr val="tx1"/>
          </a:solidFill>
          <a:latin typeface="+mn-lt"/>
          <a:ea typeface="+mn-ea"/>
          <a:cs typeface="+mn-cs"/>
        </a:defRPr>
      </a:lvl6pPr>
      <a:lvl7pPr marL="5510996" algn="l" defTabSz="1836998" rtl="0" eaLnBrk="1" latinLnBrk="0" hangingPunct="1">
        <a:defRPr sz="3614" kern="1200">
          <a:solidFill>
            <a:schemeClr val="tx1"/>
          </a:solidFill>
          <a:latin typeface="+mn-lt"/>
          <a:ea typeface="+mn-ea"/>
          <a:cs typeface="+mn-cs"/>
        </a:defRPr>
      </a:lvl7pPr>
      <a:lvl8pPr marL="6429494" algn="l" defTabSz="1836998" rtl="0" eaLnBrk="1" latinLnBrk="0" hangingPunct="1">
        <a:defRPr sz="3614" kern="1200">
          <a:solidFill>
            <a:schemeClr val="tx1"/>
          </a:solidFill>
          <a:latin typeface="+mn-lt"/>
          <a:ea typeface="+mn-ea"/>
          <a:cs typeface="+mn-cs"/>
        </a:defRPr>
      </a:lvl8pPr>
      <a:lvl9pPr marL="7347994" algn="l" defTabSz="1836998" rtl="0" eaLnBrk="1" latinLnBrk="0" hangingPunct="1">
        <a:defRPr sz="36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593" userDrawn="1">
          <p15:clr>
            <a:srgbClr val="F26B43"/>
          </p15:clr>
        </p15:guide>
        <p15:guide id="2" pos="461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21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5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4.wmf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5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7.wmf"/><Relationship Id="rId4" Type="http://schemas.openxmlformats.org/officeDocument/2006/relationships/image" Target="../media/image45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4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4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0.png"/><Relationship Id="rId7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0.png"/><Relationship Id="rId7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0.png"/><Relationship Id="rId7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0.png"/><Relationship Id="rId7" Type="http://schemas.openxmlformats.org/officeDocument/2006/relationships/image" Target="../media/image4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1.png"/><Relationship Id="rId7" Type="http://schemas.openxmlformats.org/officeDocument/2006/relationships/image" Target="../media/image5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4.png"/><Relationship Id="rId5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2.png"/><Relationship Id="rId7" Type="http://schemas.openxmlformats.org/officeDocument/2006/relationships/image" Target="../media/image50.pn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7.png"/><Relationship Id="rId5" Type="http://schemas.openxmlformats.org/officeDocument/2006/relationships/image" Target="../media/image60.wmf"/><Relationship Id="rId4" Type="http://schemas.openxmlformats.org/officeDocument/2006/relationships/image" Target="../media/image49.png"/><Relationship Id="rId9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2.png"/><Relationship Id="rId7" Type="http://schemas.openxmlformats.org/officeDocument/2006/relationships/image" Target="../media/image57.pn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61.w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2.png"/><Relationship Id="rId7" Type="http://schemas.openxmlformats.org/officeDocument/2006/relationships/image" Target="../media/image57.pn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62.w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1.png"/><Relationship Id="rId7" Type="http://schemas.openxmlformats.org/officeDocument/2006/relationships/image" Target="../media/image5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4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3.png"/><Relationship Id="rId5" Type="http://schemas.openxmlformats.org/officeDocument/2006/relationships/image" Target="../media/image57.png"/><Relationship Id="rId10" Type="http://schemas.openxmlformats.org/officeDocument/2006/relationships/image" Target="../media/image45.wmf"/><Relationship Id="rId4" Type="http://schemas.openxmlformats.org/officeDocument/2006/relationships/image" Target="../media/image48.png"/><Relationship Id="rId9" Type="http://schemas.openxmlformats.org/officeDocument/2006/relationships/image" Target="../media/image63.gi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1.png"/><Relationship Id="rId7" Type="http://schemas.openxmlformats.org/officeDocument/2006/relationships/image" Target="../media/image57.pn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2.png"/><Relationship Id="rId7" Type="http://schemas.openxmlformats.org/officeDocument/2006/relationships/image" Target="../media/image5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3.png"/><Relationship Id="rId5" Type="http://schemas.openxmlformats.org/officeDocument/2006/relationships/image" Target="../media/image49.png"/><Relationship Id="rId4" Type="http://schemas.openxmlformats.org/officeDocument/2006/relationships/image" Target="../media/image50.png"/><Relationship Id="rId9" Type="http://schemas.openxmlformats.org/officeDocument/2006/relationships/image" Target="../media/image4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0.png"/><Relationship Id="rId7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3.png"/><Relationship Id="rId11" Type="http://schemas.openxmlformats.org/officeDocument/2006/relationships/image" Target="../media/image65.wmf"/><Relationship Id="rId5" Type="http://schemas.openxmlformats.org/officeDocument/2006/relationships/image" Target="../media/image49.png"/><Relationship Id="rId10" Type="http://schemas.openxmlformats.org/officeDocument/2006/relationships/image" Target="../media/image59.gif"/><Relationship Id="rId4" Type="http://schemas.openxmlformats.org/officeDocument/2006/relationships/image" Target="../media/image57.png"/><Relationship Id="rId9" Type="http://schemas.openxmlformats.org/officeDocument/2006/relationships/image" Target="../media/image4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0.png"/><Relationship Id="rId7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3.png"/><Relationship Id="rId11" Type="http://schemas.openxmlformats.org/officeDocument/2006/relationships/image" Target="../media/image66.wmf"/><Relationship Id="rId5" Type="http://schemas.openxmlformats.org/officeDocument/2006/relationships/image" Target="../media/image49.png"/><Relationship Id="rId10" Type="http://schemas.openxmlformats.org/officeDocument/2006/relationships/image" Target="../media/image59.gif"/><Relationship Id="rId4" Type="http://schemas.openxmlformats.org/officeDocument/2006/relationships/image" Target="../media/image57.png"/><Relationship Id="rId9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jp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image" Target="../media/image57.png"/><Relationship Id="rId7" Type="http://schemas.openxmlformats.org/officeDocument/2006/relationships/image" Target="../media/image64.png"/><Relationship Id="rId12" Type="http://schemas.openxmlformats.org/officeDocument/2006/relationships/image" Target="../media/image67.w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1.png"/><Relationship Id="rId11" Type="http://schemas.openxmlformats.org/officeDocument/2006/relationships/image" Target="../media/image48.png"/><Relationship Id="rId5" Type="http://schemas.openxmlformats.org/officeDocument/2006/relationships/image" Target="../media/image53.png"/><Relationship Id="rId10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66.w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image" Target="../media/image57.png"/><Relationship Id="rId7" Type="http://schemas.openxmlformats.org/officeDocument/2006/relationships/image" Target="../media/image6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1.png"/><Relationship Id="rId11" Type="http://schemas.openxmlformats.org/officeDocument/2006/relationships/image" Target="../media/image68.tiff"/><Relationship Id="rId5" Type="http://schemas.openxmlformats.org/officeDocument/2006/relationships/image" Target="../media/image53.png"/><Relationship Id="rId10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48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7.png"/><Relationship Id="rId7" Type="http://schemas.openxmlformats.org/officeDocument/2006/relationships/image" Target="../media/image6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1.png"/><Relationship Id="rId11" Type="http://schemas.openxmlformats.org/officeDocument/2006/relationships/image" Target="../media/image70.png"/><Relationship Id="rId5" Type="http://schemas.openxmlformats.org/officeDocument/2006/relationships/image" Target="../media/image53.png"/><Relationship Id="rId10" Type="http://schemas.openxmlformats.org/officeDocument/2006/relationships/image" Target="../media/image69.png"/><Relationship Id="rId4" Type="http://schemas.openxmlformats.org/officeDocument/2006/relationships/image" Target="../media/image49.png"/><Relationship Id="rId9" Type="http://schemas.openxmlformats.org/officeDocument/2006/relationships/image" Target="../media/image5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2.png"/><Relationship Id="rId7" Type="http://schemas.openxmlformats.org/officeDocument/2006/relationships/image" Target="../media/image6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3.png"/><Relationship Id="rId11" Type="http://schemas.openxmlformats.org/officeDocument/2006/relationships/image" Target="../media/image70.png"/><Relationship Id="rId5" Type="http://schemas.openxmlformats.org/officeDocument/2006/relationships/image" Target="../media/image57.png"/><Relationship Id="rId10" Type="http://schemas.openxmlformats.org/officeDocument/2006/relationships/image" Target="../media/image69.png"/><Relationship Id="rId4" Type="http://schemas.openxmlformats.org/officeDocument/2006/relationships/image" Target="../media/image49.png"/><Relationship Id="rId9" Type="http://schemas.openxmlformats.org/officeDocument/2006/relationships/image" Target="../media/image5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7.png"/><Relationship Id="rId7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4.png"/><Relationship Id="rId5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7.png"/><Relationship Id="rId7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4.png"/><Relationship Id="rId5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7.png"/><Relationship Id="rId7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4.png"/><Relationship Id="rId5" Type="http://schemas.openxmlformats.org/officeDocument/2006/relationships/image" Target="../media/image49.png"/><Relationship Id="rId4" Type="http://schemas.openxmlformats.org/officeDocument/2006/relationships/image" Target="../media/image51.png"/><Relationship Id="rId9" Type="http://schemas.openxmlformats.org/officeDocument/2006/relationships/image" Target="../media/image7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7.png"/><Relationship Id="rId7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49.png"/><Relationship Id="rId9" Type="http://schemas.openxmlformats.org/officeDocument/2006/relationships/image" Target="../media/image71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4.png"/><Relationship Id="rId3" Type="http://schemas.openxmlformats.org/officeDocument/2006/relationships/image" Target="../media/image51.png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1.png"/><Relationship Id="rId11" Type="http://schemas.openxmlformats.org/officeDocument/2006/relationships/image" Target="../media/image72.png"/><Relationship Id="rId5" Type="http://schemas.openxmlformats.org/officeDocument/2006/relationships/image" Target="../media/image53.png"/><Relationship Id="rId10" Type="http://schemas.openxmlformats.org/officeDocument/2006/relationships/image" Target="../media/image70.png"/><Relationship Id="rId4" Type="http://schemas.openxmlformats.org/officeDocument/2006/relationships/image" Target="../media/image49.png"/><Relationship Id="rId9" Type="http://schemas.openxmlformats.org/officeDocument/2006/relationships/image" Target="../media/image50.png"/><Relationship Id="rId14" Type="http://schemas.openxmlformats.org/officeDocument/2006/relationships/image" Target="../media/image48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0.png"/><Relationship Id="rId3" Type="http://schemas.openxmlformats.org/officeDocument/2006/relationships/image" Target="../media/image51.png"/><Relationship Id="rId7" Type="http://schemas.openxmlformats.org/officeDocument/2006/relationships/image" Target="../media/image69.png"/><Relationship Id="rId12" Type="http://schemas.openxmlformats.org/officeDocument/2006/relationships/image" Target="../media/image4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7.png"/><Relationship Id="rId11" Type="http://schemas.openxmlformats.org/officeDocument/2006/relationships/image" Target="../media/image64.png"/><Relationship Id="rId5" Type="http://schemas.openxmlformats.org/officeDocument/2006/relationships/image" Target="../media/image53.png"/><Relationship Id="rId15" Type="http://schemas.openxmlformats.org/officeDocument/2006/relationships/image" Target="../media/image74.png"/><Relationship Id="rId10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73.png"/><Relationship Id="rId14" Type="http://schemas.openxmlformats.org/officeDocument/2006/relationships/image" Target="../media/image5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76.jpeg"/><Relationship Id="rId7" Type="http://schemas.openxmlformats.org/officeDocument/2006/relationships/image" Target="../media/image48.png"/><Relationship Id="rId12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7.png"/><Relationship Id="rId11" Type="http://schemas.openxmlformats.org/officeDocument/2006/relationships/image" Target="../media/image51.png"/><Relationship Id="rId5" Type="http://schemas.openxmlformats.org/officeDocument/2006/relationships/image" Target="../media/image52.png"/><Relationship Id="rId10" Type="http://schemas.openxmlformats.org/officeDocument/2006/relationships/image" Target="../media/image49.png"/><Relationship Id="rId4" Type="http://schemas.openxmlformats.org/officeDocument/2006/relationships/image" Target="../media/image53.png"/><Relationship Id="rId9" Type="http://schemas.openxmlformats.org/officeDocument/2006/relationships/image" Target="../media/image69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78.png"/><Relationship Id="rId7" Type="http://schemas.openxmlformats.org/officeDocument/2006/relationships/image" Target="../media/image7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10" Type="http://schemas.openxmlformats.org/officeDocument/2006/relationships/image" Target="../media/image59.gif"/><Relationship Id="rId4" Type="http://schemas.openxmlformats.org/officeDocument/2006/relationships/image" Target="../media/image79.png"/><Relationship Id="rId9" Type="http://schemas.openxmlformats.org/officeDocument/2006/relationships/image" Target="../media/image80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2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7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080F30-9FD8-4D34-A896-3D47A1AA4E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Radio Frequency Astronomy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C3BF37E-CBEC-4050-B6BA-9ECB62E870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Matthew A. Morgan</a:t>
            </a:r>
          </a:p>
        </p:txBody>
      </p:sp>
    </p:spTree>
    <p:extLst>
      <p:ext uri="{BB962C8B-B14F-4D97-AF65-F5344CB8AC3E}">
        <p14:creationId xmlns:p14="http://schemas.microsoft.com/office/powerpoint/2010/main" val="1961742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FD355-7BCD-4007-B00D-3ADCD26D5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Radar with the GBT and VLBA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DC2A43-47F8-490B-B3B4-1D8102B5B20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Tycho crater shown at 9m resolution.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Planned upgrade: 500 kW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Uses:</a:t>
            </a: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Planetary defense (NEOs)</a:t>
            </a: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 situational awareness</a:t>
            </a: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Geology and planetary science (asteroids, comets, planets, and moons)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B3BD2B3-0F14-4EA6-9A66-639584EAEDA0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646" y="1267209"/>
            <a:ext cx="5877745" cy="5877745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A84064-C6BC-4C9C-956E-D3B4C72CED7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image credit: Raytheon</a:t>
            </a:r>
          </a:p>
        </p:txBody>
      </p:sp>
    </p:spTree>
    <p:extLst>
      <p:ext uri="{BB962C8B-B14F-4D97-AF65-F5344CB8AC3E}">
        <p14:creationId xmlns:p14="http://schemas.microsoft.com/office/powerpoint/2010/main" val="140216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FDB4D-BF59-488A-B5ED-BCADB82B6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Next-Generation Very Large Array (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ngVLA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4D3E5F-2D76-484E-AC7D-E09CE75FE62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263 antennas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6m and 18m diameter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1.2 GHz – 116 GHz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8860 km maximum baseline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7B321FA-08E6-4E1D-A37B-142ED8EB44A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275" y="2239018"/>
            <a:ext cx="6948488" cy="3934127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0779106-7F8A-4D16-8B36-56086FC6F74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574D0-0AEE-45A1-AAF2-E1858D54F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Central Development Laboratory (CDL)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9DEEC7F-B5CA-4613-998F-6FE74CBD897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489" y="1371600"/>
            <a:ext cx="3157614" cy="2743200"/>
          </a:xfr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3E37295A-9830-4339-A35C-E630E4E8B069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58" y="1280191"/>
            <a:ext cx="3179234" cy="2743200"/>
          </a:xfrm>
        </p:spPr>
      </p:pic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6005B60C-4A54-4793-98F5-A18AA1D9EBE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543" y="4389117"/>
            <a:ext cx="4114800" cy="2743200"/>
          </a:xfr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DE8991AE-D877-4F99-838F-50002C13AD22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40" y="4297678"/>
            <a:ext cx="3657600" cy="27432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28979-63C2-4E14-9BC3-340075DA6FE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2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8000" r="-5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DB1D0-6A8E-4BCA-8035-D9418B66B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Astronomical Interferometry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CE4F37-0310-4012-8577-8E535D73B0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18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8BC0B-FFCF-474A-B7B5-08C1A104A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Wavefront Synchronization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8568660A-B914-4800-A796-DC83859310E3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Precision timing</a:t>
            </a:r>
          </a:p>
          <a:p>
            <a:pPr lvl="1"/>
            <a:r>
              <a:rPr lang="en-US" dirty="0"/>
              <a:t>femtoseconds of delay</a:t>
            </a:r>
          </a:p>
          <a:p>
            <a:pPr lvl="1"/>
            <a:r>
              <a:rPr lang="en-US" dirty="0"/>
              <a:t>Hydrogen masers</a:t>
            </a:r>
          </a:p>
          <a:p>
            <a:pPr lvl="1"/>
            <a:r>
              <a:rPr lang="en-US" dirty="0"/>
              <a:t>Round-trip phase monitoring corrected by fiber-stretchers or numerical calibration</a:t>
            </a:r>
          </a:p>
          <a:p>
            <a:r>
              <a:rPr lang="en-US" dirty="0"/>
              <a:t>Mathematical solution determines telescope positions to sub-wavelength accuracy.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0EB253F-E013-46CE-9727-ACD54948DB3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130B77E-2DAB-4D1E-A52E-15AA727E6934}"/>
              </a:ext>
            </a:extLst>
          </p:cNvPr>
          <p:cNvGrpSpPr/>
          <p:nvPr/>
        </p:nvGrpSpPr>
        <p:grpSpPr>
          <a:xfrm>
            <a:off x="368125" y="1554480"/>
            <a:ext cx="7404270" cy="4937734"/>
            <a:chOff x="3108960" y="1554480"/>
            <a:chExt cx="7404270" cy="493773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C4A84C0-998C-40B5-96A5-CD195E524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7170" y="4114800"/>
              <a:ext cx="2740835" cy="18288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97A3DA-AD00-4732-9EAB-8F0D810C4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395" y="4114800"/>
              <a:ext cx="2740835" cy="1828800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FAB4159-752D-477B-858D-7C113D78D82C}"/>
                </a:ext>
              </a:extLst>
            </p:cNvPr>
            <p:cNvCxnSpPr/>
            <p:nvPr/>
          </p:nvCxnSpPr>
          <p:spPr>
            <a:xfrm>
              <a:off x="3108960" y="1554480"/>
              <a:ext cx="1920240" cy="256032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5060A0F-5B81-45E8-B76E-2851F53B66BD}"/>
                </a:ext>
              </a:extLst>
            </p:cNvPr>
            <p:cNvCxnSpPr/>
            <p:nvPr/>
          </p:nvCxnSpPr>
          <p:spPr>
            <a:xfrm>
              <a:off x="6766566" y="1554508"/>
              <a:ext cx="1920240" cy="256032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71C3A67-552F-4082-A4AC-FDFD71E2EF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29204" y="2286020"/>
              <a:ext cx="2286000" cy="1828800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2E36117-2055-461A-969F-99CF80A101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29225" y="2286020"/>
              <a:ext cx="0" cy="1828800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A521A6CC-619D-4769-9363-501B2296B09C}"/>
                </a:ext>
              </a:extLst>
            </p:cNvPr>
            <p:cNvSpPr/>
            <p:nvPr/>
          </p:nvSpPr>
          <p:spPr>
            <a:xfrm>
              <a:off x="4572030" y="3657630"/>
              <a:ext cx="914400" cy="914365"/>
            </a:xfrm>
            <a:prstGeom prst="arc">
              <a:avLst>
                <a:gd name="adj1" fmla="val 14034325"/>
                <a:gd name="adj2" fmla="val 16181611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EA88835-90D0-4A77-9EC9-B0ED1AC78B2A}"/>
                </a:ext>
              </a:extLst>
            </p:cNvPr>
            <p:cNvSpPr txBox="1"/>
            <p:nvPr/>
          </p:nvSpPr>
          <p:spPr>
            <a:xfrm>
              <a:off x="4572024" y="3200404"/>
              <a:ext cx="548640" cy="54864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l-GR" sz="2400" i="1" dirty="0">
                  <a:solidFill>
                    <a:schemeClr val="accent1"/>
                  </a:solidFill>
                </a:rPr>
                <a:t>θ</a:t>
              </a:r>
              <a:endParaRPr lang="en-US" sz="2400" i="1" dirty="0">
                <a:solidFill>
                  <a:schemeClr val="accent1"/>
                </a:solidFill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65EFF70-9EDE-4D7C-B0DD-2E0233312B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86791" y="2286020"/>
              <a:ext cx="0" cy="1828800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E2AAC6-6FD3-46F7-9DDA-1ABCA5AC1DB4}"/>
                </a:ext>
              </a:extLst>
            </p:cNvPr>
            <p:cNvSpPr txBox="1"/>
            <p:nvPr/>
          </p:nvSpPr>
          <p:spPr>
            <a:xfrm>
              <a:off x="8229590" y="3200404"/>
              <a:ext cx="548640" cy="54864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l-GR" sz="2400" i="1" dirty="0">
                  <a:solidFill>
                    <a:schemeClr val="accent1"/>
                  </a:solidFill>
                </a:rPr>
                <a:t>θ</a:t>
              </a:r>
              <a:endParaRPr lang="en-US" sz="2400" i="1" dirty="0">
                <a:solidFill>
                  <a:schemeClr val="accent1"/>
                </a:solidFill>
              </a:endParaRPr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4ACFE434-A228-44A9-9D37-85D592429556}"/>
                </a:ext>
              </a:extLst>
            </p:cNvPr>
            <p:cNvSpPr/>
            <p:nvPr/>
          </p:nvSpPr>
          <p:spPr>
            <a:xfrm>
              <a:off x="8229590" y="3657605"/>
              <a:ext cx="914400" cy="914365"/>
            </a:xfrm>
            <a:prstGeom prst="arc">
              <a:avLst>
                <a:gd name="adj1" fmla="val 14034325"/>
                <a:gd name="adj2" fmla="val 16181611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E19EE01-442E-4384-A966-AF64421CDE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95160" y="2103142"/>
              <a:ext cx="182880" cy="137160"/>
            </a:xfrm>
            <a:prstGeom prst="line">
              <a:avLst/>
            </a:prstGeom>
            <a:ln w="25400"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8D4E993-9701-4270-908C-4826B3B29186}"/>
                </a:ext>
              </a:extLst>
            </p:cNvPr>
            <p:cNvCxnSpPr>
              <a:cxnSpLocks/>
            </p:cNvCxnSpPr>
            <p:nvPr/>
          </p:nvCxnSpPr>
          <p:spPr>
            <a:xfrm>
              <a:off x="6995160" y="2240280"/>
              <a:ext cx="137160" cy="182880"/>
            </a:xfrm>
            <a:prstGeom prst="line">
              <a:avLst/>
            </a:prstGeom>
            <a:ln w="25400"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7397369-3DB1-4681-A0EE-3503AAAD0668}"/>
                </a:ext>
              </a:extLst>
            </p:cNvPr>
            <p:cNvCxnSpPr/>
            <p:nvPr/>
          </p:nvCxnSpPr>
          <p:spPr>
            <a:xfrm>
              <a:off x="5486430" y="5943580"/>
              <a:ext cx="3657560" cy="0"/>
            </a:xfrm>
            <a:prstGeom prst="straightConnector1">
              <a:avLst/>
            </a:prstGeom>
            <a:ln w="25400">
              <a:prstDash val="sysDot"/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3DBB598-50CB-4391-9D51-729E3CD0D283}"/>
                </a:ext>
              </a:extLst>
            </p:cNvPr>
            <p:cNvSpPr txBox="1"/>
            <p:nvPr/>
          </p:nvSpPr>
          <p:spPr>
            <a:xfrm>
              <a:off x="7040877" y="5943574"/>
              <a:ext cx="548640" cy="54864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2400" i="1" dirty="0">
                  <a:solidFill>
                    <a:schemeClr val="accent1"/>
                  </a:solidFill>
                </a:rPr>
                <a:t>D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C4059D1-AFED-4DA7-80AD-B24F744C394F}"/>
                </a:ext>
              </a:extLst>
            </p:cNvPr>
            <p:cNvSpPr txBox="1"/>
            <p:nvPr/>
          </p:nvSpPr>
          <p:spPr>
            <a:xfrm>
              <a:off x="6857993" y="3017532"/>
              <a:ext cx="1097280" cy="54864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2400" i="1" dirty="0">
                  <a:solidFill>
                    <a:schemeClr val="accent1"/>
                  </a:solidFill>
                </a:rPr>
                <a:t>D </a:t>
              </a:r>
              <a:r>
                <a:rPr lang="en-US" sz="2400" dirty="0">
                  <a:solidFill>
                    <a:schemeClr val="accent1"/>
                  </a:solidFill>
                </a:rPr>
                <a:t>sin </a:t>
              </a:r>
              <a:r>
                <a:rPr lang="el-GR" sz="2400" i="1" dirty="0">
                  <a:solidFill>
                    <a:schemeClr val="accent1"/>
                  </a:solidFill>
                </a:rPr>
                <a:t>θ</a:t>
              </a:r>
              <a:endParaRPr lang="en-US" sz="2400" i="1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7514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C38D3-2301-48CE-9948-2B77139BC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Interferometry and Fourier Transforms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67989-D99D-4F94-A27D-7EF0930B9E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8621B0-EE2D-4007-A7E0-7FC782E48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30" y="1371630"/>
            <a:ext cx="5486400" cy="548640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B54F7FF-5F50-41CC-9E2F-5179EF40A301}"/>
              </a:ext>
            </a:extLst>
          </p:cNvPr>
          <p:cNvCxnSpPr/>
          <p:nvPr/>
        </p:nvCxnSpPr>
        <p:spPr>
          <a:xfrm flipV="1">
            <a:off x="914470" y="3657605"/>
            <a:ext cx="914390" cy="137158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7C10C92-B48B-496E-BAF7-59342BF07192}"/>
              </a:ext>
            </a:extLst>
          </p:cNvPr>
          <p:cNvCxnSpPr/>
          <p:nvPr/>
        </p:nvCxnSpPr>
        <p:spPr>
          <a:xfrm flipV="1">
            <a:off x="914470" y="3200409"/>
            <a:ext cx="2286000" cy="18288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8A5B8A-052C-4CFB-ABA3-611CBB03D0A1}"/>
              </a:ext>
            </a:extLst>
          </p:cNvPr>
          <p:cNvCxnSpPr/>
          <p:nvPr/>
        </p:nvCxnSpPr>
        <p:spPr>
          <a:xfrm flipV="1">
            <a:off x="914470" y="4114800"/>
            <a:ext cx="914390" cy="9144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47055CD-8686-446B-B6FC-B2A17F15D406}"/>
              </a:ext>
            </a:extLst>
          </p:cNvPr>
          <p:cNvCxnSpPr/>
          <p:nvPr/>
        </p:nvCxnSpPr>
        <p:spPr>
          <a:xfrm flipV="1">
            <a:off x="914470" y="5029190"/>
            <a:ext cx="18288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4B3F88B-7C40-4BD8-889C-631288C2A77D}"/>
              </a:ext>
            </a:extLst>
          </p:cNvPr>
          <p:cNvCxnSpPr/>
          <p:nvPr/>
        </p:nvCxnSpPr>
        <p:spPr>
          <a:xfrm flipV="1">
            <a:off x="1828860" y="3200410"/>
            <a:ext cx="1371600" cy="4572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7F0DEFB-063D-48A4-861E-EFE289486E84}"/>
              </a:ext>
            </a:extLst>
          </p:cNvPr>
          <p:cNvCxnSpPr>
            <a:cxnSpLocks/>
          </p:cNvCxnSpPr>
          <p:nvPr/>
        </p:nvCxnSpPr>
        <p:spPr>
          <a:xfrm>
            <a:off x="1828860" y="3657605"/>
            <a:ext cx="914400" cy="13716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B5FF560-6FAA-47B2-A726-FA4923000726}"/>
              </a:ext>
            </a:extLst>
          </p:cNvPr>
          <p:cNvCxnSpPr>
            <a:cxnSpLocks/>
          </p:cNvCxnSpPr>
          <p:nvPr/>
        </p:nvCxnSpPr>
        <p:spPr>
          <a:xfrm>
            <a:off x="1828850" y="4114785"/>
            <a:ext cx="914400" cy="9144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43BECB2-640E-4D3B-AE1E-94E7CDFAC1FD}"/>
              </a:ext>
            </a:extLst>
          </p:cNvPr>
          <p:cNvCxnSpPr>
            <a:cxnSpLocks/>
          </p:cNvCxnSpPr>
          <p:nvPr/>
        </p:nvCxnSpPr>
        <p:spPr>
          <a:xfrm>
            <a:off x="1828860" y="3657605"/>
            <a:ext cx="0" cy="4572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FFF348C-BBB8-418C-B367-D08F2E4213BE}"/>
              </a:ext>
            </a:extLst>
          </p:cNvPr>
          <p:cNvCxnSpPr/>
          <p:nvPr/>
        </p:nvCxnSpPr>
        <p:spPr>
          <a:xfrm flipV="1">
            <a:off x="1828860" y="3200410"/>
            <a:ext cx="1371600" cy="9144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E774391-BF55-431D-8097-A402608469C9}"/>
              </a:ext>
            </a:extLst>
          </p:cNvPr>
          <p:cNvCxnSpPr/>
          <p:nvPr/>
        </p:nvCxnSpPr>
        <p:spPr>
          <a:xfrm flipV="1">
            <a:off x="2743235" y="3200410"/>
            <a:ext cx="457200" cy="18288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FF2D294-4140-4EFF-A0D4-67CBCF970BBF}"/>
              </a:ext>
            </a:extLst>
          </p:cNvPr>
          <p:cNvGrpSpPr/>
          <p:nvPr/>
        </p:nvGrpSpPr>
        <p:grpSpPr>
          <a:xfrm>
            <a:off x="640153" y="3017532"/>
            <a:ext cx="2834142" cy="2194540"/>
            <a:chOff x="640153" y="3017532"/>
            <a:chExt cx="2834142" cy="219454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F16031D-95A6-4402-86B0-8593B9504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153" y="4846308"/>
              <a:ext cx="548167" cy="36576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2341C14-225C-45C6-9970-9759FE39F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9400" y="4846312"/>
              <a:ext cx="548167" cy="36576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D00B938-FB4C-470F-83F0-5D79C172F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543" y="3474727"/>
              <a:ext cx="548167" cy="3657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AADD7C1-DD09-446A-BAAF-C3046CB2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6128" y="3017532"/>
              <a:ext cx="548167" cy="36576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D51A42D-C44A-4329-ACFA-E36D480CA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5010" y="3931922"/>
              <a:ext cx="548167" cy="365760"/>
            </a:xfrm>
            <a:prstGeom prst="rect">
              <a:avLst/>
            </a:prstGeom>
          </p:spPr>
        </p:pic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8D014BFE-2709-4C0C-972A-241F43B7A97A}"/>
              </a:ext>
            </a:extLst>
          </p:cNvPr>
          <p:cNvSpPr/>
          <p:nvPr/>
        </p:nvSpPr>
        <p:spPr>
          <a:xfrm>
            <a:off x="9509736" y="2194581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61FEE5C-DCF4-41A2-AC30-5175B9742E4A}"/>
              </a:ext>
            </a:extLst>
          </p:cNvPr>
          <p:cNvSpPr/>
          <p:nvPr/>
        </p:nvSpPr>
        <p:spPr>
          <a:xfrm>
            <a:off x="4937786" y="5852139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A534BF6-65AD-4126-9FC2-4A2AF8045F3A}"/>
              </a:ext>
            </a:extLst>
          </p:cNvPr>
          <p:cNvSpPr/>
          <p:nvPr/>
        </p:nvSpPr>
        <p:spPr>
          <a:xfrm>
            <a:off x="9052541" y="4023359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7422A9F-2513-4926-8BFD-DA4DD813278A}"/>
              </a:ext>
            </a:extLst>
          </p:cNvPr>
          <p:cNvSpPr/>
          <p:nvPr/>
        </p:nvSpPr>
        <p:spPr>
          <a:xfrm>
            <a:off x="5394979" y="4023361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BF99930-6824-47F6-BB74-FF2696484E96}"/>
              </a:ext>
            </a:extLst>
          </p:cNvPr>
          <p:cNvSpPr/>
          <p:nvPr/>
        </p:nvSpPr>
        <p:spPr>
          <a:xfrm>
            <a:off x="8138151" y="4937749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E22FF7F-6054-4FE0-9B6F-8BCCAAFC69FB}"/>
              </a:ext>
            </a:extLst>
          </p:cNvPr>
          <p:cNvSpPr/>
          <p:nvPr/>
        </p:nvSpPr>
        <p:spPr>
          <a:xfrm>
            <a:off x="6309371" y="3108971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B47AB1D-30AB-429E-9FC5-435A11B1CCB5}"/>
              </a:ext>
            </a:extLst>
          </p:cNvPr>
          <p:cNvSpPr/>
          <p:nvPr/>
        </p:nvSpPr>
        <p:spPr>
          <a:xfrm>
            <a:off x="8138149" y="2651776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71264F6-1799-409B-A654-68B03C0CD162}"/>
              </a:ext>
            </a:extLst>
          </p:cNvPr>
          <p:cNvSpPr/>
          <p:nvPr/>
        </p:nvSpPr>
        <p:spPr>
          <a:xfrm>
            <a:off x="6309371" y="5394944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95FC237-FB13-485C-9709-70B398D7A21B}"/>
              </a:ext>
            </a:extLst>
          </p:cNvPr>
          <p:cNvSpPr/>
          <p:nvPr/>
        </p:nvSpPr>
        <p:spPr>
          <a:xfrm>
            <a:off x="7223761" y="3566166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69F1D6F-513D-46D9-AF2C-21792C5EC5D7}"/>
              </a:ext>
            </a:extLst>
          </p:cNvPr>
          <p:cNvSpPr/>
          <p:nvPr/>
        </p:nvSpPr>
        <p:spPr>
          <a:xfrm>
            <a:off x="7223759" y="4480554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327B1C9-F122-4B8E-8A64-1EF3E7B3C0E8}"/>
              </a:ext>
            </a:extLst>
          </p:cNvPr>
          <p:cNvSpPr/>
          <p:nvPr/>
        </p:nvSpPr>
        <p:spPr>
          <a:xfrm>
            <a:off x="8138149" y="3108969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BFAA9A8-213D-4268-880C-E1D146E35AAF}"/>
              </a:ext>
            </a:extLst>
          </p:cNvPr>
          <p:cNvSpPr/>
          <p:nvPr/>
        </p:nvSpPr>
        <p:spPr>
          <a:xfrm>
            <a:off x="6309371" y="4937751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59498EB-46DF-468F-B4A8-3BEF8090B437}"/>
              </a:ext>
            </a:extLst>
          </p:cNvPr>
          <p:cNvSpPr/>
          <p:nvPr/>
        </p:nvSpPr>
        <p:spPr>
          <a:xfrm>
            <a:off x="8595346" y="3566164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B8ED3FB-7A6B-413D-8EF8-B8A5A72FE480}"/>
              </a:ext>
            </a:extLst>
          </p:cNvPr>
          <p:cNvSpPr/>
          <p:nvPr/>
        </p:nvSpPr>
        <p:spPr>
          <a:xfrm>
            <a:off x="5852174" y="4480556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2A2DA92-7406-4723-9287-D1561D8F56B8}"/>
              </a:ext>
            </a:extLst>
          </p:cNvPr>
          <p:cNvSpPr/>
          <p:nvPr/>
        </p:nvSpPr>
        <p:spPr>
          <a:xfrm>
            <a:off x="8595346" y="3108971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FE906FC-BB4F-4E1A-AADD-F9491A161EC5}"/>
              </a:ext>
            </a:extLst>
          </p:cNvPr>
          <p:cNvSpPr/>
          <p:nvPr/>
        </p:nvSpPr>
        <p:spPr>
          <a:xfrm>
            <a:off x="5852174" y="4937751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2C5A8F0-DCA8-48BA-904A-A17356386D13}"/>
              </a:ext>
            </a:extLst>
          </p:cNvPr>
          <p:cNvSpPr/>
          <p:nvPr/>
        </p:nvSpPr>
        <p:spPr>
          <a:xfrm>
            <a:off x="6309369" y="2651776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AFFF54D-ECCF-4118-BFE2-6880353ED716}"/>
              </a:ext>
            </a:extLst>
          </p:cNvPr>
          <p:cNvSpPr/>
          <p:nvPr/>
        </p:nvSpPr>
        <p:spPr>
          <a:xfrm>
            <a:off x="8138149" y="5394944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47D5FAE-A785-4F3B-8A75-E19FDF0FC7EF}"/>
              </a:ext>
            </a:extLst>
          </p:cNvPr>
          <p:cNvSpPr/>
          <p:nvPr/>
        </p:nvSpPr>
        <p:spPr>
          <a:xfrm>
            <a:off x="7680954" y="2194581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A53B0BC-FF82-4EBB-8CC5-A4A9393EF26E}"/>
              </a:ext>
            </a:extLst>
          </p:cNvPr>
          <p:cNvSpPr/>
          <p:nvPr/>
        </p:nvSpPr>
        <p:spPr>
          <a:xfrm>
            <a:off x="6766566" y="5852139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51E5C837-A9D9-4739-BAE5-2B2F4117CE4A}"/>
              </a:ext>
            </a:extLst>
          </p:cNvPr>
          <p:cNvSpPr/>
          <p:nvPr/>
        </p:nvSpPr>
        <p:spPr>
          <a:xfrm>
            <a:off x="7223759" y="4023359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5728B47-047D-4203-81C2-3BBCFBC50FD5}"/>
              </a:ext>
            </a:extLst>
          </p:cNvPr>
          <p:cNvSpPr txBox="1"/>
          <p:nvPr/>
        </p:nvSpPr>
        <p:spPr>
          <a:xfrm>
            <a:off x="914440" y="2286014"/>
            <a:ext cx="2743200" cy="54864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cross-correlations...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D7D957B-C00B-434F-A21B-CBAAECF28E50}"/>
              </a:ext>
            </a:extLst>
          </p:cNvPr>
          <p:cNvSpPr txBox="1"/>
          <p:nvPr/>
        </p:nvSpPr>
        <p:spPr>
          <a:xfrm>
            <a:off x="914440" y="5669257"/>
            <a:ext cx="2743200" cy="54864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...and auto-correlation.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9B9844A-66C2-4055-AE13-95AF9A0D9E09}"/>
              </a:ext>
            </a:extLst>
          </p:cNvPr>
          <p:cNvSpPr txBox="1"/>
          <p:nvPr/>
        </p:nvSpPr>
        <p:spPr>
          <a:xfrm>
            <a:off x="4572000" y="1371630"/>
            <a:ext cx="2743200" cy="54864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Fourier Plane</a:t>
            </a:r>
          </a:p>
        </p:txBody>
      </p:sp>
    </p:spTree>
    <p:extLst>
      <p:ext uri="{BB962C8B-B14F-4D97-AF65-F5344CB8AC3E}">
        <p14:creationId xmlns:p14="http://schemas.microsoft.com/office/powerpoint/2010/main" val="344563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  <p:bldP spid="5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C38D3-2301-48CE-9948-2B77139BC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Interferometry and Fourier Transforms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67989-D99D-4F94-A27D-7EF0930B9E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8621B0-EE2D-4007-A7E0-7FC782E48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30" y="1371630"/>
            <a:ext cx="5486400" cy="548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3BAF5C-0AE6-4CF9-B680-F7CDC733F5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515525" y="2286020"/>
            <a:ext cx="3657600" cy="3657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95E9A36-947E-4F96-887B-1BA98EA33662}"/>
              </a:ext>
            </a:extLst>
          </p:cNvPr>
          <p:cNvGrpSpPr/>
          <p:nvPr/>
        </p:nvGrpSpPr>
        <p:grpSpPr>
          <a:xfrm>
            <a:off x="4937786" y="2194581"/>
            <a:ext cx="4754830" cy="3840438"/>
            <a:chOff x="4937786" y="2194581"/>
            <a:chExt cx="4754830" cy="3840438"/>
          </a:xfrm>
          <a:solidFill>
            <a:srgbClr val="FFFF00"/>
          </a:solidFill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D014BFE-2709-4C0C-972A-241F43B7A97A}"/>
                </a:ext>
              </a:extLst>
            </p:cNvPr>
            <p:cNvSpPr/>
            <p:nvPr/>
          </p:nvSpPr>
          <p:spPr>
            <a:xfrm>
              <a:off x="9509736" y="2194581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61FEE5C-DCF4-41A2-AC30-5175B9742E4A}"/>
                </a:ext>
              </a:extLst>
            </p:cNvPr>
            <p:cNvSpPr/>
            <p:nvPr/>
          </p:nvSpPr>
          <p:spPr>
            <a:xfrm>
              <a:off x="4937786" y="5852139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A534BF6-65AD-4126-9FC2-4A2AF8045F3A}"/>
                </a:ext>
              </a:extLst>
            </p:cNvPr>
            <p:cNvSpPr/>
            <p:nvPr/>
          </p:nvSpPr>
          <p:spPr>
            <a:xfrm>
              <a:off x="9052541" y="4023359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7422A9F-2513-4926-8BFD-DA4DD813278A}"/>
                </a:ext>
              </a:extLst>
            </p:cNvPr>
            <p:cNvSpPr/>
            <p:nvPr/>
          </p:nvSpPr>
          <p:spPr>
            <a:xfrm>
              <a:off x="5394979" y="4023361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BF99930-6824-47F6-BB74-FF2696484E96}"/>
                </a:ext>
              </a:extLst>
            </p:cNvPr>
            <p:cNvSpPr/>
            <p:nvPr/>
          </p:nvSpPr>
          <p:spPr>
            <a:xfrm>
              <a:off x="8138151" y="4937749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E22FF7F-6054-4FE0-9B6F-8BCCAAFC69FB}"/>
                </a:ext>
              </a:extLst>
            </p:cNvPr>
            <p:cNvSpPr/>
            <p:nvPr/>
          </p:nvSpPr>
          <p:spPr>
            <a:xfrm>
              <a:off x="6309371" y="3108971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B47AB1D-30AB-429E-9FC5-435A11B1CCB5}"/>
                </a:ext>
              </a:extLst>
            </p:cNvPr>
            <p:cNvSpPr/>
            <p:nvPr/>
          </p:nvSpPr>
          <p:spPr>
            <a:xfrm>
              <a:off x="8138149" y="2651776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71264F6-1799-409B-A654-68B03C0CD162}"/>
                </a:ext>
              </a:extLst>
            </p:cNvPr>
            <p:cNvSpPr/>
            <p:nvPr/>
          </p:nvSpPr>
          <p:spPr>
            <a:xfrm>
              <a:off x="6309371" y="5394944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95FC237-FB13-485C-9709-70B398D7A21B}"/>
                </a:ext>
              </a:extLst>
            </p:cNvPr>
            <p:cNvSpPr/>
            <p:nvPr/>
          </p:nvSpPr>
          <p:spPr>
            <a:xfrm>
              <a:off x="7223761" y="3566166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69F1D6F-513D-46D9-AF2C-21792C5EC5D7}"/>
                </a:ext>
              </a:extLst>
            </p:cNvPr>
            <p:cNvSpPr/>
            <p:nvPr/>
          </p:nvSpPr>
          <p:spPr>
            <a:xfrm>
              <a:off x="7223759" y="4480554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327B1C9-F122-4B8E-8A64-1EF3E7B3C0E8}"/>
                </a:ext>
              </a:extLst>
            </p:cNvPr>
            <p:cNvSpPr/>
            <p:nvPr/>
          </p:nvSpPr>
          <p:spPr>
            <a:xfrm>
              <a:off x="8138149" y="3108969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BFAA9A8-213D-4268-880C-E1D146E35AAF}"/>
                </a:ext>
              </a:extLst>
            </p:cNvPr>
            <p:cNvSpPr/>
            <p:nvPr/>
          </p:nvSpPr>
          <p:spPr>
            <a:xfrm>
              <a:off x="6309371" y="4937751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59498EB-46DF-468F-B4A8-3BEF8090B437}"/>
                </a:ext>
              </a:extLst>
            </p:cNvPr>
            <p:cNvSpPr/>
            <p:nvPr/>
          </p:nvSpPr>
          <p:spPr>
            <a:xfrm>
              <a:off x="8595346" y="3566164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B8ED3FB-7A6B-413D-8EF8-B8A5A72FE480}"/>
                </a:ext>
              </a:extLst>
            </p:cNvPr>
            <p:cNvSpPr/>
            <p:nvPr/>
          </p:nvSpPr>
          <p:spPr>
            <a:xfrm>
              <a:off x="5852174" y="4480556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2A2DA92-7406-4723-9287-D1561D8F56B8}"/>
                </a:ext>
              </a:extLst>
            </p:cNvPr>
            <p:cNvSpPr/>
            <p:nvPr/>
          </p:nvSpPr>
          <p:spPr>
            <a:xfrm>
              <a:off x="8595346" y="3108971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FE906FC-BB4F-4E1A-AADD-F9491A161EC5}"/>
                </a:ext>
              </a:extLst>
            </p:cNvPr>
            <p:cNvSpPr/>
            <p:nvPr/>
          </p:nvSpPr>
          <p:spPr>
            <a:xfrm>
              <a:off x="5852174" y="4937751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2C5A8F0-DCA8-48BA-904A-A17356386D13}"/>
                </a:ext>
              </a:extLst>
            </p:cNvPr>
            <p:cNvSpPr/>
            <p:nvPr/>
          </p:nvSpPr>
          <p:spPr>
            <a:xfrm>
              <a:off x="6309369" y="2651776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AFFF54D-ECCF-4118-BFE2-6880353ED716}"/>
                </a:ext>
              </a:extLst>
            </p:cNvPr>
            <p:cNvSpPr/>
            <p:nvPr/>
          </p:nvSpPr>
          <p:spPr>
            <a:xfrm>
              <a:off x="8138149" y="5394944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47D5FAE-A785-4F3B-8A75-E19FDF0FC7EF}"/>
                </a:ext>
              </a:extLst>
            </p:cNvPr>
            <p:cNvSpPr/>
            <p:nvPr/>
          </p:nvSpPr>
          <p:spPr>
            <a:xfrm>
              <a:off x="7680954" y="2194581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A53B0BC-FF82-4EBB-8CC5-A4A9393EF26E}"/>
                </a:ext>
              </a:extLst>
            </p:cNvPr>
            <p:cNvSpPr/>
            <p:nvPr/>
          </p:nvSpPr>
          <p:spPr>
            <a:xfrm>
              <a:off x="6766566" y="5852139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C4BADD1-71EC-4A55-ABBC-40AEEE33F160}"/>
                </a:ext>
              </a:extLst>
            </p:cNvPr>
            <p:cNvSpPr/>
            <p:nvPr/>
          </p:nvSpPr>
          <p:spPr>
            <a:xfrm>
              <a:off x="7223761" y="4023359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446FC82D-9F68-4E70-9654-19155C74B538}"/>
              </a:ext>
            </a:extLst>
          </p:cNvPr>
          <p:cNvGrpSpPr/>
          <p:nvPr/>
        </p:nvGrpSpPr>
        <p:grpSpPr>
          <a:xfrm>
            <a:off x="80" y="1828825"/>
            <a:ext cx="4572000" cy="4572000"/>
            <a:chOff x="80" y="1828825"/>
            <a:chExt cx="4572000" cy="45720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B2F542E-25AB-48E6-9437-FB4837F40DA9}"/>
                </a:ext>
              </a:extLst>
            </p:cNvPr>
            <p:cNvSpPr/>
            <p:nvPr/>
          </p:nvSpPr>
          <p:spPr>
            <a:xfrm>
              <a:off x="80" y="1828825"/>
              <a:ext cx="4572000" cy="45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77A92B5D-4077-471E-B68C-0055495F85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470" y="3657605"/>
              <a:ext cx="914390" cy="13715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62CD5C6-25A4-4979-961A-D79B310441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470" y="3200409"/>
              <a:ext cx="2286000" cy="18288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98A1604-8D25-43BE-B747-D19F4F1AAD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470" y="4114800"/>
              <a:ext cx="914390" cy="9144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B776EA86-DD98-4B25-88E7-C242E9C082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470" y="5029190"/>
              <a:ext cx="1828800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1BB59FA-1B1B-4124-91E2-862F625C08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60" y="3200410"/>
              <a:ext cx="1371600" cy="4572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EE63B87-09D7-4816-B8C8-C534CABC9269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60" y="3657605"/>
              <a:ext cx="914400" cy="13716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836C935E-9A2B-47D9-BBF1-1AA9D081AA33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50" y="4114785"/>
              <a:ext cx="914400" cy="9144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9F11242E-3086-4612-8951-FC431191A08D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60" y="3657605"/>
              <a:ext cx="0" cy="4572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C2EA254A-D0C3-46D7-AAA4-6FBB963504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60" y="3200410"/>
              <a:ext cx="1371600" cy="9144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8AF0D5CD-3C55-41F2-B3D6-AC092162FB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3235" y="3200410"/>
              <a:ext cx="457200" cy="18288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3CE1B051-6EFA-461C-A1C0-F0E99B677092}"/>
                </a:ext>
              </a:extLst>
            </p:cNvPr>
            <p:cNvGrpSpPr/>
            <p:nvPr/>
          </p:nvGrpSpPr>
          <p:grpSpPr>
            <a:xfrm>
              <a:off x="640153" y="3017532"/>
              <a:ext cx="2834142" cy="2194540"/>
              <a:chOff x="640153" y="3017532"/>
              <a:chExt cx="2834142" cy="2194540"/>
            </a:xfrm>
          </p:grpSpPr>
          <p:pic>
            <p:nvPicPr>
              <p:cNvPr id="129" name="Picture 128">
                <a:extLst>
                  <a:ext uri="{FF2B5EF4-FFF2-40B4-BE49-F238E27FC236}">
                    <a16:creationId xmlns:a16="http://schemas.microsoft.com/office/drawing/2014/main" id="{D325D3FE-04EB-4F9E-9896-A9F0B0EE4B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153" y="4846308"/>
                <a:ext cx="548167" cy="365760"/>
              </a:xfrm>
              <a:prstGeom prst="rect">
                <a:avLst/>
              </a:prstGeom>
            </p:spPr>
          </p:pic>
          <p:pic>
            <p:nvPicPr>
              <p:cNvPr id="130" name="Picture 129">
                <a:extLst>
                  <a:ext uri="{FF2B5EF4-FFF2-40B4-BE49-F238E27FC236}">
                    <a16:creationId xmlns:a16="http://schemas.microsoft.com/office/drawing/2014/main" id="{1412F878-6C4E-4A50-BD11-6ADF679FB9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9400" y="4846312"/>
                <a:ext cx="548167" cy="365760"/>
              </a:xfrm>
              <a:prstGeom prst="rect">
                <a:avLst/>
              </a:prstGeom>
            </p:spPr>
          </p:pic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DE992C91-74C8-4732-8469-6508B2C711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4543" y="3474727"/>
                <a:ext cx="548167" cy="365760"/>
              </a:xfrm>
              <a:prstGeom prst="rect">
                <a:avLst/>
              </a:prstGeom>
            </p:spPr>
          </p:pic>
          <p:pic>
            <p:nvPicPr>
              <p:cNvPr id="132" name="Picture 131">
                <a:extLst>
                  <a:ext uri="{FF2B5EF4-FFF2-40B4-BE49-F238E27FC236}">
                    <a16:creationId xmlns:a16="http://schemas.microsoft.com/office/drawing/2014/main" id="{228B8E53-3A6F-4A4C-B4C2-76C9E7BD71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6128" y="3017532"/>
                <a:ext cx="548167" cy="365760"/>
              </a:xfrm>
              <a:prstGeom prst="rect">
                <a:avLst/>
              </a:prstGeom>
            </p:spPr>
          </p:pic>
          <p:pic>
            <p:nvPicPr>
              <p:cNvPr id="133" name="Picture 132">
                <a:extLst>
                  <a:ext uri="{FF2B5EF4-FFF2-40B4-BE49-F238E27FC236}">
                    <a16:creationId xmlns:a16="http://schemas.microsoft.com/office/drawing/2014/main" id="{87850DED-8479-46EB-9940-64770A3A8C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5010" y="3931922"/>
                <a:ext cx="548167" cy="365760"/>
              </a:xfrm>
              <a:prstGeom prst="rect">
                <a:avLst/>
              </a:prstGeom>
            </p:spPr>
          </p:pic>
        </p:grp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FFB12C6B-29BC-4CA6-B034-7E9EA0DBAC18}"/>
              </a:ext>
            </a:extLst>
          </p:cNvPr>
          <p:cNvGrpSpPr/>
          <p:nvPr/>
        </p:nvGrpSpPr>
        <p:grpSpPr>
          <a:xfrm>
            <a:off x="4937786" y="2194581"/>
            <a:ext cx="4754830" cy="3840438"/>
            <a:chOff x="4937786" y="2194581"/>
            <a:chExt cx="4754830" cy="3840438"/>
          </a:xfrm>
          <a:solidFill>
            <a:srgbClr val="FFFF00"/>
          </a:solidFill>
        </p:grpSpPr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3A14DFA4-DE00-48D6-9986-70AF754419A4}"/>
                </a:ext>
              </a:extLst>
            </p:cNvPr>
            <p:cNvSpPr/>
            <p:nvPr/>
          </p:nvSpPr>
          <p:spPr>
            <a:xfrm>
              <a:off x="9509736" y="2194581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2A5ADD03-EAF2-4591-800F-2910D8AC9DD1}"/>
                </a:ext>
              </a:extLst>
            </p:cNvPr>
            <p:cNvSpPr/>
            <p:nvPr/>
          </p:nvSpPr>
          <p:spPr>
            <a:xfrm>
              <a:off x="4937786" y="5852139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DE78AFBC-17AB-474F-A70D-CF15ECBDA3F6}"/>
                </a:ext>
              </a:extLst>
            </p:cNvPr>
            <p:cNvSpPr/>
            <p:nvPr/>
          </p:nvSpPr>
          <p:spPr>
            <a:xfrm>
              <a:off x="9052541" y="4023359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61734C93-6451-4D40-848D-218005D709B9}"/>
                </a:ext>
              </a:extLst>
            </p:cNvPr>
            <p:cNvSpPr/>
            <p:nvPr/>
          </p:nvSpPr>
          <p:spPr>
            <a:xfrm>
              <a:off x="5394979" y="4023361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CD2D84E9-DD07-4820-94FD-161531CCB869}"/>
                </a:ext>
              </a:extLst>
            </p:cNvPr>
            <p:cNvSpPr/>
            <p:nvPr/>
          </p:nvSpPr>
          <p:spPr>
            <a:xfrm>
              <a:off x="8138151" y="4937749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58194BFE-1FBD-457A-BA87-EE2F5AD8FB69}"/>
                </a:ext>
              </a:extLst>
            </p:cNvPr>
            <p:cNvSpPr/>
            <p:nvPr/>
          </p:nvSpPr>
          <p:spPr>
            <a:xfrm>
              <a:off x="6309371" y="3108971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A7B70ED6-1B67-48DD-BBEF-A141FC44CCCE}"/>
                </a:ext>
              </a:extLst>
            </p:cNvPr>
            <p:cNvSpPr/>
            <p:nvPr/>
          </p:nvSpPr>
          <p:spPr>
            <a:xfrm>
              <a:off x="8138149" y="2651776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22318201-49EE-46C1-A739-C49DC6524D9D}"/>
                </a:ext>
              </a:extLst>
            </p:cNvPr>
            <p:cNvSpPr/>
            <p:nvPr/>
          </p:nvSpPr>
          <p:spPr>
            <a:xfrm>
              <a:off x="6309371" y="5394944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BAD94A90-8DF6-4B20-ABCD-6C580720A948}"/>
                </a:ext>
              </a:extLst>
            </p:cNvPr>
            <p:cNvSpPr/>
            <p:nvPr/>
          </p:nvSpPr>
          <p:spPr>
            <a:xfrm>
              <a:off x="7223761" y="3566166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454321D0-D4A9-4DBF-AD90-9FF79728E129}"/>
                </a:ext>
              </a:extLst>
            </p:cNvPr>
            <p:cNvSpPr/>
            <p:nvPr/>
          </p:nvSpPr>
          <p:spPr>
            <a:xfrm>
              <a:off x="7223759" y="4480554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597BAB60-9DCF-47A5-AC26-C3A4205FDCB5}"/>
                </a:ext>
              </a:extLst>
            </p:cNvPr>
            <p:cNvSpPr/>
            <p:nvPr/>
          </p:nvSpPr>
          <p:spPr>
            <a:xfrm>
              <a:off x="8138149" y="3108969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B5EDD2A5-F924-4E23-86ED-53AA006A48C7}"/>
                </a:ext>
              </a:extLst>
            </p:cNvPr>
            <p:cNvSpPr/>
            <p:nvPr/>
          </p:nvSpPr>
          <p:spPr>
            <a:xfrm>
              <a:off x="6309371" y="4937751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098A1B27-74DF-44B5-A7C3-97AAFBBB6E92}"/>
                </a:ext>
              </a:extLst>
            </p:cNvPr>
            <p:cNvSpPr/>
            <p:nvPr/>
          </p:nvSpPr>
          <p:spPr>
            <a:xfrm>
              <a:off x="8595346" y="3566164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0D0A90B2-E4DB-44D2-A292-7460C8544A54}"/>
                </a:ext>
              </a:extLst>
            </p:cNvPr>
            <p:cNvSpPr/>
            <p:nvPr/>
          </p:nvSpPr>
          <p:spPr>
            <a:xfrm>
              <a:off x="5852174" y="4480556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706DF303-B87F-431F-9A93-64985EC3DCB6}"/>
                </a:ext>
              </a:extLst>
            </p:cNvPr>
            <p:cNvSpPr/>
            <p:nvPr/>
          </p:nvSpPr>
          <p:spPr>
            <a:xfrm>
              <a:off x="8595346" y="3108971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F3CA2C89-DD19-4B2B-B6C1-DA3A725FA475}"/>
                </a:ext>
              </a:extLst>
            </p:cNvPr>
            <p:cNvSpPr/>
            <p:nvPr/>
          </p:nvSpPr>
          <p:spPr>
            <a:xfrm>
              <a:off x="5852174" y="4937751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256AAE2E-9D2B-4DCC-B7ED-3555F7414B7A}"/>
                </a:ext>
              </a:extLst>
            </p:cNvPr>
            <p:cNvSpPr/>
            <p:nvPr/>
          </p:nvSpPr>
          <p:spPr>
            <a:xfrm>
              <a:off x="6309369" y="2651776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0E09F81A-7ED8-4A1B-9712-BB666965CA37}"/>
                </a:ext>
              </a:extLst>
            </p:cNvPr>
            <p:cNvSpPr/>
            <p:nvPr/>
          </p:nvSpPr>
          <p:spPr>
            <a:xfrm>
              <a:off x="8138149" y="5394944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BB8FD659-C816-418E-8F18-CC09C2275AA0}"/>
                </a:ext>
              </a:extLst>
            </p:cNvPr>
            <p:cNvSpPr/>
            <p:nvPr/>
          </p:nvSpPr>
          <p:spPr>
            <a:xfrm>
              <a:off x="7680954" y="2194581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0D863D6C-ED5D-4236-97AC-852332B1593D}"/>
                </a:ext>
              </a:extLst>
            </p:cNvPr>
            <p:cNvSpPr/>
            <p:nvPr/>
          </p:nvSpPr>
          <p:spPr>
            <a:xfrm>
              <a:off x="6766566" y="5852139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298D8A59-74DC-461E-8F19-CF29879B594A}"/>
                </a:ext>
              </a:extLst>
            </p:cNvPr>
            <p:cNvSpPr/>
            <p:nvPr/>
          </p:nvSpPr>
          <p:spPr>
            <a:xfrm>
              <a:off x="7223761" y="4023359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5F0DBE1E-DC75-425B-AB0B-5C639B4BD85A}"/>
              </a:ext>
            </a:extLst>
          </p:cNvPr>
          <p:cNvGrpSpPr/>
          <p:nvPr/>
        </p:nvGrpSpPr>
        <p:grpSpPr>
          <a:xfrm>
            <a:off x="80" y="1828825"/>
            <a:ext cx="4572000" cy="4572000"/>
            <a:chOff x="80" y="1828825"/>
            <a:chExt cx="4572000" cy="4572000"/>
          </a:xfrm>
        </p:grpSpPr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3610DB11-A135-4EE8-9481-C105618663DE}"/>
                </a:ext>
              </a:extLst>
            </p:cNvPr>
            <p:cNvSpPr/>
            <p:nvPr/>
          </p:nvSpPr>
          <p:spPr>
            <a:xfrm>
              <a:off x="80" y="1828825"/>
              <a:ext cx="4572000" cy="45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78DF6924-E02F-4925-B3A5-1301380A83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470" y="3657605"/>
              <a:ext cx="914390" cy="13715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99E0AA62-5131-402E-B9BF-F6DF3AE482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470" y="3200409"/>
              <a:ext cx="2286000" cy="18288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089784B7-7946-4B7C-8278-5F579E4D40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470" y="4114800"/>
              <a:ext cx="914390" cy="9144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9827F2F1-A832-4400-A5A4-CA684C000B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470" y="5029190"/>
              <a:ext cx="1828800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F0D638AF-8640-4A2E-BEB5-9284F783B2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60" y="3200410"/>
              <a:ext cx="1371600" cy="4572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7FFE5E8F-C62E-4103-9ABD-16D202CCD67C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60" y="3657605"/>
              <a:ext cx="914400" cy="13716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A661DFE3-2C3B-42AC-AB67-D13AAE97BEA7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50" y="4114785"/>
              <a:ext cx="914400" cy="9144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69F6C82F-C9A6-4D05-986A-0137952EFFE9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60" y="3657605"/>
              <a:ext cx="0" cy="4572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284B4112-0DDC-4CD1-83AD-B691538613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60" y="3200410"/>
              <a:ext cx="1371600" cy="9144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545570B1-FF88-40C1-92E4-FA47AED95A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3235" y="3200410"/>
              <a:ext cx="457200" cy="18288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604F42CD-B833-4625-A8EA-D4A326D1CF56}"/>
                </a:ext>
              </a:extLst>
            </p:cNvPr>
            <p:cNvGrpSpPr/>
            <p:nvPr/>
          </p:nvGrpSpPr>
          <p:grpSpPr>
            <a:xfrm>
              <a:off x="640153" y="3017532"/>
              <a:ext cx="2834142" cy="2194540"/>
              <a:chOff x="640153" y="3017532"/>
              <a:chExt cx="2834142" cy="2194540"/>
            </a:xfrm>
          </p:grpSpPr>
          <p:pic>
            <p:nvPicPr>
              <p:cNvPr id="268" name="Picture 267">
                <a:extLst>
                  <a:ext uri="{FF2B5EF4-FFF2-40B4-BE49-F238E27FC236}">
                    <a16:creationId xmlns:a16="http://schemas.microsoft.com/office/drawing/2014/main" id="{C02F62EF-D395-4399-BB02-4861FEDA32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153" y="4846308"/>
                <a:ext cx="548167" cy="365760"/>
              </a:xfrm>
              <a:prstGeom prst="rect">
                <a:avLst/>
              </a:prstGeom>
            </p:spPr>
          </p:pic>
          <p:pic>
            <p:nvPicPr>
              <p:cNvPr id="269" name="Picture 268">
                <a:extLst>
                  <a:ext uri="{FF2B5EF4-FFF2-40B4-BE49-F238E27FC236}">
                    <a16:creationId xmlns:a16="http://schemas.microsoft.com/office/drawing/2014/main" id="{01A29839-70D2-44DB-B2DA-5C0E38630E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9400" y="4846312"/>
                <a:ext cx="548167" cy="365760"/>
              </a:xfrm>
              <a:prstGeom prst="rect">
                <a:avLst/>
              </a:prstGeom>
            </p:spPr>
          </p:pic>
          <p:pic>
            <p:nvPicPr>
              <p:cNvPr id="270" name="Picture 269">
                <a:extLst>
                  <a:ext uri="{FF2B5EF4-FFF2-40B4-BE49-F238E27FC236}">
                    <a16:creationId xmlns:a16="http://schemas.microsoft.com/office/drawing/2014/main" id="{0B3F77EB-890D-4D47-9910-6B14ABFBB7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4543" y="3474727"/>
                <a:ext cx="548167" cy="365760"/>
              </a:xfrm>
              <a:prstGeom prst="rect">
                <a:avLst/>
              </a:prstGeom>
            </p:spPr>
          </p:pic>
          <p:pic>
            <p:nvPicPr>
              <p:cNvPr id="271" name="Picture 270">
                <a:extLst>
                  <a:ext uri="{FF2B5EF4-FFF2-40B4-BE49-F238E27FC236}">
                    <a16:creationId xmlns:a16="http://schemas.microsoft.com/office/drawing/2014/main" id="{6C2DCC0C-C5FD-443F-B3D9-CA095AA613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6128" y="3017532"/>
                <a:ext cx="548167" cy="365760"/>
              </a:xfrm>
              <a:prstGeom prst="rect">
                <a:avLst/>
              </a:prstGeom>
            </p:spPr>
          </p:pic>
          <p:pic>
            <p:nvPicPr>
              <p:cNvPr id="272" name="Picture 271">
                <a:extLst>
                  <a:ext uri="{FF2B5EF4-FFF2-40B4-BE49-F238E27FC236}">
                    <a16:creationId xmlns:a16="http://schemas.microsoft.com/office/drawing/2014/main" id="{2DFE6749-5539-4DB3-B208-88A6B347FE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5010" y="3931922"/>
                <a:ext cx="548167" cy="365760"/>
              </a:xfrm>
              <a:prstGeom prst="rect">
                <a:avLst/>
              </a:prstGeom>
            </p:spPr>
          </p:pic>
        </p:grpSp>
      </p:grp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B7450372-2D68-4B0F-BA05-8EFC62D1887A}"/>
              </a:ext>
            </a:extLst>
          </p:cNvPr>
          <p:cNvGrpSpPr/>
          <p:nvPr/>
        </p:nvGrpSpPr>
        <p:grpSpPr>
          <a:xfrm rot="300000">
            <a:off x="4937786" y="2194581"/>
            <a:ext cx="4754830" cy="3840438"/>
            <a:chOff x="4937786" y="2194581"/>
            <a:chExt cx="4754830" cy="3840438"/>
          </a:xfrm>
          <a:solidFill>
            <a:srgbClr val="FFFF00"/>
          </a:solidFill>
        </p:grpSpPr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8A9A21EA-3B98-4744-91BB-BAAC30A86AEF}"/>
                </a:ext>
              </a:extLst>
            </p:cNvPr>
            <p:cNvSpPr/>
            <p:nvPr/>
          </p:nvSpPr>
          <p:spPr>
            <a:xfrm>
              <a:off x="9509736" y="2194581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58CBED6A-2ED9-46AC-B566-256991297E96}"/>
                </a:ext>
              </a:extLst>
            </p:cNvPr>
            <p:cNvSpPr/>
            <p:nvPr/>
          </p:nvSpPr>
          <p:spPr>
            <a:xfrm>
              <a:off x="4937786" y="5852139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B4159F04-B8C8-4C20-8CC3-BED1CA0F7D98}"/>
                </a:ext>
              </a:extLst>
            </p:cNvPr>
            <p:cNvSpPr/>
            <p:nvPr/>
          </p:nvSpPr>
          <p:spPr>
            <a:xfrm>
              <a:off x="9052541" y="4023359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7DFE94C0-00F6-40CD-AE2E-9C52AB6952F2}"/>
                </a:ext>
              </a:extLst>
            </p:cNvPr>
            <p:cNvSpPr/>
            <p:nvPr/>
          </p:nvSpPr>
          <p:spPr>
            <a:xfrm>
              <a:off x="5394979" y="4023361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3209E4C7-CF37-4BB7-A3FE-85A4AE3F65BE}"/>
                </a:ext>
              </a:extLst>
            </p:cNvPr>
            <p:cNvSpPr/>
            <p:nvPr/>
          </p:nvSpPr>
          <p:spPr>
            <a:xfrm>
              <a:off x="8138151" y="4937749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4285A55A-C980-4970-A0BD-C313A3BAD0F7}"/>
                </a:ext>
              </a:extLst>
            </p:cNvPr>
            <p:cNvSpPr/>
            <p:nvPr/>
          </p:nvSpPr>
          <p:spPr>
            <a:xfrm>
              <a:off x="6309371" y="3108971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EA140D25-BE3F-4DEA-BE41-3929D6449863}"/>
                </a:ext>
              </a:extLst>
            </p:cNvPr>
            <p:cNvSpPr/>
            <p:nvPr/>
          </p:nvSpPr>
          <p:spPr>
            <a:xfrm>
              <a:off x="8138149" y="2651776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1B264B8D-0D9F-4EF9-8730-A08CA3EA57D6}"/>
                </a:ext>
              </a:extLst>
            </p:cNvPr>
            <p:cNvSpPr/>
            <p:nvPr/>
          </p:nvSpPr>
          <p:spPr>
            <a:xfrm>
              <a:off x="6309371" y="5394944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9294F9C8-C7B1-4F2A-BD63-E8F3E303F934}"/>
                </a:ext>
              </a:extLst>
            </p:cNvPr>
            <p:cNvSpPr/>
            <p:nvPr/>
          </p:nvSpPr>
          <p:spPr>
            <a:xfrm>
              <a:off x="7223761" y="3566166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4961A1C6-1EAA-4E8F-B80D-13DD517E8C14}"/>
                </a:ext>
              </a:extLst>
            </p:cNvPr>
            <p:cNvSpPr/>
            <p:nvPr/>
          </p:nvSpPr>
          <p:spPr>
            <a:xfrm>
              <a:off x="7223759" y="4480554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A28BAF4A-6541-43EE-9F34-F52D8715A6AC}"/>
                </a:ext>
              </a:extLst>
            </p:cNvPr>
            <p:cNvSpPr/>
            <p:nvPr/>
          </p:nvSpPr>
          <p:spPr>
            <a:xfrm>
              <a:off x="8138149" y="3108969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30896B13-F45E-4052-953C-08A83381F4C9}"/>
                </a:ext>
              </a:extLst>
            </p:cNvPr>
            <p:cNvSpPr/>
            <p:nvPr/>
          </p:nvSpPr>
          <p:spPr>
            <a:xfrm>
              <a:off x="6309371" y="4937751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D5881F7B-9BB6-4DDB-A59D-9A7646623B95}"/>
                </a:ext>
              </a:extLst>
            </p:cNvPr>
            <p:cNvSpPr/>
            <p:nvPr/>
          </p:nvSpPr>
          <p:spPr>
            <a:xfrm>
              <a:off x="8595346" y="3566164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4455DCE4-C8D4-4F0C-8C43-D4491B8E5AE0}"/>
                </a:ext>
              </a:extLst>
            </p:cNvPr>
            <p:cNvSpPr/>
            <p:nvPr/>
          </p:nvSpPr>
          <p:spPr>
            <a:xfrm>
              <a:off x="5852174" y="4480556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33A200CF-29A2-4F45-8EEC-8D33A97E8F7C}"/>
                </a:ext>
              </a:extLst>
            </p:cNvPr>
            <p:cNvSpPr/>
            <p:nvPr/>
          </p:nvSpPr>
          <p:spPr>
            <a:xfrm>
              <a:off x="8595346" y="3108971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527FFE22-76B5-4CE7-B2FF-389002D7C691}"/>
                </a:ext>
              </a:extLst>
            </p:cNvPr>
            <p:cNvSpPr/>
            <p:nvPr/>
          </p:nvSpPr>
          <p:spPr>
            <a:xfrm>
              <a:off x="5852174" y="4937751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436E1FFC-8BAF-4B8E-9D76-C8691CF1A0AF}"/>
                </a:ext>
              </a:extLst>
            </p:cNvPr>
            <p:cNvSpPr/>
            <p:nvPr/>
          </p:nvSpPr>
          <p:spPr>
            <a:xfrm>
              <a:off x="6309369" y="2651776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AEE7C441-09A9-4D50-A337-0F584D717E81}"/>
                </a:ext>
              </a:extLst>
            </p:cNvPr>
            <p:cNvSpPr/>
            <p:nvPr/>
          </p:nvSpPr>
          <p:spPr>
            <a:xfrm>
              <a:off x="8138149" y="5394944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753C5772-CFE5-450E-A658-53BEA3B480D9}"/>
                </a:ext>
              </a:extLst>
            </p:cNvPr>
            <p:cNvSpPr/>
            <p:nvPr/>
          </p:nvSpPr>
          <p:spPr>
            <a:xfrm>
              <a:off x="7680954" y="2194581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F8BE0B8B-347E-48A3-965A-F26AC4508DE2}"/>
                </a:ext>
              </a:extLst>
            </p:cNvPr>
            <p:cNvSpPr/>
            <p:nvPr/>
          </p:nvSpPr>
          <p:spPr>
            <a:xfrm>
              <a:off x="6766566" y="5852139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5A5EC745-1AC6-40E4-97D2-80312E1FA3D1}"/>
                </a:ext>
              </a:extLst>
            </p:cNvPr>
            <p:cNvSpPr/>
            <p:nvPr/>
          </p:nvSpPr>
          <p:spPr>
            <a:xfrm>
              <a:off x="7223761" y="4023359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5" name="Group 294">
            <a:extLst>
              <a:ext uri="{FF2B5EF4-FFF2-40B4-BE49-F238E27FC236}">
                <a16:creationId xmlns:a16="http://schemas.microsoft.com/office/drawing/2014/main" id="{8F43B50B-076B-4858-B507-CF887020E67C}"/>
              </a:ext>
            </a:extLst>
          </p:cNvPr>
          <p:cNvGrpSpPr/>
          <p:nvPr/>
        </p:nvGrpSpPr>
        <p:grpSpPr>
          <a:xfrm rot="300000">
            <a:off x="80" y="1828825"/>
            <a:ext cx="4572000" cy="4572000"/>
            <a:chOff x="80" y="1828825"/>
            <a:chExt cx="4572000" cy="4572000"/>
          </a:xfrm>
        </p:grpSpPr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CBE53880-D56B-4C5F-BD51-681692A28BE0}"/>
                </a:ext>
              </a:extLst>
            </p:cNvPr>
            <p:cNvSpPr/>
            <p:nvPr/>
          </p:nvSpPr>
          <p:spPr>
            <a:xfrm>
              <a:off x="80" y="1828825"/>
              <a:ext cx="4572000" cy="45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50766808-C62E-408C-8E79-45E86B59BB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470" y="3657605"/>
              <a:ext cx="914390" cy="13715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F55CCEC7-DC63-421F-BF70-11B6C92226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470" y="3200409"/>
              <a:ext cx="2286000" cy="18288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0C4AA6C8-01D0-409C-AF41-EE25B2AED7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470" y="4114800"/>
              <a:ext cx="914390" cy="9144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D81A1297-018F-4FC9-B7B4-D1C6309A9D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470" y="5029190"/>
              <a:ext cx="1828800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>
              <a:extLst>
                <a:ext uri="{FF2B5EF4-FFF2-40B4-BE49-F238E27FC236}">
                  <a16:creationId xmlns:a16="http://schemas.microsoft.com/office/drawing/2014/main" id="{2E5F6B2A-0E08-4A6F-8583-59D0DCAA79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60" y="3200410"/>
              <a:ext cx="1371600" cy="4572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>
              <a:extLst>
                <a:ext uri="{FF2B5EF4-FFF2-40B4-BE49-F238E27FC236}">
                  <a16:creationId xmlns:a16="http://schemas.microsoft.com/office/drawing/2014/main" id="{B55F8CC2-4ADE-481D-8062-667938704F41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60" y="3657605"/>
              <a:ext cx="914400" cy="13716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>
              <a:extLst>
                <a:ext uri="{FF2B5EF4-FFF2-40B4-BE49-F238E27FC236}">
                  <a16:creationId xmlns:a16="http://schemas.microsoft.com/office/drawing/2014/main" id="{D22FCE91-D648-46FC-8C5C-D8707633A004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50" y="4114785"/>
              <a:ext cx="914400" cy="9144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41C53805-685B-4069-A1A8-BAB17BB0DDAF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60" y="3657605"/>
              <a:ext cx="0" cy="4572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>
              <a:extLst>
                <a:ext uri="{FF2B5EF4-FFF2-40B4-BE49-F238E27FC236}">
                  <a16:creationId xmlns:a16="http://schemas.microsoft.com/office/drawing/2014/main" id="{1D827D30-4FC2-407A-97C9-DEF3DD6385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60" y="3200410"/>
              <a:ext cx="1371600" cy="9144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C3858543-8BAA-42DE-AA67-94598C657E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3235" y="3200410"/>
              <a:ext cx="457200" cy="18288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7" name="Group 306">
              <a:extLst>
                <a:ext uri="{FF2B5EF4-FFF2-40B4-BE49-F238E27FC236}">
                  <a16:creationId xmlns:a16="http://schemas.microsoft.com/office/drawing/2014/main" id="{A164A04B-D136-4B28-B094-F08F05D34860}"/>
                </a:ext>
              </a:extLst>
            </p:cNvPr>
            <p:cNvGrpSpPr/>
            <p:nvPr/>
          </p:nvGrpSpPr>
          <p:grpSpPr>
            <a:xfrm>
              <a:off x="640153" y="3017532"/>
              <a:ext cx="2834142" cy="2194540"/>
              <a:chOff x="640153" y="3017532"/>
              <a:chExt cx="2834142" cy="2194540"/>
            </a:xfrm>
          </p:grpSpPr>
          <p:pic>
            <p:nvPicPr>
              <p:cNvPr id="308" name="Picture 307">
                <a:extLst>
                  <a:ext uri="{FF2B5EF4-FFF2-40B4-BE49-F238E27FC236}">
                    <a16:creationId xmlns:a16="http://schemas.microsoft.com/office/drawing/2014/main" id="{C40BEFDC-5F99-4D2B-9B28-7B5FF5E9F5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153" y="4846308"/>
                <a:ext cx="548167" cy="365760"/>
              </a:xfrm>
              <a:prstGeom prst="rect">
                <a:avLst/>
              </a:prstGeom>
            </p:spPr>
          </p:pic>
          <p:pic>
            <p:nvPicPr>
              <p:cNvPr id="309" name="Picture 308">
                <a:extLst>
                  <a:ext uri="{FF2B5EF4-FFF2-40B4-BE49-F238E27FC236}">
                    <a16:creationId xmlns:a16="http://schemas.microsoft.com/office/drawing/2014/main" id="{E0EBBB98-CE33-4F9B-8783-985D79B2B0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9400" y="4846312"/>
                <a:ext cx="548167" cy="365760"/>
              </a:xfrm>
              <a:prstGeom prst="rect">
                <a:avLst/>
              </a:prstGeom>
            </p:spPr>
          </p:pic>
          <p:pic>
            <p:nvPicPr>
              <p:cNvPr id="310" name="Picture 309">
                <a:extLst>
                  <a:ext uri="{FF2B5EF4-FFF2-40B4-BE49-F238E27FC236}">
                    <a16:creationId xmlns:a16="http://schemas.microsoft.com/office/drawing/2014/main" id="{F6B583D1-DAF1-4C63-B3F5-F1A80CCE15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4543" y="3474727"/>
                <a:ext cx="548167" cy="365760"/>
              </a:xfrm>
              <a:prstGeom prst="rect">
                <a:avLst/>
              </a:prstGeom>
            </p:spPr>
          </p:pic>
          <p:pic>
            <p:nvPicPr>
              <p:cNvPr id="311" name="Picture 310">
                <a:extLst>
                  <a:ext uri="{FF2B5EF4-FFF2-40B4-BE49-F238E27FC236}">
                    <a16:creationId xmlns:a16="http://schemas.microsoft.com/office/drawing/2014/main" id="{976810FD-4FEC-482B-8488-F9A90EF96A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6128" y="3017532"/>
                <a:ext cx="548167" cy="365760"/>
              </a:xfrm>
              <a:prstGeom prst="rect">
                <a:avLst/>
              </a:prstGeom>
            </p:spPr>
          </p:pic>
          <p:pic>
            <p:nvPicPr>
              <p:cNvPr id="312" name="Picture 311">
                <a:extLst>
                  <a:ext uri="{FF2B5EF4-FFF2-40B4-BE49-F238E27FC236}">
                    <a16:creationId xmlns:a16="http://schemas.microsoft.com/office/drawing/2014/main" id="{D66A4959-D41C-4315-A171-330FDD0B32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5010" y="3931922"/>
                <a:ext cx="548167" cy="365760"/>
              </a:xfrm>
              <a:prstGeom prst="rect">
                <a:avLst/>
              </a:prstGeom>
            </p:spPr>
          </p:pic>
        </p:grpSp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E6E331B0-C128-4FA4-BFDE-25C469883223}"/>
              </a:ext>
            </a:extLst>
          </p:cNvPr>
          <p:cNvGrpSpPr/>
          <p:nvPr/>
        </p:nvGrpSpPr>
        <p:grpSpPr>
          <a:xfrm rot="600000">
            <a:off x="4937786" y="2194581"/>
            <a:ext cx="4754830" cy="3840438"/>
            <a:chOff x="4937786" y="2194581"/>
            <a:chExt cx="4754830" cy="3840438"/>
          </a:xfrm>
          <a:solidFill>
            <a:srgbClr val="FFFF00"/>
          </a:solidFill>
        </p:grpSpPr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298B53D6-3C8A-4C82-B174-C2933054717F}"/>
                </a:ext>
              </a:extLst>
            </p:cNvPr>
            <p:cNvSpPr/>
            <p:nvPr/>
          </p:nvSpPr>
          <p:spPr>
            <a:xfrm>
              <a:off x="9509736" y="2194581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A484EE88-3C0A-42E9-9D77-0CDE5CAA6E8D}"/>
                </a:ext>
              </a:extLst>
            </p:cNvPr>
            <p:cNvSpPr/>
            <p:nvPr/>
          </p:nvSpPr>
          <p:spPr>
            <a:xfrm>
              <a:off x="4937786" y="5852139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26E209F2-0C1E-4B33-B734-D521F0B93272}"/>
                </a:ext>
              </a:extLst>
            </p:cNvPr>
            <p:cNvSpPr/>
            <p:nvPr/>
          </p:nvSpPr>
          <p:spPr>
            <a:xfrm>
              <a:off x="9052541" y="4023359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910AA98F-9E7F-45F0-A3A9-0BCD96F7B47B}"/>
                </a:ext>
              </a:extLst>
            </p:cNvPr>
            <p:cNvSpPr/>
            <p:nvPr/>
          </p:nvSpPr>
          <p:spPr>
            <a:xfrm>
              <a:off x="5394979" y="4023361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7CF33A35-E801-47B9-AF67-EF234A037E8E}"/>
                </a:ext>
              </a:extLst>
            </p:cNvPr>
            <p:cNvSpPr/>
            <p:nvPr/>
          </p:nvSpPr>
          <p:spPr>
            <a:xfrm>
              <a:off x="8138151" y="4937749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E4EACE28-388F-47C2-AE9D-1DCC6777DB8D}"/>
                </a:ext>
              </a:extLst>
            </p:cNvPr>
            <p:cNvSpPr/>
            <p:nvPr/>
          </p:nvSpPr>
          <p:spPr>
            <a:xfrm>
              <a:off x="6309371" y="3108971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B75BCBBB-3864-47AD-8C67-0E483CA50E0D}"/>
                </a:ext>
              </a:extLst>
            </p:cNvPr>
            <p:cNvSpPr/>
            <p:nvPr/>
          </p:nvSpPr>
          <p:spPr>
            <a:xfrm>
              <a:off x="8138149" y="2651776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31C1A646-BE73-4D7A-B158-68B38B826B4A}"/>
                </a:ext>
              </a:extLst>
            </p:cNvPr>
            <p:cNvSpPr/>
            <p:nvPr/>
          </p:nvSpPr>
          <p:spPr>
            <a:xfrm>
              <a:off x="6309371" y="5394944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4E84CC1E-CA58-4AA5-873B-DFAFD53A1E95}"/>
                </a:ext>
              </a:extLst>
            </p:cNvPr>
            <p:cNvSpPr/>
            <p:nvPr/>
          </p:nvSpPr>
          <p:spPr>
            <a:xfrm>
              <a:off x="7223761" y="3566166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69571F47-6154-418F-85B8-11FE059F59E3}"/>
                </a:ext>
              </a:extLst>
            </p:cNvPr>
            <p:cNvSpPr/>
            <p:nvPr/>
          </p:nvSpPr>
          <p:spPr>
            <a:xfrm>
              <a:off x="7223759" y="4480554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59EF8209-9479-49C5-90EC-D72C3E47712E}"/>
                </a:ext>
              </a:extLst>
            </p:cNvPr>
            <p:cNvSpPr/>
            <p:nvPr/>
          </p:nvSpPr>
          <p:spPr>
            <a:xfrm>
              <a:off x="8138149" y="3108969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5E43545C-FB0E-4B13-80D6-1AC4571D1DCC}"/>
                </a:ext>
              </a:extLst>
            </p:cNvPr>
            <p:cNvSpPr/>
            <p:nvPr/>
          </p:nvSpPr>
          <p:spPr>
            <a:xfrm>
              <a:off x="6309371" y="4937751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039AD108-B432-492D-8B43-68FA68203E34}"/>
                </a:ext>
              </a:extLst>
            </p:cNvPr>
            <p:cNvSpPr/>
            <p:nvPr/>
          </p:nvSpPr>
          <p:spPr>
            <a:xfrm>
              <a:off x="8595346" y="3566164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8581DF83-6EAC-4D05-A7D7-C47312F28433}"/>
                </a:ext>
              </a:extLst>
            </p:cNvPr>
            <p:cNvSpPr/>
            <p:nvPr/>
          </p:nvSpPr>
          <p:spPr>
            <a:xfrm>
              <a:off x="5852174" y="4480556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BECDBE35-C1BD-4665-B6BE-29CA264985D4}"/>
                </a:ext>
              </a:extLst>
            </p:cNvPr>
            <p:cNvSpPr/>
            <p:nvPr/>
          </p:nvSpPr>
          <p:spPr>
            <a:xfrm>
              <a:off x="8595346" y="3108971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172F4DAA-00B3-4E1D-A7D4-CBC6CEE8EE5F}"/>
                </a:ext>
              </a:extLst>
            </p:cNvPr>
            <p:cNvSpPr/>
            <p:nvPr/>
          </p:nvSpPr>
          <p:spPr>
            <a:xfrm>
              <a:off x="5852174" y="4937751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B6C5A006-B699-4856-91D0-685B4C673CC0}"/>
                </a:ext>
              </a:extLst>
            </p:cNvPr>
            <p:cNvSpPr/>
            <p:nvPr/>
          </p:nvSpPr>
          <p:spPr>
            <a:xfrm>
              <a:off x="6309369" y="2651776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DB841FB1-2FB8-4BAA-8263-4D1723BB9D9E}"/>
                </a:ext>
              </a:extLst>
            </p:cNvPr>
            <p:cNvSpPr/>
            <p:nvPr/>
          </p:nvSpPr>
          <p:spPr>
            <a:xfrm>
              <a:off x="8138149" y="5394944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DF472500-A1EF-4B0E-8B69-B6C457379ACB}"/>
                </a:ext>
              </a:extLst>
            </p:cNvPr>
            <p:cNvSpPr/>
            <p:nvPr/>
          </p:nvSpPr>
          <p:spPr>
            <a:xfrm>
              <a:off x="7680954" y="2194581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89987B2C-B5F8-428B-BBB9-3B352F3C16DA}"/>
                </a:ext>
              </a:extLst>
            </p:cNvPr>
            <p:cNvSpPr/>
            <p:nvPr/>
          </p:nvSpPr>
          <p:spPr>
            <a:xfrm>
              <a:off x="6766566" y="5852139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6B22A271-40A0-4A8A-A582-BD654B7B7861}"/>
                </a:ext>
              </a:extLst>
            </p:cNvPr>
            <p:cNvSpPr/>
            <p:nvPr/>
          </p:nvSpPr>
          <p:spPr>
            <a:xfrm>
              <a:off x="7223761" y="4023359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5" name="Group 334">
            <a:extLst>
              <a:ext uri="{FF2B5EF4-FFF2-40B4-BE49-F238E27FC236}">
                <a16:creationId xmlns:a16="http://schemas.microsoft.com/office/drawing/2014/main" id="{27C3BCF5-9098-4352-B287-64F99EA3E5C9}"/>
              </a:ext>
            </a:extLst>
          </p:cNvPr>
          <p:cNvGrpSpPr/>
          <p:nvPr/>
        </p:nvGrpSpPr>
        <p:grpSpPr>
          <a:xfrm rot="600000">
            <a:off x="80" y="1828825"/>
            <a:ext cx="4572000" cy="4572000"/>
            <a:chOff x="80" y="1828825"/>
            <a:chExt cx="4572000" cy="4572000"/>
          </a:xfrm>
        </p:grpSpPr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755D5EEB-ED07-40E7-B6F3-5CAA6B184BB4}"/>
                </a:ext>
              </a:extLst>
            </p:cNvPr>
            <p:cNvSpPr/>
            <p:nvPr/>
          </p:nvSpPr>
          <p:spPr>
            <a:xfrm>
              <a:off x="80" y="1828825"/>
              <a:ext cx="4572000" cy="45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0949D02C-58F6-4DD7-8B11-2A80D92C02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470" y="3657605"/>
              <a:ext cx="914390" cy="13715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067331BC-F7E2-4B02-BE3D-90631839F3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470" y="3200409"/>
              <a:ext cx="2286000" cy="18288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42D6BA57-4C4F-4B5E-B77E-4DEAF64059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470" y="4114800"/>
              <a:ext cx="914390" cy="9144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C93DFF4E-1F04-41F2-B2E7-4873F04638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470" y="5029190"/>
              <a:ext cx="1828800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>
              <a:extLst>
                <a:ext uri="{FF2B5EF4-FFF2-40B4-BE49-F238E27FC236}">
                  <a16:creationId xmlns:a16="http://schemas.microsoft.com/office/drawing/2014/main" id="{187E72F0-3155-4589-84ED-25735945EB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60" y="3200410"/>
              <a:ext cx="1371600" cy="4572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06CB064C-3854-4147-B3C0-47116E385BA9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60" y="3657605"/>
              <a:ext cx="914400" cy="13716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>
              <a:extLst>
                <a:ext uri="{FF2B5EF4-FFF2-40B4-BE49-F238E27FC236}">
                  <a16:creationId xmlns:a16="http://schemas.microsoft.com/office/drawing/2014/main" id="{17A40407-CCA4-4A03-9893-C39578D19FCC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50" y="4114785"/>
              <a:ext cx="914400" cy="9144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2D9EB906-8C36-4704-BFF2-9C6996BC2EE6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60" y="3657605"/>
              <a:ext cx="0" cy="4572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4AF8E0F0-2F0F-449D-A628-BB773BEFAE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60" y="3200410"/>
              <a:ext cx="1371600" cy="9144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22B66311-BE52-4FA0-8790-E8959C3B58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3235" y="3200410"/>
              <a:ext cx="457200" cy="18288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7" name="Group 346">
              <a:extLst>
                <a:ext uri="{FF2B5EF4-FFF2-40B4-BE49-F238E27FC236}">
                  <a16:creationId xmlns:a16="http://schemas.microsoft.com/office/drawing/2014/main" id="{115B995B-166E-48DA-83D7-6771BFAAC68C}"/>
                </a:ext>
              </a:extLst>
            </p:cNvPr>
            <p:cNvGrpSpPr/>
            <p:nvPr/>
          </p:nvGrpSpPr>
          <p:grpSpPr>
            <a:xfrm>
              <a:off x="640153" y="3017532"/>
              <a:ext cx="2834142" cy="2194540"/>
              <a:chOff x="640153" y="3017532"/>
              <a:chExt cx="2834142" cy="2194540"/>
            </a:xfrm>
          </p:grpSpPr>
          <p:pic>
            <p:nvPicPr>
              <p:cNvPr id="348" name="Picture 347">
                <a:extLst>
                  <a:ext uri="{FF2B5EF4-FFF2-40B4-BE49-F238E27FC236}">
                    <a16:creationId xmlns:a16="http://schemas.microsoft.com/office/drawing/2014/main" id="{F1EB039D-A0C6-4386-ABCE-D4CBA3A689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153" y="4846308"/>
                <a:ext cx="548167" cy="365760"/>
              </a:xfrm>
              <a:prstGeom prst="rect">
                <a:avLst/>
              </a:prstGeom>
            </p:spPr>
          </p:pic>
          <p:pic>
            <p:nvPicPr>
              <p:cNvPr id="349" name="Picture 348">
                <a:extLst>
                  <a:ext uri="{FF2B5EF4-FFF2-40B4-BE49-F238E27FC236}">
                    <a16:creationId xmlns:a16="http://schemas.microsoft.com/office/drawing/2014/main" id="{7A1B153F-FC7A-4D94-A5FF-FA320A9F57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9400" y="4846312"/>
                <a:ext cx="548167" cy="365760"/>
              </a:xfrm>
              <a:prstGeom prst="rect">
                <a:avLst/>
              </a:prstGeom>
            </p:spPr>
          </p:pic>
          <p:pic>
            <p:nvPicPr>
              <p:cNvPr id="350" name="Picture 349">
                <a:extLst>
                  <a:ext uri="{FF2B5EF4-FFF2-40B4-BE49-F238E27FC236}">
                    <a16:creationId xmlns:a16="http://schemas.microsoft.com/office/drawing/2014/main" id="{EABF8CEF-C63E-4D6B-9E81-9E81386A3F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4543" y="3474727"/>
                <a:ext cx="548167" cy="365760"/>
              </a:xfrm>
              <a:prstGeom prst="rect">
                <a:avLst/>
              </a:prstGeom>
            </p:spPr>
          </p:pic>
          <p:pic>
            <p:nvPicPr>
              <p:cNvPr id="351" name="Picture 350">
                <a:extLst>
                  <a:ext uri="{FF2B5EF4-FFF2-40B4-BE49-F238E27FC236}">
                    <a16:creationId xmlns:a16="http://schemas.microsoft.com/office/drawing/2014/main" id="{42E6B3A0-1F65-4260-9F03-D4B4D895A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6128" y="3017532"/>
                <a:ext cx="548167" cy="365760"/>
              </a:xfrm>
              <a:prstGeom prst="rect">
                <a:avLst/>
              </a:prstGeom>
            </p:spPr>
          </p:pic>
          <p:pic>
            <p:nvPicPr>
              <p:cNvPr id="352" name="Picture 351">
                <a:extLst>
                  <a:ext uri="{FF2B5EF4-FFF2-40B4-BE49-F238E27FC236}">
                    <a16:creationId xmlns:a16="http://schemas.microsoft.com/office/drawing/2014/main" id="{FB9F1EEF-91A4-457E-8F8E-B403A4785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5010" y="3931922"/>
                <a:ext cx="548167" cy="365760"/>
              </a:xfrm>
              <a:prstGeom prst="rect">
                <a:avLst/>
              </a:prstGeom>
            </p:spPr>
          </p:pic>
        </p:grpSp>
      </p:grpSp>
      <p:grpSp>
        <p:nvGrpSpPr>
          <p:cNvPr id="353" name="Group 352">
            <a:extLst>
              <a:ext uri="{FF2B5EF4-FFF2-40B4-BE49-F238E27FC236}">
                <a16:creationId xmlns:a16="http://schemas.microsoft.com/office/drawing/2014/main" id="{12CE5442-EBB3-4E50-B56B-AC41E1442CBF}"/>
              </a:ext>
            </a:extLst>
          </p:cNvPr>
          <p:cNvGrpSpPr/>
          <p:nvPr/>
        </p:nvGrpSpPr>
        <p:grpSpPr>
          <a:xfrm rot="900000">
            <a:off x="4937786" y="2194581"/>
            <a:ext cx="4754830" cy="3840438"/>
            <a:chOff x="4937786" y="2194581"/>
            <a:chExt cx="4754830" cy="3840438"/>
          </a:xfrm>
          <a:solidFill>
            <a:srgbClr val="FFFF00"/>
          </a:solidFill>
        </p:grpSpPr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60D07912-27B9-45F7-BEAC-8E0B75CDCD88}"/>
                </a:ext>
              </a:extLst>
            </p:cNvPr>
            <p:cNvSpPr/>
            <p:nvPr/>
          </p:nvSpPr>
          <p:spPr>
            <a:xfrm>
              <a:off x="9509736" y="2194581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E8A38C5C-D143-4157-9A61-009330C479B8}"/>
                </a:ext>
              </a:extLst>
            </p:cNvPr>
            <p:cNvSpPr/>
            <p:nvPr/>
          </p:nvSpPr>
          <p:spPr>
            <a:xfrm>
              <a:off x="4937786" y="5852139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F812C8DA-506A-4E63-BAE9-AAA4482A6300}"/>
                </a:ext>
              </a:extLst>
            </p:cNvPr>
            <p:cNvSpPr/>
            <p:nvPr/>
          </p:nvSpPr>
          <p:spPr>
            <a:xfrm>
              <a:off x="9052541" y="4023359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138F71F6-65C7-4E1C-B050-BA7522734C84}"/>
                </a:ext>
              </a:extLst>
            </p:cNvPr>
            <p:cNvSpPr/>
            <p:nvPr/>
          </p:nvSpPr>
          <p:spPr>
            <a:xfrm>
              <a:off x="5394979" y="4023361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BB5453E7-CE49-44A7-96DD-66EB0BA65F8D}"/>
                </a:ext>
              </a:extLst>
            </p:cNvPr>
            <p:cNvSpPr/>
            <p:nvPr/>
          </p:nvSpPr>
          <p:spPr>
            <a:xfrm>
              <a:off x="8138151" y="4937749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A8DC17F1-F0D0-4684-A25C-383CF2161FF7}"/>
                </a:ext>
              </a:extLst>
            </p:cNvPr>
            <p:cNvSpPr/>
            <p:nvPr/>
          </p:nvSpPr>
          <p:spPr>
            <a:xfrm>
              <a:off x="6309371" y="3108971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9A0922C8-6A70-4583-A15F-07689FC84FBF}"/>
                </a:ext>
              </a:extLst>
            </p:cNvPr>
            <p:cNvSpPr/>
            <p:nvPr/>
          </p:nvSpPr>
          <p:spPr>
            <a:xfrm>
              <a:off x="8138149" y="2651776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9E040DD2-4518-4D4F-93E0-556B5064BB77}"/>
                </a:ext>
              </a:extLst>
            </p:cNvPr>
            <p:cNvSpPr/>
            <p:nvPr/>
          </p:nvSpPr>
          <p:spPr>
            <a:xfrm>
              <a:off x="6309371" y="5394944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C202D285-5B55-458B-A1A1-3B7C4085D6DF}"/>
                </a:ext>
              </a:extLst>
            </p:cNvPr>
            <p:cNvSpPr/>
            <p:nvPr/>
          </p:nvSpPr>
          <p:spPr>
            <a:xfrm>
              <a:off x="7223761" y="3566166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93F85E27-0716-437F-98CF-F02A6064D771}"/>
                </a:ext>
              </a:extLst>
            </p:cNvPr>
            <p:cNvSpPr/>
            <p:nvPr/>
          </p:nvSpPr>
          <p:spPr>
            <a:xfrm>
              <a:off x="7223759" y="4480554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4F56DD65-269E-4478-A994-FB9353807D3D}"/>
                </a:ext>
              </a:extLst>
            </p:cNvPr>
            <p:cNvSpPr/>
            <p:nvPr/>
          </p:nvSpPr>
          <p:spPr>
            <a:xfrm>
              <a:off x="8138149" y="3108969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7E856670-755B-4759-9178-2845FEF3C85C}"/>
                </a:ext>
              </a:extLst>
            </p:cNvPr>
            <p:cNvSpPr/>
            <p:nvPr/>
          </p:nvSpPr>
          <p:spPr>
            <a:xfrm>
              <a:off x="6309371" y="4937751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81E2991D-1F39-411D-9084-CE9D37CBBC38}"/>
                </a:ext>
              </a:extLst>
            </p:cNvPr>
            <p:cNvSpPr/>
            <p:nvPr/>
          </p:nvSpPr>
          <p:spPr>
            <a:xfrm>
              <a:off x="8595346" y="3566164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996A85D8-BDDC-47D3-9BDD-5F75318C36C9}"/>
                </a:ext>
              </a:extLst>
            </p:cNvPr>
            <p:cNvSpPr/>
            <p:nvPr/>
          </p:nvSpPr>
          <p:spPr>
            <a:xfrm>
              <a:off x="5852174" y="4480556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565D220F-3DED-4704-97F2-11EF315355AD}"/>
                </a:ext>
              </a:extLst>
            </p:cNvPr>
            <p:cNvSpPr/>
            <p:nvPr/>
          </p:nvSpPr>
          <p:spPr>
            <a:xfrm>
              <a:off x="8595346" y="3108971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5351D8EF-081E-423B-8B2C-8313DF33A2D4}"/>
                </a:ext>
              </a:extLst>
            </p:cNvPr>
            <p:cNvSpPr/>
            <p:nvPr/>
          </p:nvSpPr>
          <p:spPr>
            <a:xfrm>
              <a:off x="5852174" y="4937751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347C172C-2667-4B01-8EA3-3FF432D98D11}"/>
                </a:ext>
              </a:extLst>
            </p:cNvPr>
            <p:cNvSpPr/>
            <p:nvPr/>
          </p:nvSpPr>
          <p:spPr>
            <a:xfrm>
              <a:off x="6309369" y="2651776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A46803BF-1858-43AA-B92D-F531C83B5314}"/>
                </a:ext>
              </a:extLst>
            </p:cNvPr>
            <p:cNvSpPr/>
            <p:nvPr/>
          </p:nvSpPr>
          <p:spPr>
            <a:xfrm>
              <a:off x="8138149" y="5394944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D43419A4-BA6A-4EFE-B395-93109AC892C4}"/>
                </a:ext>
              </a:extLst>
            </p:cNvPr>
            <p:cNvSpPr/>
            <p:nvPr/>
          </p:nvSpPr>
          <p:spPr>
            <a:xfrm>
              <a:off x="7680954" y="2194581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41EDEA90-483D-4858-9820-A2CE27830D1B}"/>
                </a:ext>
              </a:extLst>
            </p:cNvPr>
            <p:cNvSpPr/>
            <p:nvPr/>
          </p:nvSpPr>
          <p:spPr>
            <a:xfrm>
              <a:off x="6766566" y="5852139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26633D14-03C5-411D-8395-A8B8F2F81200}"/>
                </a:ext>
              </a:extLst>
            </p:cNvPr>
            <p:cNvSpPr/>
            <p:nvPr/>
          </p:nvSpPr>
          <p:spPr>
            <a:xfrm>
              <a:off x="7223761" y="4023359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5" name="Group 374">
            <a:extLst>
              <a:ext uri="{FF2B5EF4-FFF2-40B4-BE49-F238E27FC236}">
                <a16:creationId xmlns:a16="http://schemas.microsoft.com/office/drawing/2014/main" id="{60132A88-B049-4C41-9E73-DF297DDB0DC3}"/>
              </a:ext>
            </a:extLst>
          </p:cNvPr>
          <p:cNvGrpSpPr/>
          <p:nvPr/>
        </p:nvGrpSpPr>
        <p:grpSpPr>
          <a:xfrm rot="900000">
            <a:off x="80" y="1828825"/>
            <a:ext cx="4572000" cy="4572000"/>
            <a:chOff x="80" y="1828825"/>
            <a:chExt cx="4572000" cy="4572000"/>
          </a:xfrm>
        </p:grpSpPr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1B5E9D46-930B-46AD-8CF0-EB03BF3646EE}"/>
                </a:ext>
              </a:extLst>
            </p:cNvPr>
            <p:cNvSpPr/>
            <p:nvPr/>
          </p:nvSpPr>
          <p:spPr>
            <a:xfrm>
              <a:off x="80" y="1828825"/>
              <a:ext cx="4572000" cy="45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23E2C6DC-E2F9-4DAC-AD32-528116FB27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470" y="3657605"/>
              <a:ext cx="914390" cy="13715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F7F01B43-649C-4E57-850B-24CA9D47DF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470" y="3200409"/>
              <a:ext cx="2286000" cy="18288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35BB69DA-7C9B-4AA4-BBFB-7D16319A2B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470" y="4114800"/>
              <a:ext cx="914390" cy="9144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379">
              <a:extLst>
                <a:ext uri="{FF2B5EF4-FFF2-40B4-BE49-F238E27FC236}">
                  <a16:creationId xmlns:a16="http://schemas.microsoft.com/office/drawing/2014/main" id="{7851321A-CAA1-416C-B3BB-C865800EFF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470" y="5029190"/>
              <a:ext cx="1828800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Connector 380">
              <a:extLst>
                <a:ext uri="{FF2B5EF4-FFF2-40B4-BE49-F238E27FC236}">
                  <a16:creationId xmlns:a16="http://schemas.microsoft.com/office/drawing/2014/main" id="{D35483AA-6740-4B9E-9E26-5E0366F4DE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60" y="3200410"/>
              <a:ext cx="1371600" cy="4572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>
              <a:extLst>
                <a:ext uri="{FF2B5EF4-FFF2-40B4-BE49-F238E27FC236}">
                  <a16:creationId xmlns:a16="http://schemas.microsoft.com/office/drawing/2014/main" id="{FAC81C89-3BD5-4A0C-80A6-FA0648AA1C3A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60" y="3657605"/>
              <a:ext cx="914400" cy="13716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>
              <a:extLst>
                <a:ext uri="{FF2B5EF4-FFF2-40B4-BE49-F238E27FC236}">
                  <a16:creationId xmlns:a16="http://schemas.microsoft.com/office/drawing/2014/main" id="{9D030C3C-281B-4A4C-BB0C-454E7CFE8B6E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50" y="4114785"/>
              <a:ext cx="914400" cy="9144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736D1AA6-937F-4F6F-8BE1-FEA55A389113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60" y="3657605"/>
              <a:ext cx="0" cy="4572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C6341635-F61D-4C4B-A32A-88CA1311B4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60" y="3200410"/>
              <a:ext cx="1371600" cy="9144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175A2D58-37B7-4BE0-B228-95B2DAD520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3235" y="3200410"/>
              <a:ext cx="457200" cy="18288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7" name="Group 386">
              <a:extLst>
                <a:ext uri="{FF2B5EF4-FFF2-40B4-BE49-F238E27FC236}">
                  <a16:creationId xmlns:a16="http://schemas.microsoft.com/office/drawing/2014/main" id="{37F1A2E9-0732-48B6-B6DB-AC3D4853E26F}"/>
                </a:ext>
              </a:extLst>
            </p:cNvPr>
            <p:cNvGrpSpPr/>
            <p:nvPr/>
          </p:nvGrpSpPr>
          <p:grpSpPr>
            <a:xfrm>
              <a:off x="640153" y="3017532"/>
              <a:ext cx="2834142" cy="2194540"/>
              <a:chOff x="640153" y="3017532"/>
              <a:chExt cx="2834142" cy="2194540"/>
            </a:xfrm>
          </p:grpSpPr>
          <p:pic>
            <p:nvPicPr>
              <p:cNvPr id="388" name="Picture 387">
                <a:extLst>
                  <a:ext uri="{FF2B5EF4-FFF2-40B4-BE49-F238E27FC236}">
                    <a16:creationId xmlns:a16="http://schemas.microsoft.com/office/drawing/2014/main" id="{F458B9B4-0482-40FC-88AE-3D008A135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153" y="4846308"/>
                <a:ext cx="548167" cy="365760"/>
              </a:xfrm>
              <a:prstGeom prst="rect">
                <a:avLst/>
              </a:prstGeom>
            </p:spPr>
          </p:pic>
          <p:pic>
            <p:nvPicPr>
              <p:cNvPr id="389" name="Picture 388">
                <a:extLst>
                  <a:ext uri="{FF2B5EF4-FFF2-40B4-BE49-F238E27FC236}">
                    <a16:creationId xmlns:a16="http://schemas.microsoft.com/office/drawing/2014/main" id="{4AE78E8A-883A-4AE6-B273-8002EF4A30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9400" y="4846312"/>
                <a:ext cx="548167" cy="365760"/>
              </a:xfrm>
              <a:prstGeom prst="rect">
                <a:avLst/>
              </a:prstGeom>
            </p:spPr>
          </p:pic>
          <p:pic>
            <p:nvPicPr>
              <p:cNvPr id="390" name="Picture 389">
                <a:extLst>
                  <a:ext uri="{FF2B5EF4-FFF2-40B4-BE49-F238E27FC236}">
                    <a16:creationId xmlns:a16="http://schemas.microsoft.com/office/drawing/2014/main" id="{E9047C32-3A41-4D6E-98E4-EB79508884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4543" y="3474727"/>
                <a:ext cx="548167" cy="365760"/>
              </a:xfrm>
              <a:prstGeom prst="rect">
                <a:avLst/>
              </a:prstGeom>
            </p:spPr>
          </p:pic>
          <p:pic>
            <p:nvPicPr>
              <p:cNvPr id="391" name="Picture 390">
                <a:extLst>
                  <a:ext uri="{FF2B5EF4-FFF2-40B4-BE49-F238E27FC236}">
                    <a16:creationId xmlns:a16="http://schemas.microsoft.com/office/drawing/2014/main" id="{60E3D27C-9CDA-4B5E-BE1D-6007DFC72A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6128" y="3017532"/>
                <a:ext cx="548167" cy="365760"/>
              </a:xfrm>
              <a:prstGeom prst="rect">
                <a:avLst/>
              </a:prstGeom>
            </p:spPr>
          </p:pic>
          <p:pic>
            <p:nvPicPr>
              <p:cNvPr id="392" name="Picture 391">
                <a:extLst>
                  <a:ext uri="{FF2B5EF4-FFF2-40B4-BE49-F238E27FC236}">
                    <a16:creationId xmlns:a16="http://schemas.microsoft.com/office/drawing/2014/main" id="{6A7142B5-CFBF-4BE1-A429-184B016926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5010" y="3931922"/>
                <a:ext cx="548167" cy="365760"/>
              </a:xfrm>
              <a:prstGeom prst="rect">
                <a:avLst/>
              </a:prstGeom>
            </p:spPr>
          </p:pic>
        </p:grpSp>
      </p:grpSp>
      <p:grpSp>
        <p:nvGrpSpPr>
          <p:cNvPr id="393" name="Group 392">
            <a:extLst>
              <a:ext uri="{FF2B5EF4-FFF2-40B4-BE49-F238E27FC236}">
                <a16:creationId xmlns:a16="http://schemas.microsoft.com/office/drawing/2014/main" id="{E97D9B54-D179-4FEC-936C-BCFC85284584}"/>
              </a:ext>
            </a:extLst>
          </p:cNvPr>
          <p:cNvGrpSpPr/>
          <p:nvPr/>
        </p:nvGrpSpPr>
        <p:grpSpPr>
          <a:xfrm rot="1200000">
            <a:off x="4937786" y="2194581"/>
            <a:ext cx="4754830" cy="3840438"/>
            <a:chOff x="4937786" y="2194581"/>
            <a:chExt cx="4754830" cy="3840438"/>
          </a:xfrm>
          <a:solidFill>
            <a:srgbClr val="FFFF00"/>
          </a:solidFill>
        </p:grpSpPr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14C4537C-C7E4-452B-AAED-59F8CCF754A7}"/>
                </a:ext>
              </a:extLst>
            </p:cNvPr>
            <p:cNvSpPr/>
            <p:nvPr/>
          </p:nvSpPr>
          <p:spPr>
            <a:xfrm>
              <a:off x="9509736" y="2194581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C59C2599-BF7E-4AA5-A89D-07E3DC4EF7F5}"/>
                </a:ext>
              </a:extLst>
            </p:cNvPr>
            <p:cNvSpPr/>
            <p:nvPr/>
          </p:nvSpPr>
          <p:spPr>
            <a:xfrm>
              <a:off x="4937786" y="5852139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AB10500C-3219-48A9-80AC-8C4D2D97ABBA}"/>
                </a:ext>
              </a:extLst>
            </p:cNvPr>
            <p:cNvSpPr/>
            <p:nvPr/>
          </p:nvSpPr>
          <p:spPr>
            <a:xfrm>
              <a:off x="9052541" y="4023359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1CB2947C-80A7-41DB-8C23-02ECBE759AC2}"/>
                </a:ext>
              </a:extLst>
            </p:cNvPr>
            <p:cNvSpPr/>
            <p:nvPr/>
          </p:nvSpPr>
          <p:spPr>
            <a:xfrm>
              <a:off x="5394979" y="4023361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264654D9-CE93-4D71-934D-7FF126C791ED}"/>
                </a:ext>
              </a:extLst>
            </p:cNvPr>
            <p:cNvSpPr/>
            <p:nvPr/>
          </p:nvSpPr>
          <p:spPr>
            <a:xfrm>
              <a:off x="8138151" y="4937749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E44DCD27-4537-44D1-B26D-A78C662F94D2}"/>
                </a:ext>
              </a:extLst>
            </p:cNvPr>
            <p:cNvSpPr/>
            <p:nvPr/>
          </p:nvSpPr>
          <p:spPr>
            <a:xfrm>
              <a:off x="6309371" y="3108971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8CF0C3E6-0ECF-4CFE-9BE8-524DE9DFB5E1}"/>
                </a:ext>
              </a:extLst>
            </p:cNvPr>
            <p:cNvSpPr/>
            <p:nvPr/>
          </p:nvSpPr>
          <p:spPr>
            <a:xfrm>
              <a:off x="8138149" y="2651776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57C26C43-82B9-4ED4-A9A5-F8F56F40B21F}"/>
                </a:ext>
              </a:extLst>
            </p:cNvPr>
            <p:cNvSpPr/>
            <p:nvPr/>
          </p:nvSpPr>
          <p:spPr>
            <a:xfrm>
              <a:off x="6309371" y="5394944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0B178A7F-6CDB-4CF5-A007-8D6FFFA09F50}"/>
                </a:ext>
              </a:extLst>
            </p:cNvPr>
            <p:cNvSpPr/>
            <p:nvPr/>
          </p:nvSpPr>
          <p:spPr>
            <a:xfrm>
              <a:off x="7223761" y="3566166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45C0FD46-D9BE-464E-8EEB-4B9F8BA5BF20}"/>
                </a:ext>
              </a:extLst>
            </p:cNvPr>
            <p:cNvSpPr/>
            <p:nvPr/>
          </p:nvSpPr>
          <p:spPr>
            <a:xfrm>
              <a:off x="7223759" y="4480554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07D9E995-E6AD-47AA-B2F9-E4AA32ADBA1D}"/>
                </a:ext>
              </a:extLst>
            </p:cNvPr>
            <p:cNvSpPr/>
            <p:nvPr/>
          </p:nvSpPr>
          <p:spPr>
            <a:xfrm>
              <a:off x="8138149" y="3108969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AFA0C91B-D15D-4242-BDB3-70426127DB50}"/>
                </a:ext>
              </a:extLst>
            </p:cNvPr>
            <p:cNvSpPr/>
            <p:nvPr/>
          </p:nvSpPr>
          <p:spPr>
            <a:xfrm>
              <a:off x="6309371" y="4937751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EEE05703-8F52-4A06-8A58-B366B0F8B6F1}"/>
                </a:ext>
              </a:extLst>
            </p:cNvPr>
            <p:cNvSpPr/>
            <p:nvPr/>
          </p:nvSpPr>
          <p:spPr>
            <a:xfrm>
              <a:off x="8595346" y="3566164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9D051185-E0D5-49B0-B5A6-DB0A3EEA4722}"/>
                </a:ext>
              </a:extLst>
            </p:cNvPr>
            <p:cNvSpPr/>
            <p:nvPr/>
          </p:nvSpPr>
          <p:spPr>
            <a:xfrm>
              <a:off x="5852174" y="4480556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AB5659BE-E8FE-4809-9D00-AC03F39450F6}"/>
                </a:ext>
              </a:extLst>
            </p:cNvPr>
            <p:cNvSpPr/>
            <p:nvPr/>
          </p:nvSpPr>
          <p:spPr>
            <a:xfrm>
              <a:off x="8595346" y="3108971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177C7B9D-31C7-4995-ADAA-FA80E5600EC1}"/>
                </a:ext>
              </a:extLst>
            </p:cNvPr>
            <p:cNvSpPr/>
            <p:nvPr/>
          </p:nvSpPr>
          <p:spPr>
            <a:xfrm>
              <a:off x="5852174" y="4937751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Oval 409">
              <a:extLst>
                <a:ext uri="{FF2B5EF4-FFF2-40B4-BE49-F238E27FC236}">
                  <a16:creationId xmlns:a16="http://schemas.microsoft.com/office/drawing/2014/main" id="{A439B9B4-5ADE-4749-BA2E-84EE1963448A}"/>
                </a:ext>
              </a:extLst>
            </p:cNvPr>
            <p:cNvSpPr/>
            <p:nvPr/>
          </p:nvSpPr>
          <p:spPr>
            <a:xfrm>
              <a:off x="6309369" y="2651776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>
              <a:extLst>
                <a:ext uri="{FF2B5EF4-FFF2-40B4-BE49-F238E27FC236}">
                  <a16:creationId xmlns:a16="http://schemas.microsoft.com/office/drawing/2014/main" id="{D5A10668-B0E7-410B-B71A-703946B09B6B}"/>
                </a:ext>
              </a:extLst>
            </p:cNvPr>
            <p:cNvSpPr/>
            <p:nvPr/>
          </p:nvSpPr>
          <p:spPr>
            <a:xfrm>
              <a:off x="8138149" y="5394944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Oval 411">
              <a:extLst>
                <a:ext uri="{FF2B5EF4-FFF2-40B4-BE49-F238E27FC236}">
                  <a16:creationId xmlns:a16="http://schemas.microsoft.com/office/drawing/2014/main" id="{77ED8565-0DB0-4678-8B55-E21614A85A5F}"/>
                </a:ext>
              </a:extLst>
            </p:cNvPr>
            <p:cNvSpPr/>
            <p:nvPr/>
          </p:nvSpPr>
          <p:spPr>
            <a:xfrm>
              <a:off x="7680954" y="2194581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Oval 412">
              <a:extLst>
                <a:ext uri="{FF2B5EF4-FFF2-40B4-BE49-F238E27FC236}">
                  <a16:creationId xmlns:a16="http://schemas.microsoft.com/office/drawing/2014/main" id="{58865580-DB2C-4C7C-883D-5072E44B2E2D}"/>
                </a:ext>
              </a:extLst>
            </p:cNvPr>
            <p:cNvSpPr/>
            <p:nvPr/>
          </p:nvSpPr>
          <p:spPr>
            <a:xfrm>
              <a:off x="6766566" y="5852139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Oval 413">
              <a:extLst>
                <a:ext uri="{FF2B5EF4-FFF2-40B4-BE49-F238E27FC236}">
                  <a16:creationId xmlns:a16="http://schemas.microsoft.com/office/drawing/2014/main" id="{3BF008A6-F142-4D30-9BF7-B69F9979A05B}"/>
                </a:ext>
              </a:extLst>
            </p:cNvPr>
            <p:cNvSpPr/>
            <p:nvPr/>
          </p:nvSpPr>
          <p:spPr>
            <a:xfrm>
              <a:off x="7223761" y="4023359"/>
              <a:ext cx="182880" cy="1828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5" name="Group 414">
            <a:extLst>
              <a:ext uri="{FF2B5EF4-FFF2-40B4-BE49-F238E27FC236}">
                <a16:creationId xmlns:a16="http://schemas.microsoft.com/office/drawing/2014/main" id="{F1DE5F11-20A0-449B-A81C-39F1DFA2210E}"/>
              </a:ext>
            </a:extLst>
          </p:cNvPr>
          <p:cNvGrpSpPr/>
          <p:nvPr/>
        </p:nvGrpSpPr>
        <p:grpSpPr>
          <a:xfrm rot="1200000">
            <a:off x="80" y="1828825"/>
            <a:ext cx="4572000" cy="4572000"/>
            <a:chOff x="80" y="1828825"/>
            <a:chExt cx="4572000" cy="4572000"/>
          </a:xfrm>
        </p:grpSpPr>
        <p:sp>
          <p:nvSpPr>
            <p:cNvPr id="416" name="Oval 415">
              <a:extLst>
                <a:ext uri="{FF2B5EF4-FFF2-40B4-BE49-F238E27FC236}">
                  <a16:creationId xmlns:a16="http://schemas.microsoft.com/office/drawing/2014/main" id="{A44CBC04-9350-485A-9BC8-9BDD399D1561}"/>
                </a:ext>
              </a:extLst>
            </p:cNvPr>
            <p:cNvSpPr/>
            <p:nvPr/>
          </p:nvSpPr>
          <p:spPr>
            <a:xfrm>
              <a:off x="80" y="1828825"/>
              <a:ext cx="4572000" cy="45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2A89F3EA-4197-4602-819C-836C299183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470" y="3657605"/>
              <a:ext cx="914390" cy="13715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4DD6EDAB-3540-4E19-8C17-423DACD710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470" y="3200409"/>
              <a:ext cx="2286000" cy="18288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37D9057B-F569-449D-8053-1CDD4787C9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470" y="4114800"/>
              <a:ext cx="914390" cy="9144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Connector 419">
              <a:extLst>
                <a:ext uri="{FF2B5EF4-FFF2-40B4-BE49-F238E27FC236}">
                  <a16:creationId xmlns:a16="http://schemas.microsoft.com/office/drawing/2014/main" id="{36F94413-EA13-4B47-BCAD-524A82CF9C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470" y="5029190"/>
              <a:ext cx="1828800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>
              <a:extLst>
                <a:ext uri="{FF2B5EF4-FFF2-40B4-BE49-F238E27FC236}">
                  <a16:creationId xmlns:a16="http://schemas.microsoft.com/office/drawing/2014/main" id="{9843C7B5-49D3-4C64-A5A7-B2EE49FC6A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60" y="3200410"/>
              <a:ext cx="1371600" cy="4572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F98CFE03-C2F2-4562-A0BA-0947B683AD04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60" y="3657605"/>
              <a:ext cx="914400" cy="13716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96D1320B-BDC1-4386-B272-1FC92CF0E7F3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50" y="4114785"/>
              <a:ext cx="914400" cy="9144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407AE3B9-9B42-4141-A11C-77785463E96D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60" y="3657605"/>
              <a:ext cx="0" cy="4572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FD19C3EF-A128-495D-B0E8-AD70E647B8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60" y="3200410"/>
              <a:ext cx="1371600" cy="9144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B59E770F-4383-4EAE-98E4-E1DA29A860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3235" y="3200410"/>
              <a:ext cx="457200" cy="18288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7" name="Group 426">
              <a:extLst>
                <a:ext uri="{FF2B5EF4-FFF2-40B4-BE49-F238E27FC236}">
                  <a16:creationId xmlns:a16="http://schemas.microsoft.com/office/drawing/2014/main" id="{E499358C-E699-4D1E-AD03-067148BA5DD6}"/>
                </a:ext>
              </a:extLst>
            </p:cNvPr>
            <p:cNvGrpSpPr/>
            <p:nvPr/>
          </p:nvGrpSpPr>
          <p:grpSpPr>
            <a:xfrm>
              <a:off x="640153" y="3017532"/>
              <a:ext cx="2834142" cy="2194540"/>
              <a:chOff x="640153" y="3017532"/>
              <a:chExt cx="2834142" cy="2194540"/>
            </a:xfrm>
          </p:grpSpPr>
          <p:pic>
            <p:nvPicPr>
              <p:cNvPr id="428" name="Picture 427">
                <a:extLst>
                  <a:ext uri="{FF2B5EF4-FFF2-40B4-BE49-F238E27FC236}">
                    <a16:creationId xmlns:a16="http://schemas.microsoft.com/office/drawing/2014/main" id="{60D4D310-90D1-459A-9516-20E2F6206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153" y="4846308"/>
                <a:ext cx="548167" cy="365760"/>
              </a:xfrm>
              <a:prstGeom prst="rect">
                <a:avLst/>
              </a:prstGeom>
            </p:spPr>
          </p:pic>
          <p:pic>
            <p:nvPicPr>
              <p:cNvPr id="429" name="Picture 428">
                <a:extLst>
                  <a:ext uri="{FF2B5EF4-FFF2-40B4-BE49-F238E27FC236}">
                    <a16:creationId xmlns:a16="http://schemas.microsoft.com/office/drawing/2014/main" id="{855C05E3-A2B9-4851-B461-F4B7C3229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9400" y="4846312"/>
                <a:ext cx="548167" cy="365760"/>
              </a:xfrm>
              <a:prstGeom prst="rect">
                <a:avLst/>
              </a:prstGeom>
            </p:spPr>
          </p:pic>
          <p:pic>
            <p:nvPicPr>
              <p:cNvPr id="430" name="Picture 429">
                <a:extLst>
                  <a:ext uri="{FF2B5EF4-FFF2-40B4-BE49-F238E27FC236}">
                    <a16:creationId xmlns:a16="http://schemas.microsoft.com/office/drawing/2014/main" id="{E4012C98-2943-4E6C-93BF-701A36AA5C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4543" y="3474727"/>
                <a:ext cx="548167" cy="365760"/>
              </a:xfrm>
              <a:prstGeom prst="rect">
                <a:avLst/>
              </a:prstGeom>
            </p:spPr>
          </p:pic>
          <p:pic>
            <p:nvPicPr>
              <p:cNvPr id="431" name="Picture 430">
                <a:extLst>
                  <a:ext uri="{FF2B5EF4-FFF2-40B4-BE49-F238E27FC236}">
                    <a16:creationId xmlns:a16="http://schemas.microsoft.com/office/drawing/2014/main" id="{9253F268-6AD2-4059-A32E-4A6DAFE56A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6128" y="3017532"/>
                <a:ext cx="548167" cy="365760"/>
              </a:xfrm>
              <a:prstGeom prst="rect">
                <a:avLst/>
              </a:prstGeom>
            </p:spPr>
          </p:pic>
          <p:pic>
            <p:nvPicPr>
              <p:cNvPr id="432" name="Picture 431">
                <a:extLst>
                  <a:ext uri="{FF2B5EF4-FFF2-40B4-BE49-F238E27FC236}">
                    <a16:creationId xmlns:a16="http://schemas.microsoft.com/office/drawing/2014/main" id="{EA72C414-40E6-4041-9D3C-C14E26A1DD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5010" y="3931922"/>
                <a:ext cx="548167" cy="365760"/>
              </a:xfrm>
              <a:prstGeom prst="rect">
                <a:avLst/>
              </a:prstGeom>
            </p:spPr>
          </p:pic>
        </p:grpSp>
      </p:grpSp>
      <p:sp>
        <p:nvSpPr>
          <p:cNvPr id="513" name="TextBox 512">
            <a:extLst>
              <a:ext uri="{FF2B5EF4-FFF2-40B4-BE49-F238E27FC236}">
                <a16:creationId xmlns:a16="http://schemas.microsoft.com/office/drawing/2014/main" id="{0E4CC50C-9436-48C6-8117-FCF908FA468B}"/>
              </a:ext>
            </a:extLst>
          </p:cNvPr>
          <p:cNvSpPr txBox="1"/>
          <p:nvPr/>
        </p:nvSpPr>
        <p:spPr>
          <a:xfrm>
            <a:off x="5943585" y="822990"/>
            <a:ext cx="2743200" cy="54864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Earth rotation</a:t>
            </a:r>
          </a:p>
        </p:txBody>
      </p:sp>
      <p:sp>
        <p:nvSpPr>
          <p:cNvPr id="514" name="TextBox 513">
            <a:extLst>
              <a:ext uri="{FF2B5EF4-FFF2-40B4-BE49-F238E27FC236}">
                <a16:creationId xmlns:a16="http://schemas.microsoft.com/office/drawing/2014/main" id="{B42C5EDB-EFFB-410E-8388-5F8473A309E0}"/>
              </a:ext>
            </a:extLst>
          </p:cNvPr>
          <p:cNvSpPr txBox="1"/>
          <p:nvPr/>
        </p:nvSpPr>
        <p:spPr>
          <a:xfrm>
            <a:off x="10515565" y="1737386"/>
            <a:ext cx="3657560" cy="54864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Fourier Transform</a:t>
            </a:r>
          </a:p>
        </p:txBody>
      </p:sp>
      <p:sp>
        <p:nvSpPr>
          <p:cNvPr id="433" name="TextBox 432">
            <a:extLst>
              <a:ext uri="{FF2B5EF4-FFF2-40B4-BE49-F238E27FC236}">
                <a16:creationId xmlns:a16="http://schemas.microsoft.com/office/drawing/2014/main" id="{B167DA3E-6C13-4E50-9603-649776D04E5D}"/>
              </a:ext>
            </a:extLst>
          </p:cNvPr>
          <p:cNvSpPr txBox="1"/>
          <p:nvPr/>
        </p:nvSpPr>
        <p:spPr>
          <a:xfrm>
            <a:off x="4572000" y="1371630"/>
            <a:ext cx="2743200" cy="54864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Fourier Plane</a:t>
            </a:r>
          </a:p>
        </p:txBody>
      </p:sp>
      <p:sp>
        <p:nvSpPr>
          <p:cNvPr id="434" name="TextBox 433">
            <a:extLst>
              <a:ext uri="{FF2B5EF4-FFF2-40B4-BE49-F238E27FC236}">
                <a16:creationId xmlns:a16="http://schemas.microsoft.com/office/drawing/2014/main" id="{0F69166E-2D68-430D-A453-3EE746B049C2}"/>
              </a:ext>
            </a:extLst>
          </p:cNvPr>
          <p:cNvSpPr txBox="1"/>
          <p:nvPr/>
        </p:nvSpPr>
        <p:spPr>
          <a:xfrm>
            <a:off x="10515600" y="5943600"/>
            <a:ext cx="3657560" cy="54864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(Hercules A)</a:t>
            </a:r>
          </a:p>
        </p:txBody>
      </p:sp>
    </p:spTree>
    <p:extLst>
      <p:ext uri="{BB962C8B-B14F-4D97-AF65-F5344CB8AC3E}">
        <p14:creationId xmlns:p14="http://schemas.microsoft.com/office/powerpoint/2010/main" val="224819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" grpId="0"/>
      <p:bldP spid="514" grpId="0"/>
      <p:bldP spid="4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0D34B-B5DD-44B5-852C-3CC4FDAEC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Resolution and Sensitivity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61D90860-E8AC-4B88-9A30-9259CB6F216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solidFill>
            <a:schemeClr val="tx1">
              <a:alpha val="3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interferometric array has the same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resolution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 a single dish with diameter equal to the maximum baseline.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Sensitivity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on the other hand, is determined by collecting area.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B572636-A2DF-4A67-AE79-B6AD170BE3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CDA90A-60B1-480B-8E86-65659B71DCFB}"/>
              </a:ext>
            </a:extLst>
          </p:cNvPr>
          <p:cNvGrpSpPr/>
          <p:nvPr/>
        </p:nvGrpSpPr>
        <p:grpSpPr>
          <a:xfrm>
            <a:off x="2834689" y="1188752"/>
            <a:ext cx="10789802" cy="1554515"/>
            <a:chOff x="2834689" y="2103106"/>
            <a:chExt cx="10789802" cy="155451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A55589F-9A4F-44DF-BE8D-30B1DACE351E}"/>
                </a:ext>
              </a:extLst>
            </p:cNvPr>
            <p:cNvSpPr/>
            <p:nvPr/>
          </p:nvSpPr>
          <p:spPr>
            <a:xfrm>
              <a:off x="2834689" y="2560337"/>
              <a:ext cx="10789802" cy="1097284"/>
            </a:xfrm>
            <a:custGeom>
              <a:avLst/>
              <a:gdLst>
                <a:gd name="connsiteX0" fmla="*/ 0 w 10789802"/>
                <a:gd name="connsiteY0" fmla="*/ 0 h 1097284"/>
                <a:gd name="connsiteX1" fmla="*/ 10789802 w 10789802"/>
                <a:gd name="connsiteY1" fmla="*/ 0 h 1097284"/>
                <a:gd name="connsiteX2" fmla="*/ 10789802 w 10789802"/>
                <a:gd name="connsiteY2" fmla="*/ 24156 h 1097284"/>
                <a:gd name="connsiteX3" fmla="*/ 10702853 w 10789802"/>
                <a:gd name="connsiteY3" fmla="*/ 92031 h 1097284"/>
                <a:gd name="connsiteX4" fmla="*/ 5394839 w 10789802"/>
                <a:gd name="connsiteY4" fmla="*/ 1097284 h 1097284"/>
                <a:gd name="connsiteX5" fmla="*/ 86825 w 10789802"/>
                <a:gd name="connsiteY5" fmla="*/ 92031 h 1097284"/>
                <a:gd name="connsiteX6" fmla="*/ 0 w 10789802"/>
                <a:gd name="connsiteY6" fmla="*/ 24252 h 1097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89802" h="1097284">
                  <a:moveTo>
                    <a:pt x="0" y="0"/>
                  </a:moveTo>
                  <a:lnTo>
                    <a:pt x="10789802" y="0"/>
                  </a:lnTo>
                  <a:lnTo>
                    <a:pt x="10789802" y="24156"/>
                  </a:lnTo>
                  <a:lnTo>
                    <a:pt x="10702853" y="92031"/>
                  </a:lnTo>
                  <a:cubicBezTo>
                    <a:pt x="9828328" y="682776"/>
                    <a:pt x="7781008" y="1097284"/>
                    <a:pt x="5394839" y="1097284"/>
                  </a:cubicBezTo>
                  <a:cubicBezTo>
                    <a:pt x="3008671" y="1097284"/>
                    <a:pt x="961350" y="682776"/>
                    <a:pt x="86825" y="92031"/>
                  </a:cubicBezTo>
                  <a:lnTo>
                    <a:pt x="0" y="2425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F9B910F-24EA-4828-B6FF-3EC4FB576714}"/>
                </a:ext>
              </a:extLst>
            </p:cNvPr>
            <p:cNvSpPr/>
            <p:nvPr/>
          </p:nvSpPr>
          <p:spPr>
            <a:xfrm>
              <a:off x="2834689" y="2103106"/>
              <a:ext cx="10789802" cy="914390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solidFill>
                <a:schemeClr val="bg2">
                  <a:lumMod val="90000"/>
                </a:schemeClr>
              </a:solidFill>
            </a:ln>
            <a:effectLst>
              <a:outerShdw blurRad="127000" dist="1905000" dir="54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8353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E898D-4D07-4D93-B414-57BB86759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Geodesy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8CEEF-003C-49D7-B90D-70DA1ADA422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The very precise determination of telescope positions from interferometric calibration additionally supports geodetic measurements</a:t>
            </a:r>
          </a:p>
          <a:p>
            <a:pPr lvl="1"/>
            <a:r>
              <a:rPr lang="en-US" dirty="0"/>
              <a:t>Earth Orientation Parameters (EOP)</a:t>
            </a:r>
          </a:p>
          <a:p>
            <a:pPr lvl="1"/>
            <a:r>
              <a:rPr lang="en-US" dirty="0"/>
              <a:t>Celestial Reference Frame (CRF)</a:t>
            </a:r>
          </a:p>
          <a:p>
            <a:pPr lvl="1"/>
            <a:r>
              <a:rPr lang="en-US" dirty="0"/>
              <a:t>Terrestrial Reference Frame (TRF)</a:t>
            </a:r>
          </a:p>
          <a:p>
            <a:pPr lvl="1"/>
            <a:r>
              <a:rPr lang="en-US" dirty="0"/>
              <a:t>Movements of the Earth’s crust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2C31E3D-EA6D-45B6-9E44-E1A764F8689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4EF84F-F21B-4D13-8307-A6EA3F5B0A4A}"/>
              </a:ext>
            </a:extLst>
          </p:cNvPr>
          <p:cNvGrpSpPr/>
          <p:nvPr/>
        </p:nvGrpSpPr>
        <p:grpSpPr>
          <a:xfrm>
            <a:off x="7134611" y="1828797"/>
            <a:ext cx="7404270" cy="4937734"/>
            <a:chOff x="3108960" y="1554480"/>
            <a:chExt cx="7404270" cy="493773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AAD6DF5-6F8A-4F9C-9C7A-E0A955BEB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7170" y="4114800"/>
              <a:ext cx="2740835" cy="18288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D82CD5B-943A-4FC9-B941-B1490B68C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395" y="4114800"/>
              <a:ext cx="2740835" cy="1828800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02EE6AA-F01D-4221-8E36-1F2FBB9860BA}"/>
                </a:ext>
              </a:extLst>
            </p:cNvPr>
            <p:cNvCxnSpPr/>
            <p:nvPr/>
          </p:nvCxnSpPr>
          <p:spPr>
            <a:xfrm>
              <a:off x="3108960" y="1554480"/>
              <a:ext cx="1920240" cy="256032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C7880F0-2350-44F5-8605-442F66242398}"/>
                </a:ext>
              </a:extLst>
            </p:cNvPr>
            <p:cNvCxnSpPr/>
            <p:nvPr/>
          </p:nvCxnSpPr>
          <p:spPr>
            <a:xfrm>
              <a:off x="6766566" y="1554508"/>
              <a:ext cx="1920240" cy="256032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E47E946-EC75-460B-8C70-99EDFEBA14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29204" y="2286020"/>
              <a:ext cx="2286000" cy="1828800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A02B13E-15CD-43AE-AB61-65820E87B5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29225" y="2286020"/>
              <a:ext cx="0" cy="1828800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9A0B4E98-7C7F-4F05-B834-56087622C3D5}"/>
                </a:ext>
              </a:extLst>
            </p:cNvPr>
            <p:cNvSpPr/>
            <p:nvPr/>
          </p:nvSpPr>
          <p:spPr>
            <a:xfrm>
              <a:off x="4572030" y="3657630"/>
              <a:ext cx="914400" cy="914365"/>
            </a:xfrm>
            <a:prstGeom prst="arc">
              <a:avLst>
                <a:gd name="adj1" fmla="val 14034325"/>
                <a:gd name="adj2" fmla="val 16181611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651B69-455E-4B78-AA03-E18063296E8D}"/>
                </a:ext>
              </a:extLst>
            </p:cNvPr>
            <p:cNvSpPr txBox="1"/>
            <p:nvPr/>
          </p:nvSpPr>
          <p:spPr>
            <a:xfrm>
              <a:off x="4572024" y="3200404"/>
              <a:ext cx="548640" cy="54864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l-GR" sz="2400" i="1" dirty="0">
                  <a:solidFill>
                    <a:schemeClr val="accent1"/>
                  </a:solidFill>
                </a:rPr>
                <a:t>θ</a:t>
              </a:r>
              <a:endParaRPr lang="en-US" sz="2400" i="1" dirty="0">
                <a:solidFill>
                  <a:schemeClr val="accent1"/>
                </a:solidFill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231BB2A-1177-43DE-8829-3FDC6670E7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86791" y="2286020"/>
              <a:ext cx="0" cy="1828800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12DE04-42F3-4153-9053-722484A2F711}"/>
                </a:ext>
              </a:extLst>
            </p:cNvPr>
            <p:cNvSpPr txBox="1"/>
            <p:nvPr/>
          </p:nvSpPr>
          <p:spPr>
            <a:xfrm>
              <a:off x="8229590" y="3200404"/>
              <a:ext cx="548640" cy="54864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l-GR" sz="2400" i="1" dirty="0">
                  <a:solidFill>
                    <a:schemeClr val="accent1"/>
                  </a:solidFill>
                </a:rPr>
                <a:t>θ</a:t>
              </a:r>
              <a:endParaRPr lang="en-US" sz="2400" i="1" dirty="0">
                <a:solidFill>
                  <a:schemeClr val="accent1"/>
                </a:solidFill>
              </a:endParaRPr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9E403770-1496-43A2-AC71-7B68B4CAE235}"/>
                </a:ext>
              </a:extLst>
            </p:cNvPr>
            <p:cNvSpPr/>
            <p:nvPr/>
          </p:nvSpPr>
          <p:spPr>
            <a:xfrm>
              <a:off x="8229590" y="3657605"/>
              <a:ext cx="914400" cy="914365"/>
            </a:xfrm>
            <a:prstGeom prst="arc">
              <a:avLst>
                <a:gd name="adj1" fmla="val 14034325"/>
                <a:gd name="adj2" fmla="val 16181611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8A22503-4F8B-4699-8FB9-A4FFE37534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95160" y="2103142"/>
              <a:ext cx="182880" cy="137160"/>
            </a:xfrm>
            <a:prstGeom prst="line">
              <a:avLst/>
            </a:prstGeom>
            <a:ln w="25400"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5C12A85-5E19-4D14-94CB-5CE862FCF985}"/>
                </a:ext>
              </a:extLst>
            </p:cNvPr>
            <p:cNvCxnSpPr>
              <a:cxnSpLocks/>
            </p:cNvCxnSpPr>
            <p:nvPr/>
          </p:nvCxnSpPr>
          <p:spPr>
            <a:xfrm>
              <a:off x="6995160" y="2240280"/>
              <a:ext cx="137160" cy="182880"/>
            </a:xfrm>
            <a:prstGeom prst="line">
              <a:avLst/>
            </a:prstGeom>
            <a:ln w="25400"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FCDCFE2-B580-416F-8D25-18F9A57404A4}"/>
                </a:ext>
              </a:extLst>
            </p:cNvPr>
            <p:cNvCxnSpPr/>
            <p:nvPr/>
          </p:nvCxnSpPr>
          <p:spPr>
            <a:xfrm>
              <a:off x="5486430" y="5943580"/>
              <a:ext cx="3657560" cy="0"/>
            </a:xfrm>
            <a:prstGeom prst="straightConnector1">
              <a:avLst/>
            </a:prstGeom>
            <a:ln w="25400">
              <a:prstDash val="sysDot"/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A42EBA4-B271-4220-BE65-03F6B52350D5}"/>
                </a:ext>
              </a:extLst>
            </p:cNvPr>
            <p:cNvSpPr txBox="1"/>
            <p:nvPr/>
          </p:nvSpPr>
          <p:spPr>
            <a:xfrm>
              <a:off x="7040877" y="5943574"/>
              <a:ext cx="548640" cy="54864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2400" i="1" dirty="0">
                  <a:solidFill>
                    <a:schemeClr val="accent1"/>
                  </a:solidFill>
                </a:rPr>
                <a:t>D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8C1B84F-1ED8-4BE9-8EE3-13B658526B38}"/>
                </a:ext>
              </a:extLst>
            </p:cNvPr>
            <p:cNvSpPr txBox="1"/>
            <p:nvPr/>
          </p:nvSpPr>
          <p:spPr>
            <a:xfrm>
              <a:off x="6857993" y="3017532"/>
              <a:ext cx="1097280" cy="54864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2400" i="1" dirty="0">
                  <a:solidFill>
                    <a:schemeClr val="accent1"/>
                  </a:solidFill>
                </a:rPr>
                <a:t>D </a:t>
              </a:r>
              <a:r>
                <a:rPr lang="en-US" sz="2400" dirty="0">
                  <a:solidFill>
                    <a:schemeClr val="accent1"/>
                  </a:solidFill>
                </a:rPr>
                <a:t>sin </a:t>
              </a:r>
              <a:r>
                <a:rPr lang="el-GR" sz="2400" i="1" dirty="0">
                  <a:solidFill>
                    <a:schemeClr val="accent1"/>
                  </a:solidFill>
                </a:rPr>
                <a:t>θ</a:t>
              </a:r>
              <a:endParaRPr lang="en-US" sz="2400" i="1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6067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3EE11-B6C5-4AA1-BE96-365F03089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Components and Instrumentation</a:t>
            </a:r>
          </a:p>
        </p:txBody>
      </p:sp>
    </p:spTree>
    <p:extLst>
      <p:ext uri="{BB962C8B-B14F-4D97-AF65-F5344CB8AC3E}">
        <p14:creationId xmlns:p14="http://schemas.microsoft.com/office/powerpoint/2010/main" val="1235008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DF44B-DA03-448C-89A2-38E605E1A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BA09D-0F64-437E-A76E-3A0C009528C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The National Radio Astronomy Observatory</a:t>
            </a:r>
          </a:p>
          <a:p>
            <a:r>
              <a:rPr lang="en-US" dirty="0"/>
              <a:t>Astronomical Interferometry</a:t>
            </a:r>
          </a:p>
          <a:p>
            <a:r>
              <a:rPr lang="en-US" dirty="0"/>
              <a:t>Components and Instrumentation</a:t>
            </a:r>
          </a:p>
          <a:p>
            <a:r>
              <a:rPr lang="en-US" dirty="0"/>
              <a:t>Technical Focus: Reflectionless Filters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7CA5E-6C53-4AE0-8276-3016010671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653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E3FA4-CB27-4AD7-BB5D-FB4017115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Cryogenic Low-Noise Amplifiers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F68672-26FA-4E57-B9D5-A4BC6BD7C510}"/>
                  </a:ext>
                </a:extLst>
              </p:cNvPr>
              <p:cNvSpPr>
                <a:spLocks noGrp="1"/>
              </p:cNvSpPr>
              <p:nvPr>
                <p:ph sz="quarter" idx="10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InP HEMT</a:t>
                </a:r>
              </a:p>
              <a:p>
                <a:r>
                  <a:rPr lang="en-US" dirty="0"/>
                  <a:t>Cooled typically to 15K.</a:t>
                </a:r>
              </a:p>
              <a:p>
                <a:r>
                  <a:rPr lang="en-US" dirty="0"/>
                  <a:t>Noise temperature 5 times the quantum limit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) up to 100 GHz</a:t>
                </a:r>
              </a:p>
              <a:p>
                <a:pPr lvl="1"/>
                <a:r>
                  <a:rPr lang="en-US" dirty="0"/>
                  <a:t>that is, 5-photon detection threshold</a:t>
                </a:r>
              </a:p>
              <a:p>
                <a:pPr lvl="1"/>
                <a:r>
                  <a:rPr lang="en-US" dirty="0"/>
                  <a:t>Noise figure as low as ~0.04 dB</a:t>
                </a:r>
              </a:p>
              <a:p>
                <a:r>
                  <a:rPr lang="en-US" dirty="0"/>
                  <a:t>Much better dynamic range than cryogenic amplifiers typical of quantum computing.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F68672-26FA-4E57-B9D5-A4BC6BD7C5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blipFill>
                <a:blip r:embed="rId3"/>
                <a:stretch>
                  <a:fillRect l="-2368" t="-3333" r="-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AAA9339-71D7-4823-833D-D57AC54B295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019" y="2305844"/>
            <a:ext cx="5715000" cy="3800475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740C2B-B233-4539-B8C6-6BC403095B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14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D0A6A-39F3-4748-8418-61AA18B0C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Superconducting Mixers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59A13C-3E05-41E4-A062-62374DD2DC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Based on superconducting-insulating-superconducting (SIS) tunnel junction.</a:t>
            </a:r>
          </a:p>
          <a:p>
            <a:pPr lvl="1"/>
            <a:r>
              <a:rPr lang="en-US" dirty="0" err="1"/>
              <a:t>Nb</a:t>
            </a:r>
            <a:r>
              <a:rPr lang="en-US" dirty="0"/>
              <a:t>/Al-</a:t>
            </a:r>
            <a:r>
              <a:rPr lang="en-US" dirty="0" err="1"/>
              <a:t>AlN</a:t>
            </a:r>
            <a:r>
              <a:rPr lang="en-US" dirty="0"/>
              <a:t>/</a:t>
            </a:r>
            <a:r>
              <a:rPr lang="en-US" dirty="0" err="1"/>
              <a:t>Nb</a:t>
            </a:r>
            <a:endParaRPr lang="en-US" dirty="0"/>
          </a:p>
          <a:p>
            <a:r>
              <a:rPr lang="en-US" dirty="0"/>
              <a:t>Approx. 1 </a:t>
            </a:r>
            <a:r>
              <a:rPr lang="en-US" dirty="0" err="1"/>
              <a:t>μm</a:t>
            </a:r>
            <a:r>
              <a:rPr lang="en-US" dirty="0"/>
              <a:t> junction size.</a:t>
            </a:r>
          </a:p>
          <a:p>
            <a:r>
              <a:rPr lang="en-US" dirty="0"/>
              <a:t>Near quantum-limited performance, 100 GHz to 1 THz.</a:t>
            </a:r>
          </a:p>
          <a:p>
            <a:r>
              <a:rPr lang="en-US" dirty="0"/>
              <a:t>Balanced and sideband-separating configurations.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CD681AC-0CB0-4741-973C-AF94F6C42B1F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275" y="1426686"/>
            <a:ext cx="6948488" cy="5558790"/>
          </a:xfr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A1DD49-174F-4C40-9087-76A5ECD5394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228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ADB10-E1A7-44A8-895A-359895032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Custom mm-wave MMICs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349E13-8470-4896-9586-758ABA8E91C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Various Functions:</a:t>
            </a:r>
          </a:p>
          <a:p>
            <a:pPr lvl="1"/>
            <a:r>
              <a:rPr lang="en-US" dirty="0"/>
              <a:t>Power amplifiers</a:t>
            </a:r>
          </a:p>
          <a:p>
            <a:pPr lvl="1"/>
            <a:r>
              <a:rPr lang="en-US" dirty="0"/>
              <a:t>Schottky-diode mixers</a:t>
            </a:r>
          </a:p>
          <a:p>
            <a:pPr lvl="1"/>
            <a:r>
              <a:rPr lang="en-US" dirty="0"/>
              <a:t>Varactor multipliers</a:t>
            </a:r>
          </a:p>
          <a:p>
            <a:pPr lvl="1"/>
            <a:r>
              <a:rPr lang="en-US" dirty="0"/>
              <a:t>Switches</a:t>
            </a:r>
          </a:p>
          <a:p>
            <a:pPr lvl="1"/>
            <a:r>
              <a:rPr lang="en-US" dirty="0"/>
              <a:t>Variable Attenuators</a:t>
            </a:r>
          </a:p>
          <a:p>
            <a:r>
              <a:rPr lang="en-US" dirty="0"/>
              <a:t>Broadband</a:t>
            </a:r>
          </a:p>
          <a:p>
            <a:r>
              <a:rPr lang="en-US" dirty="0"/>
              <a:t>Typically 50-100 GHz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CED7B31-B8B9-4AA7-8DE2-62ED51B21B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83F9E740-03BE-4A12-9BCF-347FEF072B92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232" y="1096963"/>
            <a:ext cx="4686573" cy="3017837"/>
          </a:xfrm>
        </p:spPr>
      </p:pic>
      <p:pic>
        <p:nvPicPr>
          <p:cNvPr id="12" name="Content Placeholder 9">
            <a:extLst>
              <a:ext uri="{FF2B5EF4-FFF2-40B4-BE49-F238E27FC236}">
                <a16:creationId xmlns:a16="http://schemas.microsoft.com/office/drawing/2014/main" id="{A5B6A6A1-9D8F-4929-AC8E-1DD36393BBFE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546" y="4297363"/>
            <a:ext cx="4235945" cy="3017837"/>
          </a:xfrm>
        </p:spPr>
      </p:pic>
    </p:spTree>
    <p:extLst>
      <p:ext uri="{BB962C8B-B14F-4D97-AF65-F5344CB8AC3E}">
        <p14:creationId xmlns:p14="http://schemas.microsoft.com/office/powerpoint/2010/main" val="403550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C7681-E658-42AE-BC01-94920D8E4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Integrated Modules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A186178-D766-42CA-98A7-C56AD81F108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Analog-Digital-Photonic subassemblies.</a:t>
            </a:r>
          </a:p>
          <a:p>
            <a:r>
              <a:rPr lang="en-US" dirty="0"/>
              <a:t>cm-wave to mm-wave</a:t>
            </a:r>
          </a:p>
          <a:p>
            <a:r>
              <a:rPr lang="en-US" dirty="0"/>
              <a:t>Wideband, warm receiver chains</a:t>
            </a:r>
          </a:p>
          <a:p>
            <a:pPr lvl="1"/>
            <a:r>
              <a:rPr lang="en-US" dirty="0"/>
              <a:t>RF-baseband conversion</a:t>
            </a:r>
          </a:p>
          <a:p>
            <a:pPr lvl="1"/>
            <a:r>
              <a:rPr lang="en-US" dirty="0"/>
              <a:t>Analog-digital conversion</a:t>
            </a:r>
          </a:p>
          <a:p>
            <a:pPr lvl="1"/>
            <a:r>
              <a:rPr lang="en-US" dirty="0"/>
              <a:t>Copper-fiber conversion</a:t>
            </a:r>
          </a:p>
          <a:p>
            <a:pPr lvl="1"/>
            <a:r>
              <a:rPr lang="en-US" dirty="0"/>
              <a:t>Filtering</a:t>
            </a:r>
          </a:p>
          <a:p>
            <a:pPr lvl="1"/>
            <a:r>
              <a:rPr lang="en-US" dirty="0"/>
              <a:t>Power leveling</a:t>
            </a:r>
          </a:p>
          <a:p>
            <a:r>
              <a:rPr lang="en-US" dirty="0"/>
              <a:t>Compact laboratory signal sources and testers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8604D13-F757-4733-A330-03F1455E0D3C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358" y="1096963"/>
            <a:ext cx="4986322" cy="6218237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BA8AD27-CB90-42FF-8DFE-D29DAB72BB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550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1A219-2CC9-4CCB-8255-DE724A0AB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Full Receiver Assemblies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E5942B-C904-45F7-BB2D-9B00CB7D6D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149E5792-8FFA-4413-AC8B-1EFBBFD7E134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226" y="1816070"/>
            <a:ext cx="3835400" cy="5041900"/>
          </a:xfrm>
        </p:spPr>
      </p:pic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58D5B253-F73E-474F-984F-BC70F707BDD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570" y="2015903"/>
            <a:ext cx="6309360" cy="484206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ED2271-F9F2-477D-9FB4-3230FC80161C}"/>
              </a:ext>
            </a:extLst>
          </p:cNvPr>
          <p:cNvSpPr txBox="1"/>
          <p:nvPr/>
        </p:nvSpPr>
        <p:spPr>
          <a:xfrm>
            <a:off x="914470" y="914425"/>
            <a:ext cx="4571949" cy="9144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2400" dirty="0"/>
              <a:t>ALMA Band 6 (211–275 GHz)</a:t>
            </a:r>
          </a:p>
          <a:p>
            <a:pPr algn="ctr"/>
            <a:r>
              <a:rPr lang="en-US" sz="2400" dirty="0"/>
              <a:t>Warm and Cold Cartridges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31A7EE-77EC-46B6-88B8-ADEB7777795A}"/>
              </a:ext>
            </a:extLst>
          </p:cNvPr>
          <p:cNvSpPr txBox="1"/>
          <p:nvPr/>
        </p:nvSpPr>
        <p:spPr>
          <a:xfrm>
            <a:off x="7315200" y="914435"/>
            <a:ext cx="6400730" cy="9144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2400" dirty="0"/>
              <a:t>Full 10-Band ALMA Cryostat</a:t>
            </a:r>
          </a:p>
        </p:txBody>
      </p:sp>
    </p:spTree>
    <p:extLst>
      <p:ext uri="{BB962C8B-B14F-4D97-AF65-F5344CB8AC3E}">
        <p14:creationId xmlns:p14="http://schemas.microsoft.com/office/powerpoint/2010/main" val="18291161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F33DF-51DC-459E-B778-A2E210739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 Correlators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BD0E01-3BC7-43B2-A916-8909A56D825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correlator converts data from multiple telescopes into images.</a:t>
            </a: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Actually, hyperspectral image cubes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ALMA Correlator is one of the most powerful supercomputers in the world:</a:t>
            </a: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134 million processors</a:t>
            </a: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peta-ops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9FD0C11C-EB77-4033-8073-B722AF7AA721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257" y="1096963"/>
            <a:ext cx="4528524" cy="3017837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5CF2501-57B4-474C-8A82-7E01C69B9D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747DDAF6-9BB1-4AC6-A934-9ECB0A98AF4E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419" y="4297363"/>
            <a:ext cx="3532200" cy="301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2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910A0-5135-4E19-8D95-BDA5EFECE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Technical Focus: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Reflectionless Filters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E2AA3-58EF-44A0-BDC9-4A815E1D250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955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65CD84-D3DA-4FD6-8FEC-7A013CA11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a Reflectionless Filter?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61E5F4-D647-46B2-8A3E-68BA94C34D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D6A765-59A7-4E23-907E-83392413B410}"/>
              </a:ext>
            </a:extLst>
          </p:cNvPr>
          <p:cNvSpPr/>
          <p:nvPr/>
        </p:nvSpPr>
        <p:spPr>
          <a:xfrm>
            <a:off x="5029255" y="1828800"/>
            <a:ext cx="4572000" cy="4572000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miter lim="800000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rved Right Arrow 20">
            <a:extLst>
              <a:ext uri="{FF2B5EF4-FFF2-40B4-BE49-F238E27FC236}">
                <a16:creationId xmlns:a16="http://schemas.microsoft.com/office/drawing/2014/main" id="{21621F27-859E-44F7-9F81-907C9D544D7B}"/>
              </a:ext>
            </a:extLst>
          </p:cNvPr>
          <p:cNvSpPr/>
          <p:nvPr/>
        </p:nvSpPr>
        <p:spPr>
          <a:xfrm rot="10800000" flipH="1">
            <a:off x="9646920" y="2194560"/>
            <a:ext cx="1828800" cy="914400"/>
          </a:xfrm>
          <a:prstGeom prst="curved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Curved Right Arrow 6">
            <a:extLst>
              <a:ext uri="{FF2B5EF4-FFF2-40B4-BE49-F238E27FC236}">
                <a16:creationId xmlns:a16="http://schemas.microsoft.com/office/drawing/2014/main" id="{CE7AE159-37A3-4C88-8B6D-9C43989D7F69}"/>
              </a:ext>
            </a:extLst>
          </p:cNvPr>
          <p:cNvSpPr/>
          <p:nvPr/>
        </p:nvSpPr>
        <p:spPr>
          <a:xfrm rot="10800000">
            <a:off x="3154680" y="2194560"/>
            <a:ext cx="1828800" cy="914400"/>
          </a:xfrm>
          <a:prstGeom prst="curved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Left-Right Arrow 14">
            <a:extLst>
              <a:ext uri="{FF2B5EF4-FFF2-40B4-BE49-F238E27FC236}">
                <a16:creationId xmlns:a16="http://schemas.microsoft.com/office/drawing/2014/main" id="{3E9E6F2D-35EC-47BC-8689-051823B228A7}"/>
              </a:ext>
            </a:extLst>
          </p:cNvPr>
          <p:cNvSpPr/>
          <p:nvPr/>
        </p:nvSpPr>
        <p:spPr>
          <a:xfrm>
            <a:off x="9646920" y="5029200"/>
            <a:ext cx="1828800" cy="457200"/>
          </a:xfrm>
          <a:prstGeom prst="left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Pass-Band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D2DAC7B-697F-42A0-B80F-4841F39AFF24}"/>
              </a:ext>
            </a:extLst>
          </p:cNvPr>
          <p:cNvCxnSpPr>
            <a:endCxn id="5" idx="1"/>
          </p:cNvCxnSpPr>
          <p:nvPr/>
        </p:nvCxnSpPr>
        <p:spPr>
          <a:xfrm>
            <a:off x="3657655" y="4114800"/>
            <a:ext cx="1371600" cy="0"/>
          </a:xfrm>
          <a:prstGeom prst="straightConnector1">
            <a:avLst/>
          </a:prstGeom>
          <a:ln w="76200">
            <a:solidFill>
              <a:schemeClr val="tx1"/>
            </a:solidFill>
            <a:headEnd w="lg" len="lg"/>
            <a:tailEnd type="triangle" w="lg" len="lg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EC755CA-6D0C-4221-8424-6C6C1DD5A50B}"/>
              </a:ext>
            </a:extLst>
          </p:cNvPr>
          <p:cNvCxnSpPr>
            <a:stCxn id="5" idx="3"/>
          </p:cNvCxnSpPr>
          <p:nvPr/>
        </p:nvCxnSpPr>
        <p:spPr>
          <a:xfrm>
            <a:off x="9601255" y="4114800"/>
            <a:ext cx="1371600" cy="0"/>
          </a:xfrm>
          <a:prstGeom prst="straightConnector1">
            <a:avLst/>
          </a:prstGeom>
          <a:ln w="76200">
            <a:solidFill>
              <a:schemeClr val="tx1"/>
            </a:solidFill>
            <a:headEnd w="lg" len="lg"/>
            <a:tailEnd type="triangle" w="lg" len="lg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24">
            <a:extLst>
              <a:ext uri="{FF2B5EF4-FFF2-40B4-BE49-F238E27FC236}">
                <a16:creationId xmlns:a16="http://schemas.microsoft.com/office/drawing/2014/main" id="{B01DC917-BF30-4C52-8456-B77CF898355A}"/>
              </a:ext>
            </a:extLst>
          </p:cNvPr>
          <p:cNvSpPr/>
          <p:nvPr/>
        </p:nvSpPr>
        <p:spPr>
          <a:xfrm>
            <a:off x="5852160" y="2834640"/>
            <a:ext cx="2926080" cy="731520"/>
          </a:xfrm>
          <a:custGeom>
            <a:avLst/>
            <a:gdLst>
              <a:gd name="connsiteX0" fmla="*/ 0 w 1833562"/>
              <a:gd name="connsiteY0" fmla="*/ 234975 h 465517"/>
              <a:gd name="connsiteX1" fmla="*/ 459581 w 1833562"/>
              <a:gd name="connsiteY1" fmla="*/ 6375 h 465517"/>
              <a:gd name="connsiteX2" fmla="*/ 1373981 w 1833562"/>
              <a:gd name="connsiteY2" fmla="*/ 458813 h 465517"/>
              <a:gd name="connsiteX3" fmla="*/ 1833562 w 1833562"/>
              <a:gd name="connsiteY3" fmla="*/ 234975 h 46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3562" h="465517">
                <a:moveTo>
                  <a:pt x="0" y="234975"/>
                </a:moveTo>
                <a:cubicBezTo>
                  <a:pt x="115292" y="102022"/>
                  <a:pt x="230584" y="-30931"/>
                  <a:pt x="459581" y="6375"/>
                </a:cubicBezTo>
                <a:cubicBezTo>
                  <a:pt x="688578" y="43681"/>
                  <a:pt x="1144984" y="420713"/>
                  <a:pt x="1373981" y="458813"/>
                </a:cubicBezTo>
                <a:cubicBezTo>
                  <a:pt x="1602978" y="496913"/>
                  <a:pt x="1718270" y="365944"/>
                  <a:pt x="1833562" y="234975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8D28158-B99F-4FBA-BD58-9DDCC4BA0DA6}"/>
              </a:ext>
            </a:extLst>
          </p:cNvPr>
          <p:cNvCxnSpPr/>
          <p:nvPr/>
        </p:nvCxnSpPr>
        <p:spPr>
          <a:xfrm flipV="1">
            <a:off x="7040880" y="3017520"/>
            <a:ext cx="548640" cy="36576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61">
            <a:extLst>
              <a:ext uri="{FF2B5EF4-FFF2-40B4-BE49-F238E27FC236}">
                <a16:creationId xmlns:a16="http://schemas.microsoft.com/office/drawing/2014/main" id="{DB94974E-57F6-44A5-8AE1-BFB07E589BD5}"/>
              </a:ext>
            </a:extLst>
          </p:cNvPr>
          <p:cNvSpPr/>
          <p:nvPr/>
        </p:nvSpPr>
        <p:spPr>
          <a:xfrm>
            <a:off x="5852160" y="4663440"/>
            <a:ext cx="2926080" cy="731520"/>
          </a:xfrm>
          <a:custGeom>
            <a:avLst/>
            <a:gdLst>
              <a:gd name="connsiteX0" fmla="*/ 0 w 1833562"/>
              <a:gd name="connsiteY0" fmla="*/ 234975 h 465517"/>
              <a:gd name="connsiteX1" fmla="*/ 459581 w 1833562"/>
              <a:gd name="connsiteY1" fmla="*/ 6375 h 465517"/>
              <a:gd name="connsiteX2" fmla="*/ 1373981 w 1833562"/>
              <a:gd name="connsiteY2" fmla="*/ 458813 h 465517"/>
              <a:gd name="connsiteX3" fmla="*/ 1833562 w 1833562"/>
              <a:gd name="connsiteY3" fmla="*/ 234975 h 46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3562" h="465517">
                <a:moveTo>
                  <a:pt x="0" y="234975"/>
                </a:moveTo>
                <a:cubicBezTo>
                  <a:pt x="115292" y="102022"/>
                  <a:pt x="230584" y="-30931"/>
                  <a:pt x="459581" y="6375"/>
                </a:cubicBezTo>
                <a:cubicBezTo>
                  <a:pt x="688578" y="43681"/>
                  <a:pt x="1144984" y="420713"/>
                  <a:pt x="1373981" y="458813"/>
                </a:cubicBezTo>
                <a:cubicBezTo>
                  <a:pt x="1602978" y="496913"/>
                  <a:pt x="1718270" y="365944"/>
                  <a:pt x="1833562" y="234975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61B13BE-A4D7-4B52-90F3-1EC1526F6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290800"/>
            <a:ext cx="914400" cy="1824000"/>
          </a:xfrm>
          <a:prstGeom prst="rect">
            <a:avLst/>
          </a:prstGeom>
        </p:spPr>
      </p:pic>
      <p:pic>
        <p:nvPicPr>
          <p:cNvPr id="15" name="Picture 14" descr="Creative Commons Attribution-Noncommercial-No Derivative Works 3.0 ...">
            <a:extLst>
              <a:ext uri="{FF2B5EF4-FFF2-40B4-BE49-F238E27FC236}">
                <a16:creationId xmlns:a16="http://schemas.microsoft.com/office/drawing/2014/main" id="{B3535D93-7E45-4DD9-8075-B472CE4D1E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75" l="625" r="98906">
                        <a14:foregroundMark x1="71719" y1="62625" x2="71719" y2="62625"/>
                        <a14:foregroundMark x1="73906" y1="60375" x2="73906" y2="60375"/>
                        <a14:foregroundMark x1="77188" y1="70625" x2="77188" y2="70625"/>
                        <a14:foregroundMark x1="81406" y1="74375" x2="81406" y2="74375"/>
                        <a14:backgroundMark x1="45313" y1="49375" x2="45313" y2="4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040" y="3566160"/>
            <a:ext cx="4389120" cy="2743200"/>
          </a:xfrm>
          <a:prstGeom prst="rect">
            <a:avLst/>
          </a:prstGeom>
          <a:effectLst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EC06677-6A09-4130-82A9-A8ACAFFF8498}"/>
              </a:ext>
            </a:extLst>
          </p:cNvPr>
          <p:cNvSpPr txBox="1"/>
          <p:nvPr/>
        </p:nvSpPr>
        <p:spPr>
          <a:xfrm>
            <a:off x="3657600" y="3484305"/>
            <a:ext cx="753732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173D4A-28AB-456E-834A-D08DEE0E767D}"/>
              </a:ext>
            </a:extLst>
          </p:cNvPr>
          <p:cNvSpPr txBox="1"/>
          <p:nvPr/>
        </p:nvSpPr>
        <p:spPr>
          <a:xfrm>
            <a:off x="9829800" y="3484305"/>
            <a:ext cx="753732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" name="Freeform 70">
            <a:extLst>
              <a:ext uri="{FF2B5EF4-FFF2-40B4-BE49-F238E27FC236}">
                <a16:creationId xmlns:a16="http://schemas.microsoft.com/office/drawing/2014/main" id="{A7D4A149-4267-4D86-8E5F-7E862BC40E2F}"/>
              </a:ext>
            </a:extLst>
          </p:cNvPr>
          <p:cNvSpPr/>
          <p:nvPr/>
        </p:nvSpPr>
        <p:spPr>
          <a:xfrm>
            <a:off x="7267575" y="4014788"/>
            <a:ext cx="366713" cy="238125"/>
          </a:xfrm>
          <a:custGeom>
            <a:avLst/>
            <a:gdLst>
              <a:gd name="connsiteX0" fmla="*/ 0 w 366713"/>
              <a:gd name="connsiteY0" fmla="*/ 0 h 238125"/>
              <a:gd name="connsiteX1" fmla="*/ 321469 w 366713"/>
              <a:gd name="connsiteY1" fmla="*/ 64293 h 238125"/>
              <a:gd name="connsiteX2" fmla="*/ 366713 w 366713"/>
              <a:gd name="connsiteY2" fmla="*/ 109537 h 238125"/>
              <a:gd name="connsiteX3" fmla="*/ 259556 w 366713"/>
              <a:gd name="connsiteY3" fmla="*/ 119062 h 238125"/>
              <a:gd name="connsiteX4" fmla="*/ 295275 w 366713"/>
              <a:gd name="connsiteY4" fmla="*/ 180975 h 238125"/>
              <a:gd name="connsiteX5" fmla="*/ 214313 w 366713"/>
              <a:gd name="connsiteY5" fmla="*/ 238125 h 238125"/>
              <a:gd name="connsiteX6" fmla="*/ 135731 w 366713"/>
              <a:gd name="connsiteY6" fmla="*/ 188118 h 238125"/>
              <a:gd name="connsiteX7" fmla="*/ 69056 w 366713"/>
              <a:gd name="connsiteY7" fmla="*/ 116681 h 238125"/>
              <a:gd name="connsiteX8" fmla="*/ 76200 w 366713"/>
              <a:gd name="connsiteY8" fmla="*/ 80962 h 238125"/>
              <a:gd name="connsiteX9" fmla="*/ 7144 w 366713"/>
              <a:gd name="connsiteY9" fmla="*/ 50006 h 238125"/>
              <a:gd name="connsiteX10" fmla="*/ 0 w 366713"/>
              <a:gd name="connsiteY10" fmla="*/ 0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6713" h="238125">
                <a:moveTo>
                  <a:pt x="0" y="0"/>
                </a:moveTo>
                <a:lnTo>
                  <a:pt x="321469" y="64293"/>
                </a:lnTo>
                <a:lnTo>
                  <a:pt x="366713" y="109537"/>
                </a:lnTo>
                <a:lnTo>
                  <a:pt x="259556" y="119062"/>
                </a:lnTo>
                <a:lnTo>
                  <a:pt x="295275" y="180975"/>
                </a:lnTo>
                <a:lnTo>
                  <a:pt x="214313" y="238125"/>
                </a:lnTo>
                <a:lnTo>
                  <a:pt x="135731" y="188118"/>
                </a:lnTo>
                <a:lnTo>
                  <a:pt x="69056" y="116681"/>
                </a:lnTo>
                <a:lnTo>
                  <a:pt x="76200" y="80962"/>
                </a:lnTo>
                <a:lnTo>
                  <a:pt x="7144" y="50006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-Right Arrow 2">
            <a:extLst>
              <a:ext uri="{FF2B5EF4-FFF2-40B4-BE49-F238E27FC236}">
                <a16:creationId xmlns:a16="http://schemas.microsoft.com/office/drawing/2014/main" id="{6055F136-E6CF-44A7-B31E-8778B5F88165}"/>
              </a:ext>
            </a:extLst>
          </p:cNvPr>
          <p:cNvSpPr/>
          <p:nvPr/>
        </p:nvSpPr>
        <p:spPr>
          <a:xfrm>
            <a:off x="3154680" y="5029200"/>
            <a:ext cx="1828800" cy="457200"/>
          </a:xfrm>
          <a:prstGeom prst="left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Pass-Band</a:t>
            </a:r>
          </a:p>
        </p:txBody>
      </p:sp>
      <p:sp>
        <p:nvSpPr>
          <p:cNvPr id="20" name="Right Arrow 3">
            <a:extLst>
              <a:ext uri="{FF2B5EF4-FFF2-40B4-BE49-F238E27FC236}">
                <a16:creationId xmlns:a16="http://schemas.microsoft.com/office/drawing/2014/main" id="{D2FC2245-76CC-4BF6-B72B-9FD04BBD5B0F}"/>
              </a:ext>
            </a:extLst>
          </p:cNvPr>
          <p:cNvSpPr/>
          <p:nvPr/>
        </p:nvSpPr>
        <p:spPr>
          <a:xfrm>
            <a:off x="3154680" y="2743200"/>
            <a:ext cx="1828800" cy="4572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Stop-Band</a:t>
            </a:r>
          </a:p>
        </p:txBody>
      </p:sp>
      <p:sp>
        <p:nvSpPr>
          <p:cNvPr id="21" name="Left Arrow 4">
            <a:extLst>
              <a:ext uri="{FF2B5EF4-FFF2-40B4-BE49-F238E27FC236}">
                <a16:creationId xmlns:a16="http://schemas.microsoft.com/office/drawing/2014/main" id="{76873A19-C5CB-432E-B404-190C4B7E4A1F}"/>
              </a:ext>
            </a:extLst>
          </p:cNvPr>
          <p:cNvSpPr/>
          <p:nvPr/>
        </p:nvSpPr>
        <p:spPr>
          <a:xfrm>
            <a:off x="9646920" y="2743200"/>
            <a:ext cx="1828800" cy="457200"/>
          </a:xfrm>
          <a:prstGeom prst="lef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Stop-Band</a:t>
            </a:r>
          </a:p>
        </p:txBody>
      </p:sp>
    </p:spTree>
    <p:extLst>
      <p:ext uri="{BB962C8B-B14F-4D97-AF65-F5344CB8AC3E}">
        <p14:creationId xmlns:p14="http://schemas.microsoft.com/office/powerpoint/2010/main" val="18295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animClr clrSpc="rgb" dir="cw">
                                      <p:cBhvr>
                                        <p:cTn id="2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42D97-8BCE-4A34-B7E4-0FD849E24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Issues with Conventional Filters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789014-F3B5-4FD4-82C8-04C339D59B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DEB5080-8AC2-47C6-A663-A3EC977BB453}"/>
              </a:ext>
            </a:extLst>
          </p:cNvPr>
          <p:cNvCxnSpPr>
            <a:cxnSpLocks/>
            <a:stCxn id="54" idx="3"/>
            <a:endCxn id="56" idx="3"/>
          </p:cNvCxnSpPr>
          <p:nvPr/>
        </p:nvCxnSpPr>
        <p:spPr>
          <a:xfrm flipH="1">
            <a:off x="4114800" y="5029200"/>
            <a:ext cx="914400" cy="0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Isosceles Triangle 53">
            <a:extLst>
              <a:ext uri="{FF2B5EF4-FFF2-40B4-BE49-F238E27FC236}">
                <a16:creationId xmlns:a16="http://schemas.microsoft.com/office/drawing/2014/main" id="{01C5369E-3349-4475-BA86-B76803D0CE51}"/>
              </a:ext>
            </a:extLst>
          </p:cNvPr>
          <p:cNvSpPr/>
          <p:nvPr/>
        </p:nvSpPr>
        <p:spPr>
          <a:xfrm rot="5400000">
            <a:off x="5029200" y="4572000"/>
            <a:ext cx="914400" cy="914400"/>
          </a:xfrm>
          <a:prstGeom prst="triangl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4FFBFAA-5DF3-4735-AD90-BC312C04FA74}"/>
              </a:ext>
            </a:extLst>
          </p:cNvPr>
          <p:cNvGrpSpPr/>
          <p:nvPr/>
        </p:nvGrpSpPr>
        <p:grpSpPr>
          <a:xfrm>
            <a:off x="5943600" y="2743201"/>
            <a:ext cx="914400" cy="914400"/>
            <a:chOff x="9601200" y="1828800"/>
            <a:chExt cx="914400" cy="9144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FB7D029F-A551-49BC-B9AC-F7DB23EAB9C1}"/>
                </a:ext>
              </a:extLst>
            </p:cNvPr>
            <p:cNvSpPr/>
            <p:nvPr/>
          </p:nvSpPr>
          <p:spPr>
            <a:xfrm>
              <a:off x="9601200" y="1828800"/>
              <a:ext cx="914400" cy="9144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77667AA-BA09-4ACD-BDCC-8154606F1164}"/>
                </a:ext>
              </a:extLst>
            </p:cNvPr>
            <p:cNvCxnSpPr>
              <a:cxnSpLocks/>
              <a:stCxn id="64" idx="1"/>
              <a:endCxn id="64" idx="5"/>
            </p:cNvCxnSpPr>
            <p:nvPr/>
          </p:nvCxnSpPr>
          <p:spPr>
            <a:xfrm>
              <a:off x="9735111" y="1962711"/>
              <a:ext cx="646578" cy="64657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97B58D8-1E57-4AEC-AD38-ACB42F143B36}"/>
                </a:ext>
              </a:extLst>
            </p:cNvPr>
            <p:cNvCxnSpPr>
              <a:cxnSpLocks/>
              <a:stCxn id="64" idx="3"/>
              <a:endCxn id="64" idx="7"/>
            </p:cNvCxnSpPr>
            <p:nvPr/>
          </p:nvCxnSpPr>
          <p:spPr>
            <a:xfrm flipV="1">
              <a:off x="9735111" y="1962711"/>
              <a:ext cx="646578" cy="64657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01739E1-0766-4EC7-B7A7-DD26AAD3A008}"/>
              </a:ext>
            </a:extLst>
          </p:cNvPr>
          <p:cNvGrpSpPr/>
          <p:nvPr/>
        </p:nvGrpSpPr>
        <p:grpSpPr>
          <a:xfrm>
            <a:off x="4114800" y="2743200"/>
            <a:ext cx="914400" cy="914400"/>
            <a:chOff x="5029200" y="1828800"/>
            <a:chExt cx="914400" cy="91440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6965702-2FF7-471D-905B-70E8FC9633B6}"/>
                </a:ext>
              </a:extLst>
            </p:cNvPr>
            <p:cNvSpPr txBox="1"/>
            <p:nvPr/>
          </p:nvSpPr>
          <p:spPr>
            <a:xfrm>
              <a:off x="5029200" y="1828800"/>
              <a:ext cx="914400" cy="9144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endParaRPr lang="en-US" sz="4000" b="1" dirty="0"/>
            </a:p>
          </p:txBody>
        </p:sp>
        <p:sp>
          <p:nvSpPr>
            <p:cNvPr id="79" name="Freeform 59">
              <a:extLst>
                <a:ext uri="{FF2B5EF4-FFF2-40B4-BE49-F238E27FC236}">
                  <a16:creationId xmlns:a16="http://schemas.microsoft.com/office/drawing/2014/main" id="{9BB02C25-A6D2-4B4C-9537-8CADA95833E7}"/>
                </a:ext>
              </a:extLst>
            </p:cNvPr>
            <p:cNvSpPr/>
            <p:nvPr/>
          </p:nvSpPr>
          <p:spPr>
            <a:xfrm>
              <a:off x="5212080" y="1920240"/>
              <a:ext cx="548640" cy="182880"/>
            </a:xfrm>
            <a:custGeom>
              <a:avLst/>
              <a:gdLst>
                <a:gd name="connsiteX0" fmla="*/ 137160 w 731520"/>
                <a:gd name="connsiteY0" fmla="*/ 924 h 267416"/>
                <a:gd name="connsiteX1" fmla="*/ 731520 w 731520"/>
                <a:gd name="connsiteY1" fmla="*/ 87988 h 267416"/>
                <a:gd name="connsiteX2" fmla="*/ 731520 w 731520"/>
                <a:gd name="connsiteY2" fmla="*/ 179428 h 267416"/>
                <a:gd name="connsiteX3" fmla="*/ 0 w 731520"/>
                <a:gd name="connsiteY3" fmla="*/ 179428 h 267416"/>
                <a:gd name="connsiteX4" fmla="*/ 0 w 731520"/>
                <a:gd name="connsiteY4" fmla="*/ 87988 h 267416"/>
                <a:gd name="connsiteX5" fmla="*/ 137160 w 731520"/>
                <a:gd name="connsiteY5" fmla="*/ 924 h 26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1520" h="267416">
                  <a:moveTo>
                    <a:pt x="137160" y="924"/>
                  </a:moveTo>
                  <a:cubicBezTo>
                    <a:pt x="335280" y="-20359"/>
                    <a:pt x="533400" y="335638"/>
                    <a:pt x="731520" y="87988"/>
                  </a:cubicBezTo>
                  <a:lnTo>
                    <a:pt x="731520" y="179428"/>
                  </a:lnTo>
                  <a:cubicBezTo>
                    <a:pt x="487680" y="484228"/>
                    <a:pt x="243840" y="-125372"/>
                    <a:pt x="0" y="179428"/>
                  </a:cubicBezTo>
                  <a:lnTo>
                    <a:pt x="0" y="87988"/>
                  </a:lnTo>
                  <a:cubicBezTo>
                    <a:pt x="45720" y="30838"/>
                    <a:pt x="91440" y="5835"/>
                    <a:pt x="137160" y="924"/>
                  </a:cubicBezTo>
                  <a:close/>
                </a:path>
              </a:pathLst>
            </a:custGeom>
            <a:solidFill>
              <a:schemeClr val="tx1"/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61">
              <a:extLst>
                <a:ext uri="{FF2B5EF4-FFF2-40B4-BE49-F238E27FC236}">
                  <a16:creationId xmlns:a16="http://schemas.microsoft.com/office/drawing/2014/main" id="{FC507852-FF81-4253-8311-98975E7D5BED}"/>
                </a:ext>
              </a:extLst>
            </p:cNvPr>
            <p:cNvSpPr/>
            <p:nvPr/>
          </p:nvSpPr>
          <p:spPr>
            <a:xfrm>
              <a:off x="5212080" y="2194560"/>
              <a:ext cx="548640" cy="182880"/>
            </a:xfrm>
            <a:custGeom>
              <a:avLst/>
              <a:gdLst>
                <a:gd name="connsiteX0" fmla="*/ 137160 w 731520"/>
                <a:gd name="connsiteY0" fmla="*/ 924 h 267416"/>
                <a:gd name="connsiteX1" fmla="*/ 731520 w 731520"/>
                <a:gd name="connsiteY1" fmla="*/ 87988 h 267416"/>
                <a:gd name="connsiteX2" fmla="*/ 731520 w 731520"/>
                <a:gd name="connsiteY2" fmla="*/ 179428 h 267416"/>
                <a:gd name="connsiteX3" fmla="*/ 0 w 731520"/>
                <a:gd name="connsiteY3" fmla="*/ 179428 h 267416"/>
                <a:gd name="connsiteX4" fmla="*/ 0 w 731520"/>
                <a:gd name="connsiteY4" fmla="*/ 87988 h 267416"/>
                <a:gd name="connsiteX5" fmla="*/ 137160 w 731520"/>
                <a:gd name="connsiteY5" fmla="*/ 924 h 26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1520" h="267416">
                  <a:moveTo>
                    <a:pt x="137160" y="924"/>
                  </a:moveTo>
                  <a:cubicBezTo>
                    <a:pt x="335280" y="-20359"/>
                    <a:pt x="533400" y="335638"/>
                    <a:pt x="731520" y="87988"/>
                  </a:cubicBezTo>
                  <a:lnTo>
                    <a:pt x="731520" y="179428"/>
                  </a:lnTo>
                  <a:cubicBezTo>
                    <a:pt x="487680" y="484228"/>
                    <a:pt x="243840" y="-125372"/>
                    <a:pt x="0" y="179428"/>
                  </a:cubicBezTo>
                  <a:lnTo>
                    <a:pt x="0" y="87988"/>
                  </a:lnTo>
                  <a:cubicBezTo>
                    <a:pt x="45720" y="30838"/>
                    <a:pt x="91440" y="5835"/>
                    <a:pt x="137160" y="924"/>
                  </a:cubicBezTo>
                  <a:close/>
                </a:path>
              </a:pathLst>
            </a:custGeom>
            <a:solidFill>
              <a:schemeClr val="tx1"/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62">
              <a:extLst>
                <a:ext uri="{FF2B5EF4-FFF2-40B4-BE49-F238E27FC236}">
                  <a16:creationId xmlns:a16="http://schemas.microsoft.com/office/drawing/2014/main" id="{EA393933-3004-4D94-9FFE-A09D19EBDAEF}"/>
                </a:ext>
              </a:extLst>
            </p:cNvPr>
            <p:cNvSpPr/>
            <p:nvPr/>
          </p:nvSpPr>
          <p:spPr>
            <a:xfrm>
              <a:off x="5212080" y="2468880"/>
              <a:ext cx="548640" cy="182880"/>
            </a:xfrm>
            <a:custGeom>
              <a:avLst/>
              <a:gdLst>
                <a:gd name="connsiteX0" fmla="*/ 137160 w 731520"/>
                <a:gd name="connsiteY0" fmla="*/ 924 h 267416"/>
                <a:gd name="connsiteX1" fmla="*/ 731520 w 731520"/>
                <a:gd name="connsiteY1" fmla="*/ 87988 h 267416"/>
                <a:gd name="connsiteX2" fmla="*/ 731520 w 731520"/>
                <a:gd name="connsiteY2" fmla="*/ 179428 h 267416"/>
                <a:gd name="connsiteX3" fmla="*/ 0 w 731520"/>
                <a:gd name="connsiteY3" fmla="*/ 179428 h 267416"/>
                <a:gd name="connsiteX4" fmla="*/ 0 w 731520"/>
                <a:gd name="connsiteY4" fmla="*/ 87988 h 267416"/>
                <a:gd name="connsiteX5" fmla="*/ 137160 w 731520"/>
                <a:gd name="connsiteY5" fmla="*/ 924 h 26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1520" h="267416">
                  <a:moveTo>
                    <a:pt x="137160" y="924"/>
                  </a:moveTo>
                  <a:cubicBezTo>
                    <a:pt x="335280" y="-20359"/>
                    <a:pt x="533400" y="335638"/>
                    <a:pt x="731520" y="87988"/>
                  </a:cubicBezTo>
                  <a:lnTo>
                    <a:pt x="731520" y="179428"/>
                  </a:lnTo>
                  <a:cubicBezTo>
                    <a:pt x="487680" y="484228"/>
                    <a:pt x="243840" y="-125372"/>
                    <a:pt x="0" y="179428"/>
                  </a:cubicBezTo>
                  <a:lnTo>
                    <a:pt x="0" y="87988"/>
                  </a:lnTo>
                  <a:cubicBezTo>
                    <a:pt x="45720" y="30838"/>
                    <a:pt x="91440" y="5835"/>
                    <a:pt x="137160" y="924"/>
                  </a:cubicBezTo>
                  <a:close/>
                </a:path>
              </a:pathLst>
            </a:custGeom>
            <a:solidFill>
              <a:schemeClr val="tx1"/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F5D1A54-0FF3-49E4-8CD6-4D655648478F}"/>
                </a:ext>
              </a:extLst>
            </p:cNvPr>
            <p:cNvCxnSpPr/>
            <p:nvPr/>
          </p:nvCxnSpPr>
          <p:spPr>
            <a:xfrm flipH="1">
              <a:off x="5394960" y="1920240"/>
              <a:ext cx="182880" cy="182880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222F04AF-55D7-498E-AE03-D13969DAB4F8}"/>
                </a:ext>
              </a:extLst>
            </p:cNvPr>
            <p:cNvCxnSpPr/>
            <p:nvPr/>
          </p:nvCxnSpPr>
          <p:spPr>
            <a:xfrm flipH="1">
              <a:off x="5394960" y="2468880"/>
              <a:ext cx="182880" cy="182880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Isosceles Triangle 83">
            <a:extLst>
              <a:ext uri="{FF2B5EF4-FFF2-40B4-BE49-F238E27FC236}">
                <a16:creationId xmlns:a16="http://schemas.microsoft.com/office/drawing/2014/main" id="{6169AA25-5433-4B5C-9142-FF9C556D9F3E}"/>
              </a:ext>
            </a:extLst>
          </p:cNvPr>
          <p:cNvSpPr/>
          <p:nvPr/>
        </p:nvSpPr>
        <p:spPr>
          <a:xfrm rot="5400000">
            <a:off x="2286000" y="2743200"/>
            <a:ext cx="914400" cy="914400"/>
          </a:xfrm>
          <a:prstGeom prst="triangl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Pentagon 62">
            <a:extLst>
              <a:ext uri="{FF2B5EF4-FFF2-40B4-BE49-F238E27FC236}">
                <a16:creationId xmlns:a16="http://schemas.microsoft.com/office/drawing/2014/main" id="{247121BD-7A14-41B6-BB8A-581AFA7B2E12}"/>
              </a:ext>
            </a:extLst>
          </p:cNvPr>
          <p:cNvSpPr/>
          <p:nvPr/>
        </p:nvSpPr>
        <p:spPr>
          <a:xfrm rot="10800000">
            <a:off x="11430000" y="2743201"/>
            <a:ext cx="1371600" cy="914400"/>
          </a:xfrm>
          <a:prstGeom prst="homePlat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2ABAB051-B172-471A-83B6-7EF4EADFC4C8}"/>
              </a:ext>
            </a:extLst>
          </p:cNvPr>
          <p:cNvCxnSpPr>
            <a:cxnSpLocks/>
            <a:stCxn id="78" idx="1"/>
            <a:endCxn id="84" idx="0"/>
          </p:cNvCxnSpPr>
          <p:nvPr/>
        </p:nvCxnSpPr>
        <p:spPr>
          <a:xfrm flipH="1">
            <a:off x="3200400" y="3200400"/>
            <a:ext cx="914400" cy="0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47F53F40-6116-4D85-9AAD-069A4D77E2D7}"/>
              </a:ext>
            </a:extLst>
          </p:cNvPr>
          <p:cNvCxnSpPr>
            <a:cxnSpLocks/>
            <a:endCxn id="54" idx="0"/>
          </p:cNvCxnSpPr>
          <p:nvPr/>
        </p:nvCxnSpPr>
        <p:spPr>
          <a:xfrm flipH="1">
            <a:off x="5943600" y="5029200"/>
            <a:ext cx="457200" cy="0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7159C990-14C1-4E94-A44C-7C86AD234EC8}"/>
              </a:ext>
            </a:extLst>
          </p:cNvPr>
          <p:cNvCxnSpPr>
            <a:cxnSpLocks/>
            <a:stCxn id="64" idx="4"/>
          </p:cNvCxnSpPr>
          <p:nvPr/>
        </p:nvCxnSpPr>
        <p:spPr>
          <a:xfrm>
            <a:off x="6400800" y="3657601"/>
            <a:ext cx="0" cy="1371599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345860B0-D6BF-441A-840B-5FDE92C4E768}"/>
              </a:ext>
            </a:extLst>
          </p:cNvPr>
          <p:cNvCxnSpPr>
            <a:cxnSpLocks/>
            <a:stCxn id="85" idx="3"/>
            <a:endCxn id="64" idx="6"/>
          </p:cNvCxnSpPr>
          <p:nvPr/>
        </p:nvCxnSpPr>
        <p:spPr>
          <a:xfrm flipH="1">
            <a:off x="6858000" y="3200400"/>
            <a:ext cx="914400" cy="1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A82F9425-29A5-4730-B4F5-0335125C31FD}"/>
              </a:ext>
            </a:extLst>
          </p:cNvPr>
          <p:cNvCxnSpPr>
            <a:cxnSpLocks/>
            <a:stCxn id="87" idx="1"/>
            <a:endCxn id="85" idx="0"/>
          </p:cNvCxnSpPr>
          <p:nvPr/>
        </p:nvCxnSpPr>
        <p:spPr>
          <a:xfrm flipH="1">
            <a:off x="8686800" y="3200400"/>
            <a:ext cx="914400" cy="0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FAA107EA-B24F-4FF0-88DE-06A7DC8E6672}"/>
              </a:ext>
            </a:extLst>
          </p:cNvPr>
          <p:cNvCxnSpPr>
            <a:cxnSpLocks/>
            <a:stCxn id="93" idx="3"/>
            <a:endCxn id="87" idx="3"/>
          </p:cNvCxnSpPr>
          <p:nvPr/>
        </p:nvCxnSpPr>
        <p:spPr>
          <a:xfrm flipH="1" flipV="1">
            <a:off x="10515600" y="3200400"/>
            <a:ext cx="914400" cy="1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BCA35888-B0C0-4393-9310-23B57219DF5D}"/>
              </a:ext>
            </a:extLst>
          </p:cNvPr>
          <p:cNvCxnSpPr>
            <a:cxnSpLocks/>
            <a:stCxn id="56" idx="1"/>
            <a:endCxn id="116" idx="3"/>
          </p:cNvCxnSpPr>
          <p:nvPr/>
        </p:nvCxnSpPr>
        <p:spPr>
          <a:xfrm flipH="1">
            <a:off x="2286000" y="5029200"/>
            <a:ext cx="914400" cy="0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8530D752-3ABD-4147-BDA8-7EBA77EE8CC4}"/>
              </a:ext>
            </a:extLst>
          </p:cNvPr>
          <p:cNvSpPr txBox="1"/>
          <p:nvPr/>
        </p:nvSpPr>
        <p:spPr>
          <a:xfrm>
            <a:off x="4480560" y="1828800"/>
            <a:ext cx="2011680" cy="54864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2000" dirty="0"/>
              <a:t>Spurs Recirculate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EC725CFF-7ED7-46A6-A638-8C5107B39A16}"/>
              </a:ext>
            </a:extLst>
          </p:cNvPr>
          <p:cNvSpPr txBox="1"/>
          <p:nvPr/>
        </p:nvSpPr>
        <p:spPr>
          <a:xfrm>
            <a:off x="8046720" y="1920240"/>
            <a:ext cx="1828800" cy="73152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2000" dirty="0"/>
              <a:t>Standing Waves</a:t>
            </a:r>
          </a:p>
          <a:p>
            <a:pPr algn="ctr"/>
            <a:r>
              <a:rPr lang="en-US" sz="2000" dirty="0"/>
              <a:t>Accumulate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CD3605A9-258E-4DE0-80AB-EE443C1FC940}"/>
              </a:ext>
            </a:extLst>
          </p:cNvPr>
          <p:cNvSpPr txBox="1"/>
          <p:nvPr/>
        </p:nvSpPr>
        <p:spPr>
          <a:xfrm>
            <a:off x="10515600" y="3657600"/>
            <a:ext cx="1280160" cy="109728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2000" dirty="0"/>
              <a:t>Switching</a:t>
            </a:r>
          </a:p>
          <a:p>
            <a:pPr algn="ctr"/>
            <a:r>
              <a:rPr lang="en-US" sz="2000" dirty="0"/>
              <a:t>Transients</a:t>
            </a:r>
          </a:p>
          <a:p>
            <a:pPr algn="ctr"/>
            <a:r>
              <a:rPr lang="en-US" sz="2000" dirty="0"/>
              <a:t>Rebound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518EFF36-4DA8-4CEB-8F3D-39D41E227F11}"/>
              </a:ext>
            </a:extLst>
          </p:cNvPr>
          <p:cNvSpPr txBox="1"/>
          <p:nvPr/>
        </p:nvSpPr>
        <p:spPr>
          <a:xfrm>
            <a:off x="2011680" y="5669280"/>
            <a:ext cx="1463040" cy="73152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2000" dirty="0"/>
              <a:t>Harmonics</a:t>
            </a:r>
          </a:p>
          <a:p>
            <a:pPr algn="ctr"/>
            <a:r>
              <a:rPr lang="en-US" sz="2000" dirty="0"/>
              <a:t>Trapped</a:t>
            </a: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EB610945-BB87-4078-B7FD-A7FE46784ED6}"/>
              </a:ext>
            </a:extLst>
          </p:cNvPr>
          <p:cNvSpPr/>
          <p:nvPr/>
        </p:nvSpPr>
        <p:spPr>
          <a:xfrm>
            <a:off x="1280160" y="3108960"/>
            <a:ext cx="182880" cy="18288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63AC38B4-6FE6-48D1-B137-C21349DB15A6}"/>
              </a:ext>
            </a:extLst>
          </p:cNvPr>
          <p:cNvCxnSpPr>
            <a:cxnSpLocks/>
            <a:stCxn id="84" idx="3"/>
            <a:endCxn id="130" idx="6"/>
          </p:cNvCxnSpPr>
          <p:nvPr/>
        </p:nvCxnSpPr>
        <p:spPr>
          <a:xfrm flipH="1">
            <a:off x="1463040" y="3200400"/>
            <a:ext cx="822960" cy="0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Oval 133">
            <a:extLst>
              <a:ext uri="{FF2B5EF4-FFF2-40B4-BE49-F238E27FC236}">
                <a16:creationId xmlns:a16="http://schemas.microsoft.com/office/drawing/2014/main" id="{E9174A40-EBF4-47DD-833C-AD2CAB71E5BC}"/>
              </a:ext>
            </a:extLst>
          </p:cNvPr>
          <p:cNvSpPr/>
          <p:nvPr/>
        </p:nvSpPr>
        <p:spPr>
          <a:xfrm>
            <a:off x="13624560" y="3108960"/>
            <a:ext cx="182880" cy="18288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AD05E57A-9600-4B35-A94C-3FE3BF626E10}"/>
              </a:ext>
            </a:extLst>
          </p:cNvPr>
          <p:cNvCxnSpPr>
            <a:cxnSpLocks/>
            <a:stCxn id="134" idx="2"/>
            <a:endCxn id="93" idx="1"/>
          </p:cNvCxnSpPr>
          <p:nvPr/>
        </p:nvCxnSpPr>
        <p:spPr>
          <a:xfrm flipH="1">
            <a:off x="12801600" y="3200400"/>
            <a:ext cx="822960" cy="1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Oval 137">
            <a:extLst>
              <a:ext uri="{FF2B5EF4-FFF2-40B4-BE49-F238E27FC236}">
                <a16:creationId xmlns:a16="http://schemas.microsoft.com/office/drawing/2014/main" id="{2309A63B-7411-4861-B660-AD06A7FE4EEA}"/>
              </a:ext>
            </a:extLst>
          </p:cNvPr>
          <p:cNvSpPr/>
          <p:nvPr/>
        </p:nvSpPr>
        <p:spPr>
          <a:xfrm>
            <a:off x="365760" y="4937760"/>
            <a:ext cx="182880" cy="18288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DADB6A06-1E95-40C1-8AC3-591DBD3527E6}"/>
              </a:ext>
            </a:extLst>
          </p:cNvPr>
          <p:cNvCxnSpPr>
            <a:cxnSpLocks/>
            <a:stCxn id="116" idx="1"/>
            <a:endCxn id="138" idx="6"/>
          </p:cNvCxnSpPr>
          <p:nvPr/>
        </p:nvCxnSpPr>
        <p:spPr>
          <a:xfrm flipH="1">
            <a:off x="548640" y="5029200"/>
            <a:ext cx="822960" cy="0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B8DD9933-C1FE-45C5-BE8C-9BBA33771DBC}"/>
              </a:ext>
            </a:extLst>
          </p:cNvPr>
          <p:cNvCxnSpPr/>
          <p:nvPr/>
        </p:nvCxnSpPr>
        <p:spPr>
          <a:xfrm flipV="1">
            <a:off x="5486400" y="2468880"/>
            <a:ext cx="0" cy="73152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4CD6159-F948-4660-8E42-BAB5A178C361}"/>
              </a:ext>
            </a:extLst>
          </p:cNvPr>
          <p:cNvCxnSpPr>
            <a:cxnSpLocks/>
          </p:cNvCxnSpPr>
          <p:nvPr/>
        </p:nvCxnSpPr>
        <p:spPr>
          <a:xfrm flipV="1">
            <a:off x="5577840" y="2651760"/>
            <a:ext cx="0" cy="54864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74669F7F-6132-43A1-A69B-F8D798DD1E1A}"/>
              </a:ext>
            </a:extLst>
          </p:cNvPr>
          <p:cNvCxnSpPr>
            <a:cxnSpLocks/>
          </p:cNvCxnSpPr>
          <p:nvPr/>
        </p:nvCxnSpPr>
        <p:spPr>
          <a:xfrm flipV="1">
            <a:off x="5669280" y="2743200"/>
            <a:ext cx="0" cy="45720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BAECDF92-87F7-447D-91FE-EEF3A42E1D7C}"/>
              </a:ext>
            </a:extLst>
          </p:cNvPr>
          <p:cNvCxnSpPr>
            <a:cxnSpLocks/>
          </p:cNvCxnSpPr>
          <p:nvPr/>
        </p:nvCxnSpPr>
        <p:spPr>
          <a:xfrm flipV="1">
            <a:off x="5212080" y="2651760"/>
            <a:ext cx="0" cy="54864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186C38F6-3639-4FD0-ACFE-7C181067D104}"/>
              </a:ext>
            </a:extLst>
          </p:cNvPr>
          <p:cNvCxnSpPr/>
          <p:nvPr/>
        </p:nvCxnSpPr>
        <p:spPr>
          <a:xfrm flipV="1">
            <a:off x="5303520" y="2468880"/>
            <a:ext cx="0" cy="73152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693BAD89-0875-45A5-8BE5-0A4FCCCB9FB1}"/>
              </a:ext>
            </a:extLst>
          </p:cNvPr>
          <p:cNvCxnSpPr>
            <a:cxnSpLocks/>
          </p:cNvCxnSpPr>
          <p:nvPr/>
        </p:nvCxnSpPr>
        <p:spPr>
          <a:xfrm flipV="1">
            <a:off x="5394960" y="2926080"/>
            <a:ext cx="0" cy="27432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3D0B8E50-696D-452C-99AF-D59068B63B28}"/>
              </a:ext>
            </a:extLst>
          </p:cNvPr>
          <p:cNvCxnSpPr/>
          <p:nvPr/>
        </p:nvCxnSpPr>
        <p:spPr>
          <a:xfrm flipV="1">
            <a:off x="5760720" y="2468880"/>
            <a:ext cx="0" cy="73152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3C2E5CBF-D3F1-4BA7-A5A2-CDF45F725704}"/>
              </a:ext>
            </a:extLst>
          </p:cNvPr>
          <p:cNvGrpSpPr/>
          <p:nvPr/>
        </p:nvGrpSpPr>
        <p:grpSpPr>
          <a:xfrm flipV="1">
            <a:off x="2286000" y="4846320"/>
            <a:ext cx="914400" cy="365760"/>
            <a:chOff x="2286000" y="4846320"/>
            <a:chExt cx="914400" cy="365760"/>
          </a:xfrm>
        </p:grpSpPr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955CAACF-24C4-40F4-8A04-8F8735BA93A3}"/>
                </a:ext>
              </a:extLst>
            </p:cNvPr>
            <p:cNvGrpSpPr/>
            <p:nvPr/>
          </p:nvGrpSpPr>
          <p:grpSpPr>
            <a:xfrm>
              <a:off x="2286000" y="4846320"/>
              <a:ext cx="457200" cy="365760"/>
              <a:chOff x="7315200" y="5029200"/>
              <a:chExt cx="3657600" cy="1828800"/>
            </a:xfrm>
          </p:grpSpPr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9D3F0F11-3766-4439-ADFB-AE9DDAF30DDF}"/>
                  </a:ext>
                </a:extLst>
              </p:cNvPr>
              <p:cNvSpPr/>
              <p:nvPr/>
            </p:nvSpPr>
            <p:spPr>
              <a:xfrm>
                <a:off x="7315200" y="5029200"/>
                <a:ext cx="1828800" cy="914400"/>
              </a:xfrm>
              <a:custGeom>
                <a:avLst/>
                <a:gdLst>
                  <a:gd name="connsiteX0" fmla="*/ 0 w 1828800"/>
                  <a:gd name="connsiteY0" fmla="*/ 902970 h 902970"/>
                  <a:gd name="connsiteX1" fmla="*/ 925830 w 1828800"/>
                  <a:gd name="connsiteY1" fmla="*/ 0 h 902970"/>
                  <a:gd name="connsiteX2" fmla="*/ 1828800 w 1828800"/>
                  <a:gd name="connsiteY2" fmla="*/ 902970 h 902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28800" h="902970">
                    <a:moveTo>
                      <a:pt x="0" y="902970"/>
                    </a:moveTo>
                    <a:cubicBezTo>
                      <a:pt x="310515" y="451485"/>
                      <a:pt x="621030" y="0"/>
                      <a:pt x="925830" y="0"/>
                    </a:cubicBezTo>
                    <a:cubicBezTo>
                      <a:pt x="1230630" y="0"/>
                      <a:pt x="1529715" y="451485"/>
                      <a:pt x="1828800" y="902970"/>
                    </a:cubicBezTo>
                  </a:path>
                </a:pathLst>
              </a:custGeom>
              <a:noFill/>
              <a:ln w="25400">
                <a:solidFill>
                  <a:srgbClr val="00B05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FBE548B5-80D7-42EA-9E14-96F5194090E7}"/>
                  </a:ext>
                </a:extLst>
              </p:cNvPr>
              <p:cNvSpPr/>
              <p:nvPr/>
            </p:nvSpPr>
            <p:spPr>
              <a:xfrm rot="10800000">
                <a:off x="9144000" y="5943600"/>
                <a:ext cx="1828800" cy="914400"/>
              </a:xfrm>
              <a:custGeom>
                <a:avLst/>
                <a:gdLst>
                  <a:gd name="connsiteX0" fmla="*/ 0 w 1828800"/>
                  <a:gd name="connsiteY0" fmla="*/ 902970 h 902970"/>
                  <a:gd name="connsiteX1" fmla="*/ 925830 w 1828800"/>
                  <a:gd name="connsiteY1" fmla="*/ 0 h 902970"/>
                  <a:gd name="connsiteX2" fmla="*/ 1828800 w 1828800"/>
                  <a:gd name="connsiteY2" fmla="*/ 902970 h 902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28800" h="902970">
                    <a:moveTo>
                      <a:pt x="0" y="902970"/>
                    </a:moveTo>
                    <a:cubicBezTo>
                      <a:pt x="310515" y="451485"/>
                      <a:pt x="621030" y="0"/>
                      <a:pt x="925830" y="0"/>
                    </a:cubicBezTo>
                    <a:cubicBezTo>
                      <a:pt x="1230630" y="0"/>
                      <a:pt x="1529715" y="451485"/>
                      <a:pt x="1828800" y="902970"/>
                    </a:cubicBezTo>
                  </a:path>
                </a:pathLst>
              </a:custGeom>
              <a:noFill/>
              <a:ln w="25400">
                <a:solidFill>
                  <a:srgbClr val="00B05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C746A1EA-EBEC-4601-8B23-99C0556FA4D2}"/>
                </a:ext>
              </a:extLst>
            </p:cNvPr>
            <p:cNvGrpSpPr/>
            <p:nvPr/>
          </p:nvGrpSpPr>
          <p:grpSpPr>
            <a:xfrm>
              <a:off x="2743200" y="4846320"/>
              <a:ext cx="457200" cy="365760"/>
              <a:chOff x="7315200" y="5029200"/>
              <a:chExt cx="3657600" cy="1828800"/>
            </a:xfrm>
          </p:grpSpPr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6334D7AB-E69B-42A5-ADB5-7A0791260764}"/>
                  </a:ext>
                </a:extLst>
              </p:cNvPr>
              <p:cNvSpPr/>
              <p:nvPr/>
            </p:nvSpPr>
            <p:spPr>
              <a:xfrm>
                <a:off x="7315200" y="5029200"/>
                <a:ext cx="1828800" cy="914400"/>
              </a:xfrm>
              <a:custGeom>
                <a:avLst/>
                <a:gdLst>
                  <a:gd name="connsiteX0" fmla="*/ 0 w 1828800"/>
                  <a:gd name="connsiteY0" fmla="*/ 902970 h 902970"/>
                  <a:gd name="connsiteX1" fmla="*/ 925830 w 1828800"/>
                  <a:gd name="connsiteY1" fmla="*/ 0 h 902970"/>
                  <a:gd name="connsiteX2" fmla="*/ 1828800 w 1828800"/>
                  <a:gd name="connsiteY2" fmla="*/ 902970 h 902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28800" h="902970">
                    <a:moveTo>
                      <a:pt x="0" y="902970"/>
                    </a:moveTo>
                    <a:cubicBezTo>
                      <a:pt x="310515" y="451485"/>
                      <a:pt x="621030" y="0"/>
                      <a:pt x="925830" y="0"/>
                    </a:cubicBezTo>
                    <a:cubicBezTo>
                      <a:pt x="1230630" y="0"/>
                      <a:pt x="1529715" y="451485"/>
                      <a:pt x="1828800" y="902970"/>
                    </a:cubicBezTo>
                  </a:path>
                </a:pathLst>
              </a:custGeom>
              <a:noFill/>
              <a:ln w="25400">
                <a:solidFill>
                  <a:srgbClr val="00B05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33B47F26-7F46-4AF6-8A3A-151F1C04C24A}"/>
                  </a:ext>
                </a:extLst>
              </p:cNvPr>
              <p:cNvSpPr/>
              <p:nvPr/>
            </p:nvSpPr>
            <p:spPr>
              <a:xfrm rot="10800000">
                <a:off x="9144000" y="5943600"/>
                <a:ext cx="1828800" cy="914400"/>
              </a:xfrm>
              <a:custGeom>
                <a:avLst/>
                <a:gdLst>
                  <a:gd name="connsiteX0" fmla="*/ 0 w 1828800"/>
                  <a:gd name="connsiteY0" fmla="*/ 902970 h 902970"/>
                  <a:gd name="connsiteX1" fmla="*/ 925830 w 1828800"/>
                  <a:gd name="connsiteY1" fmla="*/ 0 h 902970"/>
                  <a:gd name="connsiteX2" fmla="*/ 1828800 w 1828800"/>
                  <a:gd name="connsiteY2" fmla="*/ 902970 h 902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28800" h="902970">
                    <a:moveTo>
                      <a:pt x="0" y="902970"/>
                    </a:moveTo>
                    <a:cubicBezTo>
                      <a:pt x="310515" y="451485"/>
                      <a:pt x="621030" y="0"/>
                      <a:pt x="925830" y="0"/>
                    </a:cubicBezTo>
                    <a:cubicBezTo>
                      <a:pt x="1230630" y="0"/>
                      <a:pt x="1529715" y="451485"/>
                      <a:pt x="1828800" y="902970"/>
                    </a:cubicBezTo>
                  </a:path>
                </a:pathLst>
              </a:custGeom>
              <a:noFill/>
              <a:ln w="25400">
                <a:solidFill>
                  <a:srgbClr val="00B05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30118D45-CF12-4D75-B196-1703BEDFBA1E}"/>
              </a:ext>
            </a:extLst>
          </p:cNvPr>
          <p:cNvGrpSpPr/>
          <p:nvPr/>
        </p:nvGrpSpPr>
        <p:grpSpPr>
          <a:xfrm>
            <a:off x="2286000" y="4846320"/>
            <a:ext cx="914400" cy="365760"/>
            <a:chOff x="2286000" y="4846320"/>
            <a:chExt cx="914400" cy="365760"/>
          </a:xfrm>
        </p:grpSpPr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59ACEEA8-B458-4DCA-858C-B26A09BE7069}"/>
                </a:ext>
              </a:extLst>
            </p:cNvPr>
            <p:cNvGrpSpPr/>
            <p:nvPr/>
          </p:nvGrpSpPr>
          <p:grpSpPr>
            <a:xfrm>
              <a:off x="2286000" y="4846320"/>
              <a:ext cx="457200" cy="365760"/>
              <a:chOff x="7315200" y="5029200"/>
              <a:chExt cx="3657600" cy="1828800"/>
            </a:xfrm>
          </p:grpSpPr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B954CC89-F8AB-4D5A-A8EE-0665FEBEE48A}"/>
                  </a:ext>
                </a:extLst>
              </p:cNvPr>
              <p:cNvSpPr/>
              <p:nvPr/>
            </p:nvSpPr>
            <p:spPr>
              <a:xfrm>
                <a:off x="7315200" y="5029200"/>
                <a:ext cx="1828800" cy="914400"/>
              </a:xfrm>
              <a:custGeom>
                <a:avLst/>
                <a:gdLst>
                  <a:gd name="connsiteX0" fmla="*/ 0 w 1828800"/>
                  <a:gd name="connsiteY0" fmla="*/ 902970 h 902970"/>
                  <a:gd name="connsiteX1" fmla="*/ 925830 w 1828800"/>
                  <a:gd name="connsiteY1" fmla="*/ 0 h 902970"/>
                  <a:gd name="connsiteX2" fmla="*/ 1828800 w 1828800"/>
                  <a:gd name="connsiteY2" fmla="*/ 902970 h 902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28800" h="902970">
                    <a:moveTo>
                      <a:pt x="0" y="902970"/>
                    </a:moveTo>
                    <a:cubicBezTo>
                      <a:pt x="310515" y="451485"/>
                      <a:pt x="621030" y="0"/>
                      <a:pt x="925830" y="0"/>
                    </a:cubicBezTo>
                    <a:cubicBezTo>
                      <a:pt x="1230630" y="0"/>
                      <a:pt x="1529715" y="451485"/>
                      <a:pt x="1828800" y="902970"/>
                    </a:cubicBezTo>
                  </a:path>
                </a:pathLst>
              </a:custGeom>
              <a:noFill/>
              <a:ln w="25400">
                <a:solidFill>
                  <a:srgbClr val="00B05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2046014E-0A15-4063-9466-0DDF86DEB457}"/>
                  </a:ext>
                </a:extLst>
              </p:cNvPr>
              <p:cNvSpPr/>
              <p:nvPr/>
            </p:nvSpPr>
            <p:spPr>
              <a:xfrm rot="10800000">
                <a:off x="9144000" y="5943600"/>
                <a:ext cx="1828800" cy="914400"/>
              </a:xfrm>
              <a:custGeom>
                <a:avLst/>
                <a:gdLst>
                  <a:gd name="connsiteX0" fmla="*/ 0 w 1828800"/>
                  <a:gd name="connsiteY0" fmla="*/ 902970 h 902970"/>
                  <a:gd name="connsiteX1" fmla="*/ 925830 w 1828800"/>
                  <a:gd name="connsiteY1" fmla="*/ 0 h 902970"/>
                  <a:gd name="connsiteX2" fmla="*/ 1828800 w 1828800"/>
                  <a:gd name="connsiteY2" fmla="*/ 902970 h 902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28800" h="902970">
                    <a:moveTo>
                      <a:pt x="0" y="902970"/>
                    </a:moveTo>
                    <a:cubicBezTo>
                      <a:pt x="310515" y="451485"/>
                      <a:pt x="621030" y="0"/>
                      <a:pt x="925830" y="0"/>
                    </a:cubicBezTo>
                    <a:cubicBezTo>
                      <a:pt x="1230630" y="0"/>
                      <a:pt x="1529715" y="451485"/>
                      <a:pt x="1828800" y="902970"/>
                    </a:cubicBezTo>
                  </a:path>
                </a:pathLst>
              </a:custGeom>
              <a:noFill/>
              <a:ln w="25400">
                <a:solidFill>
                  <a:srgbClr val="00B05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2AC2ED50-2CF1-404A-BC14-531241E64E26}"/>
                </a:ext>
              </a:extLst>
            </p:cNvPr>
            <p:cNvGrpSpPr/>
            <p:nvPr/>
          </p:nvGrpSpPr>
          <p:grpSpPr>
            <a:xfrm>
              <a:off x="2743200" y="4846320"/>
              <a:ext cx="457200" cy="365760"/>
              <a:chOff x="7315200" y="5029200"/>
              <a:chExt cx="3657600" cy="1828800"/>
            </a:xfrm>
          </p:grpSpPr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9537A849-3EDA-418F-B03F-53C4B730A992}"/>
                  </a:ext>
                </a:extLst>
              </p:cNvPr>
              <p:cNvSpPr/>
              <p:nvPr/>
            </p:nvSpPr>
            <p:spPr>
              <a:xfrm>
                <a:off x="7315200" y="5029200"/>
                <a:ext cx="1828800" cy="914400"/>
              </a:xfrm>
              <a:custGeom>
                <a:avLst/>
                <a:gdLst>
                  <a:gd name="connsiteX0" fmla="*/ 0 w 1828800"/>
                  <a:gd name="connsiteY0" fmla="*/ 902970 h 902970"/>
                  <a:gd name="connsiteX1" fmla="*/ 925830 w 1828800"/>
                  <a:gd name="connsiteY1" fmla="*/ 0 h 902970"/>
                  <a:gd name="connsiteX2" fmla="*/ 1828800 w 1828800"/>
                  <a:gd name="connsiteY2" fmla="*/ 902970 h 902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28800" h="902970">
                    <a:moveTo>
                      <a:pt x="0" y="902970"/>
                    </a:moveTo>
                    <a:cubicBezTo>
                      <a:pt x="310515" y="451485"/>
                      <a:pt x="621030" y="0"/>
                      <a:pt x="925830" y="0"/>
                    </a:cubicBezTo>
                    <a:cubicBezTo>
                      <a:pt x="1230630" y="0"/>
                      <a:pt x="1529715" y="451485"/>
                      <a:pt x="1828800" y="902970"/>
                    </a:cubicBezTo>
                  </a:path>
                </a:pathLst>
              </a:custGeom>
              <a:noFill/>
              <a:ln w="25400">
                <a:solidFill>
                  <a:srgbClr val="00B05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7DD34356-7372-4A99-9A12-2EFAFC9442B9}"/>
                  </a:ext>
                </a:extLst>
              </p:cNvPr>
              <p:cNvSpPr/>
              <p:nvPr/>
            </p:nvSpPr>
            <p:spPr>
              <a:xfrm rot="10800000">
                <a:off x="9144000" y="5943600"/>
                <a:ext cx="1828800" cy="914400"/>
              </a:xfrm>
              <a:custGeom>
                <a:avLst/>
                <a:gdLst>
                  <a:gd name="connsiteX0" fmla="*/ 0 w 1828800"/>
                  <a:gd name="connsiteY0" fmla="*/ 902970 h 902970"/>
                  <a:gd name="connsiteX1" fmla="*/ 925830 w 1828800"/>
                  <a:gd name="connsiteY1" fmla="*/ 0 h 902970"/>
                  <a:gd name="connsiteX2" fmla="*/ 1828800 w 1828800"/>
                  <a:gd name="connsiteY2" fmla="*/ 902970 h 902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28800" h="902970">
                    <a:moveTo>
                      <a:pt x="0" y="902970"/>
                    </a:moveTo>
                    <a:cubicBezTo>
                      <a:pt x="310515" y="451485"/>
                      <a:pt x="621030" y="0"/>
                      <a:pt x="925830" y="0"/>
                    </a:cubicBezTo>
                    <a:cubicBezTo>
                      <a:pt x="1230630" y="0"/>
                      <a:pt x="1529715" y="451485"/>
                      <a:pt x="1828800" y="902970"/>
                    </a:cubicBezTo>
                  </a:path>
                </a:pathLst>
              </a:custGeom>
              <a:noFill/>
              <a:ln w="25400">
                <a:solidFill>
                  <a:srgbClr val="00B05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27671A29-D938-48B4-9992-FEF0D18E9FDD}"/>
              </a:ext>
            </a:extLst>
          </p:cNvPr>
          <p:cNvGrpSpPr/>
          <p:nvPr/>
        </p:nvGrpSpPr>
        <p:grpSpPr>
          <a:xfrm>
            <a:off x="1371600" y="4663440"/>
            <a:ext cx="1828799" cy="731520"/>
            <a:chOff x="1371600" y="4663440"/>
            <a:chExt cx="1828799" cy="731520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17167464-68D9-4084-A111-0B50155F40BA}"/>
                </a:ext>
              </a:extLst>
            </p:cNvPr>
            <p:cNvGrpSpPr/>
            <p:nvPr/>
          </p:nvGrpSpPr>
          <p:grpSpPr>
            <a:xfrm>
              <a:off x="2285999" y="4663440"/>
              <a:ext cx="914400" cy="731520"/>
              <a:chOff x="7315200" y="5029200"/>
              <a:chExt cx="3657600" cy="1828800"/>
            </a:xfrm>
          </p:grpSpPr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439CE461-725B-4B1C-A1BC-77DEA0F1B871}"/>
                  </a:ext>
                </a:extLst>
              </p:cNvPr>
              <p:cNvSpPr/>
              <p:nvPr/>
            </p:nvSpPr>
            <p:spPr>
              <a:xfrm>
                <a:off x="7315200" y="5029200"/>
                <a:ext cx="1828800" cy="914400"/>
              </a:xfrm>
              <a:custGeom>
                <a:avLst/>
                <a:gdLst>
                  <a:gd name="connsiteX0" fmla="*/ 0 w 1828800"/>
                  <a:gd name="connsiteY0" fmla="*/ 902970 h 902970"/>
                  <a:gd name="connsiteX1" fmla="*/ 925830 w 1828800"/>
                  <a:gd name="connsiteY1" fmla="*/ 0 h 902970"/>
                  <a:gd name="connsiteX2" fmla="*/ 1828800 w 1828800"/>
                  <a:gd name="connsiteY2" fmla="*/ 902970 h 902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28800" h="902970">
                    <a:moveTo>
                      <a:pt x="0" y="902970"/>
                    </a:moveTo>
                    <a:cubicBezTo>
                      <a:pt x="310515" y="451485"/>
                      <a:pt x="621030" y="0"/>
                      <a:pt x="925830" y="0"/>
                    </a:cubicBezTo>
                    <a:cubicBezTo>
                      <a:pt x="1230630" y="0"/>
                      <a:pt x="1529715" y="451485"/>
                      <a:pt x="1828800" y="902970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90061A29-C06C-4CCD-84EE-09DF3256209E}"/>
                  </a:ext>
                </a:extLst>
              </p:cNvPr>
              <p:cNvSpPr/>
              <p:nvPr/>
            </p:nvSpPr>
            <p:spPr>
              <a:xfrm rot="10800000">
                <a:off x="9144000" y="5943600"/>
                <a:ext cx="1828800" cy="914400"/>
              </a:xfrm>
              <a:custGeom>
                <a:avLst/>
                <a:gdLst>
                  <a:gd name="connsiteX0" fmla="*/ 0 w 1828800"/>
                  <a:gd name="connsiteY0" fmla="*/ 902970 h 902970"/>
                  <a:gd name="connsiteX1" fmla="*/ 925830 w 1828800"/>
                  <a:gd name="connsiteY1" fmla="*/ 0 h 902970"/>
                  <a:gd name="connsiteX2" fmla="*/ 1828800 w 1828800"/>
                  <a:gd name="connsiteY2" fmla="*/ 902970 h 902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28800" h="902970">
                    <a:moveTo>
                      <a:pt x="0" y="902970"/>
                    </a:moveTo>
                    <a:cubicBezTo>
                      <a:pt x="310515" y="451485"/>
                      <a:pt x="621030" y="0"/>
                      <a:pt x="925830" y="0"/>
                    </a:cubicBezTo>
                    <a:cubicBezTo>
                      <a:pt x="1230630" y="0"/>
                      <a:pt x="1529715" y="451485"/>
                      <a:pt x="1828800" y="902970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50BB67AD-B30C-47D7-B85D-1ADCBC9C7094}"/>
                </a:ext>
              </a:extLst>
            </p:cNvPr>
            <p:cNvGrpSpPr/>
            <p:nvPr/>
          </p:nvGrpSpPr>
          <p:grpSpPr>
            <a:xfrm>
              <a:off x="1371600" y="4663440"/>
              <a:ext cx="914400" cy="731520"/>
              <a:chOff x="7315200" y="5029200"/>
              <a:chExt cx="3657600" cy="1828800"/>
            </a:xfrm>
          </p:grpSpPr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2464E9FF-9938-4BD2-BE0C-DCBB65709975}"/>
                  </a:ext>
                </a:extLst>
              </p:cNvPr>
              <p:cNvSpPr/>
              <p:nvPr/>
            </p:nvSpPr>
            <p:spPr>
              <a:xfrm>
                <a:off x="7315200" y="5029200"/>
                <a:ext cx="1828800" cy="914400"/>
              </a:xfrm>
              <a:custGeom>
                <a:avLst/>
                <a:gdLst>
                  <a:gd name="connsiteX0" fmla="*/ 0 w 1828800"/>
                  <a:gd name="connsiteY0" fmla="*/ 902970 h 902970"/>
                  <a:gd name="connsiteX1" fmla="*/ 925830 w 1828800"/>
                  <a:gd name="connsiteY1" fmla="*/ 0 h 902970"/>
                  <a:gd name="connsiteX2" fmla="*/ 1828800 w 1828800"/>
                  <a:gd name="connsiteY2" fmla="*/ 902970 h 902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28800" h="902970">
                    <a:moveTo>
                      <a:pt x="0" y="902970"/>
                    </a:moveTo>
                    <a:cubicBezTo>
                      <a:pt x="310515" y="451485"/>
                      <a:pt x="621030" y="0"/>
                      <a:pt x="925830" y="0"/>
                    </a:cubicBezTo>
                    <a:cubicBezTo>
                      <a:pt x="1230630" y="0"/>
                      <a:pt x="1529715" y="451485"/>
                      <a:pt x="1828800" y="902970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617BA20A-0915-42EC-BA85-DBB812021E7E}"/>
                  </a:ext>
                </a:extLst>
              </p:cNvPr>
              <p:cNvSpPr/>
              <p:nvPr/>
            </p:nvSpPr>
            <p:spPr>
              <a:xfrm rot="10800000">
                <a:off x="9144000" y="5943600"/>
                <a:ext cx="1828800" cy="914400"/>
              </a:xfrm>
              <a:custGeom>
                <a:avLst/>
                <a:gdLst>
                  <a:gd name="connsiteX0" fmla="*/ 0 w 1828800"/>
                  <a:gd name="connsiteY0" fmla="*/ 902970 h 902970"/>
                  <a:gd name="connsiteX1" fmla="*/ 925830 w 1828800"/>
                  <a:gd name="connsiteY1" fmla="*/ 0 h 902970"/>
                  <a:gd name="connsiteX2" fmla="*/ 1828800 w 1828800"/>
                  <a:gd name="connsiteY2" fmla="*/ 902970 h 902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28800" h="902970">
                    <a:moveTo>
                      <a:pt x="0" y="902970"/>
                    </a:moveTo>
                    <a:cubicBezTo>
                      <a:pt x="310515" y="451485"/>
                      <a:pt x="621030" y="0"/>
                      <a:pt x="925830" y="0"/>
                    </a:cubicBezTo>
                    <a:cubicBezTo>
                      <a:pt x="1230630" y="0"/>
                      <a:pt x="1529715" y="451485"/>
                      <a:pt x="1828800" y="902970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6369C811-9273-42B2-AC20-BC2F5E6EED0E}"/>
              </a:ext>
            </a:extLst>
          </p:cNvPr>
          <p:cNvSpPr txBox="1"/>
          <p:nvPr/>
        </p:nvSpPr>
        <p:spPr>
          <a:xfrm>
            <a:off x="1371600" y="4572000"/>
            <a:ext cx="914400" cy="9144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4000" b="1" dirty="0"/>
              <a:t>×N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A62692B-4A49-493E-972C-E5B31DDB0713}"/>
              </a:ext>
            </a:extLst>
          </p:cNvPr>
          <p:cNvGrpSpPr/>
          <p:nvPr/>
        </p:nvGrpSpPr>
        <p:grpSpPr>
          <a:xfrm>
            <a:off x="3200400" y="4572000"/>
            <a:ext cx="914400" cy="914400"/>
            <a:chOff x="5029200" y="1828800"/>
            <a:chExt cx="914400" cy="914400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8FC94D0-7B69-44CD-99A4-1B75E2BB4838}"/>
                </a:ext>
              </a:extLst>
            </p:cNvPr>
            <p:cNvSpPr txBox="1"/>
            <p:nvPr/>
          </p:nvSpPr>
          <p:spPr>
            <a:xfrm>
              <a:off x="5029200" y="1828800"/>
              <a:ext cx="914400" cy="9144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endParaRPr lang="en-US" sz="4000" b="1" dirty="0"/>
            </a:p>
          </p:txBody>
        </p:sp>
        <p:sp>
          <p:nvSpPr>
            <p:cNvPr id="57" name="Freeform 59">
              <a:extLst>
                <a:ext uri="{FF2B5EF4-FFF2-40B4-BE49-F238E27FC236}">
                  <a16:creationId xmlns:a16="http://schemas.microsoft.com/office/drawing/2014/main" id="{5F26415A-9DDD-4BAE-9060-A6C7A9DB0A8F}"/>
                </a:ext>
              </a:extLst>
            </p:cNvPr>
            <p:cNvSpPr/>
            <p:nvPr/>
          </p:nvSpPr>
          <p:spPr>
            <a:xfrm>
              <a:off x="5212080" y="1920240"/>
              <a:ext cx="548640" cy="182880"/>
            </a:xfrm>
            <a:custGeom>
              <a:avLst/>
              <a:gdLst>
                <a:gd name="connsiteX0" fmla="*/ 137160 w 731520"/>
                <a:gd name="connsiteY0" fmla="*/ 924 h 267416"/>
                <a:gd name="connsiteX1" fmla="*/ 731520 w 731520"/>
                <a:gd name="connsiteY1" fmla="*/ 87988 h 267416"/>
                <a:gd name="connsiteX2" fmla="*/ 731520 w 731520"/>
                <a:gd name="connsiteY2" fmla="*/ 179428 h 267416"/>
                <a:gd name="connsiteX3" fmla="*/ 0 w 731520"/>
                <a:gd name="connsiteY3" fmla="*/ 179428 h 267416"/>
                <a:gd name="connsiteX4" fmla="*/ 0 w 731520"/>
                <a:gd name="connsiteY4" fmla="*/ 87988 h 267416"/>
                <a:gd name="connsiteX5" fmla="*/ 137160 w 731520"/>
                <a:gd name="connsiteY5" fmla="*/ 924 h 26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1520" h="267416">
                  <a:moveTo>
                    <a:pt x="137160" y="924"/>
                  </a:moveTo>
                  <a:cubicBezTo>
                    <a:pt x="335280" y="-20359"/>
                    <a:pt x="533400" y="335638"/>
                    <a:pt x="731520" y="87988"/>
                  </a:cubicBezTo>
                  <a:lnTo>
                    <a:pt x="731520" y="179428"/>
                  </a:lnTo>
                  <a:cubicBezTo>
                    <a:pt x="487680" y="484228"/>
                    <a:pt x="243840" y="-125372"/>
                    <a:pt x="0" y="179428"/>
                  </a:cubicBezTo>
                  <a:lnTo>
                    <a:pt x="0" y="87988"/>
                  </a:lnTo>
                  <a:cubicBezTo>
                    <a:pt x="45720" y="30838"/>
                    <a:pt x="91440" y="5835"/>
                    <a:pt x="137160" y="924"/>
                  </a:cubicBezTo>
                  <a:close/>
                </a:path>
              </a:pathLst>
            </a:custGeom>
            <a:solidFill>
              <a:schemeClr val="tx1"/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61">
              <a:extLst>
                <a:ext uri="{FF2B5EF4-FFF2-40B4-BE49-F238E27FC236}">
                  <a16:creationId xmlns:a16="http://schemas.microsoft.com/office/drawing/2014/main" id="{5C4A4ABD-EC91-4A28-A18A-EE5FDC907ACD}"/>
                </a:ext>
              </a:extLst>
            </p:cNvPr>
            <p:cNvSpPr/>
            <p:nvPr/>
          </p:nvSpPr>
          <p:spPr>
            <a:xfrm>
              <a:off x="5212080" y="2194560"/>
              <a:ext cx="548640" cy="182880"/>
            </a:xfrm>
            <a:custGeom>
              <a:avLst/>
              <a:gdLst>
                <a:gd name="connsiteX0" fmla="*/ 137160 w 731520"/>
                <a:gd name="connsiteY0" fmla="*/ 924 h 267416"/>
                <a:gd name="connsiteX1" fmla="*/ 731520 w 731520"/>
                <a:gd name="connsiteY1" fmla="*/ 87988 h 267416"/>
                <a:gd name="connsiteX2" fmla="*/ 731520 w 731520"/>
                <a:gd name="connsiteY2" fmla="*/ 179428 h 267416"/>
                <a:gd name="connsiteX3" fmla="*/ 0 w 731520"/>
                <a:gd name="connsiteY3" fmla="*/ 179428 h 267416"/>
                <a:gd name="connsiteX4" fmla="*/ 0 w 731520"/>
                <a:gd name="connsiteY4" fmla="*/ 87988 h 267416"/>
                <a:gd name="connsiteX5" fmla="*/ 137160 w 731520"/>
                <a:gd name="connsiteY5" fmla="*/ 924 h 26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1520" h="267416">
                  <a:moveTo>
                    <a:pt x="137160" y="924"/>
                  </a:moveTo>
                  <a:cubicBezTo>
                    <a:pt x="335280" y="-20359"/>
                    <a:pt x="533400" y="335638"/>
                    <a:pt x="731520" y="87988"/>
                  </a:cubicBezTo>
                  <a:lnTo>
                    <a:pt x="731520" y="179428"/>
                  </a:lnTo>
                  <a:cubicBezTo>
                    <a:pt x="487680" y="484228"/>
                    <a:pt x="243840" y="-125372"/>
                    <a:pt x="0" y="179428"/>
                  </a:cubicBezTo>
                  <a:lnTo>
                    <a:pt x="0" y="87988"/>
                  </a:lnTo>
                  <a:cubicBezTo>
                    <a:pt x="45720" y="30838"/>
                    <a:pt x="91440" y="5835"/>
                    <a:pt x="137160" y="924"/>
                  </a:cubicBezTo>
                  <a:close/>
                </a:path>
              </a:pathLst>
            </a:custGeom>
            <a:solidFill>
              <a:schemeClr val="tx1"/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62">
              <a:extLst>
                <a:ext uri="{FF2B5EF4-FFF2-40B4-BE49-F238E27FC236}">
                  <a16:creationId xmlns:a16="http://schemas.microsoft.com/office/drawing/2014/main" id="{12F98BF8-0D12-42B4-AF71-B2AF2404794B}"/>
                </a:ext>
              </a:extLst>
            </p:cNvPr>
            <p:cNvSpPr/>
            <p:nvPr/>
          </p:nvSpPr>
          <p:spPr>
            <a:xfrm>
              <a:off x="5212080" y="2468880"/>
              <a:ext cx="548640" cy="182880"/>
            </a:xfrm>
            <a:custGeom>
              <a:avLst/>
              <a:gdLst>
                <a:gd name="connsiteX0" fmla="*/ 137160 w 731520"/>
                <a:gd name="connsiteY0" fmla="*/ 924 h 267416"/>
                <a:gd name="connsiteX1" fmla="*/ 731520 w 731520"/>
                <a:gd name="connsiteY1" fmla="*/ 87988 h 267416"/>
                <a:gd name="connsiteX2" fmla="*/ 731520 w 731520"/>
                <a:gd name="connsiteY2" fmla="*/ 179428 h 267416"/>
                <a:gd name="connsiteX3" fmla="*/ 0 w 731520"/>
                <a:gd name="connsiteY3" fmla="*/ 179428 h 267416"/>
                <a:gd name="connsiteX4" fmla="*/ 0 w 731520"/>
                <a:gd name="connsiteY4" fmla="*/ 87988 h 267416"/>
                <a:gd name="connsiteX5" fmla="*/ 137160 w 731520"/>
                <a:gd name="connsiteY5" fmla="*/ 924 h 26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1520" h="267416">
                  <a:moveTo>
                    <a:pt x="137160" y="924"/>
                  </a:moveTo>
                  <a:cubicBezTo>
                    <a:pt x="335280" y="-20359"/>
                    <a:pt x="533400" y="335638"/>
                    <a:pt x="731520" y="87988"/>
                  </a:cubicBezTo>
                  <a:lnTo>
                    <a:pt x="731520" y="179428"/>
                  </a:lnTo>
                  <a:cubicBezTo>
                    <a:pt x="487680" y="484228"/>
                    <a:pt x="243840" y="-125372"/>
                    <a:pt x="0" y="179428"/>
                  </a:cubicBezTo>
                  <a:lnTo>
                    <a:pt x="0" y="87988"/>
                  </a:lnTo>
                  <a:cubicBezTo>
                    <a:pt x="45720" y="30838"/>
                    <a:pt x="91440" y="5835"/>
                    <a:pt x="137160" y="924"/>
                  </a:cubicBezTo>
                  <a:close/>
                </a:path>
              </a:pathLst>
            </a:custGeom>
            <a:solidFill>
              <a:schemeClr val="tx1"/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9D6E0F8-AFD1-4BDA-9282-BA382546CD1B}"/>
                </a:ext>
              </a:extLst>
            </p:cNvPr>
            <p:cNvCxnSpPr/>
            <p:nvPr/>
          </p:nvCxnSpPr>
          <p:spPr>
            <a:xfrm flipH="1">
              <a:off x="5394960" y="1920240"/>
              <a:ext cx="182880" cy="182880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877D66C-3014-4A80-8AC9-9B777BAB23ED}"/>
                </a:ext>
              </a:extLst>
            </p:cNvPr>
            <p:cNvCxnSpPr/>
            <p:nvPr/>
          </p:nvCxnSpPr>
          <p:spPr>
            <a:xfrm flipH="1">
              <a:off x="5394960" y="2468880"/>
              <a:ext cx="182880" cy="182880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AFCAB37D-BDCB-400A-B3CA-79172CC7F6E8}"/>
              </a:ext>
            </a:extLst>
          </p:cNvPr>
          <p:cNvGrpSpPr/>
          <p:nvPr/>
        </p:nvGrpSpPr>
        <p:grpSpPr>
          <a:xfrm>
            <a:off x="8686800" y="3017520"/>
            <a:ext cx="914400" cy="365760"/>
            <a:chOff x="2286000" y="4846320"/>
            <a:chExt cx="914400" cy="365760"/>
          </a:xfrm>
        </p:grpSpPr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08886A26-A62D-4E99-A241-416DBFE414EB}"/>
                </a:ext>
              </a:extLst>
            </p:cNvPr>
            <p:cNvGrpSpPr/>
            <p:nvPr/>
          </p:nvGrpSpPr>
          <p:grpSpPr>
            <a:xfrm>
              <a:off x="2286000" y="4846320"/>
              <a:ext cx="457200" cy="365760"/>
              <a:chOff x="7315200" y="5029200"/>
              <a:chExt cx="3657600" cy="1828800"/>
            </a:xfrm>
          </p:grpSpPr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76F03C26-0A12-43D1-BD3E-4545659AA859}"/>
                  </a:ext>
                </a:extLst>
              </p:cNvPr>
              <p:cNvSpPr/>
              <p:nvPr/>
            </p:nvSpPr>
            <p:spPr>
              <a:xfrm>
                <a:off x="7315200" y="5029200"/>
                <a:ext cx="1828800" cy="914400"/>
              </a:xfrm>
              <a:custGeom>
                <a:avLst/>
                <a:gdLst>
                  <a:gd name="connsiteX0" fmla="*/ 0 w 1828800"/>
                  <a:gd name="connsiteY0" fmla="*/ 902970 h 902970"/>
                  <a:gd name="connsiteX1" fmla="*/ 925830 w 1828800"/>
                  <a:gd name="connsiteY1" fmla="*/ 0 h 902970"/>
                  <a:gd name="connsiteX2" fmla="*/ 1828800 w 1828800"/>
                  <a:gd name="connsiteY2" fmla="*/ 902970 h 902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28800" h="902970">
                    <a:moveTo>
                      <a:pt x="0" y="902970"/>
                    </a:moveTo>
                    <a:cubicBezTo>
                      <a:pt x="310515" y="451485"/>
                      <a:pt x="621030" y="0"/>
                      <a:pt x="925830" y="0"/>
                    </a:cubicBezTo>
                    <a:cubicBezTo>
                      <a:pt x="1230630" y="0"/>
                      <a:pt x="1529715" y="451485"/>
                      <a:pt x="1828800" y="902970"/>
                    </a:cubicBezTo>
                  </a:path>
                </a:pathLst>
              </a:custGeom>
              <a:noFill/>
              <a:ln w="25400"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B9EDD687-7A91-48E5-8526-D060DA4EA12A}"/>
                  </a:ext>
                </a:extLst>
              </p:cNvPr>
              <p:cNvSpPr/>
              <p:nvPr/>
            </p:nvSpPr>
            <p:spPr>
              <a:xfrm rot="10800000">
                <a:off x="9144000" y="5943600"/>
                <a:ext cx="1828800" cy="914400"/>
              </a:xfrm>
              <a:custGeom>
                <a:avLst/>
                <a:gdLst>
                  <a:gd name="connsiteX0" fmla="*/ 0 w 1828800"/>
                  <a:gd name="connsiteY0" fmla="*/ 902970 h 902970"/>
                  <a:gd name="connsiteX1" fmla="*/ 925830 w 1828800"/>
                  <a:gd name="connsiteY1" fmla="*/ 0 h 902970"/>
                  <a:gd name="connsiteX2" fmla="*/ 1828800 w 1828800"/>
                  <a:gd name="connsiteY2" fmla="*/ 902970 h 902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28800" h="902970">
                    <a:moveTo>
                      <a:pt x="0" y="902970"/>
                    </a:moveTo>
                    <a:cubicBezTo>
                      <a:pt x="310515" y="451485"/>
                      <a:pt x="621030" y="0"/>
                      <a:pt x="925830" y="0"/>
                    </a:cubicBezTo>
                    <a:cubicBezTo>
                      <a:pt x="1230630" y="0"/>
                      <a:pt x="1529715" y="451485"/>
                      <a:pt x="1828800" y="902970"/>
                    </a:cubicBezTo>
                  </a:path>
                </a:pathLst>
              </a:custGeom>
              <a:noFill/>
              <a:ln w="25400"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C2FDC9CA-4F06-4C47-8104-2035C9F45E11}"/>
                </a:ext>
              </a:extLst>
            </p:cNvPr>
            <p:cNvGrpSpPr/>
            <p:nvPr/>
          </p:nvGrpSpPr>
          <p:grpSpPr>
            <a:xfrm>
              <a:off x="2743200" y="4846320"/>
              <a:ext cx="457200" cy="365760"/>
              <a:chOff x="7315200" y="5029200"/>
              <a:chExt cx="3657600" cy="1828800"/>
            </a:xfrm>
          </p:grpSpPr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A4C8B02A-0555-4E71-86F8-07A29CD46382}"/>
                  </a:ext>
                </a:extLst>
              </p:cNvPr>
              <p:cNvSpPr/>
              <p:nvPr/>
            </p:nvSpPr>
            <p:spPr>
              <a:xfrm>
                <a:off x="7315200" y="5029200"/>
                <a:ext cx="1828800" cy="914400"/>
              </a:xfrm>
              <a:custGeom>
                <a:avLst/>
                <a:gdLst>
                  <a:gd name="connsiteX0" fmla="*/ 0 w 1828800"/>
                  <a:gd name="connsiteY0" fmla="*/ 902970 h 902970"/>
                  <a:gd name="connsiteX1" fmla="*/ 925830 w 1828800"/>
                  <a:gd name="connsiteY1" fmla="*/ 0 h 902970"/>
                  <a:gd name="connsiteX2" fmla="*/ 1828800 w 1828800"/>
                  <a:gd name="connsiteY2" fmla="*/ 902970 h 902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28800" h="902970">
                    <a:moveTo>
                      <a:pt x="0" y="902970"/>
                    </a:moveTo>
                    <a:cubicBezTo>
                      <a:pt x="310515" y="451485"/>
                      <a:pt x="621030" y="0"/>
                      <a:pt x="925830" y="0"/>
                    </a:cubicBezTo>
                    <a:cubicBezTo>
                      <a:pt x="1230630" y="0"/>
                      <a:pt x="1529715" y="451485"/>
                      <a:pt x="1828800" y="902970"/>
                    </a:cubicBezTo>
                  </a:path>
                </a:pathLst>
              </a:custGeom>
              <a:noFill/>
              <a:ln w="25400"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C2396F78-D80C-4218-9AC8-CE340CAC603C}"/>
                  </a:ext>
                </a:extLst>
              </p:cNvPr>
              <p:cNvSpPr/>
              <p:nvPr/>
            </p:nvSpPr>
            <p:spPr>
              <a:xfrm rot="10800000">
                <a:off x="9144000" y="5943600"/>
                <a:ext cx="1828800" cy="914400"/>
              </a:xfrm>
              <a:custGeom>
                <a:avLst/>
                <a:gdLst>
                  <a:gd name="connsiteX0" fmla="*/ 0 w 1828800"/>
                  <a:gd name="connsiteY0" fmla="*/ 902970 h 902970"/>
                  <a:gd name="connsiteX1" fmla="*/ 925830 w 1828800"/>
                  <a:gd name="connsiteY1" fmla="*/ 0 h 902970"/>
                  <a:gd name="connsiteX2" fmla="*/ 1828800 w 1828800"/>
                  <a:gd name="connsiteY2" fmla="*/ 902970 h 902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28800" h="902970">
                    <a:moveTo>
                      <a:pt x="0" y="902970"/>
                    </a:moveTo>
                    <a:cubicBezTo>
                      <a:pt x="310515" y="451485"/>
                      <a:pt x="621030" y="0"/>
                      <a:pt x="925830" y="0"/>
                    </a:cubicBezTo>
                    <a:cubicBezTo>
                      <a:pt x="1230630" y="0"/>
                      <a:pt x="1529715" y="451485"/>
                      <a:pt x="1828800" y="902970"/>
                    </a:cubicBezTo>
                  </a:path>
                </a:pathLst>
              </a:custGeom>
              <a:noFill/>
              <a:ln w="25400"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E969AAE6-93C9-46B3-B627-233D0BF54441}"/>
              </a:ext>
            </a:extLst>
          </p:cNvPr>
          <p:cNvGrpSpPr/>
          <p:nvPr/>
        </p:nvGrpSpPr>
        <p:grpSpPr>
          <a:xfrm flipV="1">
            <a:off x="8686800" y="3017520"/>
            <a:ext cx="914400" cy="365760"/>
            <a:chOff x="2286000" y="4846320"/>
            <a:chExt cx="914400" cy="365760"/>
          </a:xfrm>
        </p:grpSpPr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2E66AE45-C4ED-4A32-87D5-536085DBAEDE}"/>
                </a:ext>
              </a:extLst>
            </p:cNvPr>
            <p:cNvGrpSpPr/>
            <p:nvPr/>
          </p:nvGrpSpPr>
          <p:grpSpPr>
            <a:xfrm>
              <a:off x="2286000" y="4846320"/>
              <a:ext cx="457200" cy="365760"/>
              <a:chOff x="7315200" y="5029200"/>
              <a:chExt cx="3657600" cy="1828800"/>
            </a:xfrm>
          </p:grpSpPr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2AB78613-D81B-43C6-8D48-213421A9C2C0}"/>
                  </a:ext>
                </a:extLst>
              </p:cNvPr>
              <p:cNvSpPr/>
              <p:nvPr/>
            </p:nvSpPr>
            <p:spPr>
              <a:xfrm>
                <a:off x="7315200" y="5029200"/>
                <a:ext cx="1828800" cy="914400"/>
              </a:xfrm>
              <a:custGeom>
                <a:avLst/>
                <a:gdLst>
                  <a:gd name="connsiteX0" fmla="*/ 0 w 1828800"/>
                  <a:gd name="connsiteY0" fmla="*/ 902970 h 902970"/>
                  <a:gd name="connsiteX1" fmla="*/ 925830 w 1828800"/>
                  <a:gd name="connsiteY1" fmla="*/ 0 h 902970"/>
                  <a:gd name="connsiteX2" fmla="*/ 1828800 w 1828800"/>
                  <a:gd name="connsiteY2" fmla="*/ 902970 h 902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28800" h="902970">
                    <a:moveTo>
                      <a:pt x="0" y="902970"/>
                    </a:moveTo>
                    <a:cubicBezTo>
                      <a:pt x="310515" y="451485"/>
                      <a:pt x="621030" y="0"/>
                      <a:pt x="925830" y="0"/>
                    </a:cubicBezTo>
                    <a:cubicBezTo>
                      <a:pt x="1230630" y="0"/>
                      <a:pt x="1529715" y="451485"/>
                      <a:pt x="1828800" y="902970"/>
                    </a:cubicBezTo>
                  </a:path>
                </a:pathLst>
              </a:custGeom>
              <a:noFill/>
              <a:ln w="25400"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4CD34DAB-42D9-4093-8B12-3F8CA7A4109E}"/>
                  </a:ext>
                </a:extLst>
              </p:cNvPr>
              <p:cNvSpPr/>
              <p:nvPr/>
            </p:nvSpPr>
            <p:spPr>
              <a:xfrm rot="10800000">
                <a:off x="9144000" y="5943600"/>
                <a:ext cx="1828800" cy="914400"/>
              </a:xfrm>
              <a:custGeom>
                <a:avLst/>
                <a:gdLst>
                  <a:gd name="connsiteX0" fmla="*/ 0 w 1828800"/>
                  <a:gd name="connsiteY0" fmla="*/ 902970 h 902970"/>
                  <a:gd name="connsiteX1" fmla="*/ 925830 w 1828800"/>
                  <a:gd name="connsiteY1" fmla="*/ 0 h 902970"/>
                  <a:gd name="connsiteX2" fmla="*/ 1828800 w 1828800"/>
                  <a:gd name="connsiteY2" fmla="*/ 902970 h 902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28800" h="902970">
                    <a:moveTo>
                      <a:pt x="0" y="902970"/>
                    </a:moveTo>
                    <a:cubicBezTo>
                      <a:pt x="310515" y="451485"/>
                      <a:pt x="621030" y="0"/>
                      <a:pt x="925830" y="0"/>
                    </a:cubicBezTo>
                    <a:cubicBezTo>
                      <a:pt x="1230630" y="0"/>
                      <a:pt x="1529715" y="451485"/>
                      <a:pt x="1828800" y="902970"/>
                    </a:cubicBezTo>
                  </a:path>
                </a:pathLst>
              </a:custGeom>
              <a:noFill/>
              <a:ln w="25400"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C9343F57-79BC-4952-BD8D-D0A7A62C9BCA}"/>
                </a:ext>
              </a:extLst>
            </p:cNvPr>
            <p:cNvGrpSpPr/>
            <p:nvPr/>
          </p:nvGrpSpPr>
          <p:grpSpPr>
            <a:xfrm>
              <a:off x="2743200" y="4846320"/>
              <a:ext cx="457200" cy="365760"/>
              <a:chOff x="7315200" y="5029200"/>
              <a:chExt cx="3657600" cy="1828800"/>
            </a:xfrm>
          </p:grpSpPr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6B51B64A-0688-478F-940D-0A6BFBE145A2}"/>
                  </a:ext>
                </a:extLst>
              </p:cNvPr>
              <p:cNvSpPr/>
              <p:nvPr/>
            </p:nvSpPr>
            <p:spPr>
              <a:xfrm>
                <a:off x="7315200" y="5029200"/>
                <a:ext cx="1828800" cy="914400"/>
              </a:xfrm>
              <a:custGeom>
                <a:avLst/>
                <a:gdLst>
                  <a:gd name="connsiteX0" fmla="*/ 0 w 1828800"/>
                  <a:gd name="connsiteY0" fmla="*/ 902970 h 902970"/>
                  <a:gd name="connsiteX1" fmla="*/ 925830 w 1828800"/>
                  <a:gd name="connsiteY1" fmla="*/ 0 h 902970"/>
                  <a:gd name="connsiteX2" fmla="*/ 1828800 w 1828800"/>
                  <a:gd name="connsiteY2" fmla="*/ 902970 h 902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28800" h="902970">
                    <a:moveTo>
                      <a:pt x="0" y="902970"/>
                    </a:moveTo>
                    <a:cubicBezTo>
                      <a:pt x="310515" y="451485"/>
                      <a:pt x="621030" y="0"/>
                      <a:pt x="925830" y="0"/>
                    </a:cubicBezTo>
                    <a:cubicBezTo>
                      <a:pt x="1230630" y="0"/>
                      <a:pt x="1529715" y="451485"/>
                      <a:pt x="1828800" y="902970"/>
                    </a:cubicBezTo>
                  </a:path>
                </a:pathLst>
              </a:custGeom>
              <a:noFill/>
              <a:ln w="25400"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3FC9B7CD-D3BC-4CF3-9B94-6D443539E9BE}"/>
                  </a:ext>
                </a:extLst>
              </p:cNvPr>
              <p:cNvSpPr/>
              <p:nvPr/>
            </p:nvSpPr>
            <p:spPr>
              <a:xfrm rot="10800000">
                <a:off x="9144000" y="5943600"/>
                <a:ext cx="1828800" cy="914400"/>
              </a:xfrm>
              <a:custGeom>
                <a:avLst/>
                <a:gdLst>
                  <a:gd name="connsiteX0" fmla="*/ 0 w 1828800"/>
                  <a:gd name="connsiteY0" fmla="*/ 902970 h 902970"/>
                  <a:gd name="connsiteX1" fmla="*/ 925830 w 1828800"/>
                  <a:gd name="connsiteY1" fmla="*/ 0 h 902970"/>
                  <a:gd name="connsiteX2" fmla="*/ 1828800 w 1828800"/>
                  <a:gd name="connsiteY2" fmla="*/ 902970 h 902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28800" h="902970">
                    <a:moveTo>
                      <a:pt x="0" y="902970"/>
                    </a:moveTo>
                    <a:cubicBezTo>
                      <a:pt x="310515" y="451485"/>
                      <a:pt x="621030" y="0"/>
                      <a:pt x="925830" y="0"/>
                    </a:cubicBezTo>
                    <a:cubicBezTo>
                      <a:pt x="1230630" y="0"/>
                      <a:pt x="1529715" y="451485"/>
                      <a:pt x="1828800" y="902970"/>
                    </a:cubicBezTo>
                  </a:path>
                </a:pathLst>
              </a:custGeom>
              <a:noFill/>
              <a:ln w="25400"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5" name="Isosceles Triangle 84">
            <a:extLst>
              <a:ext uri="{FF2B5EF4-FFF2-40B4-BE49-F238E27FC236}">
                <a16:creationId xmlns:a16="http://schemas.microsoft.com/office/drawing/2014/main" id="{CEB9D74B-F7F0-4A3E-A0BD-9A0417673AEE}"/>
              </a:ext>
            </a:extLst>
          </p:cNvPr>
          <p:cNvSpPr/>
          <p:nvPr/>
        </p:nvSpPr>
        <p:spPr>
          <a:xfrm rot="5400000">
            <a:off x="7772400" y="2743200"/>
            <a:ext cx="914400" cy="914400"/>
          </a:xfrm>
          <a:prstGeom prst="triangl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A0BECE5-29CD-43B8-94CF-B3AC51D72C64}"/>
              </a:ext>
            </a:extLst>
          </p:cNvPr>
          <p:cNvGrpSpPr/>
          <p:nvPr/>
        </p:nvGrpSpPr>
        <p:grpSpPr>
          <a:xfrm>
            <a:off x="9601200" y="2743200"/>
            <a:ext cx="914400" cy="914400"/>
            <a:chOff x="5029200" y="1828800"/>
            <a:chExt cx="914400" cy="914400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6E935B3B-9BA5-48F0-803D-B8548DDC8E52}"/>
                </a:ext>
              </a:extLst>
            </p:cNvPr>
            <p:cNvSpPr txBox="1"/>
            <p:nvPr/>
          </p:nvSpPr>
          <p:spPr>
            <a:xfrm>
              <a:off x="5029200" y="1828800"/>
              <a:ext cx="914400" cy="9144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endParaRPr lang="en-US" sz="4000" b="1" dirty="0"/>
            </a:p>
          </p:txBody>
        </p:sp>
        <p:sp>
          <p:nvSpPr>
            <p:cNvPr id="88" name="Freeform 59">
              <a:extLst>
                <a:ext uri="{FF2B5EF4-FFF2-40B4-BE49-F238E27FC236}">
                  <a16:creationId xmlns:a16="http://schemas.microsoft.com/office/drawing/2014/main" id="{0C7C04AB-3B28-4F87-918D-90DB94CA7CFD}"/>
                </a:ext>
              </a:extLst>
            </p:cNvPr>
            <p:cNvSpPr/>
            <p:nvPr/>
          </p:nvSpPr>
          <p:spPr>
            <a:xfrm>
              <a:off x="5212080" y="1920240"/>
              <a:ext cx="548640" cy="182880"/>
            </a:xfrm>
            <a:custGeom>
              <a:avLst/>
              <a:gdLst>
                <a:gd name="connsiteX0" fmla="*/ 137160 w 731520"/>
                <a:gd name="connsiteY0" fmla="*/ 924 h 267416"/>
                <a:gd name="connsiteX1" fmla="*/ 731520 w 731520"/>
                <a:gd name="connsiteY1" fmla="*/ 87988 h 267416"/>
                <a:gd name="connsiteX2" fmla="*/ 731520 w 731520"/>
                <a:gd name="connsiteY2" fmla="*/ 179428 h 267416"/>
                <a:gd name="connsiteX3" fmla="*/ 0 w 731520"/>
                <a:gd name="connsiteY3" fmla="*/ 179428 h 267416"/>
                <a:gd name="connsiteX4" fmla="*/ 0 w 731520"/>
                <a:gd name="connsiteY4" fmla="*/ 87988 h 267416"/>
                <a:gd name="connsiteX5" fmla="*/ 137160 w 731520"/>
                <a:gd name="connsiteY5" fmla="*/ 924 h 26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1520" h="267416">
                  <a:moveTo>
                    <a:pt x="137160" y="924"/>
                  </a:moveTo>
                  <a:cubicBezTo>
                    <a:pt x="335280" y="-20359"/>
                    <a:pt x="533400" y="335638"/>
                    <a:pt x="731520" y="87988"/>
                  </a:cubicBezTo>
                  <a:lnTo>
                    <a:pt x="731520" y="179428"/>
                  </a:lnTo>
                  <a:cubicBezTo>
                    <a:pt x="487680" y="484228"/>
                    <a:pt x="243840" y="-125372"/>
                    <a:pt x="0" y="179428"/>
                  </a:cubicBezTo>
                  <a:lnTo>
                    <a:pt x="0" y="87988"/>
                  </a:lnTo>
                  <a:cubicBezTo>
                    <a:pt x="45720" y="30838"/>
                    <a:pt x="91440" y="5835"/>
                    <a:pt x="137160" y="924"/>
                  </a:cubicBezTo>
                  <a:close/>
                </a:path>
              </a:pathLst>
            </a:custGeom>
            <a:solidFill>
              <a:schemeClr val="tx1"/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 61">
              <a:extLst>
                <a:ext uri="{FF2B5EF4-FFF2-40B4-BE49-F238E27FC236}">
                  <a16:creationId xmlns:a16="http://schemas.microsoft.com/office/drawing/2014/main" id="{92E192BC-7F33-4FA0-B2D3-9800752CB2BF}"/>
                </a:ext>
              </a:extLst>
            </p:cNvPr>
            <p:cNvSpPr/>
            <p:nvPr/>
          </p:nvSpPr>
          <p:spPr>
            <a:xfrm>
              <a:off x="5212080" y="2194560"/>
              <a:ext cx="548640" cy="182880"/>
            </a:xfrm>
            <a:custGeom>
              <a:avLst/>
              <a:gdLst>
                <a:gd name="connsiteX0" fmla="*/ 137160 w 731520"/>
                <a:gd name="connsiteY0" fmla="*/ 924 h 267416"/>
                <a:gd name="connsiteX1" fmla="*/ 731520 w 731520"/>
                <a:gd name="connsiteY1" fmla="*/ 87988 h 267416"/>
                <a:gd name="connsiteX2" fmla="*/ 731520 w 731520"/>
                <a:gd name="connsiteY2" fmla="*/ 179428 h 267416"/>
                <a:gd name="connsiteX3" fmla="*/ 0 w 731520"/>
                <a:gd name="connsiteY3" fmla="*/ 179428 h 267416"/>
                <a:gd name="connsiteX4" fmla="*/ 0 w 731520"/>
                <a:gd name="connsiteY4" fmla="*/ 87988 h 267416"/>
                <a:gd name="connsiteX5" fmla="*/ 137160 w 731520"/>
                <a:gd name="connsiteY5" fmla="*/ 924 h 26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1520" h="267416">
                  <a:moveTo>
                    <a:pt x="137160" y="924"/>
                  </a:moveTo>
                  <a:cubicBezTo>
                    <a:pt x="335280" y="-20359"/>
                    <a:pt x="533400" y="335638"/>
                    <a:pt x="731520" y="87988"/>
                  </a:cubicBezTo>
                  <a:lnTo>
                    <a:pt x="731520" y="179428"/>
                  </a:lnTo>
                  <a:cubicBezTo>
                    <a:pt x="487680" y="484228"/>
                    <a:pt x="243840" y="-125372"/>
                    <a:pt x="0" y="179428"/>
                  </a:cubicBezTo>
                  <a:lnTo>
                    <a:pt x="0" y="87988"/>
                  </a:lnTo>
                  <a:cubicBezTo>
                    <a:pt x="45720" y="30838"/>
                    <a:pt x="91440" y="5835"/>
                    <a:pt x="137160" y="924"/>
                  </a:cubicBezTo>
                  <a:close/>
                </a:path>
              </a:pathLst>
            </a:custGeom>
            <a:solidFill>
              <a:schemeClr val="tx1"/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reeform 62">
              <a:extLst>
                <a:ext uri="{FF2B5EF4-FFF2-40B4-BE49-F238E27FC236}">
                  <a16:creationId xmlns:a16="http://schemas.microsoft.com/office/drawing/2014/main" id="{1700FC05-29E8-467E-9C68-BEDFB8AD4265}"/>
                </a:ext>
              </a:extLst>
            </p:cNvPr>
            <p:cNvSpPr/>
            <p:nvPr/>
          </p:nvSpPr>
          <p:spPr>
            <a:xfrm>
              <a:off x="5212080" y="2468880"/>
              <a:ext cx="548640" cy="182880"/>
            </a:xfrm>
            <a:custGeom>
              <a:avLst/>
              <a:gdLst>
                <a:gd name="connsiteX0" fmla="*/ 137160 w 731520"/>
                <a:gd name="connsiteY0" fmla="*/ 924 h 267416"/>
                <a:gd name="connsiteX1" fmla="*/ 731520 w 731520"/>
                <a:gd name="connsiteY1" fmla="*/ 87988 h 267416"/>
                <a:gd name="connsiteX2" fmla="*/ 731520 w 731520"/>
                <a:gd name="connsiteY2" fmla="*/ 179428 h 267416"/>
                <a:gd name="connsiteX3" fmla="*/ 0 w 731520"/>
                <a:gd name="connsiteY3" fmla="*/ 179428 h 267416"/>
                <a:gd name="connsiteX4" fmla="*/ 0 w 731520"/>
                <a:gd name="connsiteY4" fmla="*/ 87988 h 267416"/>
                <a:gd name="connsiteX5" fmla="*/ 137160 w 731520"/>
                <a:gd name="connsiteY5" fmla="*/ 924 h 26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1520" h="267416">
                  <a:moveTo>
                    <a:pt x="137160" y="924"/>
                  </a:moveTo>
                  <a:cubicBezTo>
                    <a:pt x="335280" y="-20359"/>
                    <a:pt x="533400" y="335638"/>
                    <a:pt x="731520" y="87988"/>
                  </a:cubicBezTo>
                  <a:lnTo>
                    <a:pt x="731520" y="179428"/>
                  </a:lnTo>
                  <a:cubicBezTo>
                    <a:pt x="487680" y="484228"/>
                    <a:pt x="243840" y="-125372"/>
                    <a:pt x="0" y="179428"/>
                  </a:cubicBezTo>
                  <a:lnTo>
                    <a:pt x="0" y="87988"/>
                  </a:lnTo>
                  <a:cubicBezTo>
                    <a:pt x="45720" y="30838"/>
                    <a:pt x="91440" y="5835"/>
                    <a:pt x="137160" y="924"/>
                  </a:cubicBezTo>
                  <a:close/>
                </a:path>
              </a:pathLst>
            </a:custGeom>
            <a:solidFill>
              <a:schemeClr val="tx1"/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176C2E8-116C-493A-B0AE-C03CA090E106}"/>
                </a:ext>
              </a:extLst>
            </p:cNvPr>
            <p:cNvCxnSpPr/>
            <p:nvPr/>
          </p:nvCxnSpPr>
          <p:spPr>
            <a:xfrm flipH="1">
              <a:off x="5394960" y="1920240"/>
              <a:ext cx="182880" cy="182880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5B96B9F-3A76-401E-9EBD-1B17240C0E5C}"/>
                </a:ext>
              </a:extLst>
            </p:cNvPr>
            <p:cNvCxnSpPr/>
            <p:nvPr/>
          </p:nvCxnSpPr>
          <p:spPr>
            <a:xfrm flipH="1">
              <a:off x="5394960" y="2468880"/>
              <a:ext cx="182880" cy="182880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4C3C5B0-5E60-46D3-B746-5E50D5D6CEB2}"/>
              </a:ext>
            </a:extLst>
          </p:cNvPr>
          <p:cNvCxnSpPr>
            <a:cxnSpLocks/>
            <a:stCxn id="64" idx="2"/>
            <a:endCxn id="78" idx="3"/>
          </p:cNvCxnSpPr>
          <p:nvPr/>
        </p:nvCxnSpPr>
        <p:spPr>
          <a:xfrm flipH="1" flipV="1">
            <a:off x="5029200" y="3200400"/>
            <a:ext cx="914400" cy="1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7705FCDF-F482-46CA-8AFA-78649161E74E}"/>
              </a:ext>
            </a:extLst>
          </p:cNvPr>
          <p:cNvGrpSpPr/>
          <p:nvPr/>
        </p:nvGrpSpPr>
        <p:grpSpPr>
          <a:xfrm>
            <a:off x="11247120" y="2834640"/>
            <a:ext cx="182880" cy="365760"/>
            <a:chOff x="11277600" y="2834640"/>
            <a:chExt cx="182880" cy="365760"/>
          </a:xfrm>
        </p:grpSpPr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00B2E813-33FD-442C-B2F6-21839469A76D}"/>
                </a:ext>
              </a:extLst>
            </p:cNvPr>
            <p:cNvCxnSpPr/>
            <p:nvPr/>
          </p:nvCxnSpPr>
          <p:spPr>
            <a:xfrm flipV="1">
              <a:off x="11277600" y="2834640"/>
              <a:ext cx="91440" cy="365760"/>
            </a:xfrm>
            <a:prstGeom prst="line">
              <a:avLst/>
            </a:prstGeom>
            <a:ln w="25400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F69AADE6-C3C6-4429-A768-E420FBB933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369040" y="2834640"/>
              <a:ext cx="91440" cy="365760"/>
            </a:xfrm>
            <a:prstGeom prst="line">
              <a:avLst/>
            </a:prstGeom>
            <a:ln w="25400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E82943A0-2945-48F6-9077-F199CD30A4F9}"/>
              </a:ext>
            </a:extLst>
          </p:cNvPr>
          <p:cNvGrpSpPr/>
          <p:nvPr/>
        </p:nvGrpSpPr>
        <p:grpSpPr>
          <a:xfrm flipV="1">
            <a:off x="10515600" y="3200399"/>
            <a:ext cx="182880" cy="365760"/>
            <a:chOff x="11277600" y="2834640"/>
            <a:chExt cx="182880" cy="365760"/>
          </a:xfrm>
        </p:grpSpPr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69BD43E5-0C7D-474D-BEC7-23AC2F407968}"/>
                </a:ext>
              </a:extLst>
            </p:cNvPr>
            <p:cNvCxnSpPr/>
            <p:nvPr/>
          </p:nvCxnSpPr>
          <p:spPr>
            <a:xfrm flipV="1">
              <a:off x="11277600" y="2834640"/>
              <a:ext cx="91440" cy="365760"/>
            </a:xfrm>
            <a:prstGeom prst="line">
              <a:avLst/>
            </a:prstGeom>
            <a:ln w="25400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2649E177-2212-4751-8EE3-019D5DB0C7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369040" y="2834640"/>
              <a:ext cx="91440" cy="365760"/>
            </a:xfrm>
            <a:prstGeom prst="line">
              <a:avLst/>
            </a:prstGeom>
            <a:ln w="25400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644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00000" y="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174"/>
                                        </p:tgtEl>
                                      </p:cBhvr>
                                      <p:by x="100000" y="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11111E-6 L 0.0625 -1.1111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00000" y="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92"/>
                                        </p:tgtEl>
                                      </p:cBhvr>
                                      <p:by x="100000" y="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278E-6 4.75309E-6 L -0.04992 4.75309E-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6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9583E-6 -2.53086E-6 L 0.05003 -2.53086E-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42D97-8BCE-4A34-B7E4-0FD849E24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Benefits of Reflectionless Filters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789014-F3B5-4FD4-82C8-04C339D59B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DEB5080-8AC2-47C6-A663-A3EC977BB453}"/>
              </a:ext>
            </a:extLst>
          </p:cNvPr>
          <p:cNvCxnSpPr>
            <a:cxnSpLocks/>
            <a:stCxn id="54" idx="3"/>
          </p:cNvCxnSpPr>
          <p:nvPr/>
        </p:nvCxnSpPr>
        <p:spPr>
          <a:xfrm flipH="1">
            <a:off x="4114800" y="5029200"/>
            <a:ext cx="914400" cy="0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Isosceles Triangle 53">
            <a:extLst>
              <a:ext uri="{FF2B5EF4-FFF2-40B4-BE49-F238E27FC236}">
                <a16:creationId xmlns:a16="http://schemas.microsoft.com/office/drawing/2014/main" id="{01C5369E-3349-4475-BA86-B76803D0CE51}"/>
              </a:ext>
            </a:extLst>
          </p:cNvPr>
          <p:cNvSpPr/>
          <p:nvPr/>
        </p:nvSpPr>
        <p:spPr>
          <a:xfrm rot="5400000">
            <a:off x="5029200" y="4572000"/>
            <a:ext cx="914400" cy="914400"/>
          </a:xfrm>
          <a:prstGeom prst="triangl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4FFBFAA-5DF3-4735-AD90-BC312C04FA74}"/>
              </a:ext>
            </a:extLst>
          </p:cNvPr>
          <p:cNvGrpSpPr/>
          <p:nvPr/>
        </p:nvGrpSpPr>
        <p:grpSpPr>
          <a:xfrm>
            <a:off x="5943600" y="2743201"/>
            <a:ext cx="914400" cy="914400"/>
            <a:chOff x="9601200" y="1828800"/>
            <a:chExt cx="914400" cy="9144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FB7D029F-A551-49BC-B9AC-F7DB23EAB9C1}"/>
                </a:ext>
              </a:extLst>
            </p:cNvPr>
            <p:cNvSpPr/>
            <p:nvPr/>
          </p:nvSpPr>
          <p:spPr>
            <a:xfrm>
              <a:off x="9601200" y="1828800"/>
              <a:ext cx="914400" cy="9144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77667AA-BA09-4ACD-BDCC-8154606F1164}"/>
                </a:ext>
              </a:extLst>
            </p:cNvPr>
            <p:cNvCxnSpPr>
              <a:cxnSpLocks/>
              <a:stCxn id="64" idx="1"/>
              <a:endCxn id="64" idx="5"/>
            </p:cNvCxnSpPr>
            <p:nvPr/>
          </p:nvCxnSpPr>
          <p:spPr>
            <a:xfrm>
              <a:off x="9735111" y="1962711"/>
              <a:ext cx="646578" cy="64657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97B58D8-1E57-4AEC-AD38-ACB42F143B36}"/>
                </a:ext>
              </a:extLst>
            </p:cNvPr>
            <p:cNvCxnSpPr>
              <a:cxnSpLocks/>
              <a:stCxn id="64" idx="3"/>
              <a:endCxn id="64" idx="7"/>
            </p:cNvCxnSpPr>
            <p:nvPr/>
          </p:nvCxnSpPr>
          <p:spPr>
            <a:xfrm flipV="1">
              <a:off x="9735111" y="1962711"/>
              <a:ext cx="646578" cy="64657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Isosceles Triangle 83">
            <a:extLst>
              <a:ext uri="{FF2B5EF4-FFF2-40B4-BE49-F238E27FC236}">
                <a16:creationId xmlns:a16="http://schemas.microsoft.com/office/drawing/2014/main" id="{6169AA25-5433-4B5C-9142-FF9C556D9F3E}"/>
              </a:ext>
            </a:extLst>
          </p:cNvPr>
          <p:cNvSpPr/>
          <p:nvPr/>
        </p:nvSpPr>
        <p:spPr>
          <a:xfrm rot="5400000">
            <a:off x="2286000" y="2743200"/>
            <a:ext cx="914400" cy="914400"/>
          </a:xfrm>
          <a:prstGeom prst="triangl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Pentagon 62">
            <a:extLst>
              <a:ext uri="{FF2B5EF4-FFF2-40B4-BE49-F238E27FC236}">
                <a16:creationId xmlns:a16="http://schemas.microsoft.com/office/drawing/2014/main" id="{247121BD-7A14-41B6-BB8A-581AFA7B2E12}"/>
              </a:ext>
            </a:extLst>
          </p:cNvPr>
          <p:cNvSpPr/>
          <p:nvPr/>
        </p:nvSpPr>
        <p:spPr>
          <a:xfrm rot="10800000">
            <a:off x="11430000" y="2743201"/>
            <a:ext cx="1371600" cy="914400"/>
          </a:xfrm>
          <a:prstGeom prst="homePlat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2ABAB051-B172-471A-83B6-7EF4EADFC4C8}"/>
              </a:ext>
            </a:extLst>
          </p:cNvPr>
          <p:cNvCxnSpPr>
            <a:cxnSpLocks/>
            <a:stCxn id="78" idx="1"/>
            <a:endCxn id="84" idx="0"/>
          </p:cNvCxnSpPr>
          <p:nvPr/>
        </p:nvCxnSpPr>
        <p:spPr>
          <a:xfrm flipH="1">
            <a:off x="3200400" y="3200400"/>
            <a:ext cx="914400" cy="0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47F53F40-6116-4D85-9AAD-069A4D77E2D7}"/>
              </a:ext>
            </a:extLst>
          </p:cNvPr>
          <p:cNvCxnSpPr>
            <a:cxnSpLocks/>
            <a:endCxn id="54" idx="0"/>
          </p:cNvCxnSpPr>
          <p:nvPr/>
        </p:nvCxnSpPr>
        <p:spPr>
          <a:xfrm flipH="1">
            <a:off x="5943600" y="5029200"/>
            <a:ext cx="457200" cy="0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7159C990-14C1-4E94-A44C-7C86AD234EC8}"/>
              </a:ext>
            </a:extLst>
          </p:cNvPr>
          <p:cNvCxnSpPr>
            <a:cxnSpLocks/>
            <a:stCxn id="64" idx="4"/>
          </p:cNvCxnSpPr>
          <p:nvPr/>
        </p:nvCxnSpPr>
        <p:spPr>
          <a:xfrm>
            <a:off x="6400800" y="3657601"/>
            <a:ext cx="0" cy="1371599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345860B0-D6BF-441A-840B-5FDE92C4E768}"/>
              </a:ext>
            </a:extLst>
          </p:cNvPr>
          <p:cNvCxnSpPr>
            <a:cxnSpLocks/>
            <a:stCxn id="85" idx="3"/>
            <a:endCxn id="64" idx="6"/>
          </p:cNvCxnSpPr>
          <p:nvPr/>
        </p:nvCxnSpPr>
        <p:spPr>
          <a:xfrm flipH="1">
            <a:off x="6858000" y="3200400"/>
            <a:ext cx="914400" cy="1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A82F9425-29A5-4730-B4F5-0335125C31FD}"/>
              </a:ext>
            </a:extLst>
          </p:cNvPr>
          <p:cNvCxnSpPr>
            <a:cxnSpLocks/>
            <a:endCxn id="85" idx="0"/>
          </p:cNvCxnSpPr>
          <p:nvPr/>
        </p:nvCxnSpPr>
        <p:spPr>
          <a:xfrm flipH="1">
            <a:off x="8686800" y="3200400"/>
            <a:ext cx="914400" cy="0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FAA107EA-B24F-4FF0-88DE-06A7DC8E6672}"/>
              </a:ext>
            </a:extLst>
          </p:cNvPr>
          <p:cNvCxnSpPr>
            <a:cxnSpLocks/>
            <a:stCxn id="93" idx="3"/>
          </p:cNvCxnSpPr>
          <p:nvPr/>
        </p:nvCxnSpPr>
        <p:spPr>
          <a:xfrm flipH="1" flipV="1">
            <a:off x="10515600" y="3200400"/>
            <a:ext cx="914400" cy="1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BCA35888-B0C0-4393-9310-23B57219DF5D}"/>
              </a:ext>
            </a:extLst>
          </p:cNvPr>
          <p:cNvCxnSpPr>
            <a:cxnSpLocks/>
            <a:endCxn id="116" idx="3"/>
          </p:cNvCxnSpPr>
          <p:nvPr/>
        </p:nvCxnSpPr>
        <p:spPr>
          <a:xfrm flipH="1">
            <a:off x="2286000" y="5029200"/>
            <a:ext cx="914400" cy="0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8530D752-3ABD-4147-BDA8-7EBA77EE8CC4}"/>
              </a:ext>
            </a:extLst>
          </p:cNvPr>
          <p:cNvSpPr txBox="1"/>
          <p:nvPr/>
        </p:nvSpPr>
        <p:spPr>
          <a:xfrm>
            <a:off x="4480560" y="1828800"/>
            <a:ext cx="2011680" cy="54864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2000" dirty="0"/>
              <a:t>Spurs </a:t>
            </a:r>
            <a:r>
              <a:rPr lang="en-US" sz="2000" dirty="0">
                <a:solidFill>
                  <a:srgbClr val="FF00FF"/>
                </a:solidFill>
              </a:rPr>
              <a:t>Minimized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EC725CFF-7ED7-46A6-A638-8C5107B39A16}"/>
              </a:ext>
            </a:extLst>
          </p:cNvPr>
          <p:cNvSpPr txBox="1"/>
          <p:nvPr/>
        </p:nvSpPr>
        <p:spPr>
          <a:xfrm>
            <a:off x="8046720" y="1920240"/>
            <a:ext cx="1828800" cy="73152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2000" dirty="0"/>
              <a:t>Standing Waves</a:t>
            </a:r>
          </a:p>
          <a:p>
            <a:pPr algn="ctr"/>
            <a:r>
              <a:rPr lang="en-US" sz="2000" dirty="0">
                <a:solidFill>
                  <a:srgbClr val="FFC000"/>
                </a:solidFill>
              </a:rPr>
              <a:t>Eliminated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CD3605A9-258E-4DE0-80AB-EE443C1FC940}"/>
              </a:ext>
            </a:extLst>
          </p:cNvPr>
          <p:cNvSpPr txBox="1"/>
          <p:nvPr/>
        </p:nvSpPr>
        <p:spPr>
          <a:xfrm>
            <a:off x="10515600" y="3657600"/>
            <a:ext cx="1280160" cy="109728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2000" dirty="0"/>
              <a:t>Switching</a:t>
            </a:r>
          </a:p>
          <a:p>
            <a:pPr algn="ctr"/>
            <a:r>
              <a:rPr lang="en-US" sz="2000" dirty="0"/>
              <a:t>Transients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</a:rPr>
              <a:t>Absorbed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518EFF36-4DA8-4CEB-8F3D-39D41E227F11}"/>
              </a:ext>
            </a:extLst>
          </p:cNvPr>
          <p:cNvSpPr txBox="1"/>
          <p:nvPr/>
        </p:nvSpPr>
        <p:spPr>
          <a:xfrm>
            <a:off x="2011680" y="5669280"/>
            <a:ext cx="1463040" cy="73152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2000" dirty="0"/>
              <a:t>Harmonics</a:t>
            </a:r>
          </a:p>
          <a:p>
            <a:pPr algn="ctr"/>
            <a:r>
              <a:rPr lang="en-US" sz="2000" dirty="0">
                <a:solidFill>
                  <a:srgbClr val="00B050"/>
                </a:solidFill>
              </a:rPr>
              <a:t>Dissipated</a:t>
            </a: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EB610945-BB87-4078-B7FD-A7FE46784ED6}"/>
              </a:ext>
            </a:extLst>
          </p:cNvPr>
          <p:cNvSpPr/>
          <p:nvPr/>
        </p:nvSpPr>
        <p:spPr>
          <a:xfrm>
            <a:off x="1280160" y="3108960"/>
            <a:ext cx="182880" cy="18288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63AC38B4-6FE6-48D1-B137-C21349DB15A6}"/>
              </a:ext>
            </a:extLst>
          </p:cNvPr>
          <p:cNvCxnSpPr>
            <a:cxnSpLocks/>
            <a:stCxn id="84" idx="3"/>
            <a:endCxn id="130" idx="6"/>
          </p:cNvCxnSpPr>
          <p:nvPr/>
        </p:nvCxnSpPr>
        <p:spPr>
          <a:xfrm flipH="1">
            <a:off x="1463040" y="3200400"/>
            <a:ext cx="822960" cy="0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Oval 133">
            <a:extLst>
              <a:ext uri="{FF2B5EF4-FFF2-40B4-BE49-F238E27FC236}">
                <a16:creationId xmlns:a16="http://schemas.microsoft.com/office/drawing/2014/main" id="{E9174A40-EBF4-47DD-833C-AD2CAB71E5BC}"/>
              </a:ext>
            </a:extLst>
          </p:cNvPr>
          <p:cNvSpPr/>
          <p:nvPr/>
        </p:nvSpPr>
        <p:spPr>
          <a:xfrm>
            <a:off x="13624560" y="3108960"/>
            <a:ext cx="182880" cy="18288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AD05E57A-9600-4B35-A94C-3FE3BF626E10}"/>
              </a:ext>
            </a:extLst>
          </p:cNvPr>
          <p:cNvCxnSpPr>
            <a:cxnSpLocks/>
            <a:stCxn id="134" idx="2"/>
            <a:endCxn id="93" idx="1"/>
          </p:cNvCxnSpPr>
          <p:nvPr/>
        </p:nvCxnSpPr>
        <p:spPr>
          <a:xfrm flipH="1">
            <a:off x="12801600" y="3200400"/>
            <a:ext cx="822960" cy="1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Oval 137">
            <a:extLst>
              <a:ext uri="{FF2B5EF4-FFF2-40B4-BE49-F238E27FC236}">
                <a16:creationId xmlns:a16="http://schemas.microsoft.com/office/drawing/2014/main" id="{2309A63B-7411-4861-B660-AD06A7FE4EEA}"/>
              </a:ext>
            </a:extLst>
          </p:cNvPr>
          <p:cNvSpPr/>
          <p:nvPr/>
        </p:nvSpPr>
        <p:spPr>
          <a:xfrm>
            <a:off x="365760" y="4937760"/>
            <a:ext cx="182880" cy="18288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DADB6A06-1E95-40C1-8AC3-591DBD3527E6}"/>
              </a:ext>
            </a:extLst>
          </p:cNvPr>
          <p:cNvCxnSpPr>
            <a:cxnSpLocks/>
            <a:stCxn id="116" idx="1"/>
            <a:endCxn id="138" idx="6"/>
          </p:cNvCxnSpPr>
          <p:nvPr/>
        </p:nvCxnSpPr>
        <p:spPr>
          <a:xfrm flipH="1">
            <a:off x="548640" y="5029200"/>
            <a:ext cx="822960" cy="0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4CD6159-F948-4660-8E42-BAB5A178C361}"/>
              </a:ext>
            </a:extLst>
          </p:cNvPr>
          <p:cNvCxnSpPr>
            <a:cxnSpLocks/>
          </p:cNvCxnSpPr>
          <p:nvPr/>
        </p:nvCxnSpPr>
        <p:spPr>
          <a:xfrm flipV="1">
            <a:off x="5577840" y="2651760"/>
            <a:ext cx="0" cy="54864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74669F7F-6132-43A1-A69B-F8D798DD1E1A}"/>
              </a:ext>
            </a:extLst>
          </p:cNvPr>
          <p:cNvCxnSpPr>
            <a:cxnSpLocks/>
          </p:cNvCxnSpPr>
          <p:nvPr/>
        </p:nvCxnSpPr>
        <p:spPr>
          <a:xfrm flipV="1">
            <a:off x="5669280" y="2743200"/>
            <a:ext cx="0" cy="45720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693BAD89-0875-45A5-8BE5-0A4FCCCB9FB1}"/>
              </a:ext>
            </a:extLst>
          </p:cNvPr>
          <p:cNvCxnSpPr>
            <a:cxnSpLocks/>
          </p:cNvCxnSpPr>
          <p:nvPr/>
        </p:nvCxnSpPr>
        <p:spPr>
          <a:xfrm flipV="1">
            <a:off x="5394960" y="2926080"/>
            <a:ext cx="0" cy="27432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27671A29-D938-48B4-9992-FEF0D18E9FDD}"/>
              </a:ext>
            </a:extLst>
          </p:cNvPr>
          <p:cNvGrpSpPr/>
          <p:nvPr/>
        </p:nvGrpSpPr>
        <p:grpSpPr>
          <a:xfrm>
            <a:off x="1371600" y="4663440"/>
            <a:ext cx="1828799" cy="731520"/>
            <a:chOff x="1371600" y="4663440"/>
            <a:chExt cx="1828799" cy="731520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17167464-68D9-4084-A111-0B50155F40BA}"/>
                </a:ext>
              </a:extLst>
            </p:cNvPr>
            <p:cNvGrpSpPr/>
            <p:nvPr/>
          </p:nvGrpSpPr>
          <p:grpSpPr>
            <a:xfrm>
              <a:off x="2285999" y="4663440"/>
              <a:ext cx="914400" cy="731520"/>
              <a:chOff x="7315200" y="5029200"/>
              <a:chExt cx="3657600" cy="1828800"/>
            </a:xfrm>
          </p:grpSpPr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439CE461-725B-4B1C-A1BC-77DEA0F1B871}"/>
                  </a:ext>
                </a:extLst>
              </p:cNvPr>
              <p:cNvSpPr/>
              <p:nvPr/>
            </p:nvSpPr>
            <p:spPr>
              <a:xfrm>
                <a:off x="7315200" y="5029200"/>
                <a:ext cx="1828800" cy="914400"/>
              </a:xfrm>
              <a:custGeom>
                <a:avLst/>
                <a:gdLst>
                  <a:gd name="connsiteX0" fmla="*/ 0 w 1828800"/>
                  <a:gd name="connsiteY0" fmla="*/ 902970 h 902970"/>
                  <a:gd name="connsiteX1" fmla="*/ 925830 w 1828800"/>
                  <a:gd name="connsiteY1" fmla="*/ 0 h 902970"/>
                  <a:gd name="connsiteX2" fmla="*/ 1828800 w 1828800"/>
                  <a:gd name="connsiteY2" fmla="*/ 902970 h 902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28800" h="902970">
                    <a:moveTo>
                      <a:pt x="0" y="902970"/>
                    </a:moveTo>
                    <a:cubicBezTo>
                      <a:pt x="310515" y="451485"/>
                      <a:pt x="621030" y="0"/>
                      <a:pt x="925830" y="0"/>
                    </a:cubicBezTo>
                    <a:cubicBezTo>
                      <a:pt x="1230630" y="0"/>
                      <a:pt x="1529715" y="451485"/>
                      <a:pt x="1828800" y="902970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90061A29-C06C-4CCD-84EE-09DF3256209E}"/>
                  </a:ext>
                </a:extLst>
              </p:cNvPr>
              <p:cNvSpPr/>
              <p:nvPr/>
            </p:nvSpPr>
            <p:spPr>
              <a:xfrm rot="10800000">
                <a:off x="9144000" y="5943600"/>
                <a:ext cx="1828800" cy="914400"/>
              </a:xfrm>
              <a:custGeom>
                <a:avLst/>
                <a:gdLst>
                  <a:gd name="connsiteX0" fmla="*/ 0 w 1828800"/>
                  <a:gd name="connsiteY0" fmla="*/ 902970 h 902970"/>
                  <a:gd name="connsiteX1" fmla="*/ 925830 w 1828800"/>
                  <a:gd name="connsiteY1" fmla="*/ 0 h 902970"/>
                  <a:gd name="connsiteX2" fmla="*/ 1828800 w 1828800"/>
                  <a:gd name="connsiteY2" fmla="*/ 902970 h 902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28800" h="902970">
                    <a:moveTo>
                      <a:pt x="0" y="902970"/>
                    </a:moveTo>
                    <a:cubicBezTo>
                      <a:pt x="310515" y="451485"/>
                      <a:pt x="621030" y="0"/>
                      <a:pt x="925830" y="0"/>
                    </a:cubicBezTo>
                    <a:cubicBezTo>
                      <a:pt x="1230630" y="0"/>
                      <a:pt x="1529715" y="451485"/>
                      <a:pt x="1828800" y="902970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50BB67AD-B30C-47D7-B85D-1ADCBC9C7094}"/>
                </a:ext>
              </a:extLst>
            </p:cNvPr>
            <p:cNvGrpSpPr/>
            <p:nvPr/>
          </p:nvGrpSpPr>
          <p:grpSpPr>
            <a:xfrm>
              <a:off x="1371600" y="4663440"/>
              <a:ext cx="914400" cy="731520"/>
              <a:chOff x="7315200" y="5029200"/>
              <a:chExt cx="3657600" cy="1828800"/>
            </a:xfrm>
          </p:grpSpPr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2464E9FF-9938-4BD2-BE0C-DCBB65709975}"/>
                  </a:ext>
                </a:extLst>
              </p:cNvPr>
              <p:cNvSpPr/>
              <p:nvPr/>
            </p:nvSpPr>
            <p:spPr>
              <a:xfrm>
                <a:off x="7315200" y="5029200"/>
                <a:ext cx="1828800" cy="914400"/>
              </a:xfrm>
              <a:custGeom>
                <a:avLst/>
                <a:gdLst>
                  <a:gd name="connsiteX0" fmla="*/ 0 w 1828800"/>
                  <a:gd name="connsiteY0" fmla="*/ 902970 h 902970"/>
                  <a:gd name="connsiteX1" fmla="*/ 925830 w 1828800"/>
                  <a:gd name="connsiteY1" fmla="*/ 0 h 902970"/>
                  <a:gd name="connsiteX2" fmla="*/ 1828800 w 1828800"/>
                  <a:gd name="connsiteY2" fmla="*/ 902970 h 902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28800" h="902970">
                    <a:moveTo>
                      <a:pt x="0" y="902970"/>
                    </a:moveTo>
                    <a:cubicBezTo>
                      <a:pt x="310515" y="451485"/>
                      <a:pt x="621030" y="0"/>
                      <a:pt x="925830" y="0"/>
                    </a:cubicBezTo>
                    <a:cubicBezTo>
                      <a:pt x="1230630" y="0"/>
                      <a:pt x="1529715" y="451485"/>
                      <a:pt x="1828800" y="902970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617BA20A-0915-42EC-BA85-DBB812021E7E}"/>
                  </a:ext>
                </a:extLst>
              </p:cNvPr>
              <p:cNvSpPr/>
              <p:nvPr/>
            </p:nvSpPr>
            <p:spPr>
              <a:xfrm rot="10800000">
                <a:off x="9144000" y="5943600"/>
                <a:ext cx="1828800" cy="914400"/>
              </a:xfrm>
              <a:custGeom>
                <a:avLst/>
                <a:gdLst>
                  <a:gd name="connsiteX0" fmla="*/ 0 w 1828800"/>
                  <a:gd name="connsiteY0" fmla="*/ 902970 h 902970"/>
                  <a:gd name="connsiteX1" fmla="*/ 925830 w 1828800"/>
                  <a:gd name="connsiteY1" fmla="*/ 0 h 902970"/>
                  <a:gd name="connsiteX2" fmla="*/ 1828800 w 1828800"/>
                  <a:gd name="connsiteY2" fmla="*/ 902970 h 902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28800" h="902970">
                    <a:moveTo>
                      <a:pt x="0" y="902970"/>
                    </a:moveTo>
                    <a:cubicBezTo>
                      <a:pt x="310515" y="451485"/>
                      <a:pt x="621030" y="0"/>
                      <a:pt x="925830" y="0"/>
                    </a:cubicBezTo>
                    <a:cubicBezTo>
                      <a:pt x="1230630" y="0"/>
                      <a:pt x="1529715" y="451485"/>
                      <a:pt x="1828800" y="902970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4C3C5B0-5E60-46D3-B746-5E50D5D6CEB2}"/>
              </a:ext>
            </a:extLst>
          </p:cNvPr>
          <p:cNvCxnSpPr>
            <a:cxnSpLocks/>
            <a:stCxn id="64" idx="2"/>
            <a:endCxn id="78" idx="3"/>
          </p:cNvCxnSpPr>
          <p:nvPr/>
        </p:nvCxnSpPr>
        <p:spPr>
          <a:xfrm flipH="1" flipV="1">
            <a:off x="5029200" y="3200400"/>
            <a:ext cx="914400" cy="1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7705FCDF-F482-46CA-8AFA-78649161E74E}"/>
              </a:ext>
            </a:extLst>
          </p:cNvPr>
          <p:cNvGrpSpPr/>
          <p:nvPr/>
        </p:nvGrpSpPr>
        <p:grpSpPr>
          <a:xfrm>
            <a:off x="11247120" y="2834640"/>
            <a:ext cx="182880" cy="365760"/>
            <a:chOff x="11277600" y="2834640"/>
            <a:chExt cx="182880" cy="365760"/>
          </a:xfrm>
        </p:grpSpPr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00B2E813-33FD-442C-B2F6-21839469A76D}"/>
                </a:ext>
              </a:extLst>
            </p:cNvPr>
            <p:cNvCxnSpPr/>
            <p:nvPr/>
          </p:nvCxnSpPr>
          <p:spPr>
            <a:xfrm flipV="1">
              <a:off x="11277600" y="2834640"/>
              <a:ext cx="91440" cy="365760"/>
            </a:xfrm>
            <a:prstGeom prst="line">
              <a:avLst/>
            </a:prstGeom>
            <a:ln w="25400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F69AADE6-C3C6-4429-A768-E420FBB933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369040" y="2834640"/>
              <a:ext cx="91440" cy="365760"/>
            </a:xfrm>
            <a:prstGeom prst="line">
              <a:avLst/>
            </a:prstGeom>
            <a:ln w="25400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AE37A87-AE55-4D82-A68C-5E61214F0E7B}"/>
              </a:ext>
            </a:extLst>
          </p:cNvPr>
          <p:cNvGrpSpPr/>
          <p:nvPr/>
        </p:nvGrpSpPr>
        <p:grpSpPr>
          <a:xfrm>
            <a:off x="1371600" y="4846320"/>
            <a:ext cx="1828800" cy="365760"/>
            <a:chOff x="1371600" y="4846320"/>
            <a:chExt cx="1828800" cy="365760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30118D45-CF12-4D75-B196-1703BEDFBA1E}"/>
                </a:ext>
              </a:extLst>
            </p:cNvPr>
            <p:cNvGrpSpPr/>
            <p:nvPr/>
          </p:nvGrpSpPr>
          <p:grpSpPr>
            <a:xfrm>
              <a:off x="2286000" y="4846320"/>
              <a:ext cx="914400" cy="365760"/>
              <a:chOff x="2286000" y="4846320"/>
              <a:chExt cx="914400" cy="365760"/>
            </a:xfrm>
          </p:grpSpPr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59ACEEA8-B458-4DCA-858C-B26A09BE7069}"/>
                  </a:ext>
                </a:extLst>
              </p:cNvPr>
              <p:cNvGrpSpPr/>
              <p:nvPr/>
            </p:nvGrpSpPr>
            <p:grpSpPr>
              <a:xfrm>
                <a:off x="2286000" y="4846320"/>
                <a:ext cx="457200" cy="365760"/>
                <a:chOff x="7315200" y="5029200"/>
                <a:chExt cx="3657600" cy="1828800"/>
              </a:xfrm>
            </p:grpSpPr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B954CC89-F8AB-4D5A-A8EE-0665FEBEE48A}"/>
                    </a:ext>
                  </a:extLst>
                </p:cNvPr>
                <p:cNvSpPr/>
                <p:nvPr/>
              </p:nvSpPr>
              <p:spPr>
                <a:xfrm>
                  <a:off x="7315200" y="5029200"/>
                  <a:ext cx="1828800" cy="914400"/>
                </a:xfrm>
                <a:custGeom>
                  <a:avLst/>
                  <a:gdLst>
                    <a:gd name="connsiteX0" fmla="*/ 0 w 1828800"/>
                    <a:gd name="connsiteY0" fmla="*/ 902970 h 902970"/>
                    <a:gd name="connsiteX1" fmla="*/ 925830 w 1828800"/>
                    <a:gd name="connsiteY1" fmla="*/ 0 h 902970"/>
                    <a:gd name="connsiteX2" fmla="*/ 1828800 w 1828800"/>
                    <a:gd name="connsiteY2" fmla="*/ 902970 h 902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28800" h="902970">
                      <a:moveTo>
                        <a:pt x="0" y="902970"/>
                      </a:moveTo>
                      <a:cubicBezTo>
                        <a:pt x="310515" y="451485"/>
                        <a:pt x="621030" y="0"/>
                        <a:pt x="925830" y="0"/>
                      </a:cubicBezTo>
                      <a:cubicBezTo>
                        <a:pt x="1230630" y="0"/>
                        <a:pt x="1529715" y="451485"/>
                        <a:pt x="1828800" y="902970"/>
                      </a:cubicBezTo>
                    </a:path>
                  </a:pathLst>
                </a:custGeom>
                <a:noFill/>
                <a:ln w="25400">
                  <a:solidFill>
                    <a:srgbClr val="00B05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2046014E-0A15-4063-9466-0DDF86DEB457}"/>
                    </a:ext>
                  </a:extLst>
                </p:cNvPr>
                <p:cNvSpPr/>
                <p:nvPr/>
              </p:nvSpPr>
              <p:spPr>
                <a:xfrm rot="10800000">
                  <a:off x="9144000" y="5943600"/>
                  <a:ext cx="1828800" cy="914400"/>
                </a:xfrm>
                <a:custGeom>
                  <a:avLst/>
                  <a:gdLst>
                    <a:gd name="connsiteX0" fmla="*/ 0 w 1828800"/>
                    <a:gd name="connsiteY0" fmla="*/ 902970 h 902970"/>
                    <a:gd name="connsiteX1" fmla="*/ 925830 w 1828800"/>
                    <a:gd name="connsiteY1" fmla="*/ 0 h 902970"/>
                    <a:gd name="connsiteX2" fmla="*/ 1828800 w 1828800"/>
                    <a:gd name="connsiteY2" fmla="*/ 902970 h 902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28800" h="902970">
                      <a:moveTo>
                        <a:pt x="0" y="902970"/>
                      </a:moveTo>
                      <a:cubicBezTo>
                        <a:pt x="310515" y="451485"/>
                        <a:pt x="621030" y="0"/>
                        <a:pt x="925830" y="0"/>
                      </a:cubicBezTo>
                      <a:cubicBezTo>
                        <a:pt x="1230630" y="0"/>
                        <a:pt x="1529715" y="451485"/>
                        <a:pt x="1828800" y="902970"/>
                      </a:cubicBezTo>
                    </a:path>
                  </a:pathLst>
                </a:custGeom>
                <a:noFill/>
                <a:ln w="25400">
                  <a:solidFill>
                    <a:srgbClr val="00B05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2AC2ED50-2CF1-404A-BC14-531241E64E26}"/>
                  </a:ext>
                </a:extLst>
              </p:cNvPr>
              <p:cNvGrpSpPr/>
              <p:nvPr/>
            </p:nvGrpSpPr>
            <p:grpSpPr>
              <a:xfrm>
                <a:off x="2743200" y="4846320"/>
                <a:ext cx="457200" cy="365760"/>
                <a:chOff x="7315200" y="5029200"/>
                <a:chExt cx="3657600" cy="1828800"/>
              </a:xfrm>
            </p:grpSpPr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9537A849-3EDA-418F-B03F-53C4B730A992}"/>
                    </a:ext>
                  </a:extLst>
                </p:cNvPr>
                <p:cNvSpPr/>
                <p:nvPr/>
              </p:nvSpPr>
              <p:spPr>
                <a:xfrm>
                  <a:off x="7315200" y="5029200"/>
                  <a:ext cx="1828800" cy="914400"/>
                </a:xfrm>
                <a:custGeom>
                  <a:avLst/>
                  <a:gdLst>
                    <a:gd name="connsiteX0" fmla="*/ 0 w 1828800"/>
                    <a:gd name="connsiteY0" fmla="*/ 902970 h 902970"/>
                    <a:gd name="connsiteX1" fmla="*/ 925830 w 1828800"/>
                    <a:gd name="connsiteY1" fmla="*/ 0 h 902970"/>
                    <a:gd name="connsiteX2" fmla="*/ 1828800 w 1828800"/>
                    <a:gd name="connsiteY2" fmla="*/ 902970 h 902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28800" h="902970">
                      <a:moveTo>
                        <a:pt x="0" y="902970"/>
                      </a:moveTo>
                      <a:cubicBezTo>
                        <a:pt x="310515" y="451485"/>
                        <a:pt x="621030" y="0"/>
                        <a:pt x="925830" y="0"/>
                      </a:cubicBezTo>
                      <a:cubicBezTo>
                        <a:pt x="1230630" y="0"/>
                        <a:pt x="1529715" y="451485"/>
                        <a:pt x="1828800" y="902970"/>
                      </a:cubicBezTo>
                    </a:path>
                  </a:pathLst>
                </a:custGeom>
                <a:noFill/>
                <a:ln w="25400">
                  <a:solidFill>
                    <a:srgbClr val="00B05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7DD34356-7372-4A99-9A12-2EFAFC9442B9}"/>
                    </a:ext>
                  </a:extLst>
                </p:cNvPr>
                <p:cNvSpPr/>
                <p:nvPr/>
              </p:nvSpPr>
              <p:spPr>
                <a:xfrm rot="10800000">
                  <a:off x="9144000" y="5943600"/>
                  <a:ext cx="1828800" cy="914400"/>
                </a:xfrm>
                <a:custGeom>
                  <a:avLst/>
                  <a:gdLst>
                    <a:gd name="connsiteX0" fmla="*/ 0 w 1828800"/>
                    <a:gd name="connsiteY0" fmla="*/ 902970 h 902970"/>
                    <a:gd name="connsiteX1" fmla="*/ 925830 w 1828800"/>
                    <a:gd name="connsiteY1" fmla="*/ 0 h 902970"/>
                    <a:gd name="connsiteX2" fmla="*/ 1828800 w 1828800"/>
                    <a:gd name="connsiteY2" fmla="*/ 902970 h 902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28800" h="902970">
                      <a:moveTo>
                        <a:pt x="0" y="902970"/>
                      </a:moveTo>
                      <a:cubicBezTo>
                        <a:pt x="310515" y="451485"/>
                        <a:pt x="621030" y="0"/>
                        <a:pt x="925830" y="0"/>
                      </a:cubicBezTo>
                      <a:cubicBezTo>
                        <a:pt x="1230630" y="0"/>
                        <a:pt x="1529715" y="451485"/>
                        <a:pt x="1828800" y="902970"/>
                      </a:cubicBezTo>
                    </a:path>
                  </a:pathLst>
                </a:custGeom>
                <a:noFill/>
                <a:ln w="25400">
                  <a:solidFill>
                    <a:srgbClr val="00B05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D3C96FA5-953D-4CB5-90D6-EB102934313A}"/>
                </a:ext>
              </a:extLst>
            </p:cNvPr>
            <p:cNvGrpSpPr/>
            <p:nvPr/>
          </p:nvGrpSpPr>
          <p:grpSpPr>
            <a:xfrm>
              <a:off x="1371600" y="4846320"/>
              <a:ext cx="914400" cy="365760"/>
              <a:chOff x="2286000" y="4846320"/>
              <a:chExt cx="914400" cy="365760"/>
            </a:xfrm>
          </p:grpSpPr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71DB57C0-215A-45D8-BED3-C08A1ECB3A7D}"/>
                  </a:ext>
                </a:extLst>
              </p:cNvPr>
              <p:cNvGrpSpPr/>
              <p:nvPr/>
            </p:nvGrpSpPr>
            <p:grpSpPr>
              <a:xfrm>
                <a:off x="2286000" y="4846320"/>
                <a:ext cx="457200" cy="365760"/>
                <a:chOff x="7315200" y="5029200"/>
                <a:chExt cx="3657600" cy="1828800"/>
              </a:xfrm>
            </p:grpSpPr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366BDAF7-C52F-4EB3-9FA6-0B1482C0D284}"/>
                    </a:ext>
                  </a:extLst>
                </p:cNvPr>
                <p:cNvSpPr/>
                <p:nvPr/>
              </p:nvSpPr>
              <p:spPr>
                <a:xfrm>
                  <a:off x="7315200" y="5029200"/>
                  <a:ext cx="1828800" cy="914400"/>
                </a:xfrm>
                <a:custGeom>
                  <a:avLst/>
                  <a:gdLst>
                    <a:gd name="connsiteX0" fmla="*/ 0 w 1828800"/>
                    <a:gd name="connsiteY0" fmla="*/ 902970 h 902970"/>
                    <a:gd name="connsiteX1" fmla="*/ 925830 w 1828800"/>
                    <a:gd name="connsiteY1" fmla="*/ 0 h 902970"/>
                    <a:gd name="connsiteX2" fmla="*/ 1828800 w 1828800"/>
                    <a:gd name="connsiteY2" fmla="*/ 902970 h 902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28800" h="902970">
                      <a:moveTo>
                        <a:pt x="0" y="902970"/>
                      </a:moveTo>
                      <a:cubicBezTo>
                        <a:pt x="310515" y="451485"/>
                        <a:pt x="621030" y="0"/>
                        <a:pt x="925830" y="0"/>
                      </a:cubicBezTo>
                      <a:cubicBezTo>
                        <a:pt x="1230630" y="0"/>
                        <a:pt x="1529715" y="451485"/>
                        <a:pt x="1828800" y="902970"/>
                      </a:cubicBezTo>
                    </a:path>
                  </a:pathLst>
                </a:custGeom>
                <a:noFill/>
                <a:ln w="25400">
                  <a:solidFill>
                    <a:srgbClr val="00B05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180C93F5-33D8-4897-87DC-7A60AAADA959}"/>
                    </a:ext>
                  </a:extLst>
                </p:cNvPr>
                <p:cNvSpPr/>
                <p:nvPr/>
              </p:nvSpPr>
              <p:spPr>
                <a:xfrm rot="10800000">
                  <a:off x="9144000" y="5943600"/>
                  <a:ext cx="1828800" cy="914400"/>
                </a:xfrm>
                <a:custGeom>
                  <a:avLst/>
                  <a:gdLst>
                    <a:gd name="connsiteX0" fmla="*/ 0 w 1828800"/>
                    <a:gd name="connsiteY0" fmla="*/ 902970 h 902970"/>
                    <a:gd name="connsiteX1" fmla="*/ 925830 w 1828800"/>
                    <a:gd name="connsiteY1" fmla="*/ 0 h 902970"/>
                    <a:gd name="connsiteX2" fmla="*/ 1828800 w 1828800"/>
                    <a:gd name="connsiteY2" fmla="*/ 902970 h 902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28800" h="902970">
                      <a:moveTo>
                        <a:pt x="0" y="902970"/>
                      </a:moveTo>
                      <a:cubicBezTo>
                        <a:pt x="310515" y="451485"/>
                        <a:pt x="621030" y="0"/>
                        <a:pt x="925830" y="0"/>
                      </a:cubicBezTo>
                      <a:cubicBezTo>
                        <a:pt x="1230630" y="0"/>
                        <a:pt x="1529715" y="451485"/>
                        <a:pt x="1828800" y="902970"/>
                      </a:cubicBezTo>
                    </a:path>
                  </a:pathLst>
                </a:custGeom>
                <a:noFill/>
                <a:ln w="25400">
                  <a:solidFill>
                    <a:srgbClr val="00B05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0AF5DA93-2FEB-4EB2-ADEC-81BCDD4F9E51}"/>
                  </a:ext>
                </a:extLst>
              </p:cNvPr>
              <p:cNvGrpSpPr/>
              <p:nvPr/>
            </p:nvGrpSpPr>
            <p:grpSpPr>
              <a:xfrm>
                <a:off x="2743200" y="4846320"/>
                <a:ext cx="457200" cy="365760"/>
                <a:chOff x="7315200" y="5029200"/>
                <a:chExt cx="3657600" cy="1828800"/>
              </a:xfrm>
            </p:grpSpPr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37B00026-3525-49B3-9E48-4F64378A1643}"/>
                    </a:ext>
                  </a:extLst>
                </p:cNvPr>
                <p:cNvSpPr/>
                <p:nvPr/>
              </p:nvSpPr>
              <p:spPr>
                <a:xfrm>
                  <a:off x="7315200" y="5029200"/>
                  <a:ext cx="1828800" cy="914400"/>
                </a:xfrm>
                <a:custGeom>
                  <a:avLst/>
                  <a:gdLst>
                    <a:gd name="connsiteX0" fmla="*/ 0 w 1828800"/>
                    <a:gd name="connsiteY0" fmla="*/ 902970 h 902970"/>
                    <a:gd name="connsiteX1" fmla="*/ 925830 w 1828800"/>
                    <a:gd name="connsiteY1" fmla="*/ 0 h 902970"/>
                    <a:gd name="connsiteX2" fmla="*/ 1828800 w 1828800"/>
                    <a:gd name="connsiteY2" fmla="*/ 902970 h 902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28800" h="902970">
                      <a:moveTo>
                        <a:pt x="0" y="902970"/>
                      </a:moveTo>
                      <a:cubicBezTo>
                        <a:pt x="310515" y="451485"/>
                        <a:pt x="621030" y="0"/>
                        <a:pt x="925830" y="0"/>
                      </a:cubicBezTo>
                      <a:cubicBezTo>
                        <a:pt x="1230630" y="0"/>
                        <a:pt x="1529715" y="451485"/>
                        <a:pt x="1828800" y="902970"/>
                      </a:cubicBezTo>
                    </a:path>
                  </a:pathLst>
                </a:custGeom>
                <a:noFill/>
                <a:ln w="25400">
                  <a:solidFill>
                    <a:srgbClr val="00B05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C33A7A7B-B8E7-47B7-8FA2-0E131238ACD3}"/>
                    </a:ext>
                  </a:extLst>
                </p:cNvPr>
                <p:cNvSpPr/>
                <p:nvPr/>
              </p:nvSpPr>
              <p:spPr>
                <a:xfrm rot="10800000">
                  <a:off x="9144000" y="5943600"/>
                  <a:ext cx="1828800" cy="914400"/>
                </a:xfrm>
                <a:custGeom>
                  <a:avLst/>
                  <a:gdLst>
                    <a:gd name="connsiteX0" fmla="*/ 0 w 1828800"/>
                    <a:gd name="connsiteY0" fmla="*/ 902970 h 902970"/>
                    <a:gd name="connsiteX1" fmla="*/ 925830 w 1828800"/>
                    <a:gd name="connsiteY1" fmla="*/ 0 h 902970"/>
                    <a:gd name="connsiteX2" fmla="*/ 1828800 w 1828800"/>
                    <a:gd name="connsiteY2" fmla="*/ 902970 h 902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28800" h="902970">
                      <a:moveTo>
                        <a:pt x="0" y="902970"/>
                      </a:moveTo>
                      <a:cubicBezTo>
                        <a:pt x="310515" y="451485"/>
                        <a:pt x="621030" y="0"/>
                        <a:pt x="925830" y="0"/>
                      </a:cubicBezTo>
                      <a:cubicBezTo>
                        <a:pt x="1230630" y="0"/>
                        <a:pt x="1529715" y="451485"/>
                        <a:pt x="1828800" y="902970"/>
                      </a:cubicBezTo>
                    </a:path>
                  </a:pathLst>
                </a:custGeom>
                <a:noFill/>
                <a:ln w="25400">
                  <a:solidFill>
                    <a:srgbClr val="00B05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6369C811-9273-42B2-AC20-BC2F5E6EED0E}"/>
              </a:ext>
            </a:extLst>
          </p:cNvPr>
          <p:cNvSpPr txBox="1"/>
          <p:nvPr/>
        </p:nvSpPr>
        <p:spPr>
          <a:xfrm>
            <a:off x="1371600" y="4572000"/>
            <a:ext cx="914400" cy="9144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4000" b="1" dirty="0"/>
              <a:t>×N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7B134F7-D41B-4CE8-80AC-0FD9B385931F}"/>
              </a:ext>
            </a:extLst>
          </p:cNvPr>
          <p:cNvGrpSpPr/>
          <p:nvPr/>
        </p:nvGrpSpPr>
        <p:grpSpPr>
          <a:xfrm>
            <a:off x="7772400" y="3017520"/>
            <a:ext cx="1828800" cy="365760"/>
            <a:chOff x="7772400" y="3017520"/>
            <a:chExt cx="1828800" cy="365760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AFCAB37D-BDCB-400A-B3CA-79172CC7F6E8}"/>
                </a:ext>
              </a:extLst>
            </p:cNvPr>
            <p:cNvGrpSpPr/>
            <p:nvPr/>
          </p:nvGrpSpPr>
          <p:grpSpPr>
            <a:xfrm>
              <a:off x="8686800" y="3017520"/>
              <a:ext cx="914400" cy="365760"/>
              <a:chOff x="2286000" y="4846320"/>
              <a:chExt cx="914400" cy="365760"/>
            </a:xfrm>
          </p:grpSpPr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08886A26-A62D-4E99-A241-416DBFE414EB}"/>
                  </a:ext>
                </a:extLst>
              </p:cNvPr>
              <p:cNvGrpSpPr/>
              <p:nvPr/>
            </p:nvGrpSpPr>
            <p:grpSpPr>
              <a:xfrm>
                <a:off x="2286000" y="4846320"/>
                <a:ext cx="457200" cy="365760"/>
                <a:chOff x="7315200" y="5029200"/>
                <a:chExt cx="3657600" cy="1828800"/>
              </a:xfrm>
            </p:grpSpPr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76F03C26-0A12-43D1-BD3E-4545659AA859}"/>
                    </a:ext>
                  </a:extLst>
                </p:cNvPr>
                <p:cNvSpPr/>
                <p:nvPr/>
              </p:nvSpPr>
              <p:spPr>
                <a:xfrm>
                  <a:off x="7315200" y="5029200"/>
                  <a:ext cx="1828800" cy="914400"/>
                </a:xfrm>
                <a:custGeom>
                  <a:avLst/>
                  <a:gdLst>
                    <a:gd name="connsiteX0" fmla="*/ 0 w 1828800"/>
                    <a:gd name="connsiteY0" fmla="*/ 902970 h 902970"/>
                    <a:gd name="connsiteX1" fmla="*/ 925830 w 1828800"/>
                    <a:gd name="connsiteY1" fmla="*/ 0 h 902970"/>
                    <a:gd name="connsiteX2" fmla="*/ 1828800 w 1828800"/>
                    <a:gd name="connsiteY2" fmla="*/ 902970 h 902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28800" h="902970">
                      <a:moveTo>
                        <a:pt x="0" y="902970"/>
                      </a:moveTo>
                      <a:cubicBezTo>
                        <a:pt x="310515" y="451485"/>
                        <a:pt x="621030" y="0"/>
                        <a:pt x="925830" y="0"/>
                      </a:cubicBezTo>
                      <a:cubicBezTo>
                        <a:pt x="1230630" y="0"/>
                        <a:pt x="1529715" y="451485"/>
                        <a:pt x="1828800" y="902970"/>
                      </a:cubicBezTo>
                    </a:path>
                  </a:pathLst>
                </a:custGeom>
                <a:noFill/>
                <a:ln w="25400">
                  <a:solidFill>
                    <a:srgbClr val="FFC0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B9EDD687-7A91-48E5-8526-D060DA4EA12A}"/>
                    </a:ext>
                  </a:extLst>
                </p:cNvPr>
                <p:cNvSpPr/>
                <p:nvPr/>
              </p:nvSpPr>
              <p:spPr>
                <a:xfrm rot="10800000">
                  <a:off x="9144000" y="5943600"/>
                  <a:ext cx="1828800" cy="914400"/>
                </a:xfrm>
                <a:custGeom>
                  <a:avLst/>
                  <a:gdLst>
                    <a:gd name="connsiteX0" fmla="*/ 0 w 1828800"/>
                    <a:gd name="connsiteY0" fmla="*/ 902970 h 902970"/>
                    <a:gd name="connsiteX1" fmla="*/ 925830 w 1828800"/>
                    <a:gd name="connsiteY1" fmla="*/ 0 h 902970"/>
                    <a:gd name="connsiteX2" fmla="*/ 1828800 w 1828800"/>
                    <a:gd name="connsiteY2" fmla="*/ 902970 h 902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28800" h="902970">
                      <a:moveTo>
                        <a:pt x="0" y="902970"/>
                      </a:moveTo>
                      <a:cubicBezTo>
                        <a:pt x="310515" y="451485"/>
                        <a:pt x="621030" y="0"/>
                        <a:pt x="925830" y="0"/>
                      </a:cubicBezTo>
                      <a:cubicBezTo>
                        <a:pt x="1230630" y="0"/>
                        <a:pt x="1529715" y="451485"/>
                        <a:pt x="1828800" y="902970"/>
                      </a:cubicBezTo>
                    </a:path>
                  </a:pathLst>
                </a:custGeom>
                <a:noFill/>
                <a:ln w="25400">
                  <a:solidFill>
                    <a:srgbClr val="FFC0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C2FDC9CA-4F06-4C47-8104-2035C9F45E11}"/>
                  </a:ext>
                </a:extLst>
              </p:cNvPr>
              <p:cNvGrpSpPr/>
              <p:nvPr/>
            </p:nvGrpSpPr>
            <p:grpSpPr>
              <a:xfrm>
                <a:off x="2743200" y="4846320"/>
                <a:ext cx="457200" cy="365760"/>
                <a:chOff x="7315200" y="5029200"/>
                <a:chExt cx="3657600" cy="1828800"/>
              </a:xfrm>
            </p:grpSpPr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A4C8B02A-0555-4E71-86F8-07A29CD46382}"/>
                    </a:ext>
                  </a:extLst>
                </p:cNvPr>
                <p:cNvSpPr/>
                <p:nvPr/>
              </p:nvSpPr>
              <p:spPr>
                <a:xfrm>
                  <a:off x="7315200" y="5029200"/>
                  <a:ext cx="1828800" cy="914400"/>
                </a:xfrm>
                <a:custGeom>
                  <a:avLst/>
                  <a:gdLst>
                    <a:gd name="connsiteX0" fmla="*/ 0 w 1828800"/>
                    <a:gd name="connsiteY0" fmla="*/ 902970 h 902970"/>
                    <a:gd name="connsiteX1" fmla="*/ 925830 w 1828800"/>
                    <a:gd name="connsiteY1" fmla="*/ 0 h 902970"/>
                    <a:gd name="connsiteX2" fmla="*/ 1828800 w 1828800"/>
                    <a:gd name="connsiteY2" fmla="*/ 902970 h 902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28800" h="902970">
                      <a:moveTo>
                        <a:pt x="0" y="902970"/>
                      </a:moveTo>
                      <a:cubicBezTo>
                        <a:pt x="310515" y="451485"/>
                        <a:pt x="621030" y="0"/>
                        <a:pt x="925830" y="0"/>
                      </a:cubicBezTo>
                      <a:cubicBezTo>
                        <a:pt x="1230630" y="0"/>
                        <a:pt x="1529715" y="451485"/>
                        <a:pt x="1828800" y="902970"/>
                      </a:cubicBezTo>
                    </a:path>
                  </a:pathLst>
                </a:custGeom>
                <a:noFill/>
                <a:ln w="25400">
                  <a:solidFill>
                    <a:srgbClr val="FFC0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C2396F78-D80C-4218-9AC8-CE340CAC603C}"/>
                    </a:ext>
                  </a:extLst>
                </p:cNvPr>
                <p:cNvSpPr/>
                <p:nvPr/>
              </p:nvSpPr>
              <p:spPr>
                <a:xfrm rot="10800000">
                  <a:off x="9144000" y="5943600"/>
                  <a:ext cx="1828800" cy="914400"/>
                </a:xfrm>
                <a:custGeom>
                  <a:avLst/>
                  <a:gdLst>
                    <a:gd name="connsiteX0" fmla="*/ 0 w 1828800"/>
                    <a:gd name="connsiteY0" fmla="*/ 902970 h 902970"/>
                    <a:gd name="connsiteX1" fmla="*/ 925830 w 1828800"/>
                    <a:gd name="connsiteY1" fmla="*/ 0 h 902970"/>
                    <a:gd name="connsiteX2" fmla="*/ 1828800 w 1828800"/>
                    <a:gd name="connsiteY2" fmla="*/ 902970 h 902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28800" h="902970">
                      <a:moveTo>
                        <a:pt x="0" y="902970"/>
                      </a:moveTo>
                      <a:cubicBezTo>
                        <a:pt x="310515" y="451485"/>
                        <a:pt x="621030" y="0"/>
                        <a:pt x="925830" y="0"/>
                      </a:cubicBezTo>
                      <a:cubicBezTo>
                        <a:pt x="1230630" y="0"/>
                        <a:pt x="1529715" y="451485"/>
                        <a:pt x="1828800" y="902970"/>
                      </a:cubicBezTo>
                    </a:path>
                  </a:pathLst>
                </a:custGeom>
                <a:noFill/>
                <a:ln w="25400">
                  <a:solidFill>
                    <a:srgbClr val="FFC0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17675DA4-C8C5-40C8-A9AC-F506FCE71C5B}"/>
                </a:ext>
              </a:extLst>
            </p:cNvPr>
            <p:cNvGrpSpPr/>
            <p:nvPr/>
          </p:nvGrpSpPr>
          <p:grpSpPr>
            <a:xfrm>
              <a:off x="7772400" y="3017520"/>
              <a:ext cx="914400" cy="365760"/>
              <a:chOff x="2286000" y="4846320"/>
              <a:chExt cx="914400" cy="365760"/>
            </a:xfrm>
          </p:grpSpPr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0CC4BABA-04F4-4267-A473-C9D2432A6796}"/>
                  </a:ext>
                </a:extLst>
              </p:cNvPr>
              <p:cNvGrpSpPr/>
              <p:nvPr/>
            </p:nvGrpSpPr>
            <p:grpSpPr>
              <a:xfrm>
                <a:off x="2286000" y="4846320"/>
                <a:ext cx="457200" cy="365760"/>
                <a:chOff x="7315200" y="5029200"/>
                <a:chExt cx="3657600" cy="1828800"/>
              </a:xfrm>
            </p:grpSpPr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E803D3DC-42CC-4743-8A34-866B6E1EB4A4}"/>
                    </a:ext>
                  </a:extLst>
                </p:cNvPr>
                <p:cNvSpPr/>
                <p:nvPr/>
              </p:nvSpPr>
              <p:spPr>
                <a:xfrm>
                  <a:off x="7315200" y="5029200"/>
                  <a:ext cx="1828800" cy="914400"/>
                </a:xfrm>
                <a:custGeom>
                  <a:avLst/>
                  <a:gdLst>
                    <a:gd name="connsiteX0" fmla="*/ 0 w 1828800"/>
                    <a:gd name="connsiteY0" fmla="*/ 902970 h 902970"/>
                    <a:gd name="connsiteX1" fmla="*/ 925830 w 1828800"/>
                    <a:gd name="connsiteY1" fmla="*/ 0 h 902970"/>
                    <a:gd name="connsiteX2" fmla="*/ 1828800 w 1828800"/>
                    <a:gd name="connsiteY2" fmla="*/ 902970 h 902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28800" h="902970">
                      <a:moveTo>
                        <a:pt x="0" y="902970"/>
                      </a:moveTo>
                      <a:cubicBezTo>
                        <a:pt x="310515" y="451485"/>
                        <a:pt x="621030" y="0"/>
                        <a:pt x="925830" y="0"/>
                      </a:cubicBezTo>
                      <a:cubicBezTo>
                        <a:pt x="1230630" y="0"/>
                        <a:pt x="1529715" y="451485"/>
                        <a:pt x="1828800" y="902970"/>
                      </a:cubicBezTo>
                    </a:path>
                  </a:pathLst>
                </a:custGeom>
                <a:noFill/>
                <a:ln w="25400">
                  <a:solidFill>
                    <a:srgbClr val="FFC0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B900CC87-04E3-41A7-A126-CF4B249DA6ED}"/>
                    </a:ext>
                  </a:extLst>
                </p:cNvPr>
                <p:cNvSpPr/>
                <p:nvPr/>
              </p:nvSpPr>
              <p:spPr>
                <a:xfrm rot="10800000">
                  <a:off x="9144000" y="5943600"/>
                  <a:ext cx="1828800" cy="914400"/>
                </a:xfrm>
                <a:custGeom>
                  <a:avLst/>
                  <a:gdLst>
                    <a:gd name="connsiteX0" fmla="*/ 0 w 1828800"/>
                    <a:gd name="connsiteY0" fmla="*/ 902970 h 902970"/>
                    <a:gd name="connsiteX1" fmla="*/ 925830 w 1828800"/>
                    <a:gd name="connsiteY1" fmla="*/ 0 h 902970"/>
                    <a:gd name="connsiteX2" fmla="*/ 1828800 w 1828800"/>
                    <a:gd name="connsiteY2" fmla="*/ 902970 h 902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28800" h="902970">
                      <a:moveTo>
                        <a:pt x="0" y="902970"/>
                      </a:moveTo>
                      <a:cubicBezTo>
                        <a:pt x="310515" y="451485"/>
                        <a:pt x="621030" y="0"/>
                        <a:pt x="925830" y="0"/>
                      </a:cubicBezTo>
                      <a:cubicBezTo>
                        <a:pt x="1230630" y="0"/>
                        <a:pt x="1529715" y="451485"/>
                        <a:pt x="1828800" y="902970"/>
                      </a:cubicBezTo>
                    </a:path>
                  </a:pathLst>
                </a:custGeom>
                <a:noFill/>
                <a:ln w="25400">
                  <a:solidFill>
                    <a:srgbClr val="FFC0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1459433A-0944-4A68-8FC3-5EFDFF40AEA1}"/>
                  </a:ext>
                </a:extLst>
              </p:cNvPr>
              <p:cNvGrpSpPr/>
              <p:nvPr/>
            </p:nvGrpSpPr>
            <p:grpSpPr>
              <a:xfrm>
                <a:off x="2743200" y="4846320"/>
                <a:ext cx="457200" cy="365760"/>
                <a:chOff x="7315200" y="5029200"/>
                <a:chExt cx="3657600" cy="1828800"/>
              </a:xfrm>
            </p:grpSpPr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E99B7313-AFD5-43F2-A568-ED0FA8EA8657}"/>
                    </a:ext>
                  </a:extLst>
                </p:cNvPr>
                <p:cNvSpPr/>
                <p:nvPr/>
              </p:nvSpPr>
              <p:spPr>
                <a:xfrm>
                  <a:off x="7315200" y="5029200"/>
                  <a:ext cx="1828800" cy="914400"/>
                </a:xfrm>
                <a:custGeom>
                  <a:avLst/>
                  <a:gdLst>
                    <a:gd name="connsiteX0" fmla="*/ 0 w 1828800"/>
                    <a:gd name="connsiteY0" fmla="*/ 902970 h 902970"/>
                    <a:gd name="connsiteX1" fmla="*/ 925830 w 1828800"/>
                    <a:gd name="connsiteY1" fmla="*/ 0 h 902970"/>
                    <a:gd name="connsiteX2" fmla="*/ 1828800 w 1828800"/>
                    <a:gd name="connsiteY2" fmla="*/ 902970 h 902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28800" h="902970">
                      <a:moveTo>
                        <a:pt x="0" y="902970"/>
                      </a:moveTo>
                      <a:cubicBezTo>
                        <a:pt x="310515" y="451485"/>
                        <a:pt x="621030" y="0"/>
                        <a:pt x="925830" y="0"/>
                      </a:cubicBezTo>
                      <a:cubicBezTo>
                        <a:pt x="1230630" y="0"/>
                        <a:pt x="1529715" y="451485"/>
                        <a:pt x="1828800" y="902970"/>
                      </a:cubicBezTo>
                    </a:path>
                  </a:pathLst>
                </a:custGeom>
                <a:noFill/>
                <a:ln w="25400">
                  <a:solidFill>
                    <a:srgbClr val="FFC0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DC679CA8-54C5-423A-843D-59B6F4D80C2D}"/>
                    </a:ext>
                  </a:extLst>
                </p:cNvPr>
                <p:cNvSpPr/>
                <p:nvPr/>
              </p:nvSpPr>
              <p:spPr>
                <a:xfrm rot="10800000">
                  <a:off x="9144000" y="5943600"/>
                  <a:ext cx="1828800" cy="914400"/>
                </a:xfrm>
                <a:custGeom>
                  <a:avLst/>
                  <a:gdLst>
                    <a:gd name="connsiteX0" fmla="*/ 0 w 1828800"/>
                    <a:gd name="connsiteY0" fmla="*/ 902970 h 902970"/>
                    <a:gd name="connsiteX1" fmla="*/ 925830 w 1828800"/>
                    <a:gd name="connsiteY1" fmla="*/ 0 h 902970"/>
                    <a:gd name="connsiteX2" fmla="*/ 1828800 w 1828800"/>
                    <a:gd name="connsiteY2" fmla="*/ 902970 h 902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28800" h="902970">
                      <a:moveTo>
                        <a:pt x="0" y="902970"/>
                      </a:moveTo>
                      <a:cubicBezTo>
                        <a:pt x="310515" y="451485"/>
                        <a:pt x="621030" y="0"/>
                        <a:pt x="925830" y="0"/>
                      </a:cubicBezTo>
                      <a:cubicBezTo>
                        <a:pt x="1230630" y="0"/>
                        <a:pt x="1529715" y="451485"/>
                        <a:pt x="1828800" y="902970"/>
                      </a:cubicBezTo>
                    </a:path>
                  </a:pathLst>
                </a:custGeom>
                <a:noFill/>
                <a:ln w="25400">
                  <a:solidFill>
                    <a:srgbClr val="FFC0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85" name="Isosceles Triangle 84">
            <a:extLst>
              <a:ext uri="{FF2B5EF4-FFF2-40B4-BE49-F238E27FC236}">
                <a16:creationId xmlns:a16="http://schemas.microsoft.com/office/drawing/2014/main" id="{CEB9D74B-F7F0-4A3E-A0BD-9A0417673AEE}"/>
              </a:ext>
            </a:extLst>
          </p:cNvPr>
          <p:cNvSpPr/>
          <p:nvPr/>
        </p:nvSpPr>
        <p:spPr>
          <a:xfrm rot="5400000">
            <a:off x="7772400" y="2743200"/>
            <a:ext cx="914400" cy="914400"/>
          </a:xfrm>
          <a:prstGeom prst="triangl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B5FB41E-761C-4B64-91CE-CE9C8AACFC20}"/>
              </a:ext>
            </a:extLst>
          </p:cNvPr>
          <p:cNvGrpSpPr/>
          <p:nvPr/>
        </p:nvGrpSpPr>
        <p:grpSpPr>
          <a:xfrm>
            <a:off x="4114800" y="2743200"/>
            <a:ext cx="914400" cy="914400"/>
            <a:chOff x="4114800" y="2743200"/>
            <a:chExt cx="914400" cy="91440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6965702-2FF7-471D-905B-70E8FC9633B6}"/>
                </a:ext>
              </a:extLst>
            </p:cNvPr>
            <p:cNvSpPr txBox="1"/>
            <p:nvPr/>
          </p:nvSpPr>
          <p:spPr>
            <a:xfrm>
              <a:off x="4114800" y="2743200"/>
              <a:ext cx="9144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endParaRPr lang="en-US" sz="4000" b="1" dirty="0"/>
            </a:p>
          </p:txBody>
        </p:sp>
        <p:sp>
          <p:nvSpPr>
            <p:cNvPr id="79" name="Freeform 59">
              <a:extLst>
                <a:ext uri="{FF2B5EF4-FFF2-40B4-BE49-F238E27FC236}">
                  <a16:creationId xmlns:a16="http://schemas.microsoft.com/office/drawing/2014/main" id="{9BB02C25-A6D2-4B4C-9537-8CADA95833E7}"/>
                </a:ext>
              </a:extLst>
            </p:cNvPr>
            <p:cNvSpPr/>
            <p:nvPr/>
          </p:nvSpPr>
          <p:spPr>
            <a:xfrm>
              <a:off x="4297680" y="2834640"/>
              <a:ext cx="548640" cy="182880"/>
            </a:xfrm>
            <a:custGeom>
              <a:avLst/>
              <a:gdLst>
                <a:gd name="connsiteX0" fmla="*/ 137160 w 731520"/>
                <a:gd name="connsiteY0" fmla="*/ 924 h 267416"/>
                <a:gd name="connsiteX1" fmla="*/ 731520 w 731520"/>
                <a:gd name="connsiteY1" fmla="*/ 87988 h 267416"/>
                <a:gd name="connsiteX2" fmla="*/ 731520 w 731520"/>
                <a:gd name="connsiteY2" fmla="*/ 179428 h 267416"/>
                <a:gd name="connsiteX3" fmla="*/ 0 w 731520"/>
                <a:gd name="connsiteY3" fmla="*/ 179428 h 267416"/>
                <a:gd name="connsiteX4" fmla="*/ 0 w 731520"/>
                <a:gd name="connsiteY4" fmla="*/ 87988 h 267416"/>
                <a:gd name="connsiteX5" fmla="*/ 137160 w 731520"/>
                <a:gd name="connsiteY5" fmla="*/ 924 h 26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1520" h="267416">
                  <a:moveTo>
                    <a:pt x="137160" y="924"/>
                  </a:moveTo>
                  <a:cubicBezTo>
                    <a:pt x="335280" y="-20359"/>
                    <a:pt x="533400" y="335638"/>
                    <a:pt x="731520" y="87988"/>
                  </a:cubicBezTo>
                  <a:lnTo>
                    <a:pt x="731520" y="179428"/>
                  </a:lnTo>
                  <a:cubicBezTo>
                    <a:pt x="487680" y="484228"/>
                    <a:pt x="243840" y="-125372"/>
                    <a:pt x="0" y="179428"/>
                  </a:cubicBezTo>
                  <a:lnTo>
                    <a:pt x="0" y="87988"/>
                  </a:lnTo>
                  <a:cubicBezTo>
                    <a:pt x="45720" y="30838"/>
                    <a:pt x="91440" y="5835"/>
                    <a:pt x="137160" y="924"/>
                  </a:cubicBezTo>
                  <a:close/>
                </a:path>
              </a:pathLst>
            </a:custGeom>
            <a:solidFill>
              <a:schemeClr val="tx1"/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61">
              <a:extLst>
                <a:ext uri="{FF2B5EF4-FFF2-40B4-BE49-F238E27FC236}">
                  <a16:creationId xmlns:a16="http://schemas.microsoft.com/office/drawing/2014/main" id="{FC507852-FF81-4253-8311-98975E7D5BED}"/>
                </a:ext>
              </a:extLst>
            </p:cNvPr>
            <p:cNvSpPr/>
            <p:nvPr/>
          </p:nvSpPr>
          <p:spPr>
            <a:xfrm>
              <a:off x="4297680" y="3108960"/>
              <a:ext cx="548640" cy="182880"/>
            </a:xfrm>
            <a:custGeom>
              <a:avLst/>
              <a:gdLst>
                <a:gd name="connsiteX0" fmla="*/ 137160 w 731520"/>
                <a:gd name="connsiteY0" fmla="*/ 924 h 267416"/>
                <a:gd name="connsiteX1" fmla="*/ 731520 w 731520"/>
                <a:gd name="connsiteY1" fmla="*/ 87988 h 267416"/>
                <a:gd name="connsiteX2" fmla="*/ 731520 w 731520"/>
                <a:gd name="connsiteY2" fmla="*/ 179428 h 267416"/>
                <a:gd name="connsiteX3" fmla="*/ 0 w 731520"/>
                <a:gd name="connsiteY3" fmla="*/ 179428 h 267416"/>
                <a:gd name="connsiteX4" fmla="*/ 0 w 731520"/>
                <a:gd name="connsiteY4" fmla="*/ 87988 h 267416"/>
                <a:gd name="connsiteX5" fmla="*/ 137160 w 731520"/>
                <a:gd name="connsiteY5" fmla="*/ 924 h 26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1520" h="267416">
                  <a:moveTo>
                    <a:pt x="137160" y="924"/>
                  </a:moveTo>
                  <a:cubicBezTo>
                    <a:pt x="335280" y="-20359"/>
                    <a:pt x="533400" y="335638"/>
                    <a:pt x="731520" y="87988"/>
                  </a:cubicBezTo>
                  <a:lnTo>
                    <a:pt x="731520" y="179428"/>
                  </a:lnTo>
                  <a:cubicBezTo>
                    <a:pt x="487680" y="484228"/>
                    <a:pt x="243840" y="-125372"/>
                    <a:pt x="0" y="179428"/>
                  </a:cubicBezTo>
                  <a:lnTo>
                    <a:pt x="0" y="87988"/>
                  </a:lnTo>
                  <a:cubicBezTo>
                    <a:pt x="45720" y="30838"/>
                    <a:pt x="91440" y="5835"/>
                    <a:pt x="137160" y="924"/>
                  </a:cubicBezTo>
                  <a:close/>
                </a:path>
              </a:pathLst>
            </a:custGeom>
            <a:solidFill>
              <a:schemeClr val="tx1"/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62">
              <a:extLst>
                <a:ext uri="{FF2B5EF4-FFF2-40B4-BE49-F238E27FC236}">
                  <a16:creationId xmlns:a16="http://schemas.microsoft.com/office/drawing/2014/main" id="{EA393933-3004-4D94-9FFE-A09D19EBDAEF}"/>
                </a:ext>
              </a:extLst>
            </p:cNvPr>
            <p:cNvSpPr/>
            <p:nvPr/>
          </p:nvSpPr>
          <p:spPr>
            <a:xfrm>
              <a:off x="4297680" y="3383280"/>
              <a:ext cx="548640" cy="182880"/>
            </a:xfrm>
            <a:custGeom>
              <a:avLst/>
              <a:gdLst>
                <a:gd name="connsiteX0" fmla="*/ 137160 w 731520"/>
                <a:gd name="connsiteY0" fmla="*/ 924 h 267416"/>
                <a:gd name="connsiteX1" fmla="*/ 731520 w 731520"/>
                <a:gd name="connsiteY1" fmla="*/ 87988 h 267416"/>
                <a:gd name="connsiteX2" fmla="*/ 731520 w 731520"/>
                <a:gd name="connsiteY2" fmla="*/ 179428 h 267416"/>
                <a:gd name="connsiteX3" fmla="*/ 0 w 731520"/>
                <a:gd name="connsiteY3" fmla="*/ 179428 h 267416"/>
                <a:gd name="connsiteX4" fmla="*/ 0 w 731520"/>
                <a:gd name="connsiteY4" fmla="*/ 87988 h 267416"/>
                <a:gd name="connsiteX5" fmla="*/ 137160 w 731520"/>
                <a:gd name="connsiteY5" fmla="*/ 924 h 26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1520" h="267416">
                  <a:moveTo>
                    <a:pt x="137160" y="924"/>
                  </a:moveTo>
                  <a:cubicBezTo>
                    <a:pt x="335280" y="-20359"/>
                    <a:pt x="533400" y="335638"/>
                    <a:pt x="731520" y="87988"/>
                  </a:cubicBezTo>
                  <a:lnTo>
                    <a:pt x="731520" y="179428"/>
                  </a:lnTo>
                  <a:cubicBezTo>
                    <a:pt x="487680" y="484228"/>
                    <a:pt x="243840" y="-125372"/>
                    <a:pt x="0" y="179428"/>
                  </a:cubicBezTo>
                  <a:lnTo>
                    <a:pt x="0" y="87988"/>
                  </a:lnTo>
                  <a:cubicBezTo>
                    <a:pt x="45720" y="30838"/>
                    <a:pt x="91440" y="5835"/>
                    <a:pt x="137160" y="924"/>
                  </a:cubicBezTo>
                  <a:close/>
                </a:path>
              </a:pathLst>
            </a:custGeom>
            <a:solidFill>
              <a:schemeClr val="tx1"/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F5D1A54-0FF3-49E4-8CD6-4D655648478F}"/>
                </a:ext>
              </a:extLst>
            </p:cNvPr>
            <p:cNvCxnSpPr/>
            <p:nvPr/>
          </p:nvCxnSpPr>
          <p:spPr>
            <a:xfrm flipH="1">
              <a:off x="4480560" y="2834640"/>
              <a:ext cx="182880" cy="182880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222F04AF-55D7-498E-AE03-D13969DAB4F8}"/>
                </a:ext>
              </a:extLst>
            </p:cNvPr>
            <p:cNvCxnSpPr/>
            <p:nvPr/>
          </p:nvCxnSpPr>
          <p:spPr>
            <a:xfrm flipH="1">
              <a:off x="4480560" y="3383280"/>
              <a:ext cx="182880" cy="182880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6A83FCF-C53A-427E-99BD-0111A68F6D7F}"/>
                </a:ext>
              </a:extLst>
            </p:cNvPr>
            <p:cNvGrpSpPr/>
            <p:nvPr/>
          </p:nvGrpSpPr>
          <p:grpSpPr>
            <a:xfrm>
              <a:off x="4526280" y="2788920"/>
              <a:ext cx="91440" cy="274320"/>
              <a:chOff x="3611880" y="2514600"/>
              <a:chExt cx="91440" cy="274320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0EE3BAA7-C58C-4A45-98D3-EE5CD62A0C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7600" y="2514600"/>
                <a:ext cx="0" cy="4572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EF9A8891-BD2E-4B85-83CE-E8DAC8B872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7600" y="2560320"/>
                <a:ext cx="45720" cy="2286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863F24BE-8A08-4433-B9F2-39E5E108D6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1880" y="2583180"/>
                <a:ext cx="91440" cy="4572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FE1E6F6D-B247-4475-8B60-88154789F3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11880" y="2628900"/>
                <a:ext cx="91440" cy="4572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96E49651-B97F-46F8-ADBE-1BFF129F52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1880" y="2674620"/>
                <a:ext cx="91440" cy="4572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0016A963-B703-40E7-BA72-4423F2E8DE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11880" y="2720340"/>
                <a:ext cx="45720" cy="2286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F2DF8AEE-F566-4758-9A2E-AF35BCF1D6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7600" y="2743200"/>
                <a:ext cx="0" cy="4572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17F13161-61ED-4F90-B0F6-273EB080A76A}"/>
                </a:ext>
              </a:extLst>
            </p:cNvPr>
            <p:cNvGrpSpPr/>
            <p:nvPr/>
          </p:nvGrpSpPr>
          <p:grpSpPr>
            <a:xfrm>
              <a:off x="4526280" y="3337560"/>
              <a:ext cx="91440" cy="274320"/>
              <a:chOff x="3611880" y="2514600"/>
              <a:chExt cx="91440" cy="274320"/>
            </a:xfrm>
          </p:grpSpPr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8F57C801-C19B-4246-888F-7FF330562C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7600" y="2514600"/>
                <a:ext cx="0" cy="4572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425C9620-CCEE-4B8F-AAFB-3306FEAA81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7600" y="2560320"/>
                <a:ext cx="45720" cy="2286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F02901B3-B745-4EFD-BF9A-9104F271BC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1880" y="2583180"/>
                <a:ext cx="91440" cy="4572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277C5BD1-EE12-4A91-89BD-D950B430EC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11880" y="2628900"/>
                <a:ext cx="91440" cy="4572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88A8231A-D708-400C-97C3-E56BA6DCFAF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1880" y="2674620"/>
                <a:ext cx="91440" cy="4572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BAF9EBCE-75C1-4B48-AF5A-1FCBFDFDC0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11880" y="2720340"/>
                <a:ext cx="45720" cy="2286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CAC66C6F-AA2A-4B0A-AD91-3076A5ACB2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7600" y="2743200"/>
                <a:ext cx="0" cy="4572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C69F12A8-280E-4CC3-A132-BD66D5085921}"/>
              </a:ext>
            </a:extLst>
          </p:cNvPr>
          <p:cNvGrpSpPr/>
          <p:nvPr/>
        </p:nvGrpSpPr>
        <p:grpSpPr>
          <a:xfrm>
            <a:off x="9601200" y="2743200"/>
            <a:ext cx="914400" cy="914400"/>
            <a:chOff x="4114800" y="2743200"/>
            <a:chExt cx="914400" cy="914400"/>
          </a:xfrm>
        </p:grpSpPr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78FAFA85-EBF7-4D2D-9E9A-ECFCF09D8FA4}"/>
                </a:ext>
              </a:extLst>
            </p:cNvPr>
            <p:cNvSpPr txBox="1"/>
            <p:nvPr/>
          </p:nvSpPr>
          <p:spPr>
            <a:xfrm>
              <a:off x="4114800" y="2743200"/>
              <a:ext cx="9144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endParaRPr lang="en-US" sz="4000" b="1" dirty="0"/>
            </a:p>
          </p:txBody>
        </p:sp>
        <p:sp>
          <p:nvSpPr>
            <p:cNvPr id="230" name="Freeform 59">
              <a:extLst>
                <a:ext uri="{FF2B5EF4-FFF2-40B4-BE49-F238E27FC236}">
                  <a16:creationId xmlns:a16="http://schemas.microsoft.com/office/drawing/2014/main" id="{F6DB2E9F-9983-463C-A1CB-5E5FA3E7DF23}"/>
                </a:ext>
              </a:extLst>
            </p:cNvPr>
            <p:cNvSpPr/>
            <p:nvPr/>
          </p:nvSpPr>
          <p:spPr>
            <a:xfrm>
              <a:off x="4297680" y="2834640"/>
              <a:ext cx="548640" cy="182880"/>
            </a:xfrm>
            <a:custGeom>
              <a:avLst/>
              <a:gdLst>
                <a:gd name="connsiteX0" fmla="*/ 137160 w 731520"/>
                <a:gd name="connsiteY0" fmla="*/ 924 h 267416"/>
                <a:gd name="connsiteX1" fmla="*/ 731520 w 731520"/>
                <a:gd name="connsiteY1" fmla="*/ 87988 h 267416"/>
                <a:gd name="connsiteX2" fmla="*/ 731520 w 731520"/>
                <a:gd name="connsiteY2" fmla="*/ 179428 h 267416"/>
                <a:gd name="connsiteX3" fmla="*/ 0 w 731520"/>
                <a:gd name="connsiteY3" fmla="*/ 179428 h 267416"/>
                <a:gd name="connsiteX4" fmla="*/ 0 w 731520"/>
                <a:gd name="connsiteY4" fmla="*/ 87988 h 267416"/>
                <a:gd name="connsiteX5" fmla="*/ 137160 w 731520"/>
                <a:gd name="connsiteY5" fmla="*/ 924 h 26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1520" h="267416">
                  <a:moveTo>
                    <a:pt x="137160" y="924"/>
                  </a:moveTo>
                  <a:cubicBezTo>
                    <a:pt x="335280" y="-20359"/>
                    <a:pt x="533400" y="335638"/>
                    <a:pt x="731520" y="87988"/>
                  </a:cubicBezTo>
                  <a:lnTo>
                    <a:pt x="731520" y="179428"/>
                  </a:lnTo>
                  <a:cubicBezTo>
                    <a:pt x="487680" y="484228"/>
                    <a:pt x="243840" y="-125372"/>
                    <a:pt x="0" y="179428"/>
                  </a:cubicBezTo>
                  <a:lnTo>
                    <a:pt x="0" y="87988"/>
                  </a:lnTo>
                  <a:cubicBezTo>
                    <a:pt x="45720" y="30838"/>
                    <a:pt x="91440" y="5835"/>
                    <a:pt x="137160" y="924"/>
                  </a:cubicBezTo>
                  <a:close/>
                </a:path>
              </a:pathLst>
            </a:custGeom>
            <a:solidFill>
              <a:schemeClr val="tx1"/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Freeform 61">
              <a:extLst>
                <a:ext uri="{FF2B5EF4-FFF2-40B4-BE49-F238E27FC236}">
                  <a16:creationId xmlns:a16="http://schemas.microsoft.com/office/drawing/2014/main" id="{0A9B281B-7A58-4435-AC13-E96B175BBA7E}"/>
                </a:ext>
              </a:extLst>
            </p:cNvPr>
            <p:cNvSpPr/>
            <p:nvPr/>
          </p:nvSpPr>
          <p:spPr>
            <a:xfrm>
              <a:off x="4297680" y="3108960"/>
              <a:ext cx="548640" cy="182880"/>
            </a:xfrm>
            <a:custGeom>
              <a:avLst/>
              <a:gdLst>
                <a:gd name="connsiteX0" fmla="*/ 137160 w 731520"/>
                <a:gd name="connsiteY0" fmla="*/ 924 h 267416"/>
                <a:gd name="connsiteX1" fmla="*/ 731520 w 731520"/>
                <a:gd name="connsiteY1" fmla="*/ 87988 h 267416"/>
                <a:gd name="connsiteX2" fmla="*/ 731520 w 731520"/>
                <a:gd name="connsiteY2" fmla="*/ 179428 h 267416"/>
                <a:gd name="connsiteX3" fmla="*/ 0 w 731520"/>
                <a:gd name="connsiteY3" fmla="*/ 179428 h 267416"/>
                <a:gd name="connsiteX4" fmla="*/ 0 w 731520"/>
                <a:gd name="connsiteY4" fmla="*/ 87988 h 267416"/>
                <a:gd name="connsiteX5" fmla="*/ 137160 w 731520"/>
                <a:gd name="connsiteY5" fmla="*/ 924 h 26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1520" h="267416">
                  <a:moveTo>
                    <a:pt x="137160" y="924"/>
                  </a:moveTo>
                  <a:cubicBezTo>
                    <a:pt x="335280" y="-20359"/>
                    <a:pt x="533400" y="335638"/>
                    <a:pt x="731520" y="87988"/>
                  </a:cubicBezTo>
                  <a:lnTo>
                    <a:pt x="731520" y="179428"/>
                  </a:lnTo>
                  <a:cubicBezTo>
                    <a:pt x="487680" y="484228"/>
                    <a:pt x="243840" y="-125372"/>
                    <a:pt x="0" y="179428"/>
                  </a:cubicBezTo>
                  <a:lnTo>
                    <a:pt x="0" y="87988"/>
                  </a:lnTo>
                  <a:cubicBezTo>
                    <a:pt x="45720" y="30838"/>
                    <a:pt x="91440" y="5835"/>
                    <a:pt x="137160" y="924"/>
                  </a:cubicBezTo>
                  <a:close/>
                </a:path>
              </a:pathLst>
            </a:custGeom>
            <a:solidFill>
              <a:schemeClr val="tx1"/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Freeform 62">
              <a:extLst>
                <a:ext uri="{FF2B5EF4-FFF2-40B4-BE49-F238E27FC236}">
                  <a16:creationId xmlns:a16="http://schemas.microsoft.com/office/drawing/2014/main" id="{E63CA1DA-70A2-47E8-AB69-474C821CC4B5}"/>
                </a:ext>
              </a:extLst>
            </p:cNvPr>
            <p:cNvSpPr/>
            <p:nvPr/>
          </p:nvSpPr>
          <p:spPr>
            <a:xfrm>
              <a:off x="4297680" y="3383280"/>
              <a:ext cx="548640" cy="182880"/>
            </a:xfrm>
            <a:custGeom>
              <a:avLst/>
              <a:gdLst>
                <a:gd name="connsiteX0" fmla="*/ 137160 w 731520"/>
                <a:gd name="connsiteY0" fmla="*/ 924 h 267416"/>
                <a:gd name="connsiteX1" fmla="*/ 731520 w 731520"/>
                <a:gd name="connsiteY1" fmla="*/ 87988 h 267416"/>
                <a:gd name="connsiteX2" fmla="*/ 731520 w 731520"/>
                <a:gd name="connsiteY2" fmla="*/ 179428 h 267416"/>
                <a:gd name="connsiteX3" fmla="*/ 0 w 731520"/>
                <a:gd name="connsiteY3" fmla="*/ 179428 h 267416"/>
                <a:gd name="connsiteX4" fmla="*/ 0 w 731520"/>
                <a:gd name="connsiteY4" fmla="*/ 87988 h 267416"/>
                <a:gd name="connsiteX5" fmla="*/ 137160 w 731520"/>
                <a:gd name="connsiteY5" fmla="*/ 924 h 26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1520" h="267416">
                  <a:moveTo>
                    <a:pt x="137160" y="924"/>
                  </a:moveTo>
                  <a:cubicBezTo>
                    <a:pt x="335280" y="-20359"/>
                    <a:pt x="533400" y="335638"/>
                    <a:pt x="731520" y="87988"/>
                  </a:cubicBezTo>
                  <a:lnTo>
                    <a:pt x="731520" y="179428"/>
                  </a:lnTo>
                  <a:cubicBezTo>
                    <a:pt x="487680" y="484228"/>
                    <a:pt x="243840" y="-125372"/>
                    <a:pt x="0" y="179428"/>
                  </a:cubicBezTo>
                  <a:lnTo>
                    <a:pt x="0" y="87988"/>
                  </a:lnTo>
                  <a:cubicBezTo>
                    <a:pt x="45720" y="30838"/>
                    <a:pt x="91440" y="5835"/>
                    <a:pt x="137160" y="924"/>
                  </a:cubicBezTo>
                  <a:close/>
                </a:path>
              </a:pathLst>
            </a:custGeom>
            <a:solidFill>
              <a:schemeClr val="tx1"/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56ACD442-5532-4BC7-961D-C9C59EDE9861}"/>
                </a:ext>
              </a:extLst>
            </p:cNvPr>
            <p:cNvCxnSpPr/>
            <p:nvPr/>
          </p:nvCxnSpPr>
          <p:spPr>
            <a:xfrm flipH="1">
              <a:off x="4480560" y="2834640"/>
              <a:ext cx="182880" cy="182880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E2AA1F3B-2ABD-4E80-A399-952DD7BBA259}"/>
                </a:ext>
              </a:extLst>
            </p:cNvPr>
            <p:cNvCxnSpPr/>
            <p:nvPr/>
          </p:nvCxnSpPr>
          <p:spPr>
            <a:xfrm flipH="1">
              <a:off x="4480560" y="3383280"/>
              <a:ext cx="182880" cy="182880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15C205F6-DB7B-46F8-9E65-18E249C48CA8}"/>
                </a:ext>
              </a:extLst>
            </p:cNvPr>
            <p:cNvGrpSpPr/>
            <p:nvPr/>
          </p:nvGrpSpPr>
          <p:grpSpPr>
            <a:xfrm>
              <a:off x="4526280" y="2788920"/>
              <a:ext cx="91440" cy="274320"/>
              <a:chOff x="3611880" y="2514600"/>
              <a:chExt cx="91440" cy="274320"/>
            </a:xfrm>
          </p:grpSpPr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4C1D7FDF-F3C8-4C9E-BD68-699F0525CC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7600" y="2514600"/>
                <a:ext cx="0" cy="4572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CC3EE4BC-98FF-465D-B894-6436DA0D06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7600" y="2560320"/>
                <a:ext cx="45720" cy="2286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FFDE7671-AD7B-43AC-B1E8-B84C0AF86A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1880" y="2583180"/>
                <a:ext cx="91440" cy="4572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9610A9EA-5389-4197-9F1F-046294C876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11880" y="2628900"/>
                <a:ext cx="91440" cy="4572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2EC5E8B8-8CD4-4C2D-B33A-AB57A5A8C7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1880" y="2674620"/>
                <a:ext cx="91440" cy="4572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6FBF431C-8807-4793-B119-D1B6CA1AD2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11880" y="2720340"/>
                <a:ext cx="45720" cy="2286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41BACC99-7F2C-4305-B336-ACEEEE5265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7600" y="2743200"/>
                <a:ext cx="0" cy="4572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824AC0AC-BF91-44AA-8192-347FBFF0C2AB}"/>
                </a:ext>
              </a:extLst>
            </p:cNvPr>
            <p:cNvGrpSpPr/>
            <p:nvPr/>
          </p:nvGrpSpPr>
          <p:grpSpPr>
            <a:xfrm>
              <a:off x="4526280" y="3337560"/>
              <a:ext cx="91440" cy="274320"/>
              <a:chOff x="3611880" y="2514600"/>
              <a:chExt cx="91440" cy="274320"/>
            </a:xfrm>
          </p:grpSpPr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B9D7F79A-3126-4CB2-83D8-8CA572ACB1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7600" y="2514600"/>
                <a:ext cx="0" cy="4572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53125EE5-44E7-4AEC-9673-00CD4FF1CB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7600" y="2560320"/>
                <a:ext cx="45720" cy="2286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71049CC0-7E06-4CD5-BC84-34D86CD7D53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1880" y="2583180"/>
                <a:ext cx="91440" cy="4572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CB2EB91E-BE61-42AA-B932-E77915A5A1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11880" y="2628900"/>
                <a:ext cx="91440" cy="4572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14DF642D-B545-4A08-8302-733C2E9D1E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1880" y="2674620"/>
                <a:ext cx="91440" cy="4572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18E209E0-ED81-4A42-AD34-08EA0DC8F5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11880" y="2720340"/>
                <a:ext cx="45720" cy="2286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4C1568F4-0785-450B-B5E0-C0DFB73D18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7600" y="2743200"/>
                <a:ext cx="0" cy="4572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721FE1BC-9DC3-402C-AA5E-B329D322ADFA}"/>
              </a:ext>
            </a:extLst>
          </p:cNvPr>
          <p:cNvGrpSpPr/>
          <p:nvPr/>
        </p:nvGrpSpPr>
        <p:grpSpPr>
          <a:xfrm>
            <a:off x="3200400" y="4572000"/>
            <a:ext cx="914400" cy="914400"/>
            <a:chOff x="4114800" y="2743200"/>
            <a:chExt cx="914400" cy="914400"/>
          </a:xfrm>
        </p:grpSpPr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id="{70F83ECB-76B4-46FF-93BD-6AE6ECDAFF15}"/>
                </a:ext>
              </a:extLst>
            </p:cNvPr>
            <p:cNvSpPr txBox="1"/>
            <p:nvPr/>
          </p:nvSpPr>
          <p:spPr>
            <a:xfrm>
              <a:off x="4114800" y="2743200"/>
              <a:ext cx="9144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endParaRPr lang="en-US" sz="4000" b="1" dirty="0"/>
            </a:p>
          </p:txBody>
        </p:sp>
        <p:sp>
          <p:nvSpPr>
            <p:cNvPr id="253" name="Freeform 59">
              <a:extLst>
                <a:ext uri="{FF2B5EF4-FFF2-40B4-BE49-F238E27FC236}">
                  <a16:creationId xmlns:a16="http://schemas.microsoft.com/office/drawing/2014/main" id="{FD8183C9-8D81-4C14-8632-301DB04DD5E7}"/>
                </a:ext>
              </a:extLst>
            </p:cNvPr>
            <p:cNvSpPr/>
            <p:nvPr/>
          </p:nvSpPr>
          <p:spPr>
            <a:xfrm>
              <a:off x="4297680" y="2834640"/>
              <a:ext cx="548640" cy="182880"/>
            </a:xfrm>
            <a:custGeom>
              <a:avLst/>
              <a:gdLst>
                <a:gd name="connsiteX0" fmla="*/ 137160 w 731520"/>
                <a:gd name="connsiteY0" fmla="*/ 924 h 267416"/>
                <a:gd name="connsiteX1" fmla="*/ 731520 w 731520"/>
                <a:gd name="connsiteY1" fmla="*/ 87988 h 267416"/>
                <a:gd name="connsiteX2" fmla="*/ 731520 w 731520"/>
                <a:gd name="connsiteY2" fmla="*/ 179428 h 267416"/>
                <a:gd name="connsiteX3" fmla="*/ 0 w 731520"/>
                <a:gd name="connsiteY3" fmla="*/ 179428 h 267416"/>
                <a:gd name="connsiteX4" fmla="*/ 0 w 731520"/>
                <a:gd name="connsiteY4" fmla="*/ 87988 h 267416"/>
                <a:gd name="connsiteX5" fmla="*/ 137160 w 731520"/>
                <a:gd name="connsiteY5" fmla="*/ 924 h 26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1520" h="267416">
                  <a:moveTo>
                    <a:pt x="137160" y="924"/>
                  </a:moveTo>
                  <a:cubicBezTo>
                    <a:pt x="335280" y="-20359"/>
                    <a:pt x="533400" y="335638"/>
                    <a:pt x="731520" y="87988"/>
                  </a:cubicBezTo>
                  <a:lnTo>
                    <a:pt x="731520" y="179428"/>
                  </a:lnTo>
                  <a:cubicBezTo>
                    <a:pt x="487680" y="484228"/>
                    <a:pt x="243840" y="-125372"/>
                    <a:pt x="0" y="179428"/>
                  </a:cubicBezTo>
                  <a:lnTo>
                    <a:pt x="0" y="87988"/>
                  </a:lnTo>
                  <a:cubicBezTo>
                    <a:pt x="45720" y="30838"/>
                    <a:pt x="91440" y="5835"/>
                    <a:pt x="137160" y="924"/>
                  </a:cubicBezTo>
                  <a:close/>
                </a:path>
              </a:pathLst>
            </a:custGeom>
            <a:solidFill>
              <a:schemeClr val="tx1"/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Freeform 61">
              <a:extLst>
                <a:ext uri="{FF2B5EF4-FFF2-40B4-BE49-F238E27FC236}">
                  <a16:creationId xmlns:a16="http://schemas.microsoft.com/office/drawing/2014/main" id="{0CA02EED-9A72-464E-B86A-2FC310023159}"/>
                </a:ext>
              </a:extLst>
            </p:cNvPr>
            <p:cNvSpPr/>
            <p:nvPr/>
          </p:nvSpPr>
          <p:spPr>
            <a:xfrm>
              <a:off x="4297680" y="3108960"/>
              <a:ext cx="548640" cy="182880"/>
            </a:xfrm>
            <a:custGeom>
              <a:avLst/>
              <a:gdLst>
                <a:gd name="connsiteX0" fmla="*/ 137160 w 731520"/>
                <a:gd name="connsiteY0" fmla="*/ 924 h 267416"/>
                <a:gd name="connsiteX1" fmla="*/ 731520 w 731520"/>
                <a:gd name="connsiteY1" fmla="*/ 87988 h 267416"/>
                <a:gd name="connsiteX2" fmla="*/ 731520 w 731520"/>
                <a:gd name="connsiteY2" fmla="*/ 179428 h 267416"/>
                <a:gd name="connsiteX3" fmla="*/ 0 w 731520"/>
                <a:gd name="connsiteY3" fmla="*/ 179428 h 267416"/>
                <a:gd name="connsiteX4" fmla="*/ 0 w 731520"/>
                <a:gd name="connsiteY4" fmla="*/ 87988 h 267416"/>
                <a:gd name="connsiteX5" fmla="*/ 137160 w 731520"/>
                <a:gd name="connsiteY5" fmla="*/ 924 h 26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1520" h="267416">
                  <a:moveTo>
                    <a:pt x="137160" y="924"/>
                  </a:moveTo>
                  <a:cubicBezTo>
                    <a:pt x="335280" y="-20359"/>
                    <a:pt x="533400" y="335638"/>
                    <a:pt x="731520" y="87988"/>
                  </a:cubicBezTo>
                  <a:lnTo>
                    <a:pt x="731520" y="179428"/>
                  </a:lnTo>
                  <a:cubicBezTo>
                    <a:pt x="487680" y="484228"/>
                    <a:pt x="243840" y="-125372"/>
                    <a:pt x="0" y="179428"/>
                  </a:cubicBezTo>
                  <a:lnTo>
                    <a:pt x="0" y="87988"/>
                  </a:lnTo>
                  <a:cubicBezTo>
                    <a:pt x="45720" y="30838"/>
                    <a:pt x="91440" y="5835"/>
                    <a:pt x="137160" y="924"/>
                  </a:cubicBezTo>
                  <a:close/>
                </a:path>
              </a:pathLst>
            </a:custGeom>
            <a:solidFill>
              <a:schemeClr val="tx1"/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Freeform 62">
              <a:extLst>
                <a:ext uri="{FF2B5EF4-FFF2-40B4-BE49-F238E27FC236}">
                  <a16:creationId xmlns:a16="http://schemas.microsoft.com/office/drawing/2014/main" id="{3E5A83D2-753B-4F3F-9CBE-C81E6403F0C8}"/>
                </a:ext>
              </a:extLst>
            </p:cNvPr>
            <p:cNvSpPr/>
            <p:nvPr/>
          </p:nvSpPr>
          <p:spPr>
            <a:xfrm>
              <a:off x="4297680" y="3383280"/>
              <a:ext cx="548640" cy="182880"/>
            </a:xfrm>
            <a:custGeom>
              <a:avLst/>
              <a:gdLst>
                <a:gd name="connsiteX0" fmla="*/ 137160 w 731520"/>
                <a:gd name="connsiteY0" fmla="*/ 924 h 267416"/>
                <a:gd name="connsiteX1" fmla="*/ 731520 w 731520"/>
                <a:gd name="connsiteY1" fmla="*/ 87988 h 267416"/>
                <a:gd name="connsiteX2" fmla="*/ 731520 w 731520"/>
                <a:gd name="connsiteY2" fmla="*/ 179428 h 267416"/>
                <a:gd name="connsiteX3" fmla="*/ 0 w 731520"/>
                <a:gd name="connsiteY3" fmla="*/ 179428 h 267416"/>
                <a:gd name="connsiteX4" fmla="*/ 0 w 731520"/>
                <a:gd name="connsiteY4" fmla="*/ 87988 h 267416"/>
                <a:gd name="connsiteX5" fmla="*/ 137160 w 731520"/>
                <a:gd name="connsiteY5" fmla="*/ 924 h 26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1520" h="267416">
                  <a:moveTo>
                    <a:pt x="137160" y="924"/>
                  </a:moveTo>
                  <a:cubicBezTo>
                    <a:pt x="335280" y="-20359"/>
                    <a:pt x="533400" y="335638"/>
                    <a:pt x="731520" y="87988"/>
                  </a:cubicBezTo>
                  <a:lnTo>
                    <a:pt x="731520" y="179428"/>
                  </a:lnTo>
                  <a:cubicBezTo>
                    <a:pt x="487680" y="484228"/>
                    <a:pt x="243840" y="-125372"/>
                    <a:pt x="0" y="179428"/>
                  </a:cubicBezTo>
                  <a:lnTo>
                    <a:pt x="0" y="87988"/>
                  </a:lnTo>
                  <a:cubicBezTo>
                    <a:pt x="45720" y="30838"/>
                    <a:pt x="91440" y="5835"/>
                    <a:pt x="137160" y="924"/>
                  </a:cubicBezTo>
                  <a:close/>
                </a:path>
              </a:pathLst>
            </a:custGeom>
            <a:solidFill>
              <a:schemeClr val="tx1"/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5C4DCBC1-B9BD-4E6B-91EA-C895E2A509A9}"/>
                </a:ext>
              </a:extLst>
            </p:cNvPr>
            <p:cNvCxnSpPr/>
            <p:nvPr/>
          </p:nvCxnSpPr>
          <p:spPr>
            <a:xfrm flipH="1">
              <a:off x="4480560" y="2834640"/>
              <a:ext cx="182880" cy="182880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99692A47-0AE4-4723-B8DD-5BAB9DC5A9D0}"/>
                </a:ext>
              </a:extLst>
            </p:cNvPr>
            <p:cNvCxnSpPr/>
            <p:nvPr/>
          </p:nvCxnSpPr>
          <p:spPr>
            <a:xfrm flipH="1">
              <a:off x="4480560" y="3383280"/>
              <a:ext cx="182880" cy="182880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67A41989-3DD9-425C-9BBA-B8BCFB66752E}"/>
                </a:ext>
              </a:extLst>
            </p:cNvPr>
            <p:cNvGrpSpPr/>
            <p:nvPr/>
          </p:nvGrpSpPr>
          <p:grpSpPr>
            <a:xfrm>
              <a:off x="4526280" y="2788920"/>
              <a:ext cx="91440" cy="274320"/>
              <a:chOff x="3611880" y="2514600"/>
              <a:chExt cx="91440" cy="274320"/>
            </a:xfrm>
          </p:grpSpPr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166C27BB-E282-4A59-9007-0A5F837780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7600" y="2514600"/>
                <a:ext cx="0" cy="4572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10D0E7A4-4D2C-4B9E-9196-40D498178E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7600" y="2560320"/>
                <a:ext cx="45720" cy="2286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B1260705-D3CC-4D93-A285-DAD9063EC2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1880" y="2583180"/>
                <a:ext cx="91440" cy="4572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E57E2A5A-6E8C-4A9D-A946-3465B11C38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11880" y="2628900"/>
                <a:ext cx="91440" cy="4572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739311DC-8CEE-48F5-B6A8-E20CB03DCE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1880" y="2674620"/>
                <a:ext cx="91440" cy="4572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5984319C-25D2-46AD-8114-164F853CD3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11880" y="2720340"/>
                <a:ext cx="45720" cy="2286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6058BE47-E8A8-4F2F-9536-C6191FF122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7600" y="2743200"/>
                <a:ext cx="0" cy="4572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79ADF251-F23C-4209-B5BA-67AB0D211DA0}"/>
                </a:ext>
              </a:extLst>
            </p:cNvPr>
            <p:cNvGrpSpPr/>
            <p:nvPr/>
          </p:nvGrpSpPr>
          <p:grpSpPr>
            <a:xfrm>
              <a:off x="4526280" y="3337560"/>
              <a:ext cx="91440" cy="274320"/>
              <a:chOff x="3611880" y="2514600"/>
              <a:chExt cx="91440" cy="274320"/>
            </a:xfrm>
          </p:grpSpPr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5FECA3E8-9306-4495-8E8A-7970728682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7600" y="2514600"/>
                <a:ext cx="0" cy="4572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D7901004-04D2-4E69-B0E1-A3D18936F7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7600" y="2560320"/>
                <a:ext cx="45720" cy="2286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CB1E1A4C-9C47-4036-958D-E93A885087A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1880" y="2583180"/>
                <a:ext cx="91440" cy="4572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A44FCFDB-D1A9-495F-A60C-D383D8C3CE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11880" y="2628900"/>
                <a:ext cx="91440" cy="4572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618FCCCC-DDA3-4565-8B02-F0E4B4490E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1880" y="2674620"/>
                <a:ext cx="91440" cy="4572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329BCAF9-ACD6-4D27-B609-0D2188A268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11880" y="2720340"/>
                <a:ext cx="45720" cy="2286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1578D2D4-C417-4BBA-9DD5-F776C29DB2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7600" y="2743200"/>
                <a:ext cx="0" cy="45720"/>
              </a:xfrm>
              <a:prstGeom prst="line">
                <a:avLst/>
              </a:prstGeom>
              <a:ln w="254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3072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11111E-6 L 0.0625 -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278E-6 4.75309E-6 L -0.04992 4.75309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6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11111E-6 L 0.0625 -1.1111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0.0625 1.11111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2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C2F4F-6C5C-454E-BB2C-4E5F00E73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National Radio Astronomy Observatory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E774FD-F780-44BC-9042-83C6C5FAF4A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864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33E5E-E28D-4185-BA83-CD70BDE1B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Symmetric Two-Port Network, “N”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90277-E7A2-452C-99E4-E3F4B0C788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1EC2F1-D136-4E11-96C8-0C42175F1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19" y="2651760"/>
            <a:ext cx="1096740" cy="1097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C91AF0-FD1A-471F-8AB8-A919917440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651760"/>
            <a:ext cx="1096741" cy="10972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AEA988-AF41-4581-B833-9DF14AE085EC}"/>
              </a:ext>
            </a:extLst>
          </p:cNvPr>
          <p:cNvSpPr txBox="1"/>
          <p:nvPr/>
        </p:nvSpPr>
        <p:spPr>
          <a:xfrm>
            <a:off x="4937760" y="2834640"/>
            <a:ext cx="1097280" cy="731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Port 1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(Input)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13CC97-52EC-4BAF-81D8-D95FF998EBEA}"/>
              </a:ext>
            </a:extLst>
          </p:cNvPr>
          <p:cNvSpPr txBox="1"/>
          <p:nvPr/>
        </p:nvSpPr>
        <p:spPr>
          <a:xfrm>
            <a:off x="8595360" y="2834640"/>
            <a:ext cx="1097280" cy="731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Port 2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(Output)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24D73C-37E4-4A26-8098-5442E6D60D92}"/>
              </a:ext>
            </a:extLst>
          </p:cNvPr>
          <p:cNvCxnSpPr/>
          <p:nvPr/>
        </p:nvCxnSpPr>
        <p:spPr>
          <a:xfrm>
            <a:off x="7315200" y="2286000"/>
            <a:ext cx="0" cy="182880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415BCD6-0785-44FA-B628-F82AFD95ECAE}"/>
              </a:ext>
            </a:extLst>
          </p:cNvPr>
          <p:cNvSpPr txBox="1"/>
          <p:nvPr/>
        </p:nvSpPr>
        <p:spPr>
          <a:xfrm>
            <a:off x="6217920" y="4114800"/>
            <a:ext cx="2155014" cy="42518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(symmetry plane)</a:t>
            </a:r>
          </a:p>
        </p:txBody>
      </p:sp>
    </p:spTree>
    <p:extLst>
      <p:ext uri="{BB962C8B-B14F-4D97-AF65-F5344CB8AC3E}">
        <p14:creationId xmlns:p14="http://schemas.microsoft.com/office/powerpoint/2010/main" val="219567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44495-6B2D-4022-92D2-D0258CC04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Symmetric Two-Port Network, “N”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BC018C-6A81-479A-996A-2C72BD369C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50D74A-ECCA-4CD9-8920-3CC32A7F6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0" y="2651760"/>
            <a:ext cx="1096741" cy="1097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C46B2C-2EA1-4A4C-9EFD-3163B6983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651760"/>
            <a:ext cx="1096741" cy="109728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D036DA-B2FA-40DA-AD8C-376C8F31D74B}"/>
              </a:ext>
            </a:extLst>
          </p:cNvPr>
          <p:cNvCxnSpPr/>
          <p:nvPr/>
        </p:nvCxnSpPr>
        <p:spPr>
          <a:xfrm>
            <a:off x="7315200" y="2286000"/>
            <a:ext cx="0" cy="182880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E64380-72D9-409A-9421-3FF3B6EACCE5}"/>
              </a:ext>
            </a:extLst>
          </p:cNvPr>
          <p:cNvCxnSpPr/>
          <p:nvPr/>
        </p:nvCxnSpPr>
        <p:spPr>
          <a:xfrm>
            <a:off x="7315200" y="2286000"/>
            <a:ext cx="0" cy="182880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0DBA00-955A-42BD-9223-7C1CC60484AF}"/>
              </a:ext>
            </a:extLst>
          </p:cNvPr>
          <p:cNvCxnSpPr/>
          <p:nvPr/>
        </p:nvCxnSpPr>
        <p:spPr>
          <a:xfrm>
            <a:off x="6400800" y="2926080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35A85F-7876-4D81-8282-E910FB9BC848}"/>
              </a:ext>
            </a:extLst>
          </p:cNvPr>
          <p:cNvCxnSpPr/>
          <p:nvPr/>
        </p:nvCxnSpPr>
        <p:spPr>
          <a:xfrm>
            <a:off x="6400800" y="3063240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15FB73-7F26-43DA-ADD1-523DCB6EFEE3}"/>
              </a:ext>
            </a:extLst>
          </p:cNvPr>
          <p:cNvCxnSpPr/>
          <p:nvPr/>
        </p:nvCxnSpPr>
        <p:spPr>
          <a:xfrm>
            <a:off x="6400800" y="3200400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7D1294E-4E84-4C7F-B116-8124F9A7DD80}"/>
              </a:ext>
            </a:extLst>
          </p:cNvPr>
          <p:cNvCxnSpPr/>
          <p:nvPr/>
        </p:nvCxnSpPr>
        <p:spPr>
          <a:xfrm>
            <a:off x="6400800" y="3337560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A5C675-C05A-4031-A6FA-003599398F44}"/>
              </a:ext>
            </a:extLst>
          </p:cNvPr>
          <p:cNvCxnSpPr/>
          <p:nvPr/>
        </p:nvCxnSpPr>
        <p:spPr>
          <a:xfrm>
            <a:off x="6400800" y="3474720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290F4F3-5134-44E9-A974-8FFED1D9D510}"/>
              </a:ext>
            </a:extLst>
          </p:cNvPr>
          <p:cNvSpPr txBox="1"/>
          <p:nvPr/>
        </p:nvSpPr>
        <p:spPr>
          <a:xfrm>
            <a:off x="6895758" y="3566160"/>
            <a:ext cx="838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(wires)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6B3967-E155-44A3-BDB3-9AE65E7CE0D0}"/>
              </a:ext>
            </a:extLst>
          </p:cNvPr>
          <p:cNvSpPr txBox="1"/>
          <p:nvPr/>
        </p:nvSpPr>
        <p:spPr>
          <a:xfrm>
            <a:off x="6035040" y="1097280"/>
            <a:ext cx="2560320" cy="54864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Identical half-circuits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828AD5A-4CF5-4E15-AAAA-90FF5A19D81F}"/>
              </a:ext>
            </a:extLst>
          </p:cNvPr>
          <p:cNvCxnSpPr/>
          <p:nvPr/>
        </p:nvCxnSpPr>
        <p:spPr>
          <a:xfrm flipH="1">
            <a:off x="6080760" y="1740932"/>
            <a:ext cx="314424" cy="545068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79C71DB-8F91-4AFB-B877-28FA371233E8}"/>
              </a:ext>
            </a:extLst>
          </p:cNvPr>
          <p:cNvCxnSpPr/>
          <p:nvPr/>
        </p:nvCxnSpPr>
        <p:spPr>
          <a:xfrm>
            <a:off x="8229600" y="1737360"/>
            <a:ext cx="320040" cy="545068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70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2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278E-6 1.11111E-6 L -0.06229 1.11111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0625 1.11111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9583E-6 1.11111E-6 L 0.06272 0.0009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6" y="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0625 1.11111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C0D5E-9E99-4897-8A27-E6AE9B6C4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Even-Mode Excitation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4A8FC8-2E1D-46A7-A8AB-61413ADA32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4813C7-8836-4737-8E0A-B8D56DA63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1" y="2651760"/>
            <a:ext cx="1096741" cy="1097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32929C-2C18-4EAE-9664-DA8182720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651760"/>
            <a:ext cx="1096741" cy="109728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3228D9A-D456-4F32-9E13-D95EAA939BBB}"/>
              </a:ext>
            </a:extLst>
          </p:cNvPr>
          <p:cNvCxnSpPr/>
          <p:nvPr/>
        </p:nvCxnSpPr>
        <p:spPr>
          <a:xfrm>
            <a:off x="8229601" y="2286000"/>
            <a:ext cx="0" cy="182880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8FC64A-2E60-48F4-8B3B-B706F41C7AE1}"/>
              </a:ext>
            </a:extLst>
          </p:cNvPr>
          <p:cNvCxnSpPr/>
          <p:nvPr/>
        </p:nvCxnSpPr>
        <p:spPr>
          <a:xfrm>
            <a:off x="6400801" y="2286000"/>
            <a:ext cx="0" cy="182880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034275-1FC0-4914-987A-E36F371EE863}"/>
              </a:ext>
            </a:extLst>
          </p:cNvPr>
          <p:cNvCxnSpPr/>
          <p:nvPr/>
        </p:nvCxnSpPr>
        <p:spPr>
          <a:xfrm>
            <a:off x="6400801" y="2926080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6C3652-BC34-4DBD-BF1C-DE41F8A13A34}"/>
              </a:ext>
            </a:extLst>
          </p:cNvPr>
          <p:cNvCxnSpPr/>
          <p:nvPr/>
        </p:nvCxnSpPr>
        <p:spPr>
          <a:xfrm>
            <a:off x="6400801" y="3063240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94A624C-143C-4926-A69B-605385170E37}"/>
              </a:ext>
            </a:extLst>
          </p:cNvPr>
          <p:cNvCxnSpPr/>
          <p:nvPr/>
        </p:nvCxnSpPr>
        <p:spPr>
          <a:xfrm>
            <a:off x="6400801" y="3200400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2712EF-6753-4099-990C-E602813275E0}"/>
              </a:ext>
            </a:extLst>
          </p:cNvPr>
          <p:cNvCxnSpPr/>
          <p:nvPr/>
        </p:nvCxnSpPr>
        <p:spPr>
          <a:xfrm>
            <a:off x="6400801" y="3337560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EF45F85-C821-435E-990E-551A79EEB077}"/>
              </a:ext>
            </a:extLst>
          </p:cNvPr>
          <p:cNvCxnSpPr/>
          <p:nvPr/>
        </p:nvCxnSpPr>
        <p:spPr>
          <a:xfrm>
            <a:off x="6400801" y="3474720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1009FE0-4345-4869-9CFA-2EDDA390834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3016250"/>
            <a:ext cx="1097280" cy="3657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CB6ADD-C4F8-468C-A940-A4CB183487F8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5440" y="3017519"/>
            <a:ext cx="1097280" cy="36576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9785A7B-9FE2-4B66-A834-DF7E2F3CE444}"/>
              </a:ext>
            </a:extLst>
          </p:cNvPr>
          <p:cNvCxnSpPr/>
          <p:nvPr/>
        </p:nvCxnSpPr>
        <p:spPr>
          <a:xfrm>
            <a:off x="6858001" y="2743200"/>
            <a:ext cx="914400" cy="0"/>
          </a:xfrm>
          <a:prstGeom prst="straightConnector1">
            <a:avLst/>
          </a:prstGeom>
          <a:ln w="22225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9897C58-2311-416B-A1FC-D11ACEAFBAD2}"/>
              </a:ext>
            </a:extLst>
          </p:cNvPr>
          <p:cNvSpPr txBox="1"/>
          <p:nvPr/>
        </p:nvSpPr>
        <p:spPr>
          <a:xfrm>
            <a:off x="6949441" y="2240280"/>
            <a:ext cx="731520" cy="45720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i="1" dirty="0" err="1">
                <a:solidFill>
                  <a:schemeClr val="accent1"/>
                </a:solidFill>
                <a:latin typeface="Gill Sans MT" panose="020B0502020104020203" pitchFamily="34" charset="0"/>
              </a:rPr>
              <a:t>i</a:t>
            </a:r>
            <a:r>
              <a:rPr lang="en-US" dirty="0">
                <a:solidFill>
                  <a:schemeClr val="accent1"/>
                </a:solidFill>
                <a:latin typeface="Gill Sans MT" panose="020B0502020104020203" pitchFamily="34" charset="0"/>
              </a:rPr>
              <a:t> = 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F09627-F98C-43FE-B5D6-A9E8EED103BC}"/>
              </a:ext>
            </a:extLst>
          </p:cNvPr>
          <p:cNvSpPr txBox="1"/>
          <p:nvPr/>
        </p:nvSpPr>
        <p:spPr>
          <a:xfrm>
            <a:off x="7040881" y="2602468"/>
            <a:ext cx="548640" cy="369332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Segoe Print" panose="02000600000000000000" pitchFamily="2" charset="0"/>
              </a:rPr>
              <a:t>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1D672E-352A-4709-B56B-51D5EF32B478}"/>
              </a:ext>
            </a:extLst>
          </p:cNvPr>
          <p:cNvSpPr txBox="1"/>
          <p:nvPr/>
        </p:nvSpPr>
        <p:spPr>
          <a:xfrm>
            <a:off x="4480561" y="2240280"/>
            <a:ext cx="731520" cy="73152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5400" dirty="0">
                <a:latin typeface="Gill Sans MT" panose="020B0502020104020203" pitchFamily="34" charset="0"/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B5650F-AE99-4AF2-B495-8628CCB7601A}"/>
              </a:ext>
            </a:extLst>
          </p:cNvPr>
          <p:cNvSpPr txBox="1"/>
          <p:nvPr/>
        </p:nvSpPr>
        <p:spPr>
          <a:xfrm>
            <a:off x="9418321" y="2240280"/>
            <a:ext cx="731520" cy="73152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5400" dirty="0">
                <a:latin typeface="Gill Sans MT" panose="020B0502020104020203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09486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0BA3D-A76E-4533-BFE1-FEF97C015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Even-Mode Excitation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0EC61C-0F32-4959-9001-FA5BD4F8A0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F22B38-BDFB-4C92-BEDD-BFDCF688D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1" y="2651760"/>
            <a:ext cx="1096741" cy="109728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5C536E4-C5FD-4805-9251-E2729076F416}"/>
              </a:ext>
            </a:extLst>
          </p:cNvPr>
          <p:cNvCxnSpPr/>
          <p:nvPr/>
        </p:nvCxnSpPr>
        <p:spPr>
          <a:xfrm>
            <a:off x="6400801" y="2286000"/>
            <a:ext cx="0" cy="182880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12FD6E-C807-402E-9BD1-B3195CD88DC1}"/>
              </a:ext>
            </a:extLst>
          </p:cNvPr>
          <p:cNvCxnSpPr/>
          <p:nvPr/>
        </p:nvCxnSpPr>
        <p:spPr>
          <a:xfrm>
            <a:off x="6400801" y="2926080"/>
            <a:ext cx="914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B40C90A-8D36-44D5-A002-463517E5A206}"/>
              </a:ext>
            </a:extLst>
          </p:cNvPr>
          <p:cNvCxnSpPr/>
          <p:nvPr/>
        </p:nvCxnSpPr>
        <p:spPr>
          <a:xfrm>
            <a:off x="6400801" y="3063240"/>
            <a:ext cx="914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2996E3-0502-4745-BB48-F941D23B3D6E}"/>
              </a:ext>
            </a:extLst>
          </p:cNvPr>
          <p:cNvCxnSpPr/>
          <p:nvPr/>
        </p:nvCxnSpPr>
        <p:spPr>
          <a:xfrm>
            <a:off x="6400801" y="3200400"/>
            <a:ext cx="914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F9316B-2BCB-4EB7-9F72-4352E237CD2A}"/>
              </a:ext>
            </a:extLst>
          </p:cNvPr>
          <p:cNvCxnSpPr/>
          <p:nvPr/>
        </p:nvCxnSpPr>
        <p:spPr>
          <a:xfrm>
            <a:off x="6400801" y="3337560"/>
            <a:ext cx="914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2042C3-1B57-4497-848C-0DEA53ECD073}"/>
              </a:ext>
            </a:extLst>
          </p:cNvPr>
          <p:cNvCxnSpPr/>
          <p:nvPr/>
        </p:nvCxnSpPr>
        <p:spPr>
          <a:xfrm>
            <a:off x="6400801" y="3474720"/>
            <a:ext cx="914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AB1201E-9A38-4ECD-A5BB-907443F7872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3016250"/>
            <a:ext cx="1097280" cy="368300"/>
          </a:xfrm>
          <a:prstGeom prst="rect">
            <a:avLst/>
          </a:prstGeom>
        </p:spPr>
      </p:pic>
      <p:pic>
        <p:nvPicPr>
          <p:cNvPr id="12" name="Picture 11" descr="Original file ‎ (SVG file, nominally 100 × 60 pixels, file ...">
            <a:extLst>
              <a:ext uri="{FF2B5EF4-FFF2-40B4-BE49-F238E27FC236}">
                <a16:creationId xmlns:a16="http://schemas.microsoft.com/office/drawing/2014/main" id="{96530111-B2F0-4459-B072-77BF7F1BEC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8001" y="2148840"/>
            <a:ext cx="914400" cy="54864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466652-DEDD-49AE-845D-39CF616C1868}"/>
              </a:ext>
            </a:extLst>
          </p:cNvPr>
          <p:cNvCxnSpPr/>
          <p:nvPr/>
        </p:nvCxnSpPr>
        <p:spPr>
          <a:xfrm>
            <a:off x="7315201" y="2926080"/>
            <a:ext cx="914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82D5A3C-3D23-471D-A330-334AE742BD8C}"/>
              </a:ext>
            </a:extLst>
          </p:cNvPr>
          <p:cNvCxnSpPr/>
          <p:nvPr/>
        </p:nvCxnSpPr>
        <p:spPr>
          <a:xfrm>
            <a:off x="7315201" y="3063240"/>
            <a:ext cx="914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2882751-19C3-4712-9C1F-8ACF179854CF}"/>
              </a:ext>
            </a:extLst>
          </p:cNvPr>
          <p:cNvCxnSpPr/>
          <p:nvPr/>
        </p:nvCxnSpPr>
        <p:spPr>
          <a:xfrm>
            <a:off x="7315201" y="3200400"/>
            <a:ext cx="914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8B7C5E-DB3C-453E-B413-92CFB50F44FF}"/>
              </a:ext>
            </a:extLst>
          </p:cNvPr>
          <p:cNvCxnSpPr/>
          <p:nvPr/>
        </p:nvCxnSpPr>
        <p:spPr>
          <a:xfrm>
            <a:off x="7315201" y="3337560"/>
            <a:ext cx="914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25E7FD3-0293-4311-89D6-B09782A9944E}"/>
              </a:ext>
            </a:extLst>
          </p:cNvPr>
          <p:cNvCxnSpPr/>
          <p:nvPr/>
        </p:nvCxnSpPr>
        <p:spPr>
          <a:xfrm>
            <a:off x="7315201" y="3474720"/>
            <a:ext cx="914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BD811074-5654-48CF-A8D4-DBECA2E47D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1" y="2651760"/>
            <a:ext cx="1096741" cy="109728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D0CA2B0-6F48-4310-ACD5-45331A56BB90}"/>
              </a:ext>
            </a:extLst>
          </p:cNvPr>
          <p:cNvCxnSpPr/>
          <p:nvPr/>
        </p:nvCxnSpPr>
        <p:spPr>
          <a:xfrm>
            <a:off x="8229601" y="2286000"/>
            <a:ext cx="0" cy="182880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ED85F77-2172-45F1-8664-6C759F46C1D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5440" y="3017520"/>
            <a:ext cx="1097280" cy="368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CE62550-10DE-4B90-AC27-C777D00A165A}"/>
              </a:ext>
            </a:extLst>
          </p:cNvPr>
          <p:cNvSpPr txBox="1"/>
          <p:nvPr/>
        </p:nvSpPr>
        <p:spPr>
          <a:xfrm>
            <a:off x="4389120" y="1463040"/>
            <a:ext cx="2194560" cy="8229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Even-Mode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Equivalent Circuit</a:t>
            </a:r>
          </a:p>
        </p:txBody>
      </p:sp>
    </p:spTree>
    <p:extLst>
      <p:ext uri="{BB962C8B-B14F-4D97-AF65-F5344CB8AC3E}">
        <p14:creationId xmlns:p14="http://schemas.microsoft.com/office/powerpoint/2010/main" val="115708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71605E-6 L 0 0.1992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9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C8B72-9CB5-4291-89A3-55C10526F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Odd-Mode Excitation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115AB2-DD88-406D-8A48-9E6BA0781B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657E70-230F-4B09-B8FA-8371E98E5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1" y="2651760"/>
            <a:ext cx="1096741" cy="1097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CCB841-BFD6-4106-B8C9-B730F5672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1" y="2651761"/>
            <a:ext cx="1097280" cy="109781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2C0C8FC-960D-49CF-9AFF-73CD166F6097}"/>
              </a:ext>
            </a:extLst>
          </p:cNvPr>
          <p:cNvCxnSpPr/>
          <p:nvPr/>
        </p:nvCxnSpPr>
        <p:spPr>
          <a:xfrm>
            <a:off x="8229601" y="2286000"/>
            <a:ext cx="0" cy="182880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D06FB9C-3502-4741-9504-EB7AAB8C6AAA}"/>
              </a:ext>
            </a:extLst>
          </p:cNvPr>
          <p:cNvCxnSpPr/>
          <p:nvPr/>
        </p:nvCxnSpPr>
        <p:spPr>
          <a:xfrm>
            <a:off x="6400801" y="2286000"/>
            <a:ext cx="0" cy="182880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2B55CD-E96D-460D-94EB-A4440460D7AF}"/>
              </a:ext>
            </a:extLst>
          </p:cNvPr>
          <p:cNvCxnSpPr/>
          <p:nvPr/>
        </p:nvCxnSpPr>
        <p:spPr>
          <a:xfrm>
            <a:off x="6400801" y="2926080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2090B2-ED6D-4C4E-8605-C4277C9C3963}"/>
              </a:ext>
            </a:extLst>
          </p:cNvPr>
          <p:cNvCxnSpPr/>
          <p:nvPr/>
        </p:nvCxnSpPr>
        <p:spPr>
          <a:xfrm>
            <a:off x="6400801" y="3063240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9369EC-03E3-4EF5-994C-D762D6B97E27}"/>
              </a:ext>
            </a:extLst>
          </p:cNvPr>
          <p:cNvCxnSpPr/>
          <p:nvPr/>
        </p:nvCxnSpPr>
        <p:spPr>
          <a:xfrm>
            <a:off x="6400801" y="3200400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EC8A43-7B0A-4BB4-B29A-361702283C4D}"/>
              </a:ext>
            </a:extLst>
          </p:cNvPr>
          <p:cNvCxnSpPr/>
          <p:nvPr/>
        </p:nvCxnSpPr>
        <p:spPr>
          <a:xfrm>
            <a:off x="6400801" y="3337560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301BBD1-3DE8-47B5-9F9E-8B3AE7982F68}"/>
              </a:ext>
            </a:extLst>
          </p:cNvPr>
          <p:cNvCxnSpPr/>
          <p:nvPr/>
        </p:nvCxnSpPr>
        <p:spPr>
          <a:xfrm>
            <a:off x="6400801" y="3474720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F2C178BE-780B-4373-B96F-765DBBEF99F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3016250"/>
            <a:ext cx="1097280" cy="368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27F3BA-1358-45CF-B1CD-48DD4A72C314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235440" y="3017520"/>
            <a:ext cx="1097280" cy="368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06343B7-1647-4BB8-A425-068A57E4B570}"/>
              </a:ext>
            </a:extLst>
          </p:cNvPr>
          <p:cNvSpPr txBox="1"/>
          <p:nvPr/>
        </p:nvSpPr>
        <p:spPr>
          <a:xfrm>
            <a:off x="4572001" y="2240280"/>
            <a:ext cx="731520" cy="73152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5400" dirty="0">
                <a:latin typeface="Gill Sans MT" panose="020B0502020104020203" pitchFamily="34" charset="0"/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C75C8F-1FE3-486A-9300-5458EC4D1253}"/>
              </a:ext>
            </a:extLst>
          </p:cNvPr>
          <p:cNvSpPr txBox="1"/>
          <p:nvPr/>
        </p:nvSpPr>
        <p:spPr>
          <a:xfrm>
            <a:off x="9464041" y="2240280"/>
            <a:ext cx="731520" cy="73152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5400" dirty="0">
                <a:latin typeface="Gill Sans MT" panose="020B0502020104020203" pitchFamily="34" charset="0"/>
              </a:rPr>
              <a:t>–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B85162-6905-408A-870C-8BEB51C4D3DE}"/>
              </a:ext>
            </a:extLst>
          </p:cNvPr>
          <p:cNvSpPr txBox="1"/>
          <p:nvPr/>
        </p:nvSpPr>
        <p:spPr>
          <a:xfrm>
            <a:off x="6949441" y="2514600"/>
            <a:ext cx="73152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  <a:latin typeface="Gill Sans MT" panose="020B0502020104020203" pitchFamily="34" charset="0"/>
              </a:rPr>
              <a:t>v</a:t>
            </a:r>
            <a:r>
              <a:rPr lang="en-US" dirty="0">
                <a:solidFill>
                  <a:srgbClr val="FF0000"/>
                </a:solidFill>
                <a:latin typeface="Gill Sans MT" panose="020B0502020104020203" pitchFamily="34" charset="0"/>
              </a:rPr>
              <a:t> = 0</a:t>
            </a:r>
          </a:p>
        </p:txBody>
      </p:sp>
    </p:spTree>
    <p:extLst>
      <p:ext uri="{BB962C8B-B14F-4D97-AF65-F5344CB8AC3E}">
        <p14:creationId xmlns:p14="http://schemas.microsoft.com/office/powerpoint/2010/main" val="171965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07C5C-CC3D-46A5-B9B7-7FF1F8F25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Odd-Mode Excitation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70D2A3-6389-425A-8C47-23DDB79EA8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C54CC9-46CC-4A4A-B97C-FB9954522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0" y="2651760"/>
            <a:ext cx="1097280" cy="1097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3DCA91-9B13-4350-82EE-7169F454F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651761"/>
            <a:ext cx="1097280" cy="109781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49A82B5-5A1D-4EFB-94EA-F84BE5EBBA46}"/>
              </a:ext>
            </a:extLst>
          </p:cNvPr>
          <p:cNvCxnSpPr/>
          <p:nvPr/>
        </p:nvCxnSpPr>
        <p:spPr>
          <a:xfrm>
            <a:off x="8229600" y="2286000"/>
            <a:ext cx="0" cy="182880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F479007-70D5-4231-B91F-FEC353AA7FCD}"/>
              </a:ext>
            </a:extLst>
          </p:cNvPr>
          <p:cNvCxnSpPr/>
          <p:nvPr/>
        </p:nvCxnSpPr>
        <p:spPr>
          <a:xfrm>
            <a:off x="6400800" y="2286000"/>
            <a:ext cx="0" cy="182880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931EA97-45FE-47F3-BEF9-52B9FD427C5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3016250"/>
            <a:ext cx="1097280" cy="368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EE4C8E-BB78-4898-9D0C-50C85D273BA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235440" y="3017520"/>
            <a:ext cx="1097280" cy="3683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7207C91-905A-4718-812C-658A1927F314}"/>
              </a:ext>
            </a:extLst>
          </p:cNvPr>
          <p:cNvCxnSpPr/>
          <p:nvPr/>
        </p:nvCxnSpPr>
        <p:spPr>
          <a:xfrm>
            <a:off x="6400800" y="2926080"/>
            <a:ext cx="914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2CA6440-E80D-4922-92E2-AC3137238D49}"/>
              </a:ext>
            </a:extLst>
          </p:cNvPr>
          <p:cNvCxnSpPr/>
          <p:nvPr/>
        </p:nvCxnSpPr>
        <p:spPr>
          <a:xfrm>
            <a:off x="6400800" y="3063240"/>
            <a:ext cx="914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E5687E-68EE-4E1B-8C3B-2308612FB18F}"/>
              </a:ext>
            </a:extLst>
          </p:cNvPr>
          <p:cNvCxnSpPr/>
          <p:nvPr/>
        </p:nvCxnSpPr>
        <p:spPr>
          <a:xfrm>
            <a:off x="6400800" y="3200400"/>
            <a:ext cx="914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2B5CC0E-4251-4072-9406-FFE326C7DE37}"/>
              </a:ext>
            </a:extLst>
          </p:cNvPr>
          <p:cNvCxnSpPr/>
          <p:nvPr/>
        </p:nvCxnSpPr>
        <p:spPr>
          <a:xfrm>
            <a:off x="6400800" y="3337560"/>
            <a:ext cx="914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00B5FC-B1CC-4CAD-8812-615681995A71}"/>
              </a:ext>
            </a:extLst>
          </p:cNvPr>
          <p:cNvCxnSpPr/>
          <p:nvPr/>
        </p:nvCxnSpPr>
        <p:spPr>
          <a:xfrm>
            <a:off x="6400800" y="3474720"/>
            <a:ext cx="914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C952C5E-0578-4A1F-89B0-BC74ED5FD498}"/>
              </a:ext>
            </a:extLst>
          </p:cNvPr>
          <p:cNvCxnSpPr/>
          <p:nvPr/>
        </p:nvCxnSpPr>
        <p:spPr>
          <a:xfrm>
            <a:off x="7315200" y="2926080"/>
            <a:ext cx="914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3374E46-E236-40A0-9383-E7DCE2F9B7C3}"/>
              </a:ext>
            </a:extLst>
          </p:cNvPr>
          <p:cNvCxnSpPr/>
          <p:nvPr/>
        </p:nvCxnSpPr>
        <p:spPr>
          <a:xfrm>
            <a:off x="7315200" y="3063240"/>
            <a:ext cx="914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689E4B7-1A5A-492D-93B1-04BEFE4643E5}"/>
              </a:ext>
            </a:extLst>
          </p:cNvPr>
          <p:cNvCxnSpPr/>
          <p:nvPr/>
        </p:nvCxnSpPr>
        <p:spPr>
          <a:xfrm>
            <a:off x="7315200" y="3200400"/>
            <a:ext cx="914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721E719-37DE-4F32-AD17-95F8BE9BF6F1}"/>
              </a:ext>
            </a:extLst>
          </p:cNvPr>
          <p:cNvCxnSpPr/>
          <p:nvPr/>
        </p:nvCxnSpPr>
        <p:spPr>
          <a:xfrm>
            <a:off x="7315200" y="3337560"/>
            <a:ext cx="914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78CBE42-D12A-4F9F-B0D7-17B2AF4C96FA}"/>
              </a:ext>
            </a:extLst>
          </p:cNvPr>
          <p:cNvCxnSpPr/>
          <p:nvPr/>
        </p:nvCxnSpPr>
        <p:spPr>
          <a:xfrm>
            <a:off x="7315200" y="3474720"/>
            <a:ext cx="914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9EABBC3-0117-422B-A96B-4697A23CE284}"/>
              </a:ext>
            </a:extLst>
          </p:cNvPr>
          <p:cNvCxnSpPr/>
          <p:nvPr/>
        </p:nvCxnSpPr>
        <p:spPr>
          <a:xfrm>
            <a:off x="7315200" y="2926080"/>
            <a:ext cx="0" cy="73152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F2C39BCA-71CF-42B9-847C-B9B8FA707D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140" y="3657600"/>
            <a:ext cx="368119" cy="36830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3B9BF242-44BF-4AA8-AD49-C632938A6023}"/>
              </a:ext>
            </a:extLst>
          </p:cNvPr>
          <p:cNvSpPr/>
          <p:nvPr/>
        </p:nvSpPr>
        <p:spPr>
          <a:xfrm>
            <a:off x="7269480" y="301752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481BD90-B99D-4B7C-BE73-BF230D42F343}"/>
              </a:ext>
            </a:extLst>
          </p:cNvPr>
          <p:cNvSpPr/>
          <p:nvPr/>
        </p:nvSpPr>
        <p:spPr>
          <a:xfrm>
            <a:off x="7269480" y="315468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AC9F2C7-C147-46A5-9425-C6A00B34822D}"/>
              </a:ext>
            </a:extLst>
          </p:cNvPr>
          <p:cNvSpPr/>
          <p:nvPr/>
        </p:nvSpPr>
        <p:spPr>
          <a:xfrm>
            <a:off x="7269480" y="329184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201275F-A46E-4D61-87E8-04D34243E3C4}"/>
              </a:ext>
            </a:extLst>
          </p:cNvPr>
          <p:cNvSpPr/>
          <p:nvPr/>
        </p:nvSpPr>
        <p:spPr>
          <a:xfrm>
            <a:off x="7269480" y="342900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8983F4-A816-4DD3-BC45-B6DA06846BE2}"/>
              </a:ext>
            </a:extLst>
          </p:cNvPr>
          <p:cNvSpPr txBox="1"/>
          <p:nvPr/>
        </p:nvSpPr>
        <p:spPr>
          <a:xfrm>
            <a:off x="8046720" y="1463040"/>
            <a:ext cx="2194560" cy="8229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Odd-Mode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Equivalent Circuit</a:t>
            </a:r>
          </a:p>
        </p:txBody>
      </p:sp>
    </p:spTree>
    <p:extLst>
      <p:ext uri="{BB962C8B-B14F-4D97-AF65-F5344CB8AC3E}">
        <p14:creationId xmlns:p14="http://schemas.microsoft.com/office/powerpoint/2010/main" val="300297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A0AA-AC2B-4AAA-BE75-7C0ED8D0C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Even and Odd-Mode </a:t>
            </a:r>
            <a:r>
              <a:rPr lang="en-US" i="1" dirty="0"/>
              <a:t>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1A7A4F-9929-4252-A058-FF5689B2C4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FADFA62-5921-4320-9039-3E631D8E390F}"/>
              </a:ext>
            </a:extLst>
          </p:cNvPr>
          <p:cNvCxnSpPr/>
          <p:nvPr/>
        </p:nvCxnSpPr>
        <p:spPr>
          <a:xfrm>
            <a:off x="9145180" y="2285107"/>
            <a:ext cx="0" cy="182880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3840CE2-5E5F-4089-B184-8643044D0921}"/>
              </a:ext>
            </a:extLst>
          </p:cNvPr>
          <p:cNvCxnSpPr/>
          <p:nvPr/>
        </p:nvCxnSpPr>
        <p:spPr>
          <a:xfrm>
            <a:off x="8230780" y="2925187"/>
            <a:ext cx="914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7A8C47-2A8F-4379-9AFF-6236AF9D71A8}"/>
              </a:ext>
            </a:extLst>
          </p:cNvPr>
          <p:cNvCxnSpPr/>
          <p:nvPr/>
        </p:nvCxnSpPr>
        <p:spPr>
          <a:xfrm>
            <a:off x="8230780" y="3062347"/>
            <a:ext cx="914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E615EF-5D0E-40AB-A973-51248DEB69DD}"/>
              </a:ext>
            </a:extLst>
          </p:cNvPr>
          <p:cNvCxnSpPr/>
          <p:nvPr/>
        </p:nvCxnSpPr>
        <p:spPr>
          <a:xfrm>
            <a:off x="8230780" y="3199507"/>
            <a:ext cx="914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5FF7D0-7FAB-43B3-8172-6B284A74BDB6}"/>
              </a:ext>
            </a:extLst>
          </p:cNvPr>
          <p:cNvCxnSpPr/>
          <p:nvPr/>
        </p:nvCxnSpPr>
        <p:spPr>
          <a:xfrm>
            <a:off x="8230780" y="3336667"/>
            <a:ext cx="914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54B6D3-8DFB-4521-A034-1DE9AC8B73A9}"/>
              </a:ext>
            </a:extLst>
          </p:cNvPr>
          <p:cNvCxnSpPr/>
          <p:nvPr/>
        </p:nvCxnSpPr>
        <p:spPr>
          <a:xfrm>
            <a:off x="8230780" y="3473827"/>
            <a:ext cx="914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225CBE9-E857-4C76-B917-A78146C697EF}"/>
              </a:ext>
            </a:extLst>
          </p:cNvPr>
          <p:cNvCxnSpPr/>
          <p:nvPr/>
        </p:nvCxnSpPr>
        <p:spPr>
          <a:xfrm>
            <a:off x="8230780" y="2925187"/>
            <a:ext cx="0" cy="73152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4DD5004-2EAE-4BA7-A16F-3BE330A6A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0" y="3656707"/>
            <a:ext cx="368119" cy="3683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E200D89-4BF8-4A18-A8F9-012EFECBCF03}"/>
              </a:ext>
            </a:extLst>
          </p:cNvPr>
          <p:cNvSpPr/>
          <p:nvPr/>
        </p:nvSpPr>
        <p:spPr>
          <a:xfrm>
            <a:off x="8185060" y="3016627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FD3A7CA-F879-417F-AE06-0DE268F71DA5}"/>
              </a:ext>
            </a:extLst>
          </p:cNvPr>
          <p:cNvSpPr/>
          <p:nvPr/>
        </p:nvSpPr>
        <p:spPr>
          <a:xfrm>
            <a:off x="8185060" y="3153787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FDD6C28-8435-4CED-A860-A87ED4B3AE82}"/>
              </a:ext>
            </a:extLst>
          </p:cNvPr>
          <p:cNvSpPr/>
          <p:nvPr/>
        </p:nvSpPr>
        <p:spPr>
          <a:xfrm>
            <a:off x="8185060" y="3290947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8FAC551-E2D9-4D04-8FC4-E40A8479EA3D}"/>
              </a:ext>
            </a:extLst>
          </p:cNvPr>
          <p:cNvSpPr/>
          <p:nvPr/>
        </p:nvSpPr>
        <p:spPr>
          <a:xfrm>
            <a:off x="8185060" y="3428107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0B1F7E-64FD-4212-AF0C-15D0325720F6}"/>
              </a:ext>
            </a:extLst>
          </p:cNvPr>
          <p:cNvSpPr txBox="1"/>
          <p:nvPr/>
        </p:nvSpPr>
        <p:spPr>
          <a:xfrm>
            <a:off x="8961120" y="1463040"/>
            <a:ext cx="2194560" cy="8229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Odd-Mode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Equivalent Circuit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5EDADC-6A5A-48B1-B22D-3A1F2D803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0" y="2650867"/>
            <a:ext cx="1096741" cy="109728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1C03F08-6EA3-4082-88E6-DF72D26CDED2}"/>
              </a:ext>
            </a:extLst>
          </p:cNvPr>
          <p:cNvCxnSpPr/>
          <p:nvPr/>
        </p:nvCxnSpPr>
        <p:spPr>
          <a:xfrm>
            <a:off x="5486400" y="2285107"/>
            <a:ext cx="0" cy="182880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A336E7-AD2B-4667-85B0-B55D5EEE0DC0}"/>
              </a:ext>
            </a:extLst>
          </p:cNvPr>
          <p:cNvCxnSpPr/>
          <p:nvPr/>
        </p:nvCxnSpPr>
        <p:spPr>
          <a:xfrm>
            <a:off x="5486400" y="2925187"/>
            <a:ext cx="914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F595B6-4C61-4DF5-9349-1781466CEE8D}"/>
              </a:ext>
            </a:extLst>
          </p:cNvPr>
          <p:cNvCxnSpPr/>
          <p:nvPr/>
        </p:nvCxnSpPr>
        <p:spPr>
          <a:xfrm>
            <a:off x="5486400" y="3062347"/>
            <a:ext cx="914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D7AD997-3740-4775-8EB9-907467594309}"/>
              </a:ext>
            </a:extLst>
          </p:cNvPr>
          <p:cNvCxnSpPr/>
          <p:nvPr/>
        </p:nvCxnSpPr>
        <p:spPr>
          <a:xfrm>
            <a:off x="5486400" y="3199507"/>
            <a:ext cx="914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EE4C3AA-2E96-46E1-BE3B-6A3E8952FE20}"/>
              </a:ext>
            </a:extLst>
          </p:cNvPr>
          <p:cNvCxnSpPr/>
          <p:nvPr/>
        </p:nvCxnSpPr>
        <p:spPr>
          <a:xfrm>
            <a:off x="5486400" y="3336667"/>
            <a:ext cx="914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F504167-1665-4856-A849-50A87229D0AE}"/>
              </a:ext>
            </a:extLst>
          </p:cNvPr>
          <p:cNvCxnSpPr/>
          <p:nvPr/>
        </p:nvCxnSpPr>
        <p:spPr>
          <a:xfrm>
            <a:off x="5486400" y="3473827"/>
            <a:ext cx="914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54DBF0A-054D-4AE3-9480-75AD1D3C6EC5}"/>
              </a:ext>
            </a:extLst>
          </p:cNvPr>
          <p:cNvSpPr txBox="1"/>
          <p:nvPr/>
        </p:nvSpPr>
        <p:spPr>
          <a:xfrm>
            <a:off x="3474720" y="1463040"/>
            <a:ext cx="2194560" cy="8229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Even-Mode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Equivalent Circuit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C5DBD31-7979-4654-B2A2-B9A3D9D9A7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650867"/>
            <a:ext cx="1096741" cy="109728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F52D106-8B7F-44C5-A361-A9AF9C86D937}"/>
              </a:ext>
            </a:extLst>
          </p:cNvPr>
          <p:cNvCxnSpPr/>
          <p:nvPr/>
        </p:nvCxnSpPr>
        <p:spPr>
          <a:xfrm flipV="1">
            <a:off x="3931920" y="3199507"/>
            <a:ext cx="0" cy="914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75706D0-7251-44BE-A2A9-0B2EAC40AC6D}"/>
              </a:ext>
            </a:extLst>
          </p:cNvPr>
          <p:cNvCxnSpPr/>
          <p:nvPr/>
        </p:nvCxnSpPr>
        <p:spPr>
          <a:xfrm>
            <a:off x="3931920" y="3199507"/>
            <a:ext cx="502920" cy="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AF9794D-C6A2-4675-BAE1-B38719201A9A}"/>
              </a:ext>
            </a:extLst>
          </p:cNvPr>
          <p:cNvSpPr txBox="1"/>
          <p:nvPr/>
        </p:nvSpPr>
        <p:spPr>
          <a:xfrm>
            <a:off x="3657600" y="4156948"/>
            <a:ext cx="548640" cy="369332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</a:t>
            </a:r>
            <a:r>
              <a:rPr lang="en-US" i="1" baseline="-25000" dirty="0">
                <a:latin typeface="Gill Sans MT" panose="020B0502020104020203" pitchFamily="34" charset="0"/>
              </a:rPr>
              <a:t>even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022DDF5-C63F-4875-8B0B-84137D99995F}"/>
              </a:ext>
            </a:extLst>
          </p:cNvPr>
          <p:cNvCxnSpPr/>
          <p:nvPr/>
        </p:nvCxnSpPr>
        <p:spPr>
          <a:xfrm flipV="1">
            <a:off x="10698480" y="3200400"/>
            <a:ext cx="0" cy="914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D00ECFC-D7EA-4FAB-AE72-6D0AB1A57337}"/>
              </a:ext>
            </a:extLst>
          </p:cNvPr>
          <p:cNvCxnSpPr/>
          <p:nvPr/>
        </p:nvCxnSpPr>
        <p:spPr>
          <a:xfrm flipH="1">
            <a:off x="10195560" y="3200400"/>
            <a:ext cx="502920" cy="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6C01899-AE30-4C98-BC57-45BEF72905B2}"/>
              </a:ext>
            </a:extLst>
          </p:cNvPr>
          <p:cNvSpPr txBox="1"/>
          <p:nvPr/>
        </p:nvSpPr>
        <p:spPr>
          <a:xfrm>
            <a:off x="10424160" y="4156948"/>
            <a:ext cx="548640" cy="369332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</a:t>
            </a:r>
            <a:r>
              <a:rPr lang="en-US" i="1" baseline="-25000" dirty="0">
                <a:latin typeface="Gill Sans MT" panose="020B0502020104020203" pitchFamily="34" charset="0"/>
              </a:rPr>
              <a:t>odd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A306C10-4BA0-4B2D-818F-419AE19854B9}"/>
              </a:ext>
            </a:extLst>
          </p:cNvPr>
          <p:cNvSpPr txBox="1"/>
          <p:nvPr/>
        </p:nvSpPr>
        <p:spPr>
          <a:xfrm>
            <a:off x="6217920" y="4297680"/>
            <a:ext cx="2194560" cy="369332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</a:t>
            </a:r>
            <a:r>
              <a:rPr lang="en-US" dirty="0">
                <a:latin typeface="Gill Sans MT" panose="020B0502020104020203" pitchFamily="34" charset="0"/>
              </a:rPr>
              <a:t> = ½(</a:t>
            </a:r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</a:t>
            </a:r>
            <a:r>
              <a:rPr lang="en-US" i="1" baseline="-25000" dirty="0">
                <a:latin typeface="Gill Sans MT" panose="020B0502020104020203" pitchFamily="34" charset="0"/>
              </a:rPr>
              <a:t>even</a:t>
            </a:r>
            <a:r>
              <a:rPr lang="en-US" dirty="0">
                <a:latin typeface="Gill Sans MT" panose="020B0502020104020203" pitchFamily="34" charset="0"/>
              </a:rPr>
              <a:t> +</a:t>
            </a:r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 </a:t>
            </a:r>
            <a:r>
              <a:rPr lang="en-US" i="1" baseline="-25000" dirty="0">
                <a:latin typeface="Gill Sans MT" panose="020B0502020104020203" pitchFamily="34" charset="0"/>
              </a:rPr>
              <a:t>odd</a:t>
            </a:r>
            <a:r>
              <a:rPr lang="en-US" dirty="0">
                <a:latin typeface="Gill Sans MT" panose="020B0502020104020203" pitchFamily="34" charset="0"/>
              </a:rPr>
              <a:t>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185656-22FF-4BBE-B41D-052FDD2DF44C}"/>
              </a:ext>
            </a:extLst>
          </p:cNvPr>
          <p:cNvSpPr txBox="1"/>
          <p:nvPr/>
        </p:nvSpPr>
        <p:spPr>
          <a:xfrm>
            <a:off x="6217920" y="4754880"/>
            <a:ext cx="2194560" cy="369332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i="1" dirty="0">
                <a:latin typeface="Gill Sans MT" panose="020B0502020104020203" pitchFamily="34" charset="0"/>
                <a:sym typeface="Symbol" panose="05050102010706020507" pitchFamily="18" charset="2"/>
              </a:rPr>
              <a:t>T</a:t>
            </a:r>
            <a:r>
              <a:rPr lang="en-US" dirty="0">
                <a:latin typeface="Gill Sans MT" panose="020B0502020104020203" pitchFamily="34" charset="0"/>
              </a:rPr>
              <a:t> = ½(</a:t>
            </a:r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</a:t>
            </a:r>
            <a:r>
              <a:rPr lang="en-US" i="1" baseline="-25000" dirty="0">
                <a:latin typeface="Gill Sans MT" panose="020B0502020104020203" pitchFamily="34" charset="0"/>
              </a:rPr>
              <a:t>even</a:t>
            </a:r>
            <a:r>
              <a:rPr lang="en-US" dirty="0">
                <a:latin typeface="Gill Sans MT" panose="020B0502020104020203" pitchFamily="34" charset="0"/>
              </a:rPr>
              <a:t> –</a:t>
            </a:r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 </a:t>
            </a:r>
            <a:r>
              <a:rPr lang="en-US" i="1" baseline="-25000" dirty="0">
                <a:latin typeface="Gill Sans MT" panose="020B0502020104020203" pitchFamily="34" charset="0"/>
              </a:rPr>
              <a:t>odd</a:t>
            </a:r>
            <a:r>
              <a:rPr lang="en-US" dirty="0">
                <a:latin typeface="Gill Sans MT" panose="020B05020201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675815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A0AA-AC2B-4AAA-BE75-7C0ED8D0C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Even and Odd-Mode </a:t>
            </a:r>
            <a:r>
              <a:rPr lang="en-US" i="1" dirty="0"/>
              <a:t>Synthesis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1A7A4F-9929-4252-A058-FF5689B2C4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FADFA62-5921-4320-9039-3E631D8E390F}"/>
              </a:ext>
            </a:extLst>
          </p:cNvPr>
          <p:cNvCxnSpPr/>
          <p:nvPr/>
        </p:nvCxnSpPr>
        <p:spPr>
          <a:xfrm>
            <a:off x="9145180" y="2285107"/>
            <a:ext cx="0" cy="182880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3840CE2-5E5F-4089-B184-8643044D0921}"/>
              </a:ext>
            </a:extLst>
          </p:cNvPr>
          <p:cNvCxnSpPr/>
          <p:nvPr/>
        </p:nvCxnSpPr>
        <p:spPr>
          <a:xfrm>
            <a:off x="8230780" y="2925187"/>
            <a:ext cx="914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7A8C47-2A8F-4379-9AFF-6236AF9D71A8}"/>
              </a:ext>
            </a:extLst>
          </p:cNvPr>
          <p:cNvCxnSpPr/>
          <p:nvPr/>
        </p:nvCxnSpPr>
        <p:spPr>
          <a:xfrm>
            <a:off x="8230780" y="3062347"/>
            <a:ext cx="914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E615EF-5D0E-40AB-A973-51248DEB69DD}"/>
              </a:ext>
            </a:extLst>
          </p:cNvPr>
          <p:cNvCxnSpPr/>
          <p:nvPr/>
        </p:nvCxnSpPr>
        <p:spPr>
          <a:xfrm>
            <a:off x="8230780" y="3199507"/>
            <a:ext cx="914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5FF7D0-7FAB-43B3-8172-6B284A74BDB6}"/>
              </a:ext>
            </a:extLst>
          </p:cNvPr>
          <p:cNvCxnSpPr/>
          <p:nvPr/>
        </p:nvCxnSpPr>
        <p:spPr>
          <a:xfrm>
            <a:off x="8230780" y="3336667"/>
            <a:ext cx="914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54B6D3-8DFB-4521-A034-1DE9AC8B73A9}"/>
              </a:ext>
            </a:extLst>
          </p:cNvPr>
          <p:cNvCxnSpPr/>
          <p:nvPr/>
        </p:nvCxnSpPr>
        <p:spPr>
          <a:xfrm>
            <a:off x="8230780" y="3473827"/>
            <a:ext cx="914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225CBE9-E857-4C76-B917-A78146C697EF}"/>
              </a:ext>
            </a:extLst>
          </p:cNvPr>
          <p:cNvCxnSpPr/>
          <p:nvPr/>
        </p:nvCxnSpPr>
        <p:spPr>
          <a:xfrm>
            <a:off x="8230780" y="2925187"/>
            <a:ext cx="0" cy="73152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4DD5004-2EAE-4BA7-A16F-3BE330A6A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0" y="3656707"/>
            <a:ext cx="368119" cy="3683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E200D89-4BF8-4A18-A8F9-012EFECBCF03}"/>
              </a:ext>
            </a:extLst>
          </p:cNvPr>
          <p:cNvSpPr/>
          <p:nvPr/>
        </p:nvSpPr>
        <p:spPr>
          <a:xfrm>
            <a:off x="8185060" y="3016627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FD3A7CA-F879-417F-AE06-0DE268F71DA5}"/>
              </a:ext>
            </a:extLst>
          </p:cNvPr>
          <p:cNvSpPr/>
          <p:nvPr/>
        </p:nvSpPr>
        <p:spPr>
          <a:xfrm>
            <a:off x="8185060" y="3153787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FDD6C28-8435-4CED-A860-A87ED4B3AE82}"/>
              </a:ext>
            </a:extLst>
          </p:cNvPr>
          <p:cNvSpPr/>
          <p:nvPr/>
        </p:nvSpPr>
        <p:spPr>
          <a:xfrm>
            <a:off x="8185060" y="3290947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8FAC551-E2D9-4D04-8FC4-E40A8479EA3D}"/>
              </a:ext>
            </a:extLst>
          </p:cNvPr>
          <p:cNvSpPr/>
          <p:nvPr/>
        </p:nvSpPr>
        <p:spPr>
          <a:xfrm>
            <a:off x="8185060" y="3428107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0B1F7E-64FD-4212-AF0C-15D0325720F6}"/>
              </a:ext>
            </a:extLst>
          </p:cNvPr>
          <p:cNvSpPr txBox="1"/>
          <p:nvPr/>
        </p:nvSpPr>
        <p:spPr>
          <a:xfrm>
            <a:off x="8961120" y="1463040"/>
            <a:ext cx="2194560" cy="8229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Odd-Mode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Equivalent Circuit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5EDADC-6A5A-48B1-B22D-3A1F2D803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0" y="2650867"/>
            <a:ext cx="1096741" cy="109728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1C03F08-6EA3-4082-88E6-DF72D26CDED2}"/>
              </a:ext>
            </a:extLst>
          </p:cNvPr>
          <p:cNvCxnSpPr/>
          <p:nvPr/>
        </p:nvCxnSpPr>
        <p:spPr>
          <a:xfrm>
            <a:off x="5486400" y="2285107"/>
            <a:ext cx="0" cy="182880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A336E7-AD2B-4667-85B0-B55D5EEE0DC0}"/>
              </a:ext>
            </a:extLst>
          </p:cNvPr>
          <p:cNvCxnSpPr/>
          <p:nvPr/>
        </p:nvCxnSpPr>
        <p:spPr>
          <a:xfrm>
            <a:off x="5486400" y="2925187"/>
            <a:ext cx="914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F595B6-4C61-4DF5-9349-1781466CEE8D}"/>
              </a:ext>
            </a:extLst>
          </p:cNvPr>
          <p:cNvCxnSpPr/>
          <p:nvPr/>
        </p:nvCxnSpPr>
        <p:spPr>
          <a:xfrm>
            <a:off x="5486400" y="3062347"/>
            <a:ext cx="914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D7AD997-3740-4775-8EB9-907467594309}"/>
              </a:ext>
            </a:extLst>
          </p:cNvPr>
          <p:cNvCxnSpPr/>
          <p:nvPr/>
        </p:nvCxnSpPr>
        <p:spPr>
          <a:xfrm>
            <a:off x="5486400" y="3199507"/>
            <a:ext cx="914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EE4C3AA-2E96-46E1-BE3B-6A3E8952FE20}"/>
              </a:ext>
            </a:extLst>
          </p:cNvPr>
          <p:cNvCxnSpPr/>
          <p:nvPr/>
        </p:nvCxnSpPr>
        <p:spPr>
          <a:xfrm>
            <a:off x="5486400" y="3336667"/>
            <a:ext cx="914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F504167-1665-4856-A849-50A87229D0AE}"/>
              </a:ext>
            </a:extLst>
          </p:cNvPr>
          <p:cNvCxnSpPr/>
          <p:nvPr/>
        </p:nvCxnSpPr>
        <p:spPr>
          <a:xfrm>
            <a:off x="5486400" y="3473827"/>
            <a:ext cx="914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54DBF0A-054D-4AE3-9480-75AD1D3C6EC5}"/>
              </a:ext>
            </a:extLst>
          </p:cNvPr>
          <p:cNvSpPr txBox="1"/>
          <p:nvPr/>
        </p:nvSpPr>
        <p:spPr>
          <a:xfrm>
            <a:off x="3474720" y="1463040"/>
            <a:ext cx="2194560" cy="8229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Even-Mode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Equivalent Circuit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C5DBD31-7979-4654-B2A2-B9A3D9D9A7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650867"/>
            <a:ext cx="1096741" cy="109728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F52D106-8B7F-44C5-A361-A9AF9C86D937}"/>
              </a:ext>
            </a:extLst>
          </p:cNvPr>
          <p:cNvCxnSpPr/>
          <p:nvPr/>
        </p:nvCxnSpPr>
        <p:spPr>
          <a:xfrm flipV="1">
            <a:off x="3931920" y="3199507"/>
            <a:ext cx="0" cy="914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75706D0-7251-44BE-A2A9-0B2EAC40AC6D}"/>
              </a:ext>
            </a:extLst>
          </p:cNvPr>
          <p:cNvCxnSpPr/>
          <p:nvPr/>
        </p:nvCxnSpPr>
        <p:spPr>
          <a:xfrm>
            <a:off x="3931920" y="3199507"/>
            <a:ext cx="502920" cy="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AF9794D-C6A2-4675-BAE1-B38719201A9A}"/>
              </a:ext>
            </a:extLst>
          </p:cNvPr>
          <p:cNvSpPr txBox="1"/>
          <p:nvPr/>
        </p:nvSpPr>
        <p:spPr>
          <a:xfrm>
            <a:off x="3657600" y="4156948"/>
            <a:ext cx="548640" cy="369332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</a:t>
            </a:r>
            <a:r>
              <a:rPr lang="en-US" i="1" baseline="-25000" dirty="0">
                <a:latin typeface="Gill Sans MT" panose="020B0502020104020203" pitchFamily="34" charset="0"/>
              </a:rPr>
              <a:t>even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022DDF5-C63F-4875-8B0B-84137D99995F}"/>
              </a:ext>
            </a:extLst>
          </p:cNvPr>
          <p:cNvCxnSpPr/>
          <p:nvPr/>
        </p:nvCxnSpPr>
        <p:spPr>
          <a:xfrm flipV="1">
            <a:off x="10698480" y="3200400"/>
            <a:ext cx="0" cy="914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D00ECFC-D7EA-4FAB-AE72-6D0AB1A57337}"/>
              </a:ext>
            </a:extLst>
          </p:cNvPr>
          <p:cNvCxnSpPr/>
          <p:nvPr/>
        </p:nvCxnSpPr>
        <p:spPr>
          <a:xfrm flipH="1">
            <a:off x="10195560" y="3200400"/>
            <a:ext cx="502920" cy="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6C01899-AE30-4C98-BC57-45BEF72905B2}"/>
              </a:ext>
            </a:extLst>
          </p:cNvPr>
          <p:cNvSpPr txBox="1"/>
          <p:nvPr/>
        </p:nvSpPr>
        <p:spPr>
          <a:xfrm>
            <a:off x="10424160" y="4156948"/>
            <a:ext cx="548640" cy="369332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</a:t>
            </a:r>
            <a:r>
              <a:rPr lang="en-US" i="1" baseline="-25000" dirty="0">
                <a:latin typeface="Gill Sans MT" panose="020B0502020104020203" pitchFamily="34" charset="0"/>
              </a:rPr>
              <a:t>odd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A306C10-4BA0-4B2D-818F-419AE19854B9}"/>
              </a:ext>
            </a:extLst>
          </p:cNvPr>
          <p:cNvSpPr txBox="1"/>
          <p:nvPr/>
        </p:nvSpPr>
        <p:spPr>
          <a:xfrm>
            <a:off x="6217920" y="4297680"/>
            <a:ext cx="2194560" cy="369332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</a:t>
            </a:r>
            <a:r>
              <a:rPr lang="en-US" dirty="0">
                <a:latin typeface="Gill Sans MT" panose="020B0502020104020203" pitchFamily="34" charset="0"/>
              </a:rPr>
              <a:t> = ½(</a:t>
            </a:r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</a:t>
            </a:r>
            <a:r>
              <a:rPr lang="en-US" i="1" baseline="-25000" dirty="0">
                <a:latin typeface="Gill Sans MT" panose="020B0502020104020203" pitchFamily="34" charset="0"/>
              </a:rPr>
              <a:t>even</a:t>
            </a:r>
            <a:r>
              <a:rPr lang="en-US" dirty="0">
                <a:latin typeface="Gill Sans MT" panose="020B0502020104020203" pitchFamily="34" charset="0"/>
              </a:rPr>
              <a:t> +</a:t>
            </a:r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 </a:t>
            </a:r>
            <a:r>
              <a:rPr lang="en-US" i="1" baseline="-25000" dirty="0">
                <a:latin typeface="Gill Sans MT" panose="020B0502020104020203" pitchFamily="34" charset="0"/>
              </a:rPr>
              <a:t>odd</a:t>
            </a:r>
            <a:r>
              <a:rPr lang="en-US" dirty="0">
                <a:latin typeface="Gill Sans MT" panose="020B0502020104020203" pitchFamily="34" charset="0"/>
              </a:rPr>
              <a:t>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185656-22FF-4BBE-B41D-052FDD2DF44C}"/>
              </a:ext>
            </a:extLst>
          </p:cNvPr>
          <p:cNvSpPr txBox="1"/>
          <p:nvPr/>
        </p:nvSpPr>
        <p:spPr>
          <a:xfrm>
            <a:off x="6217920" y="4754880"/>
            <a:ext cx="2194560" cy="369332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i="1" dirty="0">
                <a:latin typeface="Gill Sans MT" panose="020B0502020104020203" pitchFamily="34" charset="0"/>
                <a:sym typeface="Symbol" panose="05050102010706020507" pitchFamily="18" charset="2"/>
              </a:rPr>
              <a:t>T</a:t>
            </a:r>
            <a:r>
              <a:rPr lang="en-US" dirty="0">
                <a:latin typeface="Gill Sans MT" panose="020B0502020104020203" pitchFamily="34" charset="0"/>
              </a:rPr>
              <a:t> = ½(</a:t>
            </a:r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</a:t>
            </a:r>
            <a:r>
              <a:rPr lang="en-US" i="1" baseline="-25000" dirty="0">
                <a:latin typeface="Gill Sans MT" panose="020B0502020104020203" pitchFamily="34" charset="0"/>
              </a:rPr>
              <a:t>even</a:t>
            </a:r>
            <a:r>
              <a:rPr lang="en-US" dirty="0">
                <a:latin typeface="Gill Sans MT" panose="020B0502020104020203" pitchFamily="34" charset="0"/>
              </a:rPr>
              <a:t> –</a:t>
            </a:r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 </a:t>
            </a:r>
            <a:r>
              <a:rPr lang="en-US" i="1" baseline="-25000" dirty="0">
                <a:latin typeface="Gill Sans MT" panose="020B0502020104020203" pitchFamily="34" charset="0"/>
              </a:rPr>
              <a:t>odd</a:t>
            </a:r>
            <a:r>
              <a:rPr lang="en-US" dirty="0">
                <a:latin typeface="Gill Sans MT" panose="020B0502020104020203" pitchFamily="34" charset="0"/>
              </a:rPr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62E52F0-3755-4567-860F-ECC0E952321D}"/>
              </a:ext>
            </a:extLst>
          </p:cNvPr>
          <p:cNvSpPr txBox="1"/>
          <p:nvPr/>
        </p:nvSpPr>
        <p:spPr>
          <a:xfrm>
            <a:off x="8412480" y="4297680"/>
            <a:ext cx="914400" cy="369332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= 0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893A342-1FF7-4348-B538-911BB403D262}"/>
              </a:ext>
            </a:extLst>
          </p:cNvPr>
          <p:cNvSpPr txBox="1"/>
          <p:nvPr/>
        </p:nvSpPr>
        <p:spPr>
          <a:xfrm>
            <a:off x="8412479" y="4754880"/>
            <a:ext cx="914400" cy="369332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= </a:t>
            </a:r>
            <a:r>
              <a:rPr lang="en-US" i="1" dirty="0">
                <a:latin typeface="Gill Sans MT" panose="020B0502020104020203" pitchFamily="34" charset="0"/>
                <a:sym typeface="Symbol" panose="05050102010706020507" pitchFamily="18" charset="2"/>
              </a:rPr>
              <a:t>T</a:t>
            </a:r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(</a:t>
            </a:r>
            <a:r>
              <a:rPr lang="en-US" i="1" dirty="0">
                <a:latin typeface="Gill Sans MT" panose="020B0502020104020203" pitchFamily="34" charset="0"/>
                <a:sym typeface="Symbol" panose="05050102010706020507" pitchFamily="18" charset="2"/>
              </a:rPr>
              <a:t>f</a:t>
            </a:r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)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3B2319F-25C3-4EEC-B58B-B8DE101E6449}"/>
              </a:ext>
            </a:extLst>
          </p:cNvPr>
          <p:cNvSpPr txBox="1"/>
          <p:nvPr/>
        </p:nvSpPr>
        <p:spPr>
          <a:xfrm>
            <a:off x="5943600" y="5399246"/>
            <a:ext cx="2743200" cy="155448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i="1" dirty="0">
                <a:latin typeface="Gill Sans MT" panose="020B0502020104020203" pitchFamily="34" charset="0"/>
                <a:sym typeface="Symbol" panose="05050102010706020507" pitchFamily="18" charset="2"/>
              </a:rPr>
              <a:t>Therefore...</a:t>
            </a:r>
          </a:p>
          <a:p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	</a:t>
            </a:r>
            <a:r>
              <a:rPr lang="en-US" i="1" baseline="-25000" dirty="0">
                <a:latin typeface="Gill Sans MT" panose="020B0502020104020203" pitchFamily="34" charset="0"/>
              </a:rPr>
              <a:t>even </a:t>
            </a:r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= </a:t>
            </a:r>
            <a:r>
              <a:rPr lang="en-US" i="1" dirty="0">
                <a:latin typeface="Gill Sans MT" panose="020B0502020104020203" pitchFamily="34" charset="0"/>
                <a:sym typeface="Symbol" panose="05050102010706020507" pitchFamily="18" charset="2"/>
              </a:rPr>
              <a:t>–</a:t>
            </a:r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</a:t>
            </a:r>
            <a:r>
              <a:rPr lang="en-US" i="1" baseline="-25000" dirty="0">
                <a:latin typeface="Gill Sans MT" panose="020B0502020104020203" pitchFamily="34" charset="0"/>
              </a:rPr>
              <a:t>odd</a:t>
            </a:r>
            <a:endParaRPr lang="en-US" dirty="0">
              <a:latin typeface="Gill Sans MT" panose="020B0502020104020203" pitchFamily="34" charset="0"/>
              <a:sym typeface="Symbol" panose="05050102010706020507" pitchFamily="18" charset="2"/>
            </a:endParaRPr>
          </a:p>
          <a:p>
            <a:endParaRPr lang="en-US" dirty="0">
              <a:latin typeface="Gill Sans MT" panose="020B0502020104020203" pitchFamily="34" charset="0"/>
              <a:sym typeface="Symbol" panose="05050102010706020507" pitchFamily="18" charset="2"/>
            </a:endParaRPr>
          </a:p>
          <a:p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 	</a:t>
            </a:r>
            <a:r>
              <a:rPr lang="en-US" i="1" baseline="-25000" dirty="0">
                <a:latin typeface="Gill Sans MT" panose="020B0502020104020203" pitchFamily="34" charset="0"/>
              </a:rPr>
              <a:t>even </a:t>
            </a:r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= </a:t>
            </a:r>
            <a:r>
              <a:rPr lang="en-US" i="1" dirty="0">
                <a:latin typeface="Gill Sans MT" panose="020B0502020104020203" pitchFamily="34" charset="0"/>
                <a:sym typeface="Symbol" panose="05050102010706020507" pitchFamily="18" charset="2"/>
              </a:rPr>
              <a:t>T</a:t>
            </a:r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(</a:t>
            </a:r>
            <a:r>
              <a:rPr lang="en-US" i="1" dirty="0">
                <a:latin typeface="Gill Sans MT" panose="020B0502020104020203" pitchFamily="34" charset="0"/>
                <a:sym typeface="Symbol" panose="05050102010706020507" pitchFamily="18" charset="2"/>
              </a:rPr>
              <a:t>f</a:t>
            </a:r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)</a:t>
            </a:r>
            <a:endParaRPr lang="en-US" dirty="0">
              <a:latin typeface="Gill Sans MT" panose="020B0502020104020203" pitchFamily="34" charset="0"/>
            </a:endParaRPr>
          </a:p>
          <a:p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2292910-747D-4F53-ABEF-307E2E5970D2}"/>
              </a:ext>
            </a:extLst>
          </p:cNvPr>
          <p:cNvSpPr txBox="1"/>
          <p:nvPr/>
        </p:nvSpPr>
        <p:spPr>
          <a:xfrm>
            <a:off x="8961120" y="5669280"/>
            <a:ext cx="91440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r>
              <a:rPr lang="en-US" sz="2000" i="1" dirty="0">
                <a:solidFill>
                  <a:schemeClr val="accent1"/>
                </a:solidFill>
                <a:latin typeface="Gill Sans MT" panose="020B0502020104020203" pitchFamily="34" charset="0"/>
              </a:rPr>
              <a:t>duality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174E035-0640-4420-9F0C-9005CEA8A581}"/>
              </a:ext>
            </a:extLst>
          </p:cNvPr>
          <p:cNvSpPr txBox="1"/>
          <p:nvPr/>
        </p:nvSpPr>
        <p:spPr>
          <a:xfrm>
            <a:off x="8961120" y="6309360"/>
            <a:ext cx="274320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r>
              <a:rPr lang="en-US" sz="2000" i="1" dirty="0">
                <a:solidFill>
                  <a:srgbClr val="FF0000"/>
                </a:solidFill>
                <a:latin typeface="Gill Sans MT" panose="020B0502020104020203" pitchFamily="34" charset="0"/>
              </a:rPr>
              <a:t>~high-pass transformation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47B2649-8FBC-4803-9952-85D8BEBF070E}"/>
              </a:ext>
            </a:extLst>
          </p:cNvPr>
          <p:cNvSpPr/>
          <p:nvPr/>
        </p:nvSpPr>
        <p:spPr>
          <a:xfrm>
            <a:off x="7043239" y="5669280"/>
            <a:ext cx="1554480" cy="54864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87EBE0F-D3AF-4A62-A9A0-66AF54BB49D7}"/>
              </a:ext>
            </a:extLst>
          </p:cNvPr>
          <p:cNvSpPr/>
          <p:nvPr/>
        </p:nvSpPr>
        <p:spPr>
          <a:xfrm>
            <a:off x="7043239" y="6309360"/>
            <a:ext cx="1554480" cy="548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0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 animBg="1"/>
      <p:bldP spid="4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DEEAA-1C21-4BBE-841E-737D137ED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Duality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6556E-84EB-45A2-AA66-60D5467420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DCC56F6-FA1D-4368-B9D6-7EEE4ED20C6C}"/>
                  </a:ext>
                </a:extLst>
              </p:cNvPr>
              <p:cNvSpPr txBox="1"/>
              <p:nvPr/>
            </p:nvSpPr>
            <p:spPr>
              <a:xfrm>
                <a:off x="5943600" y="1645920"/>
                <a:ext cx="2743200" cy="36576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𝑒𝑣𝑒𝑛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𝑜𝑑𝑑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DCC56F6-FA1D-4368-B9D6-7EEE4ED20C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1645920"/>
                <a:ext cx="2743200" cy="365760"/>
              </a:xfrm>
              <a:prstGeom prst="rect">
                <a:avLst/>
              </a:prstGeom>
              <a:blipFill>
                <a:blip r:embed="rId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AC1A2E2-4320-4B12-A636-6B40C44FBDC6}"/>
                  </a:ext>
                </a:extLst>
              </p:cNvPr>
              <p:cNvSpPr txBox="1"/>
              <p:nvPr/>
            </p:nvSpPr>
            <p:spPr>
              <a:xfrm>
                <a:off x="5943600" y="2286000"/>
                <a:ext cx="2743200" cy="73152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𝑒𝑣𝑒𝑛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𝑒𝑣𝑒𝑛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𝑜𝑑𝑑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𝑜𝑑𝑑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AC1A2E2-4320-4B12-A636-6B40C44FB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2286000"/>
                <a:ext cx="2743200" cy="731520"/>
              </a:xfrm>
              <a:prstGeom prst="rect">
                <a:avLst/>
              </a:prstGeom>
              <a:blipFill>
                <a:blip r:embed="rId3"/>
                <a:stretch>
                  <a:fillRect r="-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77D78D-D066-4DFD-A618-51FD066AD71E}"/>
                  </a:ext>
                </a:extLst>
              </p:cNvPr>
              <p:cNvSpPr txBox="1"/>
              <p:nvPr/>
            </p:nvSpPr>
            <p:spPr>
              <a:xfrm>
                <a:off x="5943600" y="3200400"/>
                <a:ext cx="2743200" cy="73152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77D78D-D066-4DFD-A618-51FD066AD7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3200400"/>
                <a:ext cx="2743200" cy="7315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CE7D770-3104-44A4-A5AC-5C588E6F388F}"/>
                  </a:ext>
                </a:extLst>
              </p:cNvPr>
              <p:cNvSpPr txBox="1"/>
              <p:nvPr/>
            </p:nvSpPr>
            <p:spPr>
              <a:xfrm>
                <a:off x="5943600" y="4114800"/>
                <a:ext cx="2743200" cy="73152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CE7D770-3104-44A4-A5AC-5C588E6F3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4114800"/>
                <a:ext cx="2743200" cy="7315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69A62A5-07F0-4060-9794-8E0414062129}"/>
                  </a:ext>
                </a:extLst>
              </p:cNvPr>
              <p:cNvSpPr txBox="1"/>
              <p:nvPr/>
            </p:nvSpPr>
            <p:spPr>
              <a:xfrm>
                <a:off x="5943600" y="5029200"/>
                <a:ext cx="2743200" cy="36576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69A62A5-07F0-4060-9794-8E04140621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5029200"/>
                <a:ext cx="2743200" cy="365760"/>
              </a:xfrm>
              <a:prstGeom prst="rect">
                <a:avLst/>
              </a:prstGeom>
              <a:blipFill>
                <a:blip r:embed="rId6"/>
                <a:stretch>
                  <a:fillRect b="-1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57101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B2F70-AB22-476F-88A9-51D2042BF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Even and Odd-Mode </a:t>
            </a:r>
            <a:r>
              <a:rPr lang="en-US" i="1" dirty="0"/>
              <a:t>Synthesis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F422F-A922-47E6-B03F-24C9039F04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392348-A7EE-420D-89A5-872A4B6015FE}"/>
              </a:ext>
            </a:extLst>
          </p:cNvPr>
          <p:cNvCxnSpPr/>
          <p:nvPr/>
        </p:nvCxnSpPr>
        <p:spPr>
          <a:xfrm flipH="1">
            <a:off x="7498601" y="2109371"/>
            <a:ext cx="2359" cy="3377029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D295DF9-D95D-4A76-A43A-7B8A2929B1E5}"/>
              </a:ext>
            </a:extLst>
          </p:cNvPr>
          <p:cNvSpPr txBox="1"/>
          <p:nvPr/>
        </p:nvSpPr>
        <p:spPr>
          <a:xfrm>
            <a:off x="8961120" y="1417320"/>
            <a:ext cx="2194560" cy="8229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Odd-Mode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Equivalent Circuit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035F46-71A0-4F44-94E8-20BD5D4E87C3}"/>
              </a:ext>
            </a:extLst>
          </p:cNvPr>
          <p:cNvCxnSpPr/>
          <p:nvPr/>
        </p:nvCxnSpPr>
        <p:spPr>
          <a:xfrm>
            <a:off x="7131817" y="2109371"/>
            <a:ext cx="0" cy="3651349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6CFDB90-3675-4FDD-9BC6-01449D727B42}"/>
              </a:ext>
            </a:extLst>
          </p:cNvPr>
          <p:cNvSpPr txBox="1"/>
          <p:nvPr/>
        </p:nvSpPr>
        <p:spPr>
          <a:xfrm>
            <a:off x="3476419" y="1417320"/>
            <a:ext cx="2194560" cy="8229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Even-Mode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Equivalent Circuit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48D843-3968-47F0-996E-C89BF4C89CF5}"/>
              </a:ext>
            </a:extLst>
          </p:cNvPr>
          <p:cNvCxnSpPr/>
          <p:nvPr/>
        </p:nvCxnSpPr>
        <p:spPr>
          <a:xfrm>
            <a:off x="6125977" y="2331720"/>
            <a:ext cx="27432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39A0640-C721-4684-A35D-352B1B2A05CA}"/>
              </a:ext>
            </a:extLst>
          </p:cNvPr>
          <p:cNvCxnSpPr/>
          <p:nvPr/>
        </p:nvCxnSpPr>
        <p:spPr>
          <a:xfrm>
            <a:off x="6400297" y="2331719"/>
            <a:ext cx="0" cy="27432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3FDF7F1-C1DC-4A05-9AB8-5A765E4AF6F3}"/>
              </a:ext>
            </a:extLst>
          </p:cNvPr>
          <p:cNvSpPr txBox="1"/>
          <p:nvPr/>
        </p:nvSpPr>
        <p:spPr>
          <a:xfrm>
            <a:off x="5536717" y="2057400"/>
            <a:ext cx="54864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</a:t>
            </a:r>
            <a:r>
              <a:rPr lang="en-US" i="1" baseline="-25000" dirty="0">
                <a:latin typeface="Gill Sans MT" panose="020B0502020104020203" pitchFamily="34" charset="0"/>
              </a:rPr>
              <a:t>even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2C03AC-B140-4F7E-A4DC-53B5A13F5C9C}"/>
              </a:ext>
            </a:extLst>
          </p:cNvPr>
          <p:cNvSpPr txBox="1"/>
          <p:nvPr/>
        </p:nvSpPr>
        <p:spPr>
          <a:xfrm>
            <a:off x="8435947" y="2057400"/>
            <a:ext cx="54864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</a:t>
            </a:r>
            <a:r>
              <a:rPr lang="en-US" i="1" baseline="-25000" dirty="0">
                <a:latin typeface="Gill Sans MT" panose="020B0502020104020203" pitchFamily="34" charset="0"/>
              </a:rPr>
              <a:t>odd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066578-6465-4DAF-8FFD-799E5667D304}"/>
              </a:ext>
            </a:extLst>
          </p:cNvPr>
          <p:cNvCxnSpPr/>
          <p:nvPr/>
        </p:nvCxnSpPr>
        <p:spPr>
          <a:xfrm>
            <a:off x="8231300" y="2331720"/>
            <a:ext cx="27432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9F00776-1E57-4533-86AB-6DDCAACC77D4}"/>
              </a:ext>
            </a:extLst>
          </p:cNvPr>
          <p:cNvCxnSpPr/>
          <p:nvPr/>
        </p:nvCxnSpPr>
        <p:spPr>
          <a:xfrm>
            <a:off x="8231300" y="2331719"/>
            <a:ext cx="0" cy="27432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E9BD6D89-3AAF-4F73-8B0F-54A1CE0C133F}"/>
              </a:ext>
            </a:extLst>
          </p:cNvPr>
          <p:cNvSpPr/>
          <p:nvPr/>
        </p:nvSpPr>
        <p:spPr>
          <a:xfrm>
            <a:off x="6354577" y="3704411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5DA36A5-1796-47F8-B024-B973348FCF01}"/>
              </a:ext>
            </a:extLst>
          </p:cNvPr>
          <p:cNvSpPr/>
          <p:nvPr/>
        </p:nvSpPr>
        <p:spPr>
          <a:xfrm>
            <a:off x="5577840" y="3020060"/>
            <a:ext cx="1187450" cy="164229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BC03EF-95B2-42A9-B0A9-924401AB3971}"/>
              </a:ext>
            </a:extLst>
          </p:cNvPr>
          <p:cNvSpPr txBox="1"/>
          <p:nvPr/>
        </p:nvSpPr>
        <p:spPr>
          <a:xfrm>
            <a:off x="5579258" y="4709160"/>
            <a:ext cx="1463040" cy="8229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  <a:latin typeface="Gill Sans MT" panose="020B0502020104020203" pitchFamily="34" charset="0"/>
              </a:rPr>
              <a:t>LC</a:t>
            </a:r>
            <a:r>
              <a:rPr lang="en-US" dirty="0">
                <a:solidFill>
                  <a:srgbClr val="FF0000"/>
                </a:solidFill>
                <a:latin typeface="Gill Sans MT" panose="020B0502020104020203" pitchFamily="34" charset="0"/>
              </a:rPr>
              <a:t> High-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Gill Sans MT" panose="020B0502020104020203" pitchFamily="34" charset="0"/>
              </a:rPr>
              <a:t>Pass Filter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D61480-3B10-4400-BF86-729E6229EA3E}"/>
              </a:ext>
            </a:extLst>
          </p:cNvPr>
          <p:cNvSpPr txBox="1"/>
          <p:nvPr/>
        </p:nvSpPr>
        <p:spPr>
          <a:xfrm>
            <a:off x="7865539" y="2788920"/>
            <a:ext cx="731520" cy="164592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9600" dirty="0">
                <a:latin typeface="Gill Sans MT" panose="020B0502020104020203" pitchFamily="34" charset="0"/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19AAB65-747A-4862-8CAA-6B03114843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776" y="4297680"/>
            <a:ext cx="731521" cy="3657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4D9E71-2F6B-46BB-8B8A-6C40EB0D7A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980" y="3566159"/>
            <a:ext cx="731521" cy="3657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113C19-29BD-4783-B582-0348D8CF99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5219" y="4297680"/>
            <a:ext cx="365761" cy="3657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C507B2-0C51-4137-B6EB-78B1B1C8CE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5219" y="3566159"/>
            <a:ext cx="365761" cy="3657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CBBAD5-AFFB-4E42-BA38-B6BB55D2C7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4536" y="3202940"/>
            <a:ext cx="731521" cy="3657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C36DB7-F82C-4145-8D0A-6387DD4D02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4536" y="3934461"/>
            <a:ext cx="731521" cy="3657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3D46FC8-1925-461F-8B03-E58715390C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416" y="2651760"/>
            <a:ext cx="365761" cy="3657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4407DD3-05F3-4C4A-A448-85DC766C3F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419" y="2651760"/>
            <a:ext cx="365761" cy="3657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D835292-7E46-4A84-B5F3-0390D9C278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899" y="5486399"/>
            <a:ext cx="365761" cy="36576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7281798-5B47-498A-9392-8B098759C909}"/>
              </a:ext>
            </a:extLst>
          </p:cNvPr>
          <p:cNvSpPr txBox="1"/>
          <p:nvPr/>
        </p:nvSpPr>
        <p:spPr>
          <a:xfrm>
            <a:off x="6859699" y="1508760"/>
            <a:ext cx="91440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Gill Sans MT" panose="020B0502020104020203" pitchFamily="34" charset="0"/>
              </a:rPr>
              <a:t>DUAL</a:t>
            </a:r>
          </a:p>
        </p:txBody>
      </p:sp>
      <p:sp>
        <p:nvSpPr>
          <p:cNvPr id="28" name="Curved Down Arrow 28">
            <a:extLst>
              <a:ext uri="{FF2B5EF4-FFF2-40B4-BE49-F238E27FC236}">
                <a16:creationId xmlns:a16="http://schemas.microsoft.com/office/drawing/2014/main" id="{ECF0F466-80FA-4FB2-A2DD-40680FB8034C}"/>
              </a:ext>
            </a:extLst>
          </p:cNvPr>
          <p:cNvSpPr/>
          <p:nvPr/>
        </p:nvSpPr>
        <p:spPr>
          <a:xfrm>
            <a:off x="6173899" y="1371600"/>
            <a:ext cx="2286000" cy="64008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97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27" grpId="0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B574A-71F8-49D2-BD6F-41F8270C8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National Radio Astronomy Observatory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C5BFAD-FB78-41BB-8326-810F0D44BE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084933-A172-45C0-BFA7-05A101452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30" y="1371630"/>
            <a:ext cx="1828800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618B23-B493-442B-A08B-17BB0A6C8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50" y="3566146"/>
            <a:ext cx="1828800" cy="18383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1632FE-F420-41CB-ABE6-59F12E6415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30" y="5636225"/>
            <a:ext cx="1828800" cy="12217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8E3DAA-3A86-40C1-B4BA-8DFBC3687B82}"/>
              </a:ext>
            </a:extLst>
          </p:cNvPr>
          <p:cNvSpPr txBox="1"/>
          <p:nvPr/>
        </p:nvSpPr>
        <p:spPr>
          <a:xfrm>
            <a:off x="5029105" y="1371630"/>
            <a:ext cx="8229600" cy="1828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3600" dirty="0"/>
              <a:t>Builds and operates state-of-the-art radio telescope facilities for use by the international scientific community.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951AF0-B8EC-4FC7-B5F3-9E047E6FBCB2}"/>
              </a:ext>
            </a:extLst>
          </p:cNvPr>
          <p:cNvSpPr txBox="1"/>
          <p:nvPr/>
        </p:nvSpPr>
        <p:spPr>
          <a:xfrm>
            <a:off x="5029135" y="3566146"/>
            <a:ext cx="8229600" cy="1828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3600" dirty="0"/>
              <a:t>Is funded by the National Science Foundation.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A0093B-49E3-4DA5-9FAF-F78CADFF2BB9}"/>
              </a:ext>
            </a:extLst>
          </p:cNvPr>
          <p:cNvSpPr txBox="1"/>
          <p:nvPr/>
        </p:nvSpPr>
        <p:spPr>
          <a:xfrm>
            <a:off x="5029135" y="5636224"/>
            <a:ext cx="8229600" cy="122174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3600" dirty="0"/>
              <a:t>Is operated by cooperative agreement with Associated Universities, Inc.</a:t>
            </a:r>
          </a:p>
        </p:txBody>
      </p:sp>
    </p:spTree>
    <p:extLst>
      <p:ext uri="{BB962C8B-B14F-4D97-AF65-F5344CB8AC3E}">
        <p14:creationId xmlns:p14="http://schemas.microsoft.com/office/powerpoint/2010/main" val="208993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B2F70-AB22-476F-88A9-51D2042BF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Even and Odd-Mode </a:t>
            </a:r>
            <a:r>
              <a:rPr lang="en-US" i="1" dirty="0"/>
              <a:t>Synthesis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F422F-A922-47E6-B03F-24C9039F04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392348-A7EE-420D-89A5-872A4B6015FE}"/>
              </a:ext>
            </a:extLst>
          </p:cNvPr>
          <p:cNvCxnSpPr/>
          <p:nvPr/>
        </p:nvCxnSpPr>
        <p:spPr>
          <a:xfrm flipH="1">
            <a:off x="7498601" y="2109371"/>
            <a:ext cx="2359" cy="3377029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D295DF9-D95D-4A76-A43A-7B8A2929B1E5}"/>
              </a:ext>
            </a:extLst>
          </p:cNvPr>
          <p:cNvSpPr txBox="1"/>
          <p:nvPr/>
        </p:nvSpPr>
        <p:spPr>
          <a:xfrm>
            <a:off x="8961120" y="1417320"/>
            <a:ext cx="2194560" cy="8229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Odd-Mode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Equivalent Circuit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035F46-71A0-4F44-94E8-20BD5D4E87C3}"/>
              </a:ext>
            </a:extLst>
          </p:cNvPr>
          <p:cNvCxnSpPr/>
          <p:nvPr/>
        </p:nvCxnSpPr>
        <p:spPr>
          <a:xfrm>
            <a:off x="7131817" y="2109371"/>
            <a:ext cx="0" cy="3651349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6CFDB90-3675-4FDD-9BC6-01449D727B42}"/>
              </a:ext>
            </a:extLst>
          </p:cNvPr>
          <p:cNvSpPr txBox="1"/>
          <p:nvPr/>
        </p:nvSpPr>
        <p:spPr>
          <a:xfrm>
            <a:off x="3476419" y="1417320"/>
            <a:ext cx="2194560" cy="8229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Even-Mode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Equivalent Circuit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48D843-3968-47F0-996E-C89BF4C89CF5}"/>
              </a:ext>
            </a:extLst>
          </p:cNvPr>
          <p:cNvCxnSpPr/>
          <p:nvPr/>
        </p:nvCxnSpPr>
        <p:spPr>
          <a:xfrm>
            <a:off x="6125977" y="2331720"/>
            <a:ext cx="27432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39A0640-C721-4684-A35D-352B1B2A05CA}"/>
              </a:ext>
            </a:extLst>
          </p:cNvPr>
          <p:cNvCxnSpPr/>
          <p:nvPr/>
        </p:nvCxnSpPr>
        <p:spPr>
          <a:xfrm>
            <a:off x="6400297" y="2331719"/>
            <a:ext cx="0" cy="27432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3FDF7F1-C1DC-4A05-9AB8-5A765E4AF6F3}"/>
              </a:ext>
            </a:extLst>
          </p:cNvPr>
          <p:cNvSpPr txBox="1"/>
          <p:nvPr/>
        </p:nvSpPr>
        <p:spPr>
          <a:xfrm>
            <a:off x="5536717" y="2057400"/>
            <a:ext cx="54864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</a:t>
            </a:r>
            <a:r>
              <a:rPr lang="en-US" i="1" baseline="-25000" dirty="0">
                <a:latin typeface="Gill Sans MT" panose="020B0502020104020203" pitchFamily="34" charset="0"/>
              </a:rPr>
              <a:t>even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2C03AC-B140-4F7E-A4DC-53B5A13F5C9C}"/>
              </a:ext>
            </a:extLst>
          </p:cNvPr>
          <p:cNvSpPr txBox="1"/>
          <p:nvPr/>
        </p:nvSpPr>
        <p:spPr>
          <a:xfrm>
            <a:off x="8435947" y="2057400"/>
            <a:ext cx="54864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</a:t>
            </a:r>
            <a:r>
              <a:rPr lang="en-US" i="1" baseline="-25000" dirty="0">
                <a:latin typeface="Gill Sans MT" panose="020B0502020104020203" pitchFamily="34" charset="0"/>
              </a:rPr>
              <a:t>odd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066578-6465-4DAF-8FFD-799E5667D304}"/>
              </a:ext>
            </a:extLst>
          </p:cNvPr>
          <p:cNvCxnSpPr/>
          <p:nvPr/>
        </p:nvCxnSpPr>
        <p:spPr>
          <a:xfrm>
            <a:off x="8231300" y="2331720"/>
            <a:ext cx="27432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9F00776-1E57-4533-86AB-6DDCAACC77D4}"/>
              </a:ext>
            </a:extLst>
          </p:cNvPr>
          <p:cNvCxnSpPr/>
          <p:nvPr/>
        </p:nvCxnSpPr>
        <p:spPr>
          <a:xfrm>
            <a:off x="8231300" y="2331719"/>
            <a:ext cx="0" cy="27432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E9BD6D89-3AAF-4F73-8B0F-54A1CE0C133F}"/>
              </a:ext>
            </a:extLst>
          </p:cNvPr>
          <p:cNvSpPr/>
          <p:nvPr/>
        </p:nvSpPr>
        <p:spPr>
          <a:xfrm>
            <a:off x="6354577" y="3704411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19AAB65-747A-4862-8CAA-6B03114843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776" y="4297680"/>
            <a:ext cx="731521" cy="3657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4D9E71-2F6B-46BB-8B8A-6C40EB0D7A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980" y="3566159"/>
            <a:ext cx="731521" cy="3657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113C19-29BD-4783-B582-0348D8CF99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5219" y="4297680"/>
            <a:ext cx="365761" cy="3657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C507B2-0C51-4137-B6EB-78B1B1C8CE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5219" y="3566159"/>
            <a:ext cx="365761" cy="3657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CBBAD5-AFFB-4E42-BA38-B6BB55D2C7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4536" y="3202940"/>
            <a:ext cx="731521" cy="3657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C36DB7-F82C-4145-8D0A-6387DD4D02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4536" y="3934461"/>
            <a:ext cx="731521" cy="3657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3D46FC8-1925-461F-8B03-E58715390C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416" y="2651760"/>
            <a:ext cx="365761" cy="3657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4407DD3-05F3-4C4A-A448-85DC766C3F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419" y="2651760"/>
            <a:ext cx="365761" cy="3657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D835292-7E46-4A84-B5F3-0390D9C278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899" y="5486399"/>
            <a:ext cx="365761" cy="36576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7281798-5B47-498A-9392-8B098759C909}"/>
              </a:ext>
            </a:extLst>
          </p:cNvPr>
          <p:cNvSpPr txBox="1"/>
          <p:nvPr/>
        </p:nvSpPr>
        <p:spPr>
          <a:xfrm>
            <a:off x="6859699" y="1508760"/>
            <a:ext cx="91440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Gill Sans MT" panose="020B0502020104020203" pitchFamily="34" charset="0"/>
              </a:rPr>
              <a:t>DUAL</a:t>
            </a:r>
          </a:p>
        </p:txBody>
      </p:sp>
      <p:sp>
        <p:nvSpPr>
          <p:cNvPr id="28" name="Curved Down Arrow 28">
            <a:extLst>
              <a:ext uri="{FF2B5EF4-FFF2-40B4-BE49-F238E27FC236}">
                <a16:creationId xmlns:a16="http://schemas.microsoft.com/office/drawing/2014/main" id="{ECF0F466-80FA-4FB2-A2DD-40680FB8034C}"/>
              </a:ext>
            </a:extLst>
          </p:cNvPr>
          <p:cNvSpPr/>
          <p:nvPr/>
        </p:nvSpPr>
        <p:spPr>
          <a:xfrm>
            <a:off x="6173899" y="1371600"/>
            <a:ext cx="2286000" cy="64008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F0532FB-A5C4-4616-9F03-357C7F021EFA}"/>
              </a:ext>
            </a:extLst>
          </p:cNvPr>
          <p:cNvSpPr/>
          <p:nvPr/>
        </p:nvSpPr>
        <p:spPr>
          <a:xfrm>
            <a:off x="8183879" y="333865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ADF8923-648D-496D-92FC-8083AC688B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3200398"/>
            <a:ext cx="731521" cy="3657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2A24C38-3D98-4585-A96E-1E60BF20AA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61119" y="3200398"/>
            <a:ext cx="365761" cy="3657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0A15D64-B4C6-4E09-8D18-C7D922DB8E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3838" y="3563619"/>
            <a:ext cx="731521" cy="365761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3E936F19-79B7-4310-963B-337FD9D83B04}"/>
              </a:ext>
            </a:extLst>
          </p:cNvPr>
          <p:cNvSpPr/>
          <p:nvPr/>
        </p:nvSpPr>
        <p:spPr>
          <a:xfrm>
            <a:off x="8183879" y="406999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6376688-598D-40B6-B922-3F0329F8AB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3931918"/>
            <a:ext cx="731521" cy="36576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53900DD-F78B-43F8-8EEC-5E8BD9AEB2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61119" y="3931918"/>
            <a:ext cx="365761" cy="3657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FD2D862-E369-476E-853F-F2AC2D6966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46718" y="3017517"/>
            <a:ext cx="365761" cy="3657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D86B4A6-9BB8-4D75-8D0C-2A6EFC9E98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6042" y="4297678"/>
            <a:ext cx="731521" cy="36576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1F3E41D-72E2-47F3-8F26-7105AC6177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922" y="4846319"/>
            <a:ext cx="365761" cy="36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2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B2F70-AB22-476F-88A9-51D2042BF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Even and Odd-Mode </a:t>
            </a:r>
            <a:r>
              <a:rPr lang="en-US" i="1" dirty="0"/>
              <a:t>Synthesis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F422F-A922-47E6-B03F-24C9039F04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392348-A7EE-420D-89A5-872A4B6015FE}"/>
              </a:ext>
            </a:extLst>
          </p:cNvPr>
          <p:cNvCxnSpPr/>
          <p:nvPr/>
        </p:nvCxnSpPr>
        <p:spPr>
          <a:xfrm flipH="1">
            <a:off x="7498601" y="2109371"/>
            <a:ext cx="2359" cy="3377029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D295DF9-D95D-4A76-A43A-7B8A2929B1E5}"/>
              </a:ext>
            </a:extLst>
          </p:cNvPr>
          <p:cNvSpPr txBox="1"/>
          <p:nvPr/>
        </p:nvSpPr>
        <p:spPr>
          <a:xfrm>
            <a:off x="8961120" y="1417320"/>
            <a:ext cx="2194560" cy="8229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Odd-Mode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Equivalent Circuit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035F46-71A0-4F44-94E8-20BD5D4E87C3}"/>
              </a:ext>
            </a:extLst>
          </p:cNvPr>
          <p:cNvCxnSpPr/>
          <p:nvPr/>
        </p:nvCxnSpPr>
        <p:spPr>
          <a:xfrm>
            <a:off x="7131817" y="2109371"/>
            <a:ext cx="0" cy="3651349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6CFDB90-3675-4FDD-9BC6-01449D727B42}"/>
              </a:ext>
            </a:extLst>
          </p:cNvPr>
          <p:cNvSpPr txBox="1"/>
          <p:nvPr/>
        </p:nvSpPr>
        <p:spPr>
          <a:xfrm>
            <a:off x="3476419" y="1417320"/>
            <a:ext cx="2194560" cy="8229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Even-Mode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Equivalent Circuit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48D843-3968-47F0-996E-C89BF4C89CF5}"/>
              </a:ext>
            </a:extLst>
          </p:cNvPr>
          <p:cNvCxnSpPr/>
          <p:nvPr/>
        </p:nvCxnSpPr>
        <p:spPr>
          <a:xfrm>
            <a:off x="6125977" y="2331720"/>
            <a:ext cx="27432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39A0640-C721-4684-A35D-352B1B2A05CA}"/>
              </a:ext>
            </a:extLst>
          </p:cNvPr>
          <p:cNvCxnSpPr/>
          <p:nvPr/>
        </p:nvCxnSpPr>
        <p:spPr>
          <a:xfrm>
            <a:off x="6400297" y="2331719"/>
            <a:ext cx="0" cy="27432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3FDF7F1-C1DC-4A05-9AB8-5A765E4AF6F3}"/>
              </a:ext>
            </a:extLst>
          </p:cNvPr>
          <p:cNvSpPr txBox="1"/>
          <p:nvPr/>
        </p:nvSpPr>
        <p:spPr>
          <a:xfrm>
            <a:off x="5536717" y="2057400"/>
            <a:ext cx="54864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</a:t>
            </a:r>
            <a:r>
              <a:rPr lang="en-US" i="1" baseline="-25000" dirty="0">
                <a:latin typeface="Gill Sans MT" panose="020B0502020104020203" pitchFamily="34" charset="0"/>
              </a:rPr>
              <a:t>even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2C03AC-B140-4F7E-A4DC-53B5A13F5C9C}"/>
              </a:ext>
            </a:extLst>
          </p:cNvPr>
          <p:cNvSpPr txBox="1"/>
          <p:nvPr/>
        </p:nvSpPr>
        <p:spPr>
          <a:xfrm>
            <a:off x="8435947" y="2057400"/>
            <a:ext cx="54864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</a:t>
            </a:r>
            <a:r>
              <a:rPr lang="en-US" i="1" baseline="-25000" dirty="0">
                <a:latin typeface="Gill Sans MT" panose="020B0502020104020203" pitchFamily="34" charset="0"/>
              </a:rPr>
              <a:t>odd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066578-6465-4DAF-8FFD-799E5667D304}"/>
              </a:ext>
            </a:extLst>
          </p:cNvPr>
          <p:cNvCxnSpPr/>
          <p:nvPr/>
        </p:nvCxnSpPr>
        <p:spPr>
          <a:xfrm>
            <a:off x="8231300" y="2331720"/>
            <a:ext cx="27432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9F00776-1E57-4533-86AB-6DDCAACC77D4}"/>
              </a:ext>
            </a:extLst>
          </p:cNvPr>
          <p:cNvCxnSpPr/>
          <p:nvPr/>
        </p:nvCxnSpPr>
        <p:spPr>
          <a:xfrm>
            <a:off x="8231300" y="2331719"/>
            <a:ext cx="0" cy="27432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E9BD6D89-3AAF-4F73-8B0F-54A1CE0C133F}"/>
              </a:ext>
            </a:extLst>
          </p:cNvPr>
          <p:cNvSpPr/>
          <p:nvPr/>
        </p:nvSpPr>
        <p:spPr>
          <a:xfrm>
            <a:off x="6354577" y="3704411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19AAB65-747A-4862-8CAA-6B03114843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776" y="4297680"/>
            <a:ext cx="731521" cy="3657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4D9E71-2F6B-46BB-8B8A-6C40EB0D7A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980" y="3566159"/>
            <a:ext cx="731521" cy="3657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113C19-29BD-4783-B582-0348D8CF99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5219" y="4297680"/>
            <a:ext cx="365761" cy="3657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C507B2-0C51-4137-B6EB-78B1B1C8CE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5219" y="3566159"/>
            <a:ext cx="365761" cy="3657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CBBAD5-AFFB-4E42-BA38-B6BB55D2C7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4536" y="3202940"/>
            <a:ext cx="731521" cy="3657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C36DB7-F82C-4145-8D0A-6387DD4D02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4536" y="3934461"/>
            <a:ext cx="731521" cy="3657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3D46FC8-1925-461F-8B03-E58715390C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416" y="2651760"/>
            <a:ext cx="365761" cy="3657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4407DD3-05F3-4C4A-A448-85DC766C3F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419" y="2651760"/>
            <a:ext cx="365761" cy="3657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D835292-7E46-4A84-B5F3-0390D9C278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899" y="5486399"/>
            <a:ext cx="365761" cy="365761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F0532FB-A5C4-4616-9F03-357C7F021EFA}"/>
              </a:ext>
            </a:extLst>
          </p:cNvPr>
          <p:cNvSpPr/>
          <p:nvPr/>
        </p:nvSpPr>
        <p:spPr>
          <a:xfrm>
            <a:off x="8183879" y="333865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ADF8923-648D-496D-92FC-8083AC688B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3200398"/>
            <a:ext cx="731521" cy="3657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2A24C38-3D98-4585-A96E-1E60BF20AA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61119" y="3200398"/>
            <a:ext cx="365761" cy="3657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0A15D64-B4C6-4E09-8D18-C7D922DB8E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3838" y="3563619"/>
            <a:ext cx="731521" cy="365761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3E936F19-79B7-4310-963B-337FD9D83B04}"/>
              </a:ext>
            </a:extLst>
          </p:cNvPr>
          <p:cNvSpPr/>
          <p:nvPr/>
        </p:nvSpPr>
        <p:spPr>
          <a:xfrm>
            <a:off x="8183879" y="406999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6376688-598D-40B6-B922-3F0329F8AB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3931918"/>
            <a:ext cx="731521" cy="36576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53900DD-F78B-43F8-8EEC-5E8BD9AEB2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61119" y="3931918"/>
            <a:ext cx="365761" cy="3657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FD2D862-E369-476E-853F-F2AC2D6966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46718" y="3017517"/>
            <a:ext cx="365761" cy="3657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D86B4A6-9BB8-4D75-8D0C-2A6EFC9E98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6042" y="4297678"/>
            <a:ext cx="731521" cy="36576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1F3E41D-72E2-47F3-8F26-7105AC6177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922" y="4846319"/>
            <a:ext cx="365761" cy="365761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58D3D5EA-632A-4786-85CD-06EC6D9221C5}"/>
              </a:ext>
            </a:extLst>
          </p:cNvPr>
          <p:cNvSpPr/>
          <p:nvPr/>
        </p:nvSpPr>
        <p:spPr>
          <a:xfrm>
            <a:off x="6126480" y="3017520"/>
            <a:ext cx="548640" cy="731520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C6EEC66-0328-4BB6-80E6-A4A8FB65E479}"/>
              </a:ext>
            </a:extLst>
          </p:cNvPr>
          <p:cNvSpPr/>
          <p:nvPr/>
        </p:nvSpPr>
        <p:spPr>
          <a:xfrm>
            <a:off x="8229600" y="3108960"/>
            <a:ext cx="731520" cy="548640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0E4B1D8-9468-47A8-8AA4-C3661FA53A2A}"/>
              </a:ext>
            </a:extLst>
          </p:cNvPr>
          <p:cNvCxnSpPr>
            <a:cxnSpLocks/>
            <a:stCxn id="39" idx="6"/>
            <a:endCxn id="32" idx="1"/>
          </p:cNvCxnSpPr>
          <p:nvPr/>
        </p:nvCxnSpPr>
        <p:spPr>
          <a:xfrm flipV="1">
            <a:off x="6675120" y="3380739"/>
            <a:ext cx="1554478" cy="254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896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B2F70-AB22-476F-88A9-51D2042BF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Even and Odd-Mode </a:t>
            </a:r>
            <a:r>
              <a:rPr lang="en-US" i="1" dirty="0"/>
              <a:t>Synthesis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F422F-A922-47E6-B03F-24C9039F04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392348-A7EE-420D-89A5-872A4B6015FE}"/>
              </a:ext>
            </a:extLst>
          </p:cNvPr>
          <p:cNvCxnSpPr/>
          <p:nvPr/>
        </p:nvCxnSpPr>
        <p:spPr>
          <a:xfrm flipH="1">
            <a:off x="7498601" y="2109371"/>
            <a:ext cx="2359" cy="3377029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D295DF9-D95D-4A76-A43A-7B8A2929B1E5}"/>
              </a:ext>
            </a:extLst>
          </p:cNvPr>
          <p:cNvSpPr txBox="1"/>
          <p:nvPr/>
        </p:nvSpPr>
        <p:spPr>
          <a:xfrm>
            <a:off x="8961120" y="1417320"/>
            <a:ext cx="2194560" cy="8229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Odd-Mode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Equivalent Circuit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035F46-71A0-4F44-94E8-20BD5D4E87C3}"/>
              </a:ext>
            </a:extLst>
          </p:cNvPr>
          <p:cNvCxnSpPr/>
          <p:nvPr/>
        </p:nvCxnSpPr>
        <p:spPr>
          <a:xfrm>
            <a:off x="7131817" y="2109371"/>
            <a:ext cx="0" cy="3651349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6CFDB90-3675-4FDD-9BC6-01449D727B42}"/>
              </a:ext>
            </a:extLst>
          </p:cNvPr>
          <p:cNvSpPr txBox="1"/>
          <p:nvPr/>
        </p:nvSpPr>
        <p:spPr>
          <a:xfrm>
            <a:off x="3476419" y="1417320"/>
            <a:ext cx="2194560" cy="8229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Even-Mode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Equivalent Circuit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48D843-3968-47F0-996E-C89BF4C89CF5}"/>
              </a:ext>
            </a:extLst>
          </p:cNvPr>
          <p:cNvCxnSpPr/>
          <p:nvPr/>
        </p:nvCxnSpPr>
        <p:spPr>
          <a:xfrm>
            <a:off x="6125977" y="2331720"/>
            <a:ext cx="27432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39A0640-C721-4684-A35D-352B1B2A05CA}"/>
              </a:ext>
            </a:extLst>
          </p:cNvPr>
          <p:cNvCxnSpPr/>
          <p:nvPr/>
        </p:nvCxnSpPr>
        <p:spPr>
          <a:xfrm>
            <a:off x="6400297" y="2331719"/>
            <a:ext cx="0" cy="27432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3FDF7F1-C1DC-4A05-9AB8-5A765E4AF6F3}"/>
              </a:ext>
            </a:extLst>
          </p:cNvPr>
          <p:cNvSpPr txBox="1"/>
          <p:nvPr/>
        </p:nvSpPr>
        <p:spPr>
          <a:xfrm>
            <a:off x="5536717" y="2057400"/>
            <a:ext cx="54864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</a:t>
            </a:r>
            <a:r>
              <a:rPr lang="en-US" i="1" baseline="-25000" dirty="0">
                <a:latin typeface="Gill Sans MT" panose="020B0502020104020203" pitchFamily="34" charset="0"/>
              </a:rPr>
              <a:t>even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2C03AC-B140-4F7E-A4DC-53B5A13F5C9C}"/>
              </a:ext>
            </a:extLst>
          </p:cNvPr>
          <p:cNvSpPr txBox="1"/>
          <p:nvPr/>
        </p:nvSpPr>
        <p:spPr>
          <a:xfrm>
            <a:off x="8435947" y="2057400"/>
            <a:ext cx="54864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</a:t>
            </a:r>
            <a:r>
              <a:rPr lang="en-US" i="1" baseline="-25000" dirty="0">
                <a:latin typeface="Gill Sans MT" panose="020B0502020104020203" pitchFamily="34" charset="0"/>
              </a:rPr>
              <a:t>odd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066578-6465-4DAF-8FFD-799E5667D304}"/>
              </a:ext>
            </a:extLst>
          </p:cNvPr>
          <p:cNvCxnSpPr/>
          <p:nvPr/>
        </p:nvCxnSpPr>
        <p:spPr>
          <a:xfrm>
            <a:off x="8231300" y="2331720"/>
            <a:ext cx="27432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9F00776-1E57-4533-86AB-6DDCAACC77D4}"/>
              </a:ext>
            </a:extLst>
          </p:cNvPr>
          <p:cNvCxnSpPr/>
          <p:nvPr/>
        </p:nvCxnSpPr>
        <p:spPr>
          <a:xfrm>
            <a:off x="8231300" y="2331719"/>
            <a:ext cx="0" cy="27432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E9BD6D89-3AAF-4F73-8B0F-54A1CE0C133F}"/>
              </a:ext>
            </a:extLst>
          </p:cNvPr>
          <p:cNvSpPr/>
          <p:nvPr/>
        </p:nvSpPr>
        <p:spPr>
          <a:xfrm>
            <a:off x="6354577" y="3704411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19AAB65-747A-4862-8CAA-6B03114843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776" y="4297680"/>
            <a:ext cx="731521" cy="3657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4D9E71-2F6B-46BB-8B8A-6C40EB0D7A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980" y="3566159"/>
            <a:ext cx="731521" cy="3657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113C19-29BD-4783-B582-0348D8CF99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5219" y="4297680"/>
            <a:ext cx="365761" cy="3657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C507B2-0C51-4137-B6EB-78B1B1C8CE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5219" y="3566159"/>
            <a:ext cx="365761" cy="3657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CBBAD5-AFFB-4E42-BA38-B6BB55D2C7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4536" y="3202940"/>
            <a:ext cx="731521" cy="3657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C36DB7-F82C-4145-8D0A-6387DD4D02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4536" y="3934461"/>
            <a:ext cx="731521" cy="3657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3D46FC8-1925-461F-8B03-E58715390C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416" y="2651760"/>
            <a:ext cx="365761" cy="3657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4407DD3-05F3-4C4A-A448-85DC766C3F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419" y="2651760"/>
            <a:ext cx="365761" cy="3657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D835292-7E46-4A84-B5F3-0390D9C278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899" y="5486399"/>
            <a:ext cx="365761" cy="365761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F0532FB-A5C4-4616-9F03-357C7F021EFA}"/>
              </a:ext>
            </a:extLst>
          </p:cNvPr>
          <p:cNvSpPr/>
          <p:nvPr/>
        </p:nvSpPr>
        <p:spPr>
          <a:xfrm>
            <a:off x="8183879" y="333865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ADF8923-648D-496D-92FC-8083AC688B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3200398"/>
            <a:ext cx="731521" cy="3657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2A24C38-3D98-4585-A96E-1E60BF20AA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61119" y="3200398"/>
            <a:ext cx="365761" cy="3657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0A15D64-B4C6-4E09-8D18-C7D922DB8E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3838" y="3563619"/>
            <a:ext cx="731521" cy="365761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3E936F19-79B7-4310-963B-337FD9D83B04}"/>
              </a:ext>
            </a:extLst>
          </p:cNvPr>
          <p:cNvSpPr/>
          <p:nvPr/>
        </p:nvSpPr>
        <p:spPr>
          <a:xfrm>
            <a:off x="8183879" y="406999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6376688-598D-40B6-B922-3F0329F8AB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3931918"/>
            <a:ext cx="731521" cy="36576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53900DD-F78B-43F8-8EEC-5E8BD9AEB2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61119" y="3931918"/>
            <a:ext cx="365761" cy="3657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FD2D862-E369-476E-853F-F2AC2D6966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46718" y="3017517"/>
            <a:ext cx="365761" cy="3657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D86B4A6-9BB8-4D75-8D0C-2A6EFC9E98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6042" y="4297678"/>
            <a:ext cx="731521" cy="36576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1F3E41D-72E2-47F3-8F26-7105AC6177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922" y="4846319"/>
            <a:ext cx="365761" cy="36576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F8B3080-28FF-4316-9337-4ACE44912320}"/>
              </a:ext>
            </a:extLst>
          </p:cNvPr>
          <p:cNvSpPr txBox="1"/>
          <p:nvPr/>
        </p:nvSpPr>
        <p:spPr>
          <a:xfrm>
            <a:off x="7040880" y="3108960"/>
            <a:ext cx="548640" cy="12801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9600" dirty="0">
                <a:latin typeface="Gill Sans MT" panose="020B050202010402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8181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B2F70-AB22-476F-88A9-51D2042BF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Even and Odd-Mode </a:t>
            </a:r>
            <a:r>
              <a:rPr lang="en-US" i="1" dirty="0"/>
              <a:t>Synthesis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F422F-A922-47E6-B03F-24C9039F04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392348-A7EE-420D-89A5-872A4B6015FE}"/>
              </a:ext>
            </a:extLst>
          </p:cNvPr>
          <p:cNvCxnSpPr/>
          <p:nvPr/>
        </p:nvCxnSpPr>
        <p:spPr>
          <a:xfrm flipH="1">
            <a:off x="7498601" y="2109371"/>
            <a:ext cx="2359" cy="3377029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D295DF9-D95D-4A76-A43A-7B8A2929B1E5}"/>
              </a:ext>
            </a:extLst>
          </p:cNvPr>
          <p:cNvSpPr txBox="1"/>
          <p:nvPr/>
        </p:nvSpPr>
        <p:spPr>
          <a:xfrm>
            <a:off x="8961120" y="1417320"/>
            <a:ext cx="2194560" cy="8229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Odd-Mode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Equivalent Circuit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035F46-71A0-4F44-94E8-20BD5D4E87C3}"/>
              </a:ext>
            </a:extLst>
          </p:cNvPr>
          <p:cNvCxnSpPr/>
          <p:nvPr/>
        </p:nvCxnSpPr>
        <p:spPr>
          <a:xfrm>
            <a:off x="7131817" y="2109371"/>
            <a:ext cx="0" cy="3651349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6CFDB90-3675-4FDD-9BC6-01449D727B42}"/>
              </a:ext>
            </a:extLst>
          </p:cNvPr>
          <p:cNvSpPr txBox="1"/>
          <p:nvPr/>
        </p:nvSpPr>
        <p:spPr>
          <a:xfrm>
            <a:off x="3476419" y="1417320"/>
            <a:ext cx="2194560" cy="8229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Even-Mode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Equivalent Circuit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48D843-3968-47F0-996E-C89BF4C89CF5}"/>
              </a:ext>
            </a:extLst>
          </p:cNvPr>
          <p:cNvCxnSpPr/>
          <p:nvPr/>
        </p:nvCxnSpPr>
        <p:spPr>
          <a:xfrm>
            <a:off x="6125977" y="2331720"/>
            <a:ext cx="27432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39A0640-C721-4684-A35D-352B1B2A05CA}"/>
              </a:ext>
            </a:extLst>
          </p:cNvPr>
          <p:cNvCxnSpPr/>
          <p:nvPr/>
        </p:nvCxnSpPr>
        <p:spPr>
          <a:xfrm>
            <a:off x="6400297" y="2331719"/>
            <a:ext cx="0" cy="27432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3FDF7F1-C1DC-4A05-9AB8-5A765E4AF6F3}"/>
              </a:ext>
            </a:extLst>
          </p:cNvPr>
          <p:cNvSpPr txBox="1"/>
          <p:nvPr/>
        </p:nvSpPr>
        <p:spPr>
          <a:xfrm>
            <a:off x="5536717" y="2057400"/>
            <a:ext cx="54864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</a:t>
            </a:r>
            <a:r>
              <a:rPr lang="en-US" i="1" baseline="-25000" dirty="0">
                <a:latin typeface="Gill Sans MT" panose="020B0502020104020203" pitchFamily="34" charset="0"/>
              </a:rPr>
              <a:t>even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2C03AC-B140-4F7E-A4DC-53B5A13F5C9C}"/>
              </a:ext>
            </a:extLst>
          </p:cNvPr>
          <p:cNvSpPr txBox="1"/>
          <p:nvPr/>
        </p:nvSpPr>
        <p:spPr>
          <a:xfrm>
            <a:off x="8435947" y="2057400"/>
            <a:ext cx="54864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</a:t>
            </a:r>
            <a:r>
              <a:rPr lang="en-US" i="1" baseline="-25000" dirty="0">
                <a:latin typeface="Gill Sans MT" panose="020B0502020104020203" pitchFamily="34" charset="0"/>
              </a:rPr>
              <a:t>odd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066578-6465-4DAF-8FFD-799E5667D304}"/>
              </a:ext>
            </a:extLst>
          </p:cNvPr>
          <p:cNvCxnSpPr/>
          <p:nvPr/>
        </p:nvCxnSpPr>
        <p:spPr>
          <a:xfrm>
            <a:off x="8231300" y="2331720"/>
            <a:ext cx="27432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9F00776-1E57-4533-86AB-6DDCAACC77D4}"/>
              </a:ext>
            </a:extLst>
          </p:cNvPr>
          <p:cNvCxnSpPr/>
          <p:nvPr/>
        </p:nvCxnSpPr>
        <p:spPr>
          <a:xfrm>
            <a:off x="8231300" y="2331719"/>
            <a:ext cx="0" cy="27432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E9BD6D89-3AAF-4F73-8B0F-54A1CE0C133F}"/>
              </a:ext>
            </a:extLst>
          </p:cNvPr>
          <p:cNvSpPr/>
          <p:nvPr/>
        </p:nvSpPr>
        <p:spPr>
          <a:xfrm>
            <a:off x="6354577" y="3704411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19AAB65-747A-4862-8CAA-6B03114843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776" y="4297680"/>
            <a:ext cx="731521" cy="3657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4D9E71-2F6B-46BB-8B8A-6C40EB0D7A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980" y="3566159"/>
            <a:ext cx="731521" cy="3657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113C19-29BD-4783-B582-0348D8CF99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5219" y="4297680"/>
            <a:ext cx="365761" cy="3657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C507B2-0C51-4137-B6EB-78B1B1C8CE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5219" y="3566159"/>
            <a:ext cx="365761" cy="3657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CBBAD5-AFFB-4E42-BA38-B6BB55D2C7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4536" y="3202940"/>
            <a:ext cx="731521" cy="3657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C36DB7-F82C-4145-8D0A-6387DD4D02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4536" y="3934461"/>
            <a:ext cx="731521" cy="3657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3D46FC8-1925-461F-8B03-E58715390C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416" y="2651760"/>
            <a:ext cx="365761" cy="3657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4407DD3-05F3-4C4A-A448-85DC766C3F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419" y="2651760"/>
            <a:ext cx="365761" cy="3657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D835292-7E46-4A84-B5F3-0390D9C278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899" y="5486399"/>
            <a:ext cx="365761" cy="365761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F0532FB-A5C4-4616-9F03-357C7F021EFA}"/>
              </a:ext>
            </a:extLst>
          </p:cNvPr>
          <p:cNvSpPr/>
          <p:nvPr/>
        </p:nvSpPr>
        <p:spPr>
          <a:xfrm>
            <a:off x="8183879" y="333865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ADF8923-648D-496D-92FC-8083AC688B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3200398"/>
            <a:ext cx="731521" cy="3657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2A24C38-3D98-4585-A96E-1E60BF20AA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61119" y="3200398"/>
            <a:ext cx="365761" cy="3657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0A15D64-B4C6-4E09-8D18-C7D922DB8E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3838" y="3563619"/>
            <a:ext cx="731521" cy="365761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3E936F19-79B7-4310-963B-337FD9D83B04}"/>
              </a:ext>
            </a:extLst>
          </p:cNvPr>
          <p:cNvSpPr/>
          <p:nvPr/>
        </p:nvSpPr>
        <p:spPr>
          <a:xfrm>
            <a:off x="8183879" y="406999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6376688-598D-40B6-B922-3F0329F8AB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3931918"/>
            <a:ext cx="731521" cy="36576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53900DD-F78B-43F8-8EEC-5E8BD9AEB2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61119" y="3931918"/>
            <a:ext cx="365761" cy="3657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FD2D862-E369-476E-853F-F2AC2D6966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46718" y="3017517"/>
            <a:ext cx="365761" cy="3657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D86B4A6-9BB8-4D75-8D0C-2A6EFC9E98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6042" y="4297678"/>
            <a:ext cx="731521" cy="36576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1F3E41D-72E2-47F3-8F26-7105AC6177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922" y="4846319"/>
            <a:ext cx="365761" cy="36576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6C8A72B-F0EB-44CE-A7CD-D815C2FFC8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2834640"/>
            <a:ext cx="731521" cy="365761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898EB5A5-F0D2-459F-847F-0D6228A02BAB}"/>
              </a:ext>
            </a:extLst>
          </p:cNvPr>
          <p:cNvSpPr/>
          <p:nvPr/>
        </p:nvSpPr>
        <p:spPr>
          <a:xfrm>
            <a:off x="6352877" y="2969261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3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B2F70-AB22-476F-88A9-51D2042BF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Even and Odd-Mode </a:t>
            </a:r>
            <a:r>
              <a:rPr lang="en-US" i="1" dirty="0"/>
              <a:t>Synthesis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F422F-A922-47E6-B03F-24C9039F04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392348-A7EE-420D-89A5-872A4B6015FE}"/>
              </a:ext>
            </a:extLst>
          </p:cNvPr>
          <p:cNvCxnSpPr/>
          <p:nvPr/>
        </p:nvCxnSpPr>
        <p:spPr>
          <a:xfrm flipH="1">
            <a:off x="7498601" y="2109371"/>
            <a:ext cx="2359" cy="3377029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D295DF9-D95D-4A76-A43A-7B8A2929B1E5}"/>
              </a:ext>
            </a:extLst>
          </p:cNvPr>
          <p:cNvSpPr txBox="1"/>
          <p:nvPr/>
        </p:nvSpPr>
        <p:spPr>
          <a:xfrm>
            <a:off x="8961120" y="1417320"/>
            <a:ext cx="2194560" cy="8229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Odd-Mode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Equivalent Circuit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035F46-71A0-4F44-94E8-20BD5D4E87C3}"/>
              </a:ext>
            </a:extLst>
          </p:cNvPr>
          <p:cNvCxnSpPr/>
          <p:nvPr/>
        </p:nvCxnSpPr>
        <p:spPr>
          <a:xfrm>
            <a:off x="7131817" y="2109371"/>
            <a:ext cx="0" cy="3651349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6CFDB90-3675-4FDD-9BC6-01449D727B42}"/>
              </a:ext>
            </a:extLst>
          </p:cNvPr>
          <p:cNvSpPr txBox="1"/>
          <p:nvPr/>
        </p:nvSpPr>
        <p:spPr>
          <a:xfrm>
            <a:off x="3476419" y="1417320"/>
            <a:ext cx="2194560" cy="8229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Even-Mode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Equivalent Circuit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48D843-3968-47F0-996E-C89BF4C89CF5}"/>
              </a:ext>
            </a:extLst>
          </p:cNvPr>
          <p:cNvCxnSpPr/>
          <p:nvPr/>
        </p:nvCxnSpPr>
        <p:spPr>
          <a:xfrm>
            <a:off x="6125977" y="2331720"/>
            <a:ext cx="27432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39A0640-C721-4684-A35D-352B1B2A05CA}"/>
              </a:ext>
            </a:extLst>
          </p:cNvPr>
          <p:cNvCxnSpPr/>
          <p:nvPr/>
        </p:nvCxnSpPr>
        <p:spPr>
          <a:xfrm>
            <a:off x="6400297" y="2331719"/>
            <a:ext cx="0" cy="27432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3FDF7F1-C1DC-4A05-9AB8-5A765E4AF6F3}"/>
              </a:ext>
            </a:extLst>
          </p:cNvPr>
          <p:cNvSpPr txBox="1"/>
          <p:nvPr/>
        </p:nvSpPr>
        <p:spPr>
          <a:xfrm>
            <a:off x="5536717" y="2057400"/>
            <a:ext cx="54864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</a:t>
            </a:r>
            <a:r>
              <a:rPr lang="en-US" i="1" baseline="-25000" dirty="0">
                <a:latin typeface="Gill Sans MT" panose="020B0502020104020203" pitchFamily="34" charset="0"/>
              </a:rPr>
              <a:t>even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2C03AC-B140-4F7E-A4DC-53B5A13F5C9C}"/>
              </a:ext>
            </a:extLst>
          </p:cNvPr>
          <p:cNvSpPr txBox="1"/>
          <p:nvPr/>
        </p:nvSpPr>
        <p:spPr>
          <a:xfrm>
            <a:off x="8435947" y="2057400"/>
            <a:ext cx="54864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</a:t>
            </a:r>
            <a:r>
              <a:rPr lang="en-US" i="1" baseline="-25000" dirty="0">
                <a:latin typeface="Gill Sans MT" panose="020B0502020104020203" pitchFamily="34" charset="0"/>
              </a:rPr>
              <a:t>odd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066578-6465-4DAF-8FFD-799E5667D304}"/>
              </a:ext>
            </a:extLst>
          </p:cNvPr>
          <p:cNvCxnSpPr/>
          <p:nvPr/>
        </p:nvCxnSpPr>
        <p:spPr>
          <a:xfrm>
            <a:off x="8231300" y="2331720"/>
            <a:ext cx="27432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9F00776-1E57-4533-86AB-6DDCAACC77D4}"/>
              </a:ext>
            </a:extLst>
          </p:cNvPr>
          <p:cNvCxnSpPr/>
          <p:nvPr/>
        </p:nvCxnSpPr>
        <p:spPr>
          <a:xfrm>
            <a:off x="8231300" y="2331719"/>
            <a:ext cx="0" cy="27432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E9BD6D89-3AAF-4F73-8B0F-54A1CE0C133F}"/>
              </a:ext>
            </a:extLst>
          </p:cNvPr>
          <p:cNvSpPr/>
          <p:nvPr/>
        </p:nvSpPr>
        <p:spPr>
          <a:xfrm>
            <a:off x="6354577" y="3704411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19AAB65-747A-4862-8CAA-6B03114843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776" y="4297680"/>
            <a:ext cx="731521" cy="3657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4D9E71-2F6B-46BB-8B8A-6C40EB0D7A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980" y="3566159"/>
            <a:ext cx="731521" cy="3657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113C19-29BD-4783-B582-0348D8CF99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5219" y="4297680"/>
            <a:ext cx="365761" cy="3657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C507B2-0C51-4137-B6EB-78B1B1C8CE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5219" y="3566159"/>
            <a:ext cx="365761" cy="3657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CBBAD5-AFFB-4E42-BA38-B6BB55D2C7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4536" y="3202940"/>
            <a:ext cx="731521" cy="3657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C36DB7-F82C-4145-8D0A-6387DD4D02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4536" y="3934461"/>
            <a:ext cx="731521" cy="3657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3D46FC8-1925-461F-8B03-E58715390C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416" y="2651760"/>
            <a:ext cx="365761" cy="3657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4407DD3-05F3-4C4A-A448-85DC766C3F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419" y="2651760"/>
            <a:ext cx="365761" cy="3657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D835292-7E46-4A84-B5F3-0390D9C278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899" y="5486399"/>
            <a:ext cx="365761" cy="365761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F0532FB-A5C4-4616-9F03-357C7F021EFA}"/>
              </a:ext>
            </a:extLst>
          </p:cNvPr>
          <p:cNvSpPr/>
          <p:nvPr/>
        </p:nvSpPr>
        <p:spPr>
          <a:xfrm>
            <a:off x="8183879" y="333865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0A15D64-B4C6-4E09-8D18-C7D922DB8E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3838" y="3563619"/>
            <a:ext cx="731521" cy="365761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3E936F19-79B7-4310-963B-337FD9D83B04}"/>
              </a:ext>
            </a:extLst>
          </p:cNvPr>
          <p:cNvSpPr/>
          <p:nvPr/>
        </p:nvSpPr>
        <p:spPr>
          <a:xfrm>
            <a:off x="8183879" y="406999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6376688-598D-40B6-B922-3F0329F8AB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3931918"/>
            <a:ext cx="731521" cy="36576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53900DD-F78B-43F8-8EEC-5E8BD9AEB2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61119" y="3931918"/>
            <a:ext cx="365761" cy="3657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FD2D862-E369-476E-853F-F2AC2D6966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46718" y="3017517"/>
            <a:ext cx="365761" cy="3657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D86B4A6-9BB8-4D75-8D0C-2A6EFC9E98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6042" y="4297678"/>
            <a:ext cx="731521" cy="36576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1F3E41D-72E2-47F3-8F26-7105AC6177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922" y="4846319"/>
            <a:ext cx="365761" cy="36576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6C8A72B-F0EB-44CE-A7CD-D815C2FFC8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2834640"/>
            <a:ext cx="731521" cy="365761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898EB5A5-F0D2-459F-847F-0D6228A02BAB}"/>
              </a:ext>
            </a:extLst>
          </p:cNvPr>
          <p:cNvSpPr/>
          <p:nvPr/>
        </p:nvSpPr>
        <p:spPr>
          <a:xfrm>
            <a:off x="6352877" y="2969261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73D739D-71B5-416F-A720-A0C5FA0AA3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61120" y="3200400"/>
            <a:ext cx="365761" cy="36576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4BCC50-DFAD-4B90-95D7-819EB335AF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0" y="3202940"/>
            <a:ext cx="1463043" cy="36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3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B2F70-AB22-476F-88A9-51D2042BF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Even and Odd-Mode </a:t>
            </a:r>
            <a:r>
              <a:rPr lang="en-US" i="1" dirty="0"/>
              <a:t>Synthesis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F422F-A922-47E6-B03F-24C9039F04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392348-A7EE-420D-89A5-872A4B6015FE}"/>
              </a:ext>
            </a:extLst>
          </p:cNvPr>
          <p:cNvCxnSpPr/>
          <p:nvPr/>
        </p:nvCxnSpPr>
        <p:spPr>
          <a:xfrm flipH="1">
            <a:off x="7498601" y="2109371"/>
            <a:ext cx="2359" cy="3377029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D295DF9-D95D-4A76-A43A-7B8A2929B1E5}"/>
              </a:ext>
            </a:extLst>
          </p:cNvPr>
          <p:cNvSpPr txBox="1"/>
          <p:nvPr/>
        </p:nvSpPr>
        <p:spPr>
          <a:xfrm>
            <a:off x="8961120" y="1417320"/>
            <a:ext cx="2194560" cy="8229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Odd-Mode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Equivalent Circuit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035F46-71A0-4F44-94E8-20BD5D4E87C3}"/>
              </a:ext>
            </a:extLst>
          </p:cNvPr>
          <p:cNvCxnSpPr/>
          <p:nvPr/>
        </p:nvCxnSpPr>
        <p:spPr>
          <a:xfrm>
            <a:off x="7131817" y="2109371"/>
            <a:ext cx="0" cy="3651349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6CFDB90-3675-4FDD-9BC6-01449D727B42}"/>
              </a:ext>
            </a:extLst>
          </p:cNvPr>
          <p:cNvSpPr txBox="1"/>
          <p:nvPr/>
        </p:nvSpPr>
        <p:spPr>
          <a:xfrm>
            <a:off x="3476419" y="1417320"/>
            <a:ext cx="2194560" cy="8229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Even-Mode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Equivalent Circuit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48D843-3968-47F0-996E-C89BF4C89CF5}"/>
              </a:ext>
            </a:extLst>
          </p:cNvPr>
          <p:cNvCxnSpPr/>
          <p:nvPr/>
        </p:nvCxnSpPr>
        <p:spPr>
          <a:xfrm>
            <a:off x="6125977" y="2331720"/>
            <a:ext cx="27432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39A0640-C721-4684-A35D-352B1B2A05CA}"/>
              </a:ext>
            </a:extLst>
          </p:cNvPr>
          <p:cNvCxnSpPr/>
          <p:nvPr/>
        </p:nvCxnSpPr>
        <p:spPr>
          <a:xfrm>
            <a:off x="6400297" y="2331719"/>
            <a:ext cx="0" cy="27432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3FDF7F1-C1DC-4A05-9AB8-5A765E4AF6F3}"/>
              </a:ext>
            </a:extLst>
          </p:cNvPr>
          <p:cNvSpPr txBox="1"/>
          <p:nvPr/>
        </p:nvSpPr>
        <p:spPr>
          <a:xfrm>
            <a:off x="5536717" y="2057400"/>
            <a:ext cx="54864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</a:t>
            </a:r>
            <a:r>
              <a:rPr lang="en-US" i="1" baseline="-25000" dirty="0">
                <a:latin typeface="Gill Sans MT" panose="020B0502020104020203" pitchFamily="34" charset="0"/>
              </a:rPr>
              <a:t>even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2C03AC-B140-4F7E-A4DC-53B5A13F5C9C}"/>
              </a:ext>
            </a:extLst>
          </p:cNvPr>
          <p:cNvSpPr txBox="1"/>
          <p:nvPr/>
        </p:nvSpPr>
        <p:spPr>
          <a:xfrm>
            <a:off x="8435947" y="2057400"/>
            <a:ext cx="54864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</a:t>
            </a:r>
            <a:r>
              <a:rPr lang="en-US" i="1" baseline="-25000" dirty="0">
                <a:latin typeface="Gill Sans MT" panose="020B0502020104020203" pitchFamily="34" charset="0"/>
              </a:rPr>
              <a:t>odd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066578-6465-4DAF-8FFD-799E5667D304}"/>
              </a:ext>
            </a:extLst>
          </p:cNvPr>
          <p:cNvCxnSpPr/>
          <p:nvPr/>
        </p:nvCxnSpPr>
        <p:spPr>
          <a:xfrm>
            <a:off x="8231300" y="2331720"/>
            <a:ext cx="27432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9F00776-1E57-4533-86AB-6DDCAACC77D4}"/>
              </a:ext>
            </a:extLst>
          </p:cNvPr>
          <p:cNvCxnSpPr/>
          <p:nvPr/>
        </p:nvCxnSpPr>
        <p:spPr>
          <a:xfrm>
            <a:off x="8231300" y="2331719"/>
            <a:ext cx="0" cy="27432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E9BD6D89-3AAF-4F73-8B0F-54A1CE0C133F}"/>
              </a:ext>
            </a:extLst>
          </p:cNvPr>
          <p:cNvSpPr/>
          <p:nvPr/>
        </p:nvSpPr>
        <p:spPr>
          <a:xfrm>
            <a:off x="6354577" y="3704411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04D9E71-2F6B-46BB-8B8A-6C40EB0D7A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980" y="3566159"/>
            <a:ext cx="731521" cy="3657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113C19-29BD-4783-B582-0348D8CF99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5219" y="4297680"/>
            <a:ext cx="365761" cy="3657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C507B2-0C51-4137-B6EB-78B1B1C8CE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5219" y="3566159"/>
            <a:ext cx="365761" cy="3657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CBBAD5-AFFB-4E42-BA38-B6BB55D2C7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4536" y="3202940"/>
            <a:ext cx="731521" cy="3657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3D46FC8-1925-461F-8B03-E58715390C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416" y="2651760"/>
            <a:ext cx="365761" cy="3657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4407DD3-05F3-4C4A-A448-85DC766C3F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419" y="2651760"/>
            <a:ext cx="365761" cy="3657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D835292-7E46-4A84-B5F3-0390D9C278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899" y="5486399"/>
            <a:ext cx="365761" cy="365761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F0532FB-A5C4-4616-9F03-357C7F021EFA}"/>
              </a:ext>
            </a:extLst>
          </p:cNvPr>
          <p:cNvSpPr/>
          <p:nvPr/>
        </p:nvSpPr>
        <p:spPr>
          <a:xfrm>
            <a:off x="8183879" y="333865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0A15D64-B4C6-4E09-8D18-C7D922DB8E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3838" y="3563619"/>
            <a:ext cx="731521" cy="365761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3E936F19-79B7-4310-963B-337FD9D83B04}"/>
              </a:ext>
            </a:extLst>
          </p:cNvPr>
          <p:cNvSpPr/>
          <p:nvPr/>
        </p:nvSpPr>
        <p:spPr>
          <a:xfrm>
            <a:off x="8183879" y="406999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6376688-598D-40B6-B922-3F0329F8AB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3931918"/>
            <a:ext cx="731521" cy="36576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53900DD-F78B-43F8-8EEC-5E8BD9AEB2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61119" y="3931918"/>
            <a:ext cx="365761" cy="3657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FD2D862-E369-476E-853F-F2AC2D6966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46718" y="3017517"/>
            <a:ext cx="365761" cy="3657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D86B4A6-9BB8-4D75-8D0C-2A6EFC9E98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6042" y="4297678"/>
            <a:ext cx="731521" cy="36576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1F3E41D-72E2-47F3-8F26-7105AC6177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922" y="4846319"/>
            <a:ext cx="365761" cy="36576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6C8A72B-F0EB-44CE-A7CD-D815C2FFC8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2834640"/>
            <a:ext cx="731521" cy="365761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898EB5A5-F0D2-459F-847F-0D6228A02BAB}"/>
              </a:ext>
            </a:extLst>
          </p:cNvPr>
          <p:cNvSpPr/>
          <p:nvPr/>
        </p:nvSpPr>
        <p:spPr>
          <a:xfrm>
            <a:off x="6352877" y="2969261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AB604F6-3130-48E0-BE03-C374ADBE28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38" y="3749037"/>
            <a:ext cx="914402" cy="73152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BAD576F-B069-4F8C-AA8D-F41120CB2A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479" y="3566158"/>
            <a:ext cx="731521" cy="109728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35D6827-527C-4AAF-8CE2-1305C1F567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94874" y="3200400"/>
            <a:ext cx="731521" cy="36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1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B2F70-AB22-476F-88A9-51D2042BF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Even and Odd-Mode </a:t>
            </a:r>
            <a:r>
              <a:rPr lang="en-US" i="1" dirty="0"/>
              <a:t>Synthesis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F422F-A922-47E6-B03F-24C9039F04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392348-A7EE-420D-89A5-872A4B6015FE}"/>
              </a:ext>
            </a:extLst>
          </p:cNvPr>
          <p:cNvCxnSpPr/>
          <p:nvPr/>
        </p:nvCxnSpPr>
        <p:spPr>
          <a:xfrm flipH="1">
            <a:off x="7498601" y="2109371"/>
            <a:ext cx="2359" cy="3377029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D295DF9-D95D-4A76-A43A-7B8A2929B1E5}"/>
              </a:ext>
            </a:extLst>
          </p:cNvPr>
          <p:cNvSpPr txBox="1"/>
          <p:nvPr/>
        </p:nvSpPr>
        <p:spPr>
          <a:xfrm>
            <a:off x="8961120" y="1417320"/>
            <a:ext cx="2194560" cy="8229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Odd-Mode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Equivalent Circuit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035F46-71A0-4F44-94E8-20BD5D4E87C3}"/>
              </a:ext>
            </a:extLst>
          </p:cNvPr>
          <p:cNvCxnSpPr/>
          <p:nvPr/>
        </p:nvCxnSpPr>
        <p:spPr>
          <a:xfrm>
            <a:off x="7131817" y="2109371"/>
            <a:ext cx="0" cy="3651349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6CFDB90-3675-4FDD-9BC6-01449D727B42}"/>
              </a:ext>
            </a:extLst>
          </p:cNvPr>
          <p:cNvSpPr txBox="1"/>
          <p:nvPr/>
        </p:nvSpPr>
        <p:spPr>
          <a:xfrm>
            <a:off x="3476419" y="1417320"/>
            <a:ext cx="2194560" cy="8229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Even-Mode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Equivalent Circuit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48D843-3968-47F0-996E-C89BF4C89CF5}"/>
              </a:ext>
            </a:extLst>
          </p:cNvPr>
          <p:cNvCxnSpPr/>
          <p:nvPr/>
        </p:nvCxnSpPr>
        <p:spPr>
          <a:xfrm>
            <a:off x="6125977" y="2331720"/>
            <a:ext cx="27432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39A0640-C721-4684-A35D-352B1B2A05CA}"/>
              </a:ext>
            </a:extLst>
          </p:cNvPr>
          <p:cNvCxnSpPr/>
          <p:nvPr/>
        </p:nvCxnSpPr>
        <p:spPr>
          <a:xfrm>
            <a:off x="6400297" y="2331719"/>
            <a:ext cx="0" cy="27432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3FDF7F1-C1DC-4A05-9AB8-5A765E4AF6F3}"/>
              </a:ext>
            </a:extLst>
          </p:cNvPr>
          <p:cNvSpPr txBox="1"/>
          <p:nvPr/>
        </p:nvSpPr>
        <p:spPr>
          <a:xfrm>
            <a:off x="5536717" y="2057400"/>
            <a:ext cx="54864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</a:t>
            </a:r>
            <a:r>
              <a:rPr lang="en-US" i="1" baseline="-25000" dirty="0">
                <a:latin typeface="Gill Sans MT" panose="020B0502020104020203" pitchFamily="34" charset="0"/>
              </a:rPr>
              <a:t>even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2C03AC-B140-4F7E-A4DC-53B5A13F5C9C}"/>
              </a:ext>
            </a:extLst>
          </p:cNvPr>
          <p:cNvSpPr txBox="1"/>
          <p:nvPr/>
        </p:nvSpPr>
        <p:spPr>
          <a:xfrm>
            <a:off x="8435947" y="2057400"/>
            <a:ext cx="54864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</a:t>
            </a:r>
            <a:r>
              <a:rPr lang="en-US" i="1" baseline="-25000" dirty="0">
                <a:latin typeface="Gill Sans MT" panose="020B0502020104020203" pitchFamily="34" charset="0"/>
              </a:rPr>
              <a:t>odd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066578-6465-4DAF-8FFD-799E5667D304}"/>
              </a:ext>
            </a:extLst>
          </p:cNvPr>
          <p:cNvCxnSpPr/>
          <p:nvPr/>
        </p:nvCxnSpPr>
        <p:spPr>
          <a:xfrm>
            <a:off x="8231300" y="2331720"/>
            <a:ext cx="27432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9F00776-1E57-4533-86AB-6DDCAACC77D4}"/>
              </a:ext>
            </a:extLst>
          </p:cNvPr>
          <p:cNvCxnSpPr/>
          <p:nvPr/>
        </p:nvCxnSpPr>
        <p:spPr>
          <a:xfrm>
            <a:off x="8231300" y="2331719"/>
            <a:ext cx="0" cy="27432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E9BD6D89-3AAF-4F73-8B0F-54A1CE0C133F}"/>
              </a:ext>
            </a:extLst>
          </p:cNvPr>
          <p:cNvSpPr/>
          <p:nvPr/>
        </p:nvSpPr>
        <p:spPr>
          <a:xfrm>
            <a:off x="6354577" y="3704411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04D9E71-2F6B-46BB-8B8A-6C40EB0D7A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980" y="3566159"/>
            <a:ext cx="731521" cy="3657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113C19-29BD-4783-B582-0348D8CF99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5219" y="4297680"/>
            <a:ext cx="365761" cy="3657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C507B2-0C51-4137-B6EB-78B1B1C8CE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5219" y="3566159"/>
            <a:ext cx="365761" cy="3657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CBBAD5-AFFB-4E42-BA38-B6BB55D2C7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4536" y="3202940"/>
            <a:ext cx="731521" cy="3657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3D46FC8-1925-461F-8B03-E58715390C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416" y="2651760"/>
            <a:ext cx="365761" cy="3657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4407DD3-05F3-4C4A-A448-85DC766C3F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419" y="2651760"/>
            <a:ext cx="365761" cy="3657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D835292-7E46-4A84-B5F3-0390D9C278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899" y="5486399"/>
            <a:ext cx="365761" cy="365761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F0532FB-A5C4-4616-9F03-357C7F021EFA}"/>
              </a:ext>
            </a:extLst>
          </p:cNvPr>
          <p:cNvSpPr/>
          <p:nvPr/>
        </p:nvSpPr>
        <p:spPr>
          <a:xfrm>
            <a:off x="8183879" y="333865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0A15D64-B4C6-4E09-8D18-C7D922DB8E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3838" y="3563619"/>
            <a:ext cx="731521" cy="365761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3E936F19-79B7-4310-963B-337FD9D83B04}"/>
              </a:ext>
            </a:extLst>
          </p:cNvPr>
          <p:cNvSpPr/>
          <p:nvPr/>
        </p:nvSpPr>
        <p:spPr>
          <a:xfrm>
            <a:off x="8183879" y="406999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6376688-598D-40B6-B922-3F0329F8AB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3931918"/>
            <a:ext cx="731521" cy="36576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53900DD-F78B-43F8-8EEC-5E8BD9AEB2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61119" y="3931918"/>
            <a:ext cx="365761" cy="3657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FD2D862-E369-476E-853F-F2AC2D6966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46718" y="3017517"/>
            <a:ext cx="365761" cy="3657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D86B4A6-9BB8-4D75-8D0C-2A6EFC9E98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6042" y="4297678"/>
            <a:ext cx="731521" cy="36576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6C8A72B-F0EB-44CE-A7CD-D815C2FFC8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2834640"/>
            <a:ext cx="731521" cy="365761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898EB5A5-F0D2-459F-847F-0D6228A02BAB}"/>
              </a:ext>
            </a:extLst>
          </p:cNvPr>
          <p:cNvSpPr/>
          <p:nvPr/>
        </p:nvSpPr>
        <p:spPr>
          <a:xfrm>
            <a:off x="6352877" y="2969261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335D6827-527C-4AAF-8CE2-1305C1F567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94874" y="3200400"/>
            <a:ext cx="731521" cy="36576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2C95563-3FDA-44F4-AE19-FF3ED77252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0" y="4297680"/>
            <a:ext cx="731521" cy="36576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CD1DC52-3B94-4D5F-97E0-C19765927D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102" y="4846319"/>
            <a:ext cx="365761" cy="36576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314F7AC-5FF4-4C70-BE52-2165AEA44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0" y="4663438"/>
            <a:ext cx="731521" cy="36576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EE546C4-C4EB-4407-B372-7E1A67DABE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5040" y="3931920"/>
            <a:ext cx="731521" cy="36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0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B2F70-AB22-476F-88A9-51D2042BF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Even and Odd-Mode </a:t>
            </a:r>
            <a:r>
              <a:rPr lang="en-US" i="1" dirty="0"/>
              <a:t>Synthesis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F422F-A922-47E6-B03F-24C9039F04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392348-A7EE-420D-89A5-872A4B6015FE}"/>
              </a:ext>
            </a:extLst>
          </p:cNvPr>
          <p:cNvCxnSpPr/>
          <p:nvPr/>
        </p:nvCxnSpPr>
        <p:spPr>
          <a:xfrm flipH="1">
            <a:off x="7498601" y="2109371"/>
            <a:ext cx="2359" cy="3377029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D295DF9-D95D-4A76-A43A-7B8A2929B1E5}"/>
              </a:ext>
            </a:extLst>
          </p:cNvPr>
          <p:cNvSpPr txBox="1"/>
          <p:nvPr/>
        </p:nvSpPr>
        <p:spPr>
          <a:xfrm>
            <a:off x="8961120" y="1417320"/>
            <a:ext cx="2194560" cy="8229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Odd-Mode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Equivalent Circuit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035F46-71A0-4F44-94E8-20BD5D4E87C3}"/>
              </a:ext>
            </a:extLst>
          </p:cNvPr>
          <p:cNvCxnSpPr/>
          <p:nvPr/>
        </p:nvCxnSpPr>
        <p:spPr>
          <a:xfrm>
            <a:off x="7131817" y="2109371"/>
            <a:ext cx="0" cy="3651349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6CFDB90-3675-4FDD-9BC6-01449D727B42}"/>
              </a:ext>
            </a:extLst>
          </p:cNvPr>
          <p:cNvSpPr txBox="1"/>
          <p:nvPr/>
        </p:nvSpPr>
        <p:spPr>
          <a:xfrm>
            <a:off x="3476419" y="1417320"/>
            <a:ext cx="2194560" cy="8229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Even-Mode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Equivalent Circuit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48D843-3968-47F0-996E-C89BF4C89CF5}"/>
              </a:ext>
            </a:extLst>
          </p:cNvPr>
          <p:cNvCxnSpPr/>
          <p:nvPr/>
        </p:nvCxnSpPr>
        <p:spPr>
          <a:xfrm>
            <a:off x="6125977" y="2331720"/>
            <a:ext cx="27432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39A0640-C721-4684-A35D-352B1B2A05CA}"/>
              </a:ext>
            </a:extLst>
          </p:cNvPr>
          <p:cNvCxnSpPr/>
          <p:nvPr/>
        </p:nvCxnSpPr>
        <p:spPr>
          <a:xfrm>
            <a:off x="6400297" y="2331719"/>
            <a:ext cx="0" cy="27432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3FDF7F1-C1DC-4A05-9AB8-5A765E4AF6F3}"/>
              </a:ext>
            </a:extLst>
          </p:cNvPr>
          <p:cNvSpPr txBox="1"/>
          <p:nvPr/>
        </p:nvSpPr>
        <p:spPr>
          <a:xfrm>
            <a:off x="5536717" y="2057400"/>
            <a:ext cx="54864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</a:t>
            </a:r>
            <a:r>
              <a:rPr lang="en-US" i="1" baseline="-25000" dirty="0">
                <a:latin typeface="Gill Sans MT" panose="020B0502020104020203" pitchFamily="34" charset="0"/>
              </a:rPr>
              <a:t>even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2C03AC-B140-4F7E-A4DC-53B5A13F5C9C}"/>
              </a:ext>
            </a:extLst>
          </p:cNvPr>
          <p:cNvSpPr txBox="1"/>
          <p:nvPr/>
        </p:nvSpPr>
        <p:spPr>
          <a:xfrm>
            <a:off x="8435947" y="2057400"/>
            <a:ext cx="54864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</a:t>
            </a:r>
            <a:r>
              <a:rPr lang="en-US" i="1" baseline="-25000" dirty="0">
                <a:latin typeface="Gill Sans MT" panose="020B0502020104020203" pitchFamily="34" charset="0"/>
              </a:rPr>
              <a:t>odd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066578-6465-4DAF-8FFD-799E5667D304}"/>
              </a:ext>
            </a:extLst>
          </p:cNvPr>
          <p:cNvCxnSpPr/>
          <p:nvPr/>
        </p:nvCxnSpPr>
        <p:spPr>
          <a:xfrm>
            <a:off x="8231300" y="2331720"/>
            <a:ext cx="27432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9F00776-1E57-4533-86AB-6DDCAACC77D4}"/>
              </a:ext>
            </a:extLst>
          </p:cNvPr>
          <p:cNvCxnSpPr/>
          <p:nvPr/>
        </p:nvCxnSpPr>
        <p:spPr>
          <a:xfrm>
            <a:off x="8231300" y="2331719"/>
            <a:ext cx="0" cy="27432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E9BD6D89-3AAF-4F73-8B0F-54A1CE0C133F}"/>
              </a:ext>
            </a:extLst>
          </p:cNvPr>
          <p:cNvSpPr/>
          <p:nvPr/>
        </p:nvSpPr>
        <p:spPr>
          <a:xfrm>
            <a:off x="6354577" y="3704411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04D9E71-2F6B-46BB-8B8A-6C40EB0D7A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980" y="3566159"/>
            <a:ext cx="731521" cy="3657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113C19-29BD-4783-B582-0348D8CF99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5219" y="4297680"/>
            <a:ext cx="365761" cy="3657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C507B2-0C51-4137-B6EB-78B1B1C8CE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5219" y="3566159"/>
            <a:ext cx="365761" cy="3657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CBBAD5-AFFB-4E42-BA38-B6BB55D2C7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4536" y="3202940"/>
            <a:ext cx="731521" cy="3657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3D46FC8-1925-461F-8B03-E58715390C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416" y="2651760"/>
            <a:ext cx="365761" cy="3657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4407DD3-05F3-4C4A-A448-85DC766C3F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419" y="2651760"/>
            <a:ext cx="365761" cy="3657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D835292-7E46-4A84-B5F3-0390D9C278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899" y="5486399"/>
            <a:ext cx="365761" cy="365761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F0532FB-A5C4-4616-9F03-357C7F021EFA}"/>
              </a:ext>
            </a:extLst>
          </p:cNvPr>
          <p:cNvSpPr/>
          <p:nvPr/>
        </p:nvSpPr>
        <p:spPr>
          <a:xfrm>
            <a:off x="8183879" y="333865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0A15D64-B4C6-4E09-8D18-C7D922DB8E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3838" y="3563619"/>
            <a:ext cx="731521" cy="365761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3E936F19-79B7-4310-963B-337FD9D83B04}"/>
              </a:ext>
            </a:extLst>
          </p:cNvPr>
          <p:cNvSpPr/>
          <p:nvPr/>
        </p:nvSpPr>
        <p:spPr>
          <a:xfrm>
            <a:off x="8183879" y="406999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6376688-598D-40B6-B922-3F0329F8AB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3931918"/>
            <a:ext cx="731521" cy="36576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53900DD-F78B-43F8-8EEC-5E8BD9AEB2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61119" y="3931918"/>
            <a:ext cx="365761" cy="3657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FD2D862-E369-476E-853F-F2AC2D6966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46718" y="3017517"/>
            <a:ext cx="365761" cy="3657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D86B4A6-9BB8-4D75-8D0C-2A6EFC9E98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6042" y="4297678"/>
            <a:ext cx="731521" cy="36576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6C8A72B-F0EB-44CE-A7CD-D815C2FFC8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2834640"/>
            <a:ext cx="731521" cy="365761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898EB5A5-F0D2-459F-847F-0D6228A02BAB}"/>
              </a:ext>
            </a:extLst>
          </p:cNvPr>
          <p:cNvSpPr/>
          <p:nvPr/>
        </p:nvSpPr>
        <p:spPr>
          <a:xfrm>
            <a:off x="6352877" y="2969261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335D6827-527C-4AAF-8CE2-1305C1F567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94874" y="3200400"/>
            <a:ext cx="731521" cy="36576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2C95563-3FDA-44F4-AE19-FF3ED77252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0" y="4297680"/>
            <a:ext cx="731521" cy="36576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314F7AC-5FF4-4C70-BE52-2165AEA44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0" y="4663438"/>
            <a:ext cx="731521" cy="36576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EE546C4-C4EB-4407-B372-7E1A67DABE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5040" y="3931920"/>
            <a:ext cx="731521" cy="36576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7F958DE-F172-4AA2-9200-4E0723555B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4297679"/>
            <a:ext cx="731521" cy="365761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0132995A-736B-48D5-BD3C-D9DF48A07999}"/>
              </a:ext>
            </a:extLst>
          </p:cNvPr>
          <p:cNvSpPr/>
          <p:nvPr/>
        </p:nvSpPr>
        <p:spPr>
          <a:xfrm>
            <a:off x="6355079" y="4435018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6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B2F70-AB22-476F-88A9-51D2042BF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Even and Odd-Mode </a:t>
            </a:r>
            <a:r>
              <a:rPr lang="en-US" i="1" dirty="0"/>
              <a:t>Synthesis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F422F-A922-47E6-B03F-24C9039F04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392348-A7EE-420D-89A5-872A4B6015FE}"/>
              </a:ext>
            </a:extLst>
          </p:cNvPr>
          <p:cNvCxnSpPr/>
          <p:nvPr/>
        </p:nvCxnSpPr>
        <p:spPr>
          <a:xfrm flipH="1">
            <a:off x="7498601" y="2109371"/>
            <a:ext cx="2359" cy="3377029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D295DF9-D95D-4A76-A43A-7B8A2929B1E5}"/>
              </a:ext>
            </a:extLst>
          </p:cNvPr>
          <p:cNvSpPr txBox="1"/>
          <p:nvPr/>
        </p:nvSpPr>
        <p:spPr>
          <a:xfrm>
            <a:off x="8961120" y="1417320"/>
            <a:ext cx="2194560" cy="8229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Odd-Mode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Equivalent Circuit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035F46-71A0-4F44-94E8-20BD5D4E87C3}"/>
              </a:ext>
            </a:extLst>
          </p:cNvPr>
          <p:cNvCxnSpPr/>
          <p:nvPr/>
        </p:nvCxnSpPr>
        <p:spPr>
          <a:xfrm>
            <a:off x="7131817" y="2109371"/>
            <a:ext cx="0" cy="3651349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6CFDB90-3675-4FDD-9BC6-01449D727B42}"/>
              </a:ext>
            </a:extLst>
          </p:cNvPr>
          <p:cNvSpPr txBox="1"/>
          <p:nvPr/>
        </p:nvSpPr>
        <p:spPr>
          <a:xfrm>
            <a:off x="3476419" y="1417320"/>
            <a:ext cx="2194560" cy="8229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Even-Mode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Equivalent Circuit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48D843-3968-47F0-996E-C89BF4C89CF5}"/>
              </a:ext>
            </a:extLst>
          </p:cNvPr>
          <p:cNvCxnSpPr/>
          <p:nvPr/>
        </p:nvCxnSpPr>
        <p:spPr>
          <a:xfrm>
            <a:off x="6125977" y="2331720"/>
            <a:ext cx="27432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39A0640-C721-4684-A35D-352B1B2A05CA}"/>
              </a:ext>
            </a:extLst>
          </p:cNvPr>
          <p:cNvCxnSpPr/>
          <p:nvPr/>
        </p:nvCxnSpPr>
        <p:spPr>
          <a:xfrm>
            <a:off x="6400297" y="2331719"/>
            <a:ext cx="0" cy="27432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3FDF7F1-C1DC-4A05-9AB8-5A765E4AF6F3}"/>
              </a:ext>
            </a:extLst>
          </p:cNvPr>
          <p:cNvSpPr txBox="1"/>
          <p:nvPr/>
        </p:nvSpPr>
        <p:spPr>
          <a:xfrm>
            <a:off x="5536717" y="2057400"/>
            <a:ext cx="54864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</a:t>
            </a:r>
            <a:r>
              <a:rPr lang="en-US" i="1" baseline="-25000" dirty="0">
                <a:latin typeface="Gill Sans MT" panose="020B0502020104020203" pitchFamily="34" charset="0"/>
              </a:rPr>
              <a:t>even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2C03AC-B140-4F7E-A4DC-53B5A13F5C9C}"/>
              </a:ext>
            </a:extLst>
          </p:cNvPr>
          <p:cNvSpPr txBox="1"/>
          <p:nvPr/>
        </p:nvSpPr>
        <p:spPr>
          <a:xfrm>
            <a:off x="8435947" y="2057400"/>
            <a:ext cx="54864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</a:t>
            </a:r>
            <a:r>
              <a:rPr lang="en-US" i="1" baseline="-25000" dirty="0">
                <a:latin typeface="Gill Sans MT" panose="020B0502020104020203" pitchFamily="34" charset="0"/>
              </a:rPr>
              <a:t>odd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066578-6465-4DAF-8FFD-799E5667D304}"/>
              </a:ext>
            </a:extLst>
          </p:cNvPr>
          <p:cNvCxnSpPr/>
          <p:nvPr/>
        </p:nvCxnSpPr>
        <p:spPr>
          <a:xfrm>
            <a:off x="8231300" y="2331720"/>
            <a:ext cx="27432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9F00776-1E57-4533-86AB-6DDCAACC77D4}"/>
              </a:ext>
            </a:extLst>
          </p:cNvPr>
          <p:cNvCxnSpPr/>
          <p:nvPr/>
        </p:nvCxnSpPr>
        <p:spPr>
          <a:xfrm>
            <a:off x="8231300" y="2331719"/>
            <a:ext cx="0" cy="27432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E9BD6D89-3AAF-4F73-8B0F-54A1CE0C133F}"/>
              </a:ext>
            </a:extLst>
          </p:cNvPr>
          <p:cNvSpPr/>
          <p:nvPr/>
        </p:nvSpPr>
        <p:spPr>
          <a:xfrm>
            <a:off x="6354577" y="3704411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04D9E71-2F6B-46BB-8B8A-6C40EB0D7A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980" y="3566159"/>
            <a:ext cx="731521" cy="3657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113C19-29BD-4783-B582-0348D8CF99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5219" y="4297680"/>
            <a:ext cx="365761" cy="3657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C507B2-0C51-4137-B6EB-78B1B1C8CE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5219" y="3566159"/>
            <a:ext cx="365761" cy="3657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CBBAD5-AFFB-4E42-BA38-B6BB55D2C7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4536" y="3202940"/>
            <a:ext cx="731521" cy="3657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3D46FC8-1925-461F-8B03-E58715390C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416" y="2651760"/>
            <a:ext cx="365761" cy="3657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4407DD3-05F3-4C4A-A448-85DC766C3F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419" y="2651760"/>
            <a:ext cx="365761" cy="3657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D835292-7E46-4A84-B5F3-0390D9C278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899" y="5486399"/>
            <a:ext cx="365761" cy="365761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F0532FB-A5C4-4616-9F03-357C7F021EFA}"/>
              </a:ext>
            </a:extLst>
          </p:cNvPr>
          <p:cNvSpPr/>
          <p:nvPr/>
        </p:nvSpPr>
        <p:spPr>
          <a:xfrm>
            <a:off x="8183879" y="333865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0A15D64-B4C6-4E09-8D18-C7D922DB8E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3838" y="3563619"/>
            <a:ext cx="731521" cy="365761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3E936F19-79B7-4310-963B-337FD9D83B04}"/>
              </a:ext>
            </a:extLst>
          </p:cNvPr>
          <p:cNvSpPr/>
          <p:nvPr/>
        </p:nvSpPr>
        <p:spPr>
          <a:xfrm>
            <a:off x="8183879" y="406999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6376688-598D-40B6-B922-3F0329F8AB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3931918"/>
            <a:ext cx="731521" cy="36576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53900DD-F78B-43F8-8EEC-5E8BD9AEB2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61119" y="3931918"/>
            <a:ext cx="365761" cy="3657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FD2D862-E369-476E-853F-F2AC2D6966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46718" y="3017517"/>
            <a:ext cx="365761" cy="3657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D86B4A6-9BB8-4D75-8D0C-2A6EFC9E98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6042" y="4297678"/>
            <a:ext cx="731521" cy="36576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6C8A72B-F0EB-44CE-A7CD-D815C2FFC8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2834640"/>
            <a:ext cx="731521" cy="365761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898EB5A5-F0D2-459F-847F-0D6228A02BAB}"/>
              </a:ext>
            </a:extLst>
          </p:cNvPr>
          <p:cNvSpPr/>
          <p:nvPr/>
        </p:nvSpPr>
        <p:spPr>
          <a:xfrm>
            <a:off x="6352877" y="2969261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335D6827-527C-4AAF-8CE2-1305C1F567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94874" y="3200400"/>
            <a:ext cx="731521" cy="36576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2C95563-3FDA-44F4-AE19-FF3ED77252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0" y="4297680"/>
            <a:ext cx="731521" cy="36576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314F7AC-5FF4-4C70-BE52-2165AEA44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0" y="4663438"/>
            <a:ext cx="731521" cy="36576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EE546C4-C4EB-4407-B372-7E1A67DABE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5040" y="3931920"/>
            <a:ext cx="731521" cy="36576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7F958DE-F172-4AA2-9200-4E0723555B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4297679"/>
            <a:ext cx="731521" cy="365761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0132995A-736B-48D5-BD3C-D9DF48A07999}"/>
              </a:ext>
            </a:extLst>
          </p:cNvPr>
          <p:cNvSpPr/>
          <p:nvPr/>
        </p:nvSpPr>
        <p:spPr>
          <a:xfrm>
            <a:off x="6355079" y="4435018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3ABFAA9-E0A6-422A-86FE-E6490A5B22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8" y="4663439"/>
            <a:ext cx="731521" cy="36576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AA6F950-3D8C-43F9-91D9-7D631D33A0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61119" y="4663260"/>
            <a:ext cx="365761" cy="365761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C661A04C-3700-4832-A479-002A4029190A}"/>
              </a:ext>
            </a:extLst>
          </p:cNvPr>
          <p:cNvSpPr/>
          <p:nvPr/>
        </p:nvSpPr>
        <p:spPr>
          <a:xfrm>
            <a:off x="8185056" y="4800598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1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B2F70-AB22-476F-88A9-51D2042BF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274320"/>
            <a:ext cx="14081760" cy="731520"/>
          </a:xfrm>
        </p:spPr>
        <p:txBody>
          <a:bodyPr>
            <a:normAutofit fontScale="90000"/>
          </a:bodyPr>
          <a:lstStyle/>
          <a:p>
            <a:r>
              <a:rPr lang="en-US" dirty="0"/>
              <a:t>Even and Odd-Mode </a:t>
            </a:r>
            <a:r>
              <a:rPr lang="en-US" i="1" dirty="0"/>
              <a:t>Synthesis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F422F-A922-47E6-B03F-24C9039F04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392348-A7EE-420D-89A5-872A4B6015FE}"/>
              </a:ext>
            </a:extLst>
          </p:cNvPr>
          <p:cNvCxnSpPr/>
          <p:nvPr/>
        </p:nvCxnSpPr>
        <p:spPr>
          <a:xfrm flipH="1">
            <a:off x="7498601" y="2109371"/>
            <a:ext cx="2359" cy="3377029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D295DF9-D95D-4A76-A43A-7B8A2929B1E5}"/>
              </a:ext>
            </a:extLst>
          </p:cNvPr>
          <p:cNvSpPr txBox="1"/>
          <p:nvPr/>
        </p:nvSpPr>
        <p:spPr>
          <a:xfrm>
            <a:off x="8961120" y="1417320"/>
            <a:ext cx="2194560" cy="8229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Odd-Mode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Equivalent Circuit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035F46-71A0-4F44-94E8-20BD5D4E87C3}"/>
              </a:ext>
            </a:extLst>
          </p:cNvPr>
          <p:cNvCxnSpPr/>
          <p:nvPr/>
        </p:nvCxnSpPr>
        <p:spPr>
          <a:xfrm>
            <a:off x="7131817" y="2109371"/>
            <a:ext cx="0" cy="3651349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6CFDB90-3675-4FDD-9BC6-01449D727B42}"/>
              </a:ext>
            </a:extLst>
          </p:cNvPr>
          <p:cNvSpPr txBox="1"/>
          <p:nvPr/>
        </p:nvSpPr>
        <p:spPr>
          <a:xfrm>
            <a:off x="3476419" y="1417320"/>
            <a:ext cx="2194560" cy="8229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Even-Mode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Equivalent Circuit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48D843-3968-47F0-996E-C89BF4C89CF5}"/>
              </a:ext>
            </a:extLst>
          </p:cNvPr>
          <p:cNvCxnSpPr/>
          <p:nvPr/>
        </p:nvCxnSpPr>
        <p:spPr>
          <a:xfrm>
            <a:off x="6125977" y="2331720"/>
            <a:ext cx="27432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39A0640-C721-4684-A35D-352B1B2A05CA}"/>
              </a:ext>
            </a:extLst>
          </p:cNvPr>
          <p:cNvCxnSpPr/>
          <p:nvPr/>
        </p:nvCxnSpPr>
        <p:spPr>
          <a:xfrm>
            <a:off x="6400297" y="2331719"/>
            <a:ext cx="0" cy="27432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3FDF7F1-C1DC-4A05-9AB8-5A765E4AF6F3}"/>
              </a:ext>
            </a:extLst>
          </p:cNvPr>
          <p:cNvSpPr txBox="1"/>
          <p:nvPr/>
        </p:nvSpPr>
        <p:spPr>
          <a:xfrm>
            <a:off x="5536717" y="2057400"/>
            <a:ext cx="54864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</a:t>
            </a:r>
            <a:r>
              <a:rPr lang="en-US" i="1" baseline="-25000" dirty="0">
                <a:latin typeface="Gill Sans MT" panose="020B0502020104020203" pitchFamily="34" charset="0"/>
              </a:rPr>
              <a:t>even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2C03AC-B140-4F7E-A4DC-53B5A13F5C9C}"/>
              </a:ext>
            </a:extLst>
          </p:cNvPr>
          <p:cNvSpPr txBox="1"/>
          <p:nvPr/>
        </p:nvSpPr>
        <p:spPr>
          <a:xfrm>
            <a:off x="8435947" y="2057400"/>
            <a:ext cx="54864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sym typeface="Symbol" panose="05050102010706020507" pitchFamily="18" charset="2"/>
              </a:rPr>
              <a:t></a:t>
            </a:r>
            <a:r>
              <a:rPr lang="en-US" i="1" baseline="-25000" dirty="0">
                <a:latin typeface="Gill Sans MT" panose="020B0502020104020203" pitchFamily="34" charset="0"/>
              </a:rPr>
              <a:t>odd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066578-6465-4DAF-8FFD-799E5667D304}"/>
              </a:ext>
            </a:extLst>
          </p:cNvPr>
          <p:cNvCxnSpPr/>
          <p:nvPr/>
        </p:nvCxnSpPr>
        <p:spPr>
          <a:xfrm>
            <a:off x="8231300" y="2331720"/>
            <a:ext cx="27432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9F00776-1E57-4533-86AB-6DDCAACC77D4}"/>
              </a:ext>
            </a:extLst>
          </p:cNvPr>
          <p:cNvCxnSpPr/>
          <p:nvPr/>
        </p:nvCxnSpPr>
        <p:spPr>
          <a:xfrm>
            <a:off x="8231300" y="2331719"/>
            <a:ext cx="0" cy="27432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34407DD3-05F3-4C4A-A448-85DC766C3F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419" y="2651760"/>
            <a:ext cx="365761" cy="3657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D835292-7E46-4A84-B5F3-0390D9C278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899" y="5486399"/>
            <a:ext cx="365761" cy="3657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FD2D862-E369-476E-853F-F2AC2D6966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46718" y="3017517"/>
            <a:ext cx="365761" cy="36576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2FE3ADB-FEAC-4FD0-804A-03D84DC4E7D7}"/>
              </a:ext>
            </a:extLst>
          </p:cNvPr>
          <p:cNvGrpSpPr/>
          <p:nvPr/>
        </p:nvGrpSpPr>
        <p:grpSpPr>
          <a:xfrm>
            <a:off x="5305219" y="2651760"/>
            <a:ext cx="1827101" cy="2011681"/>
            <a:chOff x="5305219" y="2651760"/>
            <a:chExt cx="1827101" cy="201168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9BD6D89-3AAF-4F73-8B0F-54A1CE0C133F}"/>
                </a:ext>
              </a:extLst>
            </p:cNvPr>
            <p:cNvSpPr/>
            <p:nvPr/>
          </p:nvSpPr>
          <p:spPr>
            <a:xfrm>
              <a:off x="6354577" y="370441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04D9E71-2F6B-46BB-8B8A-6C40EB0D7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0980" y="3566159"/>
              <a:ext cx="731521" cy="36576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1113C19-29BD-4783-B582-0348D8CF9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305219" y="4297680"/>
              <a:ext cx="365761" cy="36576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AC507B2-0C51-4137-B6EB-78B1B1C8C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305219" y="3566159"/>
              <a:ext cx="365761" cy="36576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1CBBAD5-AFFB-4E42-BA38-B6BB55D2C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034536" y="3202940"/>
              <a:ext cx="731521" cy="36576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3D46FC8-1925-461F-8B03-E58715390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416" y="2651760"/>
              <a:ext cx="365761" cy="36576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6C8A72B-F0EB-44CE-A7CD-D815C2FFC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799" y="2834640"/>
              <a:ext cx="731521" cy="365761"/>
            </a:xfrm>
            <a:prstGeom prst="rect">
              <a:avLst/>
            </a:prstGeom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98EB5A5-F0D2-459F-847F-0D6228A02BAB}"/>
                </a:ext>
              </a:extLst>
            </p:cNvPr>
            <p:cNvSpPr/>
            <p:nvPr/>
          </p:nvSpPr>
          <p:spPr>
            <a:xfrm>
              <a:off x="6352877" y="296926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2C95563-3FDA-44F4-AE19-FF3ED7725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280" y="4297680"/>
              <a:ext cx="731521" cy="365761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EE546C4-C4EB-4407-B372-7E1A67DAB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035040" y="3931920"/>
              <a:ext cx="731521" cy="36576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7F958DE-F172-4AA2-9200-4E0723555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799" y="4297679"/>
              <a:ext cx="731521" cy="365761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132995A-736B-48D5-BD3C-D9DF48A07999}"/>
                </a:ext>
              </a:extLst>
            </p:cNvPr>
            <p:cNvSpPr/>
            <p:nvPr/>
          </p:nvSpPr>
          <p:spPr>
            <a:xfrm>
              <a:off x="6355079" y="4435018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E46173F-4B0E-458E-BF7A-67141781FC33}"/>
              </a:ext>
            </a:extLst>
          </p:cNvPr>
          <p:cNvGrpSpPr/>
          <p:nvPr/>
        </p:nvGrpSpPr>
        <p:grpSpPr>
          <a:xfrm>
            <a:off x="7494874" y="3200400"/>
            <a:ext cx="1832006" cy="1828800"/>
            <a:chOff x="7494874" y="3200400"/>
            <a:chExt cx="1832006" cy="18288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F0532FB-A5C4-4616-9F03-357C7F021EFA}"/>
                </a:ext>
              </a:extLst>
            </p:cNvPr>
            <p:cNvSpPr/>
            <p:nvPr/>
          </p:nvSpPr>
          <p:spPr>
            <a:xfrm>
              <a:off x="8183879" y="333865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0A15D64-B4C6-4E09-8D18-C7D922DB8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863838" y="3563619"/>
              <a:ext cx="731521" cy="365761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E936F19-79B7-4310-963B-337FD9D83B04}"/>
                </a:ext>
              </a:extLst>
            </p:cNvPr>
            <p:cNvSpPr/>
            <p:nvPr/>
          </p:nvSpPr>
          <p:spPr>
            <a:xfrm>
              <a:off x="8183879" y="406999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6376688-598D-40B6-B922-3F0329F8A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599" y="3931918"/>
              <a:ext cx="731521" cy="36576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53900DD-F78B-43F8-8EEC-5E8BD9AEB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961119" y="3931918"/>
              <a:ext cx="365761" cy="36576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D86B4A6-9BB8-4D75-8D0C-2A6EFC9E9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866042" y="4297678"/>
              <a:ext cx="731521" cy="365761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35D6827-527C-4AAF-8CE2-1305C1F56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494874" y="3200400"/>
              <a:ext cx="731521" cy="365761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314F7AC-5FF4-4C70-BE52-2165AEA44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8080" y="4663438"/>
              <a:ext cx="731521" cy="365761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3ABFAA9-E0A6-422A-86FE-E6490A5B2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598" y="4663439"/>
              <a:ext cx="731521" cy="365761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AA6F950-3D8C-43F9-91D9-7D631D33A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961119" y="4663260"/>
              <a:ext cx="365761" cy="365761"/>
            </a:xfrm>
            <a:prstGeom prst="rect">
              <a:avLst/>
            </a:prstGeom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661A04C-3700-4832-A479-002A4029190A}"/>
                </a:ext>
              </a:extLst>
            </p:cNvPr>
            <p:cNvSpPr/>
            <p:nvPr/>
          </p:nvSpPr>
          <p:spPr>
            <a:xfrm>
              <a:off x="8185056" y="4800598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4332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0139E-6 -4.44444E-6 L 0.01259 -4.44444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-0.01237 -0.0441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" y="-221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0127 1.11111E-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9306E-6 1.2963E-6 L -0.01281 0.0003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" y="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2B3CE-3ED8-4D2D-8EBA-0388D9D24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Jansky Very Large Array (VLA)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328E4-134D-478B-BC39-7D17F85D208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 antennas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25m diameter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1.0 GHz to 50 GHz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A7D149-A251-4665-BBF1-3C9B9539706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2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FA8F7-6D55-4D3B-A4E3-1C656AD84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Even and Odd-Mode </a:t>
            </a:r>
            <a:r>
              <a:rPr lang="en-US" i="1" dirty="0"/>
              <a:t>Synthesis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1B81C7-7297-41E2-BDA6-366B1E883A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43032A5-3CB1-4483-BC5A-8DA5C094EB61}"/>
              </a:ext>
            </a:extLst>
          </p:cNvPr>
          <p:cNvSpPr/>
          <p:nvPr/>
        </p:nvSpPr>
        <p:spPr>
          <a:xfrm>
            <a:off x="6534577" y="3704411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A81789-1603-49AC-994E-C7AA048BE4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5219" y="3566159"/>
            <a:ext cx="365761" cy="3657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622BBC-DD47-4439-BB49-F268C91C41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4536" y="3202940"/>
            <a:ext cx="731521" cy="3657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4D3DC8-7883-40EB-9011-C992A54171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416" y="2651760"/>
            <a:ext cx="365761" cy="3657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501A14-DEA5-436B-BA62-4942F682BD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660" y="2651760"/>
            <a:ext cx="365761" cy="3657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F17746-B402-46D8-B6D2-EB026EF323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5219" y="4297680"/>
            <a:ext cx="365761" cy="36576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F8C9F9C-2CDF-46FC-A71E-5B31AE17CCCC}"/>
              </a:ext>
            </a:extLst>
          </p:cNvPr>
          <p:cNvSpPr/>
          <p:nvPr/>
        </p:nvSpPr>
        <p:spPr>
          <a:xfrm>
            <a:off x="8000999" y="2972892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944C2F-FCD3-4678-9884-9BEFA9BA13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80958" y="3197861"/>
            <a:ext cx="731521" cy="36576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BFC453A-2787-4048-ABD7-FC50573BD194}"/>
              </a:ext>
            </a:extLst>
          </p:cNvPr>
          <p:cNvSpPr/>
          <p:nvPr/>
        </p:nvSpPr>
        <p:spPr>
          <a:xfrm>
            <a:off x="8000999" y="3704232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3D39BA-1049-4285-9322-6A3429A2B4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78239" y="3566160"/>
            <a:ext cx="365761" cy="3657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0FC421-9D37-4374-9CED-5EDCA235BE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499" y="2837179"/>
            <a:ext cx="731521" cy="365761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5DE9561A-ADCA-482A-AB82-7B24D4EBE55D}"/>
              </a:ext>
            </a:extLst>
          </p:cNvPr>
          <p:cNvSpPr/>
          <p:nvPr/>
        </p:nvSpPr>
        <p:spPr>
          <a:xfrm>
            <a:off x="6534577" y="297180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E78ED4-B3DB-40AE-9C9C-671B411E1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111" y="4297501"/>
            <a:ext cx="731521" cy="36576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F56D8B37-1C09-4130-B016-6544B495C274}"/>
              </a:ext>
            </a:extLst>
          </p:cNvPr>
          <p:cNvSpPr/>
          <p:nvPr/>
        </p:nvSpPr>
        <p:spPr>
          <a:xfrm>
            <a:off x="6534577" y="443484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68500B5-7A19-4922-BD7F-8F01F11D3C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77062" y="4297502"/>
            <a:ext cx="365761" cy="365761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7D7C4D65-6298-4DB9-BC72-D08B6A29CE31}"/>
              </a:ext>
            </a:extLst>
          </p:cNvPr>
          <p:cNvSpPr/>
          <p:nvPr/>
        </p:nvSpPr>
        <p:spPr>
          <a:xfrm>
            <a:off x="8000999" y="443484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04055E8-6947-413C-B808-28CDD17B3D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020" y="3566160"/>
            <a:ext cx="1463043" cy="3657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6E9C951-40FF-4370-A165-DB86DBAF2F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50980" y="3566160"/>
            <a:ext cx="1463043" cy="3657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7663FAC-5847-4FCD-B6CC-4F04ABDAF0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540" y="4297680"/>
            <a:ext cx="731521" cy="3657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CF4D8C1-AB14-4673-AF4D-530F3640D6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2500" y="3566160"/>
            <a:ext cx="731521" cy="10972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AFBA67-84CF-4DFC-AE31-C815866F18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500" y="3657600"/>
            <a:ext cx="731521" cy="9144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518FCC1-8EB4-4EE6-AE3E-2F735B111A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020" y="3657600"/>
            <a:ext cx="731521" cy="9144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AD6BDFB-6ACC-49C1-9A87-5E0119B7BE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582500" y="2834640"/>
            <a:ext cx="1463043" cy="3657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46C3D81-8839-4F54-B952-A5EEEBBC1B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14020" y="3566160"/>
            <a:ext cx="731521" cy="1097282"/>
          </a:xfrm>
          <a:prstGeom prst="rect">
            <a:avLst/>
          </a:prstGeom>
        </p:spPr>
      </p:pic>
      <p:sp>
        <p:nvSpPr>
          <p:cNvPr id="28" name="Curved Up Arrow 5">
            <a:extLst>
              <a:ext uri="{FF2B5EF4-FFF2-40B4-BE49-F238E27FC236}">
                <a16:creationId xmlns:a16="http://schemas.microsoft.com/office/drawing/2014/main" id="{11340224-0E9F-4382-B261-70A9569D98B9}"/>
              </a:ext>
            </a:extLst>
          </p:cNvPr>
          <p:cNvSpPr/>
          <p:nvPr/>
        </p:nvSpPr>
        <p:spPr>
          <a:xfrm flipH="1">
            <a:off x="6125300" y="4663440"/>
            <a:ext cx="2377440" cy="457200"/>
          </a:xfrm>
          <a:prstGeom prst="curved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A82272A-7696-4CD8-9D14-59E679FCDE97}"/>
              </a:ext>
            </a:extLst>
          </p:cNvPr>
          <p:cNvSpPr txBox="1"/>
          <p:nvPr/>
        </p:nvSpPr>
        <p:spPr>
          <a:xfrm>
            <a:off x="6673940" y="5166360"/>
            <a:ext cx="1280160" cy="369332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Gill Sans MT" panose="020B0502020104020203" pitchFamily="34" charset="0"/>
              </a:rPr>
              <a:t>symmetry</a:t>
            </a:r>
          </a:p>
        </p:txBody>
      </p:sp>
      <p:sp>
        <p:nvSpPr>
          <p:cNvPr id="30" name="Right Arrow 11">
            <a:extLst>
              <a:ext uri="{FF2B5EF4-FFF2-40B4-BE49-F238E27FC236}">
                <a16:creationId xmlns:a16="http://schemas.microsoft.com/office/drawing/2014/main" id="{E46F6487-51E0-43A6-BFF2-6D66AE6288E1}"/>
              </a:ext>
            </a:extLst>
          </p:cNvPr>
          <p:cNvSpPr/>
          <p:nvPr/>
        </p:nvSpPr>
        <p:spPr>
          <a:xfrm rot="20400000">
            <a:off x="6399620" y="4023360"/>
            <a:ext cx="1828800" cy="137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12">
            <a:extLst>
              <a:ext uri="{FF2B5EF4-FFF2-40B4-BE49-F238E27FC236}">
                <a16:creationId xmlns:a16="http://schemas.microsoft.com/office/drawing/2014/main" id="{5BF92705-80BC-4047-BCDB-B57AE01C948E}"/>
              </a:ext>
            </a:extLst>
          </p:cNvPr>
          <p:cNvSpPr/>
          <p:nvPr/>
        </p:nvSpPr>
        <p:spPr>
          <a:xfrm flipH="1">
            <a:off x="6765380" y="3657600"/>
            <a:ext cx="1097280" cy="138251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7">
            <a:extLst>
              <a:ext uri="{FF2B5EF4-FFF2-40B4-BE49-F238E27FC236}">
                <a16:creationId xmlns:a16="http://schemas.microsoft.com/office/drawing/2014/main" id="{263E23F1-E0B0-4B6F-AE05-AF4192A4613C}"/>
              </a:ext>
            </a:extLst>
          </p:cNvPr>
          <p:cNvSpPr/>
          <p:nvPr/>
        </p:nvSpPr>
        <p:spPr>
          <a:xfrm rot="21000000">
            <a:off x="6673940" y="3497580"/>
            <a:ext cx="1280160" cy="137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40">
            <a:extLst>
              <a:ext uri="{FF2B5EF4-FFF2-40B4-BE49-F238E27FC236}">
                <a16:creationId xmlns:a16="http://schemas.microsoft.com/office/drawing/2014/main" id="{68A78DDC-AF10-4646-8EBF-0198D4C09520}"/>
              </a:ext>
            </a:extLst>
          </p:cNvPr>
          <p:cNvSpPr/>
          <p:nvPr/>
        </p:nvSpPr>
        <p:spPr>
          <a:xfrm flipH="1">
            <a:off x="6765380" y="3337560"/>
            <a:ext cx="1097280" cy="138251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41">
            <a:extLst>
              <a:ext uri="{FF2B5EF4-FFF2-40B4-BE49-F238E27FC236}">
                <a16:creationId xmlns:a16="http://schemas.microsoft.com/office/drawing/2014/main" id="{75AE8681-D1B9-4527-9911-F1D889055BF8}"/>
              </a:ext>
            </a:extLst>
          </p:cNvPr>
          <p:cNvSpPr/>
          <p:nvPr/>
        </p:nvSpPr>
        <p:spPr>
          <a:xfrm rot="20400000">
            <a:off x="6673940" y="3127627"/>
            <a:ext cx="914400" cy="137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urved Up Arrow 43">
            <a:extLst>
              <a:ext uri="{FF2B5EF4-FFF2-40B4-BE49-F238E27FC236}">
                <a16:creationId xmlns:a16="http://schemas.microsoft.com/office/drawing/2014/main" id="{A05F94BB-7576-4F0E-8E81-5171BFD38866}"/>
              </a:ext>
            </a:extLst>
          </p:cNvPr>
          <p:cNvSpPr/>
          <p:nvPr/>
        </p:nvSpPr>
        <p:spPr>
          <a:xfrm flipH="1" flipV="1">
            <a:off x="6856820" y="2514600"/>
            <a:ext cx="914400" cy="274320"/>
          </a:xfrm>
          <a:prstGeom prst="curved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549B40-175A-4392-BBAB-915F5F26EA15}"/>
              </a:ext>
            </a:extLst>
          </p:cNvPr>
          <p:cNvSpPr txBox="1"/>
          <p:nvPr/>
        </p:nvSpPr>
        <p:spPr>
          <a:xfrm>
            <a:off x="7131140" y="4067612"/>
            <a:ext cx="914400" cy="369332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Gill Sans MT" panose="020B0502020104020203" pitchFamily="34" charset="0"/>
              </a:rPr>
              <a:t>duality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142961-CD7F-4357-9B94-524EA9385C65}"/>
              </a:ext>
            </a:extLst>
          </p:cNvPr>
          <p:cNvSpPr txBox="1"/>
          <p:nvPr/>
        </p:nvSpPr>
        <p:spPr>
          <a:xfrm>
            <a:off x="8319860" y="4159052"/>
            <a:ext cx="182880" cy="18288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i="1" dirty="0">
                <a:latin typeface="Gill Sans MT" panose="020B0502020104020203" pitchFamily="34" charset="0"/>
              </a:rPr>
              <a:t>x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2A4B7D4-27D3-4337-A395-44684B1B9851}"/>
              </a:ext>
            </a:extLst>
          </p:cNvPr>
          <p:cNvSpPr txBox="1"/>
          <p:nvPr/>
        </p:nvSpPr>
        <p:spPr>
          <a:xfrm>
            <a:off x="6125300" y="4160520"/>
            <a:ext cx="182880" cy="18288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i="1" dirty="0">
                <a:latin typeface="Gill Sans MT" panose="020B0502020104020203" pitchFamily="34" charset="0"/>
              </a:rPr>
              <a:t>x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583DB15-DC80-425B-BED2-F23066722562}"/>
              </a:ext>
            </a:extLst>
          </p:cNvPr>
          <p:cNvSpPr txBox="1"/>
          <p:nvPr/>
        </p:nvSpPr>
        <p:spPr>
          <a:xfrm>
            <a:off x="8319860" y="3474720"/>
            <a:ext cx="182880" cy="18288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i="1" dirty="0">
                <a:latin typeface="Gill Sans MT" panose="020B0502020104020203" pitchFamily="34" charset="0"/>
              </a:rPr>
              <a:t>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83EF19-68EB-4BE0-82FF-CB61C5A530B8}"/>
              </a:ext>
            </a:extLst>
          </p:cNvPr>
          <p:cNvSpPr txBox="1"/>
          <p:nvPr/>
        </p:nvSpPr>
        <p:spPr>
          <a:xfrm>
            <a:off x="6125300" y="3474720"/>
            <a:ext cx="182880" cy="18288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i="1" dirty="0">
                <a:latin typeface="Gill Sans MT" panose="020B0502020104020203" pitchFamily="34" charset="0"/>
              </a:rPr>
              <a:t>x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3897B93-FE7C-44BA-809D-7B8554D9E068}"/>
              </a:ext>
            </a:extLst>
          </p:cNvPr>
          <p:cNvSpPr txBox="1"/>
          <p:nvPr/>
        </p:nvSpPr>
        <p:spPr>
          <a:xfrm>
            <a:off x="8136980" y="3247921"/>
            <a:ext cx="182880" cy="18288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i="1" dirty="0">
                <a:latin typeface="Gill Sans MT" panose="020B0502020104020203" pitchFamily="34" charset="0"/>
              </a:rPr>
              <a:t>x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FCFE23E-4B38-40FD-8C08-F15199C83DF7}"/>
              </a:ext>
            </a:extLst>
          </p:cNvPr>
          <p:cNvSpPr txBox="1"/>
          <p:nvPr/>
        </p:nvSpPr>
        <p:spPr>
          <a:xfrm>
            <a:off x="6308733" y="3247921"/>
            <a:ext cx="182880" cy="18288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i="1" dirty="0">
                <a:latin typeface="Gill Sans MT" panose="020B0502020104020203" pitchFamily="34" charset="0"/>
              </a:rPr>
              <a:t>x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B45DFDA-ACA9-44F7-A497-C9C19047266F}"/>
              </a:ext>
            </a:extLst>
          </p:cNvPr>
          <p:cNvSpPr txBox="1"/>
          <p:nvPr/>
        </p:nvSpPr>
        <p:spPr>
          <a:xfrm>
            <a:off x="7588340" y="2743200"/>
            <a:ext cx="182880" cy="18288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i="1" dirty="0">
                <a:latin typeface="Gill Sans MT" panose="020B0502020104020203" pitchFamily="34" charset="0"/>
              </a:rPr>
              <a:t>x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1AF3A43-F514-4F76-9B25-A04799CD1816}"/>
              </a:ext>
            </a:extLst>
          </p:cNvPr>
          <p:cNvSpPr txBox="1"/>
          <p:nvPr/>
        </p:nvSpPr>
        <p:spPr>
          <a:xfrm>
            <a:off x="6856820" y="2743200"/>
            <a:ext cx="182880" cy="18288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i="1" dirty="0">
                <a:latin typeface="Gill Sans MT" panose="020B0502020104020203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8638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/>
      <p:bldP spid="29" grpId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6" grpId="0"/>
      <p:bldP spid="36" grpId="1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Content Placeholder 43">
            <a:extLst>
              <a:ext uri="{FF2B5EF4-FFF2-40B4-BE49-F238E27FC236}">
                <a16:creationId xmlns:a16="http://schemas.microsoft.com/office/drawing/2014/main" id="{1BC3F018-0F8C-4039-AAB0-B0FA4E50E742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763" y="1923093"/>
            <a:ext cx="4572000" cy="45659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76E6C0-4B46-4BA3-A2DD-4C64F36D7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Third-Order Reflectionless Filter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2BF1A5-B12E-431D-A93F-AC88B672E2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32D6D5-FACA-4DE9-9FDF-7ACD90138120}"/>
              </a:ext>
            </a:extLst>
          </p:cNvPr>
          <p:cNvSpPr txBox="1"/>
          <p:nvPr/>
        </p:nvSpPr>
        <p:spPr>
          <a:xfrm>
            <a:off x="12573000" y="3429000"/>
            <a:ext cx="36576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000" i="1" dirty="0">
                <a:solidFill>
                  <a:srgbClr val="FF0000"/>
                </a:solidFill>
              </a:rPr>
              <a:t>s</a:t>
            </a:r>
            <a:r>
              <a:rPr lang="en-US" sz="2000" baseline="-25000" dirty="0">
                <a:solidFill>
                  <a:srgbClr val="FF0000"/>
                </a:solidFill>
              </a:rPr>
              <a:t>11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A3C4D58-4667-4D4B-9925-ED0C5D14EDC6}"/>
              </a:ext>
            </a:extLst>
          </p:cNvPr>
          <p:cNvCxnSpPr/>
          <p:nvPr/>
        </p:nvCxnSpPr>
        <p:spPr>
          <a:xfrm flipH="1">
            <a:off x="12115800" y="3794760"/>
            <a:ext cx="457200" cy="365760"/>
          </a:xfrm>
          <a:prstGeom prst="straightConnector1">
            <a:avLst/>
          </a:prstGeom>
          <a:ln>
            <a:solidFill>
              <a:srgbClr val="FF0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6085344-5B1D-4286-BE6E-D112D38A1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44739" y="2468879"/>
            <a:ext cx="365761" cy="3657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D7B166-6FD5-4401-99FB-41E20F9EBE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3538" y="2468879"/>
            <a:ext cx="365761" cy="36576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CE983BE-7571-4F02-8791-B38FE90BB578}"/>
              </a:ext>
            </a:extLst>
          </p:cNvPr>
          <p:cNvSpPr/>
          <p:nvPr/>
        </p:nvSpPr>
        <p:spPr>
          <a:xfrm>
            <a:off x="3428999" y="2607132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1136339-308D-466F-A6FD-EBCB3B0B3D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499" y="2468880"/>
            <a:ext cx="731521" cy="365761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16D9B9BD-A20F-49C5-936D-627464AA3B09}"/>
              </a:ext>
            </a:extLst>
          </p:cNvPr>
          <p:cNvSpPr/>
          <p:nvPr/>
        </p:nvSpPr>
        <p:spPr>
          <a:xfrm>
            <a:off x="1962577" y="260604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49E723-374C-4CCA-8459-54E202CD8697}"/>
              </a:ext>
            </a:extLst>
          </p:cNvPr>
          <p:cNvSpPr txBox="1"/>
          <p:nvPr/>
        </p:nvSpPr>
        <p:spPr>
          <a:xfrm>
            <a:off x="2193379" y="2282428"/>
            <a:ext cx="36576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8CE0820-4FA0-4CBA-B982-2FF7A58D87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019" y="2468880"/>
            <a:ext cx="731521" cy="36576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BF3AA74-765D-4920-B122-F9307A2433FA}"/>
              </a:ext>
            </a:extLst>
          </p:cNvPr>
          <p:cNvSpPr txBox="1"/>
          <p:nvPr/>
        </p:nvSpPr>
        <p:spPr>
          <a:xfrm>
            <a:off x="2924899" y="2282428"/>
            <a:ext cx="36576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8D21C17-C4B0-4D49-942E-BFABCE8B1BE1}"/>
              </a:ext>
            </a:extLst>
          </p:cNvPr>
          <p:cNvSpPr txBox="1"/>
          <p:nvPr/>
        </p:nvSpPr>
        <p:spPr>
          <a:xfrm>
            <a:off x="1644739" y="4343400"/>
            <a:ext cx="2560320" cy="54864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(Element values are normalized</a:t>
            </a:r>
          </a:p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frequency and impedance.)</a:t>
            </a:r>
          </a:p>
        </p:txBody>
      </p:sp>
      <p:pic>
        <p:nvPicPr>
          <p:cNvPr id="48" name="Content Placeholder 5">
            <a:extLst>
              <a:ext uri="{FF2B5EF4-FFF2-40B4-BE49-F238E27FC236}">
                <a16:creationId xmlns:a16="http://schemas.microsoft.com/office/drawing/2014/main" id="{D3270915-1EA9-4890-917E-6F0B042C0B97}"/>
              </a:ext>
            </a:extLst>
          </p:cNvPr>
          <p:cNvPicPr>
            <a:picLocks noGrp="1"/>
          </p:cNvPicPr>
          <p:nvPr>
            <p:ph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920240"/>
            <a:ext cx="4572000" cy="4572000"/>
          </a:xfr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47AF7148-917E-41BB-B7EB-F7D193E23998}"/>
              </a:ext>
            </a:extLst>
          </p:cNvPr>
          <p:cNvGrpSpPr/>
          <p:nvPr/>
        </p:nvGrpSpPr>
        <p:grpSpPr>
          <a:xfrm>
            <a:off x="914399" y="3383280"/>
            <a:ext cx="3657601" cy="914402"/>
            <a:chOff x="914399" y="3383280"/>
            <a:chExt cx="3657601" cy="914402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8D06AA4-0D65-4A63-BA30-6D7AC5762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198" y="3931921"/>
              <a:ext cx="731521" cy="365761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0C4D65BC-3540-4784-ADA9-83521E63CE60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14399" y="3931920"/>
              <a:ext cx="365760" cy="36576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5FFEAB43-4840-41A0-A141-18EE0C38165E}"/>
                </a:ext>
              </a:extLst>
            </p:cNvPr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157" y="3931741"/>
              <a:ext cx="731520" cy="365760"/>
            </a:xfrm>
            <a:prstGeom prst="rect">
              <a:avLst/>
            </a:prstGeom>
          </p:spPr>
        </p:pic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8DE0AAF-99BA-4476-8BFE-B632C35CBF15}"/>
                </a:ext>
              </a:extLst>
            </p:cNvPr>
            <p:cNvSpPr/>
            <p:nvPr/>
          </p:nvSpPr>
          <p:spPr>
            <a:xfrm>
              <a:off x="1963756" y="406908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6E326287-0BDD-47F7-BA88-3EDA098028B4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206240" y="3931744"/>
              <a:ext cx="365760" cy="365760"/>
            </a:xfrm>
            <a:prstGeom prst="rect">
              <a:avLst/>
            </a:prstGeom>
          </p:spPr>
        </p:pic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75DD16E-D240-491C-97D4-C75404A7C595}"/>
                </a:ext>
              </a:extLst>
            </p:cNvPr>
            <p:cNvSpPr/>
            <p:nvPr/>
          </p:nvSpPr>
          <p:spPr>
            <a:xfrm>
              <a:off x="3430178" y="406908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813179D-4871-45C6-A303-823101415590}"/>
                </a:ext>
              </a:extLst>
            </p:cNvPr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4718" y="3931920"/>
              <a:ext cx="731520" cy="36576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2948923F-187C-4533-AA8F-20869EB1F7D2}"/>
                </a:ext>
              </a:extLst>
            </p:cNvPr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645919" y="3566160"/>
              <a:ext cx="731520" cy="36576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14AF7634-667C-4B83-B1D6-71DFFE1B5A24}"/>
                </a:ext>
              </a:extLst>
            </p:cNvPr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108958" y="3566160"/>
              <a:ext cx="731520" cy="36576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47BC35F-5E65-479C-A8BF-BED69AA16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678" y="3931921"/>
              <a:ext cx="731521" cy="365761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B0CA3AC-9F45-4DAC-BC00-C1FB7C70EC16}"/>
                </a:ext>
              </a:extLst>
            </p:cNvPr>
            <p:cNvSpPr txBox="1"/>
            <p:nvPr/>
          </p:nvSpPr>
          <p:spPr>
            <a:xfrm>
              <a:off x="2011678" y="3562588"/>
              <a:ext cx="365760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0E2986F-7A84-4092-839C-283954143AA8}"/>
                </a:ext>
              </a:extLst>
            </p:cNvPr>
            <p:cNvSpPr txBox="1"/>
            <p:nvPr/>
          </p:nvSpPr>
          <p:spPr>
            <a:xfrm>
              <a:off x="3474718" y="3562588"/>
              <a:ext cx="365760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B72983B-0088-4A1C-AF56-F07AA419FE9F}"/>
                </a:ext>
              </a:extLst>
            </p:cNvPr>
            <p:cNvSpPr txBox="1"/>
            <p:nvPr/>
          </p:nvSpPr>
          <p:spPr>
            <a:xfrm>
              <a:off x="1463038" y="3703321"/>
              <a:ext cx="365760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A9DF0F8-0DD5-4B6A-8041-19CBC52B4125}"/>
                </a:ext>
              </a:extLst>
            </p:cNvPr>
            <p:cNvSpPr txBox="1"/>
            <p:nvPr/>
          </p:nvSpPr>
          <p:spPr>
            <a:xfrm>
              <a:off x="3657598" y="3703321"/>
              <a:ext cx="365760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2CDF341-4BFD-4B83-85CC-8E512E9AF9BE}"/>
              </a:ext>
            </a:extLst>
          </p:cNvPr>
          <p:cNvGrpSpPr/>
          <p:nvPr/>
        </p:nvGrpSpPr>
        <p:grpSpPr>
          <a:xfrm>
            <a:off x="913218" y="2651760"/>
            <a:ext cx="3658781" cy="916940"/>
            <a:chOff x="913219" y="2649221"/>
            <a:chExt cx="3658781" cy="916940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D1E1366-5221-426B-BAB6-548CFCB48BEA}"/>
                </a:ext>
              </a:extLst>
            </p:cNvPr>
            <p:cNvSpPr txBox="1"/>
            <p:nvPr/>
          </p:nvSpPr>
          <p:spPr>
            <a:xfrm>
              <a:off x="3473539" y="2834640"/>
              <a:ext cx="365760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B5481713-EF6A-4B43-BB47-F866BA066EEC}"/>
                </a:ext>
              </a:extLst>
            </p:cNvPr>
            <p:cNvSpPr/>
            <p:nvPr/>
          </p:nvSpPr>
          <p:spPr>
            <a:xfrm>
              <a:off x="1962577" y="333865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93CF71CC-3650-41B6-B084-74C67F564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13219" y="3200399"/>
              <a:ext cx="365761" cy="365761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2BF17DF-35A5-492F-891B-F7B60DE01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642536" y="2837180"/>
              <a:ext cx="731521" cy="365761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D651B932-F24D-46B7-876D-1AE8D2F57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108958" y="2832101"/>
              <a:ext cx="731521" cy="365761"/>
            </a:xfrm>
            <a:prstGeom prst="rect">
              <a:avLst/>
            </a:prstGeom>
          </p:spPr>
        </p:pic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D09BB92-3731-4CEC-B9F1-3FEAC6395977}"/>
                </a:ext>
              </a:extLst>
            </p:cNvPr>
            <p:cNvSpPr/>
            <p:nvPr/>
          </p:nvSpPr>
          <p:spPr>
            <a:xfrm>
              <a:off x="3428999" y="3338472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2BAF1518-236F-4771-B645-C81336BDC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206239" y="3200400"/>
              <a:ext cx="365761" cy="365761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12E282F3-4DCB-4502-9698-7C91F0EE6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8979" y="3200400"/>
              <a:ext cx="731521" cy="365761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1CEA0C3C-768C-404C-8DB3-274154C29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3539" y="3200400"/>
              <a:ext cx="731521" cy="365761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17C70D2-6289-472B-9F85-6CE50EC776B2}"/>
                </a:ext>
              </a:extLst>
            </p:cNvPr>
            <p:cNvSpPr txBox="1"/>
            <p:nvPr/>
          </p:nvSpPr>
          <p:spPr>
            <a:xfrm>
              <a:off x="2010499" y="2834640"/>
              <a:ext cx="365760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BD58D940-3415-4CC3-BB90-48E2C47D33DB}"/>
                </a:ext>
              </a:extLst>
            </p:cNvPr>
            <p:cNvSpPr txBox="1"/>
            <p:nvPr/>
          </p:nvSpPr>
          <p:spPr>
            <a:xfrm>
              <a:off x="1461859" y="3013948"/>
              <a:ext cx="365760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9B07AD06-B6AC-4E60-A11C-47AD5D8E349A}"/>
                </a:ext>
              </a:extLst>
            </p:cNvPr>
            <p:cNvSpPr txBox="1"/>
            <p:nvPr/>
          </p:nvSpPr>
          <p:spPr>
            <a:xfrm>
              <a:off x="3656419" y="3013948"/>
              <a:ext cx="365760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4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Content Placeholder 43">
            <a:extLst>
              <a:ext uri="{FF2B5EF4-FFF2-40B4-BE49-F238E27FC236}">
                <a16:creationId xmlns:a16="http://schemas.microsoft.com/office/drawing/2014/main" id="{1BC3F018-0F8C-4039-AAB0-B0FA4E50E742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763" y="1923093"/>
            <a:ext cx="4572000" cy="45659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76E6C0-4B46-4BA3-A2DD-4C64F36D7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Higher-Order Responses Not So Great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2BF1A5-B12E-431D-A93F-AC88B672E2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32D6D5-FACA-4DE9-9FDF-7ACD90138120}"/>
              </a:ext>
            </a:extLst>
          </p:cNvPr>
          <p:cNvSpPr txBox="1"/>
          <p:nvPr/>
        </p:nvSpPr>
        <p:spPr>
          <a:xfrm>
            <a:off x="12573000" y="3429000"/>
            <a:ext cx="36576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000" i="1" dirty="0">
                <a:solidFill>
                  <a:srgbClr val="FF0000"/>
                </a:solidFill>
              </a:rPr>
              <a:t>s</a:t>
            </a:r>
            <a:r>
              <a:rPr lang="en-US" sz="2000" baseline="-25000" dirty="0">
                <a:solidFill>
                  <a:srgbClr val="FF0000"/>
                </a:solidFill>
              </a:rPr>
              <a:t>11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A3C4D58-4667-4D4B-9925-ED0C5D14EDC6}"/>
              </a:ext>
            </a:extLst>
          </p:cNvPr>
          <p:cNvCxnSpPr/>
          <p:nvPr/>
        </p:nvCxnSpPr>
        <p:spPr>
          <a:xfrm flipH="1">
            <a:off x="12115800" y="3794760"/>
            <a:ext cx="457200" cy="365760"/>
          </a:xfrm>
          <a:prstGeom prst="straightConnector1">
            <a:avLst/>
          </a:prstGeom>
          <a:ln>
            <a:solidFill>
              <a:srgbClr val="FF0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F4772F93-0E89-4B2B-B41A-D35DB2FF6D54}"/>
              </a:ext>
            </a:extLst>
          </p:cNvPr>
          <p:cNvGrpSpPr/>
          <p:nvPr/>
        </p:nvGrpSpPr>
        <p:grpSpPr>
          <a:xfrm>
            <a:off x="1644739" y="2282428"/>
            <a:ext cx="2194560" cy="552213"/>
            <a:chOff x="1644739" y="2282428"/>
            <a:chExt cx="2194560" cy="55221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6085344-5B1D-4286-BE6E-D112D38A1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644739" y="2468879"/>
              <a:ext cx="365761" cy="36576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CD7B166-6FD5-4401-99FB-41E20F9EB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473538" y="2468879"/>
              <a:ext cx="365761" cy="365761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CE983BE-7571-4F02-8791-B38FE90BB578}"/>
                </a:ext>
              </a:extLst>
            </p:cNvPr>
            <p:cNvSpPr/>
            <p:nvPr/>
          </p:nvSpPr>
          <p:spPr>
            <a:xfrm>
              <a:off x="3428999" y="2607132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1136339-308D-466F-A6FD-EBCB3B0B3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0498" y="2468880"/>
              <a:ext cx="731520" cy="365761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6D9B9BD-A20F-49C5-936D-627464AA3B09}"/>
                </a:ext>
              </a:extLst>
            </p:cNvPr>
            <p:cNvSpPr/>
            <p:nvPr/>
          </p:nvSpPr>
          <p:spPr>
            <a:xfrm>
              <a:off x="1962577" y="260604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D49E723-374C-4CCA-8459-54E202CD8697}"/>
                </a:ext>
              </a:extLst>
            </p:cNvPr>
            <p:cNvSpPr txBox="1"/>
            <p:nvPr/>
          </p:nvSpPr>
          <p:spPr>
            <a:xfrm>
              <a:off x="2193379" y="2282428"/>
              <a:ext cx="365760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8CE0820-4FA0-4CBA-B982-2FF7A58D8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2019" y="2468880"/>
              <a:ext cx="731520" cy="36576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BF3AA74-765D-4920-B122-F9307A2433FA}"/>
                </a:ext>
              </a:extLst>
            </p:cNvPr>
            <p:cNvSpPr txBox="1"/>
            <p:nvPr/>
          </p:nvSpPr>
          <p:spPr>
            <a:xfrm>
              <a:off x="2924899" y="2282428"/>
              <a:ext cx="365760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F91D230-7CCA-4EE7-A3B3-C1ECBB153954}"/>
              </a:ext>
            </a:extLst>
          </p:cNvPr>
          <p:cNvGrpSpPr/>
          <p:nvPr/>
        </p:nvGrpSpPr>
        <p:grpSpPr>
          <a:xfrm>
            <a:off x="913219" y="3383280"/>
            <a:ext cx="3658781" cy="916940"/>
            <a:chOff x="913219" y="2649221"/>
            <a:chExt cx="3658781" cy="91694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F300326-3627-47F6-937A-00C38F6FF8C5}"/>
                </a:ext>
              </a:extLst>
            </p:cNvPr>
            <p:cNvSpPr txBox="1"/>
            <p:nvPr/>
          </p:nvSpPr>
          <p:spPr>
            <a:xfrm>
              <a:off x="3473539" y="2834640"/>
              <a:ext cx="365760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EB459C9-6E13-48FB-A406-DD0E152A5486}"/>
                </a:ext>
              </a:extLst>
            </p:cNvPr>
            <p:cNvSpPr/>
            <p:nvPr/>
          </p:nvSpPr>
          <p:spPr>
            <a:xfrm>
              <a:off x="1962577" y="333865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246A397-686C-4B1B-B771-908A4163F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13219" y="3200399"/>
              <a:ext cx="365761" cy="36576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36CCC24-7D2F-412B-9D60-8316D648C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642536" y="2837180"/>
              <a:ext cx="731521" cy="36576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0A33874-4C75-456D-8B8B-A6D8DC4AA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108958" y="2832101"/>
              <a:ext cx="731521" cy="365761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A95B55A-B38A-46ED-90ED-811DD63B7816}"/>
                </a:ext>
              </a:extLst>
            </p:cNvPr>
            <p:cNvSpPr/>
            <p:nvPr/>
          </p:nvSpPr>
          <p:spPr>
            <a:xfrm>
              <a:off x="3428999" y="3338472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B99DD01-506A-4E7D-A340-BEA0F93D1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206239" y="3200400"/>
              <a:ext cx="365761" cy="36576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0B114BF-9B15-4425-ADFF-C6B23E0D2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8979" y="3200400"/>
              <a:ext cx="731521" cy="36576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DABB052-923A-483F-B8BC-84484E39C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3539" y="3200400"/>
              <a:ext cx="731521" cy="365761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E56A7BA-939F-4A1C-877D-233B22DFF1F8}"/>
                </a:ext>
              </a:extLst>
            </p:cNvPr>
            <p:cNvSpPr txBox="1"/>
            <p:nvPr/>
          </p:nvSpPr>
          <p:spPr>
            <a:xfrm>
              <a:off x="2010499" y="2834640"/>
              <a:ext cx="365760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9DFBF91-2BA2-4134-BC42-3E43A6B82C6F}"/>
                </a:ext>
              </a:extLst>
            </p:cNvPr>
            <p:cNvSpPr txBox="1"/>
            <p:nvPr/>
          </p:nvSpPr>
          <p:spPr>
            <a:xfrm>
              <a:off x="1461859" y="3013948"/>
              <a:ext cx="365760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8BE087D-4E13-40D5-8C2B-0756A9E01B36}"/>
                </a:ext>
              </a:extLst>
            </p:cNvPr>
            <p:cNvSpPr txBox="1"/>
            <p:nvPr/>
          </p:nvSpPr>
          <p:spPr>
            <a:xfrm>
              <a:off x="3656419" y="3013948"/>
              <a:ext cx="365760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93C5E07-8D6B-40CD-9D5E-3526709FBB20}"/>
              </a:ext>
            </a:extLst>
          </p:cNvPr>
          <p:cNvGrpSpPr/>
          <p:nvPr/>
        </p:nvGrpSpPr>
        <p:grpSpPr>
          <a:xfrm>
            <a:off x="914400" y="4114800"/>
            <a:ext cx="3657601" cy="914402"/>
            <a:chOff x="914400" y="4114800"/>
            <a:chExt cx="3657601" cy="914402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B14EDB2-21A5-4935-A2C6-31C1C96AA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199" y="4663441"/>
              <a:ext cx="731521" cy="36576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62C835B-E56B-4FFB-8784-F74C907AB0BE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14400" y="4663440"/>
              <a:ext cx="365760" cy="36576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DEA1D4E-EF70-40C1-9A39-53B04092FD9C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158" y="4663261"/>
              <a:ext cx="731520" cy="365760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30F133F-27E8-4BBC-9FE1-E2AD4CECD180}"/>
                </a:ext>
              </a:extLst>
            </p:cNvPr>
            <p:cNvSpPr/>
            <p:nvPr/>
          </p:nvSpPr>
          <p:spPr>
            <a:xfrm>
              <a:off x="1963757" y="480060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75B0770-60FB-4290-A677-828BD643CAA9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206241" y="4663264"/>
              <a:ext cx="365760" cy="365760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FE0864E-109F-4736-A669-BEDE8447E4F4}"/>
                </a:ext>
              </a:extLst>
            </p:cNvPr>
            <p:cNvSpPr/>
            <p:nvPr/>
          </p:nvSpPr>
          <p:spPr>
            <a:xfrm>
              <a:off x="3430179" y="480060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DBE0A28-6562-4D13-9A45-C644689D2D8E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4719" y="4663440"/>
              <a:ext cx="731520" cy="36576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78A48FE-A2DE-4A3B-A636-93F86A6C75C4}"/>
                </a:ext>
              </a:extLst>
            </p:cNvPr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645920" y="4297680"/>
              <a:ext cx="731520" cy="36576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4357C2D-CE8A-48B9-BA12-FBCFB835801D}"/>
                </a:ext>
              </a:extLst>
            </p:cNvPr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108959" y="4297680"/>
              <a:ext cx="731520" cy="36576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4A63E02-2990-40CD-9D92-B5E150157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679" y="4663441"/>
              <a:ext cx="731521" cy="365761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6D9B986-30E6-4ACC-8B36-3395EE6399A5}"/>
                </a:ext>
              </a:extLst>
            </p:cNvPr>
            <p:cNvSpPr txBox="1"/>
            <p:nvPr/>
          </p:nvSpPr>
          <p:spPr>
            <a:xfrm>
              <a:off x="2011679" y="4294108"/>
              <a:ext cx="365760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8EA8799-7946-4900-B79B-5E5E53CDDA90}"/>
                </a:ext>
              </a:extLst>
            </p:cNvPr>
            <p:cNvSpPr txBox="1"/>
            <p:nvPr/>
          </p:nvSpPr>
          <p:spPr>
            <a:xfrm>
              <a:off x="3474719" y="4294108"/>
              <a:ext cx="365760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CF4C649-0A61-4C46-9A5F-23CA4276672E}"/>
                </a:ext>
              </a:extLst>
            </p:cNvPr>
            <p:cNvSpPr txBox="1"/>
            <p:nvPr/>
          </p:nvSpPr>
          <p:spPr>
            <a:xfrm>
              <a:off x="1463039" y="4434841"/>
              <a:ext cx="365760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66A2024-8809-4579-A433-0E8B2B48F293}"/>
                </a:ext>
              </a:extLst>
            </p:cNvPr>
            <p:cNvSpPr txBox="1"/>
            <p:nvPr/>
          </p:nvSpPr>
          <p:spPr>
            <a:xfrm>
              <a:off x="3657599" y="4434841"/>
              <a:ext cx="365760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88D21C17-C4B0-4D49-942E-BFABCE8B1BE1}"/>
              </a:ext>
            </a:extLst>
          </p:cNvPr>
          <p:cNvSpPr txBox="1"/>
          <p:nvPr/>
        </p:nvSpPr>
        <p:spPr>
          <a:xfrm>
            <a:off x="1645919" y="5074921"/>
            <a:ext cx="2560320" cy="54864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(Element values are normalized</a:t>
            </a:r>
          </a:p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frequency and impedance.)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AFC56BD-7D00-429D-B288-5B3C482C6C16}"/>
              </a:ext>
            </a:extLst>
          </p:cNvPr>
          <p:cNvGrpSpPr/>
          <p:nvPr/>
        </p:nvGrpSpPr>
        <p:grpSpPr>
          <a:xfrm>
            <a:off x="913219" y="2651760"/>
            <a:ext cx="3658781" cy="916940"/>
            <a:chOff x="913219" y="2649221"/>
            <a:chExt cx="3658781" cy="916940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B25AC71-2881-4FFA-A9ED-EEA0309A182D}"/>
                </a:ext>
              </a:extLst>
            </p:cNvPr>
            <p:cNvSpPr txBox="1"/>
            <p:nvPr/>
          </p:nvSpPr>
          <p:spPr>
            <a:xfrm>
              <a:off x="3473539" y="2834640"/>
              <a:ext cx="365760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F4349A4-80EB-407D-9E29-666BCD5A6B10}"/>
                </a:ext>
              </a:extLst>
            </p:cNvPr>
            <p:cNvSpPr/>
            <p:nvPr/>
          </p:nvSpPr>
          <p:spPr>
            <a:xfrm>
              <a:off x="1962577" y="333865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501E0AA0-0434-416B-A88B-16FD75A09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13219" y="3200399"/>
              <a:ext cx="365761" cy="365761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A8F08E1-EC64-4C2B-BFCF-2AB4339A0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642536" y="2837180"/>
              <a:ext cx="731521" cy="365761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6AA9499-A743-4554-96F4-1CE50A488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108958" y="2832101"/>
              <a:ext cx="731521" cy="365761"/>
            </a:xfrm>
            <a:prstGeom prst="rect">
              <a:avLst/>
            </a:prstGeom>
          </p:spPr>
        </p:pic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A46ACC1-A053-46A9-BEB1-B9FDDE9D451F}"/>
                </a:ext>
              </a:extLst>
            </p:cNvPr>
            <p:cNvSpPr/>
            <p:nvPr/>
          </p:nvSpPr>
          <p:spPr>
            <a:xfrm>
              <a:off x="3428999" y="3338472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C966512-E56E-44D5-8A19-FF6898C3E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206239" y="3200400"/>
              <a:ext cx="365761" cy="365761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25764C45-E597-4F5C-90FC-3F23340FA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8979" y="3200400"/>
              <a:ext cx="731521" cy="365761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44602EF-B456-461A-A999-C3399A55E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3539" y="3200400"/>
              <a:ext cx="731521" cy="36576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9D4FB7B-C65A-425F-8C79-9DBDBC6774D9}"/>
                </a:ext>
              </a:extLst>
            </p:cNvPr>
            <p:cNvSpPr txBox="1"/>
            <p:nvPr/>
          </p:nvSpPr>
          <p:spPr>
            <a:xfrm>
              <a:off x="2010499" y="2834640"/>
              <a:ext cx="365760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84604AD-6D5F-4876-846F-3622995BC233}"/>
                </a:ext>
              </a:extLst>
            </p:cNvPr>
            <p:cNvSpPr txBox="1"/>
            <p:nvPr/>
          </p:nvSpPr>
          <p:spPr>
            <a:xfrm>
              <a:off x="1461859" y="3013948"/>
              <a:ext cx="365760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87F10E0-E7C4-461C-9C1E-1DFD22473658}"/>
                </a:ext>
              </a:extLst>
            </p:cNvPr>
            <p:cNvSpPr txBox="1"/>
            <p:nvPr/>
          </p:nvSpPr>
          <p:spPr>
            <a:xfrm>
              <a:off x="3656419" y="3013948"/>
              <a:ext cx="365760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80" name="Content Placeholder 3">
            <a:extLst>
              <a:ext uri="{FF2B5EF4-FFF2-40B4-BE49-F238E27FC236}">
                <a16:creationId xmlns:a16="http://schemas.microsoft.com/office/drawing/2014/main" id="{50459BC4-8DEE-45B8-8D2F-44E5CFAB17F3}"/>
              </a:ext>
            </a:extLst>
          </p:cNvPr>
          <p:cNvPicPr>
            <a:picLocks noGrp="1"/>
          </p:cNvPicPr>
          <p:nvPr>
            <p:ph sz="quarter" idx="1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920240"/>
            <a:ext cx="4572000" cy="4572000"/>
          </a:xfrm>
        </p:spPr>
      </p:pic>
    </p:spTree>
    <p:extLst>
      <p:ext uri="{BB962C8B-B14F-4D97-AF65-F5344CB8AC3E}">
        <p14:creationId xmlns:p14="http://schemas.microsoft.com/office/powerpoint/2010/main" val="36918315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Content Placeholder 43">
            <a:extLst>
              <a:ext uri="{FF2B5EF4-FFF2-40B4-BE49-F238E27FC236}">
                <a16:creationId xmlns:a16="http://schemas.microsoft.com/office/drawing/2014/main" id="{1BC3F018-0F8C-4039-AAB0-B0FA4E50E742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763" y="1923093"/>
            <a:ext cx="4572000" cy="45659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76E6C0-4B46-4BA3-A2DD-4C64F36D7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Higher-Order Responses Not So Great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2BF1A5-B12E-431D-A93F-AC88B672E2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32D6D5-FACA-4DE9-9FDF-7ACD90138120}"/>
              </a:ext>
            </a:extLst>
          </p:cNvPr>
          <p:cNvSpPr txBox="1"/>
          <p:nvPr/>
        </p:nvSpPr>
        <p:spPr>
          <a:xfrm>
            <a:off x="12573000" y="3429000"/>
            <a:ext cx="36576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000" i="1" dirty="0">
                <a:solidFill>
                  <a:srgbClr val="FF0000"/>
                </a:solidFill>
              </a:rPr>
              <a:t>s</a:t>
            </a:r>
            <a:r>
              <a:rPr lang="en-US" sz="2000" baseline="-25000" dirty="0">
                <a:solidFill>
                  <a:srgbClr val="FF0000"/>
                </a:solidFill>
              </a:rPr>
              <a:t>11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A3C4D58-4667-4D4B-9925-ED0C5D14EDC6}"/>
              </a:ext>
            </a:extLst>
          </p:cNvPr>
          <p:cNvCxnSpPr/>
          <p:nvPr/>
        </p:nvCxnSpPr>
        <p:spPr>
          <a:xfrm flipH="1">
            <a:off x="12115800" y="3794760"/>
            <a:ext cx="457200" cy="365760"/>
          </a:xfrm>
          <a:prstGeom prst="straightConnector1">
            <a:avLst/>
          </a:prstGeom>
          <a:ln>
            <a:solidFill>
              <a:srgbClr val="FF0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F4772F93-0E89-4B2B-B41A-D35DB2FF6D54}"/>
              </a:ext>
            </a:extLst>
          </p:cNvPr>
          <p:cNvGrpSpPr/>
          <p:nvPr/>
        </p:nvGrpSpPr>
        <p:grpSpPr>
          <a:xfrm>
            <a:off x="1644739" y="2282428"/>
            <a:ext cx="2194560" cy="552213"/>
            <a:chOff x="1644739" y="2282428"/>
            <a:chExt cx="2194560" cy="55221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6085344-5B1D-4286-BE6E-D112D38A1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644739" y="2468879"/>
              <a:ext cx="365761" cy="36576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CD7B166-6FD5-4401-99FB-41E20F9EB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473538" y="2468879"/>
              <a:ext cx="365761" cy="365761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CE983BE-7571-4F02-8791-B38FE90BB578}"/>
                </a:ext>
              </a:extLst>
            </p:cNvPr>
            <p:cNvSpPr/>
            <p:nvPr/>
          </p:nvSpPr>
          <p:spPr>
            <a:xfrm>
              <a:off x="3428999" y="2607132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1136339-308D-466F-A6FD-EBCB3B0B3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0498" y="2468880"/>
              <a:ext cx="731520" cy="365761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6D9B9BD-A20F-49C5-936D-627464AA3B09}"/>
                </a:ext>
              </a:extLst>
            </p:cNvPr>
            <p:cNvSpPr/>
            <p:nvPr/>
          </p:nvSpPr>
          <p:spPr>
            <a:xfrm>
              <a:off x="1962577" y="260604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D49E723-374C-4CCA-8459-54E202CD8697}"/>
                </a:ext>
              </a:extLst>
            </p:cNvPr>
            <p:cNvSpPr txBox="1"/>
            <p:nvPr/>
          </p:nvSpPr>
          <p:spPr>
            <a:xfrm>
              <a:off x="2193379" y="2282428"/>
              <a:ext cx="365760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8CE0820-4FA0-4CBA-B982-2FF7A58D8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2019" y="2468880"/>
              <a:ext cx="731520" cy="36576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BF3AA74-765D-4920-B122-F9307A2433FA}"/>
                </a:ext>
              </a:extLst>
            </p:cNvPr>
            <p:cNvSpPr txBox="1"/>
            <p:nvPr/>
          </p:nvSpPr>
          <p:spPr>
            <a:xfrm>
              <a:off x="2924899" y="2282428"/>
              <a:ext cx="365760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F91D230-7CCA-4EE7-A3B3-C1ECBB153954}"/>
              </a:ext>
            </a:extLst>
          </p:cNvPr>
          <p:cNvGrpSpPr/>
          <p:nvPr/>
        </p:nvGrpSpPr>
        <p:grpSpPr>
          <a:xfrm>
            <a:off x="913219" y="3383280"/>
            <a:ext cx="3658781" cy="916940"/>
            <a:chOff x="913219" y="2649221"/>
            <a:chExt cx="3658781" cy="91694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F300326-3627-47F6-937A-00C38F6FF8C5}"/>
                </a:ext>
              </a:extLst>
            </p:cNvPr>
            <p:cNvSpPr txBox="1"/>
            <p:nvPr/>
          </p:nvSpPr>
          <p:spPr>
            <a:xfrm>
              <a:off x="3473539" y="2834640"/>
              <a:ext cx="365760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EB459C9-6E13-48FB-A406-DD0E152A5486}"/>
                </a:ext>
              </a:extLst>
            </p:cNvPr>
            <p:cNvSpPr/>
            <p:nvPr/>
          </p:nvSpPr>
          <p:spPr>
            <a:xfrm>
              <a:off x="1962577" y="333865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246A397-686C-4B1B-B771-908A4163F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13219" y="3200399"/>
              <a:ext cx="365761" cy="36576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36CCC24-7D2F-412B-9D60-8316D648C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642536" y="2837180"/>
              <a:ext cx="731521" cy="36576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0A33874-4C75-456D-8B8B-A6D8DC4AA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108958" y="2832101"/>
              <a:ext cx="731521" cy="365761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A95B55A-B38A-46ED-90ED-811DD63B7816}"/>
                </a:ext>
              </a:extLst>
            </p:cNvPr>
            <p:cNvSpPr/>
            <p:nvPr/>
          </p:nvSpPr>
          <p:spPr>
            <a:xfrm>
              <a:off x="3428999" y="3338472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B99DD01-506A-4E7D-A340-BEA0F93D1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206239" y="3200400"/>
              <a:ext cx="365761" cy="36576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0B114BF-9B15-4425-ADFF-C6B23E0D2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8979" y="3200400"/>
              <a:ext cx="731521" cy="36576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DABB052-923A-483F-B8BC-84484E39C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3539" y="3200400"/>
              <a:ext cx="731521" cy="365761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E56A7BA-939F-4A1C-877D-233B22DFF1F8}"/>
                </a:ext>
              </a:extLst>
            </p:cNvPr>
            <p:cNvSpPr txBox="1"/>
            <p:nvPr/>
          </p:nvSpPr>
          <p:spPr>
            <a:xfrm>
              <a:off x="2010499" y="2834640"/>
              <a:ext cx="365760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9DFBF91-2BA2-4134-BC42-3E43A6B82C6F}"/>
                </a:ext>
              </a:extLst>
            </p:cNvPr>
            <p:cNvSpPr txBox="1"/>
            <p:nvPr/>
          </p:nvSpPr>
          <p:spPr>
            <a:xfrm>
              <a:off x="1461859" y="3013948"/>
              <a:ext cx="365760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8BE087D-4E13-40D5-8C2B-0756A9E01B36}"/>
                </a:ext>
              </a:extLst>
            </p:cNvPr>
            <p:cNvSpPr txBox="1"/>
            <p:nvPr/>
          </p:nvSpPr>
          <p:spPr>
            <a:xfrm>
              <a:off x="3656419" y="3013948"/>
              <a:ext cx="365760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781A1B4-C407-42F5-A898-0749365F889C}"/>
              </a:ext>
            </a:extLst>
          </p:cNvPr>
          <p:cNvGrpSpPr/>
          <p:nvPr/>
        </p:nvGrpSpPr>
        <p:grpSpPr>
          <a:xfrm>
            <a:off x="914400" y="4846320"/>
            <a:ext cx="3657601" cy="914402"/>
            <a:chOff x="914400" y="4846320"/>
            <a:chExt cx="3657601" cy="914402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B14EDB2-21A5-4935-A2C6-31C1C96AA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199" y="5394961"/>
              <a:ext cx="731521" cy="36576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62C835B-E56B-4FFB-8784-F74C907AB0BE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14400" y="5394960"/>
              <a:ext cx="365760" cy="36576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DEA1D4E-EF70-40C1-9A39-53B04092FD9C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158" y="5394781"/>
              <a:ext cx="731520" cy="365760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30F133F-27E8-4BBC-9FE1-E2AD4CECD180}"/>
                </a:ext>
              </a:extLst>
            </p:cNvPr>
            <p:cNvSpPr/>
            <p:nvPr/>
          </p:nvSpPr>
          <p:spPr>
            <a:xfrm>
              <a:off x="1963757" y="553212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75B0770-60FB-4290-A677-828BD643CAA9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206241" y="5394784"/>
              <a:ext cx="365760" cy="365760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FE0864E-109F-4736-A669-BEDE8447E4F4}"/>
                </a:ext>
              </a:extLst>
            </p:cNvPr>
            <p:cNvSpPr/>
            <p:nvPr/>
          </p:nvSpPr>
          <p:spPr>
            <a:xfrm>
              <a:off x="3430179" y="553212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DBE0A28-6562-4D13-9A45-C644689D2D8E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4719" y="5394960"/>
              <a:ext cx="731520" cy="36576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78A48FE-A2DE-4A3B-A636-93F86A6C75C4}"/>
                </a:ext>
              </a:extLst>
            </p:cNvPr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645920" y="5029200"/>
              <a:ext cx="731520" cy="36576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4357C2D-CE8A-48B9-BA12-FBCFB835801D}"/>
                </a:ext>
              </a:extLst>
            </p:cNvPr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108959" y="5029200"/>
              <a:ext cx="731520" cy="36576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4A63E02-2990-40CD-9D92-B5E150157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679" y="5394961"/>
              <a:ext cx="731521" cy="365761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6D9B986-30E6-4ACC-8B36-3395EE6399A5}"/>
                </a:ext>
              </a:extLst>
            </p:cNvPr>
            <p:cNvSpPr txBox="1"/>
            <p:nvPr/>
          </p:nvSpPr>
          <p:spPr>
            <a:xfrm>
              <a:off x="2011679" y="5025628"/>
              <a:ext cx="365760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8EA8799-7946-4900-B79B-5E5E53CDDA90}"/>
                </a:ext>
              </a:extLst>
            </p:cNvPr>
            <p:cNvSpPr txBox="1"/>
            <p:nvPr/>
          </p:nvSpPr>
          <p:spPr>
            <a:xfrm>
              <a:off x="3474719" y="5025628"/>
              <a:ext cx="365760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CF4C649-0A61-4C46-9A5F-23CA4276672E}"/>
                </a:ext>
              </a:extLst>
            </p:cNvPr>
            <p:cNvSpPr txBox="1"/>
            <p:nvPr/>
          </p:nvSpPr>
          <p:spPr>
            <a:xfrm>
              <a:off x="1463039" y="5166361"/>
              <a:ext cx="365760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66A2024-8809-4579-A433-0E8B2B48F293}"/>
                </a:ext>
              </a:extLst>
            </p:cNvPr>
            <p:cNvSpPr txBox="1"/>
            <p:nvPr/>
          </p:nvSpPr>
          <p:spPr>
            <a:xfrm>
              <a:off x="3657599" y="5166361"/>
              <a:ext cx="365760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88D21C17-C4B0-4D49-942E-BFABCE8B1BE1}"/>
              </a:ext>
            </a:extLst>
          </p:cNvPr>
          <p:cNvSpPr txBox="1"/>
          <p:nvPr/>
        </p:nvSpPr>
        <p:spPr>
          <a:xfrm>
            <a:off x="1645919" y="5806441"/>
            <a:ext cx="2560320" cy="54864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(Element values are normalized</a:t>
            </a:r>
          </a:p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frequency and impedance.)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AFC56BD-7D00-429D-B288-5B3C482C6C16}"/>
              </a:ext>
            </a:extLst>
          </p:cNvPr>
          <p:cNvGrpSpPr/>
          <p:nvPr/>
        </p:nvGrpSpPr>
        <p:grpSpPr>
          <a:xfrm>
            <a:off x="913219" y="2651760"/>
            <a:ext cx="3658781" cy="916940"/>
            <a:chOff x="913219" y="2649221"/>
            <a:chExt cx="3658781" cy="916940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B25AC71-2881-4FFA-A9ED-EEA0309A182D}"/>
                </a:ext>
              </a:extLst>
            </p:cNvPr>
            <p:cNvSpPr txBox="1"/>
            <p:nvPr/>
          </p:nvSpPr>
          <p:spPr>
            <a:xfrm>
              <a:off x="3473539" y="2834640"/>
              <a:ext cx="365760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F4349A4-80EB-407D-9E29-666BCD5A6B10}"/>
                </a:ext>
              </a:extLst>
            </p:cNvPr>
            <p:cNvSpPr/>
            <p:nvPr/>
          </p:nvSpPr>
          <p:spPr>
            <a:xfrm>
              <a:off x="1962577" y="333865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501E0AA0-0434-416B-A88B-16FD75A09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13219" y="3200399"/>
              <a:ext cx="365761" cy="365761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A8F08E1-EC64-4C2B-BFCF-2AB4339A0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642536" y="2837180"/>
              <a:ext cx="731521" cy="365761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6AA9499-A743-4554-96F4-1CE50A488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108958" y="2832101"/>
              <a:ext cx="731521" cy="365761"/>
            </a:xfrm>
            <a:prstGeom prst="rect">
              <a:avLst/>
            </a:prstGeom>
          </p:spPr>
        </p:pic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A46ACC1-A053-46A9-BEB1-B9FDDE9D451F}"/>
                </a:ext>
              </a:extLst>
            </p:cNvPr>
            <p:cNvSpPr/>
            <p:nvPr/>
          </p:nvSpPr>
          <p:spPr>
            <a:xfrm>
              <a:off x="3428999" y="3338472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C966512-E56E-44D5-8A19-FF6898C3E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206239" y="3200400"/>
              <a:ext cx="365761" cy="365761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25764C45-E597-4F5C-90FC-3F23340FA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8979" y="3200400"/>
              <a:ext cx="731521" cy="365761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44602EF-B456-461A-A999-C3399A55E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3539" y="3200400"/>
              <a:ext cx="731521" cy="36576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9D4FB7B-C65A-425F-8C79-9DBDBC6774D9}"/>
                </a:ext>
              </a:extLst>
            </p:cNvPr>
            <p:cNvSpPr txBox="1"/>
            <p:nvPr/>
          </p:nvSpPr>
          <p:spPr>
            <a:xfrm>
              <a:off x="2010499" y="2834640"/>
              <a:ext cx="365760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84604AD-6D5F-4876-846F-3622995BC233}"/>
                </a:ext>
              </a:extLst>
            </p:cNvPr>
            <p:cNvSpPr txBox="1"/>
            <p:nvPr/>
          </p:nvSpPr>
          <p:spPr>
            <a:xfrm>
              <a:off x="1461859" y="3013948"/>
              <a:ext cx="365760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87F10E0-E7C4-461C-9C1E-1DFD22473658}"/>
                </a:ext>
              </a:extLst>
            </p:cNvPr>
            <p:cNvSpPr txBox="1"/>
            <p:nvPr/>
          </p:nvSpPr>
          <p:spPr>
            <a:xfrm>
              <a:off x="3656419" y="3013948"/>
              <a:ext cx="365760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62" name="Content Placeholder 4">
            <a:extLst>
              <a:ext uri="{FF2B5EF4-FFF2-40B4-BE49-F238E27FC236}">
                <a16:creationId xmlns:a16="http://schemas.microsoft.com/office/drawing/2014/main" id="{6D282BFA-22B0-4354-9C81-95CC66132D21}"/>
              </a:ext>
            </a:extLst>
          </p:cNvPr>
          <p:cNvPicPr>
            <a:picLocks noGrp="1"/>
          </p:cNvPicPr>
          <p:nvPr>
            <p:ph sz="quarter" idx="1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920240"/>
            <a:ext cx="4572000" cy="4572000"/>
          </a:xfr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27FE850B-DDE1-4582-A625-7AF2223A3BD1}"/>
              </a:ext>
            </a:extLst>
          </p:cNvPr>
          <p:cNvGrpSpPr/>
          <p:nvPr/>
        </p:nvGrpSpPr>
        <p:grpSpPr>
          <a:xfrm>
            <a:off x="914400" y="4114800"/>
            <a:ext cx="3658781" cy="916940"/>
            <a:chOff x="913219" y="2649221"/>
            <a:chExt cx="3658781" cy="916940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32DB483-A350-484A-94AF-3283ED0B29FA}"/>
                </a:ext>
              </a:extLst>
            </p:cNvPr>
            <p:cNvSpPr txBox="1"/>
            <p:nvPr/>
          </p:nvSpPr>
          <p:spPr>
            <a:xfrm>
              <a:off x="3473539" y="2834640"/>
              <a:ext cx="365760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8D119C2-D4B4-4065-A432-DBA2540E2B81}"/>
                </a:ext>
              </a:extLst>
            </p:cNvPr>
            <p:cNvSpPr/>
            <p:nvPr/>
          </p:nvSpPr>
          <p:spPr>
            <a:xfrm>
              <a:off x="1962577" y="333865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E9D7078D-8316-4462-B428-F0994D91E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13219" y="3200399"/>
              <a:ext cx="365761" cy="365761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B9EE41FB-0EF3-486B-850C-A89F6FDB5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642536" y="2837180"/>
              <a:ext cx="731521" cy="365761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59824F22-F078-4D48-8268-5691D3AC4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108958" y="2832101"/>
              <a:ext cx="731521" cy="365761"/>
            </a:xfrm>
            <a:prstGeom prst="rect">
              <a:avLst/>
            </a:prstGeom>
          </p:spPr>
        </p:pic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84A3A5C-3E74-48E5-B904-203A92BC3B22}"/>
                </a:ext>
              </a:extLst>
            </p:cNvPr>
            <p:cNvSpPr/>
            <p:nvPr/>
          </p:nvSpPr>
          <p:spPr>
            <a:xfrm>
              <a:off x="3428999" y="3338472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E324766E-EF25-43F7-B47A-F7CD261C7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206239" y="3200400"/>
              <a:ext cx="365761" cy="365761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282F7930-59BB-4F25-97E2-39D149DA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8979" y="3200400"/>
              <a:ext cx="731521" cy="365761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0024CEB1-36DE-4CC8-9F20-6AF21E2D3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3539" y="3200400"/>
              <a:ext cx="731521" cy="365761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798117F-2B5A-44DB-88B0-7123814BE0C1}"/>
                </a:ext>
              </a:extLst>
            </p:cNvPr>
            <p:cNvSpPr txBox="1"/>
            <p:nvPr/>
          </p:nvSpPr>
          <p:spPr>
            <a:xfrm>
              <a:off x="2010499" y="2834640"/>
              <a:ext cx="365760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A3D51219-DF8E-409D-A016-B8F0EB47AA70}"/>
                </a:ext>
              </a:extLst>
            </p:cNvPr>
            <p:cNvSpPr txBox="1"/>
            <p:nvPr/>
          </p:nvSpPr>
          <p:spPr>
            <a:xfrm>
              <a:off x="1461859" y="3013948"/>
              <a:ext cx="365760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3016C3B-27FE-4F4B-BC10-9F98CA682FBA}"/>
                </a:ext>
              </a:extLst>
            </p:cNvPr>
            <p:cNvSpPr txBox="1"/>
            <p:nvPr/>
          </p:nvSpPr>
          <p:spPr>
            <a:xfrm>
              <a:off x="3656419" y="3013948"/>
              <a:ext cx="365760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74263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DB1BB-C3C6-4273-938B-8793C07E6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Subnetwork Expansion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FBEA2-A322-4E16-9DA8-591E479D1C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343C24E-6F55-49DD-96AF-DE47E2A9E3E8}"/>
              </a:ext>
            </a:extLst>
          </p:cNvPr>
          <p:cNvSpPr>
            <a:spLocks/>
          </p:cNvSpPr>
          <p:nvPr/>
        </p:nvSpPr>
        <p:spPr>
          <a:xfrm>
            <a:off x="1965960" y="260604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C91D88-33D6-44FF-8D67-7EE16B186152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5840" y="2468880"/>
            <a:ext cx="365760" cy="365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BC77EE-E045-4C87-B82E-3C6A567622C3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5920" y="2103120"/>
            <a:ext cx="731520" cy="365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497B0D-B16D-42EA-84F8-AAA3B3E9F0C3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4400" y="3200400"/>
            <a:ext cx="365760" cy="36576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678E567-4FDD-43D0-8504-C79AEE3B42F4}"/>
              </a:ext>
            </a:extLst>
          </p:cNvPr>
          <p:cNvSpPr>
            <a:spLocks/>
          </p:cNvSpPr>
          <p:nvPr/>
        </p:nvSpPr>
        <p:spPr>
          <a:xfrm>
            <a:off x="3429000" y="187452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56A187-5D02-4F80-A0CE-4D8A77C60BFA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08960" y="2103120"/>
            <a:ext cx="731520" cy="36576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1A703B1-C5BC-49C7-81D0-53D80C37F6B0}"/>
              </a:ext>
            </a:extLst>
          </p:cNvPr>
          <p:cNvSpPr>
            <a:spLocks/>
          </p:cNvSpPr>
          <p:nvPr/>
        </p:nvSpPr>
        <p:spPr>
          <a:xfrm>
            <a:off x="3429000" y="260604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3BCC50-8B52-45B3-B5BD-0D8465215BD4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06240" y="2468880"/>
            <a:ext cx="365760" cy="3657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7927EB-BB17-40F0-A4E1-18B6C6AB414B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1737360"/>
            <a:ext cx="731520" cy="36576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C258DA11-676A-4039-8133-D9FFD4FE9232}"/>
              </a:ext>
            </a:extLst>
          </p:cNvPr>
          <p:cNvSpPr>
            <a:spLocks/>
          </p:cNvSpPr>
          <p:nvPr/>
        </p:nvSpPr>
        <p:spPr>
          <a:xfrm>
            <a:off x="1962577" y="187452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3436A4-B36F-4A6D-BED6-032F95491BB7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3200400"/>
            <a:ext cx="731520" cy="36576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FF88E548-7C38-4365-AA21-95E455467082}"/>
              </a:ext>
            </a:extLst>
          </p:cNvPr>
          <p:cNvSpPr>
            <a:spLocks/>
          </p:cNvSpPr>
          <p:nvPr/>
        </p:nvSpPr>
        <p:spPr>
          <a:xfrm>
            <a:off x="1965960" y="333756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FCBBA1-6C57-42C3-A80C-63DAFF6FDBDC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06240" y="3200400"/>
            <a:ext cx="365760" cy="36576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C90529B-4E8E-4A33-8C04-506FD425EFE8}"/>
              </a:ext>
            </a:extLst>
          </p:cNvPr>
          <p:cNvSpPr>
            <a:spLocks/>
          </p:cNvSpPr>
          <p:nvPr/>
        </p:nvSpPr>
        <p:spPr>
          <a:xfrm>
            <a:off x="3432382" y="333756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398EC0-89EC-4B8A-939A-5326DA6B1FCC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468880"/>
            <a:ext cx="1463040" cy="3657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13FEBC-6279-44D5-A71B-7E732EA52FA0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0160" y="2468880"/>
            <a:ext cx="1463040" cy="3657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C329D65-24FD-470F-8D06-09EA251843E0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60320" y="2286000"/>
            <a:ext cx="365760" cy="36576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78F964F2-0A25-4F60-AF2D-42DBE37D36DF}"/>
              </a:ext>
            </a:extLst>
          </p:cNvPr>
          <p:cNvSpPr>
            <a:spLocks/>
          </p:cNvSpPr>
          <p:nvPr/>
        </p:nvSpPr>
        <p:spPr>
          <a:xfrm>
            <a:off x="2697480" y="260604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4FFFE68-6F9A-4AFA-8E76-CEB33FA4BDF6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0" y="3200400"/>
            <a:ext cx="731520" cy="365760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FFCFD81C-7F62-45E2-BD84-C752584FC5D7}"/>
              </a:ext>
            </a:extLst>
          </p:cNvPr>
          <p:cNvSpPr>
            <a:spLocks/>
          </p:cNvSpPr>
          <p:nvPr/>
        </p:nvSpPr>
        <p:spPr>
          <a:xfrm>
            <a:off x="2699683" y="333756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1E69761-CB8F-43C2-A4B9-6C07EFE71EB0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11680" y="2468880"/>
            <a:ext cx="731520" cy="10972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71AE9C5-6332-4CB8-B363-8E29A5DD4569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11680" y="1737360"/>
            <a:ext cx="1463040" cy="36576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490163D-A11B-41CD-B16D-ECDCDA44F348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737360"/>
            <a:ext cx="731520" cy="3657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0D8CD9F-5206-4938-9C5B-3CF6E32C67D5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3200" y="2468880"/>
            <a:ext cx="731520" cy="10972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BDFCA52-8E56-4924-9497-12D4C38BE9A4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45920" y="1737360"/>
            <a:ext cx="365760" cy="3657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683CE8C-D5B7-4B20-93ED-1688F8846D46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4720" y="1737360"/>
            <a:ext cx="365760" cy="3657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95B45E9-DD56-4F90-9B1B-1522217FB60D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3200400"/>
            <a:ext cx="731520" cy="36576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4CFD460-0CBF-4D9F-852F-CF52857C7EC1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200400"/>
            <a:ext cx="731520" cy="3657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8F50542-738D-47E8-8CBA-196569A94F98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5920" y="2834640"/>
            <a:ext cx="731520" cy="3657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5E4FB6-68B5-4688-BF5E-F92F701FB66C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08960" y="2834640"/>
            <a:ext cx="73152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16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9444E-6 -2.53086E-6 L 0.07552 -0.0443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-221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0139E-6 -2.53086E-6 L -0.07498 -0.04436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4" y="-221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1" grpId="0" animBg="1"/>
      <p:bldP spid="2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E67D0-1889-4EBA-B09B-11D1764D7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Subnetwork Expansion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9DE8FE-CE01-4836-BD95-BB2C8AF7ED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532ECE-95C2-404F-A18A-6DE8BCA27571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64130" y="2289572"/>
            <a:ext cx="365761" cy="36576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181B6BD-5EC8-432E-AAF5-8E55A5F37240}"/>
              </a:ext>
            </a:extLst>
          </p:cNvPr>
          <p:cNvSpPr>
            <a:spLocks/>
          </p:cNvSpPr>
          <p:nvPr/>
        </p:nvSpPr>
        <p:spPr>
          <a:xfrm>
            <a:off x="2701290" y="2609612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C646717-6F7E-4D16-8F4F-310CB60D34A9}"/>
              </a:ext>
            </a:extLst>
          </p:cNvPr>
          <p:cNvSpPr>
            <a:spLocks/>
          </p:cNvSpPr>
          <p:nvPr/>
        </p:nvSpPr>
        <p:spPr>
          <a:xfrm>
            <a:off x="2701290" y="3341132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EE14512-E86D-4499-A0E0-59552F50B990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1250" y="2838212"/>
            <a:ext cx="731521" cy="3657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22784B-06D8-4E0B-8466-C9D13C416DF3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3200400"/>
            <a:ext cx="731520" cy="3657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1B931B9-4A58-4BE3-AB65-45F7EFB586AE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5920" y="2834640"/>
            <a:ext cx="731520" cy="3657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211E2E1-BDB5-4143-A81A-8A4DCA3BA582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200400"/>
            <a:ext cx="731520" cy="3657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BBD400-8203-4CEE-80B5-D5FF7CCC73FF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08960" y="2834640"/>
            <a:ext cx="731520" cy="3657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4F91FFF-D2BD-4D92-8A99-93AABB94A90A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0" y="1737360"/>
            <a:ext cx="365760" cy="3657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9D61C4-7F69-40B0-8AF2-A3A3E1123607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130" y="2472452"/>
            <a:ext cx="365761" cy="3657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4C296DA-871E-439D-A1DD-187252A7001B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130" y="3203972"/>
            <a:ext cx="365761" cy="365761"/>
          </a:xfrm>
          <a:prstGeom prst="rect">
            <a:avLst/>
          </a:prstGeom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E4C08F1E-7F66-49A5-9D6E-D58C76C87A83}"/>
              </a:ext>
            </a:extLst>
          </p:cNvPr>
          <p:cNvGrpSpPr/>
          <p:nvPr/>
        </p:nvGrpSpPr>
        <p:grpSpPr>
          <a:xfrm>
            <a:off x="2743200" y="1737360"/>
            <a:ext cx="1097279" cy="1280160"/>
            <a:chOff x="2926080" y="2103120"/>
            <a:chExt cx="1097279" cy="12801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CD0A093-7D98-4BAF-9532-7C2E48546DFD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56962" y="2102483"/>
              <a:ext cx="365760" cy="367035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6AC914E-10D6-4951-AFA0-152A7D30E858}"/>
                </a:ext>
              </a:extLst>
            </p:cNvPr>
            <p:cNvSpPr>
              <a:spLocks/>
            </p:cNvSpPr>
            <p:nvPr/>
          </p:nvSpPr>
          <p:spPr>
            <a:xfrm>
              <a:off x="3615452" y="2241373"/>
              <a:ext cx="91759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0A2B0A8-1B44-4BB8-B58D-9D5DB1828308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90565" y="2465704"/>
              <a:ext cx="731520" cy="367035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805821C-6E69-4071-823A-1B8C77CB29BC}"/>
                </a:ext>
              </a:extLst>
            </p:cNvPr>
            <p:cNvSpPr>
              <a:spLocks/>
            </p:cNvSpPr>
            <p:nvPr/>
          </p:nvSpPr>
          <p:spPr>
            <a:xfrm>
              <a:off x="3610446" y="2968228"/>
              <a:ext cx="91759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EA0DE5D-6A5F-4E93-A752-0437F4AA4D7B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6080" y="2103120"/>
              <a:ext cx="731520" cy="36576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40666CF-8DC2-4C39-93F8-D0A78F8DC903}"/>
                </a:ext>
              </a:extLst>
            </p:cNvPr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926080" y="2834640"/>
              <a:ext cx="734069" cy="36576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AE19FE9-F50A-4AFD-8DC1-0B0757F9BFE1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477268" y="3016882"/>
              <a:ext cx="365760" cy="367035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DF18021-8433-49DC-BAB3-E3C55806EA12}"/>
              </a:ext>
            </a:extLst>
          </p:cNvPr>
          <p:cNvGrpSpPr/>
          <p:nvPr/>
        </p:nvGrpSpPr>
        <p:grpSpPr>
          <a:xfrm>
            <a:off x="1645920" y="1737360"/>
            <a:ext cx="1101090" cy="1280163"/>
            <a:chOff x="1645920" y="2106690"/>
            <a:chExt cx="1101090" cy="12801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1C571F2-4CDE-4025-A381-57ABA3D0799E}"/>
                </a:ext>
              </a:extLst>
            </p:cNvPr>
            <p:cNvSpPr>
              <a:spLocks/>
            </p:cNvSpPr>
            <p:nvPr/>
          </p:nvSpPr>
          <p:spPr>
            <a:xfrm>
              <a:off x="1967566" y="297180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550B0EC-D077-47CE-8EAD-52010545E284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647525" y="2468880"/>
              <a:ext cx="731521" cy="36576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2CFCE92-14FB-45A8-ACF6-F2C822414448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645920" y="2106690"/>
              <a:ext cx="365761" cy="36576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C2D0FFD-A105-46FA-A04C-346A04272FC5}"/>
                </a:ext>
              </a:extLst>
            </p:cNvPr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5488" y="2106692"/>
              <a:ext cx="731521" cy="365761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367261F-DE14-473F-BA0B-DD15C6C0C736}"/>
                </a:ext>
              </a:extLst>
            </p:cNvPr>
            <p:cNvSpPr>
              <a:spLocks/>
            </p:cNvSpPr>
            <p:nvPr/>
          </p:nvSpPr>
          <p:spPr>
            <a:xfrm>
              <a:off x="1967566" y="2243852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0C867C4-4950-4E19-9E72-A3FC1F5E8D25}"/>
                </a:ext>
              </a:extLst>
            </p:cNvPr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015489" y="2838212"/>
              <a:ext cx="731521" cy="36576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290F5D6-DCFB-4628-A39E-1D0CF34A3997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832610" y="3021092"/>
              <a:ext cx="365761" cy="365761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30F10D1-F0EA-4FB0-A398-BB3EE99306AC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4130" y="2655332"/>
            <a:ext cx="365761" cy="36576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645573B-C524-4F25-81A4-97B515439FD1}"/>
              </a:ext>
            </a:extLst>
          </p:cNvPr>
          <p:cNvSpPr txBox="1">
            <a:spLocks/>
          </p:cNvSpPr>
          <p:nvPr/>
        </p:nvSpPr>
        <p:spPr>
          <a:xfrm>
            <a:off x="1741170" y="3935492"/>
            <a:ext cx="910590" cy="36576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1200" dirty="0">
                <a:latin typeface="Gill Sans MT" panose="020B0502020104020203" pitchFamily="34" charset="0"/>
              </a:rPr>
              <a:t>termination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C436-CBD9-4CA1-A116-4BC67B9E72CC}"/>
              </a:ext>
            </a:extLst>
          </p:cNvPr>
          <p:cNvSpPr txBox="1">
            <a:spLocks/>
          </p:cNvSpPr>
          <p:nvPr/>
        </p:nvSpPr>
        <p:spPr>
          <a:xfrm>
            <a:off x="2838450" y="3935492"/>
            <a:ext cx="910590" cy="36576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1200" dirty="0">
                <a:latin typeface="Gill Sans MT" panose="020B0502020104020203" pitchFamily="34" charset="0"/>
              </a:rPr>
              <a:t>termination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DDAB6CB-5D8E-4761-BC04-69D02321A2DC}"/>
              </a:ext>
            </a:extLst>
          </p:cNvPr>
          <p:cNvCxnSpPr>
            <a:cxnSpLocks/>
          </p:cNvCxnSpPr>
          <p:nvPr/>
        </p:nvCxnSpPr>
        <p:spPr>
          <a:xfrm flipV="1">
            <a:off x="1832610" y="3752612"/>
            <a:ext cx="0" cy="1828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F0FEB5E-0EAD-4AF0-8B33-F5620659A564}"/>
              </a:ext>
            </a:extLst>
          </p:cNvPr>
          <p:cNvCxnSpPr>
            <a:cxnSpLocks/>
          </p:cNvCxnSpPr>
          <p:nvPr/>
        </p:nvCxnSpPr>
        <p:spPr>
          <a:xfrm flipV="1">
            <a:off x="2564130" y="3752612"/>
            <a:ext cx="0" cy="1828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1611D16-2AB3-41A2-B6BA-A552CFB0E99C}"/>
              </a:ext>
            </a:extLst>
          </p:cNvPr>
          <p:cNvCxnSpPr>
            <a:cxnSpLocks/>
          </p:cNvCxnSpPr>
          <p:nvPr/>
        </p:nvCxnSpPr>
        <p:spPr>
          <a:xfrm flipV="1">
            <a:off x="2929890" y="3752612"/>
            <a:ext cx="0" cy="1828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A0E1649-A411-4B42-92D7-267C128DE680}"/>
              </a:ext>
            </a:extLst>
          </p:cNvPr>
          <p:cNvCxnSpPr>
            <a:cxnSpLocks/>
          </p:cNvCxnSpPr>
          <p:nvPr/>
        </p:nvCxnSpPr>
        <p:spPr>
          <a:xfrm flipV="1">
            <a:off x="3661410" y="3752612"/>
            <a:ext cx="0" cy="1828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D7913415-7826-4FF4-BDAE-839DDCD744C9}"/>
              </a:ext>
            </a:extLst>
          </p:cNvPr>
          <p:cNvPicPr>
            <a:picLocks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2282428"/>
            <a:ext cx="1463040" cy="5486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939CAD5-64DF-4A60-91C1-FD1414561FBA}"/>
              </a:ext>
            </a:extLst>
          </p:cNvPr>
          <p:cNvPicPr>
            <a:picLocks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5040" y="2831068"/>
            <a:ext cx="1463040" cy="54864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12E74BD-3E35-4381-A352-778FA77D0A16}"/>
              </a:ext>
            </a:extLst>
          </p:cNvPr>
          <p:cNvPicPr>
            <a:picLocks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7132320" y="2831068"/>
            <a:ext cx="1463040" cy="54864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745BB2D-131E-4BE7-A91B-BB2212863043}"/>
              </a:ext>
            </a:extLst>
          </p:cNvPr>
          <p:cNvPicPr>
            <a:picLocks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83680" y="3379708"/>
            <a:ext cx="1463040" cy="54864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27DDEE2-8DA0-40F0-B242-1E13AF05CF0B}"/>
              </a:ext>
            </a:extLst>
          </p:cNvPr>
          <p:cNvPicPr>
            <a:picLocks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83681" y="4111227"/>
            <a:ext cx="1463040" cy="54864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0AFDECA-B57C-42DC-A2F4-90646E1C04C7}"/>
              </a:ext>
            </a:extLst>
          </p:cNvPr>
          <p:cNvPicPr>
            <a:picLocks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6035040" y="4659868"/>
            <a:ext cx="1463040" cy="54864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A938132-13B3-4225-8441-8C168CE5C092}"/>
              </a:ext>
            </a:extLst>
          </p:cNvPr>
          <p:cNvPicPr>
            <a:picLocks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2320" y="4659868"/>
            <a:ext cx="1463040" cy="54864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6B6432D-73E8-455F-9D98-4455CBBB1B42}"/>
              </a:ext>
            </a:extLst>
          </p:cNvPr>
          <p:cNvPicPr>
            <a:picLocks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5208508"/>
            <a:ext cx="1463040" cy="54864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E35D761-AAFE-4F2D-B70F-6D41EF7399A0}"/>
              </a:ext>
            </a:extLst>
          </p:cNvPr>
          <p:cNvSpPr txBox="1">
            <a:spLocks/>
          </p:cNvSpPr>
          <p:nvPr/>
        </p:nvSpPr>
        <p:spPr>
          <a:xfrm>
            <a:off x="7223760" y="2011680"/>
            <a:ext cx="36576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i="1" dirty="0">
                <a:latin typeface="Gill Sans MT" panose="020B0502020104020203" pitchFamily="34" charset="0"/>
              </a:rPr>
              <a:t>H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DDD614A-D594-44BC-874D-DB22BAFCE855}"/>
              </a:ext>
            </a:extLst>
          </p:cNvPr>
          <p:cNvSpPr txBox="1">
            <a:spLocks/>
          </p:cNvSpPr>
          <p:nvPr/>
        </p:nvSpPr>
        <p:spPr>
          <a:xfrm>
            <a:off x="7040880" y="3840480"/>
            <a:ext cx="36576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i="1" dirty="0">
                <a:latin typeface="Gill Sans MT" panose="020B0502020104020203" pitchFamily="34" charset="0"/>
              </a:rPr>
              <a:t>H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F6BB761-0415-4E1F-B2AD-5629D6E42E20}"/>
              </a:ext>
            </a:extLst>
          </p:cNvPr>
          <p:cNvSpPr txBox="1">
            <a:spLocks/>
          </p:cNvSpPr>
          <p:nvPr/>
        </p:nvSpPr>
        <p:spPr>
          <a:xfrm>
            <a:off x="7040880" y="4568428"/>
            <a:ext cx="36576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i="1" dirty="0">
                <a:latin typeface="Gill Sans MT" panose="020B0502020104020203" pitchFamily="34" charset="0"/>
              </a:rPr>
              <a:t>H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80E51A7-938C-4365-87A2-B08644EF9EC8}"/>
              </a:ext>
            </a:extLst>
          </p:cNvPr>
          <p:cNvSpPr txBox="1">
            <a:spLocks/>
          </p:cNvSpPr>
          <p:nvPr/>
        </p:nvSpPr>
        <p:spPr>
          <a:xfrm>
            <a:off x="7223760" y="4937760"/>
            <a:ext cx="36576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i="1" dirty="0">
                <a:latin typeface="Gill Sans MT" panose="020B0502020104020203" pitchFamily="34" charset="0"/>
              </a:rPr>
              <a:t>H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A29426D-9398-4F7E-9069-D350D3695B7C}"/>
              </a:ext>
            </a:extLst>
          </p:cNvPr>
          <p:cNvSpPr txBox="1">
            <a:spLocks/>
          </p:cNvSpPr>
          <p:nvPr/>
        </p:nvSpPr>
        <p:spPr>
          <a:xfrm>
            <a:off x="6949440" y="2918936"/>
            <a:ext cx="36576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i="1" dirty="0">
                <a:latin typeface="Gill Sans MT" panose="020B0502020104020203" pitchFamily="34" charset="0"/>
              </a:rPr>
              <a:t>P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DC82582-4B27-4CEC-AF64-AD1CB0056742}"/>
              </a:ext>
            </a:extLst>
          </p:cNvPr>
          <p:cNvSpPr txBox="1">
            <a:spLocks/>
          </p:cNvSpPr>
          <p:nvPr/>
        </p:nvSpPr>
        <p:spPr>
          <a:xfrm>
            <a:off x="7315200" y="2922508"/>
            <a:ext cx="36576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i="1" dirty="0">
                <a:latin typeface="Gill Sans MT" panose="020B0502020104020203" pitchFamily="34" charset="0"/>
              </a:rPr>
              <a:t>P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B885CBE-3099-4198-9704-C5E8569F5B2C}"/>
              </a:ext>
            </a:extLst>
          </p:cNvPr>
          <p:cNvSpPr txBox="1">
            <a:spLocks/>
          </p:cNvSpPr>
          <p:nvPr/>
        </p:nvSpPr>
        <p:spPr>
          <a:xfrm>
            <a:off x="6217920" y="4751308"/>
            <a:ext cx="36576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i="1" dirty="0">
                <a:latin typeface="Gill Sans MT" panose="020B0502020104020203" pitchFamily="34" charset="0"/>
              </a:rPr>
              <a:t>P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AF2091F-3DA1-4508-B239-74D1DBFC1D51}"/>
              </a:ext>
            </a:extLst>
          </p:cNvPr>
          <p:cNvSpPr txBox="1">
            <a:spLocks/>
          </p:cNvSpPr>
          <p:nvPr/>
        </p:nvSpPr>
        <p:spPr>
          <a:xfrm>
            <a:off x="8046720" y="4747736"/>
            <a:ext cx="36576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i="1" dirty="0">
                <a:latin typeface="Gill Sans MT" panose="020B0502020104020203" pitchFamily="34" charset="0"/>
              </a:rPr>
              <a:t>P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88DA50B-5452-489F-8C69-6FE8E00AA2AC}"/>
              </a:ext>
            </a:extLst>
          </p:cNvPr>
          <p:cNvSpPr txBox="1">
            <a:spLocks/>
          </p:cNvSpPr>
          <p:nvPr/>
        </p:nvSpPr>
        <p:spPr>
          <a:xfrm>
            <a:off x="6400800" y="2187416"/>
            <a:ext cx="36576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9576D2B-8A9A-4D1E-BB93-4ED5EB887422}"/>
              </a:ext>
            </a:extLst>
          </p:cNvPr>
          <p:cNvSpPr txBox="1">
            <a:spLocks/>
          </p:cNvSpPr>
          <p:nvPr/>
        </p:nvSpPr>
        <p:spPr>
          <a:xfrm>
            <a:off x="7863840" y="2187416"/>
            <a:ext cx="36576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7770241-52E9-4199-8005-A434E1B004B6}"/>
              </a:ext>
            </a:extLst>
          </p:cNvPr>
          <p:cNvSpPr txBox="1">
            <a:spLocks/>
          </p:cNvSpPr>
          <p:nvPr/>
        </p:nvSpPr>
        <p:spPr>
          <a:xfrm>
            <a:off x="6400800" y="3467576"/>
            <a:ext cx="36576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A2DF451-B634-4A2B-9FB3-27BCB3367F66}"/>
              </a:ext>
            </a:extLst>
          </p:cNvPr>
          <p:cNvSpPr txBox="1">
            <a:spLocks/>
          </p:cNvSpPr>
          <p:nvPr/>
        </p:nvSpPr>
        <p:spPr>
          <a:xfrm>
            <a:off x="7863840" y="3471148"/>
            <a:ext cx="36576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8F32430-A182-43F4-945C-F1AD1E112ED9}"/>
              </a:ext>
            </a:extLst>
          </p:cNvPr>
          <p:cNvSpPr txBox="1">
            <a:spLocks/>
          </p:cNvSpPr>
          <p:nvPr/>
        </p:nvSpPr>
        <p:spPr>
          <a:xfrm>
            <a:off x="6400800" y="4016216"/>
            <a:ext cx="36576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7DF1119-77C4-4EDF-869C-D52AEF4324C9}"/>
              </a:ext>
            </a:extLst>
          </p:cNvPr>
          <p:cNvSpPr txBox="1">
            <a:spLocks/>
          </p:cNvSpPr>
          <p:nvPr/>
        </p:nvSpPr>
        <p:spPr>
          <a:xfrm>
            <a:off x="7863840" y="4016216"/>
            <a:ext cx="36576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C042F4C-D499-4F15-B946-5A426A6897A1}"/>
              </a:ext>
            </a:extLst>
          </p:cNvPr>
          <p:cNvSpPr txBox="1">
            <a:spLocks/>
          </p:cNvSpPr>
          <p:nvPr/>
        </p:nvSpPr>
        <p:spPr>
          <a:xfrm>
            <a:off x="6492240" y="5482828"/>
            <a:ext cx="36576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271C65A-E814-490A-86D2-071E2D4D8B83}"/>
              </a:ext>
            </a:extLst>
          </p:cNvPr>
          <p:cNvSpPr txBox="1">
            <a:spLocks/>
          </p:cNvSpPr>
          <p:nvPr/>
        </p:nvSpPr>
        <p:spPr>
          <a:xfrm>
            <a:off x="7863840" y="5482828"/>
            <a:ext cx="36576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01BCDBF-5764-4261-9732-3FC980AD25B1}"/>
              </a:ext>
            </a:extLst>
          </p:cNvPr>
          <p:cNvSpPr txBox="1">
            <a:spLocks/>
          </p:cNvSpPr>
          <p:nvPr/>
        </p:nvSpPr>
        <p:spPr>
          <a:xfrm>
            <a:off x="1371600" y="1466612"/>
            <a:ext cx="73152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 1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022F83A-D0FF-470D-9848-4C06BA0B19F1}"/>
              </a:ext>
            </a:extLst>
          </p:cNvPr>
          <p:cNvSpPr txBox="1">
            <a:spLocks/>
          </p:cNvSpPr>
          <p:nvPr/>
        </p:nvSpPr>
        <p:spPr>
          <a:xfrm>
            <a:off x="3383280" y="1463040"/>
            <a:ext cx="73152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 2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D4D0C88-5206-42D1-8FCB-4B477AF6C1E5}"/>
              </a:ext>
            </a:extLst>
          </p:cNvPr>
          <p:cNvSpPr txBox="1">
            <a:spLocks/>
          </p:cNvSpPr>
          <p:nvPr/>
        </p:nvSpPr>
        <p:spPr>
          <a:xfrm>
            <a:off x="1874520" y="3429000"/>
            <a:ext cx="73152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"Port 3"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136EE7D-8CC7-4EC0-A646-5B0347F37752}"/>
              </a:ext>
            </a:extLst>
          </p:cNvPr>
          <p:cNvSpPr txBox="1">
            <a:spLocks/>
          </p:cNvSpPr>
          <p:nvPr/>
        </p:nvSpPr>
        <p:spPr>
          <a:xfrm>
            <a:off x="2880360" y="3429000"/>
            <a:ext cx="73152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"Port 4"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EFE21B5-FC48-4DF0-9EA1-EC74135EDACF}"/>
              </a:ext>
            </a:extLst>
          </p:cNvPr>
          <p:cNvSpPr>
            <a:spLocks/>
          </p:cNvSpPr>
          <p:nvPr/>
        </p:nvSpPr>
        <p:spPr>
          <a:xfrm>
            <a:off x="6583680" y="2373868"/>
            <a:ext cx="365760" cy="365760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9308F06D-CD5C-47E3-B9E5-5F1E826E95D4}"/>
              </a:ext>
            </a:extLst>
          </p:cNvPr>
          <p:cNvSpPr>
            <a:spLocks/>
          </p:cNvSpPr>
          <p:nvPr/>
        </p:nvSpPr>
        <p:spPr>
          <a:xfrm>
            <a:off x="6583680" y="4202668"/>
            <a:ext cx="365760" cy="365760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F39CA6D-868F-410C-8ABE-0EC11C8FCC50}"/>
              </a:ext>
            </a:extLst>
          </p:cNvPr>
          <p:cNvCxnSpPr>
            <a:cxnSpLocks/>
            <a:endCxn id="64" idx="2"/>
          </p:cNvCxnSpPr>
          <p:nvPr/>
        </p:nvCxnSpPr>
        <p:spPr>
          <a:xfrm>
            <a:off x="6400800" y="2556748"/>
            <a:ext cx="182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F57895C-9047-43BA-94A4-1EF2EBBCEDDE}"/>
              </a:ext>
            </a:extLst>
          </p:cNvPr>
          <p:cNvCxnSpPr>
            <a:cxnSpLocks/>
          </p:cNvCxnSpPr>
          <p:nvPr/>
        </p:nvCxnSpPr>
        <p:spPr>
          <a:xfrm>
            <a:off x="6400800" y="2556748"/>
            <a:ext cx="0" cy="18288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A9AD54E-846C-4C69-9FB4-FCB447813A8E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6400800" y="4385548"/>
            <a:ext cx="182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67BF941A-375B-4FAE-A66D-4D76003E8DAC}"/>
              </a:ext>
            </a:extLst>
          </p:cNvPr>
          <p:cNvSpPr txBox="1">
            <a:spLocks/>
          </p:cNvSpPr>
          <p:nvPr/>
        </p:nvSpPr>
        <p:spPr>
          <a:xfrm>
            <a:off x="4754880" y="3200400"/>
            <a:ext cx="164592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reflectionless</a:t>
            </a:r>
            <a:endParaRPr lang="en-US" i="1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B6C0C7E-1D62-4112-B894-5AE8D9D87559}"/>
              </a:ext>
            </a:extLst>
          </p:cNvPr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1695212"/>
            <a:ext cx="548640" cy="182880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7B68799B-5EC4-484E-8038-2D170BAA7D65}"/>
              </a:ext>
            </a:extLst>
          </p:cNvPr>
          <p:cNvSpPr txBox="1">
            <a:spLocks/>
          </p:cNvSpPr>
          <p:nvPr/>
        </p:nvSpPr>
        <p:spPr>
          <a:xfrm>
            <a:off x="457200" y="1554480"/>
            <a:ext cx="36576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A9F8C67-966F-4106-837B-EE4CF2552647}"/>
              </a:ext>
            </a:extLst>
          </p:cNvPr>
          <p:cNvSpPr txBox="1">
            <a:spLocks/>
          </p:cNvSpPr>
          <p:nvPr/>
        </p:nvSpPr>
        <p:spPr>
          <a:xfrm>
            <a:off x="457200" y="1828800"/>
            <a:ext cx="36576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5EA38CA-6330-4FF2-BBD5-A677A065B11B}"/>
              </a:ext>
            </a:extLst>
          </p:cNvPr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2960" y="1965960"/>
            <a:ext cx="54864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3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9583E-6 -3.14815E-6 L -0.01259 -3.14815E-6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9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9583E-6 -3.14815E-6 L 0.01248 -3.14815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8611E-6 1.66667E-6 L -0.00022 0.04437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" y="221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8611E-6 1.66667E-6 L -0.00022 0.04437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" y="221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8611E-6 -1.04938E-6 L 2.98611E-6 0.04456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1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0139E-6 4.75309E-6 L -0.01226 0.04494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" y="223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9583E-6 -2.53086E-6 L -0.01247 0.04495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9" y="223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278E-6 -2.53086E-6 L 0.01258 0.04495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" y="223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9444E-6 4.75309E-6 L 0.01281 0.04494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" y="223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0" grpId="0" animBg="1"/>
      <p:bldP spid="31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 animBg="1"/>
      <p:bldP spid="65" grpId="0" animBg="1"/>
      <p:bldP spid="69" grpId="0"/>
      <p:bldP spid="71" grpId="0"/>
      <p:bldP spid="7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E67D0-1889-4EBA-B09B-11D1764D7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Subnetwork Expansion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9DE8FE-CE01-4836-BD95-BB2C8AF7ED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7913415-7826-4FF4-BDAE-839DDCD744C9}"/>
              </a:ext>
            </a:extLst>
          </p:cNvPr>
          <p:cNvPicPr>
            <a:picLocks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2282428"/>
            <a:ext cx="1463040" cy="5486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939CAD5-64DF-4A60-91C1-FD1414561FBA}"/>
              </a:ext>
            </a:extLst>
          </p:cNvPr>
          <p:cNvPicPr>
            <a:picLocks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5040" y="2831068"/>
            <a:ext cx="1463040" cy="54864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12E74BD-3E35-4381-A352-778FA77D0A16}"/>
              </a:ext>
            </a:extLst>
          </p:cNvPr>
          <p:cNvPicPr>
            <a:picLocks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7132320" y="2831068"/>
            <a:ext cx="1463040" cy="54864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745BB2D-131E-4BE7-A91B-BB2212863043}"/>
              </a:ext>
            </a:extLst>
          </p:cNvPr>
          <p:cNvPicPr>
            <a:picLocks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83680" y="3379708"/>
            <a:ext cx="1463040" cy="54864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27DDEE2-8DA0-40F0-B242-1E13AF05CF0B}"/>
              </a:ext>
            </a:extLst>
          </p:cNvPr>
          <p:cNvPicPr>
            <a:picLocks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83681" y="4111227"/>
            <a:ext cx="1463040" cy="54864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0AFDECA-B57C-42DC-A2F4-90646E1C04C7}"/>
              </a:ext>
            </a:extLst>
          </p:cNvPr>
          <p:cNvPicPr>
            <a:picLocks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6035040" y="4659868"/>
            <a:ext cx="1463040" cy="54864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A938132-13B3-4225-8441-8C168CE5C092}"/>
              </a:ext>
            </a:extLst>
          </p:cNvPr>
          <p:cNvPicPr>
            <a:picLocks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2320" y="4659868"/>
            <a:ext cx="1463040" cy="54864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6B6432D-73E8-455F-9D98-4455CBBB1B42}"/>
              </a:ext>
            </a:extLst>
          </p:cNvPr>
          <p:cNvPicPr>
            <a:picLocks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5208508"/>
            <a:ext cx="1463040" cy="54864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E35D761-AAFE-4F2D-B70F-6D41EF7399A0}"/>
              </a:ext>
            </a:extLst>
          </p:cNvPr>
          <p:cNvSpPr txBox="1">
            <a:spLocks/>
          </p:cNvSpPr>
          <p:nvPr/>
        </p:nvSpPr>
        <p:spPr>
          <a:xfrm>
            <a:off x="7223760" y="2011680"/>
            <a:ext cx="36576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i="1" dirty="0">
                <a:latin typeface="Gill Sans MT" panose="020B0502020104020203" pitchFamily="34" charset="0"/>
              </a:rPr>
              <a:t>H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DDD614A-D594-44BC-874D-DB22BAFCE855}"/>
              </a:ext>
            </a:extLst>
          </p:cNvPr>
          <p:cNvSpPr txBox="1">
            <a:spLocks/>
          </p:cNvSpPr>
          <p:nvPr/>
        </p:nvSpPr>
        <p:spPr>
          <a:xfrm>
            <a:off x="7040880" y="3840480"/>
            <a:ext cx="36576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i="1" dirty="0">
                <a:latin typeface="Gill Sans MT" panose="020B0502020104020203" pitchFamily="34" charset="0"/>
              </a:rPr>
              <a:t>H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F6BB761-0415-4E1F-B2AD-5629D6E42E20}"/>
              </a:ext>
            </a:extLst>
          </p:cNvPr>
          <p:cNvSpPr txBox="1">
            <a:spLocks/>
          </p:cNvSpPr>
          <p:nvPr/>
        </p:nvSpPr>
        <p:spPr>
          <a:xfrm>
            <a:off x="7040880" y="4568428"/>
            <a:ext cx="36576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i="1" dirty="0">
                <a:latin typeface="Gill Sans MT" panose="020B0502020104020203" pitchFamily="34" charset="0"/>
              </a:rPr>
              <a:t>H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80E51A7-938C-4365-87A2-B08644EF9EC8}"/>
              </a:ext>
            </a:extLst>
          </p:cNvPr>
          <p:cNvSpPr txBox="1">
            <a:spLocks/>
          </p:cNvSpPr>
          <p:nvPr/>
        </p:nvSpPr>
        <p:spPr>
          <a:xfrm>
            <a:off x="7223760" y="4937760"/>
            <a:ext cx="36576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i="1" dirty="0">
                <a:latin typeface="Gill Sans MT" panose="020B0502020104020203" pitchFamily="34" charset="0"/>
              </a:rPr>
              <a:t>H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A29426D-9398-4F7E-9069-D350D3695B7C}"/>
              </a:ext>
            </a:extLst>
          </p:cNvPr>
          <p:cNvSpPr txBox="1">
            <a:spLocks/>
          </p:cNvSpPr>
          <p:nvPr/>
        </p:nvSpPr>
        <p:spPr>
          <a:xfrm>
            <a:off x="6949440" y="2918936"/>
            <a:ext cx="36576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i="1" dirty="0">
                <a:latin typeface="Gill Sans MT" panose="020B0502020104020203" pitchFamily="34" charset="0"/>
              </a:rPr>
              <a:t>P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DC82582-4B27-4CEC-AF64-AD1CB0056742}"/>
              </a:ext>
            </a:extLst>
          </p:cNvPr>
          <p:cNvSpPr txBox="1">
            <a:spLocks/>
          </p:cNvSpPr>
          <p:nvPr/>
        </p:nvSpPr>
        <p:spPr>
          <a:xfrm>
            <a:off x="7315200" y="2922508"/>
            <a:ext cx="36576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i="1" dirty="0">
                <a:latin typeface="Gill Sans MT" panose="020B0502020104020203" pitchFamily="34" charset="0"/>
              </a:rPr>
              <a:t>P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B885CBE-3099-4198-9704-C5E8569F5B2C}"/>
              </a:ext>
            </a:extLst>
          </p:cNvPr>
          <p:cNvSpPr txBox="1">
            <a:spLocks/>
          </p:cNvSpPr>
          <p:nvPr/>
        </p:nvSpPr>
        <p:spPr>
          <a:xfrm>
            <a:off x="6217920" y="4751308"/>
            <a:ext cx="36576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i="1" dirty="0">
                <a:latin typeface="Gill Sans MT" panose="020B0502020104020203" pitchFamily="34" charset="0"/>
              </a:rPr>
              <a:t>P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AF2091F-3DA1-4508-B239-74D1DBFC1D51}"/>
              </a:ext>
            </a:extLst>
          </p:cNvPr>
          <p:cNvSpPr txBox="1">
            <a:spLocks/>
          </p:cNvSpPr>
          <p:nvPr/>
        </p:nvSpPr>
        <p:spPr>
          <a:xfrm>
            <a:off x="8046720" y="4747736"/>
            <a:ext cx="36576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i="1" dirty="0">
                <a:latin typeface="Gill Sans MT" panose="020B0502020104020203" pitchFamily="34" charset="0"/>
              </a:rPr>
              <a:t>P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88DA50B-5452-489F-8C69-6FE8E00AA2AC}"/>
              </a:ext>
            </a:extLst>
          </p:cNvPr>
          <p:cNvSpPr txBox="1">
            <a:spLocks/>
          </p:cNvSpPr>
          <p:nvPr/>
        </p:nvSpPr>
        <p:spPr>
          <a:xfrm>
            <a:off x="6400800" y="2187416"/>
            <a:ext cx="36576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9576D2B-8A9A-4D1E-BB93-4ED5EB887422}"/>
              </a:ext>
            </a:extLst>
          </p:cNvPr>
          <p:cNvSpPr txBox="1">
            <a:spLocks/>
          </p:cNvSpPr>
          <p:nvPr/>
        </p:nvSpPr>
        <p:spPr>
          <a:xfrm>
            <a:off x="7863840" y="2187416"/>
            <a:ext cx="36576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7770241-52E9-4199-8005-A434E1B004B6}"/>
              </a:ext>
            </a:extLst>
          </p:cNvPr>
          <p:cNvSpPr txBox="1">
            <a:spLocks/>
          </p:cNvSpPr>
          <p:nvPr/>
        </p:nvSpPr>
        <p:spPr>
          <a:xfrm>
            <a:off x="6400800" y="3467576"/>
            <a:ext cx="36576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A2DF451-B634-4A2B-9FB3-27BCB3367F66}"/>
              </a:ext>
            </a:extLst>
          </p:cNvPr>
          <p:cNvSpPr txBox="1">
            <a:spLocks/>
          </p:cNvSpPr>
          <p:nvPr/>
        </p:nvSpPr>
        <p:spPr>
          <a:xfrm>
            <a:off x="7863840" y="3471148"/>
            <a:ext cx="36576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8F32430-A182-43F4-945C-F1AD1E112ED9}"/>
              </a:ext>
            </a:extLst>
          </p:cNvPr>
          <p:cNvSpPr txBox="1">
            <a:spLocks/>
          </p:cNvSpPr>
          <p:nvPr/>
        </p:nvSpPr>
        <p:spPr>
          <a:xfrm>
            <a:off x="6400800" y="4016216"/>
            <a:ext cx="36576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7DF1119-77C4-4EDF-869C-D52AEF4324C9}"/>
              </a:ext>
            </a:extLst>
          </p:cNvPr>
          <p:cNvSpPr txBox="1">
            <a:spLocks/>
          </p:cNvSpPr>
          <p:nvPr/>
        </p:nvSpPr>
        <p:spPr>
          <a:xfrm>
            <a:off x="7863840" y="4016216"/>
            <a:ext cx="36576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C042F4C-D499-4F15-B946-5A426A6897A1}"/>
              </a:ext>
            </a:extLst>
          </p:cNvPr>
          <p:cNvSpPr txBox="1">
            <a:spLocks/>
          </p:cNvSpPr>
          <p:nvPr/>
        </p:nvSpPr>
        <p:spPr>
          <a:xfrm>
            <a:off x="6492240" y="5482828"/>
            <a:ext cx="36576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271C65A-E814-490A-86D2-071E2D4D8B83}"/>
              </a:ext>
            </a:extLst>
          </p:cNvPr>
          <p:cNvSpPr txBox="1">
            <a:spLocks/>
          </p:cNvSpPr>
          <p:nvPr/>
        </p:nvSpPr>
        <p:spPr>
          <a:xfrm>
            <a:off x="7863840" y="5482828"/>
            <a:ext cx="36576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32601D68-9509-4AB5-A65A-2CA003FFA566}"/>
              </a:ext>
            </a:extLst>
          </p:cNvPr>
          <p:cNvPicPr>
            <a:picLocks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83680" y="4111227"/>
            <a:ext cx="1463040" cy="548640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1CB5733E-F0B7-4031-90D3-BBBF8C7D7420}"/>
              </a:ext>
            </a:extLst>
          </p:cNvPr>
          <p:cNvSpPr txBox="1">
            <a:spLocks/>
          </p:cNvSpPr>
          <p:nvPr/>
        </p:nvSpPr>
        <p:spPr>
          <a:xfrm>
            <a:off x="7132320" y="3108960"/>
            <a:ext cx="36576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A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0180279-A7D2-40E1-8D84-97C8E58F6B99}"/>
              </a:ext>
            </a:extLst>
          </p:cNvPr>
          <p:cNvSpPr txBox="1">
            <a:spLocks/>
          </p:cNvSpPr>
          <p:nvPr/>
        </p:nvSpPr>
        <p:spPr>
          <a:xfrm>
            <a:off x="7132319" y="5665708"/>
            <a:ext cx="365760" cy="3693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A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57E2DDF7-2304-468C-B46D-F154295551A9}"/>
              </a:ext>
            </a:extLst>
          </p:cNvPr>
          <p:cNvSpPr>
            <a:spLocks/>
          </p:cNvSpPr>
          <p:nvPr/>
        </p:nvSpPr>
        <p:spPr>
          <a:xfrm>
            <a:off x="6583679" y="2373868"/>
            <a:ext cx="365760" cy="365760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1F83D329-84C4-44C9-9B27-9926993428EF}"/>
              </a:ext>
            </a:extLst>
          </p:cNvPr>
          <p:cNvCxnSpPr>
            <a:cxnSpLocks/>
            <a:endCxn id="82" idx="2"/>
          </p:cNvCxnSpPr>
          <p:nvPr/>
        </p:nvCxnSpPr>
        <p:spPr>
          <a:xfrm>
            <a:off x="6400799" y="2556748"/>
            <a:ext cx="182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4309732-69B7-412A-9CA2-DD3B6A48284E}"/>
              </a:ext>
            </a:extLst>
          </p:cNvPr>
          <p:cNvCxnSpPr>
            <a:cxnSpLocks/>
          </p:cNvCxnSpPr>
          <p:nvPr/>
        </p:nvCxnSpPr>
        <p:spPr>
          <a:xfrm>
            <a:off x="6400799" y="2556748"/>
            <a:ext cx="0" cy="18288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E63DA441-C9FB-46A3-A414-E1360D6E042D}"/>
              </a:ext>
            </a:extLst>
          </p:cNvPr>
          <p:cNvCxnSpPr>
            <a:cxnSpLocks/>
          </p:cNvCxnSpPr>
          <p:nvPr/>
        </p:nvCxnSpPr>
        <p:spPr>
          <a:xfrm>
            <a:off x="6400799" y="4385548"/>
            <a:ext cx="182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85">
            <a:extLst>
              <a:ext uri="{FF2B5EF4-FFF2-40B4-BE49-F238E27FC236}">
                <a16:creationId xmlns:a16="http://schemas.microsoft.com/office/drawing/2014/main" id="{E272CB81-2460-4668-96EC-F024231345AB}"/>
              </a:ext>
            </a:extLst>
          </p:cNvPr>
          <p:cNvSpPr>
            <a:spLocks/>
          </p:cNvSpPr>
          <p:nvPr/>
        </p:nvSpPr>
        <p:spPr>
          <a:xfrm>
            <a:off x="6583680" y="4206240"/>
            <a:ext cx="365760" cy="365760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45883429-26E8-4FC7-817E-774AAFF248E8}"/>
              </a:ext>
            </a:extLst>
          </p:cNvPr>
          <p:cNvPicPr>
            <a:picLocks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83681" y="5212079"/>
            <a:ext cx="1463040" cy="54864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35EC013A-4922-4F7C-81D9-D2F9A5E7CBF6}"/>
              </a:ext>
            </a:extLst>
          </p:cNvPr>
          <p:cNvPicPr>
            <a:picLocks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3383279"/>
            <a:ext cx="1463040" cy="548640"/>
          </a:xfrm>
          <a:prstGeom prst="rect">
            <a:avLst/>
          </a:prstGeom>
        </p:spPr>
      </p:pic>
      <p:sp>
        <p:nvSpPr>
          <p:cNvPr id="89" name="Oval 88">
            <a:extLst>
              <a:ext uri="{FF2B5EF4-FFF2-40B4-BE49-F238E27FC236}">
                <a16:creationId xmlns:a16="http://schemas.microsoft.com/office/drawing/2014/main" id="{D0F5A2D3-C85A-4472-B4D2-7ED5C74A553F}"/>
              </a:ext>
            </a:extLst>
          </p:cNvPr>
          <p:cNvSpPr/>
          <p:nvPr/>
        </p:nvSpPr>
        <p:spPr>
          <a:xfrm>
            <a:off x="1780876" y="2607134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72C88113-CACF-4B7D-B0A2-E000D653C2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3040" y="2103122"/>
            <a:ext cx="731521" cy="365761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B70A8ACD-B9AA-4A05-9195-64D15E83B2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63040" y="1737360"/>
            <a:ext cx="365761" cy="365761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DCEEDDA9-0553-400E-B33E-0E4388894F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598" y="1737361"/>
            <a:ext cx="365761" cy="365761"/>
          </a:xfrm>
          <a:prstGeom prst="rect">
            <a:avLst/>
          </a:prstGeom>
        </p:spPr>
      </p:pic>
      <p:sp>
        <p:nvSpPr>
          <p:cNvPr id="93" name="Oval 92">
            <a:extLst>
              <a:ext uri="{FF2B5EF4-FFF2-40B4-BE49-F238E27FC236}">
                <a16:creationId xmlns:a16="http://schemas.microsoft.com/office/drawing/2014/main" id="{34BFBA40-ED70-4B45-8090-D3DA9F03BADB}"/>
              </a:ext>
            </a:extLst>
          </p:cNvPr>
          <p:cNvSpPr/>
          <p:nvPr/>
        </p:nvSpPr>
        <p:spPr>
          <a:xfrm>
            <a:off x="3611880" y="1875614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7D487A46-F0E7-43F5-B21E-461AF06A34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91840" y="2103122"/>
            <a:ext cx="731521" cy="365761"/>
          </a:xfrm>
          <a:prstGeom prst="rect">
            <a:avLst/>
          </a:prstGeom>
        </p:spPr>
      </p:pic>
      <p:sp>
        <p:nvSpPr>
          <p:cNvPr id="95" name="Oval 94">
            <a:extLst>
              <a:ext uri="{FF2B5EF4-FFF2-40B4-BE49-F238E27FC236}">
                <a16:creationId xmlns:a16="http://schemas.microsoft.com/office/drawing/2014/main" id="{28C5EAB7-5228-443C-A47A-6A22E31AF938}"/>
              </a:ext>
            </a:extLst>
          </p:cNvPr>
          <p:cNvSpPr/>
          <p:nvPr/>
        </p:nvSpPr>
        <p:spPr>
          <a:xfrm>
            <a:off x="3613058" y="2606955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021ED6D2-F3A0-46BA-A7E1-F47C0B4587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737362"/>
            <a:ext cx="731521" cy="365761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610E1061-20B5-4271-BD16-9CDF66F353F9}"/>
              </a:ext>
            </a:extLst>
          </p:cNvPr>
          <p:cNvSpPr/>
          <p:nvPr/>
        </p:nvSpPr>
        <p:spPr>
          <a:xfrm>
            <a:off x="1783082" y="1874521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0ED766C5-8121-47B2-B0BA-753D0DDF7B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60320" y="2286002"/>
            <a:ext cx="365761" cy="365761"/>
          </a:xfrm>
          <a:prstGeom prst="rect">
            <a:avLst/>
          </a:prstGeom>
        </p:spPr>
      </p:pic>
      <p:sp>
        <p:nvSpPr>
          <p:cNvPr id="99" name="Oval 98">
            <a:extLst>
              <a:ext uri="{FF2B5EF4-FFF2-40B4-BE49-F238E27FC236}">
                <a16:creationId xmlns:a16="http://schemas.microsoft.com/office/drawing/2014/main" id="{C10A5A73-5D45-42F1-B129-B1D6A7F81456}"/>
              </a:ext>
            </a:extLst>
          </p:cNvPr>
          <p:cNvSpPr/>
          <p:nvPr/>
        </p:nvSpPr>
        <p:spPr>
          <a:xfrm>
            <a:off x="2697480" y="2606042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4A8E6DD5-6359-4376-A129-2F181BC1665B}"/>
              </a:ext>
            </a:extLst>
          </p:cNvPr>
          <p:cNvSpPr/>
          <p:nvPr/>
        </p:nvSpPr>
        <p:spPr>
          <a:xfrm>
            <a:off x="2697480" y="3703322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B92AA31C-8BEA-4BD8-ACB1-C0D2B73728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0" y="1737362"/>
            <a:ext cx="731521" cy="365761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E6CED120-AD40-4257-A1BC-FCF8C84670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77440" y="3200402"/>
            <a:ext cx="731521" cy="365761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12F59D1F-201C-4F24-8267-AA7019FEB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828800" y="2468882"/>
            <a:ext cx="731521" cy="365761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EBA9053E-A698-4BFF-95E1-574726ED68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926080" y="2468882"/>
            <a:ext cx="731521" cy="365761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17B01476-5EDB-4639-A4F3-89A2860EEC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3040" y="3200402"/>
            <a:ext cx="731521" cy="365761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545CDAFC-6319-48B0-937A-068E7129F8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91840" y="3200402"/>
            <a:ext cx="731521" cy="365761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CD449B7D-FE2E-4C6A-BA16-9072CC74B1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0" y="1737362"/>
            <a:ext cx="365761" cy="365761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EFED36AE-1F7C-47B6-AD1F-C22B03C9FB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0" y="2468882"/>
            <a:ext cx="365761" cy="365761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D0A3F5C3-667E-41C0-851A-CD608563ED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0" y="3566162"/>
            <a:ext cx="365761" cy="365761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8B039FAC-EC36-4FDB-91FE-E618F22BE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4720" y="2651762"/>
            <a:ext cx="365761" cy="365761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A93B8029-919B-4376-923D-4293159778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5920" y="2651762"/>
            <a:ext cx="365761" cy="365761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5B5170AD-902E-4A84-8231-8690490C82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0320" y="2651762"/>
            <a:ext cx="365761" cy="365761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E974E5BD-F6CC-4163-BC1A-B28F685E2894}"/>
              </a:ext>
            </a:extLst>
          </p:cNvPr>
          <p:cNvSpPr txBox="1"/>
          <p:nvPr/>
        </p:nvSpPr>
        <p:spPr>
          <a:xfrm>
            <a:off x="1737360" y="3931922"/>
            <a:ext cx="910590" cy="36576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1200" dirty="0">
                <a:latin typeface="Gill Sans MT" panose="020B0502020104020203" pitchFamily="34" charset="0"/>
              </a:rPr>
              <a:t>termination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4DF8EEE7-B49B-406A-A3CD-BFD1FD6DD706}"/>
              </a:ext>
            </a:extLst>
          </p:cNvPr>
          <p:cNvSpPr txBox="1"/>
          <p:nvPr/>
        </p:nvSpPr>
        <p:spPr>
          <a:xfrm>
            <a:off x="2834640" y="3931922"/>
            <a:ext cx="910590" cy="36576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1200" dirty="0">
                <a:latin typeface="Gill Sans MT" panose="020B0502020104020203" pitchFamily="34" charset="0"/>
              </a:rPr>
              <a:t>termination</a:t>
            </a: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9E1625AA-3A5E-4594-8231-C056AA6FA0F0}"/>
              </a:ext>
            </a:extLst>
          </p:cNvPr>
          <p:cNvCxnSpPr/>
          <p:nvPr/>
        </p:nvCxnSpPr>
        <p:spPr>
          <a:xfrm flipV="1">
            <a:off x="1828800" y="3749042"/>
            <a:ext cx="0" cy="1828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654F7FC9-FE36-4567-88CF-77A446F6A44B}"/>
              </a:ext>
            </a:extLst>
          </p:cNvPr>
          <p:cNvCxnSpPr/>
          <p:nvPr/>
        </p:nvCxnSpPr>
        <p:spPr>
          <a:xfrm flipV="1">
            <a:off x="2560320" y="3749042"/>
            <a:ext cx="0" cy="1828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58C64F9D-7FF8-4D48-8F55-B1F49EC1B063}"/>
              </a:ext>
            </a:extLst>
          </p:cNvPr>
          <p:cNvCxnSpPr/>
          <p:nvPr/>
        </p:nvCxnSpPr>
        <p:spPr>
          <a:xfrm flipV="1">
            <a:off x="2926080" y="3749042"/>
            <a:ext cx="0" cy="1828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B019AA72-20F6-4A00-A08F-B91DB974D19B}"/>
              </a:ext>
            </a:extLst>
          </p:cNvPr>
          <p:cNvCxnSpPr/>
          <p:nvPr/>
        </p:nvCxnSpPr>
        <p:spPr>
          <a:xfrm flipV="1">
            <a:off x="3657600" y="3749042"/>
            <a:ext cx="0" cy="1828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7EBE303F-7452-44B4-9DE0-A6933543A2F6}"/>
              </a:ext>
            </a:extLst>
          </p:cNvPr>
          <p:cNvSpPr txBox="1"/>
          <p:nvPr/>
        </p:nvSpPr>
        <p:spPr>
          <a:xfrm>
            <a:off x="1737360" y="3749042"/>
            <a:ext cx="2011680" cy="54864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tabLst>
                <a:tab pos="112713" algn="ctr"/>
                <a:tab pos="801688" algn="ctr"/>
                <a:tab pos="1539875" algn="ctr"/>
              </a:tabLst>
            </a:pPr>
            <a:r>
              <a:rPr lang="en-US" sz="1000" dirty="0">
                <a:latin typeface="Gill Sans MT" panose="020B0502020104020203" pitchFamily="34" charset="0"/>
              </a:rPr>
              <a:t>Pt. 3	common	Pt. 4</a:t>
            </a:r>
          </a:p>
          <a:p>
            <a:pPr algn="ctr"/>
            <a:r>
              <a:rPr lang="en-US" sz="1200" dirty="0">
                <a:latin typeface="Gill Sans MT" panose="020B0502020104020203" pitchFamily="34" charset="0"/>
              </a:rPr>
              <a:t>Matched, Two-Port</a:t>
            </a:r>
          </a:p>
          <a:p>
            <a:pPr algn="ctr"/>
            <a:r>
              <a:rPr lang="en-US" sz="1200" dirty="0">
                <a:latin typeface="Gill Sans MT" panose="020B0502020104020203" pitchFamily="34" charset="0"/>
              </a:rPr>
              <a:t>Subnetwork</a:t>
            </a:r>
          </a:p>
        </p:txBody>
      </p:sp>
    </p:spTree>
    <p:extLst>
      <p:ext uri="{BB962C8B-B14F-4D97-AF65-F5344CB8AC3E}">
        <p14:creationId xmlns:p14="http://schemas.microsoft.com/office/powerpoint/2010/main" val="79991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82" grpId="0" animBg="1"/>
      <p:bldP spid="86" grpId="0" animBg="1"/>
      <p:bldP spid="100" grpId="0" animBg="1"/>
      <p:bldP spid="113" grpId="0" animBg="1"/>
      <p:bldP spid="114" grpId="0" animBg="1"/>
      <p:bldP spid="11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76A02-0926-419D-A796-CA08ED268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Subnetwork Expansion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5706A-A4FD-48DD-9396-989BF38804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7F9B776-E597-42DB-8D5C-3E7360EB6BD8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3040" y="3200401"/>
            <a:ext cx="731521" cy="3657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DFD69E5-F401-4AB1-8BCC-5F94EE35B585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91840" y="3200401"/>
            <a:ext cx="731521" cy="36576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B760D37-CA41-4971-B227-F32C27B6F586}"/>
              </a:ext>
            </a:extLst>
          </p:cNvPr>
          <p:cNvSpPr txBox="1">
            <a:spLocks/>
          </p:cNvSpPr>
          <p:nvPr/>
        </p:nvSpPr>
        <p:spPr>
          <a:xfrm>
            <a:off x="1737358" y="3749041"/>
            <a:ext cx="2011680" cy="54864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tabLst>
                <a:tab pos="112713" algn="ctr"/>
                <a:tab pos="801688" algn="ctr"/>
                <a:tab pos="1539875" algn="ctr"/>
              </a:tabLst>
            </a:pPr>
            <a:r>
              <a:rPr lang="en-US" sz="1000" dirty="0">
                <a:latin typeface="Gill Sans MT" panose="020B0502020104020203" pitchFamily="34" charset="0"/>
              </a:rPr>
              <a:t>Pt. 3	common	Pt. 4</a:t>
            </a:r>
          </a:p>
          <a:p>
            <a:pPr algn="ctr"/>
            <a:r>
              <a:rPr lang="en-US" sz="1200" dirty="0">
                <a:latin typeface="Gill Sans MT" panose="020B0502020104020203" pitchFamily="34" charset="0"/>
              </a:rPr>
              <a:t>Matched, Two-Port</a:t>
            </a:r>
          </a:p>
          <a:p>
            <a:pPr algn="ctr"/>
            <a:r>
              <a:rPr lang="en-US" sz="1200" dirty="0">
                <a:latin typeface="Gill Sans MT" panose="020B0502020104020203" pitchFamily="34" charset="0"/>
              </a:rPr>
              <a:t>Subnetwork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42E89296-1FFF-458B-9055-9FB5B9CDE04B}"/>
              </a:ext>
            </a:extLst>
          </p:cNvPr>
          <p:cNvGrpSpPr/>
          <p:nvPr/>
        </p:nvGrpSpPr>
        <p:grpSpPr>
          <a:xfrm>
            <a:off x="1463040" y="1737360"/>
            <a:ext cx="2560320" cy="2011681"/>
            <a:chOff x="1463040" y="1188719"/>
            <a:chExt cx="2560320" cy="2011681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FEB5F4E-8839-495E-ABD9-EEC6FB6C22E9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463040" y="1188719"/>
              <a:ext cx="365761" cy="365761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30E24FEC-37E1-4D96-B0AE-A68AF5CA79D6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57599" y="1188719"/>
              <a:ext cx="365761" cy="365761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CD5F86D-16AE-4403-9C55-5C461B5C538A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560319" y="1737360"/>
              <a:ext cx="365761" cy="365761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728BF800-DC0F-4E2F-B58E-FBE5B149A8E1}"/>
                </a:ext>
              </a:extLst>
            </p:cNvPr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6079" y="1188720"/>
              <a:ext cx="731521" cy="365761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55E3E661-5A24-44BD-ADDC-F82E8D9DEBED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828799" y="1920240"/>
              <a:ext cx="731521" cy="365761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C666EF67-2B8E-4BB8-841E-72C51EBA8FF6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319" y="1920240"/>
              <a:ext cx="365761" cy="365761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42618BD9-2572-4C59-AB5E-62EBF7E387E9}"/>
                </a:ext>
              </a:extLst>
            </p:cNvPr>
            <p:cNvSpPr>
              <a:spLocks/>
            </p:cNvSpPr>
            <p:nvPr/>
          </p:nvSpPr>
          <p:spPr>
            <a:xfrm>
              <a:off x="1783080" y="132588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BD9932C0-7598-406E-AF96-3255F80D8477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463038" y="1554479"/>
              <a:ext cx="731521" cy="365761"/>
            </a:xfrm>
            <a:prstGeom prst="rect">
              <a:avLst/>
            </a:prstGeom>
          </p:spPr>
        </p:pic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04892D84-18B0-466A-A8F6-64D9F1B30A02}"/>
                </a:ext>
              </a:extLst>
            </p:cNvPr>
            <p:cNvSpPr>
              <a:spLocks/>
            </p:cNvSpPr>
            <p:nvPr/>
          </p:nvSpPr>
          <p:spPr>
            <a:xfrm>
              <a:off x="3611880" y="2058493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0F353093-B27E-43AA-AAF5-DE0718B33070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91839" y="1554479"/>
              <a:ext cx="731521" cy="365761"/>
            </a:xfrm>
            <a:prstGeom prst="rect">
              <a:avLst/>
            </a:prstGeom>
          </p:spPr>
        </p:pic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93D63856-3736-4C8F-9D48-A982983AC447}"/>
                </a:ext>
              </a:extLst>
            </p:cNvPr>
            <p:cNvSpPr>
              <a:spLocks/>
            </p:cNvSpPr>
            <p:nvPr/>
          </p:nvSpPr>
          <p:spPr>
            <a:xfrm>
              <a:off x="3611880" y="132588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D07CFA13-384E-4229-B2A1-F434220E19CC}"/>
                </a:ext>
              </a:extLst>
            </p:cNvPr>
            <p:cNvSpPr>
              <a:spLocks/>
            </p:cNvSpPr>
            <p:nvPr/>
          </p:nvSpPr>
          <p:spPr>
            <a:xfrm>
              <a:off x="1783080" y="205740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0F18BAA2-F830-4D28-BD5D-5ABD1A26089A}"/>
                </a:ext>
              </a:extLst>
            </p:cNvPr>
            <p:cNvSpPr>
              <a:spLocks/>
            </p:cNvSpPr>
            <p:nvPr/>
          </p:nvSpPr>
          <p:spPr>
            <a:xfrm>
              <a:off x="2697480" y="205740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62FFE2A7-06A7-40DA-BBCD-DB69AA22EEFA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377439" y="2651759"/>
              <a:ext cx="731521" cy="365761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029E87D1-BDD9-4DE8-9391-B844DD513643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926077" y="1920240"/>
              <a:ext cx="731521" cy="365761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B2005765-CE55-414D-87E0-FF0893682526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319" y="1188720"/>
              <a:ext cx="365761" cy="365761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90FBC8C5-9919-4AB3-8AEC-AEAF48F6ADA8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474719" y="2103119"/>
              <a:ext cx="365761" cy="365761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955A32D1-138B-4B02-82A4-3F2B7E99A547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645919" y="2103119"/>
              <a:ext cx="365761" cy="365761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970EAA38-F561-4FCE-88A9-76417202C08B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560319" y="2103120"/>
              <a:ext cx="365761" cy="365761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D8366097-D2CA-4AF1-BAA6-69BFBA3F7CF0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799" y="1188719"/>
              <a:ext cx="731521" cy="365761"/>
            </a:xfrm>
            <a:prstGeom prst="rect">
              <a:avLst/>
            </a:prstGeom>
          </p:spPr>
        </p:pic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D3613C0F-3591-4E13-8F13-ABC93FF1B0CC}"/>
              </a:ext>
            </a:extLst>
          </p:cNvPr>
          <p:cNvGrpSpPr/>
          <p:nvPr/>
        </p:nvGrpSpPr>
        <p:grpSpPr>
          <a:xfrm>
            <a:off x="1645920" y="3931920"/>
            <a:ext cx="2194562" cy="1645923"/>
            <a:chOff x="3931917" y="3383280"/>
            <a:chExt cx="2194562" cy="1645923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46BE49C-F33A-465C-A2FD-4A84FDFC4EBB}"/>
                </a:ext>
              </a:extLst>
            </p:cNvPr>
            <p:cNvSpPr>
              <a:spLocks/>
            </p:cNvSpPr>
            <p:nvPr/>
          </p:nvSpPr>
          <p:spPr>
            <a:xfrm>
              <a:off x="4069080" y="3520442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BCFC597-4C79-4402-A874-6ABCC5481AE3}"/>
                </a:ext>
              </a:extLst>
            </p:cNvPr>
            <p:cNvSpPr>
              <a:spLocks/>
            </p:cNvSpPr>
            <p:nvPr/>
          </p:nvSpPr>
          <p:spPr>
            <a:xfrm>
              <a:off x="5897880" y="3520442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AED49C05-A3A7-4A7B-A9C7-B2A1EFC6B493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663439" y="4480562"/>
              <a:ext cx="731521" cy="365761"/>
            </a:xfrm>
            <a:prstGeom prst="rect">
              <a:avLst/>
            </a:prstGeom>
          </p:spPr>
        </p:pic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597AB3DF-C662-404D-BC29-A1DCCFB3F4E5}"/>
                </a:ext>
              </a:extLst>
            </p:cNvPr>
            <p:cNvSpPr>
              <a:spLocks/>
            </p:cNvSpPr>
            <p:nvPr/>
          </p:nvSpPr>
          <p:spPr>
            <a:xfrm>
              <a:off x="4069080" y="4253053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C7E031E8-7E11-4F04-B984-2BA31B1B7788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749037" y="3749041"/>
              <a:ext cx="731521" cy="365761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97A8125A-6DAA-4E30-A821-2E2A44109ECD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577838" y="3749041"/>
              <a:ext cx="731521" cy="365761"/>
            </a:xfrm>
            <a:prstGeom prst="rect">
              <a:avLst/>
            </a:prstGeom>
          </p:spPr>
        </p:pic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79779329-EB1E-4E18-9F37-48EDFB6DE45A}"/>
                </a:ext>
              </a:extLst>
            </p:cNvPr>
            <p:cNvSpPr>
              <a:spLocks/>
            </p:cNvSpPr>
            <p:nvPr/>
          </p:nvSpPr>
          <p:spPr>
            <a:xfrm>
              <a:off x="5897880" y="4252874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D591D4CD-D8CA-4E52-A06E-18EFFE2FD181}"/>
                </a:ext>
              </a:extLst>
            </p:cNvPr>
            <p:cNvSpPr>
              <a:spLocks/>
            </p:cNvSpPr>
            <p:nvPr/>
          </p:nvSpPr>
          <p:spPr>
            <a:xfrm>
              <a:off x="4983480" y="425196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906B690B-2FE2-4C9C-85C6-F3C7CB8B4402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114799" y="4114801"/>
              <a:ext cx="731521" cy="365761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19F6FA56-0C25-4195-AAE3-0E197EA784B7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212077" y="4114801"/>
              <a:ext cx="731521" cy="365761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608CA259-85F9-493E-A66D-732C29C428C2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6319" y="4114801"/>
              <a:ext cx="365761" cy="365761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FB64482D-8C3C-402C-AA56-9E3AD3E4789F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798" y="3383280"/>
              <a:ext cx="731521" cy="365761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031E8A10-D28B-40C4-A634-F8DD4A069D21}"/>
                </a:ext>
              </a:extLst>
            </p:cNvPr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2078" y="3383280"/>
              <a:ext cx="731521" cy="365761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6F56CF70-6FB4-467E-BE43-2029B59DA7D4}"/>
                </a:ext>
              </a:extLst>
            </p:cNvPr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6319" y="3383281"/>
              <a:ext cx="365761" cy="365761"/>
            </a:xfrm>
            <a:prstGeom prst="rect">
              <a:avLst/>
            </a:prstGeom>
          </p:spPr>
        </p:pic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E62ACD56-3CBE-4D2F-B797-6C44E1445223}"/>
              </a:ext>
            </a:extLst>
          </p:cNvPr>
          <p:cNvGrpSpPr/>
          <p:nvPr/>
        </p:nvGrpSpPr>
        <p:grpSpPr>
          <a:xfrm>
            <a:off x="1645918" y="4846320"/>
            <a:ext cx="2194562" cy="914400"/>
            <a:chOff x="1645919" y="4297681"/>
            <a:chExt cx="2194562" cy="914400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32553511-E78C-4996-9272-4A652C5FC206}"/>
                </a:ext>
              </a:extLst>
            </p:cNvPr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463039" y="4480561"/>
              <a:ext cx="731521" cy="365761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15856472-98EE-475C-8E3C-FF0C8959B8DD}"/>
                </a:ext>
              </a:extLst>
            </p:cNvPr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91840" y="4480561"/>
              <a:ext cx="731521" cy="365761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D0FD1377-8E23-4250-B42C-FB6B96DA0083}"/>
                </a:ext>
              </a:extLst>
            </p:cNvPr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799" y="4846320"/>
              <a:ext cx="731521" cy="365761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0791C482-728C-49BF-A589-9DE1B164764D}"/>
                </a:ext>
              </a:extLst>
            </p:cNvPr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996" y="4846320"/>
              <a:ext cx="731521" cy="365761"/>
            </a:xfrm>
            <a:prstGeom prst="rect">
              <a:avLst/>
            </a:prstGeom>
          </p:spPr>
        </p:pic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10BC8684-6AC0-48AD-A32C-34A0E8765B34}"/>
                </a:ext>
              </a:extLst>
            </p:cNvPr>
            <p:cNvSpPr>
              <a:spLocks/>
            </p:cNvSpPr>
            <p:nvPr/>
          </p:nvSpPr>
          <p:spPr>
            <a:xfrm>
              <a:off x="2697480" y="498348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DFAF7233-E8A3-488B-ADC5-9AEF873DBFFB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320" y="4846320"/>
              <a:ext cx="365760" cy="365760"/>
            </a:xfrm>
            <a:prstGeom prst="rect">
              <a:avLst/>
            </a:prstGeom>
          </p:spPr>
        </p:pic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81935E08-F5C2-4FB5-A9EB-37D4297FA019}"/>
              </a:ext>
            </a:extLst>
          </p:cNvPr>
          <p:cNvGrpSpPr/>
          <p:nvPr/>
        </p:nvGrpSpPr>
        <p:grpSpPr>
          <a:xfrm>
            <a:off x="1645920" y="2834640"/>
            <a:ext cx="2194563" cy="2011681"/>
            <a:chOff x="3840477" y="2286000"/>
            <a:chExt cx="2194563" cy="2011681"/>
          </a:xfrm>
        </p:grpSpPr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8BDFB95F-108D-4F69-AFEA-CE8B1B54BE06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669279" y="3200402"/>
              <a:ext cx="365761" cy="365761"/>
            </a:xfrm>
            <a:prstGeom prst="rect">
              <a:avLst/>
            </a:prstGeom>
          </p:spPr>
        </p:pic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49059510-F693-4025-80AE-253D6B5D2299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840479" y="3200402"/>
              <a:ext cx="365761" cy="365761"/>
            </a:xfrm>
            <a:prstGeom prst="rect">
              <a:avLst/>
            </a:prstGeom>
          </p:spPr>
        </p:pic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4DE797FC-A76A-4CC0-B49B-82BD7F3B9B02}"/>
                </a:ext>
              </a:extLst>
            </p:cNvPr>
            <p:cNvSpPr>
              <a:spLocks/>
            </p:cNvSpPr>
            <p:nvPr/>
          </p:nvSpPr>
          <p:spPr>
            <a:xfrm>
              <a:off x="3977640" y="2423162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9281F720-0EAC-4166-B49A-D5CB3B399594}"/>
                </a:ext>
              </a:extLst>
            </p:cNvPr>
            <p:cNvSpPr>
              <a:spLocks/>
            </p:cNvSpPr>
            <p:nvPr/>
          </p:nvSpPr>
          <p:spPr>
            <a:xfrm>
              <a:off x="5806440" y="2423162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4410ECBB-6445-4C60-AE93-0E8A66B2D747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571999" y="3749040"/>
              <a:ext cx="731521" cy="365761"/>
            </a:xfrm>
            <a:prstGeom prst="rect">
              <a:avLst/>
            </a:prstGeom>
          </p:spPr>
        </p:pic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DE7AE2D5-4CA9-48CE-AF90-80CFFCEB8825}"/>
                </a:ext>
              </a:extLst>
            </p:cNvPr>
            <p:cNvSpPr>
              <a:spLocks/>
            </p:cNvSpPr>
            <p:nvPr/>
          </p:nvSpPr>
          <p:spPr>
            <a:xfrm>
              <a:off x="3977640" y="3155773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007DE36D-6AFA-46DF-998D-E5E3506C70EA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57597" y="2651761"/>
              <a:ext cx="731521" cy="365761"/>
            </a:xfrm>
            <a:prstGeom prst="rect">
              <a:avLst/>
            </a:prstGeom>
          </p:spPr>
        </p:pic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71A17833-594B-480E-9700-51E82387D17E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486398" y="2651761"/>
              <a:ext cx="731521" cy="365761"/>
            </a:xfrm>
            <a:prstGeom prst="rect">
              <a:avLst/>
            </a:prstGeom>
          </p:spPr>
        </p:pic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1282289D-4A73-43EC-886C-F71D21B588DC}"/>
                </a:ext>
              </a:extLst>
            </p:cNvPr>
            <p:cNvSpPr>
              <a:spLocks/>
            </p:cNvSpPr>
            <p:nvPr/>
          </p:nvSpPr>
          <p:spPr>
            <a:xfrm>
              <a:off x="5806440" y="3155594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DBCA1529-5F5C-4C8F-8598-493CA496741E}"/>
                </a:ext>
              </a:extLst>
            </p:cNvPr>
            <p:cNvSpPr>
              <a:spLocks/>
            </p:cNvSpPr>
            <p:nvPr/>
          </p:nvSpPr>
          <p:spPr>
            <a:xfrm>
              <a:off x="4892040" y="315468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382A0D29-1030-4DE0-95CD-62F50E852838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023359" y="3017521"/>
              <a:ext cx="731521" cy="365761"/>
            </a:xfrm>
            <a:prstGeom prst="rect">
              <a:avLst/>
            </a:prstGeom>
          </p:spPr>
        </p:pic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29FF7EA2-EB51-424E-9EB7-EC50D3609EA3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120637" y="3017521"/>
              <a:ext cx="731521" cy="365761"/>
            </a:xfrm>
            <a:prstGeom prst="rect">
              <a:avLst/>
            </a:prstGeom>
          </p:spPr>
        </p:pic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CD1C7FFE-4216-4CFE-BCA1-3A30F97174EC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4879" y="3017521"/>
              <a:ext cx="365761" cy="365761"/>
            </a:xfrm>
            <a:prstGeom prst="rect">
              <a:avLst/>
            </a:prstGeom>
          </p:spPr>
        </p:pic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11A30508-ABFF-4789-AE15-639723B8EA3D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3358" y="2286000"/>
              <a:ext cx="731521" cy="365761"/>
            </a:xfrm>
            <a:prstGeom prst="rect">
              <a:avLst/>
            </a:prstGeom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B1F85E8F-3F38-4E45-8E4D-32CDAA2819BC}"/>
                </a:ext>
              </a:extLst>
            </p:cNvPr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0638" y="2286000"/>
              <a:ext cx="731521" cy="365761"/>
            </a:xfrm>
            <a:prstGeom prst="rect">
              <a:avLst/>
            </a:prstGeom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7A515A92-D1A1-4A0B-9BCD-671BCC4BC674}"/>
                </a:ext>
              </a:extLst>
            </p:cNvPr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4879" y="2286001"/>
              <a:ext cx="365761" cy="365761"/>
            </a:xfrm>
            <a:prstGeom prst="rect">
              <a:avLst/>
            </a:prstGeom>
          </p:spPr>
        </p:pic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E7DFF55F-AA76-4C4D-8675-E59BD35C85C2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754880" y="3200400"/>
              <a:ext cx="365761" cy="3657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865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76A02-0926-419D-A796-CA08ED268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Seventh-Order Reflectionless Filter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DCAFA7-D2BE-4E1D-9627-15B446092B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42E89296-1FFF-458B-9055-9FB5B9CDE04B}"/>
              </a:ext>
            </a:extLst>
          </p:cNvPr>
          <p:cNvGrpSpPr/>
          <p:nvPr/>
        </p:nvGrpSpPr>
        <p:grpSpPr>
          <a:xfrm>
            <a:off x="1463040" y="1737360"/>
            <a:ext cx="2560320" cy="2011681"/>
            <a:chOff x="1463040" y="1188719"/>
            <a:chExt cx="2560320" cy="2011681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FEB5F4E-8839-495E-ABD9-EEC6FB6C22E9}"/>
                </a:ext>
              </a:extLst>
            </p:cNvPr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463040" y="1188719"/>
              <a:ext cx="365761" cy="365761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30E24FEC-37E1-4D96-B0AE-A68AF5CA79D6}"/>
                </a:ext>
              </a:extLst>
            </p:cNvPr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57599" y="1188719"/>
              <a:ext cx="365761" cy="365761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CD5F86D-16AE-4403-9C55-5C461B5C538A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560319" y="1737360"/>
              <a:ext cx="365761" cy="365761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728BF800-DC0F-4E2F-B58E-FBE5B149A8E1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6079" y="1188720"/>
              <a:ext cx="731521" cy="365761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55E3E661-5A24-44BD-ADDC-F82E8D9DEBED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828799" y="1920240"/>
              <a:ext cx="731521" cy="365761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C666EF67-2B8E-4BB8-841E-72C51EBA8FF6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319" y="1920240"/>
              <a:ext cx="365761" cy="365761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42618BD9-2572-4C59-AB5E-62EBF7E387E9}"/>
                </a:ext>
              </a:extLst>
            </p:cNvPr>
            <p:cNvSpPr>
              <a:spLocks/>
            </p:cNvSpPr>
            <p:nvPr/>
          </p:nvSpPr>
          <p:spPr>
            <a:xfrm>
              <a:off x="1783080" y="132588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BD9932C0-7598-406E-AF96-3255F80D8477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463038" y="1554479"/>
              <a:ext cx="731521" cy="365761"/>
            </a:xfrm>
            <a:prstGeom prst="rect">
              <a:avLst/>
            </a:prstGeom>
          </p:spPr>
        </p:pic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04892D84-18B0-466A-A8F6-64D9F1B30A02}"/>
                </a:ext>
              </a:extLst>
            </p:cNvPr>
            <p:cNvSpPr>
              <a:spLocks/>
            </p:cNvSpPr>
            <p:nvPr/>
          </p:nvSpPr>
          <p:spPr>
            <a:xfrm>
              <a:off x="3611880" y="2058493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0F353093-B27E-43AA-AAF5-DE0718B33070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91839" y="1554479"/>
              <a:ext cx="731521" cy="365761"/>
            </a:xfrm>
            <a:prstGeom prst="rect">
              <a:avLst/>
            </a:prstGeom>
          </p:spPr>
        </p:pic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93D63856-3736-4C8F-9D48-A982983AC447}"/>
                </a:ext>
              </a:extLst>
            </p:cNvPr>
            <p:cNvSpPr>
              <a:spLocks/>
            </p:cNvSpPr>
            <p:nvPr/>
          </p:nvSpPr>
          <p:spPr>
            <a:xfrm>
              <a:off x="3611880" y="132588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D07CFA13-384E-4229-B2A1-F434220E19CC}"/>
                </a:ext>
              </a:extLst>
            </p:cNvPr>
            <p:cNvSpPr>
              <a:spLocks/>
            </p:cNvSpPr>
            <p:nvPr/>
          </p:nvSpPr>
          <p:spPr>
            <a:xfrm>
              <a:off x="1783080" y="205740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0F18BAA2-F830-4D28-BD5D-5ABD1A26089A}"/>
                </a:ext>
              </a:extLst>
            </p:cNvPr>
            <p:cNvSpPr>
              <a:spLocks/>
            </p:cNvSpPr>
            <p:nvPr/>
          </p:nvSpPr>
          <p:spPr>
            <a:xfrm>
              <a:off x="2697480" y="205740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62FFE2A7-06A7-40DA-BBCD-DB69AA22EEFA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377439" y="2651759"/>
              <a:ext cx="731521" cy="365761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029E87D1-BDD9-4DE8-9391-B844DD513643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926077" y="1920240"/>
              <a:ext cx="731521" cy="365761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B2005765-CE55-414D-87E0-FF0893682526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319" y="1188720"/>
              <a:ext cx="365761" cy="365761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90FBC8C5-9919-4AB3-8AEC-AEAF48F6ADA8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474719" y="2103119"/>
              <a:ext cx="365761" cy="365761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955A32D1-138B-4B02-82A4-3F2B7E99A547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645919" y="2103119"/>
              <a:ext cx="365761" cy="365761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970EAA38-F561-4FCE-88A9-76417202C08B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560319" y="2103120"/>
              <a:ext cx="365761" cy="365761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D8366097-D2CA-4AF1-BAA6-69BFBA3F7CF0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799" y="1188719"/>
              <a:ext cx="731521" cy="365761"/>
            </a:xfrm>
            <a:prstGeom prst="rect">
              <a:avLst/>
            </a:prstGeom>
          </p:spPr>
        </p:pic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D3613C0F-3591-4E13-8F13-ABC93FF1B0CC}"/>
              </a:ext>
            </a:extLst>
          </p:cNvPr>
          <p:cNvGrpSpPr/>
          <p:nvPr/>
        </p:nvGrpSpPr>
        <p:grpSpPr>
          <a:xfrm>
            <a:off x="1645920" y="3931920"/>
            <a:ext cx="2194562" cy="1645923"/>
            <a:chOff x="3931917" y="3383280"/>
            <a:chExt cx="2194562" cy="1645923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46BE49C-F33A-465C-A2FD-4A84FDFC4EBB}"/>
                </a:ext>
              </a:extLst>
            </p:cNvPr>
            <p:cNvSpPr>
              <a:spLocks/>
            </p:cNvSpPr>
            <p:nvPr/>
          </p:nvSpPr>
          <p:spPr>
            <a:xfrm>
              <a:off x="4069080" y="3520442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BCFC597-4C79-4402-A874-6ABCC5481AE3}"/>
                </a:ext>
              </a:extLst>
            </p:cNvPr>
            <p:cNvSpPr>
              <a:spLocks/>
            </p:cNvSpPr>
            <p:nvPr/>
          </p:nvSpPr>
          <p:spPr>
            <a:xfrm>
              <a:off x="5897880" y="3520442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AED49C05-A3A7-4A7B-A9C7-B2A1EFC6B493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663439" y="4480562"/>
              <a:ext cx="731521" cy="365761"/>
            </a:xfrm>
            <a:prstGeom prst="rect">
              <a:avLst/>
            </a:prstGeom>
          </p:spPr>
        </p:pic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597AB3DF-C662-404D-BC29-A1DCCFB3F4E5}"/>
                </a:ext>
              </a:extLst>
            </p:cNvPr>
            <p:cNvSpPr>
              <a:spLocks/>
            </p:cNvSpPr>
            <p:nvPr/>
          </p:nvSpPr>
          <p:spPr>
            <a:xfrm>
              <a:off x="4069080" y="4253053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C7E031E8-7E11-4F04-B984-2BA31B1B7788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749037" y="3749041"/>
              <a:ext cx="731521" cy="365761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97A8125A-6DAA-4E30-A821-2E2A44109ECD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577838" y="3749041"/>
              <a:ext cx="731521" cy="365761"/>
            </a:xfrm>
            <a:prstGeom prst="rect">
              <a:avLst/>
            </a:prstGeom>
          </p:spPr>
        </p:pic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79779329-EB1E-4E18-9F37-48EDFB6DE45A}"/>
                </a:ext>
              </a:extLst>
            </p:cNvPr>
            <p:cNvSpPr>
              <a:spLocks/>
            </p:cNvSpPr>
            <p:nvPr/>
          </p:nvSpPr>
          <p:spPr>
            <a:xfrm>
              <a:off x="5897880" y="4252874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D591D4CD-D8CA-4E52-A06E-18EFFE2FD181}"/>
                </a:ext>
              </a:extLst>
            </p:cNvPr>
            <p:cNvSpPr>
              <a:spLocks/>
            </p:cNvSpPr>
            <p:nvPr/>
          </p:nvSpPr>
          <p:spPr>
            <a:xfrm>
              <a:off x="4983480" y="425196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906B690B-2FE2-4C9C-85C6-F3C7CB8B4402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114799" y="4114801"/>
              <a:ext cx="731521" cy="365761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19F6FA56-0C25-4195-AAE3-0E197EA784B7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212077" y="4114801"/>
              <a:ext cx="731521" cy="365761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608CA259-85F9-493E-A66D-732C29C428C2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6319" y="4114801"/>
              <a:ext cx="365761" cy="365761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FB64482D-8C3C-402C-AA56-9E3AD3E4789F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798" y="3383280"/>
              <a:ext cx="731521" cy="365761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031E8A10-D28B-40C4-A634-F8DD4A069D21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2078" y="3383280"/>
              <a:ext cx="731521" cy="365761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6F56CF70-6FB4-467E-BE43-2029B59DA7D4}"/>
                </a:ext>
              </a:extLst>
            </p:cNvPr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6319" y="3383281"/>
              <a:ext cx="365761" cy="365761"/>
            </a:xfrm>
            <a:prstGeom prst="rect">
              <a:avLst/>
            </a:prstGeom>
          </p:spPr>
        </p:pic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E62ACD56-3CBE-4D2F-B797-6C44E1445223}"/>
              </a:ext>
            </a:extLst>
          </p:cNvPr>
          <p:cNvGrpSpPr/>
          <p:nvPr/>
        </p:nvGrpSpPr>
        <p:grpSpPr>
          <a:xfrm>
            <a:off x="1645918" y="4846320"/>
            <a:ext cx="2194562" cy="914400"/>
            <a:chOff x="1645919" y="4297681"/>
            <a:chExt cx="2194562" cy="914400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32553511-E78C-4996-9272-4A652C5FC206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463039" y="4480561"/>
              <a:ext cx="731521" cy="365761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15856472-98EE-475C-8E3C-FF0C8959B8DD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91840" y="4480561"/>
              <a:ext cx="731521" cy="365761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D0FD1377-8E23-4250-B42C-FB6B96DA0083}"/>
                </a:ext>
              </a:extLst>
            </p:cNvPr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799" y="4846320"/>
              <a:ext cx="731521" cy="365761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0791C482-728C-49BF-A589-9DE1B164764D}"/>
                </a:ext>
              </a:extLst>
            </p:cNvPr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996" y="4846320"/>
              <a:ext cx="731521" cy="365761"/>
            </a:xfrm>
            <a:prstGeom prst="rect">
              <a:avLst/>
            </a:prstGeom>
          </p:spPr>
        </p:pic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10BC8684-6AC0-48AD-A32C-34A0E8765B34}"/>
                </a:ext>
              </a:extLst>
            </p:cNvPr>
            <p:cNvSpPr>
              <a:spLocks/>
            </p:cNvSpPr>
            <p:nvPr/>
          </p:nvSpPr>
          <p:spPr>
            <a:xfrm>
              <a:off x="2697480" y="498348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DFAF7233-E8A3-488B-ADC5-9AEF873DBFFB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320" y="4846320"/>
              <a:ext cx="365760" cy="365760"/>
            </a:xfrm>
            <a:prstGeom prst="rect">
              <a:avLst/>
            </a:prstGeom>
          </p:spPr>
        </p:pic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81935E08-F5C2-4FB5-A9EB-37D4297FA019}"/>
              </a:ext>
            </a:extLst>
          </p:cNvPr>
          <p:cNvGrpSpPr/>
          <p:nvPr/>
        </p:nvGrpSpPr>
        <p:grpSpPr>
          <a:xfrm>
            <a:off x="1645920" y="2834640"/>
            <a:ext cx="2194563" cy="2011681"/>
            <a:chOff x="3840477" y="2286000"/>
            <a:chExt cx="2194563" cy="2011681"/>
          </a:xfrm>
        </p:grpSpPr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8BDFB95F-108D-4F69-AFEA-CE8B1B54BE06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669279" y="3200402"/>
              <a:ext cx="365761" cy="365761"/>
            </a:xfrm>
            <a:prstGeom prst="rect">
              <a:avLst/>
            </a:prstGeom>
          </p:spPr>
        </p:pic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49059510-F693-4025-80AE-253D6B5D2299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840479" y="3200402"/>
              <a:ext cx="365761" cy="365761"/>
            </a:xfrm>
            <a:prstGeom prst="rect">
              <a:avLst/>
            </a:prstGeom>
          </p:spPr>
        </p:pic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4DE797FC-A76A-4CC0-B49B-82BD7F3B9B02}"/>
                </a:ext>
              </a:extLst>
            </p:cNvPr>
            <p:cNvSpPr>
              <a:spLocks/>
            </p:cNvSpPr>
            <p:nvPr/>
          </p:nvSpPr>
          <p:spPr>
            <a:xfrm>
              <a:off x="3977640" y="2423162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9281F720-0EAC-4166-B49A-D5CB3B399594}"/>
                </a:ext>
              </a:extLst>
            </p:cNvPr>
            <p:cNvSpPr>
              <a:spLocks/>
            </p:cNvSpPr>
            <p:nvPr/>
          </p:nvSpPr>
          <p:spPr>
            <a:xfrm>
              <a:off x="5806440" y="2423162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4410ECBB-6445-4C60-AE93-0E8A66B2D747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571999" y="3749040"/>
              <a:ext cx="731521" cy="365761"/>
            </a:xfrm>
            <a:prstGeom prst="rect">
              <a:avLst/>
            </a:prstGeom>
          </p:spPr>
        </p:pic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DE7AE2D5-4CA9-48CE-AF90-80CFFCEB8825}"/>
                </a:ext>
              </a:extLst>
            </p:cNvPr>
            <p:cNvSpPr>
              <a:spLocks/>
            </p:cNvSpPr>
            <p:nvPr/>
          </p:nvSpPr>
          <p:spPr>
            <a:xfrm>
              <a:off x="3977640" y="3155773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007DE36D-6AFA-46DF-998D-E5E3506C70EA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57597" y="2651761"/>
              <a:ext cx="731521" cy="365761"/>
            </a:xfrm>
            <a:prstGeom prst="rect">
              <a:avLst/>
            </a:prstGeom>
          </p:spPr>
        </p:pic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71A17833-594B-480E-9700-51E82387D17E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486398" y="2651761"/>
              <a:ext cx="731521" cy="365761"/>
            </a:xfrm>
            <a:prstGeom prst="rect">
              <a:avLst/>
            </a:prstGeom>
          </p:spPr>
        </p:pic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1282289D-4A73-43EC-886C-F71D21B588DC}"/>
                </a:ext>
              </a:extLst>
            </p:cNvPr>
            <p:cNvSpPr>
              <a:spLocks/>
            </p:cNvSpPr>
            <p:nvPr/>
          </p:nvSpPr>
          <p:spPr>
            <a:xfrm>
              <a:off x="5806440" y="3155594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DBCA1529-5F5C-4C8F-8598-493CA496741E}"/>
                </a:ext>
              </a:extLst>
            </p:cNvPr>
            <p:cNvSpPr>
              <a:spLocks/>
            </p:cNvSpPr>
            <p:nvPr/>
          </p:nvSpPr>
          <p:spPr>
            <a:xfrm>
              <a:off x="4892040" y="315468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382A0D29-1030-4DE0-95CD-62F50E852838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023359" y="3017521"/>
              <a:ext cx="731521" cy="365761"/>
            </a:xfrm>
            <a:prstGeom prst="rect">
              <a:avLst/>
            </a:prstGeom>
          </p:spPr>
        </p:pic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29FF7EA2-EB51-424E-9EB7-EC50D3609EA3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120637" y="3017521"/>
              <a:ext cx="731521" cy="365761"/>
            </a:xfrm>
            <a:prstGeom prst="rect">
              <a:avLst/>
            </a:prstGeom>
          </p:spPr>
        </p:pic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CD1C7FFE-4216-4CFE-BCA1-3A30F97174EC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4879" y="3017521"/>
              <a:ext cx="365761" cy="365761"/>
            </a:xfrm>
            <a:prstGeom prst="rect">
              <a:avLst/>
            </a:prstGeom>
          </p:spPr>
        </p:pic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11A30508-ABFF-4789-AE15-639723B8EA3D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3358" y="2286000"/>
              <a:ext cx="731521" cy="365761"/>
            </a:xfrm>
            <a:prstGeom prst="rect">
              <a:avLst/>
            </a:prstGeom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B1F85E8F-3F38-4E45-8E4D-32CDAA2819BC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0638" y="2286000"/>
              <a:ext cx="731521" cy="365761"/>
            </a:xfrm>
            <a:prstGeom prst="rect">
              <a:avLst/>
            </a:prstGeom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7A515A92-D1A1-4A0B-9BCD-671BCC4BC674}"/>
                </a:ext>
              </a:extLst>
            </p:cNvPr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4879" y="2286001"/>
              <a:ext cx="365761" cy="365761"/>
            </a:xfrm>
            <a:prstGeom prst="rect">
              <a:avLst/>
            </a:prstGeom>
          </p:spPr>
        </p:pic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E7DFF55F-AA76-4C4D-8675-E59BD35C85C2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754880" y="3200400"/>
              <a:ext cx="365761" cy="365761"/>
            </a:xfrm>
            <a:prstGeom prst="rect">
              <a:avLst/>
            </a:prstGeom>
          </p:spPr>
        </p:pic>
      </p:grpSp>
      <p:pic>
        <p:nvPicPr>
          <p:cNvPr id="72" name="Content Placeholder 43">
            <a:extLst>
              <a:ext uri="{FF2B5EF4-FFF2-40B4-BE49-F238E27FC236}">
                <a16:creationId xmlns:a16="http://schemas.microsoft.com/office/drawing/2014/main" id="{5B215626-73B1-447C-90E3-2F4BE7500ADC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763" y="1923093"/>
            <a:ext cx="4572000" cy="4565976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6E15D82F-EE22-44F1-A0DD-5856149D7A46}"/>
              </a:ext>
            </a:extLst>
          </p:cNvPr>
          <p:cNvSpPr txBox="1"/>
          <p:nvPr/>
        </p:nvSpPr>
        <p:spPr>
          <a:xfrm>
            <a:off x="12573000" y="3429000"/>
            <a:ext cx="36576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000" i="1" dirty="0">
                <a:solidFill>
                  <a:srgbClr val="FF0000"/>
                </a:solidFill>
              </a:rPr>
              <a:t>s</a:t>
            </a:r>
            <a:r>
              <a:rPr lang="en-US" sz="2000" baseline="-25000" dirty="0">
                <a:solidFill>
                  <a:srgbClr val="FF0000"/>
                </a:solidFill>
              </a:rPr>
              <a:t>11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99E39A9D-8576-4330-89AE-1FCAD794273F}"/>
              </a:ext>
            </a:extLst>
          </p:cNvPr>
          <p:cNvCxnSpPr/>
          <p:nvPr/>
        </p:nvCxnSpPr>
        <p:spPr>
          <a:xfrm flipH="1">
            <a:off x="12115800" y="3794760"/>
            <a:ext cx="457200" cy="365760"/>
          </a:xfrm>
          <a:prstGeom prst="straightConnector1">
            <a:avLst/>
          </a:prstGeom>
          <a:ln>
            <a:solidFill>
              <a:srgbClr val="FF0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9" name="Content Placeholder 109">
            <a:extLst>
              <a:ext uri="{FF2B5EF4-FFF2-40B4-BE49-F238E27FC236}">
                <a16:creationId xmlns:a16="http://schemas.microsoft.com/office/drawing/2014/main" id="{EA01CF14-86B9-4665-AEE5-D2EA8031D8FB}"/>
              </a:ext>
            </a:extLst>
          </p:cNvPr>
          <p:cNvPicPr>
            <a:picLocks noGrp="1"/>
          </p:cNvPicPr>
          <p:nvPr>
            <p:ph sz="quarter" idx="1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920240"/>
            <a:ext cx="4572000" cy="4576000"/>
          </a:xfr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FA1F9142-2C67-4B2E-8DE4-1DF76095761C}"/>
              </a:ext>
            </a:extLst>
          </p:cNvPr>
          <p:cNvSpPr txBox="1"/>
          <p:nvPr/>
        </p:nvSpPr>
        <p:spPr>
          <a:xfrm>
            <a:off x="2011680" y="5577840"/>
            <a:ext cx="365760" cy="3657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493FE02-F6FA-470B-A9FD-AC6D90A5F071}"/>
              </a:ext>
            </a:extLst>
          </p:cNvPr>
          <p:cNvSpPr txBox="1"/>
          <p:nvPr/>
        </p:nvSpPr>
        <p:spPr>
          <a:xfrm>
            <a:off x="1463040" y="6400800"/>
            <a:ext cx="256032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(Element values are normalized</a:t>
            </a:r>
          </a:p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frequency and impedance.)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5FF8D16-1529-46A4-A4E9-541AA595F2E6}"/>
              </a:ext>
            </a:extLst>
          </p:cNvPr>
          <p:cNvSpPr txBox="1"/>
          <p:nvPr/>
        </p:nvSpPr>
        <p:spPr>
          <a:xfrm>
            <a:off x="3108960" y="5577840"/>
            <a:ext cx="365760" cy="3657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166CE06-EBFA-4E20-A4E8-BC39A5A50D98}"/>
              </a:ext>
            </a:extLst>
          </p:cNvPr>
          <p:cNvSpPr txBox="1"/>
          <p:nvPr/>
        </p:nvSpPr>
        <p:spPr>
          <a:xfrm>
            <a:off x="2011680" y="1554480"/>
            <a:ext cx="365760" cy="3657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1400" i="1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CFF7079-114E-44EB-B41D-D75DCDE978FD}"/>
              </a:ext>
            </a:extLst>
          </p:cNvPr>
          <p:cNvSpPr txBox="1"/>
          <p:nvPr/>
        </p:nvSpPr>
        <p:spPr>
          <a:xfrm>
            <a:off x="1463040" y="2103120"/>
            <a:ext cx="365760" cy="3657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1400" i="1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A21C0B1-2C0F-4529-91C5-ACDDA1185BC1}"/>
              </a:ext>
            </a:extLst>
          </p:cNvPr>
          <p:cNvSpPr txBox="1"/>
          <p:nvPr/>
        </p:nvSpPr>
        <p:spPr>
          <a:xfrm>
            <a:off x="3657600" y="2103120"/>
            <a:ext cx="365760" cy="3657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1400" i="1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6C3BDB8-F06D-4239-AEC1-45C2E81A71A0}"/>
              </a:ext>
            </a:extLst>
          </p:cNvPr>
          <p:cNvSpPr txBox="1"/>
          <p:nvPr/>
        </p:nvSpPr>
        <p:spPr>
          <a:xfrm>
            <a:off x="1463040" y="3200400"/>
            <a:ext cx="365760" cy="3657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sz="1400" i="1" baseline="-25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05F8443-010B-4503-B5EA-E9DF4A9302DC}"/>
              </a:ext>
            </a:extLst>
          </p:cNvPr>
          <p:cNvSpPr txBox="1"/>
          <p:nvPr/>
        </p:nvSpPr>
        <p:spPr>
          <a:xfrm>
            <a:off x="3657600" y="3200400"/>
            <a:ext cx="365760" cy="3657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sz="1400" i="1" baseline="-25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599A5F0-7D88-4AD6-9C6F-6628E0F7F266}"/>
              </a:ext>
            </a:extLst>
          </p:cNvPr>
          <p:cNvSpPr txBox="1"/>
          <p:nvPr/>
        </p:nvSpPr>
        <p:spPr>
          <a:xfrm>
            <a:off x="2011680" y="3017520"/>
            <a:ext cx="365760" cy="3657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sz="1400" i="1" baseline="-25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16FEF41-9BA8-4FD8-B62A-3CB275DA7835}"/>
              </a:ext>
            </a:extLst>
          </p:cNvPr>
          <p:cNvSpPr txBox="1"/>
          <p:nvPr/>
        </p:nvSpPr>
        <p:spPr>
          <a:xfrm>
            <a:off x="2011680" y="2286000"/>
            <a:ext cx="365760" cy="3657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1400" i="1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4FFF8C70-FFEE-43D9-8D9E-3D4920FF8E6B}"/>
              </a:ext>
            </a:extLst>
          </p:cNvPr>
          <p:cNvSpPr txBox="1"/>
          <p:nvPr/>
        </p:nvSpPr>
        <p:spPr>
          <a:xfrm>
            <a:off x="3108960" y="2286000"/>
            <a:ext cx="365760" cy="3657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1400" i="1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39C79CBB-DC24-4E52-B0CA-C78B88EF4FF3}"/>
              </a:ext>
            </a:extLst>
          </p:cNvPr>
          <p:cNvSpPr txBox="1"/>
          <p:nvPr/>
        </p:nvSpPr>
        <p:spPr>
          <a:xfrm>
            <a:off x="2743200" y="3200400"/>
            <a:ext cx="365760" cy="3657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1400" i="1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1541830A-A087-4424-9624-F08AC4EC0003}"/>
              </a:ext>
            </a:extLst>
          </p:cNvPr>
          <p:cNvSpPr txBox="1"/>
          <p:nvPr/>
        </p:nvSpPr>
        <p:spPr>
          <a:xfrm>
            <a:off x="2019762" y="3383280"/>
            <a:ext cx="365760" cy="3657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sz="1400" i="1" baseline="-25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3F379A22-BFFE-4CB3-928E-862FA6514681}"/>
              </a:ext>
            </a:extLst>
          </p:cNvPr>
          <p:cNvSpPr txBox="1"/>
          <p:nvPr/>
        </p:nvSpPr>
        <p:spPr>
          <a:xfrm>
            <a:off x="3108960" y="3383280"/>
            <a:ext cx="365760" cy="3657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sz="1400" i="1" baseline="-25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6D5E657C-B376-4E02-8EA6-AB2604300335}"/>
              </a:ext>
            </a:extLst>
          </p:cNvPr>
          <p:cNvSpPr txBox="1"/>
          <p:nvPr/>
        </p:nvSpPr>
        <p:spPr>
          <a:xfrm>
            <a:off x="1463040" y="4297680"/>
            <a:ext cx="365760" cy="3657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endParaRPr lang="en-US" sz="1400" i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64ECA75F-5F9E-4D7E-B2E0-BDE4197248B3}"/>
              </a:ext>
            </a:extLst>
          </p:cNvPr>
          <p:cNvSpPr txBox="1"/>
          <p:nvPr/>
        </p:nvSpPr>
        <p:spPr>
          <a:xfrm>
            <a:off x="3657600" y="4297680"/>
            <a:ext cx="365760" cy="3657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endParaRPr lang="en-US" sz="1400" i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96FBD037-9810-4C36-96D5-59CD025567DF}"/>
              </a:ext>
            </a:extLst>
          </p:cNvPr>
          <p:cNvSpPr txBox="1"/>
          <p:nvPr/>
        </p:nvSpPr>
        <p:spPr>
          <a:xfrm>
            <a:off x="2743200" y="4297680"/>
            <a:ext cx="365760" cy="3657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sz="1400" i="1" baseline="-25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A6F22663-67D0-42A9-AB59-05C6954D2341}"/>
              </a:ext>
            </a:extLst>
          </p:cNvPr>
          <p:cNvSpPr txBox="1"/>
          <p:nvPr/>
        </p:nvSpPr>
        <p:spPr>
          <a:xfrm>
            <a:off x="2011680" y="4114800"/>
            <a:ext cx="365760" cy="3657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endParaRPr lang="en-US" sz="1400" i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4B1CFD9B-8763-4BA0-B895-1B7B6AD1DB89}"/>
              </a:ext>
            </a:extLst>
          </p:cNvPr>
          <p:cNvSpPr txBox="1"/>
          <p:nvPr/>
        </p:nvSpPr>
        <p:spPr>
          <a:xfrm>
            <a:off x="2019762" y="4480560"/>
            <a:ext cx="365760" cy="3657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endParaRPr lang="en-US" sz="1400" i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34CF652D-7A59-4CDB-9A2B-B667F4650CC7}"/>
              </a:ext>
            </a:extLst>
          </p:cNvPr>
          <p:cNvSpPr txBox="1"/>
          <p:nvPr/>
        </p:nvSpPr>
        <p:spPr>
          <a:xfrm>
            <a:off x="3108960" y="4480560"/>
            <a:ext cx="365760" cy="3657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endParaRPr lang="en-US" sz="1400" i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2D2C7B7-4E59-4A59-BD50-ECFF568C6DB5}"/>
              </a:ext>
            </a:extLst>
          </p:cNvPr>
          <p:cNvSpPr txBox="1"/>
          <p:nvPr/>
        </p:nvSpPr>
        <p:spPr>
          <a:xfrm>
            <a:off x="2743200" y="5029200"/>
            <a:ext cx="365760" cy="3657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endParaRPr lang="en-US" sz="1400" i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8FBFF8E1-B878-4908-AC5F-95CD7C07FC17}"/>
              </a:ext>
            </a:extLst>
          </p:cNvPr>
          <p:cNvSpPr txBox="1"/>
          <p:nvPr/>
        </p:nvSpPr>
        <p:spPr>
          <a:xfrm>
            <a:off x="7223760" y="1737360"/>
            <a:ext cx="1097280" cy="36576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</a:t>
            </a:r>
            <a:endParaRPr lang="en-US" sz="1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3878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76A02-0926-419D-A796-CA08ED268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Element Value Generalization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DCAFA7-D2BE-4E1D-9627-15B446092B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42E89296-1FFF-458B-9055-9FB5B9CDE04B}"/>
              </a:ext>
            </a:extLst>
          </p:cNvPr>
          <p:cNvGrpSpPr/>
          <p:nvPr/>
        </p:nvGrpSpPr>
        <p:grpSpPr>
          <a:xfrm>
            <a:off x="1463040" y="1737360"/>
            <a:ext cx="2560320" cy="2011681"/>
            <a:chOff x="1463040" y="1188719"/>
            <a:chExt cx="2560320" cy="2011681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FEB5F4E-8839-495E-ABD9-EEC6FB6C22E9}"/>
                </a:ext>
              </a:extLst>
            </p:cNvPr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463040" y="1188719"/>
              <a:ext cx="365761" cy="365761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30E24FEC-37E1-4D96-B0AE-A68AF5CA79D6}"/>
                </a:ext>
              </a:extLst>
            </p:cNvPr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57599" y="1188719"/>
              <a:ext cx="365761" cy="365761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CD5F86D-16AE-4403-9C55-5C461B5C538A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560319" y="1737360"/>
              <a:ext cx="365761" cy="365761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728BF800-DC0F-4E2F-B58E-FBE5B149A8E1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6079" y="1188720"/>
              <a:ext cx="731521" cy="365761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55E3E661-5A24-44BD-ADDC-F82E8D9DEBED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828799" y="1920240"/>
              <a:ext cx="731521" cy="365761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C666EF67-2B8E-4BB8-841E-72C51EBA8FF6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319" y="1920240"/>
              <a:ext cx="365761" cy="365761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42618BD9-2572-4C59-AB5E-62EBF7E387E9}"/>
                </a:ext>
              </a:extLst>
            </p:cNvPr>
            <p:cNvSpPr>
              <a:spLocks/>
            </p:cNvSpPr>
            <p:nvPr/>
          </p:nvSpPr>
          <p:spPr>
            <a:xfrm>
              <a:off x="1783080" y="132588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BD9932C0-7598-406E-AF96-3255F80D8477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463038" y="1554479"/>
              <a:ext cx="731521" cy="365761"/>
            </a:xfrm>
            <a:prstGeom prst="rect">
              <a:avLst/>
            </a:prstGeom>
          </p:spPr>
        </p:pic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04892D84-18B0-466A-A8F6-64D9F1B30A02}"/>
                </a:ext>
              </a:extLst>
            </p:cNvPr>
            <p:cNvSpPr>
              <a:spLocks/>
            </p:cNvSpPr>
            <p:nvPr/>
          </p:nvSpPr>
          <p:spPr>
            <a:xfrm>
              <a:off x="3611880" y="2058493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0F353093-B27E-43AA-AAF5-DE0718B33070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91839" y="1554479"/>
              <a:ext cx="731521" cy="365761"/>
            </a:xfrm>
            <a:prstGeom prst="rect">
              <a:avLst/>
            </a:prstGeom>
          </p:spPr>
        </p:pic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93D63856-3736-4C8F-9D48-A982983AC447}"/>
                </a:ext>
              </a:extLst>
            </p:cNvPr>
            <p:cNvSpPr>
              <a:spLocks/>
            </p:cNvSpPr>
            <p:nvPr/>
          </p:nvSpPr>
          <p:spPr>
            <a:xfrm>
              <a:off x="3611880" y="132588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D07CFA13-384E-4229-B2A1-F434220E19CC}"/>
                </a:ext>
              </a:extLst>
            </p:cNvPr>
            <p:cNvSpPr>
              <a:spLocks/>
            </p:cNvSpPr>
            <p:nvPr/>
          </p:nvSpPr>
          <p:spPr>
            <a:xfrm>
              <a:off x="1783080" y="205740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0F18BAA2-F830-4D28-BD5D-5ABD1A26089A}"/>
                </a:ext>
              </a:extLst>
            </p:cNvPr>
            <p:cNvSpPr>
              <a:spLocks/>
            </p:cNvSpPr>
            <p:nvPr/>
          </p:nvSpPr>
          <p:spPr>
            <a:xfrm>
              <a:off x="2697480" y="205740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62FFE2A7-06A7-40DA-BBCD-DB69AA22EEFA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377439" y="2651759"/>
              <a:ext cx="731521" cy="365761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029E87D1-BDD9-4DE8-9391-B844DD513643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926077" y="1920240"/>
              <a:ext cx="731521" cy="365761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B2005765-CE55-414D-87E0-FF0893682526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319" y="1188720"/>
              <a:ext cx="365761" cy="365761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90FBC8C5-9919-4AB3-8AEC-AEAF48F6ADA8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474719" y="2103119"/>
              <a:ext cx="365761" cy="365761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955A32D1-138B-4B02-82A4-3F2B7E99A547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645919" y="2103119"/>
              <a:ext cx="365761" cy="365761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970EAA38-F561-4FCE-88A9-76417202C08B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560319" y="2103120"/>
              <a:ext cx="365761" cy="365761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D8366097-D2CA-4AF1-BAA6-69BFBA3F7CF0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799" y="1188719"/>
              <a:ext cx="731521" cy="365761"/>
            </a:xfrm>
            <a:prstGeom prst="rect">
              <a:avLst/>
            </a:prstGeom>
          </p:spPr>
        </p:pic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D3613C0F-3591-4E13-8F13-ABC93FF1B0CC}"/>
              </a:ext>
            </a:extLst>
          </p:cNvPr>
          <p:cNvGrpSpPr/>
          <p:nvPr/>
        </p:nvGrpSpPr>
        <p:grpSpPr>
          <a:xfrm>
            <a:off x="1645920" y="3931920"/>
            <a:ext cx="2194562" cy="1645923"/>
            <a:chOff x="3931917" y="3383280"/>
            <a:chExt cx="2194562" cy="1645923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46BE49C-F33A-465C-A2FD-4A84FDFC4EBB}"/>
                </a:ext>
              </a:extLst>
            </p:cNvPr>
            <p:cNvSpPr>
              <a:spLocks/>
            </p:cNvSpPr>
            <p:nvPr/>
          </p:nvSpPr>
          <p:spPr>
            <a:xfrm>
              <a:off x="4069080" y="3520442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BCFC597-4C79-4402-A874-6ABCC5481AE3}"/>
                </a:ext>
              </a:extLst>
            </p:cNvPr>
            <p:cNvSpPr>
              <a:spLocks/>
            </p:cNvSpPr>
            <p:nvPr/>
          </p:nvSpPr>
          <p:spPr>
            <a:xfrm>
              <a:off x="5897880" y="3520442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AED49C05-A3A7-4A7B-A9C7-B2A1EFC6B493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663439" y="4480562"/>
              <a:ext cx="731521" cy="365761"/>
            </a:xfrm>
            <a:prstGeom prst="rect">
              <a:avLst/>
            </a:prstGeom>
          </p:spPr>
        </p:pic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597AB3DF-C662-404D-BC29-A1DCCFB3F4E5}"/>
                </a:ext>
              </a:extLst>
            </p:cNvPr>
            <p:cNvSpPr>
              <a:spLocks/>
            </p:cNvSpPr>
            <p:nvPr/>
          </p:nvSpPr>
          <p:spPr>
            <a:xfrm>
              <a:off x="4069080" y="4253053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C7E031E8-7E11-4F04-B984-2BA31B1B7788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749037" y="3749041"/>
              <a:ext cx="731521" cy="365761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97A8125A-6DAA-4E30-A821-2E2A44109ECD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577838" y="3749041"/>
              <a:ext cx="731521" cy="365761"/>
            </a:xfrm>
            <a:prstGeom prst="rect">
              <a:avLst/>
            </a:prstGeom>
          </p:spPr>
        </p:pic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79779329-EB1E-4E18-9F37-48EDFB6DE45A}"/>
                </a:ext>
              </a:extLst>
            </p:cNvPr>
            <p:cNvSpPr>
              <a:spLocks/>
            </p:cNvSpPr>
            <p:nvPr/>
          </p:nvSpPr>
          <p:spPr>
            <a:xfrm>
              <a:off x="5897880" y="4252874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D591D4CD-D8CA-4E52-A06E-18EFFE2FD181}"/>
                </a:ext>
              </a:extLst>
            </p:cNvPr>
            <p:cNvSpPr>
              <a:spLocks/>
            </p:cNvSpPr>
            <p:nvPr/>
          </p:nvSpPr>
          <p:spPr>
            <a:xfrm>
              <a:off x="4983480" y="425196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906B690B-2FE2-4C9C-85C6-F3C7CB8B4402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114799" y="4114801"/>
              <a:ext cx="731521" cy="365761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19F6FA56-0C25-4195-AAE3-0E197EA784B7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212077" y="4114801"/>
              <a:ext cx="731521" cy="365761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608CA259-85F9-493E-A66D-732C29C428C2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6319" y="4114801"/>
              <a:ext cx="365761" cy="365761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FB64482D-8C3C-402C-AA56-9E3AD3E4789F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798" y="3383280"/>
              <a:ext cx="731521" cy="365761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031E8A10-D28B-40C4-A634-F8DD4A069D21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2078" y="3383280"/>
              <a:ext cx="731521" cy="365761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6F56CF70-6FB4-467E-BE43-2029B59DA7D4}"/>
                </a:ext>
              </a:extLst>
            </p:cNvPr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6319" y="3383281"/>
              <a:ext cx="365761" cy="365761"/>
            </a:xfrm>
            <a:prstGeom prst="rect">
              <a:avLst/>
            </a:prstGeom>
          </p:spPr>
        </p:pic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E62ACD56-3CBE-4D2F-B797-6C44E1445223}"/>
              </a:ext>
            </a:extLst>
          </p:cNvPr>
          <p:cNvGrpSpPr/>
          <p:nvPr/>
        </p:nvGrpSpPr>
        <p:grpSpPr>
          <a:xfrm>
            <a:off x="1645918" y="4846320"/>
            <a:ext cx="2194562" cy="914400"/>
            <a:chOff x="1645919" y="4297681"/>
            <a:chExt cx="2194562" cy="914400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32553511-E78C-4996-9272-4A652C5FC206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463039" y="4480561"/>
              <a:ext cx="731521" cy="365761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15856472-98EE-475C-8E3C-FF0C8959B8DD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91840" y="4480561"/>
              <a:ext cx="731521" cy="365761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D0FD1377-8E23-4250-B42C-FB6B96DA0083}"/>
                </a:ext>
              </a:extLst>
            </p:cNvPr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799" y="4846320"/>
              <a:ext cx="731521" cy="365761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0791C482-728C-49BF-A589-9DE1B164764D}"/>
                </a:ext>
              </a:extLst>
            </p:cNvPr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996" y="4846320"/>
              <a:ext cx="731521" cy="365761"/>
            </a:xfrm>
            <a:prstGeom prst="rect">
              <a:avLst/>
            </a:prstGeom>
          </p:spPr>
        </p:pic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10BC8684-6AC0-48AD-A32C-34A0E8765B34}"/>
                </a:ext>
              </a:extLst>
            </p:cNvPr>
            <p:cNvSpPr>
              <a:spLocks/>
            </p:cNvSpPr>
            <p:nvPr/>
          </p:nvSpPr>
          <p:spPr>
            <a:xfrm>
              <a:off x="2697480" y="498348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DFAF7233-E8A3-488B-ADC5-9AEF873DBFFB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320" y="4846320"/>
              <a:ext cx="365760" cy="365760"/>
            </a:xfrm>
            <a:prstGeom prst="rect">
              <a:avLst/>
            </a:prstGeom>
          </p:spPr>
        </p:pic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81935E08-F5C2-4FB5-A9EB-37D4297FA019}"/>
              </a:ext>
            </a:extLst>
          </p:cNvPr>
          <p:cNvGrpSpPr/>
          <p:nvPr/>
        </p:nvGrpSpPr>
        <p:grpSpPr>
          <a:xfrm>
            <a:off x="1645920" y="2834640"/>
            <a:ext cx="2194563" cy="2011681"/>
            <a:chOff x="3840477" y="2286000"/>
            <a:chExt cx="2194563" cy="2011681"/>
          </a:xfrm>
        </p:grpSpPr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8BDFB95F-108D-4F69-AFEA-CE8B1B54BE06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669279" y="3200402"/>
              <a:ext cx="365761" cy="365761"/>
            </a:xfrm>
            <a:prstGeom prst="rect">
              <a:avLst/>
            </a:prstGeom>
          </p:spPr>
        </p:pic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49059510-F693-4025-80AE-253D6B5D2299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840479" y="3200402"/>
              <a:ext cx="365761" cy="365761"/>
            </a:xfrm>
            <a:prstGeom prst="rect">
              <a:avLst/>
            </a:prstGeom>
          </p:spPr>
        </p:pic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4DE797FC-A76A-4CC0-B49B-82BD7F3B9B02}"/>
                </a:ext>
              </a:extLst>
            </p:cNvPr>
            <p:cNvSpPr>
              <a:spLocks/>
            </p:cNvSpPr>
            <p:nvPr/>
          </p:nvSpPr>
          <p:spPr>
            <a:xfrm>
              <a:off x="3977640" y="2423162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9281F720-0EAC-4166-B49A-D5CB3B399594}"/>
                </a:ext>
              </a:extLst>
            </p:cNvPr>
            <p:cNvSpPr>
              <a:spLocks/>
            </p:cNvSpPr>
            <p:nvPr/>
          </p:nvSpPr>
          <p:spPr>
            <a:xfrm>
              <a:off x="5806440" y="2423162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4410ECBB-6445-4C60-AE93-0E8A66B2D747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571999" y="3749040"/>
              <a:ext cx="731521" cy="365761"/>
            </a:xfrm>
            <a:prstGeom prst="rect">
              <a:avLst/>
            </a:prstGeom>
          </p:spPr>
        </p:pic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DE7AE2D5-4CA9-48CE-AF90-80CFFCEB8825}"/>
                </a:ext>
              </a:extLst>
            </p:cNvPr>
            <p:cNvSpPr>
              <a:spLocks/>
            </p:cNvSpPr>
            <p:nvPr/>
          </p:nvSpPr>
          <p:spPr>
            <a:xfrm>
              <a:off x="3977640" y="3155773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007DE36D-6AFA-46DF-998D-E5E3506C70EA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57597" y="2651761"/>
              <a:ext cx="731521" cy="365761"/>
            </a:xfrm>
            <a:prstGeom prst="rect">
              <a:avLst/>
            </a:prstGeom>
          </p:spPr>
        </p:pic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71A17833-594B-480E-9700-51E82387D17E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486398" y="2651761"/>
              <a:ext cx="731521" cy="365761"/>
            </a:xfrm>
            <a:prstGeom prst="rect">
              <a:avLst/>
            </a:prstGeom>
          </p:spPr>
        </p:pic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1282289D-4A73-43EC-886C-F71D21B588DC}"/>
                </a:ext>
              </a:extLst>
            </p:cNvPr>
            <p:cNvSpPr>
              <a:spLocks/>
            </p:cNvSpPr>
            <p:nvPr/>
          </p:nvSpPr>
          <p:spPr>
            <a:xfrm>
              <a:off x="5806440" y="3155594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DBCA1529-5F5C-4C8F-8598-493CA496741E}"/>
                </a:ext>
              </a:extLst>
            </p:cNvPr>
            <p:cNvSpPr>
              <a:spLocks/>
            </p:cNvSpPr>
            <p:nvPr/>
          </p:nvSpPr>
          <p:spPr>
            <a:xfrm>
              <a:off x="4892040" y="315468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382A0D29-1030-4DE0-95CD-62F50E852838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023359" y="3017521"/>
              <a:ext cx="731521" cy="365761"/>
            </a:xfrm>
            <a:prstGeom prst="rect">
              <a:avLst/>
            </a:prstGeom>
          </p:spPr>
        </p:pic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29FF7EA2-EB51-424E-9EB7-EC50D3609EA3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120637" y="3017521"/>
              <a:ext cx="731521" cy="365761"/>
            </a:xfrm>
            <a:prstGeom prst="rect">
              <a:avLst/>
            </a:prstGeom>
          </p:spPr>
        </p:pic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CD1C7FFE-4216-4CFE-BCA1-3A30F97174EC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4879" y="3017521"/>
              <a:ext cx="365761" cy="365761"/>
            </a:xfrm>
            <a:prstGeom prst="rect">
              <a:avLst/>
            </a:prstGeom>
          </p:spPr>
        </p:pic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11A30508-ABFF-4789-AE15-639723B8EA3D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3358" y="2286000"/>
              <a:ext cx="731521" cy="365761"/>
            </a:xfrm>
            <a:prstGeom prst="rect">
              <a:avLst/>
            </a:prstGeom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B1F85E8F-3F38-4E45-8E4D-32CDAA2819BC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0638" y="2286000"/>
              <a:ext cx="731521" cy="365761"/>
            </a:xfrm>
            <a:prstGeom prst="rect">
              <a:avLst/>
            </a:prstGeom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7A515A92-D1A1-4A0B-9BCD-671BCC4BC674}"/>
                </a:ext>
              </a:extLst>
            </p:cNvPr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4879" y="2286001"/>
              <a:ext cx="365761" cy="365761"/>
            </a:xfrm>
            <a:prstGeom prst="rect">
              <a:avLst/>
            </a:prstGeom>
          </p:spPr>
        </p:pic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E7DFF55F-AA76-4C4D-8675-E59BD35C85C2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754880" y="3200400"/>
              <a:ext cx="365761" cy="365761"/>
            </a:xfrm>
            <a:prstGeom prst="rect">
              <a:avLst/>
            </a:prstGeom>
          </p:spPr>
        </p:pic>
      </p:grpSp>
      <p:pic>
        <p:nvPicPr>
          <p:cNvPr id="72" name="Content Placeholder 43">
            <a:extLst>
              <a:ext uri="{FF2B5EF4-FFF2-40B4-BE49-F238E27FC236}">
                <a16:creationId xmlns:a16="http://schemas.microsoft.com/office/drawing/2014/main" id="{5B215626-73B1-447C-90E3-2F4BE7500ADC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763" y="1923093"/>
            <a:ext cx="4572000" cy="4565976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6E15D82F-EE22-44F1-A0DD-5856149D7A46}"/>
              </a:ext>
            </a:extLst>
          </p:cNvPr>
          <p:cNvSpPr txBox="1"/>
          <p:nvPr/>
        </p:nvSpPr>
        <p:spPr>
          <a:xfrm>
            <a:off x="12573000" y="3429000"/>
            <a:ext cx="36576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000" i="1" dirty="0">
                <a:solidFill>
                  <a:srgbClr val="FF0000"/>
                </a:solidFill>
              </a:rPr>
              <a:t>s</a:t>
            </a:r>
            <a:r>
              <a:rPr lang="en-US" sz="2000" baseline="-25000" dirty="0">
                <a:solidFill>
                  <a:srgbClr val="FF0000"/>
                </a:solidFill>
              </a:rPr>
              <a:t>11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99E39A9D-8576-4330-89AE-1FCAD794273F}"/>
              </a:ext>
            </a:extLst>
          </p:cNvPr>
          <p:cNvCxnSpPr/>
          <p:nvPr/>
        </p:nvCxnSpPr>
        <p:spPr>
          <a:xfrm flipH="1">
            <a:off x="12115800" y="3794760"/>
            <a:ext cx="457200" cy="365760"/>
          </a:xfrm>
          <a:prstGeom prst="straightConnector1">
            <a:avLst/>
          </a:prstGeom>
          <a:ln>
            <a:solidFill>
              <a:srgbClr val="FF0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7493FE02-F6FA-470B-A9FD-AC6D90A5F071}"/>
              </a:ext>
            </a:extLst>
          </p:cNvPr>
          <p:cNvSpPr txBox="1"/>
          <p:nvPr/>
        </p:nvSpPr>
        <p:spPr>
          <a:xfrm>
            <a:off x="1463040" y="6400800"/>
            <a:ext cx="256032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(Element values are normalized</a:t>
            </a:r>
          </a:p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frequency and impedance.)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3E9EEDC9-9B8B-4023-9071-AA546549FC92}"/>
              </a:ext>
            </a:extLst>
          </p:cNvPr>
          <p:cNvSpPr txBox="1"/>
          <p:nvPr/>
        </p:nvSpPr>
        <p:spPr>
          <a:xfrm>
            <a:off x="1828800" y="1554480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6769CE03-2440-4FE2-8BE4-9763EA3F5622}"/>
              </a:ext>
            </a:extLst>
          </p:cNvPr>
          <p:cNvSpPr txBox="1"/>
          <p:nvPr/>
        </p:nvSpPr>
        <p:spPr>
          <a:xfrm>
            <a:off x="1828800" y="2286000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F167E57B-41EF-4762-948C-381ED0D5C1BE}"/>
              </a:ext>
            </a:extLst>
          </p:cNvPr>
          <p:cNvSpPr txBox="1"/>
          <p:nvPr/>
        </p:nvSpPr>
        <p:spPr>
          <a:xfrm>
            <a:off x="2926080" y="2286000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51918549-6684-49EA-B511-C094557C0B73}"/>
              </a:ext>
            </a:extLst>
          </p:cNvPr>
          <p:cNvSpPr txBox="1"/>
          <p:nvPr/>
        </p:nvSpPr>
        <p:spPr>
          <a:xfrm>
            <a:off x="1280160" y="2103120"/>
            <a:ext cx="54864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B22B4FD2-192E-4896-BA6B-D79AF3CC0B53}"/>
              </a:ext>
            </a:extLst>
          </p:cNvPr>
          <p:cNvSpPr txBox="1"/>
          <p:nvPr/>
        </p:nvSpPr>
        <p:spPr>
          <a:xfrm>
            <a:off x="3657600" y="2103120"/>
            <a:ext cx="54864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D3ACEC48-10C0-4CC4-A3D2-70C38CE77D8A}"/>
              </a:ext>
            </a:extLst>
          </p:cNvPr>
          <p:cNvSpPr txBox="1"/>
          <p:nvPr/>
        </p:nvSpPr>
        <p:spPr>
          <a:xfrm>
            <a:off x="1828800" y="2971800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2/(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DFDB5284-3EE0-461E-8CBB-83D88B89039F}"/>
              </a:ext>
            </a:extLst>
          </p:cNvPr>
          <p:cNvSpPr txBox="1"/>
          <p:nvPr/>
        </p:nvSpPr>
        <p:spPr>
          <a:xfrm>
            <a:off x="1280160" y="3200400"/>
            <a:ext cx="54864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E058D97-F669-45DF-B5F6-D877FF18207A}"/>
              </a:ext>
            </a:extLst>
          </p:cNvPr>
          <p:cNvSpPr txBox="1"/>
          <p:nvPr/>
        </p:nvSpPr>
        <p:spPr>
          <a:xfrm>
            <a:off x="2788920" y="3200400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2/(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2D45FE60-1079-45F2-BC46-B9D6506440AB}"/>
              </a:ext>
            </a:extLst>
          </p:cNvPr>
          <p:cNvSpPr txBox="1"/>
          <p:nvPr/>
        </p:nvSpPr>
        <p:spPr>
          <a:xfrm>
            <a:off x="3657600" y="3200400"/>
            <a:ext cx="54864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912F76DE-5CC2-4982-AC3D-EC4F64093A04}"/>
              </a:ext>
            </a:extLst>
          </p:cNvPr>
          <p:cNvSpPr txBox="1"/>
          <p:nvPr/>
        </p:nvSpPr>
        <p:spPr>
          <a:xfrm>
            <a:off x="1828800" y="3383280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1F3E2BF1-83A0-4516-92C2-CBD9903C0DD7}"/>
              </a:ext>
            </a:extLst>
          </p:cNvPr>
          <p:cNvSpPr txBox="1"/>
          <p:nvPr/>
        </p:nvSpPr>
        <p:spPr>
          <a:xfrm>
            <a:off x="2926080" y="3383280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3F0E1669-6734-4B1A-892D-9322993C6237}"/>
              </a:ext>
            </a:extLst>
          </p:cNvPr>
          <p:cNvSpPr txBox="1"/>
          <p:nvPr/>
        </p:nvSpPr>
        <p:spPr>
          <a:xfrm>
            <a:off x="1828800" y="4069080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2/(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D32BA017-1FB7-4680-8700-62169A32549A}"/>
              </a:ext>
            </a:extLst>
          </p:cNvPr>
          <p:cNvSpPr txBox="1"/>
          <p:nvPr/>
        </p:nvSpPr>
        <p:spPr>
          <a:xfrm>
            <a:off x="1280160" y="4297680"/>
            <a:ext cx="54864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0DC69828-A6F6-4DAB-A63F-993CB1B025DB}"/>
              </a:ext>
            </a:extLst>
          </p:cNvPr>
          <p:cNvSpPr txBox="1"/>
          <p:nvPr/>
        </p:nvSpPr>
        <p:spPr>
          <a:xfrm>
            <a:off x="2788920" y="4297680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2/(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3DD57734-917E-4C5B-BA85-CF293A717F79}"/>
              </a:ext>
            </a:extLst>
          </p:cNvPr>
          <p:cNvSpPr txBox="1"/>
          <p:nvPr/>
        </p:nvSpPr>
        <p:spPr>
          <a:xfrm>
            <a:off x="3657600" y="4297680"/>
            <a:ext cx="54864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379AD243-BE58-472F-9184-102DCC1254AA}"/>
              </a:ext>
            </a:extLst>
          </p:cNvPr>
          <p:cNvSpPr txBox="1"/>
          <p:nvPr/>
        </p:nvSpPr>
        <p:spPr>
          <a:xfrm>
            <a:off x="1828800" y="4480560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D0AEB9FF-ED87-4895-828B-4DDDDC4B96EE}"/>
              </a:ext>
            </a:extLst>
          </p:cNvPr>
          <p:cNvSpPr txBox="1"/>
          <p:nvPr/>
        </p:nvSpPr>
        <p:spPr>
          <a:xfrm>
            <a:off x="2926080" y="4480560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6CCF0103-1798-4D29-A805-5C890A2A893E}"/>
              </a:ext>
            </a:extLst>
          </p:cNvPr>
          <p:cNvSpPr txBox="1"/>
          <p:nvPr/>
        </p:nvSpPr>
        <p:spPr>
          <a:xfrm>
            <a:off x="2651760" y="5029200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8494DBC0-659F-41BB-BB3D-0CEEAB356676}"/>
              </a:ext>
            </a:extLst>
          </p:cNvPr>
          <p:cNvSpPr txBox="1"/>
          <p:nvPr/>
        </p:nvSpPr>
        <p:spPr>
          <a:xfrm>
            <a:off x="274320" y="2194560"/>
            <a:ext cx="731520" cy="27432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501600F9-38CC-49A3-8AD2-5E9352EC6E26}"/>
              </a:ext>
            </a:extLst>
          </p:cNvPr>
          <p:cNvSpPr txBox="1"/>
          <p:nvPr/>
        </p:nvSpPr>
        <p:spPr>
          <a:xfrm>
            <a:off x="274320" y="4846320"/>
            <a:ext cx="731520" cy="27432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F73C26F5-8048-4E96-8292-651E01B489DB}"/>
              </a:ext>
            </a:extLst>
          </p:cNvPr>
          <p:cNvSpPr txBox="1"/>
          <p:nvPr/>
        </p:nvSpPr>
        <p:spPr>
          <a:xfrm>
            <a:off x="2011680" y="5577840"/>
            <a:ext cx="365760" cy="3657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EA566A37-F2E7-4F01-91FF-48C6A814311A}"/>
              </a:ext>
            </a:extLst>
          </p:cNvPr>
          <p:cNvSpPr txBox="1"/>
          <p:nvPr/>
        </p:nvSpPr>
        <p:spPr>
          <a:xfrm>
            <a:off x="3108960" y="5577840"/>
            <a:ext cx="365760" cy="3657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7" name="Content Placeholder 7">
            <a:extLst>
              <a:ext uri="{FF2B5EF4-FFF2-40B4-BE49-F238E27FC236}">
                <a16:creationId xmlns:a16="http://schemas.microsoft.com/office/drawing/2014/main" id="{2C1C05D8-2330-4B2A-8D56-957569AE5E17}"/>
              </a:ext>
            </a:extLst>
          </p:cNvPr>
          <p:cNvPicPr>
            <a:picLocks noGrp="1"/>
          </p:cNvPicPr>
          <p:nvPr>
            <p:ph sz="quarter" idx="1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920240"/>
            <a:ext cx="4572000" cy="4576001"/>
          </a:xfrm>
        </p:spPr>
      </p:pic>
    </p:spTree>
    <p:extLst>
      <p:ext uri="{BB962C8B-B14F-4D97-AF65-F5344CB8AC3E}">
        <p14:creationId xmlns:p14="http://schemas.microsoft.com/office/powerpoint/2010/main" val="296589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  <p:bldP spid="144" grpId="0"/>
      <p:bldP spid="145" grpId="0"/>
      <p:bldP spid="147" grpId="0"/>
      <p:bldP spid="167" grpId="0"/>
      <p:bldP spid="168" grpId="0"/>
      <p:bldP spid="169" grpId="0"/>
      <p:bldP spid="170" grpId="0"/>
      <p:bldP spid="171" grpId="0"/>
      <p:bldP spid="172" grpId="0"/>
      <p:bldP spid="173" grpId="0"/>
      <p:bldP spid="17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3F71C-D012-4985-A0EF-7929BBFBA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Very Long Baseline Array (VLBA)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C223656-B134-4AC7-AFC8-A53B9DD610C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126" y="1096963"/>
            <a:ext cx="6632786" cy="6218237"/>
          </a:xfrm>
        </p:spPr>
      </p:pic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59051C31-125F-469C-8F47-5BE23659D8B3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225" y="1096963"/>
            <a:ext cx="4427313" cy="3017837"/>
          </a:xfr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4369FE4-51E1-45AB-BE34-A3D517B5A30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10 antennas</a:t>
            </a:r>
          </a:p>
          <a:p>
            <a:r>
              <a:rPr lang="en-US" dirty="0"/>
              <a:t>25m diameter</a:t>
            </a:r>
          </a:p>
          <a:p>
            <a:r>
              <a:rPr lang="en-US" dirty="0"/>
              <a:t>300 MHz to 96 GHz</a:t>
            </a:r>
          </a:p>
          <a:p>
            <a:r>
              <a:rPr lang="en-US" dirty="0"/>
              <a:t>8611 km maximum baseline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953253-8BEC-4097-A152-2ADD19303C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C79399C-50F2-455B-BB3E-A715745141F4}"/>
              </a:ext>
            </a:extLst>
          </p:cNvPr>
          <p:cNvCxnSpPr>
            <a:stCxn id="19" idx="3"/>
          </p:cNvCxnSpPr>
          <p:nvPr/>
        </p:nvCxnSpPr>
        <p:spPr>
          <a:xfrm>
            <a:off x="5962538" y="2605881"/>
            <a:ext cx="3840480" cy="82296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61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76A02-0926-419D-A796-CA08ED268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274320"/>
            <a:ext cx="14081760" cy="731520"/>
          </a:xfrm>
        </p:spPr>
        <p:txBody>
          <a:bodyPr>
            <a:normAutofit fontScale="90000"/>
          </a:bodyPr>
          <a:lstStyle/>
          <a:p>
            <a:r>
              <a:rPr lang="en-US" dirty="0"/>
              <a:t>Topological Generalization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DCAFA7-D2BE-4E1D-9627-15B446092B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FEB5F4E-8839-495E-ABD9-EEC6FB6C22E9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63040" y="1737361"/>
            <a:ext cx="365761" cy="36576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0E24FEC-37E1-4D96-B0AE-A68AF5CA79D6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599" y="1737361"/>
            <a:ext cx="365761" cy="36576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728BF800-DC0F-4E2F-B58E-FBE5B149A8E1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79" y="1737362"/>
            <a:ext cx="731521" cy="36576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55E3E661-5A24-44BD-ADDC-F82E8D9DEBED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828799" y="2468882"/>
            <a:ext cx="731521" cy="365761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666EF67-2B8E-4BB8-841E-72C51EBA8FF6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19" y="2468882"/>
            <a:ext cx="365761" cy="365761"/>
          </a:xfrm>
          <a:prstGeom prst="rect">
            <a:avLst/>
          </a:prstGeom>
        </p:spPr>
      </p:pic>
      <p:sp>
        <p:nvSpPr>
          <p:cNvPr id="86" name="Oval 85">
            <a:extLst>
              <a:ext uri="{FF2B5EF4-FFF2-40B4-BE49-F238E27FC236}">
                <a16:creationId xmlns:a16="http://schemas.microsoft.com/office/drawing/2014/main" id="{42618BD9-2572-4C59-AB5E-62EBF7E387E9}"/>
              </a:ext>
            </a:extLst>
          </p:cNvPr>
          <p:cNvSpPr>
            <a:spLocks/>
          </p:cNvSpPr>
          <p:nvPr/>
        </p:nvSpPr>
        <p:spPr>
          <a:xfrm>
            <a:off x="1783080" y="1874522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BD9932C0-7598-406E-AF96-3255F80D8477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3038" y="2103121"/>
            <a:ext cx="731521" cy="365761"/>
          </a:xfrm>
          <a:prstGeom prst="rect">
            <a:avLst/>
          </a:prstGeom>
        </p:spPr>
      </p:pic>
      <p:sp>
        <p:nvSpPr>
          <p:cNvPr id="88" name="Oval 87">
            <a:extLst>
              <a:ext uri="{FF2B5EF4-FFF2-40B4-BE49-F238E27FC236}">
                <a16:creationId xmlns:a16="http://schemas.microsoft.com/office/drawing/2014/main" id="{04892D84-18B0-466A-A8F6-64D9F1B30A02}"/>
              </a:ext>
            </a:extLst>
          </p:cNvPr>
          <p:cNvSpPr>
            <a:spLocks/>
          </p:cNvSpPr>
          <p:nvPr/>
        </p:nvSpPr>
        <p:spPr>
          <a:xfrm>
            <a:off x="3611880" y="2607135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0F353093-B27E-43AA-AAF5-DE0718B33070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91839" y="2103121"/>
            <a:ext cx="731521" cy="365761"/>
          </a:xfrm>
          <a:prstGeom prst="rect">
            <a:avLst/>
          </a:prstGeom>
        </p:spPr>
      </p:pic>
      <p:sp>
        <p:nvSpPr>
          <p:cNvPr id="90" name="Oval 89">
            <a:extLst>
              <a:ext uri="{FF2B5EF4-FFF2-40B4-BE49-F238E27FC236}">
                <a16:creationId xmlns:a16="http://schemas.microsoft.com/office/drawing/2014/main" id="{93D63856-3736-4C8F-9D48-A982983AC447}"/>
              </a:ext>
            </a:extLst>
          </p:cNvPr>
          <p:cNvSpPr>
            <a:spLocks/>
          </p:cNvSpPr>
          <p:nvPr/>
        </p:nvSpPr>
        <p:spPr>
          <a:xfrm>
            <a:off x="3611880" y="1874522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D07CFA13-384E-4229-B2A1-F434220E19CC}"/>
              </a:ext>
            </a:extLst>
          </p:cNvPr>
          <p:cNvSpPr>
            <a:spLocks/>
          </p:cNvSpPr>
          <p:nvPr/>
        </p:nvSpPr>
        <p:spPr>
          <a:xfrm>
            <a:off x="1783080" y="2606042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0F18BAA2-F830-4D28-BD5D-5ABD1A26089A}"/>
              </a:ext>
            </a:extLst>
          </p:cNvPr>
          <p:cNvSpPr>
            <a:spLocks/>
          </p:cNvSpPr>
          <p:nvPr/>
        </p:nvSpPr>
        <p:spPr>
          <a:xfrm>
            <a:off x="2697480" y="2606042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62FFE2A7-06A7-40DA-BBCD-DB69AA22EEFA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77439" y="3200401"/>
            <a:ext cx="731521" cy="365761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029E87D1-BDD9-4DE8-9391-B844DD513643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926077" y="2468882"/>
            <a:ext cx="731521" cy="365761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90FBC8C5-9919-4AB3-8AEC-AEAF48F6ADA8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4719" y="2651761"/>
            <a:ext cx="365761" cy="365761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955A32D1-138B-4B02-82A4-3F2B7E99A547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5919" y="2651761"/>
            <a:ext cx="365761" cy="365761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970EAA38-F561-4FCE-88A9-76417202C08B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0319" y="2651762"/>
            <a:ext cx="365761" cy="365761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8366097-D2CA-4AF1-BAA6-69BFBA3F7CF0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1737361"/>
            <a:ext cx="731521" cy="365761"/>
          </a:xfrm>
          <a:prstGeom prst="rect">
            <a:avLst/>
          </a:prstGeom>
        </p:spPr>
      </p:pic>
      <p:sp>
        <p:nvSpPr>
          <p:cNvPr id="64" name="Oval 63">
            <a:extLst>
              <a:ext uri="{FF2B5EF4-FFF2-40B4-BE49-F238E27FC236}">
                <a16:creationId xmlns:a16="http://schemas.microsoft.com/office/drawing/2014/main" id="{046BE49C-F33A-465C-A2FD-4A84FDFC4EBB}"/>
              </a:ext>
            </a:extLst>
          </p:cNvPr>
          <p:cNvSpPr>
            <a:spLocks/>
          </p:cNvSpPr>
          <p:nvPr/>
        </p:nvSpPr>
        <p:spPr>
          <a:xfrm>
            <a:off x="1783083" y="4069084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BCFC597-4C79-4402-A874-6ABCC5481AE3}"/>
              </a:ext>
            </a:extLst>
          </p:cNvPr>
          <p:cNvSpPr>
            <a:spLocks/>
          </p:cNvSpPr>
          <p:nvPr/>
        </p:nvSpPr>
        <p:spPr>
          <a:xfrm>
            <a:off x="3611883" y="4069084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597AB3DF-C662-404D-BC29-A1DCCFB3F4E5}"/>
              </a:ext>
            </a:extLst>
          </p:cNvPr>
          <p:cNvSpPr>
            <a:spLocks/>
          </p:cNvSpPr>
          <p:nvPr/>
        </p:nvSpPr>
        <p:spPr>
          <a:xfrm>
            <a:off x="1783083" y="4801695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C7E031E8-7E11-4F04-B984-2BA31B1B7788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3040" y="4297683"/>
            <a:ext cx="731521" cy="365761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97A8125A-6DAA-4E30-A821-2E2A44109ECD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91841" y="4297683"/>
            <a:ext cx="731521" cy="365761"/>
          </a:xfrm>
          <a:prstGeom prst="rect">
            <a:avLst/>
          </a:prstGeom>
        </p:spPr>
      </p:pic>
      <p:sp>
        <p:nvSpPr>
          <p:cNvPr id="107" name="Oval 106">
            <a:extLst>
              <a:ext uri="{FF2B5EF4-FFF2-40B4-BE49-F238E27FC236}">
                <a16:creationId xmlns:a16="http://schemas.microsoft.com/office/drawing/2014/main" id="{79779329-EB1E-4E18-9F37-48EDFB6DE45A}"/>
              </a:ext>
            </a:extLst>
          </p:cNvPr>
          <p:cNvSpPr>
            <a:spLocks/>
          </p:cNvSpPr>
          <p:nvPr/>
        </p:nvSpPr>
        <p:spPr>
          <a:xfrm>
            <a:off x="3611883" y="4801516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D591D4CD-D8CA-4E52-A06E-18EFFE2FD181}"/>
              </a:ext>
            </a:extLst>
          </p:cNvPr>
          <p:cNvSpPr>
            <a:spLocks/>
          </p:cNvSpPr>
          <p:nvPr/>
        </p:nvSpPr>
        <p:spPr>
          <a:xfrm>
            <a:off x="2697483" y="4800603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906B690B-2FE2-4C9C-85C6-F3C7CB8B4402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828802" y="4663443"/>
            <a:ext cx="731521" cy="365761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9F6FA56-0C25-4195-AAE3-0E197EA784B7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926080" y="4663443"/>
            <a:ext cx="731521" cy="365761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608CA259-85F9-493E-A66D-732C29C428C2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2" y="4663443"/>
            <a:ext cx="365761" cy="36576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FB64482D-8C3C-402C-AA56-9E3AD3E4789F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3931922"/>
            <a:ext cx="731521" cy="365761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031E8A10-D28B-40C4-A634-F8DD4A069D21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1" y="3931922"/>
            <a:ext cx="731521" cy="365761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6F56CF70-6FB4-467E-BE43-2029B59DA7D4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2" y="3931923"/>
            <a:ext cx="365761" cy="365761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32553511-E78C-4996-9272-4A652C5FC206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3038" y="5029202"/>
            <a:ext cx="731521" cy="365761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15856472-98EE-475C-8E3C-FF0C8959B8DD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91839" y="5029202"/>
            <a:ext cx="731521" cy="365761"/>
          </a:xfrm>
          <a:prstGeom prst="rect">
            <a:avLst/>
          </a:prstGeom>
        </p:spPr>
      </p:pic>
      <p:grpSp>
        <p:nvGrpSpPr>
          <p:cNvPr id="165" name="Group 164">
            <a:extLst>
              <a:ext uri="{FF2B5EF4-FFF2-40B4-BE49-F238E27FC236}">
                <a16:creationId xmlns:a16="http://schemas.microsoft.com/office/drawing/2014/main" id="{81935E08-F5C2-4FB5-A9EB-37D4297FA019}"/>
              </a:ext>
            </a:extLst>
          </p:cNvPr>
          <p:cNvGrpSpPr>
            <a:grpSpLocks/>
          </p:cNvGrpSpPr>
          <p:nvPr/>
        </p:nvGrpSpPr>
        <p:grpSpPr>
          <a:xfrm>
            <a:off x="1645920" y="2834642"/>
            <a:ext cx="2194563" cy="2011681"/>
            <a:chOff x="3840477" y="2286000"/>
            <a:chExt cx="2194563" cy="2011681"/>
          </a:xfrm>
        </p:grpSpPr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8BDFB95F-108D-4F69-AFEA-CE8B1B54BE06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669279" y="3200402"/>
              <a:ext cx="365761" cy="365761"/>
            </a:xfrm>
            <a:prstGeom prst="rect">
              <a:avLst/>
            </a:prstGeom>
          </p:spPr>
        </p:pic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49059510-F693-4025-80AE-253D6B5D2299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840479" y="3200402"/>
              <a:ext cx="365761" cy="365761"/>
            </a:xfrm>
            <a:prstGeom prst="rect">
              <a:avLst/>
            </a:prstGeom>
          </p:spPr>
        </p:pic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4DE797FC-A76A-4CC0-B49B-82BD7F3B9B02}"/>
                </a:ext>
              </a:extLst>
            </p:cNvPr>
            <p:cNvSpPr>
              <a:spLocks/>
            </p:cNvSpPr>
            <p:nvPr/>
          </p:nvSpPr>
          <p:spPr>
            <a:xfrm>
              <a:off x="3977640" y="2423162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9281F720-0EAC-4166-B49A-D5CB3B399594}"/>
                </a:ext>
              </a:extLst>
            </p:cNvPr>
            <p:cNvSpPr>
              <a:spLocks/>
            </p:cNvSpPr>
            <p:nvPr/>
          </p:nvSpPr>
          <p:spPr>
            <a:xfrm>
              <a:off x="5806440" y="2423162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4410ECBB-6445-4C60-AE93-0E8A66B2D747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571999" y="3749040"/>
              <a:ext cx="731521" cy="365761"/>
            </a:xfrm>
            <a:prstGeom prst="rect">
              <a:avLst/>
            </a:prstGeom>
          </p:spPr>
        </p:pic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DE7AE2D5-4CA9-48CE-AF90-80CFFCEB8825}"/>
                </a:ext>
              </a:extLst>
            </p:cNvPr>
            <p:cNvSpPr>
              <a:spLocks/>
            </p:cNvSpPr>
            <p:nvPr/>
          </p:nvSpPr>
          <p:spPr>
            <a:xfrm>
              <a:off x="3977640" y="3155773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007DE36D-6AFA-46DF-998D-E5E3506C70EA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57597" y="2651761"/>
              <a:ext cx="731521" cy="365761"/>
            </a:xfrm>
            <a:prstGeom prst="rect">
              <a:avLst/>
            </a:prstGeom>
          </p:spPr>
        </p:pic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71A17833-594B-480E-9700-51E82387D17E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486398" y="2651761"/>
              <a:ext cx="731521" cy="365761"/>
            </a:xfrm>
            <a:prstGeom prst="rect">
              <a:avLst/>
            </a:prstGeom>
          </p:spPr>
        </p:pic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1282289D-4A73-43EC-886C-F71D21B588DC}"/>
                </a:ext>
              </a:extLst>
            </p:cNvPr>
            <p:cNvSpPr>
              <a:spLocks/>
            </p:cNvSpPr>
            <p:nvPr/>
          </p:nvSpPr>
          <p:spPr>
            <a:xfrm>
              <a:off x="5806440" y="3155594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DBCA1529-5F5C-4C8F-8598-493CA496741E}"/>
                </a:ext>
              </a:extLst>
            </p:cNvPr>
            <p:cNvSpPr>
              <a:spLocks/>
            </p:cNvSpPr>
            <p:nvPr/>
          </p:nvSpPr>
          <p:spPr>
            <a:xfrm>
              <a:off x="4892040" y="315468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382A0D29-1030-4DE0-95CD-62F50E852838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023359" y="3017521"/>
              <a:ext cx="731521" cy="365761"/>
            </a:xfrm>
            <a:prstGeom prst="rect">
              <a:avLst/>
            </a:prstGeom>
          </p:spPr>
        </p:pic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29FF7EA2-EB51-424E-9EB7-EC50D3609EA3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120637" y="3017521"/>
              <a:ext cx="731521" cy="365761"/>
            </a:xfrm>
            <a:prstGeom prst="rect">
              <a:avLst/>
            </a:prstGeom>
          </p:spPr>
        </p:pic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CD1C7FFE-4216-4CFE-BCA1-3A30F97174EC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4879" y="3017521"/>
              <a:ext cx="365761" cy="365761"/>
            </a:xfrm>
            <a:prstGeom prst="rect">
              <a:avLst/>
            </a:prstGeom>
          </p:spPr>
        </p:pic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11A30508-ABFF-4789-AE15-639723B8EA3D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3358" y="2286000"/>
              <a:ext cx="731521" cy="365761"/>
            </a:xfrm>
            <a:prstGeom prst="rect">
              <a:avLst/>
            </a:prstGeom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B1F85E8F-3F38-4E45-8E4D-32CDAA2819BC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0638" y="2286000"/>
              <a:ext cx="731521" cy="365761"/>
            </a:xfrm>
            <a:prstGeom prst="rect">
              <a:avLst/>
            </a:prstGeom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7A515A92-D1A1-4A0B-9BCD-671BCC4BC674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4879" y="2286001"/>
              <a:ext cx="365761" cy="365761"/>
            </a:xfrm>
            <a:prstGeom prst="rect">
              <a:avLst/>
            </a:prstGeom>
          </p:spPr>
        </p:pic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E7DFF55F-AA76-4C4D-8675-E59BD35C85C2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754880" y="3200400"/>
              <a:ext cx="365761" cy="365761"/>
            </a:xfrm>
            <a:prstGeom prst="rect">
              <a:avLst/>
            </a:prstGeom>
          </p:spPr>
        </p:pic>
      </p:grpSp>
      <p:pic>
        <p:nvPicPr>
          <p:cNvPr id="72" name="Content Placeholder 43">
            <a:extLst>
              <a:ext uri="{FF2B5EF4-FFF2-40B4-BE49-F238E27FC236}">
                <a16:creationId xmlns:a16="http://schemas.microsoft.com/office/drawing/2014/main" id="{5B215626-73B1-447C-90E3-2F4BE7500ADC}"/>
              </a:ext>
            </a:extLst>
          </p:cNvPr>
          <p:cNvPicPr>
            <a:picLocks noGrp="1"/>
          </p:cNvPicPr>
          <p:nvPr>
            <p:ph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763" y="1923093"/>
            <a:ext cx="4572000" cy="4565976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6E15D82F-EE22-44F1-A0DD-5856149D7A46}"/>
              </a:ext>
            </a:extLst>
          </p:cNvPr>
          <p:cNvSpPr txBox="1">
            <a:spLocks/>
          </p:cNvSpPr>
          <p:nvPr/>
        </p:nvSpPr>
        <p:spPr>
          <a:xfrm>
            <a:off x="12573000" y="3429000"/>
            <a:ext cx="36576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000" i="1" dirty="0">
                <a:solidFill>
                  <a:srgbClr val="FF0000"/>
                </a:solidFill>
              </a:rPr>
              <a:t>s</a:t>
            </a:r>
            <a:r>
              <a:rPr lang="en-US" sz="2000" baseline="-25000" dirty="0">
                <a:solidFill>
                  <a:srgbClr val="FF0000"/>
                </a:solidFill>
              </a:rPr>
              <a:t>11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99E39A9D-8576-4330-89AE-1FCAD794273F}"/>
              </a:ext>
            </a:extLst>
          </p:cNvPr>
          <p:cNvCxnSpPr>
            <a:cxnSpLocks/>
          </p:cNvCxnSpPr>
          <p:nvPr/>
        </p:nvCxnSpPr>
        <p:spPr>
          <a:xfrm flipH="1">
            <a:off x="12115800" y="3794760"/>
            <a:ext cx="457200" cy="365760"/>
          </a:xfrm>
          <a:prstGeom prst="straightConnector1">
            <a:avLst/>
          </a:prstGeom>
          <a:ln>
            <a:solidFill>
              <a:srgbClr val="FF0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7493FE02-F6FA-470B-A9FD-AC6D90A5F071}"/>
              </a:ext>
            </a:extLst>
          </p:cNvPr>
          <p:cNvSpPr txBox="1">
            <a:spLocks/>
          </p:cNvSpPr>
          <p:nvPr/>
        </p:nvSpPr>
        <p:spPr>
          <a:xfrm>
            <a:off x="1463040" y="6400800"/>
            <a:ext cx="256032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(Element values are normalized</a:t>
            </a:r>
          </a:p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frequency and impedance.)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3E9EEDC9-9B8B-4023-9071-AA546549FC92}"/>
              </a:ext>
            </a:extLst>
          </p:cNvPr>
          <p:cNvSpPr txBox="1">
            <a:spLocks/>
          </p:cNvSpPr>
          <p:nvPr/>
        </p:nvSpPr>
        <p:spPr>
          <a:xfrm>
            <a:off x="1828800" y="1554482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6769CE03-2440-4FE2-8BE4-9763EA3F5622}"/>
              </a:ext>
            </a:extLst>
          </p:cNvPr>
          <p:cNvSpPr txBox="1">
            <a:spLocks/>
          </p:cNvSpPr>
          <p:nvPr/>
        </p:nvSpPr>
        <p:spPr>
          <a:xfrm>
            <a:off x="1828800" y="2286002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F167E57B-41EF-4762-948C-381ED0D5C1BE}"/>
              </a:ext>
            </a:extLst>
          </p:cNvPr>
          <p:cNvSpPr txBox="1">
            <a:spLocks/>
          </p:cNvSpPr>
          <p:nvPr/>
        </p:nvSpPr>
        <p:spPr>
          <a:xfrm>
            <a:off x="2926080" y="2286002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51918549-6684-49EA-B511-C094557C0B73}"/>
              </a:ext>
            </a:extLst>
          </p:cNvPr>
          <p:cNvSpPr txBox="1">
            <a:spLocks/>
          </p:cNvSpPr>
          <p:nvPr/>
        </p:nvSpPr>
        <p:spPr>
          <a:xfrm>
            <a:off x="1280160" y="2103122"/>
            <a:ext cx="54864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B22B4FD2-192E-4896-BA6B-D79AF3CC0B53}"/>
              </a:ext>
            </a:extLst>
          </p:cNvPr>
          <p:cNvSpPr txBox="1">
            <a:spLocks/>
          </p:cNvSpPr>
          <p:nvPr/>
        </p:nvSpPr>
        <p:spPr>
          <a:xfrm>
            <a:off x="3657600" y="2103122"/>
            <a:ext cx="54864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D3ACEC48-10C0-4CC4-A3D2-70C38CE77D8A}"/>
              </a:ext>
            </a:extLst>
          </p:cNvPr>
          <p:cNvSpPr txBox="1">
            <a:spLocks/>
          </p:cNvSpPr>
          <p:nvPr/>
        </p:nvSpPr>
        <p:spPr>
          <a:xfrm>
            <a:off x="1828800" y="2971802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2/(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DFDB5284-3EE0-461E-8CBB-83D88B89039F}"/>
              </a:ext>
            </a:extLst>
          </p:cNvPr>
          <p:cNvSpPr txBox="1">
            <a:spLocks/>
          </p:cNvSpPr>
          <p:nvPr/>
        </p:nvSpPr>
        <p:spPr>
          <a:xfrm>
            <a:off x="1280160" y="3200402"/>
            <a:ext cx="54864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E058D97-F669-45DF-B5F6-D877FF18207A}"/>
              </a:ext>
            </a:extLst>
          </p:cNvPr>
          <p:cNvSpPr txBox="1">
            <a:spLocks/>
          </p:cNvSpPr>
          <p:nvPr/>
        </p:nvSpPr>
        <p:spPr>
          <a:xfrm>
            <a:off x="2788920" y="3200402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2/(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2D45FE60-1079-45F2-BC46-B9D6506440AB}"/>
              </a:ext>
            </a:extLst>
          </p:cNvPr>
          <p:cNvSpPr txBox="1">
            <a:spLocks/>
          </p:cNvSpPr>
          <p:nvPr/>
        </p:nvSpPr>
        <p:spPr>
          <a:xfrm>
            <a:off x="3657600" y="3200402"/>
            <a:ext cx="54864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912F76DE-5CC2-4982-AC3D-EC4F64093A04}"/>
              </a:ext>
            </a:extLst>
          </p:cNvPr>
          <p:cNvSpPr txBox="1">
            <a:spLocks/>
          </p:cNvSpPr>
          <p:nvPr/>
        </p:nvSpPr>
        <p:spPr>
          <a:xfrm>
            <a:off x="1828800" y="3383282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1F3E2BF1-83A0-4516-92C2-CBD9903C0DD7}"/>
              </a:ext>
            </a:extLst>
          </p:cNvPr>
          <p:cNvSpPr txBox="1">
            <a:spLocks/>
          </p:cNvSpPr>
          <p:nvPr/>
        </p:nvSpPr>
        <p:spPr>
          <a:xfrm>
            <a:off x="2926080" y="3383282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3F0E1669-6734-4B1A-892D-9322993C6237}"/>
              </a:ext>
            </a:extLst>
          </p:cNvPr>
          <p:cNvSpPr txBox="1">
            <a:spLocks/>
          </p:cNvSpPr>
          <p:nvPr/>
        </p:nvSpPr>
        <p:spPr>
          <a:xfrm>
            <a:off x="1828800" y="4069082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2/(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D32BA017-1FB7-4680-8700-62169A32549A}"/>
              </a:ext>
            </a:extLst>
          </p:cNvPr>
          <p:cNvSpPr txBox="1">
            <a:spLocks/>
          </p:cNvSpPr>
          <p:nvPr/>
        </p:nvSpPr>
        <p:spPr>
          <a:xfrm>
            <a:off x="1280160" y="4297682"/>
            <a:ext cx="54864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0DC69828-A6F6-4DAB-A63F-993CB1B025DB}"/>
              </a:ext>
            </a:extLst>
          </p:cNvPr>
          <p:cNvSpPr txBox="1">
            <a:spLocks/>
          </p:cNvSpPr>
          <p:nvPr/>
        </p:nvSpPr>
        <p:spPr>
          <a:xfrm>
            <a:off x="2788920" y="4297682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2/(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3DD57734-917E-4C5B-BA85-CF293A717F79}"/>
              </a:ext>
            </a:extLst>
          </p:cNvPr>
          <p:cNvSpPr txBox="1">
            <a:spLocks/>
          </p:cNvSpPr>
          <p:nvPr/>
        </p:nvSpPr>
        <p:spPr>
          <a:xfrm>
            <a:off x="3657600" y="4297682"/>
            <a:ext cx="54864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379AD243-BE58-472F-9184-102DCC1254AA}"/>
              </a:ext>
            </a:extLst>
          </p:cNvPr>
          <p:cNvSpPr txBox="1">
            <a:spLocks/>
          </p:cNvSpPr>
          <p:nvPr/>
        </p:nvSpPr>
        <p:spPr>
          <a:xfrm>
            <a:off x="1828800" y="4480562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D0AEB9FF-ED87-4895-828B-4DDDDC4B96EE}"/>
              </a:ext>
            </a:extLst>
          </p:cNvPr>
          <p:cNvSpPr txBox="1">
            <a:spLocks/>
          </p:cNvSpPr>
          <p:nvPr/>
        </p:nvSpPr>
        <p:spPr>
          <a:xfrm>
            <a:off x="2926080" y="4480562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177" name="Content Placeholder 7">
            <a:extLst>
              <a:ext uri="{FF2B5EF4-FFF2-40B4-BE49-F238E27FC236}">
                <a16:creationId xmlns:a16="http://schemas.microsoft.com/office/drawing/2014/main" id="{2C1C05D8-2330-4B2A-8D56-957569AE5E17}"/>
              </a:ext>
            </a:extLst>
          </p:cNvPr>
          <p:cNvPicPr>
            <a:picLocks noGrp="1"/>
          </p:cNvPicPr>
          <p:nvPr>
            <p:ph sz="quarter" idx="1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920240"/>
            <a:ext cx="4572000" cy="4576001"/>
          </a:xfr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E93337F-FC99-415E-A133-8C631C0934C1}"/>
              </a:ext>
            </a:extLst>
          </p:cNvPr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60319" y="2286000"/>
            <a:ext cx="365761" cy="365761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FCD8572-F8E7-46F5-9368-220FF03A4390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0" y="1737361"/>
            <a:ext cx="365761" cy="36576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B74D5B4-B763-47BF-AE24-10ACAF2FDE98}"/>
              </a:ext>
            </a:extLst>
          </p:cNvPr>
          <p:cNvGrpSpPr/>
          <p:nvPr/>
        </p:nvGrpSpPr>
        <p:grpSpPr>
          <a:xfrm>
            <a:off x="1828800" y="4846322"/>
            <a:ext cx="1828801" cy="1097281"/>
            <a:chOff x="3657600" y="6126479"/>
            <a:chExt cx="1828801" cy="1097281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AC3FE190-D9B5-403F-ADAF-99131782292A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06239" y="6309359"/>
              <a:ext cx="731521" cy="365761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FBB11ABF-C006-4B8C-8DBF-AA94F72093CE}"/>
                </a:ext>
              </a:extLst>
            </p:cNvPr>
            <p:cNvPicPr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6675119"/>
              <a:ext cx="731521" cy="365761"/>
            </a:xfrm>
            <a:prstGeom prst="rect">
              <a:avLst/>
            </a:prstGeom>
          </p:spPr>
        </p:pic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B705197A-31AF-4C31-8223-C7B059B8FCB6}"/>
                </a:ext>
              </a:extLst>
            </p:cNvPr>
            <p:cNvPicPr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4880" y="6675119"/>
              <a:ext cx="731521" cy="365761"/>
            </a:xfrm>
            <a:prstGeom prst="rect">
              <a:avLst/>
            </a:prstGeom>
          </p:spPr>
        </p:pic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CC53707B-9035-47FB-A65A-7762BE648D0B}"/>
                </a:ext>
              </a:extLst>
            </p:cNvPr>
            <p:cNvSpPr>
              <a:spLocks/>
            </p:cNvSpPr>
            <p:nvPr/>
          </p:nvSpPr>
          <p:spPr>
            <a:xfrm>
              <a:off x="4526281" y="681228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DA1EBA0D-F513-4CB9-ACCB-BBB40F807882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9120" y="6675119"/>
              <a:ext cx="365761" cy="365761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698CD67D-14FE-49B5-B797-ADACE7EE885A}"/>
                </a:ext>
              </a:extLst>
            </p:cNvPr>
            <p:cNvSpPr txBox="1">
              <a:spLocks/>
            </p:cNvSpPr>
            <p:nvPr/>
          </p:nvSpPr>
          <p:spPr>
            <a:xfrm>
              <a:off x="4480560" y="6309360"/>
              <a:ext cx="73152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2/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724C759A-0074-4B83-B15A-66EBBAFE980B}"/>
                </a:ext>
              </a:extLst>
            </p:cNvPr>
            <p:cNvSpPr txBox="1">
              <a:spLocks/>
            </p:cNvSpPr>
            <p:nvPr/>
          </p:nvSpPr>
          <p:spPr>
            <a:xfrm>
              <a:off x="3840480" y="6858000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A61754D6-3793-4387-8933-54BFFFD7FEC6}"/>
                </a:ext>
              </a:extLst>
            </p:cNvPr>
            <p:cNvSpPr txBox="1">
              <a:spLocks/>
            </p:cNvSpPr>
            <p:nvPr/>
          </p:nvSpPr>
          <p:spPr>
            <a:xfrm>
              <a:off x="4937760" y="6858000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0" name="Picture 179">
            <a:extLst>
              <a:ext uri="{FF2B5EF4-FFF2-40B4-BE49-F238E27FC236}">
                <a16:creationId xmlns:a16="http://schemas.microsoft.com/office/drawing/2014/main" id="{C09CF9CE-D803-421C-9DAE-3B8072C33159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77440" y="2103121"/>
            <a:ext cx="731521" cy="365761"/>
          </a:xfrm>
          <a:prstGeom prst="rect">
            <a:avLst/>
          </a:prstGeom>
        </p:spPr>
      </p:pic>
      <p:pic>
        <p:nvPicPr>
          <p:cNvPr id="181" name="Picture 180">
            <a:extLst>
              <a:ext uri="{FF2B5EF4-FFF2-40B4-BE49-F238E27FC236}">
                <a16:creationId xmlns:a16="http://schemas.microsoft.com/office/drawing/2014/main" id="{BF0D070F-92F0-47C7-AF4B-DA1F7B15309B}"/>
              </a:ext>
            </a:extLst>
          </p:cNvPr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60320" y="1554480"/>
            <a:ext cx="365761" cy="365761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E8AD74E0-CDFD-4361-8535-43803E51F26F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0" y="1737361"/>
            <a:ext cx="365761" cy="365761"/>
          </a:xfrm>
          <a:prstGeom prst="rect">
            <a:avLst/>
          </a:prstGeom>
        </p:spPr>
      </p:pic>
      <p:pic>
        <p:nvPicPr>
          <p:cNvPr id="183" name="Picture 182">
            <a:extLst>
              <a:ext uri="{FF2B5EF4-FFF2-40B4-BE49-F238E27FC236}">
                <a16:creationId xmlns:a16="http://schemas.microsoft.com/office/drawing/2014/main" id="{1788687B-0521-48A0-A4C9-50CB5F5BC515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5918" y="5577843"/>
            <a:ext cx="365761" cy="365761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69686B83-1232-4420-8D0B-C2A99A795EE8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4719" y="5577843"/>
            <a:ext cx="365761" cy="365761"/>
          </a:xfrm>
          <a:prstGeom prst="rect">
            <a:avLst/>
          </a:prstGeom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80E206D5-EADA-452B-B357-158FA74D453B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0318" y="4846322"/>
            <a:ext cx="365761" cy="365761"/>
          </a:xfrm>
          <a:prstGeom prst="rect">
            <a:avLst/>
          </a:prstGeom>
        </p:spPr>
      </p:pic>
      <p:sp>
        <p:nvSpPr>
          <p:cNvPr id="186" name="Oval 185">
            <a:extLst>
              <a:ext uri="{FF2B5EF4-FFF2-40B4-BE49-F238E27FC236}">
                <a16:creationId xmlns:a16="http://schemas.microsoft.com/office/drawing/2014/main" id="{9CA35E02-12BC-4412-A1EE-EE0DF0477B0D}"/>
              </a:ext>
            </a:extLst>
          </p:cNvPr>
          <p:cNvSpPr>
            <a:spLocks/>
          </p:cNvSpPr>
          <p:nvPr/>
        </p:nvSpPr>
        <p:spPr>
          <a:xfrm>
            <a:off x="1783079" y="5166363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A54ED0A4-96A3-43D1-A190-AC8C9234775E}"/>
              </a:ext>
            </a:extLst>
          </p:cNvPr>
          <p:cNvSpPr>
            <a:spLocks/>
          </p:cNvSpPr>
          <p:nvPr/>
        </p:nvSpPr>
        <p:spPr>
          <a:xfrm>
            <a:off x="3611879" y="5166363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8" name="Picture 187">
            <a:extLst>
              <a:ext uri="{FF2B5EF4-FFF2-40B4-BE49-F238E27FC236}">
                <a16:creationId xmlns:a16="http://schemas.microsoft.com/office/drawing/2014/main" id="{A7CAF570-28A3-4886-BFD2-C7E0429414C4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8" y="5029201"/>
            <a:ext cx="731521" cy="365761"/>
          </a:xfrm>
          <a:prstGeom prst="rect">
            <a:avLst/>
          </a:prstGeom>
        </p:spPr>
      </p:pic>
      <p:pic>
        <p:nvPicPr>
          <p:cNvPr id="189" name="Picture 188">
            <a:extLst>
              <a:ext uri="{FF2B5EF4-FFF2-40B4-BE49-F238E27FC236}">
                <a16:creationId xmlns:a16="http://schemas.microsoft.com/office/drawing/2014/main" id="{78A35545-8392-4809-9DF1-D89EE559EF0A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78" y="5029201"/>
            <a:ext cx="731521" cy="365761"/>
          </a:xfrm>
          <a:prstGeom prst="rect">
            <a:avLst/>
          </a:prstGeom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3F1B0A9B-4E62-48A0-84E3-BB51AD05EC57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18" y="5029202"/>
            <a:ext cx="365761" cy="365761"/>
          </a:xfrm>
          <a:prstGeom prst="rect">
            <a:avLst/>
          </a:prstGeom>
        </p:spPr>
      </p:pic>
      <p:sp>
        <p:nvSpPr>
          <p:cNvPr id="191" name="TextBox 190">
            <a:extLst>
              <a:ext uri="{FF2B5EF4-FFF2-40B4-BE49-F238E27FC236}">
                <a16:creationId xmlns:a16="http://schemas.microsoft.com/office/drawing/2014/main" id="{DC528E8B-114A-4480-9B1D-05858E83A237}"/>
              </a:ext>
            </a:extLst>
          </p:cNvPr>
          <p:cNvSpPr txBox="1">
            <a:spLocks/>
          </p:cNvSpPr>
          <p:nvPr/>
        </p:nvSpPr>
        <p:spPr>
          <a:xfrm>
            <a:off x="1828799" y="5166364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2/(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FDD41077-A007-4D02-B758-0F492AD10034}"/>
              </a:ext>
            </a:extLst>
          </p:cNvPr>
          <p:cNvSpPr txBox="1">
            <a:spLocks/>
          </p:cNvSpPr>
          <p:nvPr/>
        </p:nvSpPr>
        <p:spPr>
          <a:xfrm>
            <a:off x="2788920" y="2103122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2/(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94" name="Content Placeholder 2">
            <a:extLst>
              <a:ext uri="{FF2B5EF4-FFF2-40B4-BE49-F238E27FC236}">
                <a16:creationId xmlns:a16="http://schemas.microsoft.com/office/drawing/2014/main" id="{445E3E7D-2EA5-427C-90E2-EAA024FC221D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920240"/>
            <a:ext cx="4572000" cy="4572000"/>
          </a:xfrm>
          <a:prstGeom prst="rect">
            <a:avLst/>
          </a:prstGeom>
        </p:spPr>
      </p:pic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05F266B2-3C92-4EB4-B2C1-266705A128CB}"/>
              </a:ext>
            </a:extLst>
          </p:cNvPr>
          <p:cNvCxnSpPr>
            <a:cxnSpLocks/>
          </p:cNvCxnSpPr>
          <p:nvPr/>
        </p:nvCxnSpPr>
        <p:spPr>
          <a:xfrm>
            <a:off x="8869680" y="2926080"/>
            <a:ext cx="0" cy="1280160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77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60494E-6 L 2.77556E-17 0.04437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1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 animBg="1"/>
      <p:bldP spid="187" grpId="0" animBg="1"/>
      <p:bldP spid="191" grpId="0"/>
      <p:bldP spid="19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76A02-0926-419D-A796-CA08ED268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274320"/>
            <a:ext cx="14081760" cy="731520"/>
          </a:xfrm>
        </p:spPr>
        <p:txBody>
          <a:bodyPr>
            <a:normAutofit fontScale="90000"/>
          </a:bodyPr>
          <a:lstStyle/>
          <a:p>
            <a:r>
              <a:rPr lang="en-US" dirty="0"/>
              <a:t>Limiting Ripple Factor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DCAFA7-D2BE-4E1D-9627-15B446092B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FEB5F4E-8839-495E-ABD9-EEC6FB6C22E9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63040" y="1737361"/>
            <a:ext cx="365761" cy="36576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0E24FEC-37E1-4D96-B0AE-A68AF5CA79D6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599" y="1737361"/>
            <a:ext cx="365761" cy="36576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728BF800-DC0F-4E2F-B58E-FBE5B149A8E1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79" y="1737362"/>
            <a:ext cx="731521" cy="36576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55E3E661-5A24-44BD-ADDC-F82E8D9DEBED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828799" y="2468882"/>
            <a:ext cx="731521" cy="365761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666EF67-2B8E-4BB8-841E-72C51EBA8FF6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19" y="2468882"/>
            <a:ext cx="365761" cy="365761"/>
          </a:xfrm>
          <a:prstGeom prst="rect">
            <a:avLst/>
          </a:prstGeom>
        </p:spPr>
      </p:pic>
      <p:sp>
        <p:nvSpPr>
          <p:cNvPr id="86" name="Oval 85">
            <a:extLst>
              <a:ext uri="{FF2B5EF4-FFF2-40B4-BE49-F238E27FC236}">
                <a16:creationId xmlns:a16="http://schemas.microsoft.com/office/drawing/2014/main" id="{42618BD9-2572-4C59-AB5E-62EBF7E387E9}"/>
              </a:ext>
            </a:extLst>
          </p:cNvPr>
          <p:cNvSpPr>
            <a:spLocks/>
          </p:cNvSpPr>
          <p:nvPr/>
        </p:nvSpPr>
        <p:spPr>
          <a:xfrm>
            <a:off x="1783080" y="1874522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BD9932C0-7598-406E-AF96-3255F80D8477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3038" y="2103121"/>
            <a:ext cx="731521" cy="365761"/>
          </a:xfrm>
          <a:prstGeom prst="rect">
            <a:avLst/>
          </a:prstGeom>
        </p:spPr>
      </p:pic>
      <p:sp>
        <p:nvSpPr>
          <p:cNvPr id="88" name="Oval 87">
            <a:extLst>
              <a:ext uri="{FF2B5EF4-FFF2-40B4-BE49-F238E27FC236}">
                <a16:creationId xmlns:a16="http://schemas.microsoft.com/office/drawing/2014/main" id="{04892D84-18B0-466A-A8F6-64D9F1B30A02}"/>
              </a:ext>
            </a:extLst>
          </p:cNvPr>
          <p:cNvSpPr>
            <a:spLocks/>
          </p:cNvSpPr>
          <p:nvPr/>
        </p:nvSpPr>
        <p:spPr>
          <a:xfrm>
            <a:off x="3611880" y="2607135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0F353093-B27E-43AA-AAF5-DE0718B33070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91839" y="2103121"/>
            <a:ext cx="731521" cy="365761"/>
          </a:xfrm>
          <a:prstGeom prst="rect">
            <a:avLst/>
          </a:prstGeom>
        </p:spPr>
      </p:pic>
      <p:sp>
        <p:nvSpPr>
          <p:cNvPr id="90" name="Oval 89">
            <a:extLst>
              <a:ext uri="{FF2B5EF4-FFF2-40B4-BE49-F238E27FC236}">
                <a16:creationId xmlns:a16="http://schemas.microsoft.com/office/drawing/2014/main" id="{93D63856-3736-4C8F-9D48-A982983AC447}"/>
              </a:ext>
            </a:extLst>
          </p:cNvPr>
          <p:cNvSpPr>
            <a:spLocks/>
          </p:cNvSpPr>
          <p:nvPr/>
        </p:nvSpPr>
        <p:spPr>
          <a:xfrm>
            <a:off x="3611880" y="1874522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D07CFA13-384E-4229-B2A1-F434220E19CC}"/>
              </a:ext>
            </a:extLst>
          </p:cNvPr>
          <p:cNvSpPr>
            <a:spLocks/>
          </p:cNvSpPr>
          <p:nvPr/>
        </p:nvSpPr>
        <p:spPr>
          <a:xfrm>
            <a:off x="1783080" y="2606042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0F18BAA2-F830-4D28-BD5D-5ABD1A26089A}"/>
              </a:ext>
            </a:extLst>
          </p:cNvPr>
          <p:cNvSpPr>
            <a:spLocks/>
          </p:cNvSpPr>
          <p:nvPr/>
        </p:nvSpPr>
        <p:spPr>
          <a:xfrm>
            <a:off x="2697480" y="2606042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62FFE2A7-06A7-40DA-BBCD-DB69AA22EEFA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77439" y="3200401"/>
            <a:ext cx="731521" cy="365761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029E87D1-BDD9-4DE8-9391-B844DD513643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926077" y="2468882"/>
            <a:ext cx="731521" cy="365761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90FBC8C5-9919-4AB3-8AEC-AEAF48F6ADA8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4719" y="2651761"/>
            <a:ext cx="365761" cy="365761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955A32D1-138B-4B02-82A4-3F2B7E99A547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5919" y="2651761"/>
            <a:ext cx="365761" cy="365761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970EAA38-F561-4FCE-88A9-76417202C08B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0319" y="2651762"/>
            <a:ext cx="365761" cy="365761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8366097-D2CA-4AF1-BAA6-69BFBA3F7CF0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1737361"/>
            <a:ext cx="731521" cy="365761"/>
          </a:xfrm>
          <a:prstGeom prst="rect">
            <a:avLst/>
          </a:prstGeom>
        </p:spPr>
      </p:pic>
      <p:sp>
        <p:nvSpPr>
          <p:cNvPr id="64" name="Oval 63">
            <a:extLst>
              <a:ext uri="{FF2B5EF4-FFF2-40B4-BE49-F238E27FC236}">
                <a16:creationId xmlns:a16="http://schemas.microsoft.com/office/drawing/2014/main" id="{046BE49C-F33A-465C-A2FD-4A84FDFC4EBB}"/>
              </a:ext>
            </a:extLst>
          </p:cNvPr>
          <p:cNvSpPr>
            <a:spLocks/>
          </p:cNvSpPr>
          <p:nvPr/>
        </p:nvSpPr>
        <p:spPr>
          <a:xfrm>
            <a:off x="1783083" y="4069084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BCFC597-4C79-4402-A874-6ABCC5481AE3}"/>
              </a:ext>
            </a:extLst>
          </p:cNvPr>
          <p:cNvSpPr>
            <a:spLocks/>
          </p:cNvSpPr>
          <p:nvPr/>
        </p:nvSpPr>
        <p:spPr>
          <a:xfrm>
            <a:off x="3611883" y="4069084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597AB3DF-C662-404D-BC29-A1DCCFB3F4E5}"/>
              </a:ext>
            </a:extLst>
          </p:cNvPr>
          <p:cNvSpPr>
            <a:spLocks/>
          </p:cNvSpPr>
          <p:nvPr/>
        </p:nvSpPr>
        <p:spPr>
          <a:xfrm>
            <a:off x="1783083" y="4801695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C7E031E8-7E11-4F04-B984-2BA31B1B7788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3040" y="4297683"/>
            <a:ext cx="731521" cy="365761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97A8125A-6DAA-4E30-A821-2E2A44109ECD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91841" y="4297683"/>
            <a:ext cx="731521" cy="365761"/>
          </a:xfrm>
          <a:prstGeom prst="rect">
            <a:avLst/>
          </a:prstGeom>
        </p:spPr>
      </p:pic>
      <p:sp>
        <p:nvSpPr>
          <p:cNvPr id="107" name="Oval 106">
            <a:extLst>
              <a:ext uri="{FF2B5EF4-FFF2-40B4-BE49-F238E27FC236}">
                <a16:creationId xmlns:a16="http://schemas.microsoft.com/office/drawing/2014/main" id="{79779329-EB1E-4E18-9F37-48EDFB6DE45A}"/>
              </a:ext>
            </a:extLst>
          </p:cNvPr>
          <p:cNvSpPr>
            <a:spLocks/>
          </p:cNvSpPr>
          <p:nvPr/>
        </p:nvSpPr>
        <p:spPr>
          <a:xfrm>
            <a:off x="3611883" y="4801516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D591D4CD-D8CA-4E52-A06E-18EFFE2FD181}"/>
              </a:ext>
            </a:extLst>
          </p:cNvPr>
          <p:cNvSpPr>
            <a:spLocks/>
          </p:cNvSpPr>
          <p:nvPr/>
        </p:nvSpPr>
        <p:spPr>
          <a:xfrm>
            <a:off x="2697483" y="4800603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906B690B-2FE2-4C9C-85C6-F3C7CB8B4402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828802" y="4663443"/>
            <a:ext cx="731521" cy="365761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9F6FA56-0C25-4195-AAE3-0E197EA784B7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926080" y="4663443"/>
            <a:ext cx="731521" cy="365761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608CA259-85F9-493E-A66D-732C29C428C2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2" y="4663443"/>
            <a:ext cx="365761" cy="36576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FB64482D-8C3C-402C-AA56-9E3AD3E4789F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3931922"/>
            <a:ext cx="731521" cy="365761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031E8A10-D28B-40C4-A634-F8DD4A069D21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1" y="3931922"/>
            <a:ext cx="731521" cy="365761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6F56CF70-6FB4-467E-BE43-2029B59DA7D4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2" y="3931923"/>
            <a:ext cx="365761" cy="365761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32553511-E78C-4996-9272-4A652C5FC206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3038" y="5029202"/>
            <a:ext cx="731521" cy="365761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15856472-98EE-475C-8E3C-FF0C8959B8DD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91839" y="5029202"/>
            <a:ext cx="731521" cy="365761"/>
          </a:xfrm>
          <a:prstGeom prst="rect">
            <a:avLst/>
          </a:prstGeom>
        </p:spPr>
      </p:pic>
      <p:grpSp>
        <p:nvGrpSpPr>
          <p:cNvPr id="165" name="Group 164">
            <a:extLst>
              <a:ext uri="{FF2B5EF4-FFF2-40B4-BE49-F238E27FC236}">
                <a16:creationId xmlns:a16="http://schemas.microsoft.com/office/drawing/2014/main" id="{81935E08-F5C2-4FB5-A9EB-37D4297FA019}"/>
              </a:ext>
            </a:extLst>
          </p:cNvPr>
          <p:cNvGrpSpPr>
            <a:grpSpLocks/>
          </p:cNvGrpSpPr>
          <p:nvPr/>
        </p:nvGrpSpPr>
        <p:grpSpPr>
          <a:xfrm>
            <a:off x="1645920" y="2834642"/>
            <a:ext cx="2194563" cy="2011681"/>
            <a:chOff x="3840477" y="2286000"/>
            <a:chExt cx="2194563" cy="2011681"/>
          </a:xfrm>
        </p:grpSpPr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8BDFB95F-108D-4F69-AFEA-CE8B1B54BE06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669279" y="3200402"/>
              <a:ext cx="365761" cy="365761"/>
            </a:xfrm>
            <a:prstGeom prst="rect">
              <a:avLst/>
            </a:prstGeom>
          </p:spPr>
        </p:pic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49059510-F693-4025-80AE-253D6B5D2299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840479" y="3200402"/>
              <a:ext cx="365761" cy="365761"/>
            </a:xfrm>
            <a:prstGeom prst="rect">
              <a:avLst/>
            </a:prstGeom>
          </p:spPr>
        </p:pic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4DE797FC-A76A-4CC0-B49B-82BD7F3B9B02}"/>
                </a:ext>
              </a:extLst>
            </p:cNvPr>
            <p:cNvSpPr>
              <a:spLocks/>
            </p:cNvSpPr>
            <p:nvPr/>
          </p:nvSpPr>
          <p:spPr>
            <a:xfrm>
              <a:off x="3977640" y="2423162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9281F720-0EAC-4166-B49A-D5CB3B399594}"/>
                </a:ext>
              </a:extLst>
            </p:cNvPr>
            <p:cNvSpPr>
              <a:spLocks/>
            </p:cNvSpPr>
            <p:nvPr/>
          </p:nvSpPr>
          <p:spPr>
            <a:xfrm>
              <a:off x="5806440" y="2423162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4410ECBB-6445-4C60-AE93-0E8A66B2D747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571999" y="3749040"/>
              <a:ext cx="731521" cy="365761"/>
            </a:xfrm>
            <a:prstGeom prst="rect">
              <a:avLst/>
            </a:prstGeom>
          </p:spPr>
        </p:pic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DE7AE2D5-4CA9-48CE-AF90-80CFFCEB8825}"/>
                </a:ext>
              </a:extLst>
            </p:cNvPr>
            <p:cNvSpPr>
              <a:spLocks/>
            </p:cNvSpPr>
            <p:nvPr/>
          </p:nvSpPr>
          <p:spPr>
            <a:xfrm>
              <a:off x="3977640" y="3155773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007DE36D-6AFA-46DF-998D-E5E3506C70EA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57597" y="2651761"/>
              <a:ext cx="731521" cy="365761"/>
            </a:xfrm>
            <a:prstGeom prst="rect">
              <a:avLst/>
            </a:prstGeom>
          </p:spPr>
        </p:pic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71A17833-594B-480E-9700-51E82387D17E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486398" y="2651761"/>
              <a:ext cx="731521" cy="365761"/>
            </a:xfrm>
            <a:prstGeom prst="rect">
              <a:avLst/>
            </a:prstGeom>
          </p:spPr>
        </p:pic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1282289D-4A73-43EC-886C-F71D21B588DC}"/>
                </a:ext>
              </a:extLst>
            </p:cNvPr>
            <p:cNvSpPr>
              <a:spLocks/>
            </p:cNvSpPr>
            <p:nvPr/>
          </p:nvSpPr>
          <p:spPr>
            <a:xfrm>
              <a:off x="5806440" y="3155594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DBCA1529-5F5C-4C8F-8598-493CA496741E}"/>
                </a:ext>
              </a:extLst>
            </p:cNvPr>
            <p:cNvSpPr>
              <a:spLocks/>
            </p:cNvSpPr>
            <p:nvPr/>
          </p:nvSpPr>
          <p:spPr>
            <a:xfrm>
              <a:off x="4892040" y="315468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382A0D29-1030-4DE0-95CD-62F50E852838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023359" y="3017521"/>
              <a:ext cx="731521" cy="365761"/>
            </a:xfrm>
            <a:prstGeom prst="rect">
              <a:avLst/>
            </a:prstGeom>
          </p:spPr>
        </p:pic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29FF7EA2-EB51-424E-9EB7-EC50D3609EA3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120637" y="3017521"/>
              <a:ext cx="731521" cy="365761"/>
            </a:xfrm>
            <a:prstGeom prst="rect">
              <a:avLst/>
            </a:prstGeom>
          </p:spPr>
        </p:pic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CD1C7FFE-4216-4CFE-BCA1-3A30F97174EC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4879" y="3017521"/>
              <a:ext cx="365761" cy="365761"/>
            </a:xfrm>
            <a:prstGeom prst="rect">
              <a:avLst/>
            </a:prstGeom>
          </p:spPr>
        </p:pic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11A30508-ABFF-4789-AE15-639723B8EA3D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3358" y="2286000"/>
              <a:ext cx="731521" cy="365761"/>
            </a:xfrm>
            <a:prstGeom prst="rect">
              <a:avLst/>
            </a:prstGeom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B1F85E8F-3F38-4E45-8E4D-32CDAA2819BC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0638" y="2286000"/>
              <a:ext cx="731521" cy="365761"/>
            </a:xfrm>
            <a:prstGeom prst="rect">
              <a:avLst/>
            </a:prstGeom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7A515A92-D1A1-4A0B-9BCD-671BCC4BC674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4879" y="2286001"/>
              <a:ext cx="365761" cy="365761"/>
            </a:xfrm>
            <a:prstGeom prst="rect">
              <a:avLst/>
            </a:prstGeom>
          </p:spPr>
        </p:pic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E7DFF55F-AA76-4C4D-8675-E59BD35C85C2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754880" y="3200400"/>
              <a:ext cx="365761" cy="365761"/>
            </a:xfrm>
            <a:prstGeom prst="rect">
              <a:avLst/>
            </a:prstGeom>
          </p:spPr>
        </p:pic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7493FE02-F6FA-470B-A9FD-AC6D90A5F071}"/>
              </a:ext>
            </a:extLst>
          </p:cNvPr>
          <p:cNvSpPr txBox="1">
            <a:spLocks/>
          </p:cNvSpPr>
          <p:nvPr/>
        </p:nvSpPr>
        <p:spPr>
          <a:xfrm>
            <a:off x="1463040" y="6400800"/>
            <a:ext cx="256032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(Element values are normalized</a:t>
            </a:r>
          </a:p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frequency and impedance.)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3E9EEDC9-9B8B-4023-9071-AA546549FC92}"/>
              </a:ext>
            </a:extLst>
          </p:cNvPr>
          <p:cNvSpPr txBox="1">
            <a:spLocks/>
          </p:cNvSpPr>
          <p:nvPr/>
        </p:nvSpPr>
        <p:spPr>
          <a:xfrm>
            <a:off x="1828800" y="1554482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6769CE03-2440-4FE2-8BE4-9763EA3F5622}"/>
              </a:ext>
            </a:extLst>
          </p:cNvPr>
          <p:cNvSpPr txBox="1">
            <a:spLocks/>
          </p:cNvSpPr>
          <p:nvPr/>
        </p:nvSpPr>
        <p:spPr>
          <a:xfrm>
            <a:off x="1828800" y="2286002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F167E57B-41EF-4762-948C-381ED0D5C1BE}"/>
              </a:ext>
            </a:extLst>
          </p:cNvPr>
          <p:cNvSpPr txBox="1">
            <a:spLocks/>
          </p:cNvSpPr>
          <p:nvPr/>
        </p:nvSpPr>
        <p:spPr>
          <a:xfrm>
            <a:off x="2926080" y="2286002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51918549-6684-49EA-B511-C094557C0B73}"/>
              </a:ext>
            </a:extLst>
          </p:cNvPr>
          <p:cNvSpPr txBox="1">
            <a:spLocks/>
          </p:cNvSpPr>
          <p:nvPr/>
        </p:nvSpPr>
        <p:spPr>
          <a:xfrm>
            <a:off x="1280160" y="2103122"/>
            <a:ext cx="54864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B22B4FD2-192E-4896-BA6B-D79AF3CC0B53}"/>
              </a:ext>
            </a:extLst>
          </p:cNvPr>
          <p:cNvSpPr txBox="1">
            <a:spLocks/>
          </p:cNvSpPr>
          <p:nvPr/>
        </p:nvSpPr>
        <p:spPr>
          <a:xfrm>
            <a:off x="3657600" y="2103122"/>
            <a:ext cx="54864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D3ACEC48-10C0-4CC4-A3D2-70C38CE77D8A}"/>
              </a:ext>
            </a:extLst>
          </p:cNvPr>
          <p:cNvSpPr txBox="1">
            <a:spLocks/>
          </p:cNvSpPr>
          <p:nvPr/>
        </p:nvSpPr>
        <p:spPr>
          <a:xfrm>
            <a:off x="1828800" y="2971802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2/(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DFDB5284-3EE0-461E-8CBB-83D88B89039F}"/>
              </a:ext>
            </a:extLst>
          </p:cNvPr>
          <p:cNvSpPr txBox="1">
            <a:spLocks/>
          </p:cNvSpPr>
          <p:nvPr/>
        </p:nvSpPr>
        <p:spPr>
          <a:xfrm>
            <a:off x="1280160" y="3200402"/>
            <a:ext cx="54864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E058D97-F669-45DF-B5F6-D877FF18207A}"/>
              </a:ext>
            </a:extLst>
          </p:cNvPr>
          <p:cNvSpPr txBox="1">
            <a:spLocks/>
          </p:cNvSpPr>
          <p:nvPr/>
        </p:nvSpPr>
        <p:spPr>
          <a:xfrm>
            <a:off x="2788920" y="3200402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2/(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2D45FE60-1079-45F2-BC46-B9D6506440AB}"/>
              </a:ext>
            </a:extLst>
          </p:cNvPr>
          <p:cNvSpPr txBox="1">
            <a:spLocks/>
          </p:cNvSpPr>
          <p:nvPr/>
        </p:nvSpPr>
        <p:spPr>
          <a:xfrm>
            <a:off x="3657600" y="3200402"/>
            <a:ext cx="54864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912F76DE-5CC2-4982-AC3D-EC4F64093A04}"/>
              </a:ext>
            </a:extLst>
          </p:cNvPr>
          <p:cNvSpPr txBox="1">
            <a:spLocks/>
          </p:cNvSpPr>
          <p:nvPr/>
        </p:nvSpPr>
        <p:spPr>
          <a:xfrm>
            <a:off x="1828800" y="3383282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1F3E2BF1-83A0-4516-92C2-CBD9903C0DD7}"/>
              </a:ext>
            </a:extLst>
          </p:cNvPr>
          <p:cNvSpPr txBox="1">
            <a:spLocks/>
          </p:cNvSpPr>
          <p:nvPr/>
        </p:nvSpPr>
        <p:spPr>
          <a:xfrm>
            <a:off x="2926080" y="3383282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3F0E1669-6734-4B1A-892D-9322993C6237}"/>
              </a:ext>
            </a:extLst>
          </p:cNvPr>
          <p:cNvSpPr txBox="1">
            <a:spLocks/>
          </p:cNvSpPr>
          <p:nvPr/>
        </p:nvSpPr>
        <p:spPr>
          <a:xfrm>
            <a:off x="1828800" y="4069082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2/(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D32BA017-1FB7-4680-8700-62169A32549A}"/>
              </a:ext>
            </a:extLst>
          </p:cNvPr>
          <p:cNvSpPr txBox="1">
            <a:spLocks/>
          </p:cNvSpPr>
          <p:nvPr/>
        </p:nvSpPr>
        <p:spPr>
          <a:xfrm>
            <a:off x="1280160" y="4297682"/>
            <a:ext cx="54864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0DC69828-A6F6-4DAB-A63F-993CB1B025DB}"/>
              </a:ext>
            </a:extLst>
          </p:cNvPr>
          <p:cNvSpPr txBox="1">
            <a:spLocks/>
          </p:cNvSpPr>
          <p:nvPr/>
        </p:nvSpPr>
        <p:spPr>
          <a:xfrm>
            <a:off x="2788920" y="4297682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2/(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3DD57734-917E-4C5B-BA85-CF293A717F79}"/>
              </a:ext>
            </a:extLst>
          </p:cNvPr>
          <p:cNvSpPr txBox="1">
            <a:spLocks/>
          </p:cNvSpPr>
          <p:nvPr/>
        </p:nvSpPr>
        <p:spPr>
          <a:xfrm>
            <a:off x="3657600" y="4297682"/>
            <a:ext cx="54864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379AD243-BE58-472F-9184-102DCC1254AA}"/>
              </a:ext>
            </a:extLst>
          </p:cNvPr>
          <p:cNvSpPr txBox="1">
            <a:spLocks/>
          </p:cNvSpPr>
          <p:nvPr/>
        </p:nvSpPr>
        <p:spPr>
          <a:xfrm>
            <a:off x="1828800" y="4480562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D0AEB9FF-ED87-4895-828B-4DDDDC4B96EE}"/>
              </a:ext>
            </a:extLst>
          </p:cNvPr>
          <p:cNvSpPr txBox="1">
            <a:spLocks/>
          </p:cNvSpPr>
          <p:nvPr/>
        </p:nvSpPr>
        <p:spPr>
          <a:xfrm>
            <a:off x="2926080" y="4480562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177" name="Content Placeholder 7">
            <a:extLst>
              <a:ext uri="{FF2B5EF4-FFF2-40B4-BE49-F238E27FC236}">
                <a16:creationId xmlns:a16="http://schemas.microsoft.com/office/drawing/2014/main" id="{2C1C05D8-2330-4B2A-8D56-957569AE5E17}"/>
              </a:ext>
            </a:extLst>
          </p:cNvPr>
          <p:cNvPicPr>
            <a:picLocks noGrp="1"/>
          </p:cNvPicPr>
          <p:nvPr>
            <p:ph sz="quarter" idx="1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920240"/>
            <a:ext cx="4572000" cy="4576001"/>
          </a:xfr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B74D5B4-B763-47BF-AE24-10ACAF2FDE98}"/>
              </a:ext>
            </a:extLst>
          </p:cNvPr>
          <p:cNvGrpSpPr/>
          <p:nvPr/>
        </p:nvGrpSpPr>
        <p:grpSpPr>
          <a:xfrm>
            <a:off x="1828800" y="5212081"/>
            <a:ext cx="1828801" cy="1097281"/>
            <a:chOff x="3657600" y="6126479"/>
            <a:chExt cx="1828801" cy="1097281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AC3FE190-D9B5-403F-ADAF-99131782292A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06239" y="6309359"/>
              <a:ext cx="731521" cy="365761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FBB11ABF-C006-4B8C-8DBF-AA94F72093CE}"/>
                </a:ext>
              </a:extLst>
            </p:cNvPr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6675119"/>
              <a:ext cx="731521" cy="365761"/>
            </a:xfrm>
            <a:prstGeom prst="rect">
              <a:avLst/>
            </a:prstGeom>
          </p:spPr>
        </p:pic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B705197A-31AF-4C31-8223-C7B059B8FCB6}"/>
                </a:ext>
              </a:extLst>
            </p:cNvPr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4880" y="6675119"/>
              <a:ext cx="731521" cy="365761"/>
            </a:xfrm>
            <a:prstGeom prst="rect">
              <a:avLst/>
            </a:prstGeom>
          </p:spPr>
        </p:pic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CC53707B-9035-47FB-A65A-7762BE648D0B}"/>
                </a:ext>
              </a:extLst>
            </p:cNvPr>
            <p:cNvSpPr>
              <a:spLocks/>
            </p:cNvSpPr>
            <p:nvPr/>
          </p:nvSpPr>
          <p:spPr>
            <a:xfrm>
              <a:off x="4526281" y="681228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DA1EBA0D-F513-4CB9-ACCB-BBB40F807882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9120" y="6675119"/>
              <a:ext cx="365761" cy="365761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698CD67D-14FE-49B5-B797-ADACE7EE885A}"/>
                </a:ext>
              </a:extLst>
            </p:cNvPr>
            <p:cNvSpPr txBox="1">
              <a:spLocks/>
            </p:cNvSpPr>
            <p:nvPr/>
          </p:nvSpPr>
          <p:spPr>
            <a:xfrm>
              <a:off x="4480560" y="6309360"/>
              <a:ext cx="73152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2/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724C759A-0074-4B83-B15A-66EBBAFE980B}"/>
                </a:ext>
              </a:extLst>
            </p:cNvPr>
            <p:cNvSpPr txBox="1">
              <a:spLocks/>
            </p:cNvSpPr>
            <p:nvPr/>
          </p:nvSpPr>
          <p:spPr>
            <a:xfrm>
              <a:off x="3840480" y="6858000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A61754D6-3793-4387-8933-54BFFFD7FEC6}"/>
                </a:ext>
              </a:extLst>
            </p:cNvPr>
            <p:cNvSpPr txBox="1">
              <a:spLocks/>
            </p:cNvSpPr>
            <p:nvPr/>
          </p:nvSpPr>
          <p:spPr>
            <a:xfrm>
              <a:off x="4937760" y="6858000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0" name="Picture 179">
            <a:extLst>
              <a:ext uri="{FF2B5EF4-FFF2-40B4-BE49-F238E27FC236}">
                <a16:creationId xmlns:a16="http://schemas.microsoft.com/office/drawing/2014/main" id="{C09CF9CE-D803-421C-9DAE-3B8072C33159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77439" y="2103121"/>
            <a:ext cx="731521" cy="365761"/>
          </a:xfrm>
          <a:prstGeom prst="rect">
            <a:avLst/>
          </a:prstGeom>
        </p:spPr>
      </p:pic>
      <p:pic>
        <p:nvPicPr>
          <p:cNvPr id="181" name="Picture 180">
            <a:extLst>
              <a:ext uri="{FF2B5EF4-FFF2-40B4-BE49-F238E27FC236}">
                <a16:creationId xmlns:a16="http://schemas.microsoft.com/office/drawing/2014/main" id="{BF0D070F-92F0-47C7-AF4B-DA1F7B15309B}"/>
              </a:ext>
            </a:extLst>
          </p:cNvPr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60320" y="1554480"/>
            <a:ext cx="365761" cy="365761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E8AD74E0-CDFD-4361-8535-43803E51F26F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19" y="1737361"/>
            <a:ext cx="365761" cy="365761"/>
          </a:xfrm>
          <a:prstGeom prst="rect">
            <a:avLst/>
          </a:prstGeom>
        </p:spPr>
      </p:pic>
      <p:pic>
        <p:nvPicPr>
          <p:cNvPr id="183" name="Picture 182">
            <a:extLst>
              <a:ext uri="{FF2B5EF4-FFF2-40B4-BE49-F238E27FC236}">
                <a16:creationId xmlns:a16="http://schemas.microsoft.com/office/drawing/2014/main" id="{1788687B-0521-48A0-A4C9-50CB5F5BC515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5918" y="5577843"/>
            <a:ext cx="365761" cy="365761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69686B83-1232-4420-8D0B-C2A99A795EE8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4719" y="5577843"/>
            <a:ext cx="365761" cy="365761"/>
          </a:xfrm>
          <a:prstGeom prst="rect">
            <a:avLst/>
          </a:prstGeom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80E206D5-EADA-452B-B357-158FA74D453B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0318" y="4846322"/>
            <a:ext cx="365761" cy="365761"/>
          </a:xfrm>
          <a:prstGeom prst="rect">
            <a:avLst/>
          </a:prstGeom>
        </p:spPr>
      </p:pic>
      <p:sp>
        <p:nvSpPr>
          <p:cNvPr id="186" name="Oval 185">
            <a:extLst>
              <a:ext uri="{FF2B5EF4-FFF2-40B4-BE49-F238E27FC236}">
                <a16:creationId xmlns:a16="http://schemas.microsoft.com/office/drawing/2014/main" id="{9CA35E02-12BC-4412-A1EE-EE0DF0477B0D}"/>
              </a:ext>
            </a:extLst>
          </p:cNvPr>
          <p:cNvSpPr>
            <a:spLocks/>
          </p:cNvSpPr>
          <p:nvPr/>
        </p:nvSpPr>
        <p:spPr>
          <a:xfrm>
            <a:off x="1783079" y="5166363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A54ED0A4-96A3-43D1-A190-AC8C9234775E}"/>
              </a:ext>
            </a:extLst>
          </p:cNvPr>
          <p:cNvSpPr>
            <a:spLocks/>
          </p:cNvSpPr>
          <p:nvPr/>
        </p:nvSpPr>
        <p:spPr>
          <a:xfrm>
            <a:off x="3611879" y="5166363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8" name="Picture 187">
            <a:extLst>
              <a:ext uri="{FF2B5EF4-FFF2-40B4-BE49-F238E27FC236}">
                <a16:creationId xmlns:a16="http://schemas.microsoft.com/office/drawing/2014/main" id="{A7CAF570-28A3-4886-BFD2-C7E0429414C4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8" y="5029201"/>
            <a:ext cx="731521" cy="365761"/>
          </a:xfrm>
          <a:prstGeom prst="rect">
            <a:avLst/>
          </a:prstGeom>
        </p:spPr>
      </p:pic>
      <p:pic>
        <p:nvPicPr>
          <p:cNvPr id="189" name="Picture 188">
            <a:extLst>
              <a:ext uri="{FF2B5EF4-FFF2-40B4-BE49-F238E27FC236}">
                <a16:creationId xmlns:a16="http://schemas.microsoft.com/office/drawing/2014/main" id="{78A35545-8392-4809-9DF1-D89EE559EF0A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78" y="5029201"/>
            <a:ext cx="731521" cy="365761"/>
          </a:xfrm>
          <a:prstGeom prst="rect">
            <a:avLst/>
          </a:prstGeom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3F1B0A9B-4E62-48A0-84E3-BB51AD05EC57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18" y="5029202"/>
            <a:ext cx="365761" cy="365761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07F3FB92-A132-4CDE-AAF6-626055F68C52}"/>
              </a:ext>
            </a:extLst>
          </p:cNvPr>
          <p:cNvSpPr txBox="1"/>
          <p:nvPr/>
        </p:nvSpPr>
        <p:spPr>
          <a:xfrm>
            <a:off x="2788920" y="2103120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2/(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431CBE8-7CCD-4BDC-87FA-228A1553C589}"/>
              </a:ext>
            </a:extLst>
          </p:cNvPr>
          <p:cNvSpPr txBox="1"/>
          <p:nvPr/>
        </p:nvSpPr>
        <p:spPr>
          <a:xfrm>
            <a:off x="1828800" y="5166360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2/(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5B589CAB-720D-4B98-B2A8-318AE7596264}"/>
              </a:ext>
            </a:extLst>
          </p:cNvPr>
          <p:cNvSpPr/>
          <p:nvPr/>
        </p:nvSpPr>
        <p:spPr>
          <a:xfrm>
            <a:off x="2606040" y="2103120"/>
            <a:ext cx="914400" cy="36576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1D8FB604-3172-4008-9B0A-837D4C28DD70}"/>
              </a:ext>
            </a:extLst>
          </p:cNvPr>
          <p:cNvSpPr/>
          <p:nvPr/>
        </p:nvSpPr>
        <p:spPr>
          <a:xfrm>
            <a:off x="1691640" y="5074920"/>
            <a:ext cx="914400" cy="4572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620C4508-871D-42F2-9819-FAF9373EA555}"/>
              </a:ext>
            </a:extLst>
          </p:cNvPr>
          <p:cNvCxnSpPr/>
          <p:nvPr/>
        </p:nvCxnSpPr>
        <p:spPr>
          <a:xfrm>
            <a:off x="7772400" y="3108960"/>
            <a:ext cx="0" cy="640080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8EC15FEE-D966-481F-A469-32408C2C363C}"/>
              </a:ext>
            </a:extLst>
          </p:cNvPr>
          <p:cNvCxnSpPr/>
          <p:nvPr/>
        </p:nvCxnSpPr>
        <p:spPr>
          <a:xfrm>
            <a:off x="6766560" y="3840480"/>
            <a:ext cx="2560320" cy="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6" name="Content Placeholder 127">
            <a:extLst>
              <a:ext uri="{FF2B5EF4-FFF2-40B4-BE49-F238E27FC236}">
                <a16:creationId xmlns:a16="http://schemas.microsoft.com/office/drawing/2014/main" id="{2D53F336-BB80-428C-AC4D-597D96D688C9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2926080"/>
            <a:ext cx="4572000" cy="2286000"/>
          </a:xfrm>
          <a:prstGeom prst="rect">
            <a:avLst/>
          </a:prstGeom>
        </p:spPr>
      </p:pic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689A6D01-10CC-4284-9E04-7A5916632C7B}"/>
              </a:ext>
            </a:extLst>
          </p:cNvPr>
          <p:cNvCxnSpPr/>
          <p:nvPr/>
        </p:nvCxnSpPr>
        <p:spPr>
          <a:xfrm flipV="1">
            <a:off x="12344400" y="4343400"/>
            <a:ext cx="0" cy="2286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6EDD8651-0976-48BD-B440-61394385FB06}"/>
              </a:ext>
            </a:extLst>
          </p:cNvPr>
          <p:cNvCxnSpPr/>
          <p:nvPr/>
        </p:nvCxnSpPr>
        <p:spPr>
          <a:xfrm flipV="1">
            <a:off x="12344400" y="4160520"/>
            <a:ext cx="228600" cy="18288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252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76A02-0926-419D-A796-CA08ED268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Negative Element Mitigation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757ACF8-25FD-4D4F-B1FD-BD2B36CCE8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FEB5F4E-8839-495E-ABD9-EEC6FB6C22E9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63040" y="1737361"/>
            <a:ext cx="365761" cy="36576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0E24FEC-37E1-4D96-B0AE-A68AF5CA79D6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599" y="1737361"/>
            <a:ext cx="365761" cy="36576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728BF800-DC0F-4E2F-B58E-FBE5B149A8E1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79" y="1737362"/>
            <a:ext cx="731521" cy="36576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55E3E661-5A24-44BD-ADDC-F82E8D9DEBED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828799" y="2468882"/>
            <a:ext cx="731521" cy="365761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666EF67-2B8E-4BB8-841E-72C51EBA8FF6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19" y="2468882"/>
            <a:ext cx="365761" cy="365761"/>
          </a:xfrm>
          <a:prstGeom prst="rect">
            <a:avLst/>
          </a:prstGeom>
        </p:spPr>
      </p:pic>
      <p:sp>
        <p:nvSpPr>
          <p:cNvPr id="86" name="Oval 85">
            <a:extLst>
              <a:ext uri="{FF2B5EF4-FFF2-40B4-BE49-F238E27FC236}">
                <a16:creationId xmlns:a16="http://schemas.microsoft.com/office/drawing/2014/main" id="{42618BD9-2572-4C59-AB5E-62EBF7E387E9}"/>
              </a:ext>
            </a:extLst>
          </p:cNvPr>
          <p:cNvSpPr>
            <a:spLocks/>
          </p:cNvSpPr>
          <p:nvPr/>
        </p:nvSpPr>
        <p:spPr>
          <a:xfrm>
            <a:off x="1783080" y="1874522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BD9932C0-7598-406E-AF96-3255F80D8477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3038" y="2103121"/>
            <a:ext cx="731521" cy="365761"/>
          </a:xfrm>
          <a:prstGeom prst="rect">
            <a:avLst/>
          </a:prstGeom>
        </p:spPr>
      </p:pic>
      <p:sp>
        <p:nvSpPr>
          <p:cNvPr id="88" name="Oval 87">
            <a:extLst>
              <a:ext uri="{FF2B5EF4-FFF2-40B4-BE49-F238E27FC236}">
                <a16:creationId xmlns:a16="http://schemas.microsoft.com/office/drawing/2014/main" id="{04892D84-18B0-466A-A8F6-64D9F1B30A02}"/>
              </a:ext>
            </a:extLst>
          </p:cNvPr>
          <p:cNvSpPr>
            <a:spLocks/>
          </p:cNvSpPr>
          <p:nvPr/>
        </p:nvSpPr>
        <p:spPr>
          <a:xfrm>
            <a:off x="3611880" y="2607135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0F353093-B27E-43AA-AAF5-DE0718B33070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91839" y="2103121"/>
            <a:ext cx="731521" cy="365761"/>
          </a:xfrm>
          <a:prstGeom prst="rect">
            <a:avLst/>
          </a:prstGeom>
        </p:spPr>
      </p:pic>
      <p:sp>
        <p:nvSpPr>
          <p:cNvPr id="90" name="Oval 89">
            <a:extLst>
              <a:ext uri="{FF2B5EF4-FFF2-40B4-BE49-F238E27FC236}">
                <a16:creationId xmlns:a16="http://schemas.microsoft.com/office/drawing/2014/main" id="{93D63856-3736-4C8F-9D48-A982983AC447}"/>
              </a:ext>
            </a:extLst>
          </p:cNvPr>
          <p:cNvSpPr>
            <a:spLocks/>
          </p:cNvSpPr>
          <p:nvPr/>
        </p:nvSpPr>
        <p:spPr>
          <a:xfrm>
            <a:off x="3611880" y="1874522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D07CFA13-384E-4229-B2A1-F434220E19CC}"/>
              </a:ext>
            </a:extLst>
          </p:cNvPr>
          <p:cNvSpPr>
            <a:spLocks/>
          </p:cNvSpPr>
          <p:nvPr/>
        </p:nvSpPr>
        <p:spPr>
          <a:xfrm>
            <a:off x="1783080" y="2606042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0F18BAA2-F830-4D28-BD5D-5ABD1A26089A}"/>
              </a:ext>
            </a:extLst>
          </p:cNvPr>
          <p:cNvSpPr>
            <a:spLocks/>
          </p:cNvSpPr>
          <p:nvPr/>
        </p:nvSpPr>
        <p:spPr>
          <a:xfrm>
            <a:off x="2697480" y="2606042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62FFE2A7-06A7-40DA-BBCD-DB69AA22EEFA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77439" y="3200401"/>
            <a:ext cx="731521" cy="365761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029E87D1-BDD9-4DE8-9391-B844DD513643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926077" y="2468882"/>
            <a:ext cx="731521" cy="365761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90FBC8C5-9919-4AB3-8AEC-AEAF48F6ADA8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4719" y="2651761"/>
            <a:ext cx="365761" cy="365761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955A32D1-138B-4B02-82A4-3F2B7E99A547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5919" y="2651761"/>
            <a:ext cx="365761" cy="365761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970EAA38-F561-4FCE-88A9-76417202C08B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0319" y="2651762"/>
            <a:ext cx="365761" cy="365761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8366097-D2CA-4AF1-BAA6-69BFBA3F7CF0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1737361"/>
            <a:ext cx="731521" cy="365761"/>
          </a:xfrm>
          <a:prstGeom prst="rect">
            <a:avLst/>
          </a:prstGeom>
        </p:spPr>
      </p:pic>
      <p:sp>
        <p:nvSpPr>
          <p:cNvPr id="64" name="Oval 63">
            <a:extLst>
              <a:ext uri="{FF2B5EF4-FFF2-40B4-BE49-F238E27FC236}">
                <a16:creationId xmlns:a16="http://schemas.microsoft.com/office/drawing/2014/main" id="{046BE49C-F33A-465C-A2FD-4A84FDFC4EBB}"/>
              </a:ext>
            </a:extLst>
          </p:cNvPr>
          <p:cNvSpPr>
            <a:spLocks/>
          </p:cNvSpPr>
          <p:nvPr/>
        </p:nvSpPr>
        <p:spPr>
          <a:xfrm>
            <a:off x="1783083" y="4069084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BCFC597-4C79-4402-A874-6ABCC5481AE3}"/>
              </a:ext>
            </a:extLst>
          </p:cNvPr>
          <p:cNvSpPr>
            <a:spLocks/>
          </p:cNvSpPr>
          <p:nvPr/>
        </p:nvSpPr>
        <p:spPr>
          <a:xfrm>
            <a:off x="3611883" y="4069084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597AB3DF-C662-404D-BC29-A1DCCFB3F4E5}"/>
              </a:ext>
            </a:extLst>
          </p:cNvPr>
          <p:cNvSpPr>
            <a:spLocks/>
          </p:cNvSpPr>
          <p:nvPr/>
        </p:nvSpPr>
        <p:spPr>
          <a:xfrm>
            <a:off x="1783083" y="4801695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C7E031E8-7E11-4F04-B984-2BA31B1B7788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3040" y="4297683"/>
            <a:ext cx="731521" cy="365761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97A8125A-6DAA-4E30-A821-2E2A44109ECD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91841" y="4297683"/>
            <a:ext cx="731521" cy="365761"/>
          </a:xfrm>
          <a:prstGeom prst="rect">
            <a:avLst/>
          </a:prstGeom>
        </p:spPr>
      </p:pic>
      <p:sp>
        <p:nvSpPr>
          <p:cNvPr id="107" name="Oval 106">
            <a:extLst>
              <a:ext uri="{FF2B5EF4-FFF2-40B4-BE49-F238E27FC236}">
                <a16:creationId xmlns:a16="http://schemas.microsoft.com/office/drawing/2014/main" id="{79779329-EB1E-4E18-9F37-48EDFB6DE45A}"/>
              </a:ext>
            </a:extLst>
          </p:cNvPr>
          <p:cNvSpPr>
            <a:spLocks/>
          </p:cNvSpPr>
          <p:nvPr/>
        </p:nvSpPr>
        <p:spPr>
          <a:xfrm>
            <a:off x="3611883" y="4801516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D591D4CD-D8CA-4E52-A06E-18EFFE2FD181}"/>
              </a:ext>
            </a:extLst>
          </p:cNvPr>
          <p:cNvSpPr>
            <a:spLocks/>
          </p:cNvSpPr>
          <p:nvPr/>
        </p:nvSpPr>
        <p:spPr>
          <a:xfrm>
            <a:off x="2697483" y="4800603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906B690B-2FE2-4C9C-85C6-F3C7CB8B4402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828802" y="4663443"/>
            <a:ext cx="731521" cy="365761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9F6FA56-0C25-4195-AAE3-0E197EA784B7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926080" y="4663443"/>
            <a:ext cx="731521" cy="365761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608CA259-85F9-493E-A66D-732C29C428C2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2" y="4663443"/>
            <a:ext cx="365761" cy="36576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FB64482D-8C3C-402C-AA56-9E3AD3E4789F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3931922"/>
            <a:ext cx="731521" cy="365761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031E8A10-D28B-40C4-A634-F8DD4A069D21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1" y="3931922"/>
            <a:ext cx="731521" cy="365761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6F56CF70-6FB4-467E-BE43-2029B59DA7D4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2" y="3931923"/>
            <a:ext cx="365761" cy="365761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32553511-E78C-4996-9272-4A652C5FC206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3038" y="5029202"/>
            <a:ext cx="731521" cy="365761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15856472-98EE-475C-8E3C-FF0C8959B8DD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91839" y="5029202"/>
            <a:ext cx="731521" cy="365761"/>
          </a:xfrm>
          <a:prstGeom prst="rect">
            <a:avLst/>
          </a:prstGeom>
        </p:spPr>
      </p:pic>
      <p:grpSp>
        <p:nvGrpSpPr>
          <p:cNvPr id="165" name="Group 164">
            <a:extLst>
              <a:ext uri="{FF2B5EF4-FFF2-40B4-BE49-F238E27FC236}">
                <a16:creationId xmlns:a16="http://schemas.microsoft.com/office/drawing/2014/main" id="{81935E08-F5C2-4FB5-A9EB-37D4297FA019}"/>
              </a:ext>
            </a:extLst>
          </p:cNvPr>
          <p:cNvGrpSpPr>
            <a:grpSpLocks/>
          </p:cNvGrpSpPr>
          <p:nvPr/>
        </p:nvGrpSpPr>
        <p:grpSpPr>
          <a:xfrm>
            <a:off x="1645920" y="2834642"/>
            <a:ext cx="2194563" cy="2011681"/>
            <a:chOff x="3840477" y="2286000"/>
            <a:chExt cx="2194563" cy="2011681"/>
          </a:xfrm>
        </p:grpSpPr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8BDFB95F-108D-4F69-AFEA-CE8B1B54BE06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669279" y="3200402"/>
              <a:ext cx="365761" cy="365761"/>
            </a:xfrm>
            <a:prstGeom prst="rect">
              <a:avLst/>
            </a:prstGeom>
          </p:spPr>
        </p:pic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49059510-F693-4025-80AE-253D6B5D2299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840479" y="3200402"/>
              <a:ext cx="365761" cy="365761"/>
            </a:xfrm>
            <a:prstGeom prst="rect">
              <a:avLst/>
            </a:prstGeom>
          </p:spPr>
        </p:pic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4DE797FC-A76A-4CC0-B49B-82BD7F3B9B02}"/>
                </a:ext>
              </a:extLst>
            </p:cNvPr>
            <p:cNvSpPr>
              <a:spLocks/>
            </p:cNvSpPr>
            <p:nvPr/>
          </p:nvSpPr>
          <p:spPr>
            <a:xfrm>
              <a:off x="3977640" y="2423162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9281F720-0EAC-4166-B49A-D5CB3B399594}"/>
                </a:ext>
              </a:extLst>
            </p:cNvPr>
            <p:cNvSpPr>
              <a:spLocks/>
            </p:cNvSpPr>
            <p:nvPr/>
          </p:nvSpPr>
          <p:spPr>
            <a:xfrm>
              <a:off x="5806440" y="2423162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4410ECBB-6445-4C60-AE93-0E8A66B2D747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571999" y="3749040"/>
              <a:ext cx="731521" cy="365761"/>
            </a:xfrm>
            <a:prstGeom prst="rect">
              <a:avLst/>
            </a:prstGeom>
          </p:spPr>
        </p:pic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DE7AE2D5-4CA9-48CE-AF90-80CFFCEB8825}"/>
                </a:ext>
              </a:extLst>
            </p:cNvPr>
            <p:cNvSpPr>
              <a:spLocks/>
            </p:cNvSpPr>
            <p:nvPr/>
          </p:nvSpPr>
          <p:spPr>
            <a:xfrm>
              <a:off x="3977640" y="3155773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007DE36D-6AFA-46DF-998D-E5E3506C70EA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57597" y="2651761"/>
              <a:ext cx="731521" cy="365761"/>
            </a:xfrm>
            <a:prstGeom prst="rect">
              <a:avLst/>
            </a:prstGeom>
          </p:spPr>
        </p:pic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71A17833-594B-480E-9700-51E82387D17E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486398" y="2651761"/>
              <a:ext cx="731521" cy="365761"/>
            </a:xfrm>
            <a:prstGeom prst="rect">
              <a:avLst/>
            </a:prstGeom>
          </p:spPr>
        </p:pic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1282289D-4A73-43EC-886C-F71D21B588DC}"/>
                </a:ext>
              </a:extLst>
            </p:cNvPr>
            <p:cNvSpPr>
              <a:spLocks/>
            </p:cNvSpPr>
            <p:nvPr/>
          </p:nvSpPr>
          <p:spPr>
            <a:xfrm>
              <a:off x="5806440" y="3155594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DBCA1529-5F5C-4C8F-8598-493CA496741E}"/>
                </a:ext>
              </a:extLst>
            </p:cNvPr>
            <p:cNvSpPr>
              <a:spLocks/>
            </p:cNvSpPr>
            <p:nvPr/>
          </p:nvSpPr>
          <p:spPr>
            <a:xfrm>
              <a:off x="4892040" y="315468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382A0D29-1030-4DE0-95CD-62F50E852838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023359" y="3017521"/>
              <a:ext cx="731521" cy="365761"/>
            </a:xfrm>
            <a:prstGeom prst="rect">
              <a:avLst/>
            </a:prstGeom>
          </p:spPr>
        </p:pic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29FF7EA2-EB51-424E-9EB7-EC50D3609EA3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120637" y="3017521"/>
              <a:ext cx="731521" cy="365761"/>
            </a:xfrm>
            <a:prstGeom prst="rect">
              <a:avLst/>
            </a:prstGeom>
          </p:spPr>
        </p:pic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CD1C7FFE-4216-4CFE-BCA1-3A30F97174EC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4879" y="3017521"/>
              <a:ext cx="365761" cy="365761"/>
            </a:xfrm>
            <a:prstGeom prst="rect">
              <a:avLst/>
            </a:prstGeom>
          </p:spPr>
        </p:pic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11A30508-ABFF-4789-AE15-639723B8EA3D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3358" y="2286000"/>
              <a:ext cx="731521" cy="365761"/>
            </a:xfrm>
            <a:prstGeom prst="rect">
              <a:avLst/>
            </a:prstGeom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B1F85E8F-3F38-4E45-8E4D-32CDAA2819BC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0638" y="2286000"/>
              <a:ext cx="731521" cy="365761"/>
            </a:xfrm>
            <a:prstGeom prst="rect">
              <a:avLst/>
            </a:prstGeom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7A515A92-D1A1-4A0B-9BCD-671BCC4BC674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4879" y="2286001"/>
              <a:ext cx="365761" cy="365761"/>
            </a:xfrm>
            <a:prstGeom prst="rect">
              <a:avLst/>
            </a:prstGeom>
          </p:spPr>
        </p:pic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E7DFF55F-AA76-4C4D-8675-E59BD35C85C2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754880" y="3200400"/>
              <a:ext cx="365761" cy="365761"/>
            </a:xfrm>
            <a:prstGeom prst="rect">
              <a:avLst/>
            </a:prstGeom>
          </p:spPr>
        </p:pic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7493FE02-F6FA-470B-A9FD-AC6D90A5F071}"/>
              </a:ext>
            </a:extLst>
          </p:cNvPr>
          <p:cNvSpPr txBox="1">
            <a:spLocks/>
          </p:cNvSpPr>
          <p:nvPr/>
        </p:nvSpPr>
        <p:spPr>
          <a:xfrm>
            <a:off x="1463040" y="6400800"/>
            <a:ext cx="256032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(Element values are normalized</a:t>
            </a:r>
          </a:p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frequency and impedance.)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3E9EEDC9-9B8B-4023-9071-AA546549FC92}"/>
              </a:ext>
            </a:extLst>
          </p:cNvPr>
          <p:cNvSpPr txBox="1">
            <a:spLocks/>
          </p:cNvSpPr>
          <p:nvPr/>
        </p:nvSpPr>
        <p:spPr>
          <a:xfrm>
            <a:off x="1828800" y="1554482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6769CE03-2440-4FE2-8BE4-9763EA3F5622}"/>
              </a:ext>
            </a:extLst>
          </p:cNvPr>
          <p:cNvSpPr txBox="1">
            <a:spLocks/>
          </p:cNvSpPr>
          <p:nvPr/>
        </p:nvSpPr>
        <p:spPr>
          <a:xfrm>
            <a:off x="1828800" y="2286002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F167E57B-41EF-4762-948C-381ED0D5C1BE}"/>
              </a:ext>
            </a:extLst>
          </p:cNvPr>
          <p:cNvSpPr txBox="1">
            <a:spLocks/>
          </p:cNvSpPr>
          <p:nvPr/>
        </p:nvSpPr>
        <p:spPr>
          <a:xfrm>
            <a:off x="2926080" y="2286002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51918549-6684-49EA-B511-C094557C0B73}"/>
              </a:ext>
            </a:extLst>
          </p:cNvPr>
          <p:cNvSpPr txBox="1">
            <a:spLocks/>
          </p:cNvSpPr>
          <p:nvPr/>
        </p:nvSpPr>
        <p:spPr>
          <a:xfrm>
            <a:off x="1280160" y="2103122"/>
            <a:ext cx="54864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B22B4FD2-192E-4896-BA6B-D79AF3CC0B53}"/>
              </a:ext>
            </a:extLst>
          </p:cNvPr>
          <p:cNvSpPr txBox="1">
            <a:spLocks/>
          </p:cNvSpPr>
          <p:nvPr/>
        </p:nvSpPr>
        <p:spPr>
          <a:xfrm>
            <a:off x="3657600" y="2103122"/>
            <a:ext cx="54864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D3ACEC48-10C0-4CC4-A3D2-70C38CE77D8A}"/>
              </a:ext>
            </a:extLst>
          </p:cNvPr>
          <p:cNvSpPr txBox="1">
            <a:spLocks/>
          </p:cNvSpPr>
          <p:nvPr/>
        </p:nvSpPr>
        <p:spPr>
          <a:xfrm>
            <a:off x="1828800" y="2971802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2/(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DFDB5284-3EE0-461E-8CBB-83D88B89039F}"/>
              </a:ext>
            </a:extLst>
          </p:cNvPr>
          <p:cNvSpPr txBox="1">
            <a:spLocks/>
          </p:cNvSpPr>
          <p:nvPr/>
        </p:nvSpPr>
        <p:spPr>
          <a:xfrm>
            <a:off x="1280160" y="3200402"/>
            <a:ext cx="54864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E058D97-F669-45DF-B5F6-D877FF18207A}"/>
              </a:ext>
            </a:extLst>
          </p:cNvPr>
          <p:cNvSpPr txBox="1">
            <a:spLocks/>
          </p:cNvSpPr>
          <p:nvPr/>
        </p:nvSpPr>
        <p:spPr>
          <a:xfrm>
            <a:off x="2788920" y="3200402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2/(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2D45FE60-1079-45F2-BC46-B9D6506440AB}"/>
              </a:ext>
            </a:extLst>
          </p:cNvPr>
          <p:cNvSpPr txBox="1">
            <a:spLocks/>
          </p:cNvSpPr>
          <p:nvPr/>
        </p:nvSpPr>
        <p:spPr>
          <a:xfrm>
            <a:off x="3657600" y="3200402"/>
            <a:ext cx="54864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912F76DE-5CC2-4982-AC3D-EC4F64093A04}"/>
              </a:ext>
            </a:extLst>
          </p:cNvPr>
          <p:cNvSpPr txBox="1">
            <a:spLocks/>
          </p:cNvSpPr>
          <p:nvPr/>
        </p:nvSpPr>
        <p:spPr>
          <a:xfrm>
            <a:off x="1828800" y="3383282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1F3E2BF1-83A0-4516-92C2-CBD9903C0DD7}"/>
              </a:ext>
            </a:extLst>
          </p:cNvPr>
          <p:cNvSpPr txBox="1">
            <a:spLocks/>
          </p:cNvSpPr>
          <p:nvPr/>
        </p:nvSpPr>
        <p:spPr>
          <a:xfrm>
            <a:off x="2926080" y="3383282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3F0E1669-6734-4B1A-892D-9322993C6237}"/>
              </a:ext>
            </a:extLst>
          </p:cNvPr>
          <p:cNvSpPr txBox="1">
            <a:spLocks/>
          </p:cNvSpPr>
          <p:nvPr/>
        </p:nvSpPr>
        <p:spPr>
          <a:xfrm>
            <a:off x="1828800" y="4069082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2/(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D32BA017-1FB7-4680-8700-62169A32549A}"/>
              </a:ext>
            </a:extLst>
          </p:cNvPr>
          <p:cNvSpPr txBox="1">
            <a:spLocks/>
          </p:cNvSpPr>
          <p:nvPr/>
        </p:nvSpPr>
        <p:spPr>
          <a:xfrm>
            <a:off x="1280160" y="4297682"/>
            <a:ext cx="54864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0DC69828-A6F6-4DAB-A63F-993CB1B025DB}"/>
              </a:ext>
            </a:extLst>
          </p:cNvPr>
          <p:cNvSpPr txBox="1">
            <a:spLocks/>
          </p:cNvSpPr>
          <p:nvPr/>
        </p:nvSpPr>
        <p:spPr>
          <a:xfrm>
            <a:off x="2788920" y="4297682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2/(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3DD57734-917E-4C5B-BA85-CF293A717F79}"/>
              </a:ext>
            </a:extLst>
          </p:cNvPr>
          <p:cNvSpPr txBox="1">
            <a:spLocks/>
          </p:cNvSpPr>
          <p:nvPr/>
        </p:nvSpPr>
        <p:spPr>
          <a:xfrm>
            <a:off x="3657600" y="4297682"/>
            <a:ext cx="54864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379AD243-BE58-472F-9184-102DCC1254AA}"/>
              </a:ext>
            </a:extLst>
          </p:cNvPr>
          <p:cNvSpPr txBox="1">
            <a:spLocks/>
          </p:cNvSpPr>
          <p:nvPr/>
        </p:nvSpPr>
        <p:spPr>
          <a:xfrm>
            <a:off x="1828800" y="4480562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D0AEB9FF-ED87-4895-828B-4DDDDC4B96EE}"/>
              </a:ext>
            </a:extLst>
          </p:cNvPr>
          <p:cNvSpPr txBox="1">
            <a:spLocks/>
          </p:cNvSpPr>
          <p:nvPr/>
        </p:nvSpPr>
        <p:spPr>
          <a:xfrm>
            <a:off x="2926080" y="4480562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B74D5B4-B763-47BF-AE24-10ACAF2FDE98}"/>
              </a:ext>
            </a:extLst>
          </p:cNvPr>
          <p:cNvGrpSpPr/>
          <p:nvPr/>
        </p:nvGrpSpPr>
        <p:grpSpPr>
          <a:xfrm>
            <a:off x="1828800" y="5212081"/>
            <a:ext cx="1828801" cy="1097281"/>
            <a:chOff x="3657600" y="6126479"/>
            <a:chExt cx="1828801" cy="1097281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AC3FE190-D9B5-403F-ADAF-99131782292A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06239" y="6309359"/>
              <a:ext cx="731521" cy="365761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FBB11ABF-C006-4B8C-8DBF-AA94F72093CE}"/>
                </a:ext>
              </a:extLst>
            </p:cNvPr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6675119"/>
              <a:ext cx="731521" cy="365761"/>
            </a:xfrm>
            <a:prstGeom prst="rect">
              <a:avLst/>
            </a:prstGeom>
          </p:spPr>
        </p:pic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B705197A-31AF-4C31-8223-C7B059B8FCB6}"/>
                </a:ext>
              </a:extLst>
            </p:cNvPr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4880" y="6675119"/>
              <a:ext cx="731521" cy="365761"/>
            </a:xfrm>
            <a:prstGeom prst="rect">
              <a:avLst/>
            </a:prstGeom>
          </p:spPr>
        </p:pic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CC53707B-9035-47FB-A65A-7762BE648D0B}"/>
                </a:ext>
              </a:extLst>
            </p:cNvPr>
            <p:cNvSpPr>
              <a:spLocks/>
            </p:cNvSpPr>
            <p:nvPr/>
          </p:nvSpPr>
          <p:spPr>
            <a:xfrm>
              <a:off x="4526281" y="681228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DA1EBA0D-F513-4CB9-ACCB-BBB40F807882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9120" y="6675119"/>
              <a:ext cx="365761" cy="365761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698CD67D-14FE-49B5-B797-ADACE7EE885A}"/>
                </a:ext>
              </a:extLst>
            </p:cNvPr>
            <p:cNvSpPr txBox="1">
              <a:spLocks/>
            </p:cNvSpPr>
            <p:nvPr/>
          </p:nvSpPr>
          <p:spPr>
            <a:xfrm>
              <a:off x="4480560" y="6309360"/>
              <a:ext cx="73152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2/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724C759A-0074-4B83-B15A-66EBBAFE980B}"/>
                </a:ext>
              </a:extLst>
            </p:cNvPr>
            <p:cNvSpPr txBox="1">
              <a:spLocks/>
            </p:cNvSpPr>
            <p:nvPr/>
          </p:nvSpPr>
          <p:spPr>
            <a:xfrm>
              <a:off x="3840480" y="6858000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A61754D6-3793-4387-8933-54BFFFD7FEC6}"/>
                </a:ext>
              </a:extLst>
            </p:cNvPr>
            <p:cNvSpPr txBox="1">
              <a:spLocks/>
            </p:cNvSpPr>
            <p:nvPr/>
          </p:nvSpPr>
          <p:spPr>
            <a:xfrm>
              <a:off x="4937760" y="6858000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0" name="Picture 179">
            <a:extLst>
              <a:ext uri="{FF2B5EF4-FFF2-40B4-BE49-F238E27FC236}">
                <a16:creationId xmlns:a16="http://schemas.microsoft.com/office/drawing/2014/main" id="{C09CF9CE-D803-421C-9DAE-3B8072C33159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77439" y="2103121"/>
            <a:ext cx="731521" cy="365761"/>
          </a:xfrm>
          <a:prstGeom prst="rect">
            <a:avLst/>
          </a:prstGeom>
        </p:spPr>
      </p:pic>
      <p:pic>
        <p:nvPicPr>
          <p:cNvPr id="181" name="Picture 180">
            <a:extLst>
              <a:ext uri="{FF2B5EF4-FFF2-40B4-BE49-F238E27FC236}">
                <a16:creationId xmlns:a16="http://schemas.microsoft.com/office/drawing/2014/main" id="{BF0D070F-92F0-47C7-AF4B-DA1F7B15309B}"/>
              </a:ext>
            </a:extLst>
          </p:cNvPr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60320" y="1554480"/>
            <a:ext cx="365761" cy="365761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E8AD74E0-CDFD-4361-8535-43803E51F26F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19" y="1737361"/>
            <a:ext cx="365761" cy="365761"/>
          </a:xfrm>
          <a:prstGeom prst="rect">
            <a:avLst/>
          </a:prstGeom>
        </p:spPr>
      </p:pic>
      <p:pic>
        <p:nvPicPr>
          <p:cNvPr id="183" name="Picture 182">
            <a:extLst>
              <a:ext uri="{FF2B5EF4-FFF2-40B4-BE49-F238E27FC236}">
                <a16:creationId xmlns:a16="http://schemas.microsoft.com/office/drawing/2014/main" id="{1788687B-0521-48A0-A4C9-50CB5F5BC515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5918" y="5577843"/>
            <a:ext cx="365761" cy="365761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69686B83-1232-4420-8D0B-C2A99A795EE8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4719" y="5577843"/>
            <a:ext cx="365761" cy="365761"/>
          </a:xfrm>
          <a:prstGeom prst="rect">
            <a:avLst/>
          </a:prstGeom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80E206D5-EADA-452B-B357-158FA74D453B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0318" y="4846322"/>
            <a:ext cx="365761" cy="365761"/>
          </a:xfrm>
          <a:prstGeom prst="rect">
            <a:avLst/>
          </a:prstGeom>
        </p:spPr>
      </p:pic>
      <p:sp>
        <p:nvSpPr>
          <p:cNvPr id="186" name="Oval 185">
            <a:extLst>
              <a:ext uri="{FF2B5EF4-FFF2-40B4-BE49-F238E27FC236}">
                <a16:creationId xmlns:a16="http://schemas.microsoft.com/office/drawing/2014/main" id="{9CA35E02-12BC-4412-A1EE-EE0DF0477B0D}"/>
              </a:ext>
            </a:extLst>
          </p:cNvPr>
          <p:cNvSpPr>
            <a:spLocks/>
          </p:cNvSpPr>
          <p:nvPr/>
        </p:nvSpPr>
        <p:spPr>
          <a:xfrm>
            <a:off x="1783079" y="5166363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A54ED0A4-96A3-43D1-A190-AC8C9234775E}"/>
              </a:ext>
            </a:extLst>
          </p:cNvPr>
          <p:cNvSpPr>
            <a:spLocks/>
          </p:cNvSpPr>
          <p:nvPr/>
        </p:nvSpPr>
        <p:spPr>
          <a:xfrm>
            <a:off x="3611879" y="5166363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8" name="Picture 187">
            <a:extLst>
              <a:ext uri="{FF2B5EF4-FFF2-40B4-BE49-F238E27FC236}">
                <a16:creationId xmlns:a16="http://schemas.microsoft.com/office/drawing/2014/main" id="{A7CAF570-28A3-4886-BFD2-C7E0429414C4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8" y="5029201"/>
            <a:ext cx="731521" cy="365761"/>
          </a:xfrm>
          <a:prstGeom prst="rect">
            <a:avLst/>
          </a:prstGeom>
        </p:spPr>
      </p:pic>
      <p:pic>
        <p:nvPicPr>
          <p:cNvPr id="189" name="Picture 188">
            <a:extLst>
              <a:ext uri="{FF2B5EF4-FFF2-40B4-BE49-F238E27FC236}">
                <a16:creationId xmlns:a16="http://schemas.microsoft.com/office/drawing/2014/main" id="{78A35545-8392-4809-9DF1-D89EE559EF0A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78" y="5029201"/>
            <a:ext cx="731521" cy="365761"/>
          </a:xfrm>
          <a:prstGeom prst="rect">
            <a:avLst/>
          </a:prstGeom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3F1B0A9B-4E62-48A0-84E3-BB51AD05EC57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18" y="5029202"/>
            <a:ext cx="365761" cy="365761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07F3FB92-A132-4CDE-AAF6-626055F68C52}"/>
              </a:ext>
            </a:extLst>
          </p:cNvPr>
          <p:cNvSpPr txBox="1"/>
          <p:nvPr/>
        </p:nvSpPr>
        <p:spPr>
          <a:xfrm>
            <a:off x="2788920" y="2103120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2/(</a:t>
            </a:r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431CBE8-7CCD-4BDC-87FA-228A1553C589}"/>
              </a:ext>
            </a:extLst>
          </p:cNvPr>
          <p:cNvSpPr txBox="1"/>
          <p:nvPr/>
        </p:nvSpPr>
        <p:spPr>
          <a:xfrm>
            <a:off x="1828800" y="5166360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2/(</a:t>
            </a:r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59EF8C-7299-4E3C-AB24-3FF499BF3E57}"/>
              </a:ext>
            </a:extLst>
          </p:cNvPr>
          <p:cNvGrpSpPr/>
          <p:nvPr/>
        </p:nvGrpSpPr>
        <p:grpSpPr>
          <a:xfrm>
            <a:off x="4571999" y="4343400"/>
            <a:ext cx="1463041" cy="1234441"/>
            <a:chOff x="4571999" y="3566160"/>
            <a:chExt cx="1463041" cy="123444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5FAFD673-2751-4206-935A-F36571CAE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4937758" y="3703320"/>
              <a:ext cx="731521" cy="365761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E735244D-FA09-450B-BE75-D8B0F4C47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V="1">
              <a:off x="4571998" y="4069080"/>
              <a:ext cx="731521" cy="365761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F3014E94-EBF9-4882-A796-4C41E36B7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V="1">
              <a:off x="5303518" y="4069080"/>
              <a:ext cx="731521" cy="365761"/>
            </a:xfrm>
            <a:prstGeom prst="rect">
              <a:avLst/>
            </a:prstGeom>
          </p:spPr>
        </p:pic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AF69B441-F2E2-4650-95F7-61B7D1830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669279" y="3703319"/>
              <a:ext cx="365761" cy="365761"/>
            </a:xfrm>
            <a:prstGeom prst="rect">
              <a:avLst/>
            </a:prstGeom>
          </p:spPr>
        </p:pic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24EB2543-4D2D-406C-88AD-3EFB4ABBB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571999" y="3703319"/>
              <a:ext cx="365761" cy="365761"/>
            </a:xfrm>
            <a:prstGeom prst="rect">
              <a:avLst/>
            </a:prstGeom>
          </p:spPr>
        </p:pic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9A178E53-4340-4EF6-BB08-BB9437D3D6C7}"/>
                </a:ext>
              </a:extLst>
            </p:cNvPr>
            <p:cNvSpPr/>
            <p:nvPr/>
          </p:nvSpPr>
          <p:spPr>
            <a:xfrm>
              <a:off x="4892039" y="384048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348BBAFA-BEDA-4987-A07E-651FB79E8941}"/>
                </a:ext>
              </a:extLst>
            </p:cNvPr>
            <p:cNvSpPr/>
            <p:nvPr/>
          </p:nvSpPr>
          <p:spPr>
            <a:xfrm>
              <a:off x="5623559" y="384048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2" name="Picture 171">
              <a:extLst>
                <a:ext uri="{FF2B5EF4-FFF2-40B4-BE49-F238E27FC236}">
                  <a16:creationId xmlns:a16="http://schemas.microsoft.com/office/drawing/2014/main" id="{002B35CC-DBA1-45DD-9C6D-7E00B7281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669279" y="4434839"/>
              <a:ext cx="365761" cy="365761"/>
            </a:xfrm>
            <a:prstGeom prst="rect">
              <a:avLst/>
            </a:prstGeom>
          </p:spPr>
        </p:pic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288382FC-0E7D-4F0D-8AE1-28D7A0E17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571999" y="4434839"/>
              <a:ext cx="365761" cy="365761"/>
            </a:xfrm>
            <a:prstGeom prst="rect">
              <a:avLst/>
            </a:prstGeom>
          </p:spPr>
        </p:pic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61E3AC3B-F0EB-4575-811A-A2FDFCE842A3}"/>
                </a:ext>
              </a:extLst>
            </p:cNvPr>
            <p:cNvSpPr/>
            <p:nvPr/>
          </p:nvSpPr>
          <p:spPr>
            <a:xfrm>
              <a:off x="4892039" y="457200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CB3C175E-3D3C-4B28-AD55-CB416E619BD9}"/>
                </a:ext>
              </a:extLst>
            </p:cNvPr>
            <p:cNvSpPr/>
            <p:nvPr/>
          </p:nvSpPr>
          <p:spPr>
            <a:xfrm>
              <a:off x="5623559" y="457200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D63D0FB1-74C7-47EA-BD34-05D18557C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758" y="4434840"/>
              <a:ext cx="731521" cy="365761"/>
            </a:xfrm>
            <a:prstGeom prst="rect">
              <a:avLst/>
            </a:prstGeom>
          </p:spPr>
        </p:pic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6B807ECC-BF7D-4ADC-98B2-F446C06BE5F7}"/>
                </a:ext>
              </a:extLst>
            </p:cNvPr>
            <p:cNvSpPr txBox="1"/>
            <p:nvPr/>
          </p:nvSpPr>
          <p:spPr>
            <a:xfrm>
              <a:off x="5212079" y="3566160"/>
              <a:ext cx="182880" cy="274320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</a:t>
              </a:r>
              <a:endParaRPr lang="en-US" sz="20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FEF4BC77-98DF-4468-85D6-EF87744C2362}"/>
                </a:ext>
              </a:extLst>
            </p:cNvPr>
            <p:cNvSpPr txBox="1"/>
            <p:nvPr/>
          </p:nvSpPr>
          <p:spPr>
            <a:xfrm>
              <a:off x="4663439" y="4114800"/>
              <a:ext cx="182880" cy="274320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76C7C168-2BF1-46AC-8848-FC1692C9FEA4}"/>
                </a:ext>
              </a:extLst>
            </p:cNvPr>
            <p:cNvSpPr txBox="1"/>
            <p:nvPr/>
          </p:nvSpPr>
          <p:spPr>
            <a:xfrm>
              <a:off x="5760719" y="4114800"/>
              <a:ext cx="182880" cy="274320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687D26F-1772-41D7-9B2B-15E0D0542DBD}"/>
              </a:ext>
            </a:extLst>
          </p:cNvPr>
          <p:cNvGrpSpPr/>
          <p:nvPr/>
        </p:nvGrpSpPr>
        <p:grpSpPr>
          <a:xfrm>
            <a:off x="6766559" y="4343400"/>
            <a:ext cx="2194561" cy="1417321"/>
            <a:chOff x="6766559" y="3566160"/>
            <a:chExt cx="2194561" cy="1417321"/>
          </a:xfrm>
        </p:grpSpPr>
        <p:pic>
          <p:nvPicPr>
            <p:cNvPr id="194" name="Picture 193">
              <a:extLst>
                <a:ext uri="{FF2B5EF4-FFF2-40B4-BE49-F238E27FC236}">
                  <a16:creationId xmlns:a16="http://schemas.microsoft.com/office/drawing/2014/main" id="{46973C33-2044-4ABC-BCB9-CE7E3B519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3840" y="3794760"/>
              <a:ext cx="731521" cy="914402"/>
            </a:xfrm>
            <a:prstGeom prst="rect">
              <a:avLst/>
            </a:prstGeom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45B1DCD3-2150-4778-AC7F-E92459448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V="1">
              <a:off x="8229598" y="4069081"/>
              <a:ext cx="731521" cy="365761"/>
            </a:xfrm>
            <a:prstGeom prst="rect">
              <a:avLst/>
            </a:prstGeom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A5EAAA44-2C09-460B-BCB2-3CED9A229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595359" y="3703320"/>
              <a:ext cx="365761" cy="365761"/>
            </a:xfrm>
            <a:prstGeom prst="rect">
              <a:avLst/>
            </a:prstGeom>
          </p:spPr>
        </p:pic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37EC8A2A-8A0B-47FD-8F80-894E60411FBB}"/>
                </a:ext>
              </a:extLst>
            </p:cNvPr>
            <p:cNvSpPr/>
            <p:nvPr/>
          </p:nvSpPr>
          <p:spPr>
            <a:xfrm>
              <a:off x="8549639" y="384048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8" name="Picture 197">
              <a:extLst>
                <a:ext uri="{FF2B5EF4-FFF2-40B4-BE49-F238E27FC236}">
                  <a16:creationId xmlns:a16="http://schemas.microsoft.com/office/drawing/2014/main" id="{DBB9209F-4B5A-4FA5-B4F5-B27EFEDDB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595359" y="4434840"/>
              <a:ext cx="365761" cy="365761"/>
            </a:xfrm>
            <a:prstGeom prst="rect">
              <a:avLst/>
            </a:prstGeom>
          </p:spPr>
        </p:pic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B522AC65-F7E8-4B19-8E9E-583DE05DBBD7}"/>
                </a:ext>
              </a:extLst>
            </p:cNvPr>
            <p:cNvSpPr/>
            <p:nvPr/>
          </p:nvSpPr>
          <p:spPr>
            <a:xfrm>
              <a:off x="8549639" y="457200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27C955E8-D812-42C7-8F5B-359B1C2A17C6}"/>
                </a:ext>
              </a:extLst>
            </p:cNvPr>
            <p:cNvSpPr txBox="1"/>
            <p:nvPr/>
          </p:nvSpPr>
          <p:spPr>
            <a:xfrm>
              <a:off x="8686799" y="4114801"/>
              <a:ext cx="182880" cy="274320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1" name="Picture 200">
              <a:extLst>
                <a:ext uri="{FF2B5EF4-FFF2-40B4-BE49-F238E27FC236}">
                  <a16:creationId xmlns:a16="http://schemas.microsoft.com/office/drawing/2014/main" id="{B1C67CB2-B2CE-42A8-A2F3-741079A05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7132320" y="3703320"/>
              <a:ext cx="731521" cy="365761"/>
            </a:xfrm>
            <a:prstGeom prst="rect">
              <a:avLst/>
            </a:prstGeom>
          </p:spPr>
        </p:pic>
        <p:pic>
          <p:nvPicPr>
            <p:cNvPr id="202" name="Picture 201">
              <a:extLst>
                <a:ext uri="{FF2B5EF4-FFF2-40B4-BE49-F238E27FC236}">
                  <a16:creationId xmlns:a16="http://schemas.microsoft.com/office/drawing/2014/main" id="{2F3E3453-FBF0-4335-A96D-862F6E6EF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V="1">
              <a:off x="6766558" y="4069080"/>
              <a:ext cx="731521" cy="365761"/>
            </a:xfrm>
            <a:prstGeom prst="rect">
              <a:avLst/>
            </a:prstGeom>
          </p:spPr>
        </p:pic>
        <p:pic>
          <p:nvPicPr>
            <p:cNvPr id="203" name="Picture 202">
              <a:extLst>
                <a:ext uri="{FF2B5EF4-FFF2-40B4-BE49-F238E27FC236}">
                  <a16:creationId xmlns:a16="http://schemas.microsoft.com/office/drawing/2014/main" id="{E03DD2AE-3F7C-40E7-88B5-D0774CF25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766559" y="3703319"/>
              <a:ext cx="365761" cy="365761"/>
            </a:xfrm>
            <a:prstGeom prst="rect">
              <a:avLst/>
            </a:prstGeom>
          </p:spPr>
        </p:pic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CA03CF12-D20D-4040-9F1A-A1A28D066C6E}"/>
                </a:ext>
              </a:extLst>
            </p:cNvPr>
            <p:cNvSpPr/>
            <p:nvPr/>
          </p:nvSpPr>
          <p:spPr>
            <a:xfrm>
              <a:off x="7086599" y="384048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" name="Picture 204">
              <a:extLst>
                <a:ext uri="{FF2B5EF4-FFF2-40B4-BE49-F238E27FC236}">
                  <a16:creationId xmlns:a16="http://schemas.microsoft.com/office/drawing/2014/main" id="{1C9D45F7-2D19-4F62-914A-AD53FC173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766559" y="4434839"/>
              <a:ext cx="365761" cy="365761"/>
            </a:xfrm>
            <a:prstGeom prst="rect">
              <a:avLst/>
            </a:prstGeom>
          </p:spPr>
        </p:pic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78F7065C-681D-4190-952D-903FBFC092C3}"/>
                </a:ext>
              </a:extLst>
            </p:cNvPr>
            <p:cNvSpPr/>
            <p:nvPr/>
          </p:nvSpPr>
          <p:spPr>
            <a:xfrm>
              <a:off x="7086599" y="457200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3908D848-6743-41A4-8297-6B55D3E9078D}"/>
                </a:ext>
              </a:extLst>
            </p:cNvPr>
            <p:cNvSpPr txBox="1"/>
            <p:nvPr/>
          </p:nvSpPr>
          <p:spPr>
            <a:xfrm>
              <a:off x="6857999" y="4114800"/>
              <a:ext cx="182880" cy="274320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8" name="Picture 207">
              <a:extLst>
                <a:ext uri="{FF2B5EF4-FFF2-40B4-BE49-F238E27FC236}">
                  <a16:creationId xmlns:a16="http://schemas.microsoft.com/office/drawing/2014/main" id="{84A971E8-0C8F-4CB7-AD52-7D483BA57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319" y="4434840"/>
              <a:ext cx="731521" cy="365761"/>
            </a:xfrm>
            <a:prstGeom prst="rect">
              <a:avLst/>
            </a:prstGeom>
          </p:spPr>
        </p:pic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4928AADD-AF53-4EF5-B909-61697EF84880}"/>
                </a:ext>
              </a:extLst>
            </p:cNvPr>
            <p:cNvSpPr/>
            <p:nvPr/>
          </p:nvSpPr>
          <p:spPr>
            <a:xfrm>
              <a:off x="7818119" y="457200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7B5130C4-B4E0-45F1-9645-64BB5123B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3838" y="4617720"/>
              <a:ext cx="731521" cy="365761"/>
            </a:xfrm>
            <a:prstGeom prst="rect">
              <a:avLst/>
            </a:prstGeom>
          </p:spPr>
        </p:pic>
        <p:pic>
          <p:nvPicPr>
            <p:cNvPr id="211" name="Picture 210">
              <a:extLst>
                <a:ext uri="{FF2B5EF4-FFF2-40B4-BE49-F238E27FC236}">
                  <a16:creationId xmlns:a16="http://schemas.microsoft.com/office/drawing/2014/main" id="{B40ED68D-1A59-4908-BE72-D403F245FBA8}"/>
                </a:ext>
              </a:extLst>
            </p:cNvPr>
            <p:cNvPicPr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772399" y="4526280"/>
              <a:ext cx="182880" cy="365761"/>
            </a:xfrm>
            <a:prstGeom prst="rect">
              <a:avLst/>
            </a:prstGeom>
          </p:spPr>
        </p:pic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9C0E0525-F11D-40D6-9FB5-40D5DFE8839B}"/>
                </a:ext>
              </a:extLst>
            </p:cNvPr>
            <p:cNvPicPr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503917" y="4526280"/>
              <a:ext cx="182880" cy="365761"/>
            </a:xfrm>
            <a:prstGeom prst="rect">
              <a:avLst/>
            </a:prstGeom>
          </p:spPr>
        </p:pic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BA9A8E61-2280-479F-B49A-AFF3F7458030}"/>
                </a:ext>
              </a:extLst>
            </p:cNvPr>
            <p:cNvSpPr txBox="1"/>
            <p:nvPr/>
          </p:nvSpPr>
          <p:spPr>
            <a:xfrm>
              <a:off x="7406640" y="3566160"/>
              <a:ext cx="182880" cy="274320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4" name="TextBox 213">
            <a:extLst>
              <a:ext uri="{FF2B5EF4-FFF2-40B4-BE49-F238E27FC236}">
                <a16:creationId xmlns:a16="http://schemas.microsoft.com/office/drawing/2014/main" id="{66EF8910-0A89-45E6-88A5-8B5F510B3054}"/>
              </a:ext>
            </a:extLst>
          </p:cNvPr>
          <p:cNvSpPr txBox="1"/>
          <p:nvPr/>
        </p:nvSpPr>
        <p:spPr>
          <a:xfrm>
            <a:off x="6309360" y="4892040"/>
            <a:ext cx="182880" cy="27432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20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" name="Rounded Rectangle 11">
            <a:extLst>
              <a:ext uri="{FF2B5EF4-FFF2-40B4-BE49-F238E27FC236}">
                <a16:creationId xmlns:a16="http://schemas.microsoft.com/office/drawing/2014/main" id="{E06E5D60-730D-426C-B8B7-B27F234BB205}"/>
              </a:ext>
            </a:extLst>
          </p:cNvPr>
          <p:cNvSpPr/>
          <p:nvPr/>
        </p:nvSpPr>
        <p:spPr>
          <a:xfrm>
            <a:off x="1600200" y="4572000"/>
            <a:ext cx="2286000" cy="914402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6" name="Straight Arrow Connector 215">
            <a:extLst>
              <a:ext uri="{FF2B5EF4-FFF2-40B4-BE49-F238E27FC236}">
                <a16:creationId xmlns:a16="http://schemas.microsoft.com/office/drawing/2014/main" id="{54BD4689-B252-4962-B7E5-AE00386D94C2}"/>
              </a:ext>
            </a:extLst>
          </p:cNvPr>
          <p:cNvCxnSpPr>
            <a:stCxn id="215" idx="3"/>
          </p:cNvCxnSpPr>
          <p:nvPr/>
        </p:nvCxnSpPr>
        <p:spPr>
          <a:xfrm>
            <a:off x="3886200" y="5029201"/>
            <a:ext cx="594360" cy="0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721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/>
      <p:bldP spid="21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76A02-0926-419D-A796-CA08ED268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Negative Element Mitigation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757ACF8-25FD-4D4F-B1FD-BD2B36CCE8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493FE02-F6FA-470B-A9FD-AC6D90A5F071}"/>
              </a:ext>
            </a:extLst>
          </p:cNvPr>
          <p:cNvSpPr txBox="1">
            <a:spLocks/>
          </p:cNvSpPr>
          <p:nvPr/>
        </p:nvSpPr>
        <p:spPr>
          <a:xfrm>
            <a:off x="1463040" y="6400800"/>
            <a:ext cx="256032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(Element values are normalized</a:t>
            </a:r>
          </a:p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frequency and impedance.)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C74E28A-7E01-44F2-A724-D2AB662B1624}"/>
              </a:ext>
            </a:extLst>
          </p:cNvPr>
          <p:cNvGrpSpPr/>
          <p:nvPr/>
        </p:nvGrpSpPr>
        <p:grpSpPr>
          <a:xfrm>
            <a:off x="1005840" y="1554480"/>
            <a:ext cx="3474720" cy="4754881"/>
            <a:chOff x="1005840" y="777239"/>
            <a:chExt cx="3474720" cy="4754881"/>
          </a:xfrm>
        </p:grpSpPr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85244FE9-BF91-4504-9603-DCEC8FDFBBE6}"/>
                </a:ext>
              </a:extLst>
            </p:cNvPr>
            <p:cNvSpPr/>
            <p:nvPr/>
          </p:nvSpPr>
          <p:spPr>
            <a:xfrm>
              <a:off x="1415115" y="329184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7" name="Picture 216">
              <a:extLst>
                <a:ext uri="{FF2B5EF4-FFF2-40B4-BE49-F238E27FC236}">
                  <a16:creationId xmlns:a16="http://schemas.microsoft.com/office/drawing/2014/main" id="{D29237F9-E897-49D1-AB67-4EC8B4EC9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97279" y="2423159"/>
              <a:ext cx="731521" cy="365761"/>
            </a:xfrm>
            <a:prstGeom prst="rect">
              <a:avLst/>
            </a:prstGeom>
          </p:spPr>
        </p:pic>
        <p:pic>
          <p:nvPicPr>
            <p:cNvPr id="218" name="Picture 217">
              <a:extLst>
                <a:ext uri="{FF2B5EF4-FFF2-40B4-BE49-F238E27FC236}">
                  <a16:creationId xmlns:a16="http://schemas.microsoft.com/office/drawing/2014/main" id="{7872A15E-59A5-4597-8CD1-958383289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97279" y="960120"/>
              <a:ext cx="365761" cy="365761"/>
            </a:xfrm>
            <a:prstGeom prst="rect">
              <a:avLst/>
            </a:prstGeom>
          </p:spPr>
        </p:pic>
        <p:pic>
          <p:nvPicPr>
            <p:cNvPr id="219" name="Picture 218">
              <a:extLst>
                <a:ext uri="{FF2B5EF4-FFF2-40B4-BE49-F238E27FC236}">
                  <a16:creationId xmlns:a16="http://schemas.microsoft.com/office/drawing/2014/main" id="{6EF0662E-FA40-437D-B2D4-4F23F8D17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023362" y="960120"/>
              <a:ext cx="365761" cy="365761"/>
            </a:xfrm>
            <a:prstGeom prst="rect">
              <a:avLst/>
            </a:prstGeom>
          </p:spPr>
        </p:pic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DC66D2E5-C916-4B57-AA50-66A9CF580373}"/>
                </a:ext>
              </a:extLst>
            </p:cNvPr>
            <p:cNvSpPr/>
            <p:nvPr/>
          </p:nvSpPr>
          <p:spPr>
            <a:xfrm>
              <a:off x="3977642" y="2927172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1" name="Picture 220">
              <a:extLst>
                <a:ext uri="{FF2B5EF4-FFF2-40B4-BE49-F238E27FC236}">
                  <a16:creationId xmlns:a16="http://schemas.microsoft.com/office/drawing/2014/main" id="{0D2E6E17-CEF0-4AA1-B48A-9FDA534F2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57602" y="2423159"/>
              <a:ext cx="731521" cy="365761"/>
            </a:xfrm>
            <a:prstGeom prst="rect">
              <a:avLst/>
            </a:prstGeom>
          </p:spPr>
        </p:pic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DAEDA729-DF1C-4851-92EE-90CC58B0FDCE}"/>
                </a:ext>
              </a:extLst>
            </p:cNvPr>
            <p:cNvSpPr/>
            <p:nvPr/>
          </p:nvSpPr>
          <p:spPr>
            <a:xfrm>
              <a:off x="3978820" y="329184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3" name="Picture 222">
              <a:extLst>
                <a:ext uri="{FF2B5EF4-FFF2-40B4-BE49-F238E27FC236}">
                  <a16:creationId xmlns:a16="http://schemas.microsoft.com/office/drawing/2014/main" id="{FE463619-C2BA-4C5E-846B-6DAF07FB2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800" y="2057400"/>
              <a:ext cx="731521" cy="365761"/>
            </a:xfrm>
            <a:prstGeom prst="rect">
              <a:avLst/>
            </a:prstGeom>
          </p:spPr>
        </p:pic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AE5BA21D-57D4-4CF7-9804-B0938569D66B}"/>
                </a:ext>
              </a:extLst>
            </p:cNvPr>
            <p:cNvSpPr/>
            <p:nvPr/>
          </p:nvSpPr>
          <p:spPr>
            <a:xfrm>
              <a:off x="1417321" y="2926079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32ACC55F-C49F-4194-9E56-69DC501DB136}"/>
                </a:ext>
              </a:extLst>
            </p:cNvPr>
            <p:cNvSpPr/>
            <p:nvPr/>
          </p:nvSpPr>
          <p:spPr>
            <a:xfrm>
              <a:off x="2697480" y="292608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6" name="Picture 225">
              <a:extLst>
                <a:ext uri="{FF2B5EF4-FFF2-40B4-BE49-F238E27FC236}">
                  <a16:creationId xmlns:a16="http://schemas.microsoft.com/office/drawing/2014/main" id="{88A515B2-A5AB-4428-B1EA-42D849785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6080" y="960120"/>
              <a:ext cx="731521" cy="365761"/>
            </a:xfrm>
            <a:prstGeom prst="rect">
              <a:avLst/>
            </a:prstGeom>
          </p:spPr>
        </p:pic>
        <p:pic>
          <p:nvPicPr>
            <p:cNvPr id="227" name="Picture 226">
              <a:extLst>
                <a:ext uri="{FF2B5EF4-FFF2-40B4-BE49-F238E27FC236}">
                  <a16:creationId xmlns:a16="http://schemas.microsoft.com/office/drawing/2014/main" id="{09D9E526-3AC7-40F9-BF44-F4C53FE1B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377441" y="4251962"/>
              <a:ext cx="731521" cy="365761"/>
            </a:xfrm>
            <a:prstGeom prst="rect">
              <a:avLst/>
            </a:prstGeom>
          </p:spPr>
        </p:pic>
        <p:pic>
          <p:nvPicPr>
            <p:cNvPr id="228" name="Picture 227">
              <a:extLst>
                <a:ext uri="{FF2B5EF4-FFF2-40B4-BE49-F238E27FC236}">
                  <a16:creationId xmlns:a16="http://schemas.microsoft.com/office/drawing/2014/main" id="{30847827-F28D-4DA8-9395-2B5BA8A42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1828800" y="1691640"/>
              <a:ext cx="731521" cy="365761"/>
            </a:xfrm>
            <a:prstGeom prst="rect">
              <a:avLst/>
            </a:prstGeom>
          </p:spPr>
        </p:pic>
        <p:pic>
          <p:nvPicPr>
            <p:cNvPr id="229" name="Picture 228">
              <a:extLst>
                <a:ext uri="{FF2B5EF4-FFF2-40B4-BE49-F238E27FC236}">
                  <a16:creationId xmlns:a16="http://schemas.microsoft.com/office/drawing/2014/main" id="{7C332E01-2B08-4A7C-93C5-F159D2C98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2926080" y="2788920"/>
              <a:ext cx="731521" cy="365761"/>
            </a:xfrm>
            <a:prstGeom prst="rect">
              <a:avLst/>
            </a:prstGeom>
          </p:spPr>
        </p:pic>
        <p:pic>
          <p:nvPicPr>
            <p:cNvPr id="230" name="Picture 229">
              <a:extLst>
                <a:ext uri="{FF2B5EF4-FFF2-40B4-BE49-F238E27FC236}">
                  <a16:creationId xmlns:a16="http://schemas.microsoft.com/office/drawing/2014/main" id="{CE8EA529-CD32-4CEC-BD36-4E52F5459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320" y="2788920"/>
              <a:ext cx="365761" cy="365761"/>
            </a:xfrm>
            <a:prstGeom prst="rect">
              <a:avLst/>
            </a:prstGeom>
          </p:spPr>
        </p:pic>
        <p:pic>
          <p:nvPicPr>
            <p:cNvPr id="231" name="Picture 230">
              <a:extLst>
                <a:ext uri="{FF2B5EF4-FFF2-40B4-BE49-F238E27FC236}">
                  <a16:creationId xmlns:a16="http://schemas.microsoft.com/office/drawing/2014/main" id="{947EAAA0-91BF-4672-AFFB-89427142C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320" y="1691640"/>
              <a:ext cx="365761" cy="365761"/>
            </a:xfrm>
            <a:prstGeom prst="rect">
              <a:avLst/>
            </a:prstGeom>
          </p:spPr>
        </p:pic>
        <p:pic>
          <p:nvPicPr>
            <p:cNvPr id="232" name="Picture 231">
              <a:extLst>
                <a:ext uri="{FF2B5EF4-FFF2-40B4-BE49-F238E27FC236}">
                  <a16:creationId xmlns:a16="http://schemas.microsoft.com/office/drawing/2014/main" id="{1DF5C3D5-00A2-4026-9E0D-420A591FE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840482" y="2971800"/>
              <a:ext cx="365761" cy="365761"/>
            </a:xfrm>
            <a:prstGeom prst="rect">
              <a:avLst/>
            </a:prstGeom>
          </p:spPr>
        </p:pic>
        <p:pic>
          <p:nvPicPr>
            <p:cNvPr id="233" name="Picture 232">
              <a:extLst>
                <a:ext uri="{FF2B5EF4-FFF2-40B4-BE49-F238E27FC236}">
                  <a16:creationId xmlns:a16="http://schemas.microsoft.com/office/drawing/2014/main" id="{F52F0E45-D33C-4D23-9178-9D839CED8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280159" y="2971800"/>
              <a:ext cx="365761" cy="365761"/>
            </a:xfrm>
            <a:prstGeom prst="rect">
              <a:avLst/>
            </a:prstGeom>
          </p:spPr>
        </p:pic>
        <p:pic>
          <p:nvPicPr>
            <p:cNvPr id="234" name="Picture 233">
              <a:extLst>
                <a:ext uri="{FF2B5EF4-FFF2-40B4-BE49-F238E27FC236}">
                  <a16:creationId xmlns:a16="http://schemas.microsoft.com/office/drawing/2014/main" id="{7CF22148-1C05-4C7F-82EA-D73BCF130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560320" y="2971800"/>
              <a:ext cx="365761" cy="365761"/>
            </a:xfrm>
            <a:prstGeom prst="rect">
              <a:avLst/>
            </a:prstGeom>
          </p:spPr>
        </p:pic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D95DC93C-093D-416D-8012-6ECBE92E3488}"/>
                </a:ext>
              </a:extLst>
            </p:cNvPr>
            <p:cNvSpPr/>
            <p:nvPr/>
          </p:nvSpPr>
          <p:spPr>
            <a:xfrm>
              <a:off x="1415113" y="109728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6" name="Picture 235">
              <a:extLst>
                <a:ext uri="{FF2B5EF4-FFF2-40B4-BE49-F238E27FC236}">
                  <a16:creationId xmlns:a16="http://schemas.microsoft.com/office/drawing/2014/main" id="{3B514B3B-A76A-436E-8513-D42CE4747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97277" y="1325879"/>
              <a:ext cx="731521" cy="365761"/>
            </a:xfrm>
            <a:prstGeom prst="rect">
              <a:avLst/>
            </a:prstGeom>
          </p:spPr>
        </p:pic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255F9825-6FDD-42A3-8695-464DA0CAF301}"/>
                </a:ext>
              </a:extLst>
            </p:cNvPr>
            <p:cNvSpPr/>
            <p:nvPr/>
          </p:nvSpPr>
          <p:spPr>
            <a:xfrm>
              <a:off x="3977640" y="1829893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8" name="Picture 237">
              <a:extLst>
                <a:ext uri="{FF2B5EF4-FFF2-40B4-BE49-F238E27FC236}">
                  <a16:creationId xmlns:a16="http://schemas.microsoft.com/office/drawing/2014/main" id="{30CA57CE-AD79-4D17-BD52-6E13E5A50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57600" y="1325879"/>
              <a:ext cx="731521" cy="365761"/>
            </a:xfrm>
            <a:prstGeom prst="rect">
              <a:avLst/>
            </a:prstGeom>
          </p:spPr>
        </p:pic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903E1236-59F9-4BA3-9380-4AE6F545A0CF}"/>
                </a:ext>
              </a:extLst>
            </p:cNvPr>
            <p:cNvSpPr/>
            <p:nvPr/>
          </p:nvSpPr>
          <p:spPr>
            <a:xfrm>
              <a:off x="3978818" y="109728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0A6B7FB8-12D4-4DD9-BA3F-E267FA35D959}"/>
                </a:ext>
              </a:extLst>
            </p:cNvPr>
            <p:cNvSpPr/>
            <p:nvPr/>
          </p:nvSpPr>
          <p:spPr>
            <a:xfrm>
              <a:off x="1417319" y="182880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274E3E16-E478-478B-A365-BC0A2DC47154}"/>
                </a:ext>
              </a:extLst>
            </p:cNvPr>
            <p:cNvSpPr/>
            <p:nvPr/>
          </p:nvSpPr>
          <p:spPr>
            <a:xfrm>
              <a:off x="2697478" y="182880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2" name="Picture 241">
              <a:extLst>
                <a:ext uri="{FF2B5EF4-FFF2-40B4-BE49-F238E27FC236}">
                  <a16:creationId xmlns:a16="http://schemas.microsoft.com/office/drawing/2014/main" id="{3D470164-D067-4F40-92EE-AE65809C8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377438" y="2423159"/>
              <a:ext cx="731521" cy="365761"/>
            </a:xfrm>
            <a:prstGeom prst="rect">
              <a:avLst/>
            </a:prstGeom>
          </p:spPr>
        </p:pic>
        <p:pic>
          <p:nvPicPr>
            <p:cNvPr id="243" name="Picture 242">
              <a:extLst>
                <a:ext uri="{FF2B5EF4-FFF2-40B4-BE49-F238E27FC236}">
                  <a16:creationId xmlns:a16="http://schemas.microsoft.com/office/drawing/2014/main" id="{93A1801F-E4CB-4FAA-80BC-CA9A6C187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1828798" y="2788919"/>
              <a:ext cx="731521" cy="365761"/>
            </a:xfrm>
            <a:prstGeom prst="rect">
              <a:avLst/>
            </a:prstGeom>
          </p:spPr>
        </p:pic>
        <p:pic>
          <p:nvPicPr>
            <p:cNvPr id="244" name="Picture 243">
              <a:extLst>
                <a:ext uri="{FF2B5EF4-FFF2-40B4-BE49-F238E27FC236}">
                  <a16:creationId xmlns:a16="http://schemas.microsoft.com/office/drawing/2014/main" id="{9C7B884E-74EE-4C8A-BDA2-8754D0D3D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2926078" y="1691640"/>
              <a:ext cx="731521" cy="365761"/>
            </a:xfrm>
            <a:prstGeom prst="rect">
              <a:avLst/>
            </a:prstGeom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B383C914-1948-47C0-B42D-B7F6BF084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840480" y="1874519"/>
              <a:ext cx="365761" cy="365761"/>
            </a:xfrm>
            <a:prstGeom prst="rect">
              <a:avLst/>
            </a:prstGeom>
          </p:spPr>
        </p:pic>
        <p:pic>
          <p:nvPicPr>
            <p:cNvPr id="246" name="Picture 245">
              <a:extLst>
                <a:ext uri="{FF2B5EF4-FFF2-40B4-BE49-F238E27FC236}">
                  <a16:creationId xmlns:a16="http://schemas.microsoft.com/office/drawing/2014/main" id="{7E73ED24-E1B2-4327-8966-F1F130EBD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280158" y="1874519"/>
              <a:ext cx="365761" cy="365761"/>
            </a:xfrm>
            <a:prstGeom prst="rect">
              <a:avLst/>
            </a:prstGeom>
          </p:spPr>
        </p:pic>
        <p:pic>
          <p:nvPicPr>
            <p:cNvPr id="247" name="Picture 246">
              <a:extLst>
                <a:ext uri="{FF2B5EF4-FFF2-40B4-BE49-F238E27FC236}">
                  <a16:creationId xmlns:a16="http://schemas.microsoft.com/office/drawing/2014/main" id="{8B68014C-D274-4E22-80D6-CAE195DC8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560318" y="1874520"/>
              <a:ext cx="365761" cy="365761"/>
            </a:xfrm>
            <a:prstGeom prst="rect">
              <a:avLst/>
            </a:prstGeom>
          </p:spPr>
        </p:pic>
        <p:pic>
          <p:nvPicPr>
            <p:cNvPr id="248" name="Picture 247">
              <a:extLst>
                <a:ext uri="{FF2B5EF4-FFF2-40B4-BE49-F238E27FC236}">
                  <a16:creationId xmlns:a16="http://schemas.microsoft.com/office/drawing/2014/main" id="{5319A717-1042-4ACB-A5C5-EA3ED1849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799" y="960119"/>
              <a:ext cx="731521" cy="365761"/>
            </a:xfrm>
            <a:prstGeom prst="rect">
              <a:avLst/>
            </a:prstGeom>
          </p:spPr>
        </p:pic>
        <p:pic>
          <p:nvPicPr>
            <p:cNvPr id="249" name="Picture 248">
              <a:extLst>
                <a:ext uri="{FF2B5EF4-FFF2-40B4-BE49-F238E27FC236}">
                  <a16:creationId xmlns:a16="http://schemas.microsoft.com/office/drawing/2014/main" id="{2BF78621-AA35-4CB6-9E32-465DB96A6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6079" y="2057400"/>
              <a:ext cx="731521" cy="365761"/>
            </a:xfrm>
            <a:prstGeom prst="rect">
              <a:avLst/>
            </a:prstGeom>
          </p:spPr>
        </p:pic>
        <p:pic>
          <p:nvPicPr>
            <p:cNvPr id="250" name="Picture 249">
              <a:extLst>
                <a:ext uri="{FF2B5EF4-FFF2-40B4-BE49-F238E27FC236}">
                  <a16:creationId xmlns:a16="http://schemas.microsoft.com/office/drawing/2014/main" id="{67B1DE84-26E9-45F2-A36C-49DCD21F1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320" y="2057400"/>
              <a:ext cx="365761" cy="365761"/>
            </a:xfrm>
            <a:prstGeom prst="rect">
              <a:avLst/>
            </a:prstGeom>
          </p:spPr>
        </p:pic>
        <p:pic>
          <p:nvPicPr>
            <p:cNvPr id="251" name="Picture 250">
              <a:extLst>
                <a:ext uri="{FF2B5EF4-FFF2-40B4-BE49-F238E27FC236}">
                  <a16:creationId xmlns:a16="http://schemas.microsoft.com/office/drawing/2014/main" id="{AA093343-D512-4218-B752-01274C1C9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97277" y="3520439"/>
              <a:ext cx="731521" cy="365761"/>
            </a:xfrm>
            <a:prstGeom prst="rect">
              <a:avLst/>
            </a:prstGeom>
          </p:spPr>
        </p:pic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981745B2-909F-4F38-AF61-1D65E117D00C}"/>
                </a:ext>
              </a:extLst>
            </p:cNvPr>
            <p:cNvSpPr/>
            <p:nvPr/>
          </p:nvSpPr>
          <p:spPr>
            <a:xfrm>
              <a:off x="3977640" y="219456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7BC17840-C205-47F7-ADBA-C8390AC70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57602" y="3520439"/>
              <a:ext cx="731521" cy="365761"/>
            </a:xfrm>
            <a:prstGeom prst="rect">
              <a:avLst/>
            </a:prstGeom>
          </p:spPr>
        </p:pic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D1039830-0562-4E8C-99B9-0E9879D81D51}"/>
                </a:ext>
              </a:extLst>
            </p:cNvPr>
            <p:cNvSpPr/>
            <p:nvPr/>
          </p:nvSpPr>
          <p:spPr>
            <a:xfrm>
              <a:off x="1417319" y="219456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5" name="Picture 254">
              <a:extLst>
                <a:ext uri="{FF2B5EF4-FFF2-40B4-BE49-F238E27FC236}">
                  <a16:creationId xmlns:a16="http://schemas.microsoft.com/office/drawing/2014/main" id="{1C60A858-01AE-4F39-A1BE-2682FB4C2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377438" y="3520440"/>
              <a:ext cx="731521" cy="365761"/>
            </a:xfrm>
            <a:prstGeom prst="rect">
              <a:avLst/>
            </a:prstGeom>
          </p:spPr>
        </p:pic>
        <p:pic>
          <p:nvPicPr>
            <p:cNvPr id="256" name="Picture 255">
              <a:extLst>
                <a:ext uri="{FF2B5EF4-FFF2-40B4-BE49-F238E27FC236}">
                  <a16:creationId xmlns:a16="http://schemas.microsoft.com/office/drawing/2014/main" id="{B87123E7-C89A-4400-848E-016EF792D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799" y="3154678"/>
              <a:ext cx="731521" cy="365761"/>
            </a:xfrm>
            <a:prstGeom prst="rect">
              <a:avLst/>
            </a:prstGeom>
          </p:spPr>
        </p:pic>
        <p:pic>
          <p:nvPicPr>
            <p:cNvPr id="257" name="Picture 256">
              <a:extLst>
                <a:ext uri="{FF2B5EF4-FFF2-40B4-BE49-F238E27FC236}">
                  <a16:creationId xmlns:a16="http://schemas.microsoft.com/office/drawing/2014/main" id="{6DF63ADE-7AED-4208-B3D5-3C2D0F36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6079" y="3154678"/>
              <a:ext cx="731521" cy="365761"/>
            </a:xfrm>
            <a:prstGeom prst="rect">
              <a:avLst/>
            </a:prstGeom>
          </p:spPr>
        </p:pic>
        <p:pic>
          <p:nvPicPr>
            <p:cNvPr id="258" name="Picture 257">
              <a:extLst>
                <a:ext uri="{FF2B5EF4-FFF2-40B4-BE49-F238E27FC236}">
                  <a16:creationId xmlns:a16="http://schemas.microsoft.com/office/drawing/2014/main" id="{11917B87-5642-4734-97A6-57BF0FD98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319" y="3154679"/>
              <a:ext cx="365761" cy="365761"/>
            </a:xfrm>
            <a:prstGeom prst="rect">
              <a:avLst/>
            </a:prstGeom>
          </p:spPr>
        </p:pic>
        <p:pic>
          <p:nvPicPr>
            <p:cNvPr id="259" name="Picture 258">
              <a:extLst>
                <a:ext uri="{FF2B5EF4-FFF2-40B4-BE49-F238E27FC236}">
                  <a16:creationId xmlns:a16="http://schemas.microsoft.com/office/drawing/2014/main" id="{15D0634A-AA9F-402B-83D7-0DF31715F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97279" y="4251963"/>
              <a:ext cx="731521" cy="365761"/>
            </a:xfrm>
            <a:prstGeom prst="rect">
              <a:avLst/>
            </a:prstGeom>
          </p:spPr>
        </p:pic>
        <p:pic>
          <p:nvPicPr>
            <p:cNvPr id="260" name="Picture 259">
              <a:extLst>
                <a:ext uri="{FF2B5EF4-FFF2-40B4-BE49-F238E27FC236}">
                  <a16:creationId xmlns:a16="http://schemas.microsoft.com/office/drawing/2014/main" id="{0F637184-6E49-4BFD-A942-0506BD1BA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57602" y="4251963"/>
              <a:ext cx="731521" cy="365761"/>
            </a:xfrm>
            <a:prstGeom prst="rect">
              <a:avLst/>
            </a:prstGeom>
          </p:spPr>
        </p:pic>
        <p:pic>
          <p:nvPicPr>
            <p:cNvPr id="261" name="Picture 260">
              <a:extLst>
                <a:ext uri="{FF2B5EF4-FFF2-40B4-BE49-F238E27FC236}">
                  <a16:creationId xmlns:a16="http://schemas.microsoft.com/office/drawing/2014/main" id="{35C1FA71-A2D3-4663-B38F-B09413521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799" y="4983482"/>
              <a:ext cx="731521" cy="365761"/>
            </a:xfrm>
            <a:prstGeom prst="rect">
              <a:avLst/>
            </a:prstGeom>
          </p:spPr>
        </p:pic>
        <p:pic>
          <p:nvPicPr>
            <p:cNvPr id="262" name="Picture 261">
              <a:extLst>
                <a:ext uri="{FF2B5EF4-FFF2-40B4-BE49-F238E27FC236}">
                  <a16:creationId xmlns:a16="http://schemas.microsoft.com/office/drawing/2014/main" id="{6C296FA1-E985-4652-A0F2-99B50B2AF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6079" y="4983482"/>
              <a:ext cx="731521" cy="365761"/>
            </a:xfrm>
            <a:prstGeom prst="rect">
              <a:avLst/>
            </a:prstGeom>
          </p:spPr>
        </p:pic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EB1D8E2E-9E94-4A1F-B53F-4A64A7740AD3}"/>
                </a:ext>
              </a:extLst>
            </p:cNvPr>
            <p:cNvSpPr/>
            <p:nvPr/>
          </p:nvSpPr>
          <p:spPr>
            <a:xfrm>
              <a:off x="2697477" y="5120643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4" name="Picture 263">
              <a:extLst>
                <a:ext uri="{FF2B5EF4-FFF2-40B4-BE49-F238E27FC236}">
                  <a16:creationId xmlns:a16="http://schemas.microsoft.com/office/drawing/2014/main" id="{48987A99-CB7F-4D87-B78F-1ECA9873B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319" y="4983481"/>
              <a:ext cx="365761" cy="365761"/>
            </a:xfrm>
            <a:prstGeom prst="rect">
              <a:avLst/>
            </a:prstGeom>
          </p:spPr>
        </p:pic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D200DF32-6E2D-41E7-B7CD-C30B33A514AE}"/>
                </a:ext>
              </a:extLst>
            </p:cNvPr>
            <p:cNvSpPr txBox="1"/>
            <p:nvPr/>
          </p:nvSpPr>
          <p:spPr>
            <a:xfrm>
              <a:off x="2011680" y="777240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2/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66" name="TextBox 265">
              <a:extLst>
                <a:ext uri="{FF2B5EF4-FFF2-40B4-BE49-F238E27FC236}">
                  <a16:creationId xmlns:a16="http://schemas.microsoft.com/office/drawing/2014/main" id="{72000CE9-193A-498B-936F-457750723DA8}"/>
                </a:ext>
              </a:extLst>
            </p:cNvPr>
            <p:cNvSpPr txBox="1"/>
            <p:nvPr/>
          </p:nvSpPr>
          <p:spPr>
            <a:xfrm>
              <a:off x="2011680" y="1828800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1/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9F926A64-2803-45BD-9ABD-53796D9BA687}"/>
                </a:ext>
              </a:extLst>
            </p:cNvPr>
            <p:cNvSpPr txBox="1"/>
            <p:nvPr/>
          </p:nvSpPr>
          <p:spPr>
            <a:xfrm>
              <a:off x="3108960" y="1828800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1/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68" name="TextBox 267">
              <a:extLst>
                <a:ext uri="{FF2B5EF4-FFF2-40B4-BE49-F238E27FC236}">
                  <a16:creationId xmlns:a16="http://schemas.microsoft.com/office/drawing/2014/main" id="{085B08BC-BBAF-47C8-B816-321386430F28}"/>
                </a:ext>
              </a:extLst>
            </p:cNvPr>
            <p:cNvSpPr txBox="1"/>
            <p:nvPr/>
          </p:nvSpPr>
          <p:spPr>
            <a:xfrm>
              <a:off x="1005840" y="1325880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1/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D430CC5A-B6DA-4A9B-9E3E-F8AEE0CDC639}"/>
                </a:ext>
              </a:extLst>
            </p:cNvPr>
            <p:cNvSpPr txBox="1"/>
            <p:nvPr/>
          </p:nvSpPr>
          <p:spPr>
            <a:xfrm>
              <a:off x="4114800" y="1325880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1/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id="{98CF518D-D8C4-4A30-B7CE-FE72E60D3797}"/>
                </a:ext>
              </a:extLst>
            </p:cNvPr>
            <p:cNvSpPr txBox="1"/>
            <p:nvPr/>
          </p:nvSpPr>
          <p:spPr>
            <a:xfrm>
              <a:off x="1828800" y="2194560"/>
              <a:ext cx="73152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2/(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271" name="TextBox 270">
              <a:extLst>
                <a:ext uri="{FF2B5EF4-FFF2-40B4-BE49-F238E27FC236}">
                  <a16:creationId xmlns:a16="http://schemas.microsoft.com/office/drawing/2014/main" id="{D4348623-48FD-4A0C-8D94-A6789594515B}"/>
                </a:ext>
              </a:extLst>
            </p:cNvPr>
            <p:cNvSpPr txBox="1"/>
            <p:nvPr/>
          </p:nvSpPr>
          <p:spPr>
            <a:xfrm>
              <a:off x="1005840" y="2423160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1/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9ACA1E0A-E6C5-45F0-BF7C-D5C675B7B8A7}"/>
                </a:ext>
              </a:extLst>
            </p:cNvPr>
            <p:cNvSpPr txBox="1"/>
            <p:nvPr/>
          </p:nvSpPr>
          <p:spPr>
            <a:xfrm>
              <a:off x="2834640" y="2423160"/>
              <a:ext cx="73152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2/(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273" name="TextBox 272">
              <a:extLst>
                <a:ext uri="{FF2B5EF4-FFF2-40B4-BE49-F238E27FC236}">
                  <a16:creationId xmlns:a16="http://schemas.microsoft.com/office/drawing/2014/main" id="{DD9F7ADC-A183-464F-9DBD-8430A073ECD5}"/>
                </a:ext>
              </a:extLst>
            </p:cNvPr>
            <p:cNvSpPr txBox="1"/>
            <p:nvPr/>
          </p:nvSpPr>
          <p:spPr>
            <a:xfrm>
              <a:off x="4114800" y="2423160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1/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74" name="TextBox 273">
              <a:extLst>
                <a:ext uri="{FF2B5EF4-FFF2-40B4-BE49-F238E27FC236}">
                  <a16:creationId xmlns:a16="http://schemas.microsoft.com/office/drawing/2014/main" id="{AAFB59ED-3140-4D77-BAFF-DD39258D165F}"/>
                </a:ext>
              </a:extLst>
            </p:cNvPr>
            <p:cNvSpPr txBox="1"/>
            <p:nvPr/>
          </p:nvSpPr>
          <p:spPr>
            <a:xfrm>
              <a:off x="2011680" y="2606040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1/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75" name="TextBox 274">
              <a:extLst>
                <a:ext uri="{FF2B5EF4-FFF2-40B4-BE49-F238E27FC236}">
                  <a16:creationId xmlns:a16="http://schemas.microsoft.com/office/drawing/2014/main" id="{83C9BAAC-7B77-458C-907C-B67CF6B9EE1A}"/>
                </a:ext>
              </a:extLst>
            </p:cNvPr>
            <p:cNvSpPr txBox="1"/>
            <p:nvPr/>
          </p:nvSpPr>
          <p:spPr>
            <a:xfrm>
              <a:off x="3108960" y="2606040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1/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57A28BA6-4E0B-4808-9C82-241D97E21916}"/>
                </a:ext>
              </a:extLst>
            </p:cNvPr>
            <p:cNvSpPr txBox="1"/>
            <p:nvPr/>
          </p:nvSpPr>
          <p:spPr>
            <a:xfrm>
              <a:off x="1828800" y="3291840"/>
              <a:ext cx="73152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2/(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277" name="TextBox 276">
              <a:extLst>
                <a:ext uri="{FF2B5EF4-FFF2-40B4-BE49-F238E27FC236}">
                  <a16:creationId xmlns:a16="http://schemas.microsoft.com/office/drawing/2014/main" id="{765882AB-FC4B-4117-B2A6-429CD331A360}"/>
                </a:ext>
              </a:extLst>
            </p:cNvPr>
            <p:cNvSpPr txBox="1"/>
            <p:nvPr/>
          </p:nvSpPr>
          <p:spPr>
            <a:xfrm>
              <a:off x="1005840" y="3520440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1/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278" name="TextBox 277">
              <a:extLst>
                <a:ext uri="{FF2B5EF4-FFF2-40B4-BE49-F238E27FC236}">
                  <a16:creationId xmlns:a16="http://schemas.microsoft.com/office/drawing/2014/main" id="{520FE935-CAFE-4649-B048-5E5C75B63279}"/>
                </a:ext>
              </a:extLst>
            </p:cNvPr>
            <p:cNvSpPr txBox="1"/>
            <p:nvPr/>
          </p:nvSpPr>
          <p:spPr>
            <a:xfrm>
              <a:off x="2834640" y="3520440"/>
              <a:ext cx="73152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2/(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279" name="TextBox 278">
              <a:extLst>
                <a:ext uri="{FF2B5EF4-FFF2-40B4-BE49-F238E27FC236}">
                  <a16:creationId xmlns:a16="http://schemas.microsoft.com/office/drawing/2014/main" id="{8DD289C0-8E04-4890-B487-67778E95BA76}"/>
                </a:ext>
              </a:extLst>
            </p:cNvPr>
            <p:cNvSpPr txBox="1"/>
            <p:nvPr/>
          </p:nvSpPr>
          <p:spPr>
            <a:xfrm>
              <a:off x="4098797" y="3520440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1/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280" name="TextBox 279">
              <a:extLst>
                <a:ext uri="{FF2B5EF4-FFF2-40B4-BE49-F238E27FC236}">
                  <a16:creationId xmlns:a16="http://schemas.microsoft.com/office/drawing/2014/main" id="{2EE577D6-D715-48A6-A389-6267862A9802}"/>
                </a:ext>
              </a:extLst>
            </p:cNvPr>
            <p:cNvSpPr txBox="1"/>
            <p:nvPr/>
          </p:nvSpPr>
          <p:spPr>
            <a:xfrm>
              <a:off x="2286000" y="4114799"/>
              <a:ext cx="473206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2/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281" name="TextBox 280">
              <a:extLst>
                <a:ext uri="{FF2B5EF4-FFF2-40B4-BE49-F238E27FC236}">
                  <a16:creationId xmlns:a16="http://schemas.microsoft.com/office/drawing/2014/main" id="{EFC3A861-60CA-464B-A1AE-54B2C1C89ED2}"/>
                </a:ext>
              </a:extLst>
            </p:cNvPr>
            <p:cNvSpPr txBox="1"/>
            <p:nvPr/>
          </p:nvSpPr>
          <p:spPr>
            <a:xfrm>
              <a:off x="2011680" y="5166360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2" name="TextBox 281">
              <a:extLst>
                <a:ext uri="{FF2B5EF4-FFF2-40B4-BE49-F238E27FC236}">
                  <a16:creationId xmlns:a16="http://schemas.microsoft.com/office/drawing/2014/main" id="{1E1EC708-A9EA-49DB-9197-A523A88A5DB5}"/>
                </a:ext>
              </a:extLst>
            </p:cNvPr>
            <p:cNvSpPr txBox="1"/>
            <p:nvPr/>
          </p:nvSpPr>
          <p:spPr>
            <a:xfrm>
              <a:off x="3108960" y="5166360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83" name="Picture 282">
              <a:extLst>
                <a:ext uri="{FF2B5EF4-FFF2-40B4-BE49-F238E27FC236}">
                  <a16:creationId xmlns:a16="http://schemas.microsoft.com/office/drawing/2014/main" id="{3444F838-B2E1-48ED-81F0-3C1536B2D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320" y="960120"/>
              <a:ext cx="365761" cy="365761"/>
            </a:xfrm>
            <a:prstGeom prst="rect">
              <a:avLst/>
            </a:prstGeom>
          </p:spPr>
        </p:pic>
        <p:pic>
          <p:nvPicPr>
            <p:cNvPr id="284" name="Picture 283">
              <a:extLst>
                <a:ext uri="{FF2B5EF4-FFF2-40B4-BE49-F238E27FC236}">
                  <a16:creationId xmlns:a16="http://schemas.microsoft.com/office/drawing/2014/main" id="{F88A4414-1937-467F-978C-4B09B7AD9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560320" y="777239"/>
              <a:ext cx="365761" cy="365761"/>
            </a:xfrm>
            <a:prstGeom prst="rect">
              <a:avLst/>
            </a:prstGeom>
          </p:spPr>
        </p:pic>
        <p:pic>
          <p:nvPicPr>
            <p:cNvPr id="285" name="Picture 284">
              <a:extLst>
                <a:ext uri="{FF2B5EF4-FFF2-40B4-BE49-F238E27FC236}">
                  <a16:creationId xmlns:a16="http://schemas.microsoft.com/office/drawing/2014/main" id="{5604D498-0C68-4A50-86D3-B5FCFD058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377440" y="1325880"/>
              <a:ext cx="731521" cy="365761"/>
            </a:xfrm>
            <a:prstGeom prst="rect">
              <a:avLst/>
            </a:prstGeom>
          </p:spPr>
        </p:pic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1EAD1EBB-60F3-48F5-B9EC-B0A8C8461170}"/>
                </a:ext>
              </a:extLst>
            </p:cNvPr>
            <p:cNvSpPr txBox="1"/>
            <p:nvPr/>
          </p:nvSpPr>
          <p:spPr>
            <a:xfrm>
              <a:off x="2834640" y="1325880"/>
              <a:ext cx="73152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2/(</a:t>
              </a:r>
              <a:r>
                <a:rPr lang="en-US" sz="14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</a:t>
              </a:r>
              <a:r>
                <a:rPr lang="en-US" sz="14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pic>
          <p:nvPicPr>
            <p:cNvPr id="287" name="Picture 286">
              <a:extLst>
                <a:ext uri="{FF2B5EF4-FFF2-40B4-BE49-F238E27FC236}">
                  <a16:creationId xmlns:a16="http://schemas.microsoft.com/office/drawing/2014/main" id="{ACA0DA32-F15D-4448-8372-CCC4B48EC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6081" y="3977641"/>
              <a:ext cx="731521" cy="914402"/>
            </a:xfrm>
            <a:prstGeom prst="rect">
              <a:avLst/>
            </a:prstGeom>
          </p:spPr>
        </p:pic>
        <p:pic>
          <p:nvPicPr>
            <p:cNvPr id="288" name="Picture 287">
              <a:extLst>
                <a:ext uri="{FF2B5EF4-FFF2-40B4-BE49-F238E27FC236}">
                  <a16:creationId xmlns:a16="http://schemas.microsoft.com/office/drawing/2014/main" id="{D07908D6-43D3-4AF8-AF19-A378432E1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V="1">
              <a:off x="3291840" y="4251961"/>
              <a:ext cx="731521" cy="365761"/>
            </a:xfrm>
            <a:prstGeom prst="rect">
              <a:avLst/>
            </a:prstGeom>
          </p:spPr>
        </p:pic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9C8CDB35-F0F2-4874-944E-6945818E6D6F}"/>
                </a:ext>
              </a:extLst>
            </p:cNvPr>
            <p:cNvSpPr/>
            <p:nvPr/>
          </p:nvSpPr>
          <p:spPr>
            <a:xfrm>
              <a:off x="3611880" y="4023362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BFBC96E3-5018-40A3-B644-17DB43BA2E84}"/>
                </a:ext>
              </a:extLst>
            </p:cNvPr>
            <p:cNvSpPr/>
            <p:nvPr/>
          </p:nvSpPr>
          <p:spPr>
            <a:xfrm>
              <a:off x="3611880" y="4754882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1" name="Picture 290">
              <a:extLst>
                <a:ext uri="{FF2B5EF4-FFF2-40B4-BE49-F238E27FC236}">
                  <a16:creationId xmlns:a16="http://schemas.microsoft.com/office/drawing/2014/main" id="{8EADD1F3-1840-4454-B79B-1594F4150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1828800" y="4617722"/>
              <a:ext cx="731521" cy="365761"/>
            </a:xfrm>
            <a:prstGeom prst="rect">
              <a:avLst/>
            </a:prstGeom>
          </p:spPr>
        </p:pic>
        <p:pic>
          <p:nvPicPr>
            <p:cNvPr id="292" name="Picture 291">
              <a:extLst>
                <a:ext uri="{FF2B5EF4-FFF2-40B4-BE49-F238E27FC236}">
                  <a16:creationId xmlns:a16="http://schemas.microsoft.com/office/drawing/2014/main" id="{BA50A553-8B15-479C-9DA9-163D18C8E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V="1">
              <a:off x="1463040" y="4251960"/>
              <a:ext cx="731521" cy="365761"/>
            </a:xfrm>
            <a:prstGeom prst="rect">
              <a:avLst/>
            </a:prstGeom>
          </p:spPr>
        </p:pic>
        <p:pic>
          <p:nvPicPr>
            <p:cNvPr id="293" name="Picture 292">
              <a:extLst>
                <a:ext uri="{FF2B5EF4-FFF2-40B4-BE49-F238E27FC236}">
                  <a16:creationId xmlns:a16="http://schemas.microsoft.com/office/drawing/2014/main" id="{68BEFFC0-A482-4497-8DB7-175BCD287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6079" y="3703320"/>
              <a:ext cx="731521" cy="365761"/>
            </a:xfrm>
            <a:prstGeom prst="rect">
              <a:avLst/>
            </a:prstGeom>
          </p:spPr>
        </p:pic>
        <p:pic>
          <p:nvPicPr>
            <p:cNvPr id="294" name="Picture 293">
              <a:extLst>
                <a:ext uri="{FF2B5EF4-FFF2-40B4-BE49-F238E27FC236}">
                  <a16:creationId xmlns:a16="http://schemas.microsoft.com/office/drawing/2014/main" id="{6F629E1D-3A1B-4F3A-8FBB-C5A1FC458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840482" y="4800601"/>
              <a:ext cx="365761" cy="365761"/>
            </a:xfrm>
            <a:prstGeom prst="rect">
              <a:avLst/>
            </a:prstGeom>
          </p:spPr>
        </p:pic>
        <p:pic>
          <p:nvPicPr>
            <p:cNvPr id="295" name="Picture 294">
              <a:extLst>
                <a:ext uri="{FF2B5EF4-FFF2-40B4-BE49-F238E27FC236}">
                  <a16:creationId xmlns:a16="http://schemas.microsoft.com/office/drawing/2014/main" id="{B521044C-4FDA-4C10-A582-FE5B6FD9B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280159" y="4800601"/>
              <a:ext cx="365761" cy="365761"/>
            </a:xfrm>
            <a:prstGeom prst="rect">
              <a:avLst/>
            </a:prstGeom>
          </p:spPr>
        </p:pic>
        <p:pic>
          <p:nvPicPr>
            <p:cNvPr id="296" name="Picture 295">
              <a:extLst>
                <a:ext uri="{FF2B5EF4-FFF2-40B4-BE49-F238E27FC236}">
                  <a16:creationId xmlns:a16="http://schemas.microsoft.com/office/drawing/2014/main" id="{C2301122-411C-4F94-A29D-8179A2671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560320" y="4800601"/>
              <a:ext cx="365761" cy="365761"/>
            </a:xfrm>
            <a:prstGeom prst="rect">
              <a:avLst/>
            </a:prstGeom>
          </p:spPr>
        </p:pic>
        <p:pic>
          <p:nvPicPr>
            <p:cNvPr id="297" name="Picture 296">
              <a:extLst>
                <a:ext uri="{FF2B5EF4-FFF2-40B4-BE49-F238E27FC236}">
                  <a16:creationId xmlns:a16="http://schemas.microsoft.com/office/drawing/2014/main" id="{03E90BCE-D63F-4D22-A3FF-5E585BA05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040" y="4983482"/>
              <a:ext cx="365761" cy="365761"/>
            </a:xfrm>
            <a:prstGeom prst="rect">
              <a:avLst/>
            </a:prstGeom>
          </p:spPr>
        </p:pic>
        <p:pic>
          <p:nvPicPr>
            <p:cNvPr id="298" name="Picture 297">
              <a:extLst>
                <a:ext uri="{FF2B5EF4-FFF2-40B4-BE49-F238E27FC236}">
                  <a16:creationId xmlns:a16="http://schemas.microsoft.com/office/drawing/2014/main" id="{14F5F6B3-4875-48EB-8599-17E235F0A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599" y="4983482"/>
              <a:ext cx="365761" cy="365761"/>
            </a:xfrm>
            <a:prstGeom prst="rect">
              <a:avLst/>
            </a:prstGeom>
          </p:spPr>
        </p:pic>
        <p:pic>
          <p:nvPicPr>
            <p:cNvPr id="299" name="Picture 298">
              <a:extLst>
                <a:ext uri="{FF2B5EF4-FFF2-40B4-BE49-F238E27FC236}">
                  <a16:creationId xmlns:a16="http://schemas.microsoft.com/office/drawing/2014/main" id="{8457893C-E7F9-4C82-8457-DCC89C5B4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040" y="3154679"/>
              <a:ext cx="365761" cy="365761"/>
            </a:xfrm>
            <a:prstGeom prst="rect">
              <a:avLst/>
            </a:prstGeom>
          </p:spPr>
        </p:pic>
        <p:pic>
          <p:nvPicPr>
            <p:cNvPr id="300" name="Picture 299">
              <a:extLst>
                <a:ext uri="{FF2B5EF4-FFF2-40B4-BE49-F238E27FC236}">
                  <a16:creationId xmlns:a16="http://schemas.microsoft.com/office/drawing/2014/main" id="{007335FF-02E3-44E7-8097-B37978F49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599" y="3154679"/>
              <a:ext cx="365761" cy="365761"/>
            </a:xfrm>
            <a:prstGeom prst="rect">
              <a:avLst/>
            </a:prstGeom>
          </p:spPr>
        </p:pic>
        <p:pic>
          <p:nvPicPr>
            <p:cNvPr id="301" name="Picture 300">
              <a:extLst>
                <a:ext uri="{FF2B5EF4-FFF2-40B4-BE49-F238E27FC236}">
                  <a16:creationId xmlns:a16="http://schemas.microsoft.com/office/drawing/2014/main" id="{B32BED79-93B3-4B41-9FE4-200BE71F9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040" y="2788920"/>
              <a:ext cx="365761" cy="365761"/>
            </a:xfrm>
            <a:prstGeom prst="rect">
              <a:avLst/>
            </a:prstGeom>
          </p:spPr>
        </p:pic>
        <p:pic>
          <p:nvPicPr>
            <p:cNvPr id="302" name="Picture 301">
              <a:extLst>
                <a:ext uri="{FF2B5EF4-FFF2-40B4-BE49-F238E27FC236}">
                  <a16:creationId xmlns:a16="http://schemas.microsoft.com/office/drawing/2014/main" id="{EDA5A32F-E254-42A0-A4F6-08A64891B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599" y="2788920"/>
              <a:ext cx="365761" cy="365761"/>
            </a:xfrm>
            <a:prstGeom prst="rect">
              <a:avLst/>
            </a:prstGeom>
          </p:spPr>
        </p:pic>
        <p:pic>
          <p:nvPicPr>
            <p:cNvPr id="303" name="Picture 302">
              <a:extLst>
                <a:ext uri="{FF2B5EF4-FFF2-40B4-BE49-F238E27FC236}">
                  <a16:creationId xmlns:a16="http://schemas.microsoft.com/office/drawing/2014/main" id="{09CD7F7D-B3AF-4FCC-B619-92642CC0E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040" y="2057400"/>
              <a:ext cx="365761" cy="365761"/>
            </a:xfrm>
            <a:prstGeom prst="rect">
              <a:avLst/>
            </a:prstGeom>
          </p:spPr>
        </p:pic>
        <p:pic>
          <p:nvPicPr>
            <p:cNvPr id="304" name="Picture 303">
              <a:extLst>
                <a:ext uri="{FF2B5EF4-FFF2-40B4-BE49-F238E27FC236}">
                  <a16:creationId xmlns:a16="http://schemas.microsoft.com/office/drawing/2014/main" id="{5A5EC782-9ED4-41FE-A55F-816DC9BD4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599" y="2057400"/>
              <a:ext cx="365761" cy="365761"/>
            </a:xfrm>
            <a:prstGeom prst="rect">
              <a:avLst/>
            </a:prstGeom>
          </p:spPr>
        </p:pic>
        <p:pic>
          <p:nvPicPr>
            <p:cNvPr id="305" name="Picture 304">
              <a:extLst>
                <a:ext uri="{FF2B5EF4-FFF2-40B4-BE49-F238E27FC236}">
                  <a16:creationId xmlns:a16="http://schemas.microsoft.com/office/drawing/2014/main" id="{76A1D69E-23BD-4A38-BF89-0FE5FE0DB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040" y="1691639"/>
              <a:ext cx="365761" cy="365761"/>
            </a:xfrm>
            <a:prstGeom prst="rect">
              <a:avLst/>
            </a:prstGeom>
          </p:spPr>
        </p:pic>
        <p:pic>
          <p:nvPicPr>
            <p:cNvPr id="306" name="Picture 305">
              <a:extLst>
                <a:ext uri="{FF2B5EF4-FFF2-40B4-BE49-F238E27FC236}">
                  <a16:creationId xmlns:a16="http://schemas.microsoft.com/office/drawing/2014/main" id="{1B7D1876-05C4-42A9-AEEA-AA028BC4C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599" y="1691639"/>
              <a:ext cx="365761" cy="365761"/>
            </a:xfrm>
            <a:prstGeom prst="rect">
              <a:avLst/>
            </a:prstGeom>
          </p:spPr>
        </p:pic>
        <p:pic>
          <p:nvPicPr>
            <p:cNvPr id="307" name="Picture 306">
              <a:extLst>
                <a:ext uri="{FF2B5EF4-FFF2-40B4-BE49-F238E27FC236}">
                  <a16:creationId xmlns:a16="http://schemas.microsoft.com/office/drawing/2014/main" id="{73F3974F-C68D-4EAC-8EAE-798D94A33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040" y="960120"/>
              <a:ext cx="365761" cy="365761"/>
            </a:xfrm>
            <a:prstGeom prst="rect">
              <a:avLst/>
            </a:prstGeom>
          </p:spPr>
        </p:pic>
        <p:pic>
          <p:nvPicPr>
            <p:cNvPr id="308" name="Picture 307">
              <a:extLst>
                <a:ext uri="{FF2B5EF4-FFF2-40B4-BE49-F238E27FC236}">
                  <a16:creationId xmlns:a16="http://schemas.microsoft.com/office/drawing/2014/main" id="{84EA5B1E-5228-45CE-B061-FBFE9E92C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599" y="960120"/>
              <a:ext cx="365761" cy="365761"/>
            </a:xfrm>
            <a:prstGeom prst="rect">
              <a:avLst/>
            </a:prstGeom>
          </p:spPr>
        </p:pic>
        <p:pic>
          <p:nvPicPr>
            <p:cNvPr id="309" name="Picture 308">
              <a:extLst>
                <a:ext uri="{FF2B5EF4-FFF2-40B4-BE49-F238E27FC236}">
                  <a16:creationId xmlns:a16="http://schemas.microsoft.com/office/drawing/2014/main" id="{776DA218-3520-4A10-B3F6-14F6BAE1F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320" y="4617721"/>
              <a:ext cx="365761" cy="365761"/>
            </a:xfrm>
            <a:prstGeom prst="rect">
              <a:avLst/>
            </a:prstGeom>
          </p:spPr>
        </p:pic>
        <p:pic>
          <p:nvPicPr>
            <p:cNvPr id="310" name="Picture 309">
              <a:extLst>
                <a:ext uri="{FF2B5EF4-FFF2-40B4-BE49-F238E27FC236}">
                  <a16:creationId xmlns:a16="http://schemas.microsoft.com/office/drawing/2014/main" id="{26819FE2-CA55-4ACA-BC43-B486464D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320" y="3886202"/>
              <a:ext cx="365761" cy="365761"/>
            </a:xfrm>
            <a:prstGeom prst="rect">
              <a:avLst/>
            </a:prstGeom>
          </p:spPr>
        </p:pic>
        <p:pic>
          <p:nvPicPr>
            <p:cNvPr id="311" name="Picture 310">
              <a:extLst>
                <a:ext uri="{FF2B5EF4-FFF2-40B4-BE49-F238E27FC236}">
                  <a16:creationId xmlns:a16="http://schemas.microsoft.com/office/drawing/2014/main" id="{714254CB-14FE-4506-B68F-F0ABE1058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799" y="3886201"/>
              <a:ext cx="731521" cy="365761"/>
            </a:xfrm>
            <a:prstGeom prst="rect">
              <a:avLst/>
            </a:prstGeom>
          </p:spPr>
        </p:pic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05F38AD0-8BC9-4424-942E-0FB4EC646A94}"/>
                </a:ext>
              </a:extLst>
            </p:cNvPr>
            <p:cNvSpPr/>
            <p:nvPr/>
          </p:nvSpPr>
          <p:spPr>
            <a:xfrm>
              <a:off x="2697480" y="4023362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F4D11B49-667F-4A06-AB21-D5465239B7E0}"/>
                </a:ext>
              </a:extLst>
            </p:cNvPr>
            <p:cNvSpPr/>
            <p:nvPr/>
          </p:nvSpPr>
          <p:spPr>
            <a:xfrm>
              <a:off x="1783080" y="4754882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0E87B68A-5578-4DA4-BE64-817755BA6531}"/>
                </a:ext>
              </a:extLst>
            </p:cNvPr>
            <p:cNvSpPr/>
            <p:nvPr/>
          </p:nvSpPr>
          <p:spPr>
            <a:xfrm>
              <a:off x="1417320" y="4754882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F238F12E-4883-482E-A1CF-A1FC94D17645}"/>
                </a:ext>
              </a:extLst>
            </p:cNvPr>
            <p:cNvSpPr/>
            <p:nvPr/>
          </p:nvSpPr>
          <p:spPr>
            <a:xfrm>
              <a:off x="3977640" y="4754882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6" name="Picture 315">
              <a:extLst>
                <a:ext uri="{FF2B5EF4-FFF2-40B4-BE49-F238E27FC236}">
                  <a16:creationId xmlns:a16="http://schemas.microsoft.com/office/drawing/2014/main" id="{9ED21DCB-6D02-498C-A009-51617AAB0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040" y="4617722"/>
              <a:ext cx="365761" cy="365761"/>
            </a:xfrm>
            <a:prstGeom prst="rect">
              <a:avLst/>
            </a:prstGeom>
          </p:spPr>
        </p:pic>
        <p:pic>
          <p:nvPicPr>
            <p:cNvPr id="317" name="Picture 316">
              <a:extLst>
                <a:ext uri="{FF2B5EF4-FFF2-40B4-BE49-F238E27FC236}">
                  <a16:creationId xmlns:a16="http://schemas.microsoft.com/office/drawing/2014/main" id="{A22EFCDF-F326-4035-9A59-A3919234D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599" y="4617722"/>
              <a:ext cx="365761" cy="365761"/>
            </a:xfrm>
            <a:prstGeom prst="rect">
              <a:avLst/>
            </a:prstGeom>
          </p:spPr>
        </p:pic>
        <p:pic>
          <p:nvPicPr>
            <p:cNvPr id="318" name="Picture 317">
              <a:extLst>
                <a:ext uri="{FF2B5EF4-FFF2-40B4-BE49-F238E27FC236}">
                  <a16:creationId xmlns:a16="http://schemas.microsoft.com/office/drawing/2014/main" id="{FCD251A6-C153-4D8B-AB23-3FC4AC2E3C0A}"/>
                </a:ext>
              </a:extLst>
            </p:cNvPr>
            <p:cNvPicPr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834641" y="3794760"/>
              <a:ext cx="182880" cy="365761"/>
            </a:xfrm>
            <a:prstGeom prst="rect">
              <a:avLst/>
            </a:prstGeom>
          </p:spPr>
        </p:pic>
        <p:pic>
          <p:nvPicPr>
            <p:cNvPr id="319" name="Picture 318">
              <a:extLst>
                <a:ext uri="{FF2B5EF4-FFF2-40B4-BE49-F238E27FC236}">
                  <a16:creationId xmlns:a16="http://schemas.microsoft.com/office/drawing/2014/main" id="{D552AF62-BC80-41F0-98BD-47169BE900D5}"/>
                </a:ext>
              </a:extLst>
            </p:cNvPr>
            <p:cNvPicPr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566160" y="3794761"/>
              <a:ext cx="182880" cy="365761"/>
            </a:xfrm>
            <a:prstGeom prst="rect">
              <a:avLst/>
            </a:prstGeom>
          </p:spPr>
        </p:pic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92EC8723-6BE7-4F50-9AAD-59C7BE91FCC0}"/>
                </a:ext>
              </a:extLst>
            </p:cNvPr>
            <p:cNvSpPr/>
            <p:nvPr/>
          </p:nvSpPr>
          <p:spPr>
            <a:xfrm>
              <a:off x="2880360" y="4023362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TextBox 320">
              <a:extLst>
                <a:ext uri="{FF2B5EF4-FFF2-40B4-BE49-F238E27FC236}">
                  <a16:creationId xmlns:a16="http://schemas.microsoft.com/office/drawing/2014/main" id="{1CF656F7-A532-4429-A751-12590484FA31}"/>
                </a:ext>
              </a:extLst>
            </p:cNvPr>
            <p:cNvSpPr txBox="1"/>
            <p:nvPr/>
          </p:nvSpPr>
          <p:spPr>
            <a:xfrm>
              <a:off x="1828800" y="4206240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1/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322" name="TextBox 321">
              <a:extLst>
                <a:ext uri="{FF2B5EF4-FFF2-40B4-BE49-F238E27FC236}">
                  <a16:creationId xmlns:a16="http://schemas.microsoft.com/office/drawing/2014/main" id="{2D6B6519-D5C0-459B-A94D-F7EDFA4F4736}"/>
                </a:ext>
              </a:extLst>
            </p:cNvPr>
            <p:cNvSpPr txBox="1"/>
            <p:nvPr/>
          </p:nvSpPr>
          <p:spPr>
            <a:xfrm>
              <a:off x="3657600" y="4206240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1/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323" name="TextBox 322">
              <a:extLst>
                <a:ext uri="{FF2B5EF4-FFF2-40B4-BE49-F238E27FC236}">
                  <a16:creationId xmlns:a16="http://schemas.microsoft.com/office/drawing/2014/main" id="{A776DA23-318D-45D3-9A23-67DA5F994BBA}"/>
                </a:ext>
              </a:extLst>
            </p:cNvPr>
            <p:cNvSpPr txBox="1"/>
            <p:nvPr/>
          </p:nvSpPr>
          <p:spPr>
            <a:xfrm>
              <a:off x="1920240" y="4434840"/>
              <a:ext cx="73152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2/(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324" name="TextBox 323">
              <a:extLst>
                <a:ext uri="{FF2B5EF4-FFF2-40B4-BE49-F238E27FC236}">
                  <a16:creationId xmlns:a16="http://schemas.microsoft.com/office/drawing/2014/main" id="{13BA0FE9-74B8-4EE9-9405-91CB3813E24E}"/>
                </a:ext>
              </a:extLst>
            </p:cNvPr>
            <p:cNvSpPr txBox="1"/>
            <p:nvPr/>
          </p:nvSpPr>
          <p:spPr>
            <a:xfrm>
              <a:off x="3108960" y="4709160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1:1</a:t>
              </a:r>
              <a:endPara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5" name="Rounded Rectangle 193">
            <a:extLst>
              <a:ext uri="{FF2B5EF4-FFF2-40B4-BE49-F238E27FC236}">
                <a16:creationId xmlns:a16="http://schemas.microsoft.com/office/drawing/2014/main" id="{D85F2FE6-EC92-4D34-B971-42F302BB5DA8}"/>
              </a:ext>
            </a:extLst>
          </p:cNvPr>
          <p:cNvSpPr/>
          <p:nvPr/>
        </p:nvSpPr>
        <p:spPr>
          <a:xfrm>
            <a:off x="914400" y="2057400"/>
            <a:ext cx="3657600" cy="457200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TextBox 325">
            <a:extLst>
              <a:ext uri="{FF2B5EF4-FFF2-40B4-BE49-F238E27FC236}">
                <a16:creationId xmlns:a16="http://schemas.microsoft.com/office/drawing/2014/main" id="{9EF686F1-EB4E-4E9D-AF94-BF8EC38C75F0}"/>
              </a:ext>
            </a:extLst>
          </p:cNvPr>
          <p:cNvSpPr txBox="1"/>
          <p:nvPr/>
        </p:nvSpPr>
        <p:spPr>
          <a:xfrm>
            <a:off x="914400" y="2560320"/>
            <a:ext cx="3657600" cy="3657600"/>
          </a:xfrm>
          <a:prstGeom prst="rect">
            <a:avLst/>
          </a:prstGeom>
          <a:solidFill>
            <a:schemeClr val="bg1">
              <a:alpha val="90000"/>
            </a:schemeClr>
          </a:solidFill>
          <a:ln w="1905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The rest of the filter...</a:t>
            </a:r>
          </a:p>
        </p:txBody>
      </p:sp>
    </p:spTree>
    <p:extLst>
      <p:ext uri="{BB962C8B-B14F-4D97-AF65-F5344CB8AC3E}">
        <p14:creationId xmlns:p14="http://schemas.microsoft.com/office/powerpoint/2010/main" val="197124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" grpId="0" animBg="1"/>
      <p:bldP spid="325" grpId="1" animBg="1"/>
      <p:bldP spid="32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76A02-0926-419D-A796-CA08ED268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Negative Element Mitigation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757ACF8-25FD-4D4F-B1FD-BD2B36CCE8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493FE02-F6FA-470B-A9FD-AC6D90A5F071}"/>
              </a:ext>
            </a:extLst>
          </p:cNvPr>
          <p:cNvSpPr txBox="1">
            <a:spLocks/>
          </p:cNvSpPr>
          <p:nvPr/>
        </p:nvSpPr>
        <p:spPr>
          <a:xfrm>
            <a:off x="1463040" y="6400800"/>
            <a:ext cx="256032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(Element values are normalized</a:t>
            </a:r>
          </a:p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frequency and impedance.)</a:t>
            </a:r>
          </a:p>
        </p:txBody>
      </p:sp>
      <p:pic>
        <p:nvPicPr>
          <p:cNvPr id="218" name="Picture 217">
            <a:extLst>
              <a:ext uri="{FF2B5EF4-FFF2-40B4-BE49-F238E27FC236}">
                <a16:creationId xmlns:a16="http://schemas.microsoft.com/office/drawing/2014/main" id="{7872A15E-59A5-4597-8CD1-958383289B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7279" y="1737361"/>
            <a:ext cx="365761" cy="365761"/>
          </a:xfrm>
          <a:prstGeom prst="rect">
            <a:avLst/>
          </a:prstGeom>
        </p:spPr>
      </p:pic>
      <p:pic>
        <p:nvPicPr>
          <p:cNvPr id="219" name="Picture 218">
            <a:extLst>
              <a:ext uri="{FF2B5EF4-FFF2-40B4-BE49-F238E27FC236}">
                <a16:creationId xmlns:a16="http://schemas.microsoft.com/office/drawing/2014/main" id="{6EF0662E-FA40-437D-B2D4-4F23F8D17A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3362" y="1737361"/>
            <a:ext cx="365761" cy="365761"/>
          </a:xfrm>
          <a:prstGeom prst="rect">
            <a:avLst/>
          </a:prstGeom>
        </p:spPr>
      </p:pic>
      <p:pic>
        <p:nvPicPr>
          <p:cNvPr id="226" name="Picture 225">
            <a:extLst>
              <a:ext uri="{FF2B5EF4-FFF2-40B4-BE49-F238E27FC236}">
                <a16:creationId xmlns:a16="http://schemas.microsoft.com/office/drawing/2014/main" id="{88A515B2-A5AB-4428-B1EA-42D8497859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0" y="1737361"/>
            <a:ext cx="731521" cy="365761"/>
          </a:xfrm>
          <a:prstGeom prst="rect">
            <a:avLst/>
          </a:prstGeom>
        </p:spPr>
      </p:pic>
      <p:sp>
        <p:nvSpPr>
          <p:cNvPr id="235" name="Oval 234">
            <a:extLst>
              <a:ext uri="{FF2B5EF4-FFF2-40B4-BE49-F238E27FC236}">
                <a16:creationId xmlns:a16="http://schemas.microsoft.com/office/drawing/2014/main" id="{D95DC93C-093D-416D-8012-6ECBE92E3488}"/>
              </a:ext>
            </a:extLst>
          </p:cNvPr>
          <p:cNvSpPr/>
          <p:nvPr/>
        </p:nvSpPr>
        <p:spPr>
          <a:xfrm>
            <a:off x="1415113" y="1874521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6" name="Picture 235">
            <a:extLst>
              <a:ext uri="{FF2B5EF4-FFF2-40B4-BE49-F238E27FC236}">
                <a16:creationId xmlns:a16="http://schemas.microsoft.com/office/drawing/2014/main" id="{3B514B3B-A76A-436E-8513-D42CE47477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7277" y="2103120"/>
            <a:ext cx="731521" cy="365761"/>
          </a:xfrm>
          <a:prstGeom prst="rect">
            <a:avLst/>
          </a:prstGeom>
        </p:spPr>
      </p:pic>
      <p:pic>
        <p:nvPicPr>
          <p:cNvPr id="238" name="Picture 237">
            <a:extLst>
              <a:ext uri="{FF2B5EF4-FFF2-40B4-BE49-F238E27FC236}">
                <a16:creationId xmlns:a16="http://schemas.microsoft.com/office/drawing/2014/main" id="{30CA57CE-AD79-4D17-BD52-6E13E5A509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600" y="2103120"/>
            <a:ext cx="731521" cy="365761"/>
          </a:xfrm>
          <a:prstGeom prst="rect">
            <a:avLst/>
          </a:prstGeom>
        </p:spPr>
      </p:pic>
      <p:sp>
        <p:nvSpPr>
          <p:cNvPr id="239" name="Oval 238">
            <a:extLst>
              <a:ext uri="{FF2B5EF4-FFF2-40B4-BE49-F238E27FC236}">
                <a16:creationId xmlns:a16="http://schemas.microsoft.com/office/drawing/2014/main" id="{903E1236-59F9-4BA3-9380-4AE6F545A0CF}"/>
              </a:ext>
            </a:extLst>
          </p:cNvPr>
          <p:cNvSpPr/>
          <p:nvPr/>
        </p:nvSpPr>
        <p:spPr>
          <a:xfrm>
            <a:off x="3978818" y="1874521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8" name="Picture 247">
            <a:extLst>
              <a:ext uri="{FF2B5EF4-FFF2-40B4-BE49-F238E27FC236}">
                <a16:creationId xmlns:a16="http://schemas.microsoft.com/office/drawing/2014/main" id="{5319A717-1042-4ACB-A5C5-EA3ED1849E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1737360"/>
            <a:ext cx="731521" cy="365761"/>
          </a:xfrm>
          <a:prstGeom prst="rect">
            <a:avLst/>
          </a:prstGeom>
        </p:spPr>
      </p:pic>
      <p:sp>
        <p:nvSpPr>
          <p:cNvPr id="265" name="TextBox 264">
            <a:extLst>
              <a:ext uri="{FF2B5EF4-FFF2-40B4-BE49-F238E27FC236}">
                <a16:creationId xmlns:a16="http://schemas.microsoft.com/office/drawing/2014/main" id="{D200DF32-6E2D-41E7-B7CD-C30B33A514AE}"/>
              </a:ext>
            </a:extLst>
          </p:cNvPr>
          <p:cNvSpPr txBox="1"/>
          <p:nvPr/>
        </p:nvSpPr>
        <p:spPr>
          <a:xfrm>
            <a:off x="2011680" y="1554481"/>
            <a:ext cx="36576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085B08BC-BBAF-47C8-B816-321386430F28}"/>
              </a:ext>
            </a:extLst>
          </p:cNvPr>
          <p:cNvSpPr txBox="1"/>
          <p:nvPr/>
        </p:nvSpPr>
        <p:spPr>
          <a:xfrm>
            <a:off x="1005840" y="2103121"/>
            <a:ext cx="36576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D430CC5A-B6DA-4A9B-9E3E-F8AEE0CDC639}"/>
              </a:ext>
            </a:extLst>
          </p:cNvPr>
          <p:cNvSpPr txBox="1"/>
          <p:nvPr/>
        </p:nvSpPr>
        <p:spPr>
          <a:xfrm>
            <a:off x="4114800" y="2103121"/>
            <a:ext cx="36576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83" name="Picture 282">
            <a:extLst>
              <a:ext uri="{FF2B5EF4-FFF2-40B4-BE49-F238E27FC236}">
                <a16:creationId xmlns:a16="http://schemas.microsoft.com/office/drawing/2014/main" id="{3444F838-B2E1-48ED-81F0-3C1536B2DE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0" y="1737361"/>
            <a:ext cx="365761" cy="365761"/>
          </a:xfrm>
          <a:prstGeom prst="rect">
            <a:avLst/>
          </a:prstGeom>
        </p:spPr>
      </p:pic>
      <p:pic>
        <p:nvPicPr>
          <p:cNvPr id="284" name="Picture 283">
            <a:extLst>
              <a:ext uri="{FF2B5EF4-FFF2-40B4-BE49-F238E27FC236}">
                <a16:creationId xmlns:a16="http://schemas.microsoft.com/office/drawing/2014/main" id="{F88A4414-1937-467F-978C-4B09B7AD90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60320" y="1554480"/>
            <a:ext cx="365761" cy="365761"/>
          </a:xfrm>
          <a:prstGeom prst="rect">
            <a:avLst/>
          </a:prstGeom>
        </p:spPr>
      </p:pic>
      <p:pic>
        <p:nvPicPr>
          <p:cNvPr id="285" name="Picture 284">
            <a:extLst>
              <a:ext uri="{FF2B5EF4-FFF2-40B4-BE49-F238E27FC236}">
                <a16:creationId xmlns:a16="http://schemas.microsoft.com/office/drawing/2014/main" id="{5604D498-0C68-4A50-86D3-B5FCFD0583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77440" y="2103121"/>
            <a:ext cx="731521" cy="365761"/>
          </a:xfrm>
          <a:prstGeom prst="rect">
            <a:avLst/>
          </a:prstGeom>
        </p:spPr>
      </p:pic>
      <p:sp>
        <p:nvSpPr>
          <p:cNvPr id="286" name="TextBox 285">
            <a:extLst>
              <a:ext uri="{FF2B5EF4-FFF2-40B4-BE49-F238E27FC236}">
                <a16:creationId xmlns:a16="http://schemas.microsoft.com/office/drawing/2014/main" id="{1EAD1EBB-60F3-48F5-B9EC-B0A8C8461170}"/>
              </a:ext>
            </a:extLst>
          </p:cNvPr>
          <p:cNvSpPr txBox="1"/>
          <p:nvPr/>
        </p:nvSpPr>
        <p:spPr>
          <a:xfrm>
            <a:off x="2834640" y="2103121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2/(</a:t>
            </a:r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07" name="Picture 306">
            <a:extLst>
              <a:ext uri="{FF2B5EF4-FFF2-40B4-BE49-F238E27FC236}">
                <a16:creationId xmlns:a16="http://schemas.microsoft.com/office/drawing/2014/main" id="{73F3974F-C68D-4EAC-8EAE-798D94A33E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1737361"/>
            <a:ext cx="365761" cy="365761"/>
          </a:xfrm>
          <a:prstGeom prst="rect">
            <a:avLst/>
          </a:prstGeom>
        </p:spPr>
      </p:pic>
      <p:pic>
        <p:nvPicPr>
          <p:cNvPr id="308" name="Picture 307">
            <a:extLst>
              <a:ext uri="{FF2B5EF4-FFF2-40B4-BE49-F238E27FC236}">
                <a16:creationId xmlns:a16="http://schemas.microsoft.com/office/drawing/2014/main" id="{84EA5B1E-5228-45CE-B061-FBFE9E92C7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9" y="1737361"/>
            <a:ext cx="365761" cy="365761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9C3AC3CF-57BD-40AC-8E89-11097247FB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0478" y="3383279"/>
            <a:ext cx="365761" cy="365761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096F25D3-A234-4150-BDAE-00CB4606E6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598" y="2834639"/>
            <a:ext cx="731521" cy="365761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2ED9DCF1-8F88-4D98-B5CA-C5352FCD24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0320" y="3383279"/>
            <a:ext cx="365761" cy="365761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96EB74C1-051E-4A7A-B1EB-EFDE286F97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77440" y="2834639"/>
            <a:ext cx="731521" cy="365761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87C01D0F-5A1A-4362-87AD-43DFAB81CB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0160" y="3383280"/>
            <a:ext cx="365761" cy="365761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CE909824-4420-4D0C-B04C-60E468930F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7280" y="2834640"/>
            <a:ext cx="731521" cy="365761"/>
          </a:xfrm>
          <a:prstGeom prst="rect">
            <a:avLst/>
          </a:prstGeom>
        </p:spPr>
      </p:pic>
      <p:sp>
        <p:nvSpPr>
          <p:cNvPr id="326" name="TextBox 325">
            <a:extLst>
              <a:ext uri="{FF2B5EF4-FFF2-40B4-BE49-F238E27FC236}">
                <a16:creationId xmlns:a16="http://schemas.microsoft.com/office/drawing/2014/main" id="{9EF686F1-EB4E-4E9D-AF94-BF8EC38C75F0}"/>
              </a:ext>
            </a:extLst>
          </p:cNvPr>
          <p:cNvSpPr txBox="1"/>
          <p:nvPr/>
        </p:nvSpPr>
        <p:spPr>
          <a:xfrm>
            <a:off x="914400" y="2560320"/>
            <a:ext cx="3657600" cy="36576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The rest of the filter...</a:t>
            </a:r>
          </a:p>
        </p:txBody>
      </p:sp>
    </p:spTree>
    <p:extLst>
      <p:ext uri="{BB962C8B-B14F-4D97-AF65-F5344CB8AC3E}">
        <p14:creationId xmlns:p14="http://schemas.microsoft.com/office/powerpoint/2010/main" val="89033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91358E-6 L 2.77556E-17 0.144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2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76A02-0926-419D-A796-CA08ED268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Negative Element Mitigation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757ACF8-25FD-4D4F-B1FD-BD2B36CCE8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493FE02-F6FA-470B-A9FD-AC6D90A5F071}"/>
              </a:ext>
            </a:extLst>
          </p:cNvPr>
          <p:cNvSpPr txBox="1">
            <a:spLocks/>
          </p:cNvSpPr>
          <p:nvPr/>
        </p:nvSpPr>
        <p:spPr>
          <a:xfrm>
            <a:off x="1463040" y="6400800"/>
            <a:ext cx="256032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(Element values are normalized</a:t>
            </a:r>
          </a:p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frequency and impedance.)</a:t>
            </a:r>
          </a:p>
        </p:txBody>
      </p:sp>
      <p:pic>
        <p:nvPicPr>
          <p:cNvPr id="218" name="Picture 217">
            <a:extLst>
              <a:ext uri="{FF2B5EF4-FFF2-40B4-BE49-F238E27FC236}">
                <a16:creationId xmlns:a16="http://schemas.microsoft.com/office/drawing/2014/main" id="{7872A15E-59A5-4597-8CD1-958383289B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7279" y="1737361"/>
            <a:ext cx="365761" cy="365761"/>
          </a:xfrm>
          <a:prstGeom prst="rect">
            <a:avLst/>
          </a:prstGeom>
        </p:spPr>
      </p:pic>
      <p:pic>
        <p:nvPicPr>
          <p:cNvPr id="219" name="Picture 218">
            <a:extLst>
              <a:ext uri="{FF2B5EF4-FFF2-40B4-BE49-F238E27FC236}">
                <a16:creationId xmlns:a16="http://schemas.microsoft.com/office/drawing/2014/main" id="{6EF0662E-FA40-437D-B2D4-4F23F8D17A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3362" y="1737361"/>
            <a:ext cx="365761" cy="365761"/>
          </a:xfrm>
          <a:prstGeom prst="rect">
            <a:avLst/>
          </a:prstGeom>
        </p:spPr>
      </p:pic>
      <p:pic>
        <p:nvPicPr>
          <p:cNvPr id="226" name="Picture 225">
            <a:extLst>
              <a:ext uri="{FF2B5EF4-FFF2-40B4-BE49-F238E27FC236}">
                <a16:creationId xmlns:a16="http://schemas.microsoft.com/office/drawing/2014/main" id="{88A515B2-A5AB-4428-B1EA-42D8497859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0" y="1737361"/>
            <a:ext cx="731521" cy="365761"/>
          </a:xfrm>
          <a:prstGeom prst="rect">
            <a:avLst/>
          </a:prstGeom>
        </p:spPr>
      </p:pic>
      <p:sp>
        <p:nvSpPr>
          <p:cNvPr id="235" name="Oval 234">
            <a:extLst>
              <a:ext uri="{FF2B5EF4-FFF2-40B4-BE49-F238E27FC236}">
                <a16:creationId xmlns:a16="http://schemas.microsoft.com/office/drawing/2014/main" id="{D95DC93C-093D-416D-8012-6ECBE92E3488}"/>
              </a:ext>
            </a:extLst>
          </p:cNvPr>
          <p:cNvSpPr/>
          <p:nvPr/>
        </p:nvSpPr>
        <p:spPr>
          <a:xfrm>
            <a:off x="1415113" y="1874521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6" name="Picture 235">
            <a:extLst>
              <a:ext uri="{FF2B5EF4-FFF2-40B4-BE49-F238E27FC236}">
                <a16:creationId xmlns:a16="http://schemas.microsoft.com/office/drawing/2014/main" id="{3B514B3B-A76A-436E-8513-D42CE47477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7277" y="2103120"/>
            <a:ext cx="731521" cy="365761"/>
          </a:xfrm>
          <a:prstGeom prst="rect">
            <a:avLst/>
          </a:prstGeom>
        </p:spPr>
      </p:pic>
      <p:pic>
        <p:nvPicPr>
          <p:cNvPr id="238" name="Picture 237">
            <a:extLst>
              <a:ext uri="{FF2B5EF4-FFF2-40B4-BE49-F238E27FC236}">
                <a16:creationId xmlns:a16="http://schemas.microsoft.com/office/drawing/2014/main" id="{30CA57CE-AD79-4D17-BD52-6E13E5A509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600" y="2103120"/>
            <a:ext cx="731521" cy="365761"/>
          </a:xfrm>
          <a:prstGeom prst="rect">
            <a:avLst/>
          </a:prstGeom>
        </p:spPr>
      </p:pic>
      <p:sp>
        <p:nvSpPr>
          <p:cNvPr id="239" name="Oval 238">
            <a:extLst>
              <a:ext uri="{FF2B5EF4-FFF2-40B4-BE49-F238E27FC236}">
                <a16:creationId xmlns:a16="http://schemas.microsoft.com/office/drawing/2014/main" id="{903E1236-59F9-4BA3-9380-4AE6F545A0CF}"/>
              </a:ext>
            </a:extLst>
          </p:cNvPr>
          <p:cNvSpPr/>
          <p:nvPr/>
        </p:nvSpPr>
        <p:spPr>
          <a:xfrm>
            <a:off x="3978818" y="1874521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8" name="Picture 247">
            <a:extLst>
              <a:ext uri="{FF2B5EF4-FFF2-40B4-BE49-F238E27FC236}">
                <a16:creationId xmlns:a16="http://schemas.microsoft.com/office/drawing/2014/main" id="{5319A717-1042-4ACB-A5C5-EA3ED1849E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1737360"/>
            <a:ext cx="731521" cy="365761"/>
          </a:xfrm>
          <a:prstGeom prst="rect">
            <a:avLst/>
          </a:prstGeom>
        </p:spPr>
      </p:pic>
      <p:sp>
        <p:nvSpPr>
          <p:cNvPr id="265" name="TextBox 264">
            <a:extLst>
              <a:ext uri="{FF2B5EF4-FFF2-40B4-BE49-F238E27FC236}">
                <a16:creationId xmlns:a16="http://schemas.microsoft.com/office/drawing/2014/main" id="{D200DF32-6E2D-41E7-B7CD-C30B33A514AE}"/>
              </a:ext>
            </a:extLst>
          </p:cNvPr>
          <p:cNvSpPr txBox="1"/>
          <p:nvPr/>
        </p:nvSpPr>
        <p:spPr>
          <a:xfrm>
            <a:off x="2011680" y="1554481"/>
            <a:ext cx="36576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085B08BC-BBAF-47C8-B816-321386430F28}"/>
              </a:ext>
            </a:extLst>
          </p:cNvPr>
          <p:cNvSpPr txBox="1"/>
          <p:nvPr/>
        </p:nvSpPr>
        <p:spPr>
          <a:xfrm>
            <a:off x="1005840" y="2103121"/>
            <a:ext cx="36576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D430CC5A-B6DA-4A9B-9E3E-F8AEE0CDC639}"/>
              </a:ext>
            </a:extLst>
          </p:cNvPr>
          <p:cNvSpPr txBox="1"/>
          <p:nvPr/>
        </p:nvSpPr>
        <p:spPr>
          <a:xfrm>
            <a:off x="4114800" y="2103121"/>
            <a:ext cx="36576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83" name="Picture 282">
            <a:extLst>
              <a:ext uri="{FF2B5EF4-FFF2-40B4-BE49-F238E27FC236}">
                <a16:creationId xmlns:a16="http://schemas.microsoft.com/office/drawing/2014/main" id="{3444F838-B2E1-48ED-81F0-3C1536B2DE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0" y="1737361"/>
            <a:ext cx="365761" cy="365761"/>
          </a:xfrm>
          <a:prstGeom prst="rect">
            <a:avLst/>
          </a:prstGeom>
        </p:spPr>
      </p:pic>
      <p:pic>
        <p:nvPicPr>
          <p:cNvPr id="284" name="Picture 283">
            <a:extLst>
              <a:ext uri="{FF2B5EF4-FFF2-40B4-BE49-F238E27FC236}">
                <a16:creationId xmlns:a16="http://schemas.microsoft.com/office/drawing/2014/main" id="{F88A4414-1937-467F-978C-4B09B7AD90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60320" y="1554480"/>
            <a:ext cx="365761" cy="365761"/>
          </a:xfrm>
          <a:prstGeom prst="rect">
            <a:avLst/>
          </a:prstGeom>
        </p:spPr>
      </p:pic>
      <p:pic>
        <p:nvPicPr>
          <p:cNvPr id="285" name="Picture 284">
            <a:extLst>
              <a:ext uri="{FF2B5EF4-FFF2-40B4-BE49-F238E27FC236}">
                <a16:creationId xmlns:a16="http://schemas.microsoft.com/office/drawing/2014/main" id="{5604D498-0C68-4A50-86D3-B5FCFD0583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77440" y="2103121"/>
            <a:ext cx="731521" cy="365761"/>
          </a:xfrm>
          <a:prstGeom prst="rect">
            <a:avLst/>
          </a:prstGeom>
        </p:spPr>
      </p:pic>
      <p:sp>
        <p:nvSpPr>
          <p:cNvPr id="286" name="TextBox 285">
            <a:extLst>
              <a:ext uri="{FF2B5EF4-FFF2-40B4-BE49-F238E27FC236}">
                <a16:creationId xmlns:a16="http://schemas.microsoft.com/office/drawing/2014/main" id="{1EAD1EBB-60F3-48F5-B9EC-B0A8C8461170}"/>
              </a:ext>
            </a:extLst>
          </p:cNvPr>
          <p:cNvSpPr txBox="1"/>
          <p:nvPr/>
        </p:nvSpPr>
        <p:spPr>
          <a:xfrm>
            <a:off x="2834640" y="2103121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2/(</a:t>
            </a:r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07" name="Picture 306">
            <a:extLst>
              <a:ext uri="{FF2B5EF4-FFF2-40B4-BE49-F238E27FC236}">
                <a16:creationId xmlns:a16="http://schemas.microsoft.com/office/drawing/2014/main" id="{73F3974F-C68D-4EAC-8EAE-798D94A33E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1737361"/>
            <a:ext cx="365761" cy="365761"/>
          </a:xfrm>
          <a:prstGeom prst="rect">
            <a:avLst/>
          </a:prstGeom>
        </p:spPr>
      </p:pic>
      <p:pic>
        <p:nvPicPr>
          <p:cNvPr id="308" name="Picture 307">
            <a:extLst>
              <a:ext uri="{FF2B5EF4-FFF2-40B4-BE49-F238E27FC236}">
                <a16:creationId xmlns:a16="http://schemas.microsoft.com/office/drawing/2014/main" id="{84EA5B1E-5228-45CE-B061-FBFE9E92C7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9" y="1737361"/>
            <a:ext cx="365761" cy="365761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9C3AC3CF-57BD-40AC-8E89-11097247FB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0478" y="3383279"/>
            <a:ext cx="365761" cy="365761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096F25D3-A234-4150-BDAE-00CB4606E6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598" y="2834639"/>
            <a:ext cx="731521" cy="365761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2ED9DCF1-8F88-4D98-B5CA-C5352FCD24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0320" y="3383279"/>
            <a:ext cx="365761" cy="365761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96EB74C1-051E-4A7A-B1EB-EFDE286F97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77440" y="2834639"/>
            <a:ext cx="731521" cy="365761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87C01D0F-5A1A-4362-87AD-43DFAB81CB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0160" y="3383280"/>
            <a:ext cx="365761" cy="365761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CE909824-4420-4D0C-B04C-60E468930F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7280" y="2834640"/>
            <a:ext cx="731521" cy="365761"/>
          </a:xfrm>
          <a:prstGeom prst="rect">
            <a:avLst/>
          </a:prstGeom>
        </p:spPr>
      </p:pic>
      <p:sp>
        <p:nvSpPr>
          <p:cNvPr id="326" name="TextBox 325">
            <a:extLst>
              <a:ext uri="{FF2B5EF4-FFF2-40B4-BE49-F238E27FC236}">
                <a16:creationId xmlns:a16="http://schemas.microsoft.com/office/drawing/2014/main" id="{9EF686F1-EB4E-4E9D-AF94-BF8EC38C75F0}"/>
              </a:ext>
            </a:extLst>
          </p:cNvPr>
          <p:cNvSpPr txBox="1"/>
          <p:nvPr/>
        </p:nvSpPr>
        <p:spPr>
          <a:xfrm>
            <a:off x="914400" y="3749040"/>
            <a:ext cx="3657600" cy="36576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The rest of the filter...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B324E74-DC09-4BE9-8987-D0F9CF126992}"/>
              </a:ext>
            </a:extLst>
          </p:cNvPr>
          <p:cNvCxnSpPr/>
          <p:nvPr/>
        </p:nvCxnSpPr>
        <p:spPr>
          <a:xfrm>
            <a:off x="1280160" y="2926080"/>
            <a:ext cx="0" cy="54864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BF6E54A-9D8E-4DE3-94D4-695FF837D931}"/>
              </a:ext>
            </a:extLst>
          </p:cNvPr>
          <p:cNvCxnSpPr/>
          <p:nvPr/>
        </p:nvCxnSpPr>
        <p:spPr>
          <a:xfrm flipV="1">
            <a:off x="2926080" y="2926080"/>
            <a:ext cx="0" cy="548640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EC6F699-D162-4966-AF7F-04EEC1EE8D0A}"/>
              </a:ext>
            </a:extLst>
          </p:cNvPr>
          <p:cNvCxnSpPr/>
          <p:nvPr/>
        </p:nvCxnSpPr>
        <p:spPr>
          <a:xfrm>
            <a:off x="4206240" y="2926080"/>
            <a:ext cx="0" cy="548640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E4F5E44-12E4-4304-9D2C-B861A7468239}"/>
              </a:ext>
            </a:extLst>
          </p:cNvPr>
          <p:cNvSpPr txBox="1"/>
          <p:nvPr/>
        </p:nvSpPr>
        <p:spPr>
          <a:xfrm>
            <a:off x="822960" y="2926078"/>
            <a:ext cx="548640" cy="54864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4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2398C1F-A4F4-409A-9D9C-C185589B12D5}"/>
              </a:ext>
            </a:extLst>
          </p:cNvPr>
          <p:cNvSpPr txBox="1"/>
          <p:nvPr/>
        </p:nvSpPr>
        <p:spPr>
          <a:xfrm>
            <a:off x="2926080" y="2926080"/>
            <a:ext cx="731520" cy="54864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+i</a:t>
            </a:r>
            <a:r>
              <a:rPr lang="en-US" sz="2400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4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983B2DC-1BAA-4E61-832D-7846A59B8FD9}"/>
              </a:ext>
            </a:extLst>
          </p:cNvPr>
          <p:cNvSpPr txBox="1"/>
          <p:nvPr/>
        </p:nvSpPr>
        <p:spPr>
          <a:xfrm>
            <a:off x="4114800" y="2926080"/>
            <a:ext cx="548640" cy="54864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4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2419A89-BBE4-4E54-AB7A-2BAB14523B60}"/>
              </a:ext>
            </a:extLst>
          </p:cNvPr>
          <p:cNvCxnSpPr/>
          <p:nvPr/>
        </p:nvCxnSpPr>
        <p:spPr>
          <a:xfrm flipV="1">
            <a:off x="2834640" y="2926080"/>
            <a:ext cx="0" cy="54864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80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76A02-0926-419D-A796-CA08ED268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Negative Element Mitigation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757ACF8-25FD-4D4F-B1FD-BD2B36CCE8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493FE02-F6FA-470B-A9FD-AC6D90A5F071}"/>
              </a:ext>
            </a:extLst>
          </p:cNvPr>
          <p:cNvSpPr txBox="1">
            <a:spLocks/>
          </p:cNvSpPr>
          <p:nvPr/>
        </p:nvSpPr>
        <p:spPr>
          <a:xfrm>
            <a:off x="1463040" y="6400800"/>
            <a:ext cx="256032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(Element values are normalized</a:t>
            </a:r>
          </a:p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frequency and impedance.)</a:t>
            </a:r>
          </a:p>
        </p:txBody>
      </p:sp>
      <p:pic>
        <p:nvPicPr>
          <p:cNvPr id="218" name="Picture 217">
            <a:extLst>
              <a:ext uri="{FF2B5EF4-FFF2-40B4-BE49-F238E27FC236}">
                <a16:creationId xmlns:a16="http://schemas.microsoft.com/office/drawing/2014/main" id="{7872A15E-59A5-4597-8CD1-958383289B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7279" y="1737361"/>
            <a:ext cx="365761" cy="365761"/>
          </a:xfrm>
          <a:prstGeom prst="rect">
            <a:avLst/>
          </a:prstGeom>
        </p:spPr>
      </p:pic>
      <p:pic>
        <p:nvPicPr>
          <p:cNvPr id="219" name="Picture 218">
            <a:extLst>
              <a:ext uri="{FF2B5EF4-FFF2-40B4-BE49-F238E27FC236}">
                <a16:creationId xmlns:a16="http://schemas.microsoft.com/office/drawing/2014/main" id="{6EF0662E-FA40-437D-B2D4-4F23F8D17A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3362" y="1737361"/>
            <a:ext cx="365761" cy="365761"/>
          </a:xfrm>
          <a:prstGeom prst="rect">
            <a:avLst/>
          </a:prstGeom>
        </p:spPr>
      </p:pic>
      <p:pic>
        <p:nvPicPr>
          <p:cNvPr id="226" name="Picture 225">
            <a:extLst>
              <a:ext uri="{FF2B5EF4-FFF2-40B4-BE49-F238E27FC236}">
                <a16:creationId xmlns:a16="http://schemas.microsoft.com/office/drawing/2014/main" id="{88A515B2-A5AB-4428-B1EA-42D8497859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0" y="1737361"/>
            <a:ext cx="731521" cy="365761"/>
          </a:xfrm>
          <a:prstGeom prst="rect">
            <a:avLst/>
          </a:prstGeom>
        </p:spPr>
      </p:pic>
      <p:sp>
        <p:nvSpPr>
          <p:cNvPr id="235" name="Oval 234">
            <a:extLst>
              <a:ext uri="{FF2B5EF4-FFF2-40B4-BE49-F238E27FC236}">
                <a16:creationId xmlns:a16="http://schemas.microsoft.com/office/drawing/2014/main" id="{D95DC93C-093D-416D-8012-6ECBE92E3488}"/>
              </a:ext>
            </a:extLst>
          </p:cNvPr>
          <p:cNvSpPr/>
          <p:nvPr/>
        </p:nvSpPr>
        <p:spPr>
          <a:xfrm>
            <a:off x="1415113" y="1874521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6" name="Picture 235">
            <a:extLst>
              <a:ext uri="{FF2B5EF4-FFF2-40B4-BE49-F238E27FC236}">
                <a16:creationId xmlns:a16="http://schemas.microsoft.com/office/drawing/2014/main" id="{3B514B3B-A76A-436E-8513-D42CE47477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7277" y="2103120"/>
            <a:ext cx="731521" cy="365761"/>
          </a:xfrm>
          <a:prstGeom prst="rect">
            <a:avLst/>
          </a:prstGeom>
        </p:spPr>
      </p:pic>
      <p:pic>
        <p:nvPicPr>
          <p:cNvPr id="238" name="Picture 237">
            <a:extLst>
              <a:ext uri="{FF2B5EF4-FFF2-40B4-BE49-F238E27FC236}">
                <a16:creationId xmlns:a16="http://schemas.microsoft.com/office/drawing/2014/main" id="{30CA57CE-AD79-4D17-BD52-6E13E5A509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600" y="2103120"/>
            <a:ext cx="731521" cy="365761"/>
          </a:xfrm>
          <a:prstGeom prst="rect">
            <a:avLst/>
          </a:prstGeom>
        </p:spPr>
      </p:pic>
      <p:sp>
        <p:nvSpPr>
          <p:cNvPr id="239" name="Oval 238">
            <a:extLst>
              <a:ext uri="{FF2B5EF4-FFF2-40B4-BE49-F238E27FC236}">
                <a16:creationId xmlns:a16="http://schemas.microsoft.com/office/drawing/2014/main" id="{903E1236-59F9-4BA3-9380-4AE6F545A0CF}"/>
              </a:ext>
            </a:extLst>
          </p:cNvPr>
          <p:cNvSpPr/>
          <p:nvPr/>
        </p:nvSpPr>
        <p:spPr>
          <a:xfrm>
            <a:off x="3978818" y="1874521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8" name="Picture 247">
            <a:extLst>
              <a:ext uri="{FF2B5EF4-FFF2-40B4-BE49-F238E27FC236}">
                <a16:creationId xmlns:a16="http://schemas.microsoft.com/office/drawing/2014/main" id="{5319A717-1042-4ACB-A5C5-EA3ED1849E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1737360"/>
            <a:ext cx="731521" cy="365761"/>
          </a:xfrm>
          <a:prstGeom prst="rect">
            <a:avLst/>
          </a:prstGeom>
        </p:spPr>
      </p:pic>
      <p:sp>
        <p:nvSpPr>
          <p:cNvPr id="265" name="TextBox 264">
            <a:extLst>
              <a:ext uri="{FF2B5EF4-FFF2-40B4-BE49-F238E27FC236}">
                <a16:creationId xmlns:a16="http://schemas.microsoft.com/office/drawing/2014/main" id="{D200DF32-6E2D-41E7-B7CD-C30B33A514AE}"/>
              </a:ext>
            </a:extLst>
          </p:cNvPr>
          <p:cNvSpPr txBox="1"/>
          <p:nvPr/>
        </p:nvSpPr>
        <p:spPr>
          <a:xfrm>
            <a:off x="2011680" y="1554481"/>
            <a:ext cx="36576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085B08BC-BBAF-47C8-B816-321386430F28}"/>
              </a:ext>
            </a:extLst>
          </p:cNvPr>
          <p:cNvSpPr txBox="1"/>
          <p:nvPr/>
        </p:nvSpPr>
        <p:spPr>
          <a:xfrm>
            <a:off x="1005840" y="2103121"/>
            <a:ext cx="36576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D430CC5A-B6DA-4A9B-9E3E-F8AEE0CDC639}"/>
              </a:ext>
            </a:extLst>
          </p:cNvPr>
          <p:cNvSpPr txBox="1"/>
          <p:nvPr/>
        </p:nvSpPr>
        <p:spPr>
          <a:xfrm>
            <a:off x="4114800" y="2103121"/>
            <a:ext cx="36576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83" name="Picture 282">
            <a:extLst>
              <a:ext uri="{FF2B5EF4-FFF2-40B4-BE49-F238E27FC236}">
                <a16:creationId xmlns:a16="http://schemas.microsoft.com/office/drawing/2014/main" id="{3444F838-B2E1-48ED-81F0-3C1536B2DE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0" y="1737361"/>
            <a:ext cx="365761" cy="365761"/>
          </a:xfrm>
          <a:prstGeom prst="rect">
            <a:avLst/>
          </a:prstGeom>
        </p:spPr>
      </p:pic>
      <p:pic>
        <p:nvPicPr>
          <p:cNvPr id="284" name="Picture 283">
            <a:extLst>
              <a:ext uri="{FF2B5EF4-FFF2-40B4-BE49-F238E27FC236}">
                <a16:creationId xmlns:a16="http://schemas.microsoft.com/office/drawing/2014/main" id="{F88A4414-1937-467F-978C-4B09B7AD90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60320" y="1554480"/>
            <a:ext cx="365761" cy="365761"/>
          </a:xfrm>
          <a:prstGeom prst="rect">
            <a:avLst/>
          </a:prstGeom>
        </p:spPr>
      </p:pic>
      <p:pic>
        <p:nvPicPr>
          <p:cNvPr id="285" name="Picture 284">
            <a:extLst>
              <a:ext uri="{FF2B5EF4-FFF2-40B4-BE49-F238E27FC236}">
                <a16:creationId xmlns:a16="http://schemas.microsoft.com/office/drawing/2014/main" id="{5604D498-0C68-4A50-86D3-B5FCFD0583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77440" y="2103121"/>
            <a:ext cx="731521" cy="365761"/>
          </a:xfrm>
          <a:prstGeom prst="rect">
            <a:avLst/>
          </a:prstGeom>
        </p:spPr>
      </p:pic>
      <p:sp>
        <p:nvSpPr>
          <p:cNvPr id="286" name="TextBox 285">
            <a:extLst>
              <a:ext uri="{FF2B5EF4-FFF2-40B4-BE49-F238E27FC236}">
                <a16:creationId xmlns:a16="http://schemas.microsoft.com/office/drawing/2014/main" id="{1EAD1EBB-60F3-48F5-B9EC-B0A8C8461170}"/>
              </a:ext>
            </a:extLst>
          </p:cNvPr>
          <p:cNvSpPr txBox="1"/>
          <p:nvPr/>
        </p:nvSpPr>
        <p:spPr>
          <a:xfrm>
            <a:off x="2834640" y="2103121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2/(</a:t>
            </a:r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07" name="Picture 306">
            <a:extLst>
              <a:ext uri="{FF2B5EF4-FFF2-40B4-BE49-F238E27FC236}">
                <a16:creationId xmlns:a16="http://schemas.microsoft.com/office/drawing/2014/main" id="{73F3974F-C68D-4EAC-8EAE-798D94A33E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1737361"/>
            <a:ext cx="365761" cy="365761"/>
          </a:xfrm>
          <a:prstGeom prst="rect">
            <a:avLst/>
          </a:prstGeom>
        </p:spPr>
      </p:pic>
      <p:pic>
        <p:nvPicPr>
          <p:cNvPr id="308" name="Picture 307">
            <a:extLst>
              <a:ext uri="{FF2B5EF4-FFF2-40B4-BE49-F238E27FC236}">
                <a16:creationId xmlns:a16="http://schemas.microsoft.com/office/drawing/2014/main" id="{84EA5B1E-5228-45CE-B061-FBFE9E92C7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9" y="1737361"/>
            <a:ext cx="365761" cy="365761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9C3AC3CF-57BD-40AC-8E89-11097247FB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0478" y="3383279"/>
            <a:ext cx="365761" cy="365761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2ED9DCF1-8F88-4D98-B5CA-C5352FCD24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0320" y="3383279"/>
            <a:ext cx="365761" cy="365761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87C01D0F-5A1A-4362-87AD-43DFAB81CB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0160" y="3383280"/>
            <a:ext cx="365761" cy="365761"/>
          </a:xfrm>
          <a:prstGeom prst="rect">
            <a:avLst/>
          </a:prstGeom>
        </p:spPr>
      </p:pic>
      <p:sp>
        <p:nvSpPr>
          <p:cNvPr id="326" name="TextBox 325">
            <a:extLst>
              <a:ext uri="{FF2B5EF4-FFF2-40B4-BE49-F238E27FC236}">
                <a16:creationId xmlns:a16="http://schemas.microsoft.com/office/drawing/2014/main" id="{9EF686F1-EB4E-4E9D-AF94-BF8EC38C75F0}"/>
              </a:ext>
            </a:extLst>
          </p:cNvPr>
          <p:cNvSpPr txBox="1"/>
          <p:nvPr/>
        </p:nvSpPr>
        <p:spPr>
          <a:xfrm>
            <a:off x="914400" y="3749040"/>
            <a:ext cx="3657600" cy="36576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The rest of the filter...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B4B9F9E-5A57-4139-AC14-7E89BC3926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77440" y="2834639"/>
            <a:ext cx="731521" cy="3657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09B4A27-4F50-40CC-9159-0B33DF8212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7279" y="2834640"/>
            <a:ext cx="731521" cy="36576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8A35B0B-03D8-4E61-8DBB-260838CA76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598" y="2834640"/>
            <a:ext cx="731521" cy="36576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9A69A3C-BC20-4F40-A8F9-E851187201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39" y="2560320"/>
            <a:ext cx="731521" cy="91440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DD21AC9-6925-4B91-B6E0-F9AB804C07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39" y="2560320"/>
            <a:ext cx="731521" cy="91440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31A54A7-D9EA-455A-B241-34C97E4D4C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0" y="2468880"/>
            <a:ext cx="365761" cy="36576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5D0D95B-4BA1-4E67-A72B-218331F6E2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19" y="2468880"/>
            <a:ext cx="365761" cy="36576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5CE0A6D-BDBD-4AE5-B2E0-096276BD4B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59" y="2468880"/>
            <a:ext cx="365761" cy="36576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F36FB0C-4077-425A-82E4-FDFCDE8C7C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79" y="3200399"/>
            <a:ext cx="365761" cy="36576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AC9D98F-2609-4CBF-B44E-CE6348ED46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18" y="3200399"/>
            <a:ext cx="365761" cy="36576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E0293A9-264C-4468-A452-01C9D6C52E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58" y="3200399"/>
            <a:ext cx="365761" cy="365761"/>
          </a:xfrm>
          <a:prstGeom prst="rect">
            <a:avLst/>
          </a:prstGeom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C8802C25-A943-4C14-8410-4E378E8555ED}"/>
              </a:ext>
            </a:extLst>
          </p:cNvPr>
          <p:cNvSpPr/>
          <p:nvPr/>
        </p:nvSpPr>
        <p:spPr>
          <a:xfrm>
            <a:off x="2697480" y="260604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FF9F310-8B44-4A5B-8BAC-686A94BBD73A}"/>
              </a:ext>
            </a:extLst>
          </p:cNvPr>
          <p:cNvSpPr/>
          <p:nvPr/>
        </p:nvSpPr>
        <p:spPr>
          <a:xfrm>
            <a:off x="2697480" y="333756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B8CF274-67A3-4287-98D0-0A9E01815836}"/>
              </a:ext>
            </a:extLst>
          </p:cNvPr>
          <p:cNvCxnSpPr/>
          <p:nvPr/>
        </p:nvCxnSpPr>
        <p:spPr>
          <a:xfrm>
            <a:off x="1554480" y="2743200"/>
            <a:ext cx="0" cy="54864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0984A0C-8171-45BE-9A8C-3B18BD9418D7}"/>
              </a:ext>
            </a:extLst>
          </p:cNvPr>
          <p:cNvCxnSpPr/>
          <p:nvPr/>
        </p:nvCxnSpPr>
        <p:spPr>
          <a:xfrm flipV="1">
            <a:off x="3383280" y="2743200"/>
            <a:ext cx="0" cy="548640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4F7BE39-53D3-46F4-8CBB-921A149AB2D3}"/>
              </a:ext>
            </a:extLst>
          </p:cNvPr>
          <p:cNvCxnSpPr/>
          <p:nvPr/>
        </p:nvCxnSpPr>
        <p:spPr>
          <a:xfrm>
            <a:off x="3931920" y="2743200"/>
            <a:ext cx="0" cy="548640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56A1853-F238-4557-B678-09090F6BB1D9}"/>
              </a:ext>
            </a:extLst>
          </p:cNvPr>
          <p:cNvCxnSpPr/>
          <p:nvPr/>
        </p:nvCxnSpPr>
        <p:spPr>
          <a:xfrm flipV="1">
            <a:off x="2103120" y="2743200"/>
            <a:ext cx="0" cy="54864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443A905A-1593-491F-9A27-A7F26EA1F8C4}"/>
              </a:ext>
            </a:extLst>
          </p:cNvPr>
          <p:cNvSpPr txBox="1"/>
          <p:nvPr/>
        </p:nvSpPr>
        <p:spPr>
          <a:xfrm>
            <a:off x="1097280" y="2743198"/>
            <a:ext cx="548640" cy="54864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4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28EEFE9-3F8F-4AA3-BE32-D470D9AB90BB}"/>
              </a:ext>
            </a:extLst>
          </p:cNvPr>
          <p:cNvSpPr txBox="1"/>
          <p:nvPr/>
        </p:nvSpPr>
        <p:spPr>
          <a:xfrm>
            <a:off x="3840480" y="2743200"/>
            <a:ext cx="548640" cy="54864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4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8A34EA5-5696-44C8-98F0-D428843A4062}"/>
              </a:ext>
            </a:extLst>
          </p:cNvPr>
          <p:cNvSpPr txBox="1"/>
          <p:nvPr/>
        </p:nvSpPr>
        <p:spPr>
          <a:xfrm>
            <a:off x="2011680" y="2743200"/>
            <a:ext cx="548640" cy="54864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4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15367DE-07C8-4B58-BDFA-58FF272FC39E}"/>
              </a:ext>
            </a:extLst>
          </p:cNvPr>
          <p:cNvSpPr txBox="1"/>
          <p:nvPr/>
        </p:nvSpPr>
        <p:spPr>
          <a:xfrm>
            <a:off x="2926080" y="2743200"/>
            <a:ext cx="548640" cy="54864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4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07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53" grpId="0"/>
      <p:bldP spid="54" grpId="0"/>
      <p:bldP spid="55" grpId="0"/>
      <p:bldP spid="5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76A02-0926-419D-A796-CA08ED268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274320"/>
            <a:ext cx="14081760" cy="731520"/>
          </a:xfrm>
        </p:spPr>
        <p:txBody>
          <a:bodyPr>
            <a:normAutofit fontScale="90000"/>
          </a:bodyPr>
          <a:lstStyle/>
          <a:p>
            <a:r>
              <a:rPr lang="en-US" dirty="0"/>
              <a:t>Negative Element Mitigation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757ACF8-25FD-4D4F-B1FD-BD2B36CCE8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493FE02-F6FA-470B-A9FD-AC6D90A5F071}"/>
              </a:ext>
            </a:extLst>
          </p:cNvPr>
          <p:cNvSpPr txBox="1">
            <a:spLocks/>
          </p:cNvSpPr>
          <p:nvPr/>
        </p:nvSpPr>
        <p:spPr>
          <a:xfrm>
            <a:off x="1463040" y="6400800"/>
            <a:ext cx="256032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(Element values are normalized</a:t>
            </a:r>
          </a:p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frequency and impedance.)</a:t>
            </a:r>
          </a:p>
        </p:txBody>
      </p:sp>
      <p:pic>
        <p:nvPicPr>
          <p:cNvPr id="218" name="Picture 217">
            <a:extLst>
              <a:ext uri="{FF2B5EF4-FFF2-40B4-BE49-F238E27FC236}">
                <a16:creationId xmlns:a16="http://schemas.microsoft.com/office/drawing/2014/main" id="{7872A15E-59A5-4597-8CD1-958383289B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7279" y="1737361"/>
            <a:ext cx="365761" cy="365761"/>
          </a:xfrm>
          <a:prstGeom prst="rect">
            <a:avLst/>
          </a:prstGeom>
        </p:spPr>
      </p:pic>
      <p:pic>
        <p:nvPicPr>
          <p:cNvPr id="219" name="Picture 218">
            <a:extLst>
              <a:ext uri="{FF2B5EF4-FFF2-40B4-BE49-F238E27FC236}">
                <a16:creationId xmlns:a16="http://schemas.microsoft.com/office/drawing/2014/main" id="{6EF0662E-FA40-437D-B2D4-4F23F8D17A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3362" y="1737361"/>
            <a:ext cx="365761" cy="365761"/>
          </a:xfrm>
          <a:prstGeom prst="rect">
            <a:avLst/>
          </a:prstGeom>
        </p:spPr>
      </p:pic>
      <p:pic>
        <p:nvPicPr>
          <p:cNvPr id="226" name="Picture 225">
            <a:extLst>
              <a:ext uri="{FF2B5EF4-FFF2-40B4-BE49-F238E27FC236}">
                <a16:creationId xmlns:a16="http://schemas.microsoft.com/office/drawing/2014/main" id="{88A515B2-A5AB-4428-B1EA-42D8497859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0" y="1737361"/>
            <a:ext cx="731521" cy="365761"/>
          </a:xfrm>
          <a:prstGeom prst="rect">
            <a:avLst/>
          </a:prstGeom>
        </p:spPr>
      </p:pic>
      <p:sp>
        <p:nvSpPr>
          <p:cNvPr id="235" name="Oval 234">
            <a:extLst>
              <a:ext uri="{FF2B5EF4-FFF2-40B4-BE49-F238E27FC236}">
                <a16:creationId xmlns:a16="http://schemas.microsoft.com/office/drawing/2014/main" id="{D95DC93C-093D-416D-8012-6ECBE92E3488}"/>
              </a:ext>
            </a:extLst>
          </p:cNvPr>
          <p:cNvSpPr/>
          <p:nvPr/>
        </p:nvSpPr>
        <p:spPr>
          <a:xfrm>
            <a:off x="1415113" y="1874521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>
            <a:extLst>
              <a:ext uri="{FF2B5EF4-FFF2-40B4-BE49-F238E27FC236}">
                <a16:creationId xmlns:a16="http://schemas.microsoft.com/office/drawing/2014/main" id="{903E1236-59F9-4BA3-9380-4AE6F545A0CF}"/>
              </a:ext>
            </a:extLst>
          </p:cNvPr>
          <p:cNvSpPr/>
          <p:nvPr/>
        </p:nvSpPr>
        <p:spPr>
          <a:xfrm>
            <a:off x="3978818" y="1874521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8" name="Picture 247">
            <a:extLst>
              <a:ext uri="{FF2B5EF4-FFF2-40B4-BE49-F238E27FC236}">
                <a16:creationId xmlns:a16="http://schemas.microsoft.com/office/drawing/2014/main" id="{5319A717-1042-4ACB-A5C5-EA3ED1849E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1737360"/>
            <a:ext cx="731521" cy="365761"/>
          </a:xfrm>
          <a:prstGeom prst="rect">
            <a:avLst/>
          </a:prstGeom>
        </p:spPr>
      </p:pic>
      <p:sp>
        <p:nvSpPr>
          <p:cNvPr id="265" name="TextBox 264">
            <a:extLst>
              <a:ext uri="{FF2B5EF4-FFF2-40B4-BE49-F238E27FC236}">
                <a16:creationId xmlns:a16="http://schemas.microsoft.com/office/drawing/2014/main" id="{D200DF32-6E2D-41E7-B7CD-C30B33A514AE}"/>
              </a:ext>
            </a:extLst>
          </p:cNvPr>
          <p:cNvSpPr txBox="1"/>
          <p:nvPr/>
        </p:nvSpPr>
        <p:spPr>
          <a:xfrm>
            <a:off x="2011680" y="1554481"/>
            <a:ext cx="36576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83" name="Picture 282">
            <a:extLst>
              <a:ext uri="{FF2B5EF4-FFF2-40B4-BE49-F238E27FC236}">
                <a16:creationId xmlns:a16="http://schemas.microsoft.com/office/drawing/2014/main" id="{3444F838-B2E1-48ED-81F0-3C1536B2DE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0" y="1737361"/>
            <a:ext cx="365761" cy="365761"/>
          </a:xfrm>
          <a:prstGeom prst="rect">
            <a:avLst/>
          </a:prstGeom>
        </p:spPr>
      </p:pic>
      <p:pic>
        <p:nvPicPr>
          <p:cNvPr id="284" name="Picture 283">
            <a:extLst>
              <a:ext uri="{FF2B5EF4-FFF2-40B4-BE49-F238E27FC236}">
                <a16:creationId xmlns:a16="http://schemas.microsoft.com/office/drawing/2014/main" id="{F88A4414-1937-467F-978C-4B09B7AD90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60320" y="1554480"/>
            <a:ext cx="365761" cy="365761"/>
          </a:xfrm>
          <a:prstGeom prst="rect">
            <a:avLst/>
          </a:prstGeom>
        </p:spPr>
      </p:pic>
      <p:pic>
        <p:nvPicPr>
          <p:cNvPr id="285" name="Picture 284">
            <a:extLst>
              <a:ext uri="{FF2B5EF4-FFF2-40B4-BE49-F238E27FC236}">
                <a16:creationId xmlns:a16="http://schemas.microsoft.com/office/drawing/2014/main" id="{5604D498-0C68-4A50-86D3-B5FCFD0583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77440" y="2103121"/>
            <a:ext cx="731521" cy="365761"/>
          </a:xfrm>
          <a:prstGeom prst="rect">
            <a:avLst/>
          </a:prstGeom>
        </p:spPr>
      </p:pic>
      <p:sp>
        <p:nvSpPr>
          <p:cNvPr id="286" name="TextBox 285">
            <a:extLst>
              <a:ext uri="{FF2B5EF4-FFF2-40B4-BE49-F238E27FC236}">
                <a16:creationId xmlns:a16="http://schemas.microsoft.com/office/drawing/2014/main" id="{1EAD1EBB-60F3-48F5-B9EC-B0A8C8461170}"/>
              </a:ext>
            </a:extLst>
          </p:cNvPr>
          <p:cNvSpPr txBox="1"/>
          <p:nvPr/>
        </p:nvSpPr>
        <p:spPr>
          <a:xfrm>
            <a:off x="2834640" y="2103121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2/(</a:t>
            </a:r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07" name="Picture 306">
            <a:extLst>
              <a:ext uri="{FF2B5EF4-FFF2-40B4-BE49-F238E27FC236}">
                <a16:creationId xmlns:a16="http://schemas.microsoft.com/office/drawing/2014/main" id="{73F3974F-C68D-4EAC-8EAE-798D94A33E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1737361"/>
            <a:ext cx="365761" cy="365761"/>
          </a:xfrm>
          <a:prstGeom prst="rect">
            <a:avLst/>
          </a:prstGeom>
        </p:spPr>
      </p:pic>
      <p:pic>
        <p:nvPicPr>
          <p:cNvPr id="308" name="Picture 307">
            <a:extLst>
              <a:ext uri="{FF2B5EF4-FFF2-40B4-BE49-F238E27FC236}">
                <a16:creationId xmlns:a16="http://schemas.microsoft.com/office/drawing/2014/main" id="{84EA5B1E-5228-45CE-B061-FBFE9E92C7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9" y="1737361"/>
            <a:ext cx="365761" cy="365761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9C3AC3CF-57BD-40AC-8E89-11097247FB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0478" y="3383279"/>
            <a:ext cx="365761" cy="365761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2ED9DCF1-8F88-4D98-B5CA-C5352FCD24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0320" y="3383279"/>
            <a:ext cx="365761" cy="365761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87C01D0F-5A1A-4362-87AD-43DFAB81CB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0160" y="3383280"/>
            <a:ext cx="365761" cy="365761"/>
          </a:xfrm>
          <a:prstGeom prst="rect">
            <a:avLst/>
          </a:prstGeom>
        </p:spPr>
      </p:pic>
      <p:sp>
        <p:nvSpPr>
          <p:cNvPr id="326" name="TextBox 325">
            <a:extLst>
              <a:ext uri="{FF2B5EF4-FFF2-40B4-BE49-F238E27FC236}">
                <a16:creationId xmlns:a16="http://schemas.microsoft.com/office/drawing/2014/main" id="{9EF686F1-EB4E-4E9D-AF94-BF8EC38C75F0}"/>
              </a:ext>
            </a:extLst>
          </p:cNvPr>
          <p:cNvSpPr txBox="1"/>
          <p:nvPr/>
        </p:nvSpPr>
        <p:spPr>
          <a:xfrm>
            <a:off x="914400" y="3749040"/>
            <a:ext cx="3657600" cy="36576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The rest of the filter...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9A69A3C-BC20-4F40-A8F9-E851187201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39" y="2560320"/>
            <a:ext cx="731521" cy="91440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DD21AC9-6925-4B91-B6E0-F9AB804C07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39" y="2560320"/>
            <a:ext cx="731521" cy="91440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F36FB0C-4077-425A-82E4-FDFCDE8C7C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79" y="3200399"/>
            <a:ext cx="365761" cy="36576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AC9D98F-2609-4CBF-B44E-CE6348ED46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18" y="3200399"/>
            <a:ext cx="365761" cy="36576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E0293A9-264C-4468-A452-01C9D6C52E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58" y="3200399"/>
            <a:ext cx="365761" cy="365761"/>
          </a:xfrm>
          <a:prstGeom prst="rect">
            <a:avLst/>
          </a:prstGeom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C8802C25-A943-4C14-8410-4E378E8555ED}"/>
              </a:ext>
            </a:extLst>
          </p:cNvPr>
          <p:cNvSpPr/>
          <p:nvPr/>
        </p:nvSpPr>
        <p:spPr>
          <a:xfrm>
            <a:off x="2697480" y="260604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FF9F310-8B44-4A5B-8BAC-686A94BBD73A}"/>
              </a:ext>
            </a:extLst>
          </p:cNvPr>
          <p:cNvSpPr/>
          <p:nvPr/>
        </p:nvSpPr>
        <p:spPr>
          <a:xfrm>
            <a:off x="2697480" y="333756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29066A1-AA9D-4073-A3F9-FDE592CAE8F1}"/>
              </a:ext>
            </a:extLst>
          </p:cNvPr>
          <p:cNvSpPr txBox="1"/>
          <p:nvPr/>
        </p:nvSpPr>
        <p:spPr>
          <a:xfrm>
            <a:off x="1005840" y="2103120"/>
            <a:ext cx="36576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9FA760A-19CE-486C-8616-69DFA5C33A20}"/>
              </a:ext>
            </a:extLst>
          </p:cNvPr>
          <p:cNvSpPr txBox="1"/>
          <p:nvPr/>
        </p:nvSpPr>
        <p:spPr>
          <a:xfrm>
            <a:off x="4114800" y="2103120"/>
            <a:ext cx="36576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6DC7AB71-FCE9-46E7-A567-A8A63B9982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79" y="2468880"/>
            <a:ext cx="365761" cy="36576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9152D82-FB26-48AE-8F10-EF237D98F9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18" y="2468880"/>
            <a:ext cx="365761" cy="36576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464302F-8320-49CC-AE1E-96A0BADE38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58" y="2468880"/>
            <a:ext cx="365761" cy="36576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6CA4509-ACB0-47C2-B200-CA4F82DA64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7278" y="2103120"/>
            <a:ext cx="731521" cy="36576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E21BEBC-69BA-432C-BC79-FF1342607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57598" y="2103120"/>
            <a:ext cx="731521" cy="36576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EAEFA58-6ACF-4856-9A99-79145D475B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7280" y="2103120"/>
            <a:ext cx="731521" cy="36576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77A4836-9663-41BA-909F-DD16BAD8EA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603" y="2103120"/>
            <a:ext cx="731521" cy="36576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24FD76B-2840-4213-96D6-118EE0F7E2C1}"/>
              </a:ext>
            </a:extLst>
          </p:cNvPr>
          <p:cNvGrpSpPr/>
          <p:nvPr/>
        </p:nvGrpSpPr>
        <p:grpSpPr>
          <a:xfrm>
            <a:off x="5623559" y="1920239"/>
            <a:ext cx="2194561" cy="1463040"/>
            <a:chOff x="5303520" y="868680"/>
            <a:chExt cx="2194561" cy="1463040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23C6BEFA-DE70-43FC-9B6D-C0BD6D0AB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035040" y="1417319"/>
              <a:ext cx="731521" cy="365761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BDEECE3-E60D-4B81-9098-B3FE63ABD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279" y="1051559"/>
              <a:ext cx="731521" cy="365761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0B3A1073-BA76-465C-AA26-4A0628969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1051560"/>
              <a:ext cx="731521" cy="365761"/>
            </a:xfrm>
            <a:prstGeom prst="rect">
              <a:avLst/>
            </a:prstGeom>
          </p:spPr>
        </p:pic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7E19C7A-F9F9-4FD7-BB87-4569A7DAB0B1}"/>
                </a:ext>
              </a:extLst>
            </p:cNvPr>
            <p:cNvSpPr/>
            <p:nvPr/>
          </p:nvSpPr>
          <p:spPr>
            <a:xfrm>
              <a:off x="6355080" y="118872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A2A15CAD-5E05-41E5-BED9-BA22065C7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919" y="1965959"/>
              <a:ext cx="365761" cy="365761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292A7290-0AE1-4C88-AB62-D6B39EEC8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132320" y="1051559"/>
              <a:ext cx="365761" cy="365761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82D97FEB-D35F-41A9-AE59-1DDC404A6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303520" y="1051560"/>
              <a:ext cx="365761" cy="365761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CE49645-C2C3-468C-B330-AD1445D5D8DE}"/>
                </a:ext>
              </a:extLst>
            </p:cNvPr>
            <p:cNvSpPr txBox="1"/>
            <p:nvPr/>
          </p:nvSpPr>
          <p:spPr>
            <a:xfrm>
              <a:off x="6492240" y="1417320"/>
              <a:ext cx="274320" cy="274320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</a:t>
              </a:r>
              <a:endParaRPr lang="en-US" sz="20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B4541D2-DA51-46C9-9B57-4CB771B70E41}"/>
                </a:ext>
              </a:extLst>
            </p:cNvPr>
            <p:cNvSpPr txBox="1"/>
            <p:nvPr/>
          </p:nvSpPr>
          <p:spPr>
            <a:xfrm>
              <a:off x="5897880" y="868680"/>
              <a:ext cx="274320" cy="274320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D1C6106-1DD7-4420-8828-7A2031072807}"/>
                </a:ext>
              </a:extLst>
            </p:cNvPr>
            <p:cNvSpPr txBox="1"/>
            <p:nvPr/>
          </p:nvSpPr>
          <p:spPr>
            <a:xfrm>
              <a:off x="6629400" y="868680"/>
              <a:ext cx="274320" cy="274320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9412B00-F292-47A2-8F03-8CFAA7C8B2B4}"/>
              </a:ext>
            </a:extLst>
          </p:cNvPr>
          <p:cNvGrpSpPr/>
          <p:nvPr/>
        </p:nvGrpSpPr>
        <p:grpSpPr>
          <a:xfrm>
            <a:off x="8412480" y="1920240"/>
            <a:ext cx="2926080" cy="1463041"/>
            <a:chOff x="5852160" y="3063240"/>
            <a:chExt cx="2926080" cy="1463041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B672C62-244A-433D-86D9-61AADABE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9441" y="3337560"/>
              <a:ext cx="731521" cy="914402"/>
            </a:xfrm>
            <a:prstGeom prst="rect">
              <a:avLst/>
            </a:prstGeom>
          </p:spPr>
        </p:pic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680338F6-C037-4A43-BA4C-C966C03F2FD0}"/>
                </a:ext>
              </a:extLst>
            </p:cNvPr>
            <p:cNvSpPr/>
            <p:nvPr/>
          </p:nvSpPr>
          <p:spPr>
            <a:xfrm>
              <a:off x="6903720" y="338328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50EDF3D4-3821-4470-98FF-F63D10EE5011}"/>
                </a:ext>
              </a:extLst>
            </p:cNvPr>
            <p:cNvSpPr/>
            <p:nvPr/>
          </p:nvSpPr>
          <p:spPr>
            <a:xfrm>
              <a:off x="7635240" y="411480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94057345-D268-49B1-B26D-CFF1670E4FB9}"/>
                </a:ext>
              </a:extLst>
            </p:cNvPr>
            <p:cNvSpPr/>
            <p:nvPr/>
          </p:nvSpPr>
          <p:spPr>
            <a:xfrm>
              <a:off x="6903720" y="411480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B41E0486-9A9D-48A5-BFA7-28AA2FAF3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583680" y="3611880"/>
              <a:ext cx="731521" cy="365761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107F3A6D-464D-499D-A9E6-5708AD66C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559" y="4160519"/>
              <a:ext cx="365761" cy="365761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44F0EE5B-94EA-409C-B260-457742358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8079" y="4160520"/>
              <a:ext cx="365761" cy="365761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59DE4D0E-58E2-4F69-80C5-D48006736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919" y="3246118"/>
              <a:ext cx="731521" cy="365761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9C3D95D7-D7F6-4D67-972F-DD5639DD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852160" y="3246119"/>
              <a:ext cx="365761" cy="365761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6C3F09FF-9F65-4D41-B59E-66AD6431E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412479" y="3246119"/>
              <a:ext cx="365761" cy="365761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ECF2D77D-3438-4425-8A58-1C25FB025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0960" y="3246119"/>
              <a:ext cx="731521" cy="365761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6DD725B3-6588-48C5-B810-0EC3DF4BB2EA}"/>
                </a:ext>
              </a:extLst>
            </p:cNvPr>
            <p:cNvSpPr txBox="1"/>
            <p:nvPr/>
          </p:nvSpPr>
          <p:spPr>
            <a:xfrm>
              <a:off x="6446520" y="3063240"/>
              <a:ext cx="274320" cy="274320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3785FF8-56B7-4E43-85CC-2E668FBA2FDF}"/>
                </a:ext>
              </a:extLst>
            </p:cNvPr>
            <p:cNvSpPr txBox="1"/>
            <p:nvPr/>
          </p:nvSpPr>
          <p:spPr>
            <a:xfrm>
              <a:off x="7909560" y="3063240"/>
              <a:ext cx="274320" cy="274320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BF05399-BF5D-471A-B3B3-8F6A9B4E147E}"/>
                </a:ext>
              </a:extLst>
            </p:cNvPr>
            <p:cNvSpPr txBox="1"/>
            <p:nvPr/>
          </p:nvSpPr>
          <p:spPr>
            <a:xfrm>
              <a:off x="6583680" y="3657600"/>
              <a:ext cx="274320" cy="274320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F83DCAF9-307E-4341-9548-4CA2BC16C31C}"/>
              </a:ext>
            </a:extLst>
          </p:cNvPr>
          <p:cNvSpPr txBox="1"/>
          <p:nvPr/>
        </p:nvSpPr>
        <p:spPr>
          <a:xfrm>
            <a:off x="7955280" y="2514600"/>
            <a:ext cx="274320" cy="27432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20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0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0139E-6 2.22222E-6 L 0.08127 0.01659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8" y="82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0139E-6 2.22222E-6 L -0.07498 0.02218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4" y="11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9583E-6 2.22222E-6 L 0.06261 0.0443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221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278E-6 2.22222E-6 L -0.05936 0.04437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3" y="2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91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6C1EA-5FAC-4B2F-88F5-2E477C012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Negative Element Mitigation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DD5FD-6284-4948-B714-10A11971DA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E984E0-5799-41C2-A5C1-BC82FB1025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7279" y="1737360"/>
            <a:ext cx="365761" cy="365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A52943-872A-4EE4-B32C-9C5A51E623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3362" y="1737360"/>
            <a:ext cx="365761" cy="36576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3262161-76D2-4AF2-B556-359D116CE4BA}"/>
              </a:ext>
            </a:extLst>
          </p:cNvPr>
          <p:cNvSpPr/>
          <p:nvPr/>
        </p:nvSpPr>
        <p:spPr>
          <a:xfrm>
            <a:off x="1415113" y="187452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334878-D79C-4CFF-A249-B14AE282CC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7277" y="2103119"/>
            <a:ext cx="731521" cy="3657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558B93-2100-4D1F-906C-EF4859DAC3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600" y="2103119"/>
            <a:ext cx="731521" cy="36576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D66B922-E45A-4750-8068-715494ABF8A4}"/>
              </a:ext>
            </a:extLst>
          </p:cNvPr>
          <p:cNvSpPr/>
          <p:nvPr/>
        </p:nvSpPr>
        <p:spPr>
          <a:xfrm>
            <a:off x="3978818" y="187452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8A93B2-DBAA-459C-A3EF-E505428D32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1737359"/>
            <a:ext cx="731521" cy="3657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F3EF44-836D-4A09-9FAC-D5510EEEB5A1}"/>
              </a:ext>
            </a:extLst>
          </p:cNvPr>
          <p:cNvSpPr txBox="1"/>
          <p:nvPr/>
        </p:nvSpPr>
        <p:spPr>
          <a:xfrm>
            <a:off x="2011680" y="1554480"/>
            <a:ext cx="365760" cy="27432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5003FF-DE52-45EA-95BD-08DD046FAE46}"/>
              </a:ext>
            </a:extLst>
          </p:cNvPr>
          <p:cNvSpPr txBox="1"/>
          <p:nvPr/>
        </p:nvSpPr>
        <p:spPr>
          <a:xfrm>
            <a:off x="1005840" y="2103120"/>
            <a:ext cx="36576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F32F3B-AD4D-4A17-859D-80F5054CB4ED}"/>
              </a:ext>
            </a:extLst>
          </p:cNvPr>
          <p:cNvSpPr txBox="1"/>
          <p:nvPr/>
        </p:nvSpPr>
        <p:spPr>
          <a:xfrm>
            <a:off x="4114800" y="2103120"/>
            <a:ext cx="36576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E8A4B7-198C-4601-B73D-929FF0655E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3200" y="2834639"/>
            <a:ext cx="731521" cy="3657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E19BDE-2A22-4185-8C79-74E0D728D0E9}"/>
              </a:ext>
            </a:extLst>
          </p:cNvPr>
          <p:cNvSpPr txBox="1"/>
          <p:nvPr/>
        </p:nvSpPr>
        <p:spPr>
          <a:xfrm rot="16200000">
            <a:off x="2926080" y="2834641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2/(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2EDAE2D-E213-4105-9903-B5B98501E8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1737360"/>
            <a:ext cx="365761" cy="3657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605CE-BA56-4DBD-8DBF-2DBE1D59BD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0159" y="3383281"/>
            <a:ext cx="365761" cy="3657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4353CA-39B3-444D-8517-BA0E284A13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0478" y="3383281"/>
            <a:ext cx="365761" cy="3657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C45424-5299-44DD-9E81-09D32AAD1D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39" y="2560320"/>
            <a:ext cx="731521" cy="9144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1B66C6D-3155-4B71-9EC0-B986E94209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39" y="2560320"/>
            <a:ext cx="731521" cy="914402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2FE66799-7506-4D68-8230-9FE856C5B2AF}"/>
              </a:ext>
            </a:extLst>
          </p:cNvPr>
          <p:cNvSpPr/>
          <p:nvPr/>
        </p:nvSpPr>
        <p:spPr>
          <a:xfrm>
            <a:off x="3063240" y="260604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9820B33-74A0-48B2-B58D-6EE0D52A89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463040" y="3566161"/>
            <a:ext cx="731521" cy="365761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0AC857EA-92DF-40A8-A7C9-64975D168A8A}"/>
              </a:ext>
            </a:extLst>
          </p:cNvPr>
          <p:cNvSpPr/>
          <p:nvPr/>
        </p:nvSpPr>
        <p:spPr>
          <a:xfrm>
            <a:off x="3977640" y="3704414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58A2A6E-7AC5-4136-8484-8D7FDA1EA184}"/>
              </a:ext>
            </a:extLst>
          </p:cNvPr>
          <p:cNvSpPr/>
          <p:nvPr/>
        </p:nvSpPr>
        <p:spPr>
          <a:xfrm>
            <a:off x="1417319" y="3703321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0B28523-B68D-4621-B8EE-F9299F471B8D}"/>
              </a:ext>
            </a:extLst>
          </p:cNvPr>
          <p:cNvSpPr/>
          <p:nvPr/>
        </p:nvSpPr>
        <p:spPr>
          <a:xfrm>
            <a:off x="2697478" y="3703321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A6180C9-9971-46E4-9704-B93246E479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291839" y="3566160"/>
            <a:ext cx="731521" cy="365761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92328314-261E-4134-9FB0-3C605DE06F34}"/>
              </a:ext>
            </a:extLst>
          </p:cNvPr>
          <p:cNvSpPr txBox="1"/>
          <p:nvPr/>
        </p:nvSpPr>
        <p:spPr>
          <a:xfrm>
            <a:off x="1645920" y="3703320"/>
            <a:ext cx="36576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28B793E-A13F-41EA-87AB-3920E1014620}"/>
              </a:ext>
            </a:extLst>
          </p:cNvPr>
          <p:cNvSpPr txBox="1"/>
          <p:nvPr/>
        </p:nvSpPr>
        <p:spPr>
          <a:xfrm>
            <a:off x="3474720" y="3703320"/>
            <a:ext cx="36576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14108A02-A73B-4151-A01B-5B06C57286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39" y="2560320"/>
            <a:ext cx="731521" cy="914402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F03063A-2B98-4125-8745-C4A12C5560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3566159"/>
            <a:ext cx="731521" cy="365761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B25BCF51-0DBE-4F99-91CD-AD718F40C6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0" y="3566159"/>
            <a:ext cx="365761" cy="365761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9AB90AD8-3C53-4421-AB1D-820542CFE4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11679" y="3383280"/>
            <a:ext cx="365761" cy="365761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A9E07EA7-9411-4AE7-905F-0EE0C6E9C2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08959" y="3383280"/>
            <a:ext cx="365761" cy="365761"/>
          </a:xfrm>
          <a:prstGeom prst="rect">
            <a:avLst/>
          </a:prstGeom>
        </p:spPr>
      </p:pic>
      <p:sp>
        <p:nvSpPr>
          <p:cNvPr id="114" name="Oval 113">
            <a:extLst>
              <a:ext uri="{FF2B5EF4-FFF2-40B4-BE49-F238E27FC236}">
                <a16:creationId xmlns:a16="http://schemas.microsoft.com/office/drawing/2014/main" id="{82A8549D-A4C8-4F0B-B1D2-FB43590F0913}"/>
              </a:ext>
            </a:extLst>
          </p:cNvPr>
          <p:cNvSpPr/>
          <p:nvPr/>
        </p:nvSpPr>
        <p:spPr>
          <a:xfrm>
            <a:off x="3246120" y="370332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67CA5AA6-7A78-446B-B774-2A35DFDD49D9}"/>
              </a:ext>
            </a:extLst>
          </p:cNvPr>
          <p:cNvSpPr/>
          <p:nvPr/>
        </p:nvSpPr>
        <p:spPr>
          <a:xfrm>
            <a:off x="2148840" y="370332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861E9ED7-8F87-4D10-BDDC-4908880872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0" y="3383279"/>
            <a:ext cx="365761" cy="365761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B649C60A-030C-4CCD-A516-58EF71A6CE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3383280"/>
            <a:ext cx="365761" cy="365761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FBB0BCE2-115E-4194-9D2D-9D9F401FE9BC}"/>
              </a:ext>
            </a:extLst>
          </p:cNvPr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2468879"/>
            <a:ext cx="182880" cy="365761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20AD9F12-0860-4D88-A949-7D1E521FBA3C}"/>
              </a:ext>
            </a:extLst>
          </p:cNvPr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2468880"/>
            <a:ext cx="182880" cy="365761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6D54C960-5FBF-4B2A-BBCE-FC8B4331FB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39" y="1737360"/>
            <a:ext cx="731521" cy="365761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EB4F3741-668D-4688-87B2-645BDBF593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0" y="1737359"/>
            <a:ext cx="731521" cy="365761"/>
          </a:xfrm>
          <a:prstGeom prst="rect">
            <a:avLst/>
          </a:prstGeom>
        </p:spPr>
      </p:pic>
      <p:sp>
        <p:nvSpPr>
          <p:cNvPr id="122" name="Oval 121">
            <a:extLst>
              <a:ext uri="{FF2B5EF4-FFF2-40B4-BE49-F238E27FC236}">
                <a16:creationId xmlns:a16="http://schemas.microsoft.com/office/drawing/2014/main" id="{19EF782B-C99F-4EAC-AE7C-472BE837E5AD}"/>
              </a:ext>
            </a:extLst>
          </p:cNvPr>
          <p:cNvSpPr/>
          <p:nvPr/>
        </p:nvSpPr>
        <p:spPr>
          <a:xfrm>
            <a:off x="3063240" y="333756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12357FC-A0AA-4FC8-8066-22C505BFAE67}"/>
              </a:ext>
            </a:extLst>
          </p:cNvPr>
          <p:cNvSpPr txBox="1"/>
          <p:nvPr/>
        </p:nvSpPr>
        <p:spPr>
          <a:xfrm>
            <a:off x="4846320" y="2743200"/>
            <a:ext cx="219456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r>
              <a:rPr lang="en-US" i="1" dirty="0">
                <a:latin typeface="Gill Sans MT" panose="020B0502020104020203" pitchFamily="34" charset="0"/>
              </a:rPr>
              <a:t>A little redundant...</a:t>
            </a:r>
          </a:p>
        </p:txBody>
      </p:sp>
      <p:pic>
        <p:nvPicPr>
          <p:cNvPr id="124" name="Picture 123">
            <a:extLst>
              <a:ext uri="{FF2B5EF4-FFF2-40B4-BE49-F238E27FC236}">
                <a16:creationId xmlns:a16="http://schemas.microsoft.com/office/drawing/2014/main" id="{B1582D40-F88E-4268-80D7-0538C72D1D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11679" y="2834640"/>
            <a:ext cx="731521" cy="365761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78C453A5-14AC-4F78-A706-FDC74F83D309}"/>
              </a:ext>
            </a:extLst>
          </p:cNvPr>
          <p:cNvSpPr txBox="1"/>
          <p:nvPr/>
        </p:nvSpPr>
        <p:spPr>
          <a:xfrm>
            <a:off x="1554480" y="2834640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2/(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CF2013B2-26EF-4B21-824C-66EC552FAA0D}"/>
              </a:ext>
            </a:extLst>
          </p:cNvPr>
          <p:cNvSpPr/>
          <p:nvPr/>
        </p:nvSpPr>
        <p:spPr>
          <a:xfrm>
            <a:off x="2331719" y="260604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87AB37A-05FD-4D27-8D21-39174FBA99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2560320"/>
            <a:ext cx="731521" cy="914402"/>
          </a:xfrm>
          <a:prstGeom prst="rect">
            <a:avLst/>
          </a:prstGeom>
        </p:spPr>
      </p:pic>
      <p:sp>
        <p:nvSpPr>
          <p:cNvPr id="128" name="Oval 127">
            <a:extLst>
              <a:ext uri="{FF2B5EF4-FFF2-40B4-BE49-F238E27FC236}">
                <a16:creationId xmlns:a16="http://schemas.microsoft.com/office/drawing/2014/main" id="{C0D351FD-7BE4-4497-A173-397C5778A5CF}"/>
              </a:ext>
            </a:extLst>
          </p:cNvPr>
          <p:cNvSpPr/>
          <p:nvPr/>
        </p:nvSpPr>
        <p:spPr>
          <a:xfrm>
            <a:off x="2331719" y="333756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0B3F4ABE-F9B9-45E9-865D-9CB53DAE4B1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1" y="2468880"/>
            <a:ext cx="914400" cy="365761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3C2C1AD6-19B6-4136-9DCD-F6D784621B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3" y="3200399"/>
            <a:ext cx="914398" cy="365761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F8FA0F5C-EE4E-4E53-81C9-668C3130582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3200400"/>
            <a:ext cx="914399" cy="365761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EB7430D-55E5-4FB2-AE73-A7EA78E70B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2468879"/>
            <a:ext cx="914400" cy="365761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BEC6482E-E24F-4C92-A2EF-344EB005BB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60321" y="3383278"/>
            <a:ext cx="365761" cy="365761"/>
          </a:xfrm>
          <a:prstGeom prst="rect">
            <a:avLst/>
          </a:prstGeom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F68F2AB0-5E54-41CA-9292-6E74750C6D23}"/>
              </a:ext>
            </a:extLst>
          </p:cNvPr>
          <p:cNvSpPr txBox="1"/>
          <p:nvPr/>
        </p:nvSpPr>
        <p:spPr>
          <a:xfrm>
            <a:off x="2560320" y="2423160"/>
            <a:ext cx="36576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1:1</a:t>
            </a:r>
            <a:endParaRPr lang="en-US" sz="1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4517BF1C-84EE-4CDD-94FA-DD6D1DCE6531}"/>
              </a:ext>
            </a:extLst>
          </p:cNvPr>
          <p:cNvGrpSpPr/>
          <p:nvPr/>
        </p:nvGrpSpPr>
        <p:grpSpPr>
          <a:xfrm>
            <a:off x="1005840" y="3749040"/>
            <a:ext cx="3474720" cy="3657601"/>
            <a:chOff x="7406640" y="2651760"/>
            <a:chExt cx="3474720" cy="3657601"/>
          </a:xfrm>
        </p:grpSpPr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8A2FA1DE-48F3-4309-A2A1-210FDC9C04A8}"/>
                </a:ext>
              </a:extLst>
            </p:cNvPr>
            <p:cNvSpPr/>
            <p:nvPr/>
          </p:nvSpPr>
          <p:spPr>
            <a:xfrm>
              <a:off x="7815915" y="406908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07E2986F-1B41-4A7D-AD61-C0976A86B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498079" y="3200400"/>
              <a:ext cx="731521" cy="365761"/>
            </a:xfrm>
            <a:prstGeom prst="rect">
              <a:avLst/>
            </a:prstGeom>
          </p:spPr>
        </p:pic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7C98FAF4-8CB0-491C-A0E4-477ADBC7EA4B}"/>
                </a:ext>
              </a:extLst>
            </p:cNvPr>
            <p:cNvSpPr/>
            <p:nvPr/>
          </p:nvSpPr>
          <p:spPr>
            <a:xfrm>
              <a:off x="10378442" y="3704413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750574BC-7B37-4E5E-B4AD-8B888770A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058402" y="3200400"/>
              <a:ext cx="731521" cy="365761"/>
            </a:xfrm>
            <a:prstGeom prst="rect">
              <a:avLst/>
            </a:prstGeom>
          </p:spPr>
        </p:pic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7DDF8525-C506-48AA-98C0-A060B147E063}"/>
                </a:ext>
              </a:extLst>
            </p:cNvPr>
            <p:cNvSpPr/>
            <p:nvPr/>
          </p:nvSpPr>
          <p:spPr>
            <a:xfrm>
              <a:off x="10379620" y="406908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7C921081-0014-4A06-9BA2-DDB336831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834641"/>
              <a:ext cx="731521" cy="365761"/>
            </a:xfrm>
            <a:prstGeom prst="rect">
              <a:avLst/>
            </a:prstGeom>
          </p:spPr>
        </p:pic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F76006E7-584D-4110-A0F9-E29A17CBF584}"/>
                </a:ext>
              </a:extLst>
            </p:cNvPr>
            <p:cNvSpPr/>
            <p:nvPr/>
          </p:nvSpPr>
          <p:spPr>
            <a:xfrm>
              <a:off x="7818121" y="370332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AA02216A-A112-4B90-AC2D-B16C091B72F9}"/>
                </a:ext>
              </a:extLst>
            </p:cNvPr>
            <p:cNvSpPr/>
            <p:nvPr/>
          </p:nvSpPr>
          <p:spPr>
            <a:xfrm>
              <a:off x="9098280" y="370332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31952AFC-BFEE-4640-ABB5-4F44BB9F9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778241" y="5029203"/>
              <a:ext cx="731521" cy="365761"/>
            </a:xfrm>
            <a:prstGeom prst="rect">
              <a:avLst/>
            </a:prstGeom>
          </p:spPr>
        </p:pic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ADACDC56-F7CA-46E1-9F1A-1B614B38E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9326880" y="3566161"/>
              <a:ext cx="731521" cy="365761"/>
            </a:xfrm>
            <a:prstGeom prst="rect">
              <a:avLst/>
            </a:prstGeom>
          </p:spPr>
        </p:pic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4B984E7F-E5E3-4274-B532-86D20D849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1120" y="3566161"/>
              <a:ext cx="365761" cy="365761"/>
            </a:xfrm>
            <a:prstGeom prst="rect">
              <a:avLst/>
            </a:prstGeom>
          </p:spPr>
        </p:pic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4D81D337-97F7-4E42-B6A0-9C6E46990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241282" y="3749041"/>
              <a:ext cx="365761" cy="365761"/>
            </a:xfrm>
            <a:prstGeom prst="rect">
              <a:avLst/>
            </a:prstGeom>
          </p:spPr>
        </p:pic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B012F4AB-3FD7-4F79-8318-E78773D07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680959" y="3749041"/>
              <a:ext cx="365761" cy="365761"/>
            </a:xfrm>
            <a:prstGeom prst="rect">
              <a:avLst/>
            </a:prstGeom>
          </p:spPr>
        </p:pic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ABCE504B-A159-44DD-BCC7-F755B5C91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961120" y="3749041"/>
              <a:ext cx="365761" cy="365761"/>
            </a:xfrm>
            <a:prstGeom prst="rect">
              <a:avLst/>
            </a:prstGeom>
          </p:spPr>
        </p:pic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C752EAFB-B84F-4CAB-89BA-D67941339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778238" y="3200400"/>
              <a:ext cx="731521" cy="365761"/>
            </a:xfrm>
            <a:prstGeom prst="rect">
              <a:avLst/>
            </a:prstGeom>
          </p:spPr>
        </p:pic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5676C6D1-C296-4DCA-BDA9-9452ED2B6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8229598" y="3566160"/>
              <a:ext cx="731521" cy="365761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F73A02D3-BC81-4FD3-9843-D81735B0B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241280" y="2651760"/>
              <a:ext cx="365761" cy="365761"/>
            </a:xfrm>
            <a:prstGeom prst="rect">
              <a:avLst/>
            </a:prstGeom>
          </p:spPr>
        </p:pic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72A825F7-026D-4F35-989F-EC7A1E3B0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680958" y="2651760"/>
              <a:ext cx="365761" cy="365761"/>
            </a:xfrm>
            <a:prstGeom prst="rect">
              <a:avLst/>
            </a:prstGeom>
          </p:spPr>
        </p:pic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E1AAF9D4-5294-44EC-BF62-7150130C2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961118" y="2651761"/>
              <a:ext cx="365761" cy="365761"/>
            </a:xfrm>
            <a:prstGeom prst="rect">
              <a:avLst/>
            </a:prstGeom>
          </p:spPr>
        </p:pic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53FB7A42-1CB2-4B2C-9D5A-50941D8A8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6879" y="2834641"/>
              <a:ext cx="731521" cy="365761"/>
            </a:xfrm>
            <a:prstGeom prst="rect">
              <a:avLst/>
            </a:prstGeom>
          </p:spPr>
        </p:pic>
        <p:pic>
          <p:nvPicPr>
            <p:cNvPr id="172" name="Picture 171">
              <a:extLst>
                <a:ext uri="{FF2B5EF4-FFF2-40B4-BE49-F238E27FC236}">
                  <a16:creationId xmlns:a16="http://schemas.microsoft.com/office/drawing/2014/main" id="{7BE10F9B-7F39-4735-8A75-EE2CB6B7D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1120" y="2834641"/>
              <a:ext cx="365761" cy="365761"/>
            </a:xfrm>
            <a:prstGeom prst="rect">
              <a:avLst/>
            </a:prstGeom>
          </p:spPr>
        </p:pic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2E822065-61C2-40CF-B53B-922C68898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498077" y="4297680"/>
              <a:ext cx="731521" cy="365761"/>
            </a:xfrm>
            <a:prstGeom prst="rect">
              <a:avLst/>
            </a:prstGeom>
          </p:spPr>
        </p:pic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AA01676B-428E-49E4-8059-A732CA90EC75}"/>
                </a:ext>
              </a:extLst>
            </p:cNvPr>
            <p:cNvSpPr/>
            <p:nvPr/>
          </p:nvSpPr>
          <p:spPr>
            <a:xfrm>
              <a:off x="10378440" y="297180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C9D3B9EF-B0E7-4222-88CE-25EAFE23A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058402" y="4297680"/>
              <a:ext cx="731521" cy="365761"/>
            </a:xfrm>
            <a:prstGeom prst="rect">
              <a:avLst/>
            </a:prstGeom>
          </p:spPr>
        </p:pic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E9A46901-FA41-4D1A-A186-182F43552D93}"/>
                </a:ext>
              </a:extLst>
            </p:cNvPr>
            <p:cNvSpPr/>
            <p:nvPr/>
          </p:nvSpPr>
          <p:spPr>
            <a:xfrm>
              <a:off x="7818119" y="297180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7" name="Picture 176">
              <a:extLst>
                <a:ext uri="{FF2B5EF4-FFF2-40B4-BE49-F238E27FC236}">
                  <a16:creationId xmlns:a16="http://schemas.microsoft.com/office/drawing/2014/main" id="{C0C31F4C-9801-4E91-8CBB-9CC12F961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778238" y="4297681"/>
              <a:ext cx="731521" cy="365761"/>
            </a:xfrm>
            <a:prstGeom prst="rect">
              <a:avLst/>
            </a:prstGeom>
          </p:spPr>
        </p:pic>
        <p:pic>
          <p:nvPicPr>
            <p:cNvPr id="178" name="Picture 177">
              <a:extLst>
                <a:ext uri="{FF2B5EF4-FFF2-40B4-BE49-F238E27FC236}">
                  <a16:creationId xmlns:a16="http://schemas.microsoft.com/office/drawing/2014/main" id="{8A255B55-7833-499B-8058-8746D66FC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599" y="3931919"/>
              <a:ext cx="731521" cy="365761"/>
            </a:xfrm>
            <a:prstGeom prst="rect">
              <a:avLst/>
            </a:prstGeom>
          </p:spPr>
        </p:pic>
        <p:pic>
          <p:nvPicPr>
            <p:cNvPr id="179" name="Picture 178">
              <a:extLst>
                <a:ext uri="{FF2B5EF4-FFF2-40B4-BE49-F238E27FC236}">
                  <a16:creationId xmlns:a16="http://schemas.microsoft.com/office/drawing/2014/main" id="{865A851D-27E5-4EC2-A464-BB09EADE7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6879" y="3931919"/>
              <a:ext cx="731521" cy="365761"/>
            </a:xfrm>
            <a:prstGeom prst="rect">
              <a:avLst/>
            </a:prstGeom>
          </p:spPr>
        </p:pic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5C3B39DB-5066-4391-8A85-82DABBCD2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1119" y="3931920"/>
              <a:ext cx="365761" cy="365761"/>
            </a:xfrm>
            <a:prstGeom prst="rect">
              <a:avLst/>
            </a:prstGeom>
          </p:spPr>
        </p:pic>
        <p:pic>
          <p:nvPicPr>
            <p:cNvPr id="181" name="Picture 180">
              <a:extLst>
                <a:ext uri="{FF2B5EF4-FFF2-40B4-BE49-F238E27FC236}">
                  <a16:creationId xmlns:a16="http://schemas.microsoft.com/office/drawing/2014/main" id="{91E532DD-2AF0-43CE-9CDE-CB9F38341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498079" y="5029204"/>
              <a:ext cx="731521" cy="365761"/>
            </a:xfrm>
            <a:prstGeom prst="rect">
              <a:avLst/>
            </a:prstGeom>
          </p:spPr>
        </p:pic>
        <p:pic>
          <p:nvPicPr>
            <p:cNvPr id="182" name="Picture 181">
              <a:extLst>
                <a:ext uri="{FF2B5EF4-FFF2-40B4-BE49-F238E27FC236}">
                  <a16:creationId xmlns:a16="http://schemas.microsoft.com/office/drawing/2014/main" id="{F4B7BBBE-E5E1-42C3-BF1F-295C1F407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058402" y="5029204"/>
              <a:ext cx="731521" cy="365761"/>
            </a:xfrm>
            <a:prstGeom prst="rect">
              <a:avLst/>
            </a:prstGeom>
          </p:spPr>
        </p:pic>
        <p:pic>
          <p:nvPicPr>
            <p:cNvPr id="183" name="Picture 182">
              <a:extLst>
                <a:ext uri="{FF2B5EF4-FFF2-40B4-BE49-F238E27FC236}">
                  <a16:creationId xmlns:a16="http://schemas.microsoft.com/office/drawing/2014/main" id="{692A2BED-ECE4-42DD-88C3-88CE599F0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599" y="5760723"/>
              <a:ext cx="731521" cy="365761"/>
            </a:xfrm>
            <a:prstGeom prst="rect">
              <a:avLst/>
            </a:prstGeom>
          </p:spPr>
        </p:pic>
        <p:pic>
          <p:nvPicPr>
            <p:cNvPr id="184" name="Picture 183">
              <a:extLst>
                <a:ext uri="{FF2B5EF4-FFF2-40B4-BE49-F238E27FC236}">
                  <a16:creationId xmlns:a16="http://schemas.microsoft.com/office/drawing/2014/main" id="{96BE6D67-868E-4EA8-8455-4320334DC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6879" y="5760723"/>
              <a:ext cx="731521" cy="365761"/>
            </a:xfrm>
            <a:prstGeom prst="rect">
              <a:avLst/>
            </a:prstGeom>
          </p:spPr>
        </p:pic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EED7259A-2F73-4087-93BB-738C3168F164}"/>
                </a:ext>
              </a:extLst>
            </p:cNvPr>
            <p:cNvSpPr/>
            <p:nvPr/>
          </p:nvSpPr>
          <p:spPr>
            <a:xfrm>
              <a:off x="9098277" y="5897884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6" name="Picture 185">
              <a:extLst>
                <a:ext uri="{FF2B5EF4-FFF2-40B4-BE49-F238E27FC236}">
                  <a16:creationId xmlns:a16="http://schemas.microsoft.com/office/drawing/2014/main" id="{2650E419-373D-43DE-B934-7D72C0582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1119" y="5760722"/>
              <a:ext cx="365761" cy="365761"/>
            </a:xfrm>
            <a:prstGeom prst="rect">
              <a:avLst/>
            </a:prstGeom>
          </p:spPr>
        </p:pic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FC80A5C1-0EDD-4046-A984-5FE6C66BB453}"/>
                </a:ext>
              </a:extLst>
            </p:cNvPr>
            <p:cNvSpPr txBox="1"/>
            <p:nvPr/>
          </p:nvSpPr>
          <p:spPr>
            <a:xfrm>
              <a:off x="8229600" y="2971801"/>
              <a:ext cx="73152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2/(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5915597C-D4FB-4B42-9B70-B4303566DFAF}"/>
                </a:ext>
              </a:extLst>
            </p:cNvPr>
            <p:cNvSpPr txBox="1"/>
            <p:nvPr/>
          </p:nvSpPr>
          <p:spPr>
            <a:xfrm>
              <a:off x="7406640" y="3200401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1/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2A282556-16D2-434E-8307-5F0D92B6AF78}"/>
                </a:ext>
              </a:extLst>
            </p:cNvPr>
            <p:cNvSpPr txBox="1"/>
            <p:nvPr/>
          </p:nvSpPr>
          <p:spPr>
            <a:xfrm>
              <a:off x="9235440" y="3200401"/>
              <a:ext cx="73152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2/(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41C64696-C187-4D85-90A2-C1E0BF975BA4}"/>
                </a:ext>
              </a:extLst>
            </p:cNvPr>
            <p:cNvSpPr txBox="1"/>
            <p:nvPr/>
          </p:nvSpPr>
          <p:spPr>
            <a:xfrm>
              <a:off x="10515600" y="3200401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1/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5F64EB09-912B-4947-A450-D7F7E9C728F6}"/>
                </a:ext>
              </a:extLst>
            </p:cNvPr>
            <p:cNvSpPr txBox="1"/>
            <p:nvPr/>
          </p:nvSpPr>
          <p:spPr>
            <a:xfrm>
              <a:off x="8412480" y="3383281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1/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4709ADEF-3B60-4EB7-B1D6-E7BC592ACD59}"/>
                </a:ext>
              </a:extLst>
            </p:cNvPr>
            <p:cNvSpPr txBox="1"/>
            <p:nvPr/>
          </p:nvSpPr>
          <p:spPr>
            <a:xfrm>
              <a:off x="9509760" y="3383281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1/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E8A23499-6923-46C7-8EA3-8CF06C4F0FA0}"/>
                </a:ext>
              </a:extLst>
            </p:cNvPr>
            <p:cNvSpPr txBox="1"/>
            <p:nvPr/>
          </p:nvSpPr>
          <p:spPr>
            <a:xfrm>
              <a:off x="8229600" y="4069081"/>
              <a:ext cx="73152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2/(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112AA3F7-8776-41F8-AB71-340DC1B792F9}"/>
                </a:ext>
              </a:extLst>
            </p:cNvPr>
            <p:cNvSpPr txBox="1"/>
            <p:nvPr/>
          </p:nvSpPr>
          <p:spPr>
            <a:xfrm>
              <a:off x="7406640" y="4297681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1/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E9FB03A3-57B2-49D7-8B26-52F969ECAAF7}"/>
                </a:ext>
              </a:extLst>
            </p:cNvPr>
            <p:cNvSpPr txBox="1"/>
            <p:nvPr/>
          </p:nvSpPr>
          <p:spPr>
            <a:xfrm>
              <a:off x="9235440" y="4297681"/>
              <a:ext cx="73152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2/(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83871397-E024-468F-AD92-020D9C1DF941}"/>
                </a:ext>
              </a:extLst>
            </p:cNvPr>
            <p:cNvSpPr txBox="1"/>
            <p:nvPr/>
          </p:nvSpPr>
          <p:spPr>
            <a:xfrm>
              <a:off x="10499597" y="4297681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1/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B123B3D3-62B7-4B3A-B659-773CF6E41489}"/>
                </a:ext>
              </a:extLst>
            </p:cNvPr>
            <p:cNvSpPr txBox="1"/>
            <p:nvPr/>
          </p:nvSpPr>
          <p:spPr>
            <a:xfrm>
              <a:off x="8686800" y="4892040"/>
              <a:ext cx="473206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2/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602521C7-D7A3-426B-9DEC-1B472B97E26C}"/>
                </a:ext>
              </a:extLst>
            </p:cNvPr>
            <p:cNvSpPr txBox="1"/>
            <p:nvPr/>
          </p:nvSpPr>
          <p:spPr>
            <a:xfrm>
              <a:off x="8412480" y="5943601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C350AE96-C470-42AF-981A-E59CA054C9B7}"/>
                </a:ext>
              </a:extLst>
            </p:cNvPr>
            <p:cNvSpPr txBox="1"/>
            <p:nvPr/>
          </p:nvSpPr>
          <p:spPr>
            <a:xfrm>
              <a:off x="9509760" y="5943601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9" name="Picture 208">
              <a:extLst>
                <a:ext uri="{FF2B5EF4-FFF2-40B4-BE49-F238E27FC236}">
                  <a16:creationId xmlns:a16="http://schemas.microsoft.com/office/drawing/2014/main" id="{60903F99-5B26-4B93-B2F5-4C9D28D87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6881" y="4754882"/>
              <a:ext cx="731521" cy="914402"/>
            </a:xfrm>
            <a:prstGeom prst="rect">
              <a:avLst/>
            </a:prstGeom>
          </p:spPr>
        </p:pic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9094C357-7867-4723-85CF-A03C5854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V="1">
              <a:off x="9692640" y="5029202"/>
              <a:ext cx="731521" cy="365761"/>
            </a:xfrm>
            <a:prstGeom prst="rect">
              <a:avLst/>
            </a:prstGeom>
          </p:spPr>
        </p:pic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AEA13160-7845-4158-9C0A-CC9144002C1C}"/>
                </a:ext>
              </a:extLst>
            </p:cNvPr>
            <p:cNvSpPr/>
            <p:nvPr/>
          </p:nvSpPr>
          <p:spPr>
            <a:xfrm>
              <a:off x="10012680" y="4800603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46023930-8B74-43A6-814B-80D9AC783D45}"/>
                </a:ext>
              </a:extLst>
            </p:cNvPr>
            <p:cNvSpPr/>
            <p:nvPr/>
          </p:nvSpPr>
          <p:spPr>
            <a:xfrm>
              <a:off x="10012680" y="5532123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3" name="Picture 212">
              <a:extLst>
                <a:ext uri="{FF2B5EF4-FFF2-40B4-BE49-F238E27FC236}">
                  <a16:creationId xmlns:a16="http://schemas.microsoft.com/office/drawing/2014/main" id="{0F721B8B-5592-4C40-A840-19A772DA1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8229600" y="5394963"/>
              <a:ext cx="731521" cy="365761"/>
            </a:xfrm>
            <a:prstGeom prst="rect">
              <a:avLst/>
            </a:prstGeom>
          </p:spPr>
        </p:pic>
        <p:pic>
          <p:nvPicPr>
            <p:cNvPr id="214" name="Picture 213">
              <a:extLst>
                <a:ext uri="{FF2B5EF4-FFF2-40B4-BE49-F238E27FC236}">
                  <a16:creationId xmlns:a16="http://schemas.microsoft.com/office/drawing/2014/main" id="{BF1B432A-9A99-4B54-A4DE-B3EDD2715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V="1">
              <a:off x="7863840" y="5029201"/>
              <a:ext cx="731521" cy="365761"/>
            </a:xfrm>
            <a:prstGeom prst="rect">
              <a:avLst/>
            </a:prstGeom>
          </p:spPr>
        </p:pic>
        <p:pic>
          <p:nvPicPr>
            <p:cNvPr id="215" name="Picture 214">
              <a:extLst>
                <a:ext uri="{FF2B5EF4-FFF2-40B4-BE49-F238E27FC236}">
                  <a16:creationId xmlns:a16="http://schemas.microsoft.com/office/drawing/2014/main" id="{BACFD713-CE85-46A3-9E9E-00FAC3032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6879" y="4480561"/>
              <a:ext cx="731521" cy="365761"/>
            </a:xfrm>
            <a:prstGeom prst="rect">
              <a:avLst/>
            </a:prstGeom>
          </p:spPr>
        </p:pic>
        <p:pic>
          <p:nvPicPr>
            <p:cNvPr id="216" name="Picture 215">
              <a:extLst>
                <a:ext uri="{FF2B5EF4-FFF2-40B4-BE49-F238E27FC236}">
                  <a16:creationId xmlns:a16="http://schemas.microsoft.com/office/drawing/2014/main" id="{581D737F-149B-4AE0-A175-66E1E3331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241282" y="5577842"/>
              <a:ext cx="365761" cy="365761"/>
            </a:xfrm>
            <a:prstGeom prst="rect">
              <a:avLst/>
            </a:prstGeom>
          </p:spPr>
        </p:pic>
        <p:pic>
          <p:nvPicPr>
            <p:cNvPr id="217" name="Picture 216">
              <a:extLst>
                <a:ext uri="{FF2B5EF4-FFF2-40B4-BE49-F238E27FC236}">
                  <a16:creationId xmlns:a16="http://schemas.microsoft.com/office/drawing/2014/main" id="{90009255-5695-4DDA-83E1-5BC9EC6AE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680959" y="5577842"/>
              <a:ext cx="365761" cy="365761"/>
            </a:xfrm>
            <a:prstGeom prst="rect">
              <a:avLst/>
            </a:prstGeom>
          </p:spPr>
        </p:pic>
        <p:pic>
          <p:nvPicPr>
            <p:cNvPr id="218" name="Picture 217">
              <a:extLst>
                <a:ext uri="{FF2B5EF4-FFF2-40B4-BE49-F238E27FC236}">
                  <a16:creationId xmlns:a16="http://schemas.microsoft.com/office/drawing/2014/main" id="{A3B37F15-EF2F-4CA7-8D22-8E346A887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961120" y="5577842"/>
              <a:ext cx="365761" cy="365761"/>
            </a:xfrm>
            <a:prstGeom prst="rect">
              <a:avLst/>
            </a:prstGeom>
          </p:spPr>
        </p:pic>
        <p:pic>
          <p:nvPicPr>
            <p:cNvPr id="219" name="Picture 218">
              <a:extLst>
                <a:ext uri="{FF2B5EF4-FFF2-40B4-BE49-F238E27FC236}">
                  <a16:creationId xmlns:a16="http://schemas.microsoft.com/office/drawing/2014/main" id="{23BB1CEF-0B2F-4AD3-B8CE-9D599F5FB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3840" y="5760723"/>
              <a:ext cx="365761" cy="365761"/>
            </a:xfrm>
            <a:prstGeom prst="rect">
              <a:avLst/>
            </a:prstGeom>
          </p:spPr>
        </p:pic>
        <p:pic>
          <p:nvPicPr>
            <p:cNvPr id="220" name="Picture 219">
              <a:extLst>
                <a:ext uri="{FF2B5EF4-FFF2-40B4-BE49-F238E27FC236}">
                  <a16:creationId xmlns:a16="http://schemas.microsoft.com/office/drawing/2014/main" id="{D97FFEAC-5C1D-4297-A791-0B6A5FDE8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399" y="5760723"/>
              <a:ext cx="365761" cy="365761"/>
            </a:xfrm>
            <a:prstGeom prst="rect">
              <a:avLst/>
            </a:prstGeom>
          </p:spPr>
        </p:pic>
        <p:pic>
          <p:nvPicPr>
            <p:cNvPr id="221" name="Picture 220">
              <a:extLst>
                <a:ext uri="{FF2B5EF4-FFF2-40B4-BE49-F238E27FC236}">
                  <a16:creationId xmlns:a16="http://schemas.microsoft.com/office/drawing/2014/main" id="{7046EFC0-EC7B-4050-9924-EDE220248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3840" y="3931920"/>
              <a:ext cx="365761" cy="365761"/>
            </a:xfrm>
            <a:prstGeom prst="rect">
              <a:avLst/>
            </a:prstGeom>
          </p:spPr>
        </p:pic>
        <p:pic>
          <p:nvPicPr>
            <p:cNvPr id="222" name="Picture 221">
              <a:extLst>
                <a:ext uri="{FF2B5EF4-FFF2-40B4-BE49-F238E27FC236}">
                  <a16:creationId xmlns:a16="http://schemas.microsoft.com/office/drawing/2014/main" id="{23C4C422-BB03-4050-B2C9-015B5FBCD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399" y="3931920"/>
              <a:ext cx="365761" cy="365761"/>
            </a:xfrm>
            <a:prstGeom prst="rect">
              <a:avLst/>
            </a:prstGeom>
          </p:spPr>
        </p:pic>
        <p:pic>
          <p:nvPicPr>
            <p:cNvPr id="223" name="Picture 222">
              <a:extLst>
                <a:ext uri="{FF2B5EF4-FFF2-40B4-BE49-F238E27FC236}">
                  <a16:creationId xmlns:a16="http://schemas.microsoft.com/office/drawing/2014/main" id="{7108CC21-EFD8-443C-8101-AF936AB3B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3840" y="3566161"/>
              <a:ext cx="365761" cy="365761"/>
            </a:xfrm>
            <a:prstGeom prst="rect">
              <a:avLst/>
            </a:prstGeom>
          </p:spPr>
        </p:pic>
        <p:pic>
          <p:nvPicPr>
            <p:cNvPr id="224" name="Picture 223">
              <a:extLst>
                <a:ext uri="{FF2B5EF4-FFF2-40B4-BE49-F238E27FC236}">
                  <a16:creationId xmlns:a16="http://schemas.microsoft.com/office/drawing/2014/main" id="{1623DF46-6CCB-46ED-B4E8-ED056F3C2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399" y="3566161"/>
              <a:ext cx="365761" cy="365761"/>
            </a:xfrm>
            <a:prstGeom prst="rect">
              <a:avLst/>
            </a:prstGeom>
          </p:spPr>
        </p:pic>
        <p:pic>
          <p:nvPicPr>
            <p:cNvPr id="225" name="Picture 224">
              <a:extLst>
                <a:ext uri="{FF2B5EF4-FFF2-40B4-BE49-F238E27FC236}">
                  <a16:creationId xmlns:a16="http://schemas.microsoft.com/office/drawing/2014/main" id="{6F5AD43B-109F-47E7-A4A6-73106C880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3840" y="2834641"/>
              <a:ext cx="365761" cy="365761"/>
            </a:xfrm>
            <a:prstGeom prst="rect">
              <a:avLst/>
            </a:prstGeom>
          </p:spPr>
        </p:pic>
        <p:pic>
          <p:nvPicPr>
            <p:cNvPr id="226" name="Picture 225">
              <a:extLst>
                <a:ext uri="{FF2B5EF4-FFF2-40B4-BE49-F238E27FC236}">
                  <a16:creationId xmlns:a16="http://schemas.microsoft.com/office/drawing/2014/main" id="{FDFAE930-6DEC-4B01-87BF-E5901C0B3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399" y="2834641"/>
              <a:ext cx="365761" cy="365761"/>
            </a:xfrm>
            <a:prstGeom prst="rect">
              <a:avLst/>
            </a:prstGeom>
          </p:spPr>
        </p:pic>
        <p:pic>
          <p:nvPicPr>
            <p:cNvPr id="231" name="Picture 230">
              <a:extLst>
                <a:ext uri="{FF2B5EF4-FFF2-40B4-BE49-F238E27FC236}">
                  <a16:creationId xmlns:a16="http://schemas.microsoft.com/office/drawing/2014/main" id="{2563A064-130B-4C7B-8F4B-E405BB19F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1120" y="5394962"/>
              <a:ext cx="365761" cy="365761"/>
            </a:xfrm>
            <a:prstGeom prst="rect">
              <a:avLst/>
            </a:prstGeom>
          </p:spPr>
        </p:pic>
        <p:pic>
          <p:nvPicPr>
            <p:cNvPr id="232" name="Picture 231">
              <a:extLst>
                <a:ext uri="{FF2B5EF4-FFF2-40B4-BE49-F238E27FC236}">
                  <a16:creationId xmlns:a16="http://schemas.microsoft.com/office/drawing/2014/main" id="{2B9C54C7-D388-4BEB-967B-987383911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1120" y="4663443"/>
              <a:ext cx="365761" cy="365761"/>
            </a:xfrm>
            <a:prstGeom prst="rect">
              <a:avLst/>
            </a:prstGeom>
          </p:spPr>
        </p:pic>
        <p:pic>
          <p:nvPicPr>
            <p:cNvPr id="233" name="Picture 232">
              <a:extLst>
                <a:ext uri="{FF2B5EF4-FFF2-40B4-BE49-F238E27FC236}">
                  <a16:creationId xmlns:a16="http://schemas.microsoft.com/office/drawing/2014/main" id="{DA466E8E-7894-45EB-866D-11A104AD7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599" y="4663442"/>
              <a:ext cx="731521" cy="365761"/>
            </a:xfrm>
            <a:prstGeom prst="rect">
              <a:avLst/>
            </a:prstGeom>
          </p:spPr>
        </p:pic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F59643A0-A45A-4E1E-AB9A-AFE1E39DFA4E}"/>
                </a:ext>
              </a:extLst>
            </p:cNvPr>
            <p:cNvSpPr/>
            <p:nvPr/>
          </p:nvSpPr>
          <p:spPr>
            <a:xfrm>
              <a:off x="9098280" y="4800603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376264D3-047D-43D6-9351-1F80B54C7E92}"/>
                </a:ext>
              </a:extLst>
            </p:cNvPr>
            <p:cNvSpPr/>
            <p:nvPr/>
          </p:nvSpPr>
          <p:spPr>
            <a:xfrm>
              <a:off x="8183880" y="5532123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68E73446-E6D3-4D36-B2CC-6E824612D6BC}"/>
                </a:ext>
              </a:extLst>
            </p:cNvPr>
            <p:cNvSpPr/>
            <p:nvPr/>
          </p:nvSpPr>
          <p:spPr>
            <a:xfrm>
              <a:off x="7818120" y="5532123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FE5211EF-440C-461E-9C65-267F2AD8DC39}"/>
                </a:ext>
              </a:extLst>
            </p:cNvPr>
            <p:cNvSpPr/>
            <p:nvPr/>
          </p:nvSpPr>
          <p:spPr>
            <a:xfrm>
              <a:off x="10378440" y="5532123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8" name="Picture 237">
              <a:extLst>
                <a:ext uri="{FF2B5EF4-FFF2-40B4-BE49-F238E27FC236}">
                  <a16:creationId xmlns:a16="http://schemas.microsoft.com/office/drawing/2014/main" id="{2477EE9F-5704-4CEE-BA68-2E46EBFB0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3840" y="5394963"/>
              <a:ext cx="365761" cy="365761"/>
            </a:xfrm>
            <a:prstGeom prst="rect">
              <a:avLst/>
            </a:prstGeom>
          </p:spPr>
        </p:pic>
        <p:pic>
          <p:nvPicPr>
            <p:cNvPr id="239" name="Picture 238">
              <a:extLst>
                <a:ext uri="{FF2B5EF4-FFF2-40B4-BE49-F238E27FC236}">
                  <a16:creationId xmlns:a16="http://schemas.microsoft.com/office/drawing/2014/main" id="{990C0D57-F5E7-42B9-8800-2CEEE87F8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399" y="5394963"/>
              <a:ext cx="365761" cy="365761"/>
            </a:xfrm>
            <a:prstGeom prst="rect">
              <a:avLst/>
            </a:prstGeom>
          </p:spPr>
        </p:pic>
        <p:pic>
          <p:nvPicPr>
            <p:cNvPr id="240" name="Picture 239">
              <a:extLst>
                <a:ext uri="{FF2B5EF4-FFF2-40B4-BE49-F238E27FC236}">
                  <a16:creationId xmlns:a16="http://schemas.microsoft.com/office/drawing/2014/main" id="{D524FC42-C314-4A64-88BE-5557CC49EDFB}"/>
                </a:ext>
              </a:extLst>
            </p:cNvPr>
            <p:cNvPicPr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235441" y="4572001"/>
              <a:ext cx="182880" cy="365761"/>
            </a:xfrm>
            <a:prstGeom prst="rect">
              <a:avLst/>
            </a:prstGeom>
          </p:spPr>
        </p:pic>
        <p:pic>
          <p:nvPicPr>
            <p:cNvPr id="241" name="Picture 240">
              <a:extLst>
                <a:ext uri="{FF2B5EF4-FFF2-40B4-BE49-F238E27FC236}">
                  <a16:creationId xmlns:a16="http://schemas.microsoft.com/office/drawing/2014/main" id="{EF68F0A0-74ED-4DF6-AE32-55C2153E00BB}"/>
                </a:ext>
              </a:extLst>
            </p:cNvPr>
            <p:cNvPicPr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966960" y="4572002"/>
              <a:ext cx="182880" cy="365761"/>
            </a:xfrm>
            <a:prstGeom prst="rect">
              <a:avLst/>
            </a:prstGeom>
          </p:spPr>
        </p:pic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7298700A-874B-49CA-AE66-48DD6756D8AB}"/>
                </a:ext>
              </a:extLst>
            </p:cNvPr>
            <p:cNvSpPr/>
            <p:nvPr/>
          </p:nvSpPr>
          <p:spPr>
            <a:xfrm>
              <a:off x="9281160" y="4800603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36BDAAAA-7EE9-4072-A806-44029E62FC34}"/>
                </a:ext>
              </a:extLst>
            </p:cNvPr>
            <p:cNvSpPr txBox="1"/>
            <p:nvPr/>
          </p:nvSpPr>
          <p:spPr>
            <a:xfrm>
              <a:off x="8229600" y="4983481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1/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DE2EE790-524A-49D7-8286-80F1774E00E4}"/>
                </a:ext>
              </a:extLst>
            </p:cNvPr>
            <p:cNvSpPr txBox="1"/>
            <p:nvPr/>
          </p:nvSpPr>
          <p:spPr>
            <a:xfrm>
              <a:off x="10058400" y="4983481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1/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7C36F80A-04F5-46FA-A2B8-7CB124BD651B}"/>
                </a:ext>
              </a:extLst>
            </p:cNvPr>
            <p:cNvSpPr txBox="1"/>
            <p:nvPr/>
          </p:nvSpPr>
          <p:spPr>
            <a:xfrm>
              <a:off x="8321040" y="5212081"/>
              <a:ext cx="73152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2/(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7D80E7A3-5F6C-4691-B87B-842F42EDAD19}"/>
                </a:ext>
              </a:extLst>
            </p:cNvPr>
            <p:cNvSpPr txBox="1"/>
            <p:nvPr/>
          </p:nvSpPr>
          <p:spPr>
            <a:xfrm>
              <a:off x="9509760" y="5486401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1:1</a:t>
              </a:r>
              <a:endPara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17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 animBg="1"/>
      <p:bldP spid="114" grpId="0" animBg="1"/>
      <p:bldP spid="115" grpId="0" animBg="1"/>
      <p:bldP spid="122" grpId="0" animBg="1"/>
      <p:bldP spid="123" grpId="0"/>
      <p:bldP spid="123" grpId="1"/>
      <p:bldP spid="125" grpId="0"/>
      <p:bldP spid="126" grpId="0" animBg="1"/>
      <p:bldP spid="128" grpId="0" animBg="1"/>
      <p:bldP spid="13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6C1EA-5FAC-4B2F-88F5-2E477C012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 More Negative Elements!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4A0153F-3268-46C8-9CD5-51C776E1F2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E984E0-5799-41C2-A5C1-BC82FB1025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7279" y="1737360"/>
            <a:ext cx="365761" cy="365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A52943-872A-4EE4-B32C-9C5A51E623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3362" y="1737360"/>
            <a:ext cx="365761" cy="36576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3262161-76D2-4AF2-B556-359D116CE4BA}"/>
              </a:ext>
            </a:extLst>
          </p:cNvPr>
          <p:cNvSpPr/>
          <p:nvPr/>
        </p:nvSpPr>
        <p:spPr>
          <a:xfrm>
            <a:off x="1415113" y="187452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334878-D79C-4CFF-A249-B14AE282CC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7277" y="2103119"/>
            <a:ext cx="731521" cy="3657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558B93-2100-4D1F-906C-EF4859DAC3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600" y="2103119"/>
            <a:ext cx="731521" cy="36576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D66B922-E45A-4750-8068-715494ABF8A4}"/>
              </a:ext>
            </a:extLst>
          </p:cNvPr>
          <p:cNvSpPr/>
          <p:nvPr/>
        </p:nvSpPr>
        <p:spPr>
          <a:xfrm>
            <a:off x="3978818" y="187452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8A93B2-DBAA-459C-A3EF-E505428D32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1737359"/>
            <a:ext cx="731521" cy="3657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F3EF44-836D-4A09-9FAC-D5510EEEB5A1}"/>
              </a:ext>
            </a:extLst>
          </p:cNvPr>
          <p:cNvSpPr txBox="1"/>
          <p:nvPr/>
        </p:nvSpPr>
        <p:spPr>
          <a:xfrm>
            <a:off x="2011680" y="1554480"/>
            <a:ext cx="365760" cy="27432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5003FF-DE52-45EA-95BD-08DD046FAE46}"/>
              </a:ext>
            </a:extLst>
          </p:cNvPr>
          <p:cNvSpPr txBox="1"/>
          <p:nvPr/>
        </p:nvSpPr>
        <p:spPr>
          <a:xfrm>
            <a:off x="1005840" y="2103120"/>
            <a:ext cx="36576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F32F3B-AD4D-4A17-859D-80F5054CB4ED}"/>
              </a:ext>
            </a:extLst>
          </p:cNvPr>
          <p:cNvSpPr txBox="1"/>
          <p:nvPr/>
        </p:nvSpPr>
        <p:spPr>
          <a:xfrm>
            <a:off x="4114800" y="2103120"/>
            <a:ext cx="36576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2EDAE2D-E213-4105-9903-B5B98501E8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1737360"/>
            <a:ext cx="365761" cy="3657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605CE-BA56-4DBD-8DBF-2DBE1D59BD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0159" y="3383281"/>
            <a:ext cx="365761" cy="3657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4353CA-39B3-444D-8517-BA0E284A13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0478" y="3383281"/>
            <a:ext cx="365761" cy="3657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9820B33-74A0-48B2-B58D-6EE0D52A89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463040" y="3566161"/>
            <a:ext cx="731521" cy="365761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0AC857EA-92DF-40A8-A7C9-64975D168A8A}"/>
              </a:ext>
            </a:extLst>
          </p:cNvPr>
          <p:cNvSpPr/>
          <p:nvPr/>
        </p:nvSpPr>
        <p:spPr>
          <a:xfrm>
            <a:off x="3977640" y="3704414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58A2A6E-7AC5-4136-8484-8D7FDA1EA184}"/>
              </a:ext>
            </a:extLst>
          </p:cNvPr>
          <p:cNvSpPr/>
          <p:nvPr/>
        </p:nvSpPr>
        <p:spPr>
          <a:xfrm>
            <a:off x="1417319" y="3703321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0B28523-B68D-4621-B8EE-F9299F471B8D}"/>
              </a:ext>
            </a:extLst>
          </p:cNvPr>
          <p:cNvSpPr/>
          <p:nvPr/>
        </p:nvSpPr>
        <p:spPr>
          <a:xfrm>
            <a:off x="2697478" y="3703321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A6180C9-9971-46E4-9704-B93246E479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291839" y="3566160"/>
            <a:ext cx="731521" cy="365761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92328314-261E-4134-9FB0-3C605DE06F34}"/>
              </a:ext>
            </a:extLst>
          </p:cNvPr>
          <p:cNvSpPr txBox="1"/>
          <p:nvPr/>
        </p:nvSpPr>
        <p:spPr>
          <a:xfrm>
            <a:off x="1645920" y="3703320"/>
            <a:ext cx="36576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28B793E-A13F-41EA-87AB-3920E1014620}"/>
              </a:ext>
            </a:extLst>
          </p:cNvPr>
          <p:cNvSpPr txBox="1"/>
          <p:nvPr/>
        </p:nvSpPr>
        <p:spPr>
          <a:xfrm>
            <a:off x="3474720" y="3703320"/>
            <a:ext cx="36576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2F03063A-2B98-4125-8745-C4A12C5560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3566159"/>
            <a:ext cx="731521" cy="365761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B25BCF51-0DBE-4F99-91CD-AD718F40C6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0" y="3566159"/>
            <a:ext cx="365761" cy="365761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6D54C960-5FBF-4B2A-BBCE-FC8B4331FB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39" y="1737360"/>
            <a:ext cx="731521" cy="365761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EB4F3741-668D-4688-87B2-645BDBF593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0" y="1737359"/>
            <a:ext cx="731521" cy="365761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B1582D40-F88E-4268-80D7-0538C72D1D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11679" y="2834640"/>
            <a:ext cx="731521" cy="365761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78C453A5-14AC-4F78-A706-FDC74F83D309}"/>
              </a:ext>
            </a:extLst>
          </p:cNvPr>
          <p:cNvSpPr txBox="1"/>
          <p:nvPr/>
        </p:nvSpPr>
        <p:spPr>
          <a:xfrm>
            <a:off x="1554480" y="2834640"/>
            <a:ext cx="73152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2/(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CF2013B2-26EF-4B21-824C-66EC552FAA0D}"/>
              </a:ext>
            </a:extLst>
          </p:cNvPr>
          <p:cNvSpPr/>
          <p:nvPr/>
        </p:nvSpPr>
        <p:spPr>
          <a:xfrm>
            <a:off x="2331719" y="260604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87AB37A-05FD-4D27-8D21-39174FBA9984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2560320"/>
            <a:ext cx="731520" cy="914400"/>
          </a:xfrm>
          <a:prstGeom prst="rect">
            <a:avLst/>
          </a:prstGeom>
        </p:spPr>
      </p:pic>
      <p:sp>
        <p:nvSpPr>
          <p:cNvPr id="128" name="Oval 127">
            <a:extLst>
              <a:ext uri="{FF2B5EF4-FFF2-40B4-BE49-F238E27FC236}">
                <a16:creationId xmlns:a16="http://schemas.microsoft.com/office/drawing/2014/main" id="{C0D351FD-7BE4-4497-A173-397C5778A5CF}"/>
              </a:ext>
            </a:extLst>
          </p:cNvPr>
          <p:cNvSpPr/>
          <p:nvPr/>
        </p:nvSpPr>
        <p:spPr>
          <a:xfrm>
            <a:off x="2331719" y="333756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0B3F4ABE-F9B9-45E9-865D-9CB53DAE4B1F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2468880"/>
            <a:ext cx="914400" cy="365760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3C2C1AD6-19B6-4136-9DCD-F6D784621B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3" y="3200399"/>
            <a:ext cx="914398" cy="365761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F8FA0F5C-EE4E-4E53-81C9-668C313058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3200400"/>
            <a:ext cx="914399" cy="365761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EB7430D-55E5-4FB2-AE73-A7EA78E70B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2468879"/>
            <a:ext cx="914400" cy="365761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BEC6482E-E24F-4C92-A2EF-344EB005BB0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60321" y="3383278"/>
            <a:ext cx="365761" cy="365761"/>
          </a:xfrm>
          <a:prstGeom prst="rect">
            <a:avLst/>
          </a:prstGeom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F68F2AB0-5E54-41CA-9292-6E74750C6D23}"/>
              </a:ext>
            </a:extLst>
          </p:cNvPr>
          <p:cNvSpPr txBox="1"/>
          <p:nvPr/>
        </p:nvSpPr>
        <p:spPr>
          <a:xfrm>
            <a:off x="2560320" y="2423160"/>
            <a:ext cx="365760" cy="3657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1:1</a:t>
            </a:r>
            <a:endParaRPr lang="en-US" sz="1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4517BF1C-84EE-4CDD-94FA-DD6D1DCE6531}"/>
              </a:ext>
            </a:extLst>
          </p:cNvPr>
          <p:cNvGrpSpPr/>
          <p:nvPr/>
        </p:nvGrpSpPr>
        <p:grpSpPr>
          <a:xfrm>
            <a:off x="1005840" y="3749040"/>
            <a:ext cx="3474720" cy="3657601"/>
            <a:chOff x="7406640" y="2651760"/>
            <a:chExt cx="3474720" cy="3657601"/>
          </a:xfrm>
        </p:grpSpPr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8A2FA1DE-48F3-4309-A2A1-210FDC9C04A8}"/>
                </a:ext>
              </a:extLst>
            </p:cNvPr>
            <p:cNvSpPr/>
            <p:nvPr/>
          </p:nvSpPr>
          <p:spPr>
            <a:xfrm>
              <a:off x="7815915" y="406908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07E2986F-1B41-4A7D-AD61-C0976A86B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498079" y="3200400"/>
              <a:ext cx="731521" cy="365761"/>
            </a:xfrm>
            <a:prstGeom prst="rect">
              <a:avLst/>
            </a:prstGeom>
          </p:spPr>
        </p:pic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7C98FAF4-8CB0-491C-A0E4-477ADBC7EA4B}"/>
                </a:ext>
              </a:extLst>
            </p:cNvPr>
            <p:cNvSpPr/>
            <p:nvPr/>
          </p:nvSpPr>
          <p:spPr>
            <a:xfrm>
              <a:off x="10378442" y="3704413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750574BC-7B37-4E5E-B4AD-8B888770A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058402" y="3200400"/>
              <a:ext cx="731521" cy="365761"/>
            </a:xfrm>
            <a:prstGeom prst="rect">
              <a:avLst/>
            </a:prstGeom>
          </p:spPr>
        </p:pic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7DDF8525-C506-48AA-98C0-A060B147E063}"/>
                </a:ext>
              </a:extLst>
            </p:cNvPr>
            <p:cNvSpPr/>
            <p:nvPr/>
          </p:nvSpPr>
          <p:spPr>
            <a:xfrm>
              <a:off x="10379620" y="406908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7C921081-0014-4A06-9BA2-DDB336831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834641"/>
              <a:ext cx="731521" cy="365761"/>
            </a:xfrm>
            <a:prstGeom prst="rect">
              <a:avLst/>
            </a:prstGeom>
          </p:spPr>
        </p:pic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F76006E7-584D-4110-A0F9-E29A17CBF584}"/>
                </a:ext>
              </a:extLst>
            </p:cNvPr>
            <p:cNvSpPr/>
            <p:nvPr/>
          </p:nvSpPr>
          <p:spPr>
            <a:xfrm>
              <a:off x="7818121" y="370332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AA02216A-A112-4B90-AC2D-B16C091B72F9}"/>
                </a:ext>
              </a:extLst>
            </p:cNvPr>
            <p:cNvSpPr/>
            <p:nvPr/>
          </p:nvSpPr>
          <p:spPr>
            <a:xfrm>
              <a:off x="9098280" y="370332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31952AFC-BFEE-4640-ABB5-4F44BB9F9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778241" y="5029203"/>
              <a:ext cx="731521" cy="365761"/>
            </a:xfrm>
            <a:prstGeom prst="rect">
              <a:avLst/>
            </a:prstGeom>
          </p:spPr>
        </p:pic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ADACDC56-F7CA-46E1-9F1A-1B614B38E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9326880" y="3566161"/>
              <a:ext cx="731521" cy="365761"/>
            </a:xfrm>
            <a:prstGeom prst="rect">
              <a:avLst/>
            </a:prstGeom>
          </p:spPr>
        </p:pic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4B984E7F-E5E3-4274-B532-86D20D849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1120" y="3566161"/>
              <a:ext cx="365761" cy="365761"/>
            </a:xfrm>
            <a:prstGeom prst="rect">
              <a:avLst/>
            </a:prstGeom>
          </p:spPr>
        </p:pic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4D81D337-97F7-4E42-B6A0-9C6E46990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241282" y="3749041"/>
              <a:ext cx="365761" cy="365761"/>
            </a:xfrm>
            <a:prstGeom prst="rect">
              <a:avLst/>
            </a:prstGeom>
          </p:spPr>
        </p:pic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B012F4AB-3FD7-4F79-8318-E78773D07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680959" y="3749041"/>
              <a:ext cx="365761" cy="365761"/>
            </a:xfrm>
            <a:prstGeom prst="rect">
              <a:avLst/>
            </a:prstGeom>
          </p:spPr>
        </p:pic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ABCE504B-A159-44DD-BCC7-F755B5C91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961120" y="3749041"/>
              <a:ext cx="365761" cy="365761"/>
            </a:xfrm>
            <a:prstGeom prst="rect">
              <a:avLst/>
            </a:prstGeom>
          </p:spPr>
        </p:pic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C752EAFB-B84F-4CAB-89BA-D67941339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778238" y="3200400"/>
              <a:ext cx="731521" cy="365761"/>
            </a:xfrm>
            <a:prstGeom prst="rect">
              <a:avLst/>
            </a:prstGeom>
          </p:spPr>
        </p:pic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5676C6D1-C296-4DCA-BDA9-9452ED2B6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8229598" y="3566160"/>
              <a:ext cx="731521" cy="365761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F73A02D3-BC81-4FD3-9843-D81735B0B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241280" y="2651760"/>
              <a:ext cx="365761" cy="365761"/>
            </a:xfrm>
            <a:prstGeom prst="rect">
              <a:avLst/>
            </a:prstGeom>
          </p:spPr>
        </p:pic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72A825F7-026D-4F35-989F-EC7A1E3B0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680958" y="2651760"/>
              <a:ext cx="365761" cy="365761"/>
            </a:xfrm>
            <a:prstGeom prst="rect">
              <a:avLst/>
            </a:prstGeom>
          </p:spPr>
        </p:pic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E1AAF9D4-5294-44EC-BF62-7150130C2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961118" y="2651761"/>
              <a:ext cx="365761" cy="365761"/>
            </a:xfrm>
            <a:prstGeom prst="rect">
              <a:avLst/>
            </a:prstGeom>
          </p:spPr>
        </p:pic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53FB7A42-1CB2-4B2C-9D5A-50941D8A8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6879" y="2834641"/>
              <a:ext cx="731521" cy="365761"/>
            </a:xfrm>
            <a:prstGeom prst="rect">
              <a:avLst/>
            </a:prstGeom>
          </p:spPr>
        </p:pic>
        <p:pic>
          <p:nvPicPr>
            <p:cNvPr id="172" name="Picture 171">
              <a:extLst>
                <a:ext uri="{FF2B5EF4-FFF2-40B4-BE49-F238E27FC236}">
                  <a16:creationId xmlns:a16="http://schemas.microsoft.com/office/drawing/2014/main" id="{7BE10F9B-7F39-4735-8A75-EE2CB6B7D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1120" y="2834641"/>
              <a:ext cx="365761" cy="365761"/>
            </a:xfrm>
            <a:prstGeom prst="rect">
              <a:avLst/>
            </a:prstGeom>
          </p:spPr>
        </p:pic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2E822065-61C2-40CF-B53B-922C68898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498077" y="4297680"/>
              <a:ext cx="731521" cy="365761"/>
            </a:xfrm>
            <a:prstGeom prst="rect">
              <a:avLst/>
            </a:prstGeom>
          </p:spPr>
        </p:pic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AA01676B-428E-49E4-8059-A732CA90EC75}"/>
                </a:ext>
              </a:extLst>
            </p:cNvPr>
            <p:cNvSpPr/>
            <p:nvPr/>
          </p:nvSpPr>
          <p:spPr>
            <a:xfrm>
              <a:off x="10378440" y="297180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C9D3B9EF-B0E7-4222-88CE-25EAFE23A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058402" y="4297680"/>
              <a:ext cx="731521" cy="365761"/>
            </a:xfrm>
            <a:prstGeom prst="rect">
              <a:avLst/>
            </a:prstGeom>
          </p:spPr>
        </p:pic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E9A46901-FA41-4D1A-A186-182F43552D93}"/>
                </a:ext>
              </a:extLst>
            </p:cNvPr>
            <p:cNvSpPr/>
            <p:nvPr/>
          </p:nvSpPr>
          <p:spPr>
            <a:xfrm>
              <a:off x="7818119" y="297180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7" name="Picture 176">
              <a:extLst>
                <a:ext uri="{FF2B5EF4-FFF2-40B4-BE49-F238E27FC236}">
                  <a16:creationId xmlns:a16="http://schemas.microsoft.com/office/drawing/2014/main" id="{C0C31F4C-9801-4E91-8CBB-9CC12F961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778238" y="4297681"/>
              <a:ext cx="731521" cy="365761"/>
            </a:xfrm>
            <a:prstGeom prst="rect">
              <a:avLst/>
            </a:prstGeom>
          </p:spPr>
        </p:pic>
        <p:pic>
          <p:nvPicPr>
            <p:cNvPr id="178" name="Picture 177">
              <a:extLst>
                <a:ext uri="{FF2B5EF4-FFF2-40B4-BE49-F238E27FC236}">
                  <a16:creationId xmlns:a16="http://schemas.microsoft.com/office/drawing/2014/main" id="{8A255B55-7833-499B-8058-8746D66FC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599" y="3931919"/>
              <a:ext cx="731521" cy="365761"/>
            </a:xfrm>
            <a:prstGeom prst="rect">
              <a:avLst/>
            </a:prstGeom>
          </p:spPr>
        </p:pic>
        <p:pic>
          <p:nvPicPr>
            <p:cNvPr id="179" name="Picture 178">
              <a:extLst>
                <a:ext uri="{FF2B5EF4-FFF2-40B4-BE49-F238E27FC236}">
                  <a16:creationId xmlns:a16="http://schemas.microsoft.com/office/drawing/2014/main" id="{865A851D-27E5-4EC2-A464-BB09EADE7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6879" y="3931919"/>
              <a:ext cx="731521" cy="365761"/>
            </a:xfrm>
            <a:prstGeom prst="rect">
              <a:avLst/>
            </a:prstGeom>
          </p:spPr>
        </p:pic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5C3B39DB-5066-4391-8A85-82DABBCD2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1119" y="3931920"/>
              <a:ext cx="365761" cy="365761"/>
            </a:xfrm>
            <a:prstGeom prst="rect">
              <a:avLst/>
            </a:prstGeom>
          </p:spPr>
        </p:pic>
        <p:pic>
          <p:nvPicPr>
            <p:cNvPr id="181" name="Picture 180">
              <a:extLst>
                <a:ext uri="{FF2B5EF4-FFF2-40B4-BE49-F238E27FC236}">
                  <a16:creationId xmlns:a16="http://schemas.microsoft.com/office/drawing/2014/main" id="{91E532DD-2AF0-43CE-9CDE-CB9F38341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498079" y="5029204"/>
              <a:ext cx="731521" cy="365761"/>
            </a:xfrm>
            <a:prstGeom prst="rect">
              <a:avLst/>
            </a:prstGeom>
          </p:spPr>
        </p:pic>
        <p:pic>
          <p:nvPicPr>
            <p:cNvPr id="182" name="Picture 181">
              <a:extLst>
                <a:ext uri="{FF2B5EF4-FFF2-40B4-BE49-F238E27FC236}">
                  <a16:creationId xmlns:a16="http://schemas.microsoft.com/office/drawing/2014/main" id="{F4B7BBBE-E5E1-42C3-BF1F-295C1F407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058402" y="5029204"/>
              <a:ext cx="731521" cy="365761"/>
            </a:xfrm>
            <a:prstGeom prst="rect">
              <a:avLst/>
            </a:prstGeom>
          </p:spPr>
        </p:pic>
        <p:pic>
          <p:nvPicPr>
            <p:cNvPr id="183" name="Picture 182">
              <a:extLst>
                <a:ext uri="{FF2B5EF4-FFF2-40B4-BE49-F238E27FC236}">
                  <a16:creationId xmlns:a16="http://schemas.microsoft.com/office/drawing/2014/main" id="{692A2BED-ECE4-42DD-88C3-88CE599F0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599" y="5760723"/>
              <a:ext cx="731521" cy="365761"/>
            </a:xfrm>
            <a:prstGeom prst="rect">
              <a:avLst/>
            </a:prstGeom>
          </p:spPr>
        </p:pic>
        <p:pic>
          <p:nvPicPr>
            <p:cNvPr id="184" name="Picture 183">
              <a:extLst>
                <a:ext uri="{FF2B5EF4-FFF2-40B4-BE49-F238E27FC236}">
                  <a16:creationId xmlns:a16="http://schemas.microsoft.com/office/drawing/2014/main" id="{96BE6D67-868E-4EA8-8455-4320334DC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6879" y="5760723"/>
              <a:ext cx="731521" cy="365761"/>
            </a:xfrm>
            <a:prstGeom prst="rect">
              <a:avLst/>
            </a:prstGeom>
          </p:spPr>
        </p:pic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EED7259A-2F73-4087-93BB-738C3168F164}"/>
                </a:ext>
              </a:extLst>
            </p:cNvPr>
            <p:cNvSpPr/>
            <p:nvPr/>
          </p:nvSpPr>
          <p:spPr>
            <a:xfrm>
              <a:off x="9098277" y="5897884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6" name="Picture 185">
              <a:extLst>
                <a:ext uri="{FF2B5EF4-FFF2-40B4-BE49-F238E27FC236}">
                  <a16:creationId xmlns:a16="http://schemas.microsoft.com/office/drawing/2014/main" id="{2650E419-373D-43DE-B934-7D72C0582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1119" y="5760722"/>
              <a:ext cx="365761" cy="365761"/>
            </a:xfrm>
            <a:prstGeom prst="rect">
              <a:avLst/>
            </a:prstGeom>
          </p:spPr>
        </p:pic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FC80A5C1-0EDD-4046-A984-5FE6C66BB453}"/>
                </a:ext>
              </a:extLst>
            </p:cNvPr>
            <p:cNvSpPr txBox="1"/>
            <p:nvPr/>
          </p:nvSpPr>
          <p:spPr>
            <a:xfrm>
              <a:off x="8229600" y="2971801"/>
              <a:ext cx="73152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2/(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5915597C-D4FB-4B42-9B70-B4303566DFAF}"/>
                </a:ext>
              </a:extLst>
            </p:cNvPr>
            <p:cNvSpPr txBox="1"/>
            <p:nvPr/>
          </p:nvSpPr>
          <p:spPr>
            <a:xfrm>
              <a:off x="7406640" y="3200401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1/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2A282556-16D2-434E-8307-5F0D92B6AF78}"/>
                </a:ext>
              </a:extLst>
            </p:cNvPr>
            <p:cNvSpPr txBox="1"/>
            <p:nvPr/>
          </p:nvSpPr>
          <p:spPr>
            <a:xfrm>
              <a:off x="9235440" y="3200401"/>
              <a:ext cx="73152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2/(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41C64696-C187-4D85-90A2-C1E0BF975BA4}"/>
                </a:ext>
              </a:extLst>
            </p:cNvPr>
            <p:cNvSpPr txBox="1"/>
            <p:nvPr/>
          </p:nvSpPr>
          <p:spPr>
            <a:xfrm>
              <a:off x="10515600" y="3200401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1/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5F64EB09-912B-4947-A450-D7F7E9C728F6}"/>
                </a:ext>
              </a:extLst>
            </p:cNvPr>
            <p:cNvSpPr txBox="1"/>
            <p:nvPr/>
          </p:nvSpPr>
          <p:spPr>
            <a:xfrm>
              <a:off x="8412480" y="3383281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1/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4709ADEF-3B60-4EB7-B1D6-E7BC592ACD59}"/>
                </a:ext>
              </a:extLst>
            </p:cNvPr>
            <p:cNvSpPr txBox="1"/>
            <p:nvPr/>
          </p:nvSpPr>
          <p:spPr>
            <a:xfrm>
              <a:off x="9509760" y="3383281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1/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E8A23499-6923-46C7-8EA3-8CF06C4F0FA0}"/>
                </a:ext>
              </a:extLst>
            </p:cNvPr>
            <p:cNvSpPr txBox="1"/>
            <p:nvPr/>
          </p:nvSpPr>
          <p:spPr>
            <a:xfrm>
              <a:off x="8229600" y="4069081"/>
              <a:ext cx="73152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2/(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112AA3F7-8776-41F8-AB71-340DC1B792F9}"/>
                </a:ext>
              </a:extLst>
            </p:cNvPr>
            <p:cNvSpPr txBox="1"/>
            <p:nvPr/>
          </p:nvSpPr>
          <p:spPr>
            <a:xfrm>
              <a:off x="7406640" y="4297681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1/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E9FB03A3-57B2-49D7-8B26-52F969ECAAF7}"/>
                </a:ext>
              </a:extLst>
            </p:cNvPr>
            <p:cNvSpPr txBox="1"/>
            <p:nvPr/>
          </p:nvSpPr>
          <p:spPr>
            <a:xfrm>
              <a:off x="9235440" y="4297681"/>
              <a:ext cx="73152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2/(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83871397-E024-468F-AD92-020D9C1DF941}"/>
                </a:ext>
              </a:extLst>
            </p:cNvPr>
            <p:cNvSpPr txBox="1"/>
            <p:nvPr/>
          </p:nvSpPr>
          <p:spPr>
            <a:xfrm>
              <a:off x="10499597" y="4297681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1/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B123B3D3-62B7-4B3A-B659-773CF6E41489}"/>
                </a:ext>
              </a:extLst>
            </p:cNvPr>
            <p:cNvSpPr txBox="1"/>
            <p:nvPr/>
          </p:nvSpPr>
          <p:spPr>
            <a:xfrm>
              <a:off x="8686800" y="4892040"/>
              <a:ext cx="473206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2/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602521C7-D7A3-426B-9DEC-1B472B97E26C}"/>
                </a:ext>
              </a:extLst>
            </p:cNvPr>
            <p:cNvSpPr txBox="1"/>
            <p:nvPr/>
          </p:nvSpPr>
          <p:spPr>
            <a:xfrm>
              <a:off x="8412480" y="5943601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C350AE96-C470-42AF-981A-E59CA054C9B7}"/>
                </a:ext>
              </a:extLst>
            </p:cNvPr>
            <p:cNvSpPr txBox="1"/>
            <p:nvPr/>
          </p:nvSpPr>
          <p:spPr>
            <a:xfrm>
              <a:off x="9509760" y="5943601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9" name="Picture 208">
              <a:extLst>
                <a:ext uri="{FF2B5EF4-FFF2-40B4-BE49-F238E27FC236}">
                  <a16:creationId xmlns:a16="http://schemas.microsoft.com/office/drawing/2014/main" id="{60903F99-5B26-4B93-B2F5-4C9D28D87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6881" y="4754882"/>
              <a:ext cx="731521" cy="914402"/>
            </a:xfrm>
            <a:prstGeom prst="rect">
              <a:avLst/>
            </a:prstGeom>
          </p:spPr>
        </p:pic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9094C357-7867-4723-85CF-A03C5854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V="1">
              <a:off x="9692640" y="5029202"/>
              <a:ext cx="731521" cy="365761"/>
            </a:xfrm>
            <a:prstGeom prst="rect">
              <a:avLst/>
            </a:prstGeom>
          </p:spPr>
        </p:pic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AEA13160-7845-4158-9C0A-CC9144002C1C}"/>
                </a:ext>
              </a:extLst>
            </p:cNvPr>
            <p:cNvSpPr/>
            <p:nvPr/>
          </p:nvSpPr>
          <p:spPr>
            <a:xfrm>
              <a:off x="10012680" y="4800603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46023930-8B74-43A6-814B-80D9AC783D45}"/>
                </a:ext>
              </a:extLst>
            </p:cNvPr>
            <p:cNvSpPr/>
            <p:nvPr/>
          </p:nvSpPr>
          <p:spPr>
            <a:xfrm>
              <a:off x="10012680" y="5532123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3" name="Picture 212">
              <a:extLst>
                <a:ext uri="{FF2B5EF4-FFF2-40B4-BE49-F238E27FC236}">
                  <a16:creationId xmlns:a16="http://schemas.microsoft.com/office/drawing/2014/main" id="{0F721B8B-5592-4C40-A840-19A772DA1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8229600" y="5394963"/>
              <a:ext cx="731521" cy="365761"/>
            </a:xfrm>
            <a:prstGeom prst="rect">
              <a:avLst/>
            </a:prstGeom>
          </p:spPr>
        </p:pic>
        <p:pic>
          <p:nvPicPr>
            <p:cNvPr id="214" name="Picture 213">
              <a:extLst>
                <a:ext uri="{FF2B5EF4-FFF2-40B4-BE49-F238E27FC236}">
                  <a16:creationId xmlns:a16="http://schemas.microsoft.com/office/drawing/2014/main" id="{BF1B432A-9A99-4B54-A4DE-B3EDD2715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V="1">
              <a:off x="7863840" y="5029201"/>
              <a:ext cx="731521" cy="365761"/>
            </a:xfrm>
            <a:prstGeom prst="rect">
              <a:avLst/>
            </a:prstGeom>
          </p:spPr>
        </p:pic>
        <p:pic>
          <p:nvPicPr>
            <p:cNvPr id="215" name="Picture 214">
              <a:extLst>
                <a:ext uri="{FF2B5EF4-FFF2-40B4-BE49-F238E27FC236}">
                  <a16:creationId xmlns:a16="http://schemas.microsoft.com/office/drawing/2014/main" id="{BACFD713-CE85-46A3-9E9E-00FAC3032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6879" y="4480561"/>
              <a:ext cx="731521" cy="365761"/>
            </a:xfrm>
            <a:prstGeom prst="rect">
              <a:avLst/>
            </a:prstGeom>
          </p:spPr>
        </p:pic>
        <p:pic>
          <p:nvPicPr>
            <p:cNvPr id="216" name="Picture 215">
              <a:extLst>
                <a:ext uri="{FF2B5EF4-FFF2-40B4-BE49-F238E27FC236}">
                  <a16:creationId xmlns:a16="http://schemas.microsoft.com/office/drawing/2014/main" id="{581D737F-149B-4AE0-A175-66E1E3331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241282" y="5577842"/>
              <a:ext cx="365761" cy="365761"/>
            </a:xfrm>
            <a:prstGeom prst="rect">
              <a:avLst/>
            </a:prstGeom>
          </p:spPr>
        </p:pic>
        <p:pic>
          <p:nvPicPr>
            <p:cNvPr id="217" name="Picture 216">
              <a:extLst>
                <a:ext uri="{FF2B5EF4-FFF2-40B4-BE49-F238E27FC236}">
                  <a16:creationId xmlns:a16="http://schemas.microsoft.com/office/drawing/2014/main" id="{90009255-5695-4DDA-83E1-5BC9EC6AE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680959" y="5577842"/>
              <a:ext cx="365761" cy="365761"/>
            </a:xfrm>
            <a:prstGeom prst="rect">
              <a:avLst/>
            </a:prstGeom>
          </p:spPr>
        </p:pic>
        <p:pic>
          <p:nvPicPr>
            <p:cNvPr id="218" name="Picture 217">
              <a:extLst>
                <a:ext uri="{FF2B5EF4-FFF2-40B4-BE49-F238E27FC236}">
                  <a16:creationId xmlns:a16="http://schemas.microsoft.com/office/drawing/2014/main" id="{A3B37F15-EF2F-4CA7-8D22-8E346A887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961120" y="5577842"/>
              <a:ext cx="365761" cy="365761"/>
            </a:xfrm>
            <a:prstGeom prst="rect">
              <a:avLst/>
            </a:prstGeom>
          </p:spPr>
        </p:pic>
        <p:pic>
          <p:nvPicPr>
            <p:cNvPr id="219" name="Picture 218">
              <a:extLst>
                <a:ext uri="{FF2B5EF4-FFF2-40B4-BE49-F238E27FC236}">
                  <a16:creationId xmlns:a16="http://schemas.microsoft.com/office/drawing/2014/main" id="{23BB1CEF-0B2F-4AD3-B8CE-9D599F5FB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3840" y="5760723"/>
              <a:ext cx="365761" cy="365761"/>
            </a:xfrm>
            <a:prstGeom prst="rect">
              <a:avLst/>
            </a:prstGeom>
          </p:spPr>
        </p:pic>
        <p:pic>
          <p:nvPicPr>
            <p:cNvPr id="220" name="Picture 219">
              <a:extLst>
                <a:ext uri="{FF2B5EF4-FFF2-40B4-BE49-F238E27FC236}">
                  <a16:creationId xmlns:a16="http://schemas.microsoft.com/office/drawing/2014/main" id="{D97FFEAC-5C1D-4297-A791-0B6A5FDE8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399" y="5760723"/>
              <a:ext cx="365761" cy="365761"/>
            </a:xfrm>
            <a:prstGeom prst="rect">
              <a:avLst/>
            </a:prstGeom>
          </p:spPr>
        </p:pic>
        <p:pic>
          <p:nvPicPr>
            <p:cNvPr id="221" name="Picture 220">
              <a:extLst>
                <a:ext uri="{FF2B5EF4-FFF2-40B4-BE49-F238E27FC236}">
                  <a16:creationId xmlns:a16="http://schemas.microsoft.com/office/drawing/2014/main" id="{7046EFC0-EC7B-4050-9924-EDE220248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3840" y="3931920"/>
              <a:ext cx="365761" cy="365761"/>
            </a:xfrm>
            <a:prstGeom prst="rect">
              <a:avLst/>
            </a:prstGeom>
          </p:spPr>
        </p:pic>
        <p:pic>
          <p:nvPicPr>
            <p:cNvPr id="222" name="Picture 221">
              <a:extLst>
                <a:ext uri="{FF2B5EF4-FFF2-40B4-BE49-F238E27FC236}">
                  <a16:creationId xmlns:a16="http://schemas.microsoft.com/office/drawing/2014/main" id="{23C4C422-BB03-4050-B2C9-015B5FBCD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399" y="3931920"/>
              <a:ext cx="365761" cy="365761"/>
            </a:xfrm>
            <a:prstGeom prst="rect">
              <a:avLst/>
            </a:prstGeom>
          </p:spPr>
        </p:pic>
        <p:pic>
          <p:nvPicPr>
            <p:cNvPr id="223" name="Picture 222">
              <a:extLst>
                <a:ext uri="{FF2B5EF4-FFF2-40B4-BE49-F238E27FC236}">
                  <a16:creationId xmlns:a16="http://schemas.microsoft.com/office/drawing/2014/main" id="{7108CC21-EFD8-443C-8101-AF936AB3B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3840" y="3566161"/>
              <a:ext cx="365761" cy="365761"/>
            </a:xfrm>
            <a:prstGeom prst="rect">
              <a:avLst/>
            </a:prstGeom>
          </p:spPr>
        </p:pic>
        <p:pic>
          <p:nvPicPr>
            <p:cNvPr id="224" name="Picture 223">
              <a:extLst>
                <a:ext uri="{FF2B5EF4-FFF2-40B4-BE49-F238E27FC236}">
                  <a16:creationId xmlns:a16="http://schemas.microsoft.com/office/drawing/2014/main" id="{1623DF46-6CCB-46ED-B4E8-ED056F3C2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399" y="3566161"/>
              <a:ext cx="365761" cy="365761"/>
            </a:xfrm>
            <a:prstGeom prst="rect">
              <a:avLst/>
            </a:prstGeom>
          </p:spPr>
        </p:pic>
        <p:pic>
          <p:nvPicPr>
            <p:cNvPr id="225" name="Picture 224">
              <a:extLst>
                <a:ext uri="{FF2B5EF4-FFF2-40B4-BE49-F238E27FC236}">
                  <a16:creationId xmlns:a16="http://schemas.microsoft.com/office/drawing/2014/main" id="{6F5AD43B-109F-47E7-A4A6-73106C880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3840" y="2834641"/>
              <a:ext cx="365761" cy="365761"/>
            </a:xfrm>
            <a:prstGeom prst="rect">
              <a:avLst/>
            </a:prstGeom>
          </p:spPr>
        </p:pic>
        <p:pic>
          <p:nvPicPr>
            <p:cNvPr id="226" name="Picture 225">
              <a:extLst>
                <a:ext uri="{FF2B5EF4-FFF2-40B4-BE49-F238E27FC236}">
                  <a16:creationId xmlns:a16="http://schemas.microsoft.com/office/drawing/2014/main" id="{FDFAE930-6DEC-4B01-87BF-E5901C0B3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399" y="2834641"/>
              <a:ext cx="365761" cy="365761"/>
            </a:xfrm>
            <a:prstGeom prst="rect">
              <a:avLst/>
            </a:prstGeom>
          </p:spPr>
        </p:pic>
        <p:pic>
          <p:nvPicPr>
            <p:cNvPr id="231" name="Picture 230">
              <a:extLst>
                <a:ext uri="{FF2B5EF4-FFF2-40B4-BE49-F238E27FC236}">
                  <a16:creationId xmlns:a16="http://schemas.microsoft.com/office/drawing/2014/main" id="{2563A064-130B-4C7B-8F4B-E405BB19F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1120" y="5394962"/>
              <a:ext cx="365761" cy="365761"/>
            </a:xfrm>
            <a:prstGeom prst="rect">
              <a:avLst/>
            </a:prstGeom>
          </p:spPr>
        </p:pic>
        <p:pic>
          <p:nvPicPr>
            <p:cNvPr id="232" name="Picture 231">
              <a:extLst>
                <a:ext uri="{FF2B5EF4-FFF2-40B4-BE49-F238E27FC236}">
                  <a16:creationId xmlns:a16="http://schemas.microsoft.com/office/drawing/2014/main" id="{2B9C54C7-D388-4BEB-967B-987383911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1120" y="4663443"/>
              <a:ext cx="365761" cy="365761"/>
            </a:xfrm>
            <a:prstGeom prst="rect">
              <a:avLst/>
            </a:prstGeom>
          </p:spPr>
        </p:pic>
        <p:pic>
          <p:nvPicPr>
            <p:cNvPr id="233" name="Picture 232">
              <a:extLst>
                <a:ext uri="{FF2B5EF4-FFF2-40B4-BE49-F238E27FC236}">
                  <a16:creationId xmlns:a16="http://schemas.microsoft.com/office/drawing/2014/main" id="{DA466E8E-7894-45EB-866D-11A104AD7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599" y="4663442"/>
              <a:ext cx="731521" cy="365761"/>
            </a:xfrm>
            <a:prstGeom prst="rect">
              <a:avLst/>
            </a:prstGeom>
          </p:spPr>
        </p:pic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F59643A0-A45A-4E1E-AB9A-AFE1E39DFA4E}"/>
                </a:ext>
              </a:extLst>
            </p:cNvPr>
            <p:cNvSpPr/>
            <p:nvPr/>
          </p:nvSpPr>
          <p:spPr>
            <a:xfrm>
              <a:off x="9098280" y="4800603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376264D3-047D-43D6-9351-1F80B54C7E92}"/>
                </a:ext>
              </a:extLst>
            </p:cNvPr>
            <p:cNvSpPr/>
            <p:nvPr/>
          </p:nvSpPr>
          <p:spPr>
            <a:xfrm>
              <a:off x="8183880" y="5532123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68E73446-E6D3-4D36-B2CC-6E824612D6BC}"/>
                </a:ext>
              </a:extLst>
            </p:cNvPr>
            <p:cNvSpPr/>
            <p:nvPr/>
          </p:nvSpPr>
          <p:spPr>
            <a:xfrm>
              <a:off x="7818120" y="5532123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FE5211EF-440C-461E-9C65-267F2AD8DC39}"/>
                </a:ext>
              </a:extLst>
            </p:cNvPr>
            <p:cNvSpPr/>
            <p:nvPr/>
          </p:nvSpPr>
          <p:spPr>
            <a:xfrm>
              <a:off x="10378440" y="5532123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8" name="Picture 237">
              <a:extLst>
                <a:ext uri="{FF2B5EF4-FFF2-40B4-BE49-F238E27FC236}">
                  <a16:creationId xmlns:a16="http://schemas.microsoft.com/office/drawing/2014/main" id="{2477EE9F-5704-4CEE-BA68-2E46EBFB0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3840" y="5394963"/>
              <a:ext cx="365761" cy="365761"/>
            </a:xfrm>
            <a:prstGeom prst="rect">
              <a:avLst/>
            </a:prstGeom>
          </p:spPr>
        </p:pic>
        <p:pic>
          <p:nvPicPr>
            <p:cNvPr id="239" name="Picture 238">
              <a:extLst>
                <a:ext uri="{FF2B5EF4-FFF2-40B4-BE49-F238E27FC236}">
                  <a16:creationId xmlns:a16="http://schemas.microsoft.com/office/drawing/2014/main" id="{990C0D57-F5E7-42B9-8800-2CEEE87F8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399" y="5394963"/>
              <a:ext cx="365761" cy="365761"/>
            </a:xfrm>
            <a:prstGeom prst="rect">
              <a:avLst/>
            </a:prstGeom>
          </p:spPr>
        </p:pic>
        <p:pic>
          <p:nvPicPr>
            <p:cNvPr id="240" name="Picture 239">
              <a:extLst>
                <a:ext uri="{FF2B5EF4-FFF2-40B4-BE49-F238E27FC236}">
                  <a16:creationId xmlns:a16="http://schemas.microsoft.com/office/drawing/2014/main" id="{D524FC42-C314-4A64-88BE-5557CC49EDFB}"/>
                </a:ext>
              </a:extLst>
            </p:cNvPr>
            <p:cNvPicPr>
              <a:picLocks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235441" y="4572001"/>
              <a:ext cx="182880" cy="365761"/>
            </a:xfrm>
            <a:prstGeom prst="rect">
              <a:avLst/>
            </a:prstGeom>
          </p:spPr>
        </p:pic>
        <p:pic>
          <p:nvPicPr>
            <p:cNvPr id="241" name="Picture 240">
              <a:extLst>
                <a:ext uri="{FF2B5EF4-FFF2-40B4-BE49-F238E27FC236}">
                  <a16:creationId xmlns:a16="http://schemas.microsoft.com/office/drawing/2014/main" id="{EF68F0A0-74ED-4DF6-AE32-55C2153E00BB}"/>
                </a:ext>
              </a:extLst>
            </p:cNvPr>
            <p:cNvPicPr>
              <a:picLocks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966960" y="4572002"/>
              <a:ext cx="182880" cy="365761"/>
            </a:xfrm>
            <a:prstGeom prst="rect">
              <a:avLst/>
            </a:prstGeom>
          </p:spPr>
        </p:pic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7298700A-874B-49CA-AE66-48DD6756D8AB}"/>
                </a:ext>
              </a:extLst>
            </p:cNvPr>
            <p:cNvSpPr/>
            <p:nvPr/>
          </p:nvSpPr>
          <p:spPr>
            <a:xfrm>
              <a:off x="9281160" y="4800603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36BDAAAA-7EE9-4072-A806-44029E62FC34}"/>
                </a:ext>
              </a:extLst>
            </p:cNvPr>
            <p:cNvSpPr txBox="1"/>
            <p:nvPr/>
          </p:nvSpPr>
          <p:spPr>
            <a:xfrm>
              <a:off x="8229600" y="4983481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1/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DE2EE790-524A-49D7-8286-80F1774E00E4}"/>
                </a:ext>
              </a:extLst>
            </p:cNvPr>
            <p:cNvSpPr txBox="1"/>
            <p:nvPr/>
          </p:nvSpPr>
          <p:spPr>
            <a:xfrm>
              <a:off x="10058400" y="4983481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1/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7C36F80A-04F5-46FA-A2B8-7CB124BD651B}"/>
                </a:ext>
              </a:extLst>
            </p:cNvPr>
            <p:cNvSpPr txBox="1"/>
            <p:nvPr/>
          </p:nvSpPr>
          <p:spPr>
            <a:xfrm>
              <a:off x="8321040" y="5212081"/>
              <a:ext cx="73152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2/(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7D80E7A3-5F6C-4691-B87B-842F42EDAD19}"/>
                </a:ext>
              </a:extLst>
            </p:cNvPr>
            <p:cNvSpPr txBox="1"/>
            <p:nvPr/>
          </p:nvSpPr>
          <p:spPr>
            <a:xfrm>
              <a:off x="9509760" y="5486401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1:1</a:t>
              </a:r>
              <a:endPara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8" name="Content Placeholder 43">
            <a:extLst>
              <a:ext uri="{FF2B5EF4-FFF2-40B4-BE49-F238E27FC236}">
                <a16:creationId xmlns:a16="http://schemas.microsoft.com/office/drawing/2014/main" id="{2FBA47BB-058E-4351-9C34-EB68ECDF830A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763" y="1923093"/>
            <a:ext cx="4572000" cy="4565976"/>
          </a:xfrm>
          <a:prstGeom prst="rect">
            <a:avLst/>
          </a:prstGeom>
        </p:spPr>
      </p:pic>
      <p:pic>
        <p:nvPicPr>
          <p:cNvPr id="150" name="Content Placeholder 7">
            <a:extLst>
              <a:ext uri="{FF2B5EF4-FFF2-40B4-BE49-F238E27FC236}">
                <a16:creationId xmlns:a16="http://schemas.microsoft.com/office/drawing/2014/main" id="{4DB5CFAC-8C8D-46EC-82DD-9E0A956B9BB7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286000"/>
            <a:ext cx="4572000" cy="3857625"/>
          </a:xfrm>
        </p:spPr>
      </p:pic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851A06CB-2202-4A46-AA5C-89EBE2A54C88}"/>
              </a:ext>
            </a:extLst>
          </p:cNvPr>
          <p:cNvCxnSpPr/>
          <p:nvPr/>
        </p:nvCxnSpPr>
        <p:spPr>
          <a:xfrm>
            <a:off x="8046720" y="3200400"/>
            <a:ext cx="0" cy="1188720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225EB98D-0998-4C5F-9D27-547CB05775BB}"/>
              </a:ext>
            </a:extLst>
          </p:cNvPr>
          <p:cNvCxnSpPr/>
          <p:nvPr/>
        </p:nvCxnSpPr>
        <p:spPr>
          <a:xfrm>
            <a:off x="6583680" y="4434840"/>
            <a:ext cx="2743200" cy="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>
            <a:extLst>
              <a:ext uri="{FF2B5EF4-FFF2-40B4-BE49-F238E27FC236}">
                <a16:creationId xmlns:a16="http://schemas.microsoft.com/office/drawing/2014/main" id="{8985C3C0-914C-4250-BB41-A5BAD22F5D6E}"/>
              </a:ext>
            </a:extLst>
          </p:cNvPr>
          <p:cNvSpPr txBox="1"/>
          <p:nvPr/>
        </p:nvSpPr>
        <p:spPr>
          <a:xfrm>
            <a:off x="12573000" y="3429000"/>
            <a:ext cx="36576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000" i="1" dirty="0">
                <a:solidFill>
                  <a:srgbClr val="FF0000"/>
                </a:solidFill>
              </a:rPr>
              <a:t>s</a:t>
            </a:r>
            <a:r>
              <a:rPr lang="en-US" sz="2000" baseline="-25000" dirty="0">
                <a:solidFill>
                  <a:srgbClr val="FF0000"/>
                </a:solidFill>
              </a:rPr>
              <a:t>11</a:t>
            </a:r>
          </a:p>
        </p:txBody>
      </p: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3F66ADE6-1EB3-4E7D-88C5-57F4D6D63B74}"/>
              </a:ext>
            </a:extLst>
          </p:cNvPr>
          <p:cNvCxnSpPr/>
          <p:nvPr/>
        </p:nvCxnSpPr>
        <p:spPr>
          <a:xfrm flipH="1">
            <a:off x="12115800" y="3794760"/>
            <a:ext cx="457200" cy="365760"/>
          </a:xfrm>
          <a:prstGeom prst="straightConnector1">
            <a:avLst/>
          </a:prstGeom>
          <a:ln>
            <a:solidFill>
              <a:srgbClr val="FF0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2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9B74B-5F12-44B8-A9E4-802EDBDF9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Robert C. Byrd Green Bank Telescope (GBT)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C80F316-C75E-43D4-8CFF-BD35A195755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antenna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100m diameter (2.3 acres)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MHz to 116 GHz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7BAE0F8-A10E-4818-B9A2-295F046E742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2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06809-CCB1-48C6-9D57-F23059A6B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274320"/>
            <a:ext cx="14081760" cy="731520"/>
          </a:xfrm>
        </p:spPr>
        <p:txBody>
          <a:bodyPr>
            <a:normAutofit fontScale="90000"/>
          </a:bodyPr>
          <a:lstStyle/>
          <a:p>
            <a:r>
              <a:rPr lang="en-US" dirty="0"/>
              <a:t>Elliptic Filters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FCA17BA-A409-4940-B181-1F84067CA29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B7EC5C2-3A9A-43CA-AE28-8E89B858F379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990" y="4297363"/>
            <a:ext cx="4023782" cy="3017837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96B6E8-FCA3-4060-9556-88BB3D2306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600" b="1" i="0" dirty="0"/>
              <a:t>A. </a:t>
            </a:r>
            <a:r>
              <a:rPr lang="en-US" sz="1600" b="1" i="0" dirty="0" err="1"/>
              <a:t>Guilabert</a:t>
            </a:r>
            <a:r>
              <a:rPr lang="en-US" sz="1600" b="1" i="0" dirty="0"/>
              <a:t>, M. Morgan, and T. Boyd, “Reflectionless filters for generalized elliptic transmission functions,”</a:t>
            </a:r>
            <a:r>
              <a:rPr lang="en-US" sz="1600" b="1" dirty="0"/>
              <a:t> </a:t>
            </a:r>
            <a:r>
              <a:rPr lang="en-US" sz="1600" dirty="0"/>
              <a:t>IEEE Transactions on Circuits and Systems I</a:t>
            </a:r>
            <a:r>
              <a:rPr lang="en-US" sz="1600" i="0" dirty="0"/>
              <a:t>, vol. 66, no. 12, pp. 4606-4618, December 2019.</a:t>
            </a:r>
            <a:endParaRPr lang="en-US" sz="1600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95EB8858-56A0-4C32-A94A-5DA968060A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3566159"/>
            <a:ext cx="365761" cy="365761"/>
          </a:xfrm>
          <a:prstGeom prst="rect">
            <a:avLst/>
          </a:prstGeom>
        </p:spPr>
      </p:pic>
      <p:grpSp>
        <p:nvGrpSpPr>
          <p:cNvPr id="127" name="Group 126">
            <a:extLst>
              <a:ext uri="{FF2B5EF4-FFF2-40B4-BE49-F238E27FC236}">
                <a16:creationId xmlns:a16="http://schemas.microsoft.com/office/drawing/2014/main" id="{B9D2235C-A89D-4FC8-B306-E5F344C99A09}"/>
              </a:ext>
            </a:extLst>
          </p:cNvPr>
          <p:cNvGrpSpPr/>
          <p:nvPr/>
        </p:nvGrpSpPr>
        <p:grpSpPr>
          <a:xfrm>
            <a:off x="182879" y="1371599"/>
            <a:ext cx="1280161" cy="3108961"/>
            <a:chOff x="320041" y="1417319"/>
            <a:chExt cx="1280161" cy="310896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4E8E217-D9D0-45A4-92DC-862CE5221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20041" y="1417319"/>
              <a:ext cx="365761" cy="365761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0A35398-6803-4370-8B9F-B5F720766F62}"/>
                </a:ext>
              </a:extLst>
            </p:cNvPr>
            <p:cNvSpPr/>
            <p:nvPr/>
          </p:nvSpPr>
          <p:spPr>
            <a:xfrm>
              <a:off x="640080" y="155448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39ED918-A19F-408A-A03B-DBB6CF9E4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02920" y="1600197"/>
              <a:ext cx="365761" cy="36576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B84EFBA-3B33-456A-974C-AEB104226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0039" y="2148838"/>
              <a:ext cx="731521" cy="36576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895DF3D-2732-4CFB-83C8-2C90C79B9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0039" y="3611878"/>
              <a:ext cx="731521" cy="36576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FA14FD8-4783-4BDB-BEF1-B53ECE57B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920" y="4160519"/>
              <a:ext cx="365761" cy="36576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26E540A-53BD-4568-B521-1B836A6ADB47}"/>
                </a:ext>
              </a:extLst>
            </p:cNvPr>
            <p:cNvSpPr txBox="1"/>
            <p:nvPr/>
          </p:nvSpPr>
          <p:spPr>
            <a:xfrm>
              <a:off x="685802" y="3611878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8FDE5CE2-BA85-4616-813F-0E92933EFB78}"/>
                </a:ext>
              </a:extLst>
            </p:cNvPr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85800" y="2606038"/>
              <a:ext cx="731520" cy="914400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E9272F8-440B-45B0-8D73-C4CE298E2A6E}"/>
                </a:ext>
              </a:extLst>
            </p:cNvPr>
            <p:cNvSpPr txBox="1"/>
            <p:nvPr/>
          </p:nvSpPr>
          <p:spPr>
            <a:xfrm>
              <a:off x="868680" y="2560318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1:1</a:t>
              </a:r>
              <a:endPara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CC7293D6-32AF-4B22-AA1A-AECBA26C0782}"/>
                </a:ext>
              </a:extLst>
            </p:cNvPr>
            <p:cNvPicPr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685801" y="1417319"/>
              <a:ext cx="731521" cy="365761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0656435-4220-4626-B01F-0D173919AB64}"/>
                </a:ext>
              </a:extLst>
            </p:cNvPr>
            <p:cNvSpPr txBox="1"/>
            <p:nvPr/>
          </p:nvSpPr>
          <p:spPr>
            <a:xfrm>
              <a:off x="868681" y="1554480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EC3790DB-69B4-45FE-B805-46923F213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234441" y="1600199"/>
              <a:ext cx="365761" cy="365761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2517F2B5-415E-479F-B3A8-2A1E277A2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51560" y="2148840"/>
              <a:ext cx="731521" cy="365761"/>
            </a:xfrm>
            <a:prstGeom prst="rect">
              <a:avLst/>
            </a:prstGeom>
          </p:spPr>
        </p:pic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D73EFED9-A438-499B-A1A4-5A3C28CE0D5E}"/>
                </a:ext>
              </a:extLst>
            </p:cNvPr>
            <p:cNvSpPr/>
            <p:nvPr/>
          </p:nvSpPr>
          <p:spPr>
            <a:xfrm>
              <a:off x="1371600" y="1554479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72D467E9-DA6D-4428-B948-C599688D3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234440" y="3428998"/>
              <a:ext cx="365761" cy="365761"/>
            </a:xfrm>
            <a:prstGeom prst="rect">
              <a:avLst/>
            </a:prstGeom>
          </p:spPr>
        </p:pic>
      </p:grpSp>
      <p:pic>
        <p:nvPicPr>
          <p:cNvPr id="129" name="Picture 128">
            <a:extLst>
              <a:ext uri="{FF2B5EF4-FFF2-40B4-BE49-F238E27FC236}">
                <a16:creationId xmlns:a16="http://schemas.microsoft.com/office/drawing/2014/main" id="{57B3490D-9447-4324-8ED1-C9FC9F89FE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1371599"/>
            <a:ext cx="365761" cy="365761"/>
          </a:xfrm>
          <a:prstGeom prst="rect">
            <a:avLst/>
          </a:prstGeom>
        </p:spPr>
      </p:pic>
      <p:grpSp>
        <p:nvGrpSpPr>
          <p:cNvPr id="168" name="Group 167">
            <a:extLst>
              <a:ext uri="{FF2B5EF4-FFF2-40B4-BE49-F238E27FC236}">
                <a16:creationId xmlns:a16="http://schemas.microsoft.com/office/drawing/2014/main" id="{E819FA55-640D-426C-AC00-D2166AA9F34A}"/>
              </a:ext>
            </a:extLst>
          </p:cNvPr>
          <p:cNvGrpSpPr/>
          <p:nvPr/>
        </p:nvGrpSpPr>
        <p:grpSpPr>
          <a:xfrm>
            <a:off x="2194560" y="1005839"/>
            <a:ext cx="1097282" cy="3291840"/>
            <a:chOff x="2926079" y="822959"/>
            <a:chExt cx="1097282" cy="329184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AE37DAA-5D4A-4BC6-B38A-8F352B943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926080" y="1005840"/>
              <a:ext cx="365761" cy="36576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962A652-225B-469A-BD80-BBEC2FEBC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960" y="1188720"/>
              <a:ext cx="731521" cy="365761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5CE4681A-6590-492D-9A20-580B3ED60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960" y="2285999"/>
              <a:ext cx="365761" cy="365761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02B94A1-A96F-4760-A65F-09E74B018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V="1">
              <a:off x="2743199" y="1920238"/>
              <a:ext cx="731521" cy="365761"/>
            </a:xfrm>
            <a:prstGeom prst="rect">
              <a:avLst/>
            </a:prstGeom>
          </p:spPr>
        </p:pic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56457F97-2C36-4C34-AD5F-0BC8240BCD49}"/>
                </a:ext>
              </a:extLst>
            </p:cNvPr>
            <p:cNvSpPr/>
            <p:nvPr/>
          </p:nvSpPr>
          <p:spPr>
            <a:xfrm>
              <a:off x="3794760" y="132588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5C6ACED-535C-4E22-87DF-24209DED2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3108960" y="822959"/>
              <a:ext cx="731521" cy="365761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05A66E9-885F-4891-A48A-48C947E5164F}"/>
                </a:ext>
              </a:extLst>
            </p:cNvPr>
            <p:cNvSpPr txBox="1"/>
            <p:nvPr/>
          </p:nvSpPr>
          <p:spPr>
            <a:xfrm>
              <a:off x="3291840" y="960120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4C7371BC-6E55-46AF-8A75-AEE686E11AA3}"/>
                </a:ext>
              </a:extLst>
            </p:cNvPr>
            <p:cNvSpPr/>
            <p:nvPr/>
          </p:nvSpPr>
          <p:spPr>
            <a:xfrm>
              <a:off x="3063240" y="132588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1837C7C2-1372-48A6-BC52-A577DC296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57599" y="1005839"/>
              <a:ext cx="365761" cy="365761"/>
            </a:xfrm>
            <a:prstGeom prst="rect">
              <a:avLst/>
            </a:prstGeom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1A6394A7-3A5E-41C8-B458-807F4BC45F7F}"/>
                </a:ext>
              </a:extLst>
            </p:cNvPr>
            <p:cNvSpPr txBox="1"/>
            <p:nvPr/>
          </p:nvSpPr>
          <p:spPr>
            <a:xfrm>
              <a:off x="3291840" y="1371600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CE0CA6C8-AD9F-4B12-AEB2-D648220A8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926080" y="1371600"/>
              <a:ext cx="365761" cy="365761"/>
            </a:xfrm>
            <a:prstGeom prst="rect">
              <a:avLst/>
            </a:prstGeom>
          </p:spPr>
        </p:pic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439B3FF7-BB35-402B-9E4C-1871E74B1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108960" y="1920239"/>
              <a:ext cx="731521" cy="365761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156D83C5-B788-4803-8D00-4F9DCE7AA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960" y="1554480"/>
              <a:ext cx="365761" cy="365761"/>
            </a:xfrm>
            <a:prstGeom prst="rect">
              <a:avLst/>
            </a:prstGeom>
          </p:spPr>
        </p:pic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91D64A75-ED5E-4C4B-8C84-47C0E64444D3}"/>
                </a:ext>
              </a:extLst>
            </p:cNvPr>
            <p:cNvSpPr/>
            <p:nvPr/>
          </p:nvSpPr>
          <p:spPr>
            <a:xfrm>
              <a:off x="3063240" y="169164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BDC4CE1B-4CE9-4075-AB3A-BD25A6FEC516}"/>
                </a:ext>
              </a:extLst>
            </p:cNvPr>
            <p:cNvSpPr/>
            <p:nvPr/>
          </p:nvSpPr>
          <p:spPr>
            <a:xfrm>
              <a:off x="3063240" y="242316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46D71CFC-775C-41C9-9516-E7BD656788A4}"/>
                </a:ext>
              </a:extLst>
            </p:cNvPr>
            <p:cNvSpPr txBox="1"/>
            <p:nvPr/>
          </p:nvSpPr>
          <p:spPr>
            <a:xfrm>
              <a:off x="3063240" y="1920240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F6AEF850-F032-4779-AED6-155C4116EFAF}"/>
                </a:ext>
              </a:extLst>
            </p:cNvPr>
            <p:cNvSpPr txBox="1"/>
            <p:nvPr/>
          </p:nvSpPr>
          <p:spPr>
            <a:xfrm>
              <a:off x="3520440" y="1920240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F937E723-65EB-48FF-8C4A-AA6657772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474720" y="1920239"/>
              <a:ext cx="731521" cy="365761"/>
            </a:xfrm>
            <a:prstGeom prst="rect">
              <a:avLst/>
            </a:prstGeom>
          </p:spPr>
        </p:pic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5332A1A9-529B-4657-9B09-2E5A9DF75782}"/>
                </a:ext>
              </a:extLst>
            </p:cNvPr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108960" y="2377439"/>
              <a:ext cx="731520" cy="914400"/>
            </a:xfrm>
            <a:prstGeom prst="rect">
              <a:avLst/>
            </a:prstGeom>
          </p:spPr>
        </p:pic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2A9F326C-8553-48C2-BBF6-101E07929E0E}"/>
                </a:ext>
              </a:extLst>
            </p:cNvPr>
            <p:cNvSpPr txBox="1"/>
            <p:nvPr/>
          </p:nvSpPr>
          <p:spPr>
            <a:xfrm>
              <a:off x="3291840" y="2926080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1:1</a:t>
              </a:r>
              <a:endPara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29577CB0-C24E-4131-9F93-4920CF54A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57599" y="1371600"/>
              <a:ext cx="365761" cy="365761"/>
            </a:xfrm>
            <a:prstGeom prst="rect">
              <a:avLst/>
            </a:prstGeom>
          </p:spPr>
        </p:pic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3297A09D-656B-444B-847B-8A648F6EE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926079" y="3200399"/>
              <a:ext cx="365761" cy="365761"/>
            </a:xfrm>
            <a:prstGeom prst="rect">
              <a:avLst/>
            </a:prstGeom>
          </p:spPr>
        </p:pic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AFE5AF90-032A-45F9-99D4-DA2D8C827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57598" y="3200399"/>
              <a:ext cx="365761" cy="365761"/>
            </a:xfrm>
            <a:prstGeom prst="rect">
              <a:avLst/>
            </a:prstGeom>
          </p:spPr>
        </p:pic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AC3301DF-7191-465A-913F-5BB3F8A6A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926079" y="3566161"/>
              <a:ext cx="365761" cy="365761"/>
            </a:xfrm>
            <a:prstGeom prst="rect">
              <a:avLst/>
            </a:prstGeom>
          </p:spPr>
        </p:pic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E700D0A9-E797-4543-9E71-91E75C469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959" y="3383279"/>
              <a:ext cx="731521" cy="365761"/>
            </a:xfrm>
            <a:prstGeom prst="rect">
              <a:avLst/>
            </a:prstGeom>
          </p:spPr>
        </p:pic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CEF9ED9F-36A0-40B4-8279-9BF4E7513540}"/>
                </a:ext>
              </a:extLst>
            </p:cNvPr>
            <p:cNvSpPr/>
            <p:nvPr/>
          </p:nvSpPr>
          <p:spPr>
            <a:xfrm>
              <a:off x="3794759" y="352044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1B1CC5E3-0D54-46D3-BF96-1E1E8E67C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3108959" y="3749038"/>
              <a:ext cx="731521" cy="365761"/>
            </a:xfrm>
            <a:prstGeom prst="rect">
              <a:avLst/>
            </a:prstGeom>
          </p:spPr>
        </p:pic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E8478D94-898E-4C11-8DEA-D3E35528D970}"/>
                </a:ext>
              </a:extLst>
            </p:cNvPr>
            <p:cNvSpPr txBox="1"/>
            <p:nvPr/>
          </p:nvSpPr>
          <p:spPr>
            <a:xfrm>
              <a:off x="3291839" y="3566160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6FDA8022-C2AE-44E3-9AAF-EC73700AD87D}"/>
                </a:ext>
              </a:extLst>
            </p:cNvPr>
            <p:cNvSpPr/>
            <p:nvPr/>
          </p:nvSpPr>
          <p:spPr>
            <a:xfrm>
              <a:off x="3063239" y="352044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01BCC9E7-52CE-4A81-8B81-CA46A4636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57598" y="3566160"/>
              <a:ext cx="365761" cy="365761"/>
            </a:xfrm>
            <a:prstGeom prst="rect">
              <a:avLst/>
            </a:prstGeom>
          </p:spPr>
        </p:pic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40EBFCBA-363B-4FF5-A9B5-A0929A6967CC}"/>
                </a:ext>
              </a:extLst>
            </p:cNvPr>
            <p:cNvSpPr txBox="1"/>
            <p:nvPr/>
          </p:nvSpPr>
          <p:spPr>
            <a:xfrm>
              <a:off x="3291840" y="3154680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ACA3B16E-91A3-4B14-B1C6-FC1B9298EB1B}"/>
              </a:ext>
            </a:extLst>
          </p:cNvPr>
          <p:cNvGrpSpPr/>
          <p:nvPr/>
        </p:nvGrpSpPr>
        <p:grpSpPr>
          <a:xfrm>
            <a:off x="4023360" y="1005840"/>
            <a:ext cx="1097282" cy="3291840"/>
            <a:chOff x="5303520" y="822960"/>
            <a:chExt cx="1097282" cy="3291840"/>
          </a:xfrm>
        </p:grpSpPr>
        <p:pic>
          <p:nvPicPr>
            <p:cNvPr id="189" name="Picture 188">
              <a:extLst>
                <a:ext uri="{FF2B5EF4-FFF2-40B4-BE49-F238E27FC236}">
                  <a16:creationId xmlns:a16="http://schemas.microsoft.com/office/drawing/2014/main" id="{07DB87FC-56E4-451C-9A1F-EFE4C512B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303521" y="1005841"/>
              <a:ext cx="365761" cy="365761"/>
            </a:xfrm>
            <a:prstGeom prst="rect">
              <a:avLst/>
            </a:prstGeom>
          </p:spPr>
        </p:pic>
        <p:pic>
          <p:nvPicPr>
            <p:cNvPr id="190" name="Picture 189">
              <a:extLst>
                <a:ext uri="{FF2B5EF4-FFF2-40B4-BE49-F238E27FC236}">
                  <a16:creationId xmlns:a16="http://schemas.microsoft.com/office/drawing/2014/main" id="{D542E73A-E1AE-4A05-88EB-DC2A2D821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401" y="1188721"/>
              <a:ext cx="731521" cy="365761"/>
            </a:xfrm>
            <a:prstGeom prst="rect">
              <a:avLst/>
            </a:prstGeom>
          </p:spPr>
        </p:pic>
        <p:pic>
          <p:nvPicPr>
            <p:cNvPr id="191" name="Picture 190">
              <a:extLst>
                <a:ext uri="{FF2B5EF4-FFF2-40B4-BE49-F238E27FC236}">
                  <a16:creationId xmlns:a16="http://schemas.microsoft.com/office/drawing/2014/main" id="{458BC2D9-B8C4-464D-BEC7-F50D6CA36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401" y="3017519"/>
              <a:ext cx="365761" cy="365761"/>
            </a:xfrm>
            <a:prstGeom prst="rect">
              <a:avLst/>
            </a:prstGeom>
          </p:spPr>
        </p:pic>
        <p:pic>
          <p:nvPicPr>
            <p:cNvPr id="192" name="Picture 191">
              <a:extLst>
                <a:ext uri="{FF2B5EF4-FFF2-40B4-BE49-F238E27FC236}">
                  <a16:creationId xmlns:a16="http://schemas.microsoft.com/office/drawing/2014/main" id="{05E864FD-A94C-4CB8-8AE2-D5E888271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V="1">
              <a:off x="5120640" y="2651758"/>
              <a:ext cx="731521" cy="365761"/>
            </a:xfrm>
            <a:prstGeom prst="rect">
              <a:avLst/>
            </a:prstGeom>
          </p:spPr>
        </p:pic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8DA98BC2-7FFE-42D1-B5E8-8F6DAAD798F0}"/>
                </a:ext>
              </a:extLst>
            </p:cNvPr>
            <p:cNvSpPr/>
            <p:nvPr/>
          </p:nvSpPr>
          <p:spPr>
            <a:xfrm>
              <a:off x="6172201" y="132588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4" name="Picture 193">
              <a:extLst>
                <a:ext uri="{FF2B5EF4-FFF2-40B4-BE49-F238E27FC236}">
                  <a16:creationId xmlns:a16="http://schemas.microsoft.com/office/drawing/2014/main" id="{78F659EF-45A5-41B0-9009-4C35C02D6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5486401" y="822960"/>
              <a:ext cx="731521" cy="365761"/>
            </a:xfrm>
            <a:prstGeom prst="rect">
              <a:avLst/>
            </a:prstGeom>
          </p:spPr>
        </p:pic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D2CB6C5A-54BF-4C75-BE3A-946A37E277FF}"/>
                </a:ext>
              </a:extLst>
            </p:cNvPr>
            <p:cNvSpPr txBox="1"/>
            <p:nvPr/>
          </p:nvSpPr>
          <p:spPr>
            <a:xfrm>
              <a:off x="5669281" y="960121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E3C7A540-17D3-4177-8136-AF64D69E0FB7}"/>
                </a:ext>
              </a:extLst>
            </p:cNvPr>
            <p:cNvSpPr/>
            <p:nvPr/>
          </p:nvSpPr>
          <p:spPr>
            <a:xfrm>
              <a:off x="5440681" y="132588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7" name="Picture 196">
              <a:extLst>
                <a:ext uri="{FF2B5EF4-FFF2-40B4-BE49-F238E27FC236}">
                  <a16:creationId xmlns:a16="http://schemas.microsoft.com/office/drawing/2014/main" id="{5A9F59D5-8A0E-4E2F-824D-C6C4AA57F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035040" y="1005840"/>
              <a:ext cx="365761" cy="365761"/>
            </a:xfrm>
            <a:prstGeom prst="rect">
              <a:avLst/>
            </a:prstGeom>
          </p:spPr>
        </p:pic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C8BA9AD3-1A4A-42BB-B51E-DFADA3A5C008}"/>
                </a:ext>
              </a:extLst>
            </p:cNvPr>
            <p:cNvSpPr txBox="1"/>
            <p:nvPr/>
          </p:nvSpPr>
          <p:spPr>
            <a:xfrm>
              <a:off x="5669281" y="1371601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9" name="Picture 198">
              <a:extLst>
                <a:ext uri="{FF2B5EF4-FFF2-40B4-BE49-F238E27FC236}">
                  <a16:creationId xmlns:a16="http://schemas.microsoft.com/office/drawing/2014/main" id="{7AC24F84-8116-4D90-AE48-1C6FD7290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303521" y="1371601"/>
              <a:ext cx="365761" cy="365761"/>
            </a:xfrm>
            <a:prstGeom prst="rect">
              <a:avLst/>
            </a:prstGeom>
          </p:spPr>
        </p:pic>
        <p:pic>
          <p:nvPicPr>
            <p:cNvPr id="200" name="Picture 199">
              <a:extLst>
                <a:ext uri="{FF2B5EF4-FFF2-40B4-BE49-F238E27FC236}">
                  <a16:creationId xmlns:a16="http://schemas.microsoft.com/office/drawing/2014/main" id="{9CC2F3E3-E663-4E05-A43A-FC67DD965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486401" y="2651759"/>
              <a:ext cx="731521" cy="365761"/>
            </a:xfrm>
            <a:prstGeom prst="rect">
              <a:avLst/>
            </a:prstGeom>
          </p:spPr>
        </p:pic>
        <p:pic>
          <p:nvPicPr>
            <p:cNvPr id="201" name="Picture 200">
              <a:extLst>
                <a:ext uri="{FF2B5EF4-FFF2-40B4-BE49-F238E27FC236}">
                  <a16:creationId xmlns:a16="http://schemas.microsoft.com/office/drawing/2014/main" id="{A1CFF558-E961-4659-B384-6E708AA46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401" y="2286000"/>
              <a:ext cx="365761" cy="365761"/>
            </a:xfrm>
            <a:prstGeom prst="rect">
              <a:avLst/>
            </a:prstGeom>
          </p:spPr>
        </p:pic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9CFECF37-8B1B-4BC8-BF8F-656A05105690}"/>
                </a:ext>
              </a:extLst>
            </p:cNvPr>
            <p:cNvSpPr/>
            <p:nvPr/>
          </p:nvSpPr>
          <p:spPr>
            <a:xfrm>
              <a:off x="5440681" y="242316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7C83D20A-9067-41F7-BD42-B73CBEA8EA95}"/>
                </a:ext>
              </a:extLst>
            </p:cNvPr>
            <p:cNvSpPr/>
            <p:nvPr/>
          </p:nvSpPr>
          <p:spPr>
            <a:xfrm>
              <a:off x="5440681" y="315468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DF30A1CE-0E3A-4994-91ED-E38D6B53F052}"/>
                </a:ext>
              </a:extLst>
            </p:cNvPr>
            <p:cNvSpPr txBox="1"/>
            <p:nvPr/>
          </p:nvSpPr>
          <p:spPr>
            <a:xfrm>
              <a:off x="5440681" y="2651760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452F5E74-919E-4222-8314-D08D235E7BEC}"/>
                </a:ext>
              </a:extLst>
            </p:cNvPr>
            <p:cNvSpPr txBox="1"/>
            <p:nvPr/>
          </p:nvSpPr>
          <p:spPr>
            <a:xfrm>
              <a:off x="5897881" y="2651760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6" name="Picture 205">
              <a:extLst>
                <a:ext uri="{FF2B5EF4-FFF2-40B4-BE49-F238E27FC236}">
                  <a16:creationId xmlns:a16="http://schemas.microsoft.com/office/drawing/2014/main" id="{D214CD56-49AC-4A2B-8934-C7B911BCE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852161" y="2651759"/>
              <a:ext cx="731521" cy="365761"/>
            </a:xfrm>
            <a:prstGeom prst="rect">
              <a:avLst/>
            </a:prstGeom>
          </p:spPr>
        </p:pic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6C114456-014A-4C8D-936E-C63667ED88A0}"/>
                </a:ext>
              </a:extLst>
            </p:cNvPr>
            <p:cNvSpPr txBox="1"/>
            <p:nvPr/>
          </p:nvSpPr>
          <p:spPr>
            <a:xfrm>
              <a:off x="5669281" y="1600200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1:1</a:t>
              </a:r>
              <a:endPara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9" name="Picture 208">
              <a:extLst>
                <a:ext uri="{FF2B5EF4-FFF2-40B4-BE49-F238E27FC236}">
                  <a16:creationId xmlns:a16="http://schemas.microsoft.com/office/drawing/2014/main" id="{51295BC3-0884-492B-8607-9913DB985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035040" y="1371601"/>
              <a:ext cx="365761" cy="365761"/>
            </a:xfrm>
            <a:prstGeom prst="rect">
              <a:avLst/>
            </a:prstGeom>
          </p:spPr>
        </p:pic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62BBBA04-C5D6-4D42-A61A-A6CEC7BC5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303520" y="3200400"/>
              <a:ext cx="365761" cy="365761"/>
            </a:xfrm>
            <a:prstGeom prst="rect">
              <a:avLst/>
            </a:prstGeom>
          </p:spPr>
        </p:pic>
        <p:pic>
          <p:nvPicPr>
            <p:cNvPr id="211" name="Picture 210">
              <a:extLst>
                <a:ext uri="{FF2B5EF4-FFF2-40B4-BE49-F238E27FC236}">
                  <a16:creationId xmlns:a16="http://schemas.microsoft.com/office/drawing/2014/main" id="{9B8BE787-3411-4504-B74E-01B7E0172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035039" y="3200400"/>
              <a:ext cx="365761" cy="365761"/>
            </a:xfrm>
            <a:prstGeom prst="rect">
              <a:avLst/>
            </a:prstGeom>
          </p:spPr>
        </p:pic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B50E4801-4D8F-4272-8519-2DD141248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303520" y="3566162"/>
              <a:ext cx="365761" cy="365761"/>
            </a:xfrm>
            <a:prstGeom prst="rect">
              <a:avLst/>
            </a:prstGeom>
          </p:spPr>
        </p:pic>
        <p:pic>
          <p:nvPicPr>
            <p:cNvPr id="213" name="Picture 212">
              <a:extLst>
                <a:ext uri="{FF2B5EF4-FFF2-40B4-BE49-F238E27FC236}">
                  <a16:creationId xmlns:a16="http://schemas.microsoft.com/office/drawing/2014/main" id="{2E779A72-1287-4C95-8C84-C57EFA054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400" y="3383280"/>
              <a:ext cx="731521" cy="365761"/>
            </a:xfrm>
            <a:prstGeom prst="rect">
              <a:avLst/>
            </a:prstGeom>
          </p:spPr>
        </p:pic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30F0B52C-5D38-4E3C-8189-2A0EE8AAAC1A}"/>
                </a:ext>
              </a:extLst>
            </p:cNvPr>
            <p:cNvSpPr/>
            <p:nvPr/>
          </p:nvSpPr>
          <p:spPr>
            <a:xfrm>
              <a:off x="6172200" y="352044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5" name="Picture 214">
              <a:extLst>
                <a:ext uri="{FF2B5EF4-FFF2-40B4-BE49-F238E27FC236}">
                  <a16:creationId xmlns:a16="http://schemas.microsoft.com/office/drawing/2014/main" id="{EA6DE049-F1C9-4637-AEF8-8CDF22560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5486400" y="3749039"/>
              <a:ext cx="731521" cy="365761"/>
            </a:xfrm>
            <a:prstGeom prst="rect">
              <a:avLst/>
            </a:prstGeom>
          </p:spPr>
        </p:pic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BF0389DB-A5E2-4C93-AA8E-1F89364C63EC}"/>
                </a:ext>
              </a:extLst>
            </p:cNvPr>
            <p:cNvSpPr txBox="1"/>
            <p:nvPr/>
          </p:nvSpPr>
          <p:spPr>
            <a:xfrm>
              <a:off x="5669280" y="3566161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D522EF2D-FDCD-4114-9F68-F777D192D80E}"/>
                </a:ext>
              </a:extLst>
            </p:cNvPr>
            <p:cNvSpPr/>
            <p:nvPr/>
          </p:nvSpPr>
          <p:spPr>
            <a:xfrm>
              <a:off x="5440680" y="352044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8" name="Picture 217">
              <a:extLst>
                <a:ext uri="{FF2B5EF4-FFF2-40B4-BE49-F238E27FC236}">
                  <a16:creationId xmlns:a16="http://schemas.microsoft.com/office/drawing/2014/main" id="{A286EA87-67F6-4E4B-B498-20B5D165B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035039" y="3566161"/>
              <a:ext cx="365761" cy="365761"/>
            </a:xfrm>
            <a:prstGeom prst="rect">
              <a:avLst/>
            </a:prstGeom>
          </p:spPr>
        </p:pic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48DDEA92-1553-4A0A-8BC1-527ACF447577}"/>
                </a:ext>
              </a:extLst>
            </p:cNvPr>
            <p:cNvSpPr txBox="1"/>
            <p:nvPr/>
          </p:nvSpPr>
          <p:spPr>
            <a:xfrm>
              <a:off x="5669281" y="3154681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3" name="Picture 222">
              <a:extLst>
                <a:ext uri="{FF2B5EF4-FFF2-40B4-BE49-F238E27FC236}">
                  <a16:creationId xmlns:a16="http://schemas.microsoft.com/office/drawing/2014/main" id="{6E6C374D-A3EE-460C-BBCB-448A0780154B}"/>
                </a:ext>
              </a:extLst>
            </p:cNvPr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86400" y="1554481"/>
              <a:ext cx="731521" cy="1097280"/>
            </a:xfrm>
            <a:prstGeom prst="rect">
              <a:avLst/>
            </a:prstGeom>
          </p:spPr>
        </p:pic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838A55C0-97D9-4B68-8738-D0F9E72EBC0C}"/>
              </a:ext>
            </a:extLst>
          </p:cNvPr>
          <p:cNvGrpSpPr/>
          <p:nvPr/>
        </p:nvGrpSpPr>
        <p:grpSpPr>
          <a:xfrm>
            <a:off x="4937760" y="1005839"/>
            <a:ext cx="1280162" cy="3291841"/>
            <a:chOff x="6080759" y="1005840"/>
            <a:chExt cx="1280162" cy="3291841"/>
          </a:xfrm>
        </p:grpSpPr>
        <p:pic>
          <p:nvPicPr>
            <p:cNvPr id="226" name="Picture 225">
              <a:extLst>
                <a:ext uri="{FF2B5EF4-FFF2-40B4-BE49-F238E27FC236}">
                  <a16:creationId xmlns:a16="http://schemas.microsoft.com/office/drawing/2014/main" id="{075A83DF-D3CE-48CB-9202-53674B3E1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6518" y="1371601"/>
              <a:ext cx="731521" cy="365761"/>
            </a:xfrm>
            <a:prstGeom prst="rect">
              <a:avLst/>
            </a:prstGeom>
          </p:spPr>
        </p:pic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0FB74A1F-5586-45C7-ACDE-7C2A1E00505C}"/>
                </a:ext>
              </a:extLst>
            </p:cNvPr>
            <p:cNvSpPr/>
            <p:nvPr/>
          </p:nvSpPr>
          <p:spPr>
            <a:xfrm>
              <a:off x="7132319" y="370332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8" name="Picture 227">
              <a:extLst>
                <a:ext uri="{FF2B5EF4-FFF2-40B4-BE49-F238E27FC236}">
                  <a16:creationId xmlns:a16="http://schemas.microsoft.com/office/drawing/2014/main" id="{E7668713-F793-48F9-8568-6B44B687A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812279" y="1737359"/>
              <a:ext cx="731521" cy="365761"/>
            </a:xfrm>
            <a:prstGeom prst="rect">
              <a:avLst/>
            </a:prstGeom>
          </p:spPr>
        </p:pic>
        <p:pic>
          <p:nvPicPr>
            <p:cNvPr id="229" name="Picture 228">
              <a:extLst>
                <a:ext uri="{FF2B5EF4-FFF2-40B4-BE49-F238E27FC236}">
                  <a16:creationId xmlns:a16="http://schemas.microsoft.com/office/drawing/2014/main" id="{A96E9F53-175D-4882-B899-2CE27A80B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6520" y="1005840"/>
              <a:ext cx="731521" cy="365761"/>
            </a:xfrm>
            <a:prstGeom prst="rect">
              <a:avLst/>
            </a:prstGeom>
          </p:spPr>
        </p:pic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3AC01F0D-AA8B-42A7-A94F-D541D41DB6B8}"/>
                </a:ext>
              </a:extLst>
            </p:cNvPr>
            <p:cNvSpPr txBox="1"/>
            <p:nvPr/>
          </p:nvSpPr>
          <p:spPr>
            <a:xfrm>
              <a:off x="6629399" y="1188720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1" name="Picture 230">
              <a:extLst>
                <a:ext uri="{FF2B5EF4-FFF2-40B4-BE49-F238E27FC236}">
                  <a16:creationId xmlns:a16="http://schemas.microsoft.com/office/drawing/2014/main" id="{308ADD59-4A9A-4E6F-86A4-04B962F23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0759" y="1371600"/>
              <a:ext cx="365761" cy="365761"/>
            </a:xfrm>
            <a:prstGeom prst="rect">
              <a:avLst/>
            </a:prstGeom>
          </p:spPr>
        </p:pic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86C0ED0D-A1D0-4DF9-AF27-BBF5CBD5B96B}"/>
                </a:ext>
              </a:extLst>
            </p:cNvPr>
            <p:cNvSpPr txBox="1"/>
            <p:nvPr/>
          </p:nvSpPr>
          <p:spPr>
            <a:xfrm>
              <a:off x="6766559" y="1737359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3" name="Picture 232">
              <a:extLst>
                <a:ext uri="{FF2B5EF4-FFF2-40B4-BE49-F238E27FC236}">
                  <a16:creationId xmlns:a16="http://schemas.microsoft.com/office/drawing/2014/main" id="{E3265A66-7110-49D6-9114-EAA90DDFD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6520" y="3931920"/>
              <a:ext cx="731521" cy="365761"/>
            </a:xfrm>
            <a:prstGeom prst="rect">
              <a:avLst/>
            </a:prstGeom>
          </p:spPr>
        </p:pic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C32B0757-6739-45D3-B249-377130FD749E}"/>
                </a:ext>
              </a:extLst>
            </p:cNvPr>
            <p:cNvSpPr txBox="1"/>
            <p:nvPr/>
          </p:nvSpPr>
          <p:spPr>
            <a:xfrm>
              <a:off x="6629400" y="3703320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5" name="Picture 234">
              <a:extLst>
                <a:ext uri="{FF2B5EF4-FFF2-40B4-BE49-F238E27FC236}">
                  <a16:creationId xmlns:a16="http://schemas.microsoft.com/office/drawing/2014/main" id="{9293C8C0-C443-4790-8B30-86B5CBBC5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080759" y="2834641"/>
              <a:ext cx="365761" cy="365761"/>
            </a:xfrm>
            <a:prstGeom prst="rect">
              <a:avLst/>
            </a:prstGeom>
          </p:spPr>
        </p:pic>
        <p:pic>
          <p:nvPicPr>
            <p:cNvPr id="236" name="Picture 235">
              <a:extLst>
                <a:ext uri="{FF2B5EF4-FFF2-40B4-BE49-F238E27FC236}">
                  <a16:creationId xmlns:a16="http://schemas.microsoft.com/office/drawing/2014/main" id="{0CDD528F-C7CB-46FC-88CE-38066DE12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080760" y="1005842"/>
              <a:ext cx="365761" cy="365761"/>
            </a:xfrm>
            <a:prstGeom prst="rect">
              <a:avLst/>
            </a:prstGeom>
          </p:spPr>
        </p:pic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816A462B-2278-4120-B82D-89F21217A9C5}"/>
                </a:ext>
              </a:extLst>
            </p:cNvPr>
            <p:cNvSpPr/>
            <p:nvPr/>
          </p:nvSpPr>
          <p:spPr>
            <a:xfrm>
              <a:off x="7132319" y="150876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2" name="Picture 241">
              <a:extLst>
                <a:ext uri="{FF2B5EF4-FFF2-40B4-BE49-F238E27FC236}">
                  <a16:creationId xmlns:a16="http://schemas.microsoft.com/office/drawing/2014/main" id="{AC7395BB-EC28-4501-9704-1FA5D6FCA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6518" y="3566159"/>
              <a:ext cx="731521" cy="365761"/>
            </a:xfrm>
            <a:prstGeom prst="rect">
              <a:avLst/>
            </a:prstGeom>
          </p:spPr>
        </p:pic>
        <p:pic>
          <p:nvPicPr>
            <p:cNvPr id="243" name="Picture 242">
              <a:extLst>
                <a:ext uri="{FF2B5EF4-FFF2-40B4-BE49-F238E27FC236}">
                  <a16:creationId xmlns:a16="http://schemas.microsoft.com/office/drawing/2014/main" id="{4C773E73-A824-4778-8EDB-2331081D3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0759" y="3566158"/>
              <a:ext cx="365761" cy="365761"/>
            </a:xfrm>
            <a:prstGeom prst="rect">
              <a:avLst/>
            </a:prstGeom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1908D1AF-6686-41C8-97D6-EC7EC3AB3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995160" y="1188719"/>
              <a:ext cx="365761" cy="365761"/>
            </a:xfrm>
            <a:prstGeom prst="rect">
              <a:avLst/>
            </a:prstGeom>
          </p:spPr>
        </p:pic>
        <p:pic>
          <p:nvPicPr>
            <p:cNvPr id="263" name="Picture 262">
              <a:extLst>
                <a:ext uri="{FF2B5EF4-FFF2-40B4-BE49-F238E27FC236}">
                  <a16:creationId xmlns:a16="http://schemas.microsoft.com/office/drawing/2014/main" id="{33303F75-302D-4861-AE5E-E25FA378AD0A}"/>
                </a:ext>
              </a:extLst>
            </p:cNvPr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446520" y="2194559"/>
              <a:ext cx="731520" cy="914400"/>
            </a:xfrm>
            <a:prstGeom prst="rect">
              <a:avLst/>
            </a:prstGeom>
          </p:spPr>
        </p:pic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3E499FBF-A708-4D8A-94C1-E06C5967DCC4}"/>
                </a:ext>
              </a:extLst>
            </p:cNvPr>
            <p:cNvSpPr txBox="1"/>
            <p:nvPr/>
          </p:nvSpPr>
          <p:spPr>
            <a:xfrm>
              <a:off x="6629400" y="2148840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1:1</a:t>
              </a:r>
              <a:endPara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76" name="Picture 275">
              <a:extLst>
                <a:ext uri="{FF2B5EF4-FFF2-40B4-BE49-F238E27FC236}">
                  <a16:creationId xmlns:a16="http://schemas.microsoft.com/office/drawing/2014/main" id="{CC7E5F4B-374C-4B5F-A5F2-19F7D4844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080759" y="2103120"/>
              <a:ext cx="365761" cy="365761"/>
            </a:xfrm>
            <a:prstGeom prst="rect">
              <a:avLst/>
            </a:prstGeom>
          </p:spPr>
        </p:pic>
        <p:pic>
          <p:nvPicPr>
            <p:cNvPr id="277" name="Picture 276">
              <a:extLst>
                <a:ext uri="{FF2B5EF4-FFF2-40B4-BE49-F238E27FC236}">
                  <a16:creationId xmlns:a16="http://schemas.microsoft.com/office/drawing/2014/main" id="{462B5DE9-A0F2-45E4-B902-53AE689FA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812280" y="3200399"/>
              <a:ext cx="731521" cy="365761"/>
            </a:xfrm>
            <a:prstGeom prst="rect">
              <a:avLst/>
            </a:prstGeom>
          </p:spPr>
        </p:pic>
        <p:sp>
          <p:nvSpPr>
            <p:cNvPr id="278" name="TextBox 277">
              <a:extLst>
                <a:ext uri="{FF2B5EF4-FFF2-40B4-BE49-F238E27FC236}">
                  <a16:creationId xmlns:a16="http://schemas.microsoft.com/office/drawing/2014/main" id="{04CA553F-6668-47B5-952A-3589B6AFCD57}"/>
                </a:ext>
              </a:extLst>
            </p:cNvPr>
            <p:cNvSpPr txBox="1"/>
            <p:nvPr/>
          </p:nvSpPr>
          <p:spPr>
            <a:xfrm>
              <a:off x="6766560" y="3200399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79" name="Picture 278">
              <a:extLst>
                <a:ext uri="{FF2B5EF4-FFF2-40B4-BE49-F238E27FC236}">
                  <a16:creationId xmlns:a16="http://schemas.microsoft.com/office/drawing/2014/main" id="{1F76781C-51C5-4AE7-8606-379B90B69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080759" y="3931919"/>
              <a:ext cx="365761" cy="365761"/>
            </a:xfrm>
            <a:prstGeom prst="rect">
              <a:avLst/>
            </a:prstGeom>
          </p:spPr>
        </p:pic>
        <p:pic>
          <p:nvPicPr>
            <p:cNvPr id="280" name="Picture 279">
              <a:extLst>
                <a:ext uri="{FF2B5EF4-FFF2-40B4-BE49-F238E27FC236}">
                  <a16:creationId xmlns:a16="http://schemas.microsoft.com/office/drawing/2014/main" id="{B6D43E22-559B-4472-A7F2-7FBF7D2C5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995159" y="3749037"/>
              <a:ext cx="365761" cy="365761"/>
            </a:xfrm>
            <a:prstGeom prst="rect">
              <a:avLst/>
            </a:prstGeom>
          </p:spPr>
        </p:pic>
      </p:grpSp>
      <p:grpSp>
        <p:nvGrpSpPr>
          <p:cNvPr id="284" name="Group 283">
            <a:extLst>
              <a:ext uri="{FF2B5EF4-FFF2-40B4-BE49-F238E27FC236}">
                <a16:creationId xmlns:a16="http://schemas.microsoft.com/office/drawing/2014/main" id="{E9FFC029-5B8E-4E00-A50B-C22D1F432BBD}"/>
              </a:ext>
            </a:extLst>
          </p:cNvPr>
          <p:cNvGrpSpPr/>
          <p:nvPr/>
        </p:nvGrpSpPr>
        <p:grpSpPr>
          <a:xfrm>
            <a:off x="1463040" y="1371600"/>
            <a:ext cx="731522" cy="2560319"/>
            <a:chOff x="1828799" y="1371600"/>
            <a:chExt cx="731522" cy="2560319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56CC305-1C1A-4735-8036-499B70C5A5B7}"/>
                </a:ext>
              </a:extLst>
            </p:cNvPr>
            <p:cNvSpPr/>
            <p:nvPr/>
          </p:nvSpPr>
          <p:spPr>
            <a:xfrm>
              <a:off x="2331720" y="370332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852ED04-B0CC-4AC4-9032-47A4B71C7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011680" y="2468881"/>
              <a:ext cx="731521" cy="36576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1E4AB0E-9689-4D4F-86D5-49F80FAAF8F3}"/>
                </a:ext>
              </a:extLst>
            </p:cNvPr>
            <p:cNvSpPr txBox="1"/>
            <p:nvPr/>
          </p:nvSpPr>
          <p:spPr>
            <a:xfrm>
              <a:off x="2057400" y="1737360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0C0E7680-E1C9-406B-91EB-0D309B7F1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679" y="1371600"/>
              <a:ext cx="365761" cy="365761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9A8266C-371C-493C-8846-07C881E958CA}"/>
                </a:ext>
              </a:extLst>
            </p:cNvPr>
            <p:cNvSpPr txBox="1"/>
            <p:nvPr/>
          </p:nvSpPr>
          <p:spPr>
            <a:xfrm>
              <a:off x="1965960" y="2468881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720D623E-A46A-4221-A64C-D0848B22D63A}"/>
                </a:ext>
              </a:extLst>
            </p:cNvPr>
            <p:cNvSpPr txBox="1"/>
            <p:nvPr/>
          </p:nvSpPr>
          <p:spPr>
            <a:xfrm>
              <a:off x="2057400" y="3200400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04241F9C-2A4E-489A-ABBD-32FF82797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828799" y="2651760"/>
              <a:ext cx="365761" cy="365761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4890F2C0-89AD-4653-9E71-803C13F95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799" y="2285999"/>
              <a:ext cx="365761" cy="365761"/>
            </a:xfrm>
            <a:prstGeom prst="rect">
              <a:avLst/>
            </a:prstGeom>
          </p:spPr>
        </p:pic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292D0550-B80D-432B-ACAC-B4DCD2A304F5}"/>
                </a:ext>
              </a:extLst>
            </p:cNvPr>
            <p:cNvSpPr/>
            <p:nvPr/>
          </p:nvSpPr>
          <p:spPr>
            <a:xfrm>
              <a:off x="1965960" y="150876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FE1AD9A7-E942-4CBF-9724-344FF89F911B}"/>
                </a:ext>
              </a:extLst>
            </p:cNvPr>
            <p:cNvSpPr/>
            <p:nvPr/>
          </p:nvSpPr>
          <p:spPr>
            <a:xfrm>
              <a:off x="1965960" y="370332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E01CE399-3522-48A9-B374-8E1D6FCC7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011679" y="1737359"/>
              <a:ext cx="731521" cy="365761"/>
            </a:xfrm>
            <a:prstGeom prst="rect">
              <a:avLst/>
            </a:prstGeom>
          </p:spPr>
        </p:pic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52B6D802-9974-4088-9FF7-6651CA0665E3}"/>
                </a:ext>
              </a:extLst>
            </p:cNvPr>
            <p:cNvSpPr/>
            <p:nvPr/>
          </p:nvSpPr>
          <p:spPr>
            <a:xfrm>
              <a:off x="2331720" y="150876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E9FBDF9F-63E9-445B-B008-5B8EB7AD6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011680" y="3200400"/>
              <a:ext cx="731521" cy="365761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0B908297-C659-4432-8D83-8922AFB25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679" y="3566158"/>
              <a:ext cx="365761" cy="365761"/>
            </a:xfrm>
            <a:prstGeom prst="rect">
              <a:avLst/>
            </a:prstGeom>
          </p:spPr>
        </p:pic>
        <p:pic>
          <p:nvPicPr>
            <p:cNvPr id="282" name="Picture 281">
              <a:extLst>
                <a:ext uri="{FF2B5EF4-FFF2-40B4-BE49-F238E27FC236}">
                  <a16:creationId xmlns:a16="http://schemas.microsoft.com/office/drawing/2014/main" id="{7C075124-76BB-496F-A56F-422BD355B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645920" y="1737361"/>
              <a:ext cx="731521" cy="365761"/>
            </a:xfrm>
            <a:prstGeom prst="rect">
              <a:avLst/>
            </a:prstGeom>
          </p:spPr>
        </p:pic>
        <p:pic>
          <p:nvPicPr>
            <p:cNvPr id="283" name="Picture 282">
              <a:extLst>
                <a:ext uri="{FF2B5EF4-FFF2-40B4-BE49-F238E27FC236}">
                  <a16:creationId xmlns:a16="http://schemas.microsoft.com/office/drawing/2014/main" id="{C77A648D-CCF3-4F91-BA21-1DA18BF1B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645919" y="3200399"/>
              <a:ext cx="731521" cy="365761"/>
            </a:xfrm>
            <a:prstGeom prst="rect">
              <a:avLst/>
            </a:prstGeom>
          </p:spPr>
        </p:pic>
      </p:grpSp>
      <p:pic>
        <p:nvPicPr>
          <p:cNvPr id="285" name="Picture 284">
            <a:extLst>
              <a:ext uri="{FF2B5EF4-FFF2-40B4-BE49-F238E27FC236}">
                <a16:creationId xmlns:a16="http://schemas.microsoft.com/office/drawing/2014/main" id="{0D1235BC-155D-4862-B555-C61839E662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59" y="3566160"/>
            <a:ext cx="365761" cy="365761"/>
          </a:xfrm>
          <a:prstGeom prst="rect">
            <a:avLst/>
          </a:prstGeom>
        </p:spPr>
      </p:pic>
      <p:pic>
        <p:nvPicPr>
          <p:cNvPr id="286" name="Picture 285">
            <a:extLst>
              <a:ext uri="{FF2B5EF4-FFF2-40B4-BE49-F238E27FC236}">
                <a16:creationId xmlns:a16="http://schemas.microsoft.com/office/drawing/2014/main" id="{522FBB32-A5DE-41E2-BF36-ADEB7311A4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59" y="1371600"/>
            <a:ext cx="365761" cy="365761"/>
          </a:xfrm>
          <a:prstGeom prst="rect">
            <a:avLst/>
          </a:prstGeom>
        </p:spPr>
      </p:pic>
      <p:pic>
        <p:nvPicPr>
          <p:cNvPr id="287" name="Picture 286">
            <a:extLst>
              <a:ext uri="{FF2B5EF4-FFF2-40B4-BE49-F238E27FC236}">
                <a16:creationId xmlns:a16="http://schemas.microsoft.com/office/drawing/2014/main" id="{B110CF48-E85C-48D0-A96E-2DD8B22FBB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79" y="3566160"/>
            <a:ext cx="365761" cy="365761"/>
          </a:xfrm>
          <a:prstGeom prst="rect">
            <a:avLst/>
          </a:prstGeom>
        </p:spPr>
      </p:pic>
      <p:pic>
        <p:nvPicPr>
          <p:cNvPr id="288" name="Picture 287">
            <a:extLst>
              <a:ext uri="{FF2B5EF4-FFF2-40B4-BE49-F238E27FC236}">
                <a16:creationId xmlns:a16="http://schemas.microsoft.com/office/drawing/2014/main" id="{7BE36801-277E-41BF-9036-5B215A96B3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79" y="1371600"/>
            <a:ext cx="365761" cy="365761"/>
          </a:xfrm>
          <a:prstGeom prst="rect">
            <a:avLst/>
          </a:prstGeom>
        </p:spPr>
      </p:pic>
      <p:grpSp>
        <p:nvGrpSpPr>
          <p:cNvPr id="308" name="Group 307">
            <a:extLst>
              <a:ext uri="{FF2B5EF4-FFF2-40B4-BE49-F238E27FC236}">
                <a16:creationId xmlns:a16="http://schemas.microsoft.com/office/drawing/2014/main" id="{D6AE0CC8-AC4E-490E-9CB1-3C55C8252BA3}"/>
              </a:ext>
            </a:extLst>
          </p:cNvPr>
          <p:cNvGrpSpPr/>
          <p:nvPr/>
        </p:nvGrpSpPr>
        <p:grpSpPr>
          <a:xfrm>
            <a:off x="3291840" y="1371601"/>
            <a:ext cx="731522" cy="2560319"/>
            <a:chOff x="3291839" y="1371601"/>
            <a:chExt cx="731522" cy="2560319"/>
          </a:xfrm>
        </p:grpSpPr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DB44382D-2EE8-4B2D-B100-5F73AC297894}"/>
                </a:ext>
              </a:extLst>
            </p:cNvPr>
            <p:cNvSpPr/>
            <p:nvPr/>
          </p:nvSpPr>
          <p:spPr>
            <a:xfrm>
              <a:off x="3794760" y="370332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1" name="Picture 290">
              <a:extLst>
                <a:ext uri="{FF2B5EF4-FFF2-40B4-BE49-F238E27FC236}">
                  <a16:creationId xmlns:a16="http://schemas.microsoft.com/office/drawing/2014/main" id="{818C0B54-AEE3-414A-B71E-8C3DE8EEF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474720" y="2468882"/>
              <a:ext cx="731521" cy="365761"/>
            </a:xfrm>
            <a:prstGeom prst="rect">
              <a:avLst/>
            </a:prstGeom>
          </p:spPr>
        </p:pic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2E6C39F8-5C7F-4D61-A47B-8E01E01DD885}"/>
                </a:ext>
              </a:extLst>
            </p:cNvPr>
            <p:cNvSpPr txBox="1"/>
            <p:nvPr/>
          </p:nvSpPr>
          <p:spPr>
            <a:xfrm>
              <a:off x="3520440" y="1737361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93" name="Picture 292">
              <a:extLst>
                <a:ext uri="{FF2B5EF4-FFF2-40B4-BE49-F238E27FC236}">
                  <a16:creationId xmlns:a16="http://schemas.microsoft.com/office/drawing/2014/main" id="{4841C862-A99B-49A6-9E70-415335F9C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4719" y="1371601"/>
              <a:ext cx="365761" cy="365761"/>
            </a:xfrm>
            <a:prstGeom prst="rect">
              <a:avLst/>
            </a:prstGeom>
          </p:spPr>
        </p:pic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801815D2-94B9-4729-84CF-5D041A9166C8}"/>
                </a:ext>
              </a:extLst>
            </p:cNvPr>
            <p:cNvSpPr txBox="1"/>
            <p:nvPr/>
          </p:nvSpPr>
          <p:spPr>
            <a:xfrm>
              <a:off x="3429000" y="2468882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" name="TextBox 294">
              <a:extLst>
                <a:ext uri="{FF2B5EF4-FFF2-40B4-BE49-F238E27FC236}">
                  <a16:creationId xmlns:a16="http://schemas.microsoft.com/office/drawing/2014/main" id="{40591835-955E-492E-8CC5-3DCF83C2E764}"/>
                </a:ext>
              </a:extLst>
            </p:cNvPr>
            <p:cNvSpPr txBox="1"/>
            <p:nvPr/>
          </p:nvSpPr>
          <p:spPr>
            <a:xfrm>
              <a:off x="3520440" y="3200401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96" name="Picture 295">
              <a:extLst>
                <a:ext uri="{FF2B5EF4-FFF2-40B4-BE49-F238E27FC236}">
                  <a16:creationId xmlns:a16="http://schemas.microsoft.com/office/drawing/2014/main" id="{F9055316-8311-4DEB-8BE0-A3A00570B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291839" y="2651761"/>
              <a:ext cx="365761" cy="365761"/>
            </a:xfrm>
            <a:prstGeom prst="rect">
              <a:avLst/>
            </a:prstGeom>
          </p:spPr>
        </p:pic>
        <p:pic>
          <p:nvPicPr>
            <p:cNvPr id="297" name="Picture 296">
              <a:extLst>
                <a:ext uri="{FF2B5EF4-FFF2-40B4-BE49-F238E27FC236}">
                  <a16:creationId xmlns:a16="http://schemas.microsoft.com/office/drawing/2014/main" id="{0ADAECDD-5A5E-4025-AEC1-1DAEBB5AD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1839" y="2286000"/>
              <a:ext cx="365761" cy="365761"/>
            </a:xfrm>
            <a:prstGeom prst="rect">
              <a:avLst/>
            </a:prstGeom>
          </p:spPr>
        </p:pic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A0B80FF3-40F2-4AB5-BB1D-A83F74ACEC4D}"/>
                </a:ext>
              </a:extLst>
            </p:cNvPr>
            <p:cNvSpPr/>
            <p:nvPr/>
          </p:nvSpPr>
          <p:spPr>
            <a:xfrm>
              <a:off x="3429000" y="150876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690E13A7-1B02-4EAA-90E7-FC9ECAA8F6AD}"/>
                </a:ext>
              </a:extLst>
            </p:cNvPr>
            <p:cNvSpPr/>
            <p:nvPr/>
          </p:nvSpPr>
          <p:spPr>
            <a:xfrm>
              <a:off x="3429000" y="370332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0" name="Picture 299">
              <a:extLst>
                <a:ext uri="{FF2B5EF4-FFF2-40B4-BE49-F238E27FC236}">
                  <a16:creationId xmlns:a16="http://schemas.microsoft.com/office/drawing/2014/main" id="{661A6382-D416-4859-8A55-43E956A8C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474719" y="1737360"/>
              <a:ext cx="731521" cy="365761"/>
            </a:xfrm>
            <a:prstGeom prst="rect">
              <a:avLst/>
            </a:prstGeom>
          </p:spPr>
        </p:pic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2E593B79-3ED0-40C3-ACFD-D85ADEF5A080}"/>
                </a:ext>
              </a:extLst>
            </p:cNvPr>
            <p:cNvSpPr/>
            <p:nvPr/>
          </p:nvSpPr>
          <p:spPr>
            <a:xfrm>
              <a:off x="3794760" y="1508761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2" name="Picture 301">
              <a:extLst>
                <a:ext uri="{FF2B5EF4-FFF2-40B4-BE49-F238E27FC236}">
                  <a16:creationId xmlns:a16="http://schemas.microsoft.com/office/drawing/2014/main" id="{9115BFC7-9C1B-4B0C-A9E3-771D5814C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474720" y="3200401"/>
              <a:ext cx="731521" cy="365761"/>
            </a:xfrm>
            <a:prstGeom prst="rect">
              <a:avLst/>
            </a:prstGeom>
          </p:spPr>
        </p:pic>
        <p:pic>
          <p:nvPicPr>
            <p:cNvPr id="303" name="Picture 302">
              <a:extLst>
                <a:ext uri="{FF2B5EF4-FFF2-40B4-BE49-F238E27FC236}">
                  <a16:creationId xmlns:a16="http://schemas.microsoft.com/office/drawing/2014/main" id="{2D45C356-44A6-4827-9B50-EE1C254EE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4719" y="3566159"/>
              <a:ext cx="365761" cy="365761"/>
            </a:xfrm>
            <a:prstGeom prst="rect">
              <a:avLst/>
            </a:prstGeom>
          </p:spPr>
        </p:pic>
        <p:pic>
          <p:nvPicPr>
            <p:cNvPr id="304" name="Picture 303">
              <a:extLst>
                <a:ext uri="{FF2B5EF4-FFF2-40B4-BE49-F238E27FC236}">
                  <a16:creationId xmlns:a16="http://schemas.microsoft.com/office/drawing/2014/main" id="{6E6F6C91-D9EA-4B12-93C2-FE6CDF386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108960" y="1737362"/>
              <a:ext cx="731521" cy="365761"/>
            </a:xfrm>
            <a:prstGeom prst="rect">
              <a:avLst/>
            </a:prstGeom>
          </p:spPr>
        </p:pic>
        <p:pic>
          <p:nvPicPr>
            <p:cNvPr id="305" name="Picture 304">
              <a:extLst>
                <a:ext uri="{FF2B5EF4-FFF2-40B4-BE49-F238E27FC236}">
                  <a16:creationId xmlns:a16="http://schemas.microsoft.com/office/drawing/2014/main" id="{E73EBE75-8DDF-412A-85E4-F5543EC39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108959" y="3200400"/>
              <a:ext cx="731521" cy="365761"/>
            </a:xfrm>
            <a:prstGeom prst="rect">
              <a:avLst/>
            </a:prstGeom>
          </p:spPr>
        </p:pic>
      </p:grpSp>
      <p:pic>
        <p:nvPicPr>
          <p:cNvPr id="306" name="Picture 305">
            <a:extLst>
              <a:ext uri="{FF2B5EF4-FFF2-40B4-BE49-F238E27FC236}">
                <a16:creationId xmlns:a16="http://schemas.microsoft.com/office/drawing/2014/main" id="{6C5A0E36-495A-447D-A1DF-C17A6574E6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58" y="3566161"/>
            <a:ext cx="365761" cy="365761"/>
          </a:xfrm>
          <a:prstGeom prst="rect">
            <a:avLst/>
          </a:prstGeom>
        </p:spPr>
      </p:pic>
      <p:pic>
        <p:nvPicPr>
          <p:cNvPr id="307" name="Picture 306">
            <a:extLst>
              <a:ext uri="{FF2B5EF4-FFF2-40B4-BE49-F238E27FC236}">
                <a16:creationId xmlns:a16="http://schemas.microsoft.com/office/drawing/2014/main" id="{67D43797-95CA-451C-A09F-B5E0E716C6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58" y="1371601"/>
            <a:ext cx="365761" cy="365761"/>
          </a:xfrm>
          <a:prstGeom prst="rect">
            <a:avLst/>
          </a:prstGeom>
        </p:spPr>
      </p:pic>
      <p:pic>
        <p:nvPicPr>
          <p:cNvPr id="309" name="Picture 308">
            <a:extLst>
              <a:ext uri="{FF2B5EF4-FFF2-40B4-BE49-F238E27FC236}">
                <a16:creationId xmlns:a16="http://schemas.microsoft.com/office/drawing/2014/main" id="{4F463693-79DE-4F83-AE77-4AE471A467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39" y="3566160"/>
            <a:ext cx="365761" cy="365761"/>
          </a:xfrm>
          <a:prstGeom prst="rect">
            <a:avLst/>
          </a:prstGeom>
        </p:spPr>
      </p:pic>
      <p:pic>
        <p:nvPicPr>
          <p:cNvPr id="310" name="Picture 309">
            <a:extLst>
              <a:ext uri="{FF2B5EF4-FFF2-40B4-BE49-F238E27FC236}">
                <a16:creationId xmlns:a16="http://schemas.microsoft.com/office/drawing/2014/main" id="{3E79BF3D-FC9A-4AAB-916C-8D1BF1C25C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39" y="1371600"/>
            <a:ext cx="365761" cy="365761"/>
          </a:xfrm>
          <a:prstGeom prst="rect">
            <a:avLst/>
          </a:prstGeom>
        </p:spPr>
      </p:pic>
      <p:grpSp>
        <p:nvGrpSpPr>
          <p:cNvPr id="328" name="Group 327">
            <a:extLst>
              <a:ext uri="{FF2B5EF4-FFF2-40B4-BE49-F238E27FC236}">
                <a16:creationId xmlns:a16="http://schemas.microsoft.com/office/drawing/2014/main" id="{6A88B41E-AA98-42D5-93D7-1CB9C6459499}"/>
              </a:ext>
            </a:extLst>
          </p:cNvPr>
          <p:cNvGrpSpPr/>
          <p:nvPr/>
        </p:nvGrpSpPr>
        <p:grpSpPr>
          <a:xfrm>
            <a:off x="6217920" y="1371599"/>
            <a:ext cx="1280163" cy="3108961"/>
            <a:chOff x="6583677" y="1371599"/>
            <a:chExt cx="1280163" cy="3108961"/>
          </a:xfrm>
        </p:grpSpPr>
        <p:pic>
          <p:nvPicPr>
            <p:cNvPr id="312" name="Picture 311">
              <a:extLst>
                <a:ext uri="{FF2B5EF4-FFF2-40B4-BE49-F238E27FC236}">
                  <a16:creationId xmlns:a16="http://schemas.microsoft.com/office/drawing/2014/main" id="{1E15D06F-5CCC-4840-A1B3-5E630DF28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498079" y="1371599"/>
              <a:ext cx="365761" cy="365761"/>
            </a:xfrm>
            <a:prstGeom prst="rect">
              <a:avLst/>
            </a:prstGeom>
          </p:spPr>
        </p:pic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FA9DCD73-F156-4EDC-9F30-3E0DE21FD68D}"/>
                </a:ext>
              </a:extLst>
            </p:cNvPr>
            <p:cNvSpPr/>
            <p:nvPr/>
          </p:nvSpPr>
          <p:spPr>
            <a:xfrm>
              <a:off x="6720838" y="1508760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4" name="Picture 313">
              <a:extLst>
                <a:ext uri="{FF2B5EF4-FFF2-40B4-BE49-F238E27FC236}">
                  <a16:creationId xmlns:a16="http://schemas.microsoft.com/office/drawing/2014/main" id="{A4230621-F296-4C56-BF97-1FC099126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583678" y="1554477"/>
              <a:ext cx="365761" cy="365761"/>
            </a:xfrm>
            <a:prstGeom prst="rect">
              <a:avLst/>
            </a:prstGeom>
          </p:spPr>
        </p:pic>
        <p:pic>
          <p:nvPicPr>
            <p:cNvPr id="315" name="Picture 314">
              <a:extLst>
                <a:ext uri="{FF2B5EF4-FFF2-40B4-BE49-F238E27FC236}">
                  <a16:creationId xmlns:a16="http://schemas.microsoft.com/office/drawing/2014/main" id="{A267EC93-DADA-4169-911F-2C65538D0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400797" y="2103118"/>
              <a:ext cx="731521" cy="365761"/>
            </a:xfrm>
            <a:prstGeom prst="rect">
              <a:avLst/>
            </a:prstGeom>
          </p:spPr>
        </p:pic>
        <p:pic>
          <p:nvPicPr>
            <p:cNvPr id="316" name="Picture 315">
              <a:extLst>
                <a:ext uri="{FF2B5EF4-FFF2-40B4-BE49-F238E27FC236}">
                  <a16:creationId xmlns:a16="http://schemas.microsoft.com/office/drawing/2014/main" id="{9448FDD9-0F8F-4533-BCA4-9D71C5C65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132317" y="3566158"/>
              <a:ext cx="731521" cy="365761"/>
            </a:xfrm>
            <a:prstGeom prst="rect">
              <a:avLst/>
            </a:prstGeom>
          </p:spPr>
        </p:pic>
        <p:pic>
          <p:nvPicPr>
            <p:cNvPr id="317" name="Picture 316">
              <a:extLst>
                <a:ext uri="{FF2B5EF4-FFF2-40B4-BE49-F238E27FC236}">
                  <a16:creationId xmlns:a16="http://schemas.microsoft.com/office/drawing/2014/main" id="{A2F471B8-4850-46C5-BACC-994CD2261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198" y="4114799"/>
              <a:ext cx="365761" cy="365761"/>
            </a:xfrm>
            <a:prstGeom prst="rect">
              <a:avLst/>
            </a:prstGeom>
          </p:spPr>
        </p:pic>
        <p:sp>
          <p:nvSpPr>
            <p:cNvPr id="318" name="TextBox 317">
              <a:extLst>
                <a:ext uri="{FF2B5EF4-FFF2-40B4-BE49-F238E27FC236}">
                  <a16:creationId xmlns:a16="http://schemas.microsoft.com/office/drawing/2014/main" id="{5B0506BC-17F4-42ED-A1C1-DC70BBA7BDE6}"/>
                </a:ext>
              </a:extLst>
            </p:cNvPr>
            <p:cNvSpPr txBox="1"/>
            <p:nvPr/>
          </p:nvSpPr>
          <p:spPr>
            <a:xfrm>
              <a:off x="7132317" y="3566158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20" name="TextBox 319">
              <a:extLst>
                <a:ext uri="{FF2B5EF4-FFF2-40B4-BE49-F238E27FC236}">
                  <a16:creationId xmlns:a16="http://schemas.microsoft.com/office/drawing/2014/main" id="{76B13451-D4E2-41AB-82CE-55C65A9BA6EB}"/>
                </a:ext>
              </a:extLst>
            </p:cNvPr>
            <p:cNvSpPr txBox="1"/>
            <p:nvPr/>
          </p:nvSpPr>
          <p:spPr>
            <a:xfrm>
              <a:off x="6949438" y="2514598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1:1</a:t>
              </a:r>
              <a:endPara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21" name="Picture 320">
              <a:extLst>
                <a:ext uri="{FF2B5EF4-FFF2-40B4-BE49-F238E27FC236}">
                  <a16:creationId xmlns:a16="http://schemas.microsoft.com/office/drawing/2014/main" id="{3239E799-2429-4E5C-8016-8EB5FC7CEF4E}"/>
                </a:ext>
              </a:extLst>
            </p:cNvPr>
            <p:cNvPicPr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6766559" y="1371599"/>
              <a:ext cx="731521" cy="365761"/>
            </a:xfrm>
            <a:prstGeom prst="rect">
              <a:avLst/>
            </a:prstGeom>
          </p:spPr>
        </p:pic>
        <p:sp>
          <p:nvSpPr>
            <p:cNvPr id="322" name="TextBox 321">
              <a:extLst>
                <a:ext uri="{FF2B5EF4-FFF2-40B4-BE49-F238E27FC236}">
                  <a16:creationId xmlns:a16="http://schemas.microsoft.com/office/drawing/2014/main" id="{2877BCF7-BB6D-4D92-86C3-7738204CCFA7}"/>
                </a:ext>
              </a:extLst>
            </p:cNvPr>
            <p:cNvSpPr txBox="1"/>
            <p:nvPr/>
          </p:nvSpPr>
          <p:spPr>
            <a:xfrm>
              <a:off x="6949439" y="1508760"/>
              <a:ext cx="365760" cy="36576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23" name="Picture 322">
              <a:extLst>
                <a:ext uri="{FF2B5EF4-FFF2-40B4-BE49-F238E27FC236}">
                  <a16:creationId xmlns:a16="http://schemas.microsoft.com/office/drawing/2014/main" id="{4C5F626E-0F8F-426E-9475-E4033D7DA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315199" y="1554479"/>
              <a:ext cx="365761" cy="365761"/>
            </a:xfrm>
            <a:prstGeom prst="rect">
              <a:avLst/>
            </a:prstGeom>
          </p:spPr>
        </p:pic>
        <p:pic>
          <p:nvPicPr>
            <p:cNvPr id="324" name="Picture 323">
              <a:extLst>
                <a:ext uri="{FF2B5EF4-FFF2-40B4-BE49-F238E27FC236}">
                  <a16:creationId xmlns:a16="http://schemas.microsoft.com/office/drawing/2014/main" id="{11EE79A3-63F9-41BA-AD43-2C72C3393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132318" y="2103120"/>
              <a:ext cx="731521" cy="365761"/>
            </a:xfrm>
            <a:prstGeom prst="rect">
              <a:avLst/>
            </a:prstGeom>
          </p:spPr>
        </p:pic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56F1AFEB-EF5D-4A6D-987C-1919B8BC3BFB}"/>
                </a:ext>
              </a:extLst>
            </p:cNvPr>
            <p:cNvSpPr/>
            <p:nvPr/>
          </p:nvSpPr>
          <p:spPr>
            <a:xfrm>
              <a:off x="7452358" y="1508759"/>
              <a:ext cx="91440" cy="91440"/>
            </a:xfrm>
            <a:prstGeom prst="ellipse">
              <a:avLst/>
            </a:pr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6" name="Picture 325">
              <a:extLst>
                <a:ext uri="{FF2B5EF4-FFF2-40B4-BE49-F238E27FC236}">
                  <a16:creationId xmlns:a16="http://schemas.microsoft.com/office/drawing/2014/main" id="{21A1339E-7FE1-4CED-A134-8CFC6B405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583680" y="3383278"/>
              <a:ext cx="365761" cy="365761"/>
            </a:xfrm>
            <a:prstGeom prst="rect">
              <a:avLst/>
            </a:prstGeom>
          </p:spPr>
        </p:pic>
        <p:pic>
          <p:nvPicPr>
            <p:cNvPr id="327" name="Picture 326">
              <a:extLst>
                <a:ext uri="{FF2B5EF4-FFF2-40B4-BE49-F238E27FC236}">
                  <a16:creationId xmlns:a16="http://schemas.microsoft.com/office/drawing/2014/main" id="{7913A8FA-75DA-4CF7-88CE-B0D271F7AA39}"/>
                </a:ext>
              </a:extLst>
            </p:cNvPr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766559" y="2468879"/>
              <a:ext cx="731521" cy="10972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9479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A163A-C93E-40A0-8E16-799345E99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Transmission-Line Solutions As Well...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023947-C6BE-4E01-A4F9-B1976899DC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53BA378-843B-42FD-B547-A505BA20D240}"/>
              </a:ext>
            </a:extLst>
          </p:cNvPr>
          <p:cNvSpPr>
            <a:spLocks/>
          </p:cNvSpPr>
          <p:nvPr/>
        </p:nvSpPr>
        <p:spPr>
          <a:xfrm>
            <a:off x="2331719" y="2423841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BEDD54-968E-4121-86CB-B7434DD086B9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11679" y="1554480"/>
            <a:ext cx="365761" cy="3657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73F826-C11E-4013-BD72-DDDE24FAE231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08958" y="1554480"/>
            <a:ext cx="365761" cy="3657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26396B-87D1-456B-A360-354ECF234EAA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46347" y="2286172"/>
            <a:ext cx="732532" cy="3662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BB9DED-64A6-4576-B08F-EF088A6328A4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10919" y="1919053"/>
            <a:ext cx="732532" cy="3662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D17DE9-2506-457A-8D9E-47C45F6D437B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2439" y="1920494"/>
            <a:ext cx="732532" cy="366267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B8EC977-0AFC-4085-BEDE-BBB840BF5DCF}"/>
              </a:ext>
            </a:extLst>
          </p:cNvPr>
          <p:cNvSpPr>
            <a:spLocks/>
          </p:cNvSpPr>
          <p:nvPr/>
        </p:nvSpPr>
        <p:spPr>
          <a:xfrm>
            <a:off x="3063239" y="2423670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711904A-070C-42A8-8D55-DA2350B7A7D9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947" y="2286001"/>
            <a:ext cx="732532" cy="3662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4894E6-F778-416E-8F66-751EFE570918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3198" y="2651763"/>
            <a:ext cx="731521" cy="3657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B5FBE6-CEAA-4B18-9C8D-C0B80F875517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11679" y="2651762"/>
            <a:ext cx="731521" cy="3657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F51102-E60B-43E9-9B7D-753BE7F27930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19" y="3017521"/>
            <a:ext cx="732532" cy="3662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60F108-808F-4096-9E8B-4DF40CE33756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0158" y="3017521"/>
            <a:ext cx="365761" cy="365761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B6BF1A89-90CB-434B-86EA-85620BE3A4B6}"/>
              </a:ext>
            </a:extLst>
          </p:cNvPr>
          <p:cNvSpPr>
            <a:spLocks/>
          </p:cNvSpPr>
          <p:nvPr/>
        </p:nvSpPr>
        <p:spPr>
          <a:xfrm>
            <a:off x="2331719" y="3154681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7A1A91B-151F-4985-926D-743C06929ADF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39" y="3017521"/>
            <a:ext cx="731520" cy="3657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D358F7A-A767-464F-BEAD-969C158B8B82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59" y="3017521"/>
            <a:ext cx="732532" cy="3662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62DC7B-41BD-4D13-8C52-C3E0B9679DD1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40478" y="3017522"/>
            <a:ext cx="365761" cy="365761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A7AB7C91-B74B-4592-94FA-F8CE9C23A953}"/>
              </a:ext>
            </a:extLst>
          </p:cNvPr>
          <p:cNvSpPr>
            <a:spLocks/>
          </p:cNvSpPr>
          <p:nvPr/>
        </p:nvSpPr>
        <p:spPr>
          <a:xfrm>
            <a:off x="3063239" y="3154681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6946979-7C6F-4EB6-9EBF-D7EEB2A24585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19" y="1554481"/>
            <a:ext cx="365760" cy="3657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117712C-4ABE-45A4-B5DA-B5BC5E90C94E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94307" y="1919481"/>
            <a:ext cx="732532" cy="3662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38F11A0-0D86-4BC6-82B2-F34EA076668E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9559" y="1920494"/>
            <a:ext cx="732532" cy="366267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A5B73395-4E24-4709-A552-65CE268AE094}"/>
              </a:ext>
            </a:extLst>
          </p:cNvPr>
          <p:cNvSpPr>
            <a:spLocks/>
          </p:cNvSpPr>
          <p:nvPr/>
        </p:nvSpPr>
        <p:spPr>
          <a:xfrm>
            <a:off x="2331720" y="5349413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A87CBBE-4690-47E9-B2B6-EBD91C8CED4C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80160" y="4480052"/>
            <a:ext cx="365761" cy="36576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004368D-4900-4122-A7DA-75EACBA4D2A8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4759" y="4480052"/>
            <a:ext cx="365761" cy="365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217D610-0F0C-4DC8-824A-EC3C7CA32706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46348" y="5211744"/>
            <a:ext cx="732532" cy="3662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4979CB2-1A28-4663-AD64-A97C7EB01942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45920" y="4479546"/>
            <a:ext cx="732532" cy="36626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6F22767-CF94-4C33-A851-6AB1D0D811F3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948" y="4479546"/>
            <a:ext cx="732532" cy="366267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3C1FEBBB-AA36-4D3F-890D-82FCCBC99A6B}"/>
              </a:ext>
            </a:extLst>
          </p:cNvPr>
          <p:cNvSpPr>
            <a:spLocks/>
          </p:cNvSpPr>
          <p:nvPr/>
        </p:nvSpPr>
        <p:spPr>
          <a:xfrm>
            <a:off x="3063240" y="5349242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44061F8-04C0-4F3F-AE25-053D381EE359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948" y="5211573"/>
            <a:ext cx="732532" cy="36626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A6B9C8C-6D10-49F5-AD95-6AD448D7D44F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3199" y="5577335"/>
            <a:ext cx="731521" cy="3657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2FC7714-8CDC-4632-BE2B-9BAD87C4C0A2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11680" y="5577334"/>
            <a:ext cx="731521" cy="3657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2B628ED-C09E-423F-8791-8D2D45D6988E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5943093"/>
            <a:ext cx="732532" cy="36626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94F98FB-2B9B-4491-8280-96C6B1164E9F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0159" y="5943093"/>
            <a:ext cx="365761" cy="365761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06465442-A830-4257-BA12-E711585A1E88}"/>
              </a:ext>
            </a:extLst>
          </p:cNvPr>
          <p:cNvSpPr>
            <a:spLocks/>
          </p:cNvSpPr>
          <p:nvPr/>
        </p:nvSpPr>
        <p:spPr>
          <a:xfrm>
            <a:off x="2331720" y="6080253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856A670-29F0-4E69-80AA-F80CB8B38EC0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5943093"/>
            <a:ext cx="731520" cy="36576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5C09E60-1D8D-4097-943E-E9D1C2276461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5943093"/>
            <a:ext cx="732532" cy="3662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456115A-FC37-428A-BD80-07698708AC7C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40479" y="5943094"/>
            <a:ext cx="365761" cy="365761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97C24A97-A97E-4018-A652-A68D563326C6}"/>
              </a:ext>
            </a:extLst>
          </p:cNvPr>
          <p:cNvSpPr>
            <a:spLocks/>
          </p:cNvSpPr>
          <p:nvPr/>
        </p:nvSpPr>
        <p:spPr>
          <a:xfrm>
            <a:off x="3063240" y="6080253"/>
            <a:ext cx="91440" cy="91440"/>
          </a:xfrm>
          <a:prstGeom prst="ellipse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DC9C17F-79DE-4B46-A5A5-F23C604B35B0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45920" y="4296666"/>
            <a:ext cx="732532" cy="3662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856B49F-D01C-48D1-B919-C076360D50D2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948" y="4296666"/>
            <a:ext cx="732532" cy="3662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A20AB86-798A-479F-BA1D-61FD8C77D442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11428" y="4843612"/>
            <a:ext cx="732532" cy="36626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A4929E9-9B90-423E-B90E-7CDE89A366FB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2948" y="4845053"/>
            <a:ext cx="732532" cy="36626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8A77F8E-A174-49CC-AAF8-A8872EE8DFD6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4297173"/>
            <a:ext cx="731520" cy="36576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103FCEF-1ACB-46B9-8FF4-E52D2F9CF888}"/>
              </a:ext>
            </a:extLst>
          </p:cNvPr>
          <p:cNvSpPr txBox="1">
            <a:spLocks/>
          </p:cNvSpPr>
          <p:nvPr/>
        </p:nvSpPr>
        <p:spPr>
          <a:xfrm>
            <a:off x="2011680" y="1325880"/>
            <a:ext cx="1463040" cy="3657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1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√</a:t>
            </a:r>
            <a:r>
              <a:rPr lang="el-G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1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1/√</a:t>
            </a:r>
            <a:r>
              <a:rPr lang="el-G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4FAA022-41C6-4CF9-9C1D-8A0BBD9D0F08}"/>
              </a:ext>
            </a:extLst>
          </p:cNvPr>
          <p:cNvSpPr txBox="1">
            <a:spLocks/>
          </p:cNvSpPr>
          <p:nvPr/>
        </p:nvSpPr>
        <p:spPr>
          <a:xfrm>
            <a:off x="1554480" y="2057400"/>
            <a:ext cx="731520" cy="3657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–1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–1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844D20A-7CA5-4BFF-A092-02F07F694C7A}"/>
              </a:ext>
            </a:extLst>
          </p:cNvPr>
          <p:cNvSpPr txBox="1">
            <a:spLocks/>
          </p:cNvSpPr>
          <p:nvPr/>
        </p:nvSpPr>
        <p:spPr>
          <a:xfrm>
            <a:off x="3246120" y="2057400"/>
            <a:ext cx="731520" cy="3657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–1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–1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55866F8-F79F-494E-A80E-4A6235BBE3C0}"/>
              </a:ext>
            </a:extLst>
          </p:cNvPr>
          <p:cNvSpPr txBox="1">
            <a:spLocks/>
          </p:cNvSpPr>
          <p:nvPr/>
        </p:nvSpPr>
        <p:spPr>
          <a:xfrm>
            <a:off x="1645920" y="2834640"/>
            <a:ext cx="731520" cy="3657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–1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D9B3251-9049-4489-872C-1B72CEDC8302}"/>
              </a:ext>
            </a:extLst>
          </p:cNvPr>
          <p:cNvSpPr txBox="1">
            <a:spLocks/>
          </p:cNvSpPr>
          <p:nvPr/>
        </p:nvSpPr>
        <p:spPr>
          <a:xfrm>
            <a:off x="3108960" y="2834640"/>
            <a:ext cx="731520" cy="3657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–1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D48FBAA-7D92-486C-943C-851D5670A883}"/>
              </a:ext>
            </a:extLst>
          </p:cNvPr>
          <p:cNvSpPr txBox="1">
            <a:spLocks/>
          </p:cNvSpPr>
          <p:nvPr/>
        </p:nvSpPr>
        <p:spPr>
          <a:xfrm>
            <a:off x="2377440" y="2560320"/>
            <a:ext cx="365760" cy="3657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36E1DC7-2DC0-441E-B5A2-96F033683930}"/>
              </a:ext>
            </a:extLst>
          </p:cNvPr>
          <p:cNvSpPr txBox="1">
            <a:spLocks/>
          </p:cNvSpPr>
          <p:nvPr/>
        </p:nvSpPr>
        <p:spPr>
          <a:xfrm>
            <a:off x="2743200" y="2560320"/>
            <a:ext cx="365760" cy="3657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A7F8B42-B55C-4813-9495-F8745916E9B0}"/>
              </a:ext>
            </a:extLst>
          </p:cNvPr>
          <p:cNvSpPr txBox="1">
            <a:spLocks/>
          </p:cNvSpPr>
          <p:nvPr/>
        </p:nvSpPr>
        <p:spPr>
          <a:xfrm>
            <a:off x="1554480" y="4983480"/>
            <a:ext cx="731520" cy="3657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–1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–1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C067068-B3B7-481C-8935-AD044D6409F9}"/>
              </a:ext>
            </a:extLst>
          </p:cNvPr>
          <p:cNvSpPr txBox="1">
            <a:spLocks/>
          </p:cNvSpPr>
          <p:nvPr/>
        </p:nvSpPr>
        <p:spPr>
          <a:xfrm>
            <a:off x="3246120" y="4983480"/>
            <a:ext cx="731520" cy="3657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–1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–1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264543E-B116-4560-8F31-8A9E536D0387}"/>
              </a:ext>
            </a:extLst>
          </p:cNvPr>
          <p:cNvSpPr txBox="1">
            <a:spLocks/>
          </p:cNvSpPr>
          <p:nvPr/>
        </p:nvSpPr>
        <p:spPr>
          <a:xfrm>
            <a:off x="1645920" y="5760721"/>
            <a:ext cx="731520" cy="3657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–1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45F0B4E-D124-4894-9AD1-54493353DD8F}"/>
              </a:ext>
            </a:extLst>
          </p:cNvPr>
          <p:cNvSpPr txBox="1">
            <a:spLocks/>
          </p:cNvSpPr>
          <p:nvPr/>
        </p:nvSpPr>
        <p:spPr>
          <a:xfrm>
            <a:off x="3108960" y="5760721"/>
            <a:ext cx="731520" cy="3657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–1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759BA63-97B3-4363-B203-DD62388C0F1E}"/>
              </a:ext>
            </a:extLst>
          </p:cNvPr>
          <p:cNvSpPr txBox="1">
            <a:spLocks/>
          </p:cNvSpPr>
          <p:nvPr/>
        </p:nvSpPr>
        <p:spPr>
          <a:xfrm>
            <a:off x="2377440" y="5577840"/>
            <a:ext cx="365760" cy="3657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8D5F836-6D96-488D-9289-095D5F092E5D}"/>
              </a:ext>
            </a:extLst>
          </p:cNvPr>
          <p:cNvSpPr txBox="1">
            <a:spLocks/>
          </p:cNvSpPr>
          <p:nvPr/>
        </p:nvSpPr>
        <p:spPr>
          <a:xfrm>
            <a:off x="2743200" y="5577840"/>
            <a:ext cx="365760" cy="3657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241159F-D961-4BC7-8E9A-2E2868650F62}"/>
              </a:ext>
            </a:extLst>
          </p:cNvPr>
          <p:cNvSpPr txBox="1">
            <a:spLocks/>
          </p:cNvSpPr>
          <p:nvPr/>
        </p:nvSpPr>
        <p:spPr>
          <a:xfrm>
            <a:off x="2377440" y="4846320"/>
            <a:ext cx="365760" cy="3657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AC0FF72-93E6-4D2E-8621-1508FF67D146}"/>
              </a:ext>
            </a:extLst>
          </p:cNvPr>
          <p:cNvSpPr txBox="1">
            <a:spLocks/>
          </p:cNvSpPr>
          <p:nvPr/>
        </p:nvSpPr>
        <p:spPr>
          <a:xfrm>
            <a:off x="2743200" y="4846320"/>
            <a:ext cx="365760" cy="3657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68365FD-1BC1-45B5-9BE3-419516879338}"/>
              </a:ext>
            </a:extLst>
          </p:cNvPr>
          <p:cNvSpPr txBox="1">
            <a:spLocks/>
          </p:cNvSpPr>
          <p:nvPr/>
        </p:nvSpPr>
        <p:spPr>
          <a:xfrm>
            <a:off x="2057400" y="3291840"/>
            <a:ext cx="1371600" cy="3657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l-G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+√(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–1))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400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4EC980C-5CB9-445F-A3FC-7B52A683F699}"/>
              </a:ext>
            </a:extLst>
          </p:cNvPr>
          <p:cNvSpPr txBox="1">
            <a:spLocks/>
          </p:cNvSpPr>
          <p:nvPr/>
        </p:nvSpPr>
        <p:spPr>
          <a:xfrm>
            <a:off x="1371600" y="6217920"/>
            <a:ext cx="2743200" cy="3657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l-G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1+2(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–1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)+2 √((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–1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)(1+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–1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</a:t>
            </a:r>
            <a:endParaRPr lang="en-US" sz="1400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CB66FB5-BF5C-40C0-86AF-5814E2D1A1CF}"/>
              </a:ext>
            </a:extLst>
          </p:cNvPr>
          <p:cNvSpPr txBox="1">
            <a:spLocks/>
          </p:cNvSpPr>
          <p:nvPr/>
        </p:nvSpPr>
        <p:spPr>
          <a:xfrm>
            <a:off x="1645920" y="4069080"/>
            <a:ext cx="2194560" cy="3657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1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el-G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/(</a:t>
            </a:r>
            <a:r>
              <a:rPr lang="el-G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+1),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1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2/(</a:t>
            </a:r>
            <a:r>
              <a:rPr lang="el-G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+1)</a:t>
            </a:r>
          </a:p>
        </p:txBody>
      </p:sp>
      <p:pic>
        <p:nvPicPr>
          <p:cNvPr id="67" name="Content Placeholder 12">
            <a:extLst>
              <a:ext uri="{FF2B5EF4-FFF2-40B4-BE49-F238E27FC236}">
                <a16:creationId xmlns:a16="http://schemas.microsoft.com/office/drawing/2014/main" id="{9172C8AD-AD40-4DC6-9C07-ED169A92A3EF}"/>
              </a:ext>
            </a:extLst>
          </p:cNvPr>
          <p:cNvPicPr>
            <a:picLocks noGrp="1"/>
          </p:cNvPicPr>
          <p:nvPr>
            <p:ph sz="quarter" idx="1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920240"/>
            <a:ext cx="4572000" cy="4572000"/>
          </a:xfrm>
        </p:spPr>
      </p:pic>
      <p:pic>
        <p:nvPicPr>
          <p:cNvPr id="68" name="Content Placeholder 43">
            <a:extLst>
              <a:ext uri="{FF2B5EF4-FFF2-40B4-BE49-F238E27FC236}">
                <a16:creationId xmlns:a16="http://schemas.microsoft.com/office/drawing/2014/main" id="{B6E279AB-9E2E-4613-A7D7-84C2D7C02FCC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763" y="1923093"/>
            <a:ext cx="4572000" cy="4565976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059BC155-3A3B-4D0D-B6A0-CEB3FB779869}"/>
              </a:ext>
            </a:extLst>
          </p:cNvPr>
          <p:cNvSpPr txBox="1"/>
          <p:nvPr/>
        </p:nvSpPr>
        <p:spPr>
          <a:xfrm>
            <a:off x="12573000" y="3429000"/>
            <a:ext cx="365760" cy="4572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000" i="1" dirty="0">
                <a:solidFill>
                  <a:srgbClr val="FF0000"/>
                </a:solidFill>
              </a:rPr>
              <a:t>s</a:t>
            </a:r>
            <a:r>
              <a:rPr lang="en-US" sz="2000" baseline="-25000" dirty="0">
                <a:solidFill>
                  <a:srgbClr val="FF0000"/>
                </a:solidFill>
              </a:rPr>
              <a:t>11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FA28D03-C4F2-4718-9160-98952154393E}"/>
              </a:ext>
            </a:extLst>
          </p:cNvPr>
          <p:cNvCxnSpPr/>
          <p:nvPr/>
        </p:nvCxnSpPr>
        <p:spPr>
          <a:xfrm flipH="1">
            <a:off x="12115800" y="3794760"/>
            <a:ext cx="457200" cy="365760"/>
          </a:xfrm>
          <a:prstGeom prst="straightConnector1">
            <a:avLst/>
          </a:prstGeom>
          <a:ln>
            <a:solidFill>
              <a:srgbClr val="FF0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67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A7D69C-FFDE-445C-A402-C7829909F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Planar Die Implementation</a:t>
            </a:r>
          </a:p>
        </p:txBody>
      </p:sp>
      <p:pic>
        <p:nvPicPr>
          <p:cNvPr id="12" name="Content Placeholder 15">
            <a:extLst>
              <a:ext uri="{FF2B5EF4-FFF2-40B4-BE49-F238E27FC236}">
                <a16:creationId xmlns:a16="http://schemas.microsoft.com/office/drawing/2014/main" id="{AEDDA3AC-5DFF-4F3D-8130-F9CC42BCD18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8" y="1600399"/>
            <a:ext cx="6948487" cy="5211365"/>
          </a:xfrm>
        </p:spPr>
      </p:pic>
      <p:pic>
        <p:nvPicPr>
          <p:cNvPr id="13" name="Content Placeholder 14">
            <a:extLst>
              <a:ext uri="{FF2B5EF4-FFF2-40B4-BE49-F238E27FC236}">
                <a16:creationId xmlns:a16="http://schemas.microsoft.com/office/drawing/2014/main" id="{9722CF25-45F6-462F-A711-871FA31BF164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751" y="2379081"/>
            <a:ext cx="6215535" cy="3654001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A30059-7DBC-45A4-AE0E-59909A8D43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9421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A7D69C-FFDE-445C-A402-C7829909F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Planar Die Implementation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A30059-7DBC-45A4-AE0E-59909A8D43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16">
            <a:extLst>
              <a:ext uri="{FF2B5EF4-FFF2-40B4-BE49-F238E27FC236}">
                <a16:creationId xmlns:a16="http://schemas.microsoft.com/office/drawing/2014/main" id="{666AC27E-F9DE-4FBB-9571-F6BEBFD0046B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556" y="1645920"/>
            <a:ext cx="5485536" cy="5029200"/>
          </a:xfr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A6F90542-6796-43EF-8573-3A597DA0367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37360"/>
            <a:ext cx="7316176" cy="4754880"/>
          </a:xfr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68260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02D98-F00B-47F1-AF87-F9A14D1B3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Now Marketed by Mini-Circuits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E54F999-E615-4A4E-8F6B-7B95B7BF435D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689" y="1096963"/>
            <a:ext cx="4518148" cy="6218237"/>
          </a:xfr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A2C98D7-8E02-41FA-966E-B2CBF25992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AA8945FC-DC43-4C40-B5BC-3334E504685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1689403"/>
            <a:ext cx="3657600" cy="5033356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Content Placeholder 9">
            <a:extLst>
              <a:ext uri="{FF2B5EF4-FFF2-40B4-BE49-F238E27FC236}">
                <a16:creationId xmlns:a16="http://schemas.microsoft.com/office/drawing/2014/main" id="{283CBA2D-613C-49A7-9B68-46DD31D63298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691481"/>
            <a:ext cx="3657600" cy="5029200"/>
          </a:xfr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868074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0BF77-5B24-43AA-9830-F42A83B1A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Adopted by Industry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E3468-8BA1-44B6-BD5D-17ACA69975D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numCol="1" spcCol="0"/>
          <a:lstStyle/>
          <a:p>
            <a:r>
              <a:rPr lang="en-US" dirty="0"/>
              <a:t>Key Application Areas:</a:t>
            </a:r>
          </a:p>
          <a:p>
            <a:pPr lvl="1"/>
            <a:r>
              <a:rPr lang="en-US" dirty="0"/>
              <a:t>Test and Measurement</a:t>
            </a:r>
          </a:p>
          <a:p>
            <a:pPr lvl="2"/>
            <a:r>
              <a:rPr lang="en-US" dirty="0"/>
              <a:t>VNAs</a:t>
            </a:r>
          </a:p>
          <a:p>
            <a:pPr lvl="2"/>
            <a:r>
              <a:rPr lang="en-US" dirty="0"/>
              <a:t>Signal sources</a:t>
            </a:r>
          </a:p>
          <a:p>
            <a:pPr lvl="2"/>
            <a:r>
              <a:rPr lang="en-US" dirty="0"/>
              <a:t>Spectrum analyzers</a:t>
            </a:r>
          </a:p>
          <a:p>
            <a:pPr lvl="1"/>
            <a:r>
              <a:rPr lang="en-US" dirty="0"/>
              <a:t>Telecommunications</a:t>
            </a:r>
          </a:p>
          <a:p>
            <a:pPr lvl="2"/>
            <a:r>
              <a:rPr lang="en-US" dirty="0"/>
              <a:t>Not in handsets themselves, but in handset verification systems</a:t>
            </a:r>
          </a:p>
          <a:p>
            <a:pPr lvl="2"/>
            <a:r>
              <a:rPr lang="en-US" dirty="0"/>
              <a:t>Base station hardware</a:t>
            </a:r>
          </a:p>
          <a:p>
            <a:pPr lvl="1"/>
            <a:r>
              <a:rPr lang="en-US" dirty="0"/>
              <a:t>Defense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97B89D-FE5E-4B18-9EF6-C621E5847C6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4320" y="1097280"/>
            <a:ext cx="6949440" cy="1645935"/>
          </a:xfrm>
        </p:spPr>
        <p:txBody>
          <a:bodyPr>
            <a:normAutofit/>
          </a:bodyPr>
          <a:lstStyle/>
          <a:p>
            <a:r>
              <a:rPr lang="en-US" dirty="0"/>
              <a:t>Nearly 900 technology companies now taking advantage of reflectionless filters, including: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2BD3DAF-442C-4A46-B541-23C63BE314B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74320" y="2743215"/>
            <a:ext cx="6949440" cy="4571985"/>
          </a:xfrm>
        </p:spPr>
        <p:txBody>
          <a:bodyPr numCol="2" spcCol="18288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ANRITSU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NOKIA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TERADYNE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KEYSIGHT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ROCKWELL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NORTHROP GRUMMAN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COBHAM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ANALOG DEVICES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SPACE EXPLORATION TECHNOLOGIES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BAE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RAYTHEON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ROHDE &amp; SCHWARZ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NATIONAL INSTRUMENTS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ADVANTEST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LOCKHEED-MARTIN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MERCURY SYSTEMS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APPLE COMPUTER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TEKTRONIX INC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VIASAT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QUALCOMM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MITSUBISHI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L3 HARRIS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8A2FE7A-42BF-4A3D-A69C-D6FB9B3B25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02B8-F602-497E-A86A-D8C222881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34ECE-045B-4BC8-9001-22A145484CF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/>
              <a:t>Books and Book Chapters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M. Morgan, </a:t>
            </a:r>
            <a:r>
              <a:rPr lang="en-US" sz="1400" i="1" dirty="0"/>
              <a:t>Reflectionless Filters</a:t>
            </a:r>
            <a:r>
              <a:rPr lang="en-US" sz="1400" dirty="0"/>
              <a:t>, Norwood, MA: Artech House, January 2017.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M. Morgan, “Reflectionless filter topologies,” </a:t>
            </a:r>
            <a:r>
              <a:rPr lang="en-US" sz="1400" i="1" dirty="0"/>
              <a:t>Wiley Encyclopedia of Electrical and Electronics Engineering</a:t>
            </a:r>
            <a:r>
              <a:rPr lang="en-US" sz="1400" dirty="0"/>
              <a:t>, pp. 1-13, August 2019.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M. Morgan, “Planar reflectionless filters.” In J. Hong, ed., </a:t>
            </a:r>
            <a:r>
              <a:rPr lang="en-US" sz="1400" i="1" dirty="0"/>
              <a:t>Advances in Planar Filters Design</a:t>
            </a:r>
            <a:r>
              <a:rPr lang="en-US" sz="1400" dirty="0"/>
              <a:t>, London: SciTech Publishing, 2019.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/>
              <a:t>Academic Papers and Magazine Articles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A. </a:t>
            </a:r>
            <a:r>
              <a:rPr lang="en-US" sz="1400" dirty="0" err="1"/>
              <a:t>Guilabert</a:t>
            </a:r>
            <a:r>
              <a:rPr lang="en-US" sz="1400" dirty="0"/>
              <a:t>, M. Morgan, and T. Boyd, “Reflectionless filters for generalized elliptic transmission functions,” </a:t>
            </a:r>
            <a:r>
              <a:rPr lang="en-US" sz="1400" i="1" dirty="0"/>
              <a:t>IEEE Transactions on Circuits and Systems I</a:t>
            </a:r>
            <a:r>
              <a:rPr lang="en-US" sz="1400" dirty="0"/>
              <a:t>, vol. 66, no. 12, pp. 4606-4618, December 2019.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R. </a:t>
            </a:r>
            <a:r>
              <a:rPr lang="en-US" sz="1400" dirty="0" err="1"/>
              <a:t>Shrotriya</a:t>
            </a:r>
            <a:r>
              <a:rPr lang="en-US" sz="1400" dirty="0"/>
              <a:t> and M. Morgan, “Filtering without reflections: flattening multiplier chain conversion efficiency &amp; more,” </a:t>
            </a:r>
            <a:r>
              <a:rPr lang="en-US" sz="1400" i="1" dirty="0"/>
              <a:t>Microwave Journal White Paper</a:t>
            </a:r>
            <a:r>
              <a:rPr lang="en-US" sz="1400" dirty="0"/>
              <a:t>, September 2019.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M. Morgan, W. Groves, and T. Boyd, “Reflectionless filter topologies supporting arbitrary low-pass ladder prototypes,” </a:t>
            </a:r>
            <a:r>
              <a:rPr lang="en-US" sz="1400" i="1" dirty="0"/>
              <a:t>IEEE Transactions on Circuits and Systems I</a:t>
            </a:r>
            <a:r>
              <a:rPr lang="en-US" sz="1400" dirty="0"/>
              <a:t>, vol. 66, no. 2, pp. 594-604, February 2019.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M. Morgan, “Think outside the band: design and miniaturization of absorptive filters,” </a:t>
            </a:r>
            <a:r>
              <a:rPr lang="en-US" sz="1400" i="1" dirty="0"/>
              <a:t>IEEE Microwave Magazine</a:t>
            </a:r>
            <a:r>
              <a:rPr lang="en-US" sz="1400" dirty="0"/>
              <a:t>, vol. 19, no. 7, pp. 54-62, November 2018.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M. Morgan, “A better way to filter -- part I,” </a:t>
            </a:r>
            <a:r>
              <a:rPr lang="en-US" sz="1400" i="1" dirty="0"/>
              <a:t>NRAO Blog</a:t>
            </a:r>
            <a:r>
              <a:rPr lang="en-US" sz="1400" dirty="0"/>
              <a:t>, March 29, 2018.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R. </a:t>
            </a:r>
            <a:r>
              <a:rPr lang="en-US" sz="1400" dirty="0" err="1"/>
              <a:t>Setty</a:t>
            </a:r>
            <a:r>
              <a:rPr lang="en-US" sz="1400" dirty="0"/>
              <a:t>, B. Kaplan, M. Morgan, and T. Boyd, “Combining MMIC reflectionless filters to create UWB bandpass filters,” </a:t>
            </a:r>
            <a:r>
              <a:rPr lang="en-US" sz="1400" i="1" dirty="0"/>
              <a:t>Microwave Journal</a:t>
            </a:r>
            <a:r>
              <a:rPr lang="en-US" sz="1400" dirty="0"/>
              <a:t>, vol. 61, no. 3, pp. 60-72, March 2018.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M. Morgan and T. Boyd, “Reflectionless filter structures,” </a:t>
            </a:r>
            <a:r>
              <a:rPr lang="en-US" sz="1400" i="1" dirty="0"/>
              <a:t>IEEE Trans. </a:t>
            </a:r>
            <a:r>
              <a:rPr lang="en-US" sz="1400" i="1" dirty="0" err="1"/>
              <a:t>Microw</a:t>
            </a:r>
            <a:r>
              <a:rPr lang="en-US" sz="1400" i="1" dirty="0"/>
              <a:t>. Theory </a:t>
            </a:r>
            <a:r>
              <a:rPr lang="en-US" sz="1400" i="1" dirty="0" err="1"/>
              <a:t>Techn</a:t>
            </a:r>
            <a:r>
              <a:rPr lang="en-US" sz="1400" i="1" dirty="0"/>
              <a:t>.</a:t>
            </a:r>
            <a:r>
              <a:rPr lang="en-US" sz="1400" dirty="0"/>
              <a:t>, vol. 63, no. 4, pp. 1263-1271, April 2015.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M. Morgan and T. Boyd, “Theoretical and experimental study of a new class of reflectionless filter,” </a:t>
            </a:r>
            <a:r>
              <a:rPr lang="en-US" sz="1400" i="1" dirty="0"/>
              <a:t>IEEE Trans. Microwave Theory Tech.</a:t>
            </a:r>
            <a:r>
              <a:rPr lang="en-US" sz="1400" dirty="0"/>
              <a:t>, vol. 59, no. 5, pp. 1214-1221, May 2011.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83C7565A-4773-4921-A5BE-8146D276456A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265" y="4247804"/>
            <a:ext cx="4438996" cy="30216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85827E-88F2-4B0B-972F-D268D6D54A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7BC0033-E7A2-4F14-8B66-6A581101709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300" b="1" dirty="0"/>
              <a:t>Application Notes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</a:pPr>
            <a:r>
              <a:rPr lang="en-US" sz="1300" dirty="0"/>
              <a:t>“Advantages of cascading reflectionless filters,” Mini-Circuits Application Note, AN75-008.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</a:pPr>
            <a:r>
              <a:rPr lang="en-US" sz="1300" dirty="0"/>
              <a:t>“Pairing mixers with reflectionless filters to improve system performance,” Mini-Circuits Application Note, AN75-007.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3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300" b="1" dirty="0"/>
              <a:t>Patents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</a:pPr>
            <a:r>
              <a:rPr lang="en-US" sz="1300" dirty="0"/>
              <a:t>M. Morgan, “Deep rejection reflectionless filters,” </a:t>
            </a:r>
            <a:r>
              <a:rPr lang="en-US" sz="1300" i="1" dirty="0"/>
              <a:t>U.S. Patent No. 10,530,321</a:t>
            </a:r>
            <a:r>
              <a:rPr lang="en-US" sz="1300" dirty="0"/>
              <a:t>, January 7, 2020, </a:t>
            </a:r>
            <a:r>
              <a:rPr lang="en-US" sz="1300" i="1" dirty="0"/>
              <a:t>Taiwan Patent No. I699970B</a:t>
            </a:r>
            <a:r>
              <a:rPr lang="en-US" sz="1300" dirty="0"/>
              <a:t>, July 21, 2021.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</a:pPr>
            <a:r>
              <a:rPr lang="en-US" sz="1300" dirty="0"/>
              <a:t>M. Morgan, “Sub-network enhanced reflectionless filter topology,” </a:t>
            </a:r>
            <a:r>
              <a:rPr lang="en-US" sz="1300" i="1" dirty="0"/>
              <a:t>U.S. Patent No. 9,705,467</a:t>
            </a:r>
            <a:r>
              <a:rPr lang="en-US" sz="1300" dirty="0"/>
              <a:t>, July 11, 2017, </a:t>
            </a:r>
            <a:r>
              <a:rPr lang="en-US" sz="1300" i="1" dirty="0"/>
              <a:t>No. 10,230,348</a:t>
            </a:r>
            <a:r>
              <a:rPr lang="en-US" sz="1300" dirty="0"/>
              <a:t>, March 12, 2019, </a:t>
            </a:r>
            <a:r>
              <a:rPr lang="en-US" sz="1300" i="1" dirty="0"/>
              <a:t>Taiwan Patent No. I581494B</a:t>
            </a:r>
            <a:r>
              <a:rPr lang="en-US" sz="1300" dirty="0"/>
              <a:t>, May 1, 2017, </a:t>
            </a:r>
            <a:r>
              <a:rPr lang="en-US" sz="1300" i="1" dirty="0"/>
              <a:t>People’s Republic of China Patent No. 107078708B</a:t>
            </a:r>
            <a:r>
              <a:rPr lang="en-US" sz="1300" dirty="0"/>
              <a:t>, February 9, 2021.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</a:pPr>
            <a:r>
              <a:rPr lang="en-US" sz="1300" dirty="0"/>
              <a:t>M. Morgan, “Optimal response reflectionless filter topologies,” </a:t>
            </a:r>
            <a:r>
              <a:rPr lang="en-US" sz="1300" i="1" dirty="0"/>
              <a:t>U.S. Patent No. 10,516,378</a:t>
            </a:r>
            <a:r>
              <a:rPr lang="en-US" sz="1300" dirty="0"/>
              <a:t>, December 24, 2019.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</a:pPr>
            <a:r>
              <a:rPr lang="en-US" sz="1300" dirty="0"/>
              <a:t>M. Morgan, “Optimal response reflectionless filters,” </a:t>
            </a:r>
            <a:r>
              <a:rPr lang="en-US" sz="1300" i="1" dirty="0"/>
              <a:t>U.S. Patent No. 10,374,577</a:t>
            </a:r>
            <a:r>
              <a:rPr lang="en-US" sz="1300" dirty="0"/>
              <a:t>, August 6, 2019, </a:t>
            </a:r>
            <a:r>
              <a:rPr lang="en-US" sz="1300" i="1" dirty="0"/>
              <a:t>No. 10,263,592</a:t>
            </a:r>
            <a:r>
              <a:rPr lang="en-US" sz="1300" dirty="0"/>
              <a:t>, April 16, 2019. </a:t>
            </a:r>
            <a:r>
              <a:rPr lang="en-US" sz="1300" i="1" dirty="0"/>
              <a:t>Taiwan Patent No. I653826B</a:t>
            </a:r>
            <a:r>
              <a:rPr lang="en-US" sz="1300" dirty="0"/>
              <a:t>, March 11, 2019.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</a:pPr>
            <a:r>
              <a:rPr lang="en-US" sz="1300" dirty="0"/>
              <a:t>M. Morgan, “Transmission line reflectionless filters,” </a:t>
            </a:r>
            <a:r>
              <a:rPr lang="en-US" sz="1300" i="1" dirty="0"/>
              <a:t>U.S. Patent No. 9,923,540</a:t>
            </a:r>
            <a:r>
              <a:rPr lang="en-US" sz="1300" dirty="0"/>
              <a:t>, March 20, 2018, </a:t>
            </a:r>
            <a:r>
              <a:rPr lang="en-US" sz="1300" i="1" dirty="0"/>
              <a:t>No. 10,277,189</a:t>
            </a:r>
            <a:r>
              <a:rPr lang="en-US" sz="1300" dirty="0"/>
              <a:t>, April 30, 2019, </a:t>
            </a:r>
            <a:r>
              <a:rPr lang="en-US" sz="1300" i="1" dirty="0"/>
              <a:t>Japan Patent No. 6652970B2</a:t>
            </a:r>
            <a:r>
              <a:rPr lang="en-US" sz="1300" dirty="0"/>
              <a:t>, January 28, 2020, </a:t>
            </a:r>
            <a:r>
              <a:rPr lang="en-US" sz="1300" i="1" dirty="0"/>
              <a:t>6964152B2</a:t>
            </a:r>
            <a:r>
              <a:rPr lang="en-US" sz="1300" dirty="0"/>
              <a:t>, October 20, 2021.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</a:pPr>
            <a:r>
              <a:rPr lang="en-US" sz="1300" dirty="0"/>
              <a:t>M. Morgan, “Reflectionless filters,” </a:t>
            </a:r>
            <a:r>
              <a:rPr lang="en-US" sz="1300" i="1" dirty="0"/>
              <a:t>U.S. Patent No. 8,392,495</a:t>
            </a:r>
            <a:r>
              <a:rPr lang="en-US" sz="1300" dirty="0"/>
              <a:t>, March 5, 2013. </a:t>
            </a:r>
            <a:r>
              <a:rPr lang="en-US" sz="1300" i="1" dirty="0"/>
              <a:t>People's Republic of China Patent No.102365784B</a:t>
            </a:r>
            <a:r>
              <a:rPr lang="en-US" sz="1300" dirty="0"/>
              <a:t>, July 30, 2014.</a:t>
            </a:r>
          </a:p>
        </p:txBody>
      </p:sp>
      <p:pic>
        <p:nvPicPr>
          <p:cNvPr id="12" name="Content Placeholder 12">
            <a:extLst>
              <a:ext uri="{FF2B5EF4-FFF2-40B4-BE49-F238E27FC236}">
                <a16:creationId xmlns:a16="http://schemas.microsoft.com/office/drawing/2014/main" id="{D9B89810-D1F2-4363-AD3D-9FDA3486E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099" y="1097280"/>
            <a:ext cx="2099821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460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E9725-979D-4EED-9C7D-803B694AB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2935F-93C0-444F-875C-4FE3E490CAC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84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3C575-A407-4A3E-B57D-8F30B89AD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Atacama Large Millimeter Array (ALMA)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12C63B-C12F-41A9-B95A-EFE5FFADD2B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3980" y="1097280"/>
            <a:ext cx="5212100" cy="310896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66 antennas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7m and 12m diameter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 GHz to 950 GHz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</a:t>
            </a:r>
            <a:r>
              <a:rPr lang="el-G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 surface accuracy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16,500 ft. altitude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B45864-9E3D-46BC-9A5E-9C16C941C9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5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FD355-7BCD-4007-B00D-3ADCD26D5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Radar with the GBT and VLBA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DC2A43-47F8-490B-B3B4-1D8102B5B20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Initial proof-of-concept tests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700W, 13.9 GHz transmitter on GBT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Return signal received by VLBA.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Apollo 15 landing site shown.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~1.25m resolution.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finest-resolution images ever taken of the moon from the (Earth) ground.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8CF0E35-9E76-45E7-95B9-D59D2789FB27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543" y="1096963"/>
            <a:ext cx="6227952" cy="621823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A84064-C6BC-4C9C-956E-D3B4C72CED7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image credit: Raytheon</a:t>
            </a:r>
          </a:p>
        </p:txBody>
      </p:sp>
    </p:spTree>
    <p:extLst>
      <p:ext uri="{BB962C8B-B14F-4D97-AF65-F5344CB8AC3E}">
        <p14:creationId xmlns:p14="http://schemas.microsoft.com/office/powerpoint/2010/main" val="319739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 anchor="ctr">
        <a:noAutofit/>
      </a:bodyPr>
      <a:lstStyle>
        <a:defPPr algn="ctr"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atts_widescreen_template_rev4.potx" id="{E34075ED-B899-435E-A4C0-3EAE187D1E11}" vid="{137ED11C-8CF1-45EE-9F29-438ACBDD9F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1698</TotalTime>
  <Words>3805</Words>
  <Application>Microsoft Office PowerPoint</Application>
  <PresentationFormat>Custom</PresentationFormat>
  <Paragraphs>868</Paragraphs>
  <Slides>77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5" baseType="lpstr">
      <vt:lpstr>Arial</vt:lpstr>
      <vt:lpstr>Calibri</vt:lpstr>
      <vt:lpstr>Cambria Math</vt:lpstr>
      <vt:lpstr>Gill Sans MT</vt:lpstr>
      <vt:lpstr>Segoe Print</vt:lpstr>
      <vt:lpstr>Symbol</vt:lpstr>
      <vt:lpstr>Times New Roman</vt:lpstr>
      <vt:lpstr>Office Theme</vt:lpstr>
      <vt:lpstr>Radio Frequency Astronomy</vt:lpstr>
      <vt:lpstr>Outline</vt:lpstr>
      <vt:lpstr>The National Radio Astronomy Observatory</vt:lpstr>
      <vt:lpstr>The National Radio Astronomy Observatory</vt:lpstr>
      <vt:lpstr>The Jansky Very Large Array (VLA)</vt:lpstr>
      <vt:lpstr>The Very Long Baseline Array (VLBA)</vt:lpstr>
      <vt:lpstr>The Robert C. Byrd Green Bank Telescope (GBT)</vt:lpstr>
      <vt:lpstr>The Atacama Large Millimeter Array (ALMA)</vt:lpstr>
      <vt:lpstr>Radar with the GBT and VLBA</vt:lpstr>
      <vt:lpstr>Radar with the GBT and VLBA</vt:lpstr>
      <vt:lpstr>Next-Generation Very Large Array (ngVLA)</vt:lpstr>
      <vt:lpstr>The Central Development Laboratory (CDL)</vt:lpstr>
      <vt:lpstr>Astronomical Interferometry</vt:lpstr>
      <vt:lpstr>Wavefront Synchronization</vt:lpstr>
      <vt:lpstr>Interferometry and Fourier Transforms</vt:lpstr>
      <vt:lpstr>Interferometry and Fourier Transforms</vt:lpstr>
      <vt:lpstr>Resolution and Sensitivity</vt:lpstr>
      <vt:lpstr>Geodesy</vt:lpstr>
      <vt:lpstr>Components and Instrumentation</vt:lpstr>
      <vt:lpstr>Cryogenic Low-Noise Amplifiers</vt:lpstr>
      <vt:lpstr>Superconducting Mixers</vt:lpstr>
      <vt:lpstr>Custom mm-wave MMICs</vt:lpstr>
      <vt:lpstr>Integrated Modules</vt:lpstr>
      <vt:lpstr>Full Receiver Assemblies</vt:lpstr>
      <vt:lpstr>Digital Correlators</vt:lpstr>
      <vt:lpstr>Technical Focus: Reflectionless Filters</vt:lpstr>
      <vt:lpstr>What is a Reflectionless Filter?</vt:lpstr>
      <vt:lpstr>Issues with Conventional Filters</vt:lpstr>
      <vt:lpstr>Benefits of Reflectionless Filters</vt:lpstr>
      <vt:lpstr>A Symmetric Two-Port Network, “N”</vt:lpstr>
      <vt:lpstr>A Symmetric Two-Port Network, “N”</vt:lpstr>
      <vt:lpstr>Even-Mode Excitation</vt:lpstr>
      <vt:lpstr>Even-Mode Excitation</vt:lpstr>
      <vt:lpstr>Odd-Mode Excitation</vt:lpstr>
      <vt:lpstr>Odd-Mode Excitation</vt:lpstr>
      <vt:lpstr>Even and Odd-Mode Analysis</vt:lpstr>
      <vt:lpstr>Even and Odd-Mode Synthesis</vt:lpstr>
      <vt:lpstr>Duality</vt:lpstr>
      <vt:lpstr>Even and Odd-Mode Synthesis</vt:lpstr>
      <vt:lpstr>Even and Odd-Mode Synthesis</vt:lpstr>
      <vt:lpstr>Even and Odd-Mode Synthesis</vt:lpstr>
      <vt:lpstr>Even and Odd-Mode Synthesis</vt:lpstr>
      <vt:lpstr>Even and Odd-Mode Synthesis</vt:lpstr>
      <vt:lpstr>Even and Odd-Mode Synthesis</vt:lpstr>
      <vt:lpstr>Even and Odd-Mode Synthesis</vt:lpstr>
      <vt:lpstr>Even and Odd-Mode Synthesis</vt:lpstr>
      <vt:lpstr>Even and Odd-Mode Synthesis</vt:lpstr>
      <vt:lpstr>Even and Odd-Mode Synthesis</vt:lpstr>
      <vt:lpstr>Even and Odd-Mode Synthesis</vt:lpstr>
      <vt:lpstr>Even and Odd-Mode Synthesis</vt:lpstr>
      <vt:lpstr>A Third-Order Reflectionless Filter</vt:lpstr>
      <vt:lpstr>Higher-Order Responses Not So Great</vt:lpstr>
      <vt:lpstr>Higher-Order Responses Not So Great</vt:lpstr>
      <vt:lpstr>Subnetwork Expansion</vt:lpstr>
      <vt:lpstr>Subnetwork Expansion</vt:lpstr>
      <vt:lpstr>Subnetwork Expansion</vt:lpstr>
      <vt:lpstr>Subnetwork Expansion</vt:lpstr>
      <vt:lpstr>A Seventh-Order Reflectionless Filter</vt:lpstr>
      <vt:lpstr>Element Value Generalization</vt:lpstr>
      <vt:lpstr>Topological Generalization</vt:lpstr>
      <vt:lpstr>Limiting Ripple Factor</vt:lpstr>
      <vt:lpstr>Negative Element Mitigation</vt:lpstr>
      <vt:lpstr>Negative Element Mitigation</vt:lpstr>
      <vt:lpstr>Negative Element Mitigation</vt:lpstr>
      <vt:lpstr>Negative Element Mitigation</vt:lpstr>
      <vt:lpstr>Negative Element Mitigation</vt:lpstr>
      <vt:lpstr>Negative Element Mitigation</vt:lpstr>
      <vt:lpstr>Negative Element Mitigation</vt:lpstr>
      <vt:lpstr>No More Negative Elements!</vt:lpstr>
      <vt:lpstr>Elliptic Filters</vt:lpstr>
      <vt:lpstr>Transmission-Line Solutions As Well...</vt:lpstr>
      <vt:lpstr>Planar Die Implementation</vt:lpstr>
      <vt:lpstr>Planar Die Implementation</vt:lpstr>
      <vt:lpstr>Now Marketed by Mini-Circuits</vt:lpstr>
      <vt:lpstr>Adopted by Industry</vt:lpstr>
      <vt:lpstr>References</vt:lpstr>
      <vt:lpstr>Thank You!</vt:lpstr>
    </vt:vector>
  </TitlesOfParts>
  <Company>NRAO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Morgan</dc:creator>
  <cp:lastModifiedBy>Matthew Morgan</cp:lastModifiedBy>
  <cp:revision>154</cp:revision>
  <dcterms:created xsi:type="dcterms:W3CDTF">2021-01-22T19:00:56Z</dcterms:created>
  <dcterms:modified xsi:type="dcterms:W3CDTF">2025-08-21T15:19:37Z</dcterms:modified>
</cp:coreProperties>
</file>