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1"/>
    <p:sldMasterId id="2147483969" r:id="rId2"/>
    <p:sldMasterId id="2147484020" r:id="rId3"/>
  </p:sldMasterIdLst>
  <p:notesMasterIdLst>
    <p:notesMasterId r:id="rId24"/>
  </p:notesMasterIdLst>
  <p:handoutMasterIdLst>
    <p:handoutMasterId r:id="rId25"/>
  </p:handoutMasterIdLst>
  <p:sldIdLst>
    <p:sldId id="374" r:id="rId4"/>
    <p:sldId id="389" r:id="rId5"/>
    <p:sldId id="390" r:id="rId6"/>
    <p:sldId id="394" r:id="rId7"/>
    <p:sldId id="397" r:id="rId8"/>
    <p:sldId id="398" r:id="rId9"/>
    <p:sldId id="428" r:id="rId10"/>
    <p:sldId id="404" r:id="rId11"/>
    <p:sldId id="429" r:id="rId12"/>
    <p:sldId id="430" r:id="rId13"/>
    <p:sldId id="400" r:id="rId14"/>
    <p:sldId id="432" r:id="rId15"/>
    <p:sldId id="435" r:id="rId16"/>
    <p:sldId id="403" r:id="rId17"/>
    <p:sldId id="393" r:id="rId18"/>
    <p:sldId id="427" r:id="rId19"/>
    <p:sldId id="399" r:id="rId20"/>
    <p:sldId id="433" r:id="rId21"/>
    <p:sldId id="434" r:id="rId22"/>
    <p:sldId id="38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55"/>
    <a:srgbClr val="5DBCFD"/>
    <a:srgbClr val="02558F"/>
    <a:srgbClr val="E9E9E9"/>
    <a:srgbClr val="E8E8E8"/>
    <a:srgbClr val="FED141"/>
    <a:srgbClr val="000000"/>
    <a:srgbClr val="36573B"/>
    <a:srgbClr val="4C8C2B"/>
    <a:srgbClr val="B947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0B84D4-3E1C-4BAA-9255-A5D80D027625}" v="18" dt="2025-10-15T13:11:22.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5" autoAdjust="0"/>
    <p:restoredTop sz="49380" autoAdjust="0"/>
  </p:normalViewPr>
  <p:slideViewPr>
    <p:cSldViewPr snapToGrid="0">
      <p:cViewPr varScale="1">
        <p:scale>
          <a:sx n="48" d="100"/>
          <a:sy n="48" d="100"/>
        </p:scale>
        <p:origin x="1882" y="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37539F-A586-14EB-5178-F653B6DE09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FERMILAB-SLIDES-25-0272-AD</a:t>
            </a:r>
          </a:p>
        </p:txBody>
      </p:sp>
      <p:sp>
        <p:nvSpPr>
          <p:cNvPr id="3" name="Date Placeholder 2">
            <a:extLst>
              <a:ext uri="{FF2B5EF4-FFF2-40B4-BE49-F238E27FC236}">
                <a16:creationId xmlns:a16="http://schemas.microsoft.com/office/drawing/2014/main" id="{B43EC019-1596-D88B-6FF4-768B3B89DE1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9ECF03-5A9E-48D6-A328-C20820C37BF0}" type="datetimeFigureOut">
              <a:rPr lang="en-US" smtClean="0"/>
              <a:t>10/15/2025</a:t>
            </a:fld>
            <a:endParaRPr lang="en-US"/>
          </a:p>
        </p:txBody>
      </p:sp>
      <p:sp>
        <p:nvSpPr>
          <p:cNvPr id="4" name="Footer Placeholder 3">
            <a:extLst>
              <a:ext uri="{FF2B5EF4-FFF2-40B4-BE49-F238E27FC236}">
                <a16:creationId xmlns:a16="http://schemas.microsoft.com/office/drawing/2014/main" id="{B4F656BB-321B-FB05-1AAD-CBBD6DA2335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B4756DF-FF32-686B-68A0-B2C8FDF24E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F69C4E1-00EE-4C97-B0F7-5238C6B002EE}" type="slidenum">
              <a:rPr lang="en-US" smtClean="0"/>
              <a:t>‹#›</a:t>
            </a:fld>
            <a:endParaRPr lang="en-US"/>
          </a:p>
        </p:txBody>
      </p:sp>
    </p:spTree>
    <p:extLst>
      <p:ext uri="{BB962C8B-B14F-4D97-AF65-F5344CB8AC3E}">
        <p14:creationId xmlns:p14="http://schemas.microsoft.com/office/powerpoint/2010/main" val="2086491118"/>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FERMILAB-SLIDES-25-0272-AD</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EF2451-84DD-1F4B-8AC6-346741B30F1F}" type="datetimeFigureOut">
              <a:rPr lang="en-US" smtClean="0"/>
              <a:t>10/15/2025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986E1-723D-3E4A-B2D8-02370382B7BE}" type="slidenum">
              <a:rPr lang="en-US" smtClean="0"/>
              <a:t>‹#›</a:t>
            </a:fld>
            <a:endParaRPr lang="en-US"/>
          </a:p>
        </p:txBody>
      </p:sp>
    </p:spTree>
    <p:extLst>
      <p:ext uri="{BB962C8B-B14F-4D97-AF65-F5344CB8AC3E}">
        <p14:creationId xmlns:p14="http://schemas.microsoft.com/office/powerpoint/2010/main" val="2430337264"/>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a:t>
            </a:fld>
            <a:endParaRPr lang="en-US"/>
          </a:p>
        </p:txBody>
      </p:sp>
    </p:spTree>
    <p:extLst>
      <p:ext uri="{BB962C8B-B14F-4D97-AF65-F5344CB8AC3E}">
        <p14:creationId xmlns:p14="http://schemas.microsoft.com/office/powerpoint/2010/main" val="2156973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Master oscillator is the crux of our system. It is a vibration isolated </a:t>
            </a:r>
            <a:r>
              <a:rPr lang="en-US" dirty="0" err="1"/>
              <a:t>wenzel</a:t>
            </a:r>
            <a:r>
              <a:rPr lang="en-US" dirty="0"/>
              <a:t> plate with two frequency outputs. It has two crystals stress compensated and mounted in a vacuum chamber. The 10MHz is locked with PLL to 81.25 MHz crystal. The 81.25 MHz gets multiplied, amplified and filtered to generate our stable and low phase noise 162.5MHz output.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11</a:t>
            </a:fld>
            <a:endParaRPr lang="en-US"/>
          </a:p>
        </p:txBody>
      </p:sp>
    </p:spTree>
    <p:extLst>
      <p:ext uri="{BB962C8B-B14F-4D97-AF65-F5344CB8AC3E}">
        <p14:creationId xmlns:p14="http://schemas.microsoft.com/office/powerpoint/2010/main" val="381197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keep saying low phase noise and it </a:t>
            </a:r>
            <a:r>
              <a:rPr lang="en-US" dirty="0" err="1"/>
              <a:t>offcourse</a:t>
            </a:r>
            <a:r>
              <a:rPr lang="en-US" dirty="0"/>
              <a:t> requires an evaluation to prove. With reference to </a:t>
            </a:r>
            <a:r>
              <a:rPr lang="en-US" dirty="0" err="1"/>
              <a:t>Rubiola’s</a:t>
            </a:r>
            <a:r>
              <a:rPr lang="en-US" dirty="0"/>
              <a:t> textbook, we know that the two inputs of a mixer if held at constant frequency and amplitude we prove that the output is a result of phase and amplitude changes which are attributed to the phase noise of the system when higher order modes are filters with high pass. In this technique we measure the correlated noise between two channels using two references which are the same </a:t>
            </a:r>
            <a:r>
              <a:rPr lang="en-US" dirty="0" err="1"/>
              <a:t>wenzel</a:t>
            </a:r>
            <a:r>
              <a:rPr lang="en-US" dirty="0"/>
              <a:t> oscillators. We have 3 of them. By performing cross –correlation, and compensating for </a:t>
            </a:r>
            <a:r>
              <a:rPr lang="en-US" dirty="0" err="1"/>
              <a:t>mizer</a:t>
            </a:r>
            <a:r>
              <a:rPr lang="en-US" dirty="0"/>
              <a:t> slope, amplifier gain and </a:t>
            </a:r>
            <a:r>
              <a:rPr lang="en-US" dirty="0" err="1"/>
              <a:t>ssb</a:t>
            </a:r>
            <a:r>
              <a:rPr lang="en-US" dirty="0"/>
              <a:t> compensation we get the output phase noise.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12</a:t>
            </a:fld>
            <a:endParaRPr lang="en-US"/>
          </a:p>
        </p:txBody>
      </p:sp>
    </p:spTree>
    <p:extLst>
      <p:ext uri="{BB962C8B-B14F-4D97-AF65-F5344CB8AC3E}">
        <p14:creationId xmlns:p14="http://schemas.microsoft.com/office/powerpoint/2010/main" val="3431831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yesterday when we had a talk by Mr. Merenda from </a:t>
            </a:r>
            <a:r>
              <a:rPr lang="en-US" dirty="0" err="1"/>
              <a:t>minicircuits</a:t>
            </a:r>
            <a:r>
              <a:rPr lang="en-US" dirty="0"/>
              <a:t> the importance of good test setup for phase noise measurements was reiterated. The phase noise test setup shown in the screen utilized cables of shortest lengths possible, connections torqued to spec etc. We have a repeatable phase noise measurement system which we can rely on. We use the </a:t>
            </a:r>
            <a:r>
              <a:rPr lang="en-US" dirty="0" err="1"/>
              <a:t>BluePhase</a:t>
            </a:r>
            <a:r>
              <a:rPr lang="en-US" dirty="0"/>
              <a:t> system with phase noise of -190dBc /Hz at 1KHz offset it has a very clean power supply. An SRS 780 analyzer to perform FFT and generate PSD.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13</a:t>
            </a:fld>
            <a:endParaRPr lang="en-US"/>
          </a:p>
        </p:txBody>
      </p:sp>
    </p:spTree>
    <p:extLst>
      <p:ext uri="{BB962C8B-B14F-4D97-AF65-F5344CB8AC3E}">
        <p14:creationId xmlns:p14="http://schemas.microsoft.com/office/powerpoint/2010/main" val="21268596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phase noise results or all 3 oscillators we have. The performance is quite </a:t>
            </a:r>
            <a:r>
              <a:rPr lang="en-US" dirty="0" err="1"/>
              <a:t>staisfaroty</a:t>
            </a:r>
            <a:r>
              <a:rPr lang="en-US" dirty="0"/>
              <a:t>.  The jitter is integrated by calculating area under the curve for the frequency band and the total jitter is summed to obtain the result in femtosecond for 10Hz to 100KHz.Upon initial tests one of the oscillators was 20-30 dB worse and upon evaluation we discovered a failed vacuum seal in the crystal which was repaired and retested to show conformance.</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14</a:t>
            </a:fld>
            <a:endParaRPr lang="en-US"/>
          </a:p>
        </p:txBody>
      </p:sp>
    </p:spTree>
    <p:extLst>
      <p:ext uri="{BB962C8B-B14F-4D97-AF65-F5344CB8AC3E}">
        <p14:creationId xmlns:p14="http://schemas.microsoft.com/office/powerpoint/2010/main" val="354217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RF components are maintained at a stable temperature of 40 </a:t>
            </a:r>
            <a:r>
              <a:rPr lang="en-US" dirty="0" err="1"/>
              <a:t>degC</a:t>
            </a:r>
            <a:r>
              <a:rPr lang="en-US" dirty="0"/>
              <a:t> or 104 F to keep their performance stable over temperature drifts. Like Mixers, amplifiers etc. RF assembly for each frequency section is therefore mounted in an </a:t>
            </a:r>
            <a:r>
              <a:rPr lang="en-US" dirty="0" err="1"/>
              <a:t>ovenized</a:t>
            </a:r>
            <a:r>
              <a:rPr lang="en-US" dirty="0"/>
              <a:t> enclosure and the foot print of the parts are shown on the screen with various connections.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15</a:t>
            </a:fld>
            <a:endParaRPr lang="en-US"/>
          </a:p>
        </p:txBody>
      </p:sp>
    </p:spTree>
    <p:extLst>
      <p:ext uri="{BB962C8B-B14F-4D97-AF65-F5344CB8AC3E}">
        <p14:creationId xmlns:p14="http://schemas.microsoft.com/office/powerpoint/2010/main" val="3636328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 plate is designed in house to maintain </a:t>
            </a:r>
            <a:r>
              <a:rPr lang="en-US" dirty="0" err="1"/>
              <a:t>temperatuet</a:t>
            </a:r>
            <a:r>
              <a:rPr lang="en-US" dirty="0"/>
              <a:t> of heat plate to be 40 deg C/ 104 deg F. IT is chosen as a nice </a:t>
            </a:r>
            <a:r>
              <a:rPr lang="en-US" dirty="0" err="1"/>
              <a:t>favourable</a:t>
            </a:r>
            <a:r>
              <a:rPr lang="en-US" dirty="0"/>
              <a:t> level above room temperature in the gallery. RF components will be </a:t>
            </a:r>
            <a:r>
              <a:rPr lang="en-US" dirty="0" err="1"/>
              <a:t>maintainted</a:t>
            </a:r>
            <a:r>
              <a:rPr lang="en-US" dirty="0"/>
              <a:t> at this temperature using a PID controller. We design this by making heat calculations to estimate the heat requirement for heat load in question. A python is used to estimate the temperature performance by accounting for free space heat loss </a:t>
            </a:r>
            <a:r>
              <a:rPr lang="en-US"/>
              <a:t>and sensor la</a:t>
            </a:r>
            <a:endParaRPr lang="en-US" dirty="0"/>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16</a:t>
            </a:fld>
            <a:endParaRPr lang="en-US"/>
          </a:p>
        </p:txBody>
      </p:sp>
    </p:spTree>
    <p:extLst>
      <p:ext uri="{BB962C8B-B14F-4D97-AF65-F5344CB8AC3E}">
        <p14:creationId xmlns:p14="http://schemas.microsoft.com/office/powerpoint/2010/main" val="40772593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shows system architecture the RF , LO outputs with monitoring signals. The generation and multiplication scheme is shown more clearly on this slide.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17</a:t>
            </a:fld>
            <a:endParaRPr lang="en-US"/>
          </a:p>
        </p:txBody>
      </p:sp>
    </p:spTree>
    <p:extLst>
      <p:ext uri="{BB962C8B-B14F-4D97-AF65-F5344CB8AC3E}">
        <p14:creationId xmlns:p14="http://schemas.microsoft.com/office/powerpoint/2010/main" val="57807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drawing shows more detailed layout with the 7/8 heliax running through the linac. The multiplication and division of frequencies is shown along with the RF layout of sections</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18</a:t>
            </a:fld>
            <a:endParaRPr lang="en-US"/>
          </a:p>
        </p:txBody>
      </p:sp>
    </p:spTree>
    <p:extLst>
      <p:ext uri="{BB962C8B-B14F-4D97-AF65-F5344CB8AC3E}">
        <p14:creationId xmlns:p14="http://schemas.microsoft.com/office/powerpoint/2010/main" val="9489654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has passed preliminary design with final design review scheduled for next year this is about a year of work.  Most of parts have been procured and we are actively assembling different portions to be tested soon. The core technique has been proven at New Muon Lab at Fermi and a lot of lessons learnt from that project. We are investigating a new technique for enhanced stability and there is patent filed by Brian Vaughn. Please talk to Brian for more details. The tests and analysis so far indicate we are heading in the right direction and a lot tests to follow till we reach the finish line.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19</a:t>
            </a:fld>
            <a:endParaRPr lang="en-US"/>
          </a:p>
        </p:txBody>
      </p:sp>
    </p:spTree>
    <p:extLst>
      <p:ext uri="{BB962C8B-B14F-4D97-AF65-F5344CB8AC3E}">
        <p14:creationId xmlns:p14="http://schemas.microsoft.com/office/powerpoint/2010/main" val="3987258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reference line operates from a </a:t>
            </a:r>
            <a:r>
              <a:rPr lang="en-US" b="1" dirty="0"/>
              <a:t>single 162.5 MHz Wenzel master oscillator</a:t>
            </a:r>
            <a:r>
              <a:rPr lang="en-US" dirty="0"/>
              <a:t> mounted on a </a:t>
            </a:r>
            <a:r>
              <a:rPr lang="en-US" b="1" dirty="0"/>
              <a:t>vibration-isolated plate</a:t>
            </a:r>
            <a:r>
              <a:rPr lang="en-US" dirty="0"/>
              <a:t>.</a:t>
            </a:r>
          </a:p>
          <a:p>
            <a:r>
              <a:rPr lang="en-US" dirty="0"/>
              <a:t>It provides </a:t>
            </a:r>
            <a:r>
              <a:rPr lang="en-US" b="1" dirty="0"/>
              <a:t>exceptional phase-noise and frequency stability</a:t>
            </a:r>
            <a:r>
              <a:rPr lang="en-US" dirty="0"/>
              <a:t>, crucial for PIP-II timing.</a:t>
            </a:r>
          </a:p>
          <a:p>
            <a:r>
              <a:rPr lang="en-US" dirty="0"/>
              <a:t>The system distributes </a:t>
            </a:r>
            <a:r>
              <a:rPr lang="en-US" b="1" dirty="0"/>
              <a:t>RF reference signals</a:t>
            </a:r>
            <a:r>
              <a:rPr lang="en-US" dirty="0"/>
              <a:t> to each LINAC section and provides </a:t>
            </a:r>
            <a:r>
              <a:rPr lang="en-US" b="1" dirty="0"/>
              <a:t>LO and clock signals</a:t>
            </a:r>
            <a:r>
              <a:rPr lang="en-US" dirty="0"/>
              <a:t>—1320 MHz and 1300 MHz—for the LLRF electronics.</a:t>
            </a:r>
          </a:p>
          <a:p>
            <a:endParaRPr lang="en-US" dirty="0"/>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3</a:t>
            </a:fld>
            <a:endParaRPr lang="en-US"/>
          </a:p>
        </p:txBody>
      </p:sp>
    </p:spTree>
    <p:extLst>
      <p:ext uri="{BB962C8B-B14F-4D97-AF65-F5344CB8AC3E}">
        <p14:creationId xmlns:p14="http://schemas.microsoft.com/office/powerpoint/2010/main" val="3106778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tasks on hand are to ensure the relative phase between stations is stable over entire linac lengths and independent of changes in temperature, </a:t>
            </a:r>
          </a:p>
          <a:p>
            <a:r>
              <a:rPr lang="en-US" dirty="0"/>
              <a:t>Next to ensure the absolute phase drift. </a:t>
            </a:r>
          </a:p>
          <a:p>
            <a:r>
              <a:rPr lang="en-US" dirty="0"/>
              <a:t>Phase stability is achieved through a </a:t>
            </a:r>
            <a:r>
              <a:rPr lang="en-US" b="1" dirty="0"/>
              <a:t>forward–reverse phase-averaging technique</a:t>
            </a:r>
            <a:r>
              <a:rPr lang="en-US" dirty="0"/>
              <a:t>.</a:t>
            </a:r>
          </a:p>
          <a:p>
            <a:r>
              <a:rPr lang="en-US" dirty="0"/>
              <a:t>At each directional coupler, the </a:t>
            </a:r>
            <a:r>
              <a:rPr lang="en-US" b="1" dirty="0"/>
              <a:t>forward</a:t>
            </a:r>
            <a:r>
              <a:rPr lang="en-US" dirty="0"/>
              <a:t> and </a:t>
            </a:r>
            <a:r>
              <a:rPr lang="en-US" b="1" dirty="0"/>
              <a:t>reflected</a:t>
            </a:r>
            <a:r>
              <a:rPr lang="en-US" dirty="0"/>
              <a:t> waves combine so that </a:t>
            </a:r>
            <a:r>
              <a:rPr lang="en-US" b="1" dirty="0"/>
              <a:t>their sum becomes invariant</a:t>
            </a:r>
            <a:r>
              <a:rPr lang="en-US" dirty="0"/>
              <a:t> to cable-length changes.</a:t>
            </a:r>
          </a:p>
          <a:p>
            <a:r>
              <a:rPr lang="en-US" dirty="0"/>
              <a:t>If the coupler amplitudes are perfectly matched, the </a:t>
            </a:r>
            <a:r>
              <a:rPr lang="en-US" b="1" dirty="0"/>
              <a:t>output phase remains constant</a:t>
            </a:r>
            <a:r>
              <a:rPr lang="en-US" dirty="0"/>
              <a:t> even when cables expand or contract.</a:t>
            </a:r>
          </a:p>
          <a:p>
            <a:endParaRPr lang="en-US" dirty="0"/>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4</a:t>
            </a:fld>
            <a:endParaRPr lang="en-US"/>
          </a:p>
        </p:txBody>
      </p:sp>
    </p:spTree>
    <p:extLst>
      <p:ext uri="{BB962C8B-B14F-4D97-AF65-F5344CB8AC3E}">
        <p14:creationId xmlns:p14="http://schemas.microsoft.com/office/powerpoint/2010/main" val="2066795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technique is the forward-reverse phase invariance. Forward and reverse phase equations are shown as on the screen. The reflected wave travels all the way to the short gets reflected and loops back hence we see the terms in</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5</a:t>
            </a:fld>
            <a:endParaRPr lang="en-US"/>
          </a:p>
        </p:txBody>
      </p:sp>
    </p:spTree>
    <p:extLst>
      <p:ext uri="{BB962C8B-B14F-4D97-AF65-F5344CB8AC3E}">
        <p14:creationId xmlns:p14="http://schemas.microsoft.com/office/powerpoint/2010/main" val="345990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analyze cables by reviewing manufacturer data knowing that’s not a gold standard but just a starting point. A worst case study of ppm deviation for expected temperature range is studied and calculations are made to know the delay change in </a:t>
            </a:r>
            <a:r>
              <a:rPr lang="en-US" dirty="0" err="1"/>
              <a:t>ps</a:t>
            </a:r>
            <a:r>
              <a:rPr lang="en-US" dirty="0"/>
              <a:t> and phase change for a 10 m length of cable at different frequencies.. Next step is to simulate the model.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6</a:t>
            </a:fld>
            <a:endParaRPr lang="en-US"/>
          </a:p>
        </p:txBody>
      </p:sp>
    </p:spTree>
    <p:extLst>
      <p:ext uri="{BB962C8B-B14F-4D97-AF65-F5344CB8AC3E}">
        <p14:creationId xmlns:p14="http://schemas.microsoft.com/office/powerpoint/2010/main" val="3028500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simulation we model the station as shown here is a 162.5MHz using </a:t>
            </a:r>
            <a:r>
              <a:rPr lang="en-US" dirty="0" err="1"/>
              <a:t>snp</a:t>
            </a:r>
            <a:r>
              <a:rPr lang="en-US" dirty="0"/>
              <a:t> files of the real test data of the couplers, circulator and transmission line. This simulation also includes the line lengths between stations to be that of the linac spacing. The intent is to analyze performance and predict non ideal behavior. We will talk about the results.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7</a:t>
            </a:fld>
            <a:endParaRPr lang="en-US"/>
          </a:p>
        </p:txBody>
      </p:sp>
    </p:spTree>
    <p:extLst>
      <p:ext uri="{BB962C8B-B14F-4D97-AF65-F5344CB8AC3E}">
        <p14:creationId xmlns:p14="http://schemas.microsoft.com/office/powerpoint/2010/main" val="353981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the previous slide the station lengths are adjusted for each station from station-1 knowing the expected worst case ppm deviation in temperature and factoring the length change to know the phase angle deviation for different frequency stations.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8</a:t>
            </a:fld>
            <a:endParaRPr lang="en-US"/>
          </a:p>
        </p:txBody>
      </p:sp>
    </p:spTree>
    <p:extLst>
      <p:ext uri="{BB962C8B-B14F-4D97-AF65-F5344CB8AC3E}">
        <p14:creationId xmlns:p14="http://schemas.microsoft.com/office/powerpoint/2010/main" val="1745820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simulated the expected non ideal </a:t>
            </a:r>
            <a:r>
              <a:rPr lang="en-US" dirty="0" err="1"/>
              <a:t>behaviour</a:t>
            </a:r>
            <a:r>
              <a:rPr lang="en-US" dirty="0"/>
              <a:t> of phase ripple in the output summed signal at each coupler tap point is shown on the screen. In order to achieve max stability the differential of phase with respect to time should be zero hence we need to ensure the peak or trough of the phase ripple lines up with the center frequency. The line lengths are tweaked till this is </a:t>
            </a:r>
            <a:r>
              <a:rPr lang="en-US" dirty="0" err="1"/>
              <a:t>achieaved</a:t>
            </a:r>
            <a:r>
              <a:rPr lang="en-US" dirty="0"/>
              <a:t> for all coupler tap points and all stations.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9</a:t>
            </a:fld>
            <a:endParaRPr lang="en-US"/>
          </a:p>
        </p:txBody>
      </p:sp>
    </p:spTree>
    <p:extLst>
      <p:ext uri="{BB962C8B-B14F-4D97-AF65-F5344CB8AC3E}">
        <p14:creationId xmlns:p14="http://schemas.microsoft.com/office/powerpoint/2010/main" val="3788934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Following the procedure to adjust the phase ripple we end up with line lengths tweaked to about a 1/00ths of a meter and this is a starting point for us to start building the sections and subject them to some rigorous real world tests to see how much these simulations may have lied. </a:t>
            </a:r>
          </a:p>
        </p:txBody>
      </p:sp>
      <p:sp>
        <p:nvSpPr>
          <p:cNvPr id="4" name="Header Placeholder 3"/>
          <p:cNvSpPr>
            <a:spLocks noGrp="1"/>
          </p:cNvSpPr>
          <p:nvPr>
            <p:ph type="hdr" sz="quarter"/>
          </p:nvPr>
        </p:nvSpPr>
        <p:spPr/>
        <p:txBody>
          <a:bodyPr/>
          <a:lstStyle/>
          <a:p>
            <a:r>
              <a:rPr lang="en-US"/>
              <a:t>FERMILAB-SLIDES-25-0272-AD</a:t>
            </a:r>
          </a:p>
        </p:txBody>
      </p:sp>
      <p:sp>
        <p:nvSpPr>
          <p:cNvPr id="5" name="Slide Number Placeholder 4"/>
          <p:cNvSpPr>
            <a:spLocks noGrp="1"/>
          </p:cNvSpPr>
          <p:nvPr>
            <p:ph type="sldNum" sz="quarter" idx="5"/>
          </p:nvPr>
        </p:nvSpPr>
        <p:spPr/>
        <p:txBody>
          <a:bodyPr/>
          <a:lstStyle/>
          <a:p>
            <a:fld id="{31B986E1-723D-3E4A-B2D8-02370382B7BE}" type="slidenum">
              <a:rPr lang="en-US" smtClean="0"/>
              <a:t>10</a:t>
            </a:fld>
            <a:endParaRPr lang="en-US"/>
          </a:p>
        </p:txBody>
      </p:sp>
    </p:spTree>
    <p:extLst>
      <p:ext uri="{BB962C8B-B14F-4D97-AF65-F5344CB8AC3E}">
        <p14:creationId xmlns:p14="http://schemas.microsoft.com/office/powerpoint/2010/main" val="36113957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jpe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1.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8.png"/><Relationship Id="rId4" Type="http://schemas.openxmlformats.org/officeDocument/2006/relationships/image" Target="../media/image13.svg"/><Relationship Id="rId9" Type="http://schemas.openxmlformats.org/officeDocument/2006/relationships/image" Target="../media/image1.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9.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0.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light">
    <p:bg>
      <p:bgPr>
        <a:blipFill dpi="0" rotWithShape="1">
          <a:blip r:embed="rId2">
            <a:alphaModFix amt="38000"/>
            <a:lum/>
          </a:blip>
          <a:srcRect/>
          <a:stretch>
            <a:fillRect/>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F09FEF2-85E5-89D4-59A7-912418C43CA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56F1D6D-26C8-AC5C-A07B-693010387333}"/>
              </a:ext>
            </a:extLst>
          </p:cNvPr>
          <p:cNvSpPr>
            <a:spLocks noGrp="1"/>
          </p:cNvSpPr>
          <p:nvPr>
            <p:ph type="title" hasCustomPrompt="1"/>
          </p:nvPr>
        </p:nvSpPr>
        <p:spPr>
          <a:xfrm>
            <a:off x="914400" y="2530888"/>
            <a:ext cx="10003536" cy="2388558"/>
          </a:xfrm>
          <a:prstGeom prst="rect">
            <a:avLst/>
          </a:prstGeom>
          <a:noFill/>
        </p:spPr>
        <p:txBody>
          <a:bodyPr lIns="0" tIns="0" rIns="0" bIns="0" anchor="ctr">
            <a:normAutofit/>
          </a:bodyPr>
          <a:lstStyle>
            <a:lvl1pPr>
              <a:lnSpc>
                <a:spcPct val="90000"/>
              </a:lnSpc>
              <a:defRPr sz="6300" b="1" i="0">
                <a:solidFill>
                  <a:schemeClr val="tx2"/>
                </a:solidFill>
                <a:latin typeface="Helvetica" pitchFamily="2" charset="0"/>
              </a:defRPr>
            </a:lvl1pPr>
          </a:lstStyle>
          <a:p>
            <a:r>
              <a:rPr lang="en-US" dirty="0"/>
              <a:t>Presentation title</a:t>
            </a:r>
            <a:br>
              <a:rPr lang="en-US" dirty="0"/>
            </a:br>
            <a:r>
              <a:rPr lang="en-US" dirty="0"/>
              <a:t>placeholder text</a:t>
            </a:r>
          </a:p>
        </p:txBody>
      </p:sp>
      <p:sp>
        <p:nvSpPr>
          <p:cNvPr id="2" name="Text Placeholder 3">
            <a:extLst>
              <a:ext uri="{FF2B5EF4-FFF2-40B4-BE49-F238E27FC236}">
                <a16:creationId xmlns:a16="http://schemas.microsoft.com/office/drawing/2014/main" id="{90BF925A-4769-8F5E-E189-BA9570FDBF20}"/>
              </a:ext>
            </a:extLst>
          </p:cNvPr>
          <p:cNvSpPr>
            <a:spLocks noGrp="1"/>
          </p:cNvSpPr>
          <p:nvPr>
            <p:ph type="body" sz="quarter" idx="13" hasCustomPrompt="1"/>
          </p:nvPr>
        </p:nvSpPr>
        <p:spPr>
          <a:xfrm>
            <a:off x="914401" y="5115756"/>
            <a:ext cx="10003536" cy="278477"/>
          </a:xfrm>
          <a:prstGeom prst="rect">
            <a:avLst/>
          </a:prstGeom>
          <a:noFill/>
          <a:ln>
            <a:noFill/>
          </a:ln>
        </p:spPr>
        <p:txBody>
          <a:bodyPr lIns="0" tIns="0" rIns="0" bIns="0">
            <a:noAutofit/>
          </a:bodyPr>
          <a:lstStyle>
            <a:lvl1pPr marL="11113" indent="0" algn="l" defTabSz="914400" rtl="0" eaLnBrk="1" latinLnBrk="0" hangingPunct="1">
              <a:lnSpc>
                <a:spcPct val="90000"/>
              </a:lnSpc>
              <a:spcBef>
                <a:spcPct val="0"/>
              </a:spcBef>
              <a:buNone/>
              <a:tabLst/>
              <a:defRPr lang="en-US" sz="2000" b="1" i="0" kern="1200" spc="0" baseline="0" dirty="0">
                <a:solidFill>
                  <a:schemeClr val="accent1"/>
                </a:solidFill>
                <a:latin typeface="Helvetica" pitchFamily="2" charset="0"/>
                <a:ea typeface="+mj-ea"/>
                <a:cs typeface="+mj-cs"/>
              </a:defRPr>
            </a:lvl1pPr>
          </a:lstStyle>
          <a:p>
            <a:pPr lvl="0"/>
            <a:r>
              <a:rPr lang="en-US" dirty="0"/>
              <a:t>SPEAKER NAME</a:t>
            </a:r>
          </a:p>
        </p:txBody>
      </p:sp>
      <p:sp>
        <p:nvSpPr>
          <p:cNvPr id="3" name="Text Placeholder 3">
            <a:extLst>
              <a:ext uri="{FF2B5EF4-FFF2-40B4-BE49-F238E27FC236}">
                <a16:creationId xmlns:a16="http://schemas.microsoft.com/office/drawing/2014/main" id="{FAD9049D-EF89-EE33-32BB-A63D80B3DF9F}"/>
              </a:ext>
            </a:extLst>
          </p:cNvPr>
          <p:cNvSpPr>
            <a:spLocks noGrp="1"/>
          </p:cNvSpPr>
          <p:nvPr>
            <p:ph type="body" sz="quarter" idx="11" hasCustomPrompt="1"/>
          </p:nvPr>
        </p:nvSpPr>
        <p:spPr>
          <a:xfrm>
            <a:off x="914399" y="5394233"/>
            <a:ext cx="10003537" cy="278476"/>
          </a:xfrm>
          <a:prstGeom prst="rect">
            <a:avLst/>
          </a:prstGeom>
          <a:noFill/>
          <a:ln>
            <a:noFill/>
          </a:ln>
        </p:spPr>
        <p:txBody>
          <a:bodyPr lIns="0" tIns="0" rIns="0" bIns="0">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Title</a:t>
            </a:r>
          </a:p>
        </p:txBody>
      </p:sp>
      <p:sp>
        <p:nvSpPr>
          <p:cNvPr id="4" name="Text Placeholder 3">
            <a:extLst>
              <a:ext uri="{FF2B5EF4-FFF2-40B4-BE49-F238E27FC236}">
                <a16:creationId xmlns:a16="http://schemas.microsoft.com/office/drawing/2014/main" id="{F0E7453D-6C1B-3ABD-39FF-9C11A644112D}"/>
              </a:ext>
            </a:extLst>
          </p:cNvPr>
          <p:cNvSpPr>
            <a:spLocks noGrp="1"/>
          </p:cNvSpPr>
          <p:nvPr>
            <p:ph type="body" sz="quarter" idx="14" hasCustomPrompt="1"/>
          </p:nvPr>
        </p:nvSpPr>
        <p:spPr>
          <a:xfrm>
            <a:off x="914400" y="2175056"/>
            <a:ext cx="10003536" cy="236324"/>
          </a:xfrm>
          <a:prstGeom prst="rect">
            <a:avLst/>
          </a:prstGeom>
          <a:noFill/>
          <a:ln>
            <a:noFill/>
          </a:ln>
        </p:spPr>
        <p:txBody>
          <a:bodyPr lIns="0" tIns="0" rIns="0" bIns="0" anchor="t">
            <a:noAutofit/>
          </a:bodyPr>
          <a:lstStyle>
            <a:lvl1pPr marL="0" indent="7938" algn="l" defTabSz="914400" rtl="0" eaLnBrk="1" latinLnBrk="0" hangingPunct="1">
              <a:lnSpc>
                <a:spcPct val="90000"/>
              </a:lnSpc>
              <a:spcBef>
                <a:spcPct val="0"/>
              </a:spcBef>
              <a:buNone/>
              <a:tabLst/>
              <a:defRPr lang="en-US" sz="1600" b="0" i="0" kern="1200" spc="-20" baseline="0" dirty="0">
                <a:solidFill>
                  <a:schemeClr val="tx1"/>
                </a:solidFill>
                <a:latin typeface="Helvetica" pitchFamily="2" charset="0"/>
                <a:ea typeface="+mj-ea"/>
                <a:cs typeface="+mj-cs"/>
              </a:defRPr>
            </a:lvl1pPr>
          </a:lstStyle>
          <a:p>
            <a:pPr lvl="0"/>
            <a:r>
              <a:rPr lang="en-US" dirty="0"/>
              <a:t>Month Day, Year</a:t>
            </a:r>
          </a:p>
        </p:txBody>
      </p:sp>
      <p:sp>
        <p:nvSpPr>
          <p:cNvPr id="11" name="Rectangle 10">
            <a:extLst>
              <a:ext uri="{FF2B5EF4-FFF2-40B4-BE49-F238E27FC236}">
                <a16:creationId xmlns:a16="http://schemas.microsoft.com/office/drawing/2014/main" id="{93578A7C-428E-4D58-E4FB-CC0CFCB97EDB}"/>
              </a:ext>
            </a:extLst>
          </p:cNvPr>
          <p:cNvSpPr/>
          <p:nvPr userDrawn="1"/>
        </p:nvSpPr>
        <p:spPr>
          <a:xfrm>
            <a:off x="914399" y="248485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B8D5A5C-8820-F08B-5D55-E18FD6A1FD2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EFA22FE4-143F-235A-C05B-B6F9FCECE2C2}"/>
              </a:ext>
            </a:extLst>
          </p:cNvPr>
          <p:cNvSpPr>
            <a:spLocks noGrp="1"/>
          </p:cNvSpPr>
          <p:nvPr>
            <p:ph type="dt" sz="half" idx="15"/>
          </p:nvPr>
        </p:nvSpPr>
        <p:spPr/>
        <p:txBody>
          <a:bodyPr/>
          <a:lstStyle/>
          <a:p>
            <a:pPr>
              <a:defRPr/>
            </a:pPr>
            <a:fld id="{E75DC861-70E3-4BD6-9048-B8957CBEC899}" type="datetime1">
              <a:rPr lang="en-US" smtClean="0"/>
              <a:t>10/15/2025</a:t>
            </a:fld>
            <a:endParaRPr lang="en-US" dirty="0"/>
          </a:p>
        </p:txBody>
      </p:sp>
      <p:sp>
        <p:nvSpPr>
          <p:cNvPr id="7" name="Footer Placeholder 6">
            <a:extLst>
              <a:ext uri="{FF2B5EF4-FFF2-40B4-BE49-F238E27FC236}">
                <a16:creationId xmlns:a16="http://schemas.microsoft.com/office/drawing/2014/main" id="{88A4EDC5-97BE-4275-C308-190517A9A211}"/>
              </a:ext>
            </a:extLst>
          </p:cNvPr>
          <p:cNvSpPr>
            <a:spLocks noGrp="1"/>
          </p:cNvSpPr>
          <p:nvPr>
            <p:ph type="ftr" sz="quarter" idx="16"/>
          </p:nvPr>
        </p:nvSpPr>
        <p:spPr/>
        <p:txBody>
          <a:bodyPr/>
          <a:lstStyle/>
          <a:p>
            <a:pPr>
              <a:defRPr/>
            </a:pPr>
            <a:r>
              <a:rPr lang="en-US"/>
              <a:t>Ahmed Syed | Fermilab PIP-II Master Oscillator and Precision Reference Line </a:t>
            </a:r>
            <a:endParaRPr lang="en-US" dirty="0"/>
          </a:p>
        </p:txBody>
      </p:sp>
      <p:sp>
        <p:nvSpPr>
          <p:cNvPr id="8" name="Slide Number Placeholder 7">
            <a:extLst>
              <a:ext uri="{FF2B5EF4-FFF2-40B4-BE49-F238E27FC236}">
                <a16:creationId xmlns:a16="http://schemas.microsoft.com/office/drawing/2014/main" id="{9D673A42-E09C-6821-C950-C083FE880871}"/>
              </a:ext>
            </a:extLst>
          </p:cNvPr>
          <p:cNvSpPr>
            <a:spLocks noGrp="1"/>
          </p:cNvSpPr>
          <p:nvPr>
            <p:ph type="sldNum" sz="quarter" idx="17"/>
          </p:nvPr>
        </p:nvSpPr>
        <p:spPr/>
        <p:txBody>
          <a:bodyPr/>
          <a:lstStyle/>
          <a:p>
            <a:fld id="{F4BAA12D-5F28-3140-935A-44BF4B54B6B6}" type="slidenum">
              <a:rPr lang="en-US" smtClean="0"/>
              <a:pPr/>
              <a:t>‹#›</a:t>
            </a:fld>
            <a:endParaRPr lang="en-US" dirty="0"/>
          </a:p>
        </p:txBody>
      </p:sp>
      <p:pic>
        <p:nvPicPr>
          <p:cNvPr id="13" name="Picture 12" descr="Logo&#10;&#10;AI-generated content may be incorrect.">
            <a:extLst>
              <a:ext uri="{FF2B5EF4-FFF2-40B4-BE49-F238E27FC236}">
                <a16:creationId xmlns:a16="http://schemas.microsoft.com/office/drawing/2014/main" id="{B2E13A04-CF94-D665-C7B9-2E291B061E93}"/>
              </a:ext>
            </a:extLst>
          </p:cNvPr>
          <p:cNvPicPr>
            <a:picLocks noChangeAspect="1"/>
          </p:cNvPicPr>
          <p:nvPr userDrawn="1"/>
        </p:nvPicPr>
        <p:blipFill>
          <a:blip r:embed="rId4"/>
          <a:stretch>
            <a:fillRect/>
          </a:stretch>
        </p:blipFill>
        <p:spPr>
          <a:xfrm>
            <a:off x="169005" y="134622"/>
            <a:ext cx="3133560" cy="777957"/>
          </a:xfrm>
          <a:prstGeom prst="rect">
            <a:avLst/>
          </a:prstGeom>
        </p:spPr>
      </p:pic>
      <p:pic>
        <p:nvPicPr>
          <p:cNvPr id="18" name="Picture 17">
            <a:extLst>
              <a:ext uri="{FF2B5EF4-FFF2-40B4-BE49-F238E27FC236}">
                <a16:creationId xmlns:a16="http://schemas.microsoft.com/office/drawing/2014/main" id="{D0F0538C-A1CB-15F1-8D78-985ABF9CE6D5}"/>
              </a:ext>
            </a:extLst>
          </p:cNvPr>
          <p:cNvPicPr>
            <a:picLocks noChangeAspect="1"/>
          </p:cNvPicPr>
          <p:nvPr userDrawn="1"/>
        </p:nvPicPr>
        <p:blipFill>
          <a:blip r:embed="rId5"/>
          <a:stretch>
            <a:fillRect/>
          </a:stretch>
        </p:blipFill>
        <p:spPr>
          <a:xfrm>
            <a:off x="324385" y="6087316"/>
            <a:ext cx="5381470" cy="493984"/>
          </a:xfrm>
          <a:prstGeom prst="rect">
            <a:avLst/>
          </a:prstGeom>
        </p:spPr>
      </p:pic>
      <p:grpSp>
        <p:nvGrpSpPr>
          <p:cNvPr id="22" name="Group 21">
            <a:extLst>
              <a:ext uri="{FF2B5EF4-FFF2-40B4-BE49-F238E27FC236}">
                <a16:creationId xmlns:a16="http://schemas.microsoft.com/office/drawing/2014/main" id="{9BFFB40B-3B15-35B4-C814-999BE108621E}"/>
              </a:ext>
            </a:extLst>
          </p:cNvPr>
          <p:cNvGrpSpPr/>
          <p:nvPr userDrawn="1"/>
        </p:nvGrpSpPr>
        <p:grpSpPr>
          <a:xfrm>
            <a:off x="8362965" y="87144"/>
            <a:ext cx="3347713" cy="1536337"/>
            <a:chOff x="4422144" y="2660831"/>
            <a:chExt cx="3347713" cy="1536337"/>
          </a:xfrm>
        </p:grpSpPr>
        <p:sp>
          <p:nvSpPr>
            <p:cNvPr id="10" name="TextBox 20">
              <a:extLst>
                <a:ext uri="{FF2B5EF4-FFF2-40B4-BE49-F238E27FC236}">
                  <a16:creationId xmlns:a16="http://schemas.microsoft.com/office/drawing/2014/main" id="{9BCF8B13-9E2E-0F24-DAAD-11BB81DB70FE}"/>
                </a:ext>
              </a:extLst>
            </p:cNvPr>
            <p:cNvSpPr txBox="1"/>
            <p:nvPr userDrawn="1"/>
          </p:nvSpPr>
          <p:spPr>
            <a:xfrm>
              <a:off x="4422144" y="2698559"/>
              <a:ext cx="2934179" cy="147732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US-DOE</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India-DAE</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Italy-INFN</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UK-STFC-UKRI</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France-CEA, CNRS/IN2P3</a:t>
              </a:r>
            </a:p>
            <a:p>
              <a:pPr marL="109538" marR="0" indent="0" algn="r"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	</a:t>
              </a:r>
              <a:r>
                <a:rPr lang="en-US" sz="1600" dirty="0">
                  <a:latin typeface="Helvetica"/>
                  <a:ea typeface="Geneva" charset="0"/>
                </a:rPr>
                <a:t>Poland-WUST, WUT, TUL </a:t>
              </a:r>
            </a:p>
          </p:txBody>
        </p:sp>
        <p:grpSp>
          <p:nvGrpSpPr>
            <p:cNvPr id="12" name="Group 11">
              <a:extLst>
                <a:ext uri="{FF2B5EF4-FFF2-40B4-BE49-F238E27FC236}">
                  <a16:creationId xmlns:a16="http://schemas.microsoft.com/office/drawing/2014/main" id="{9DB634CA-9580-E649-BEE9-E3F2397F3A2D}"/>
                </a:ext>
              </a:extLst>
            </p:cNvPr>
            <p:cNvGrpSpPr/>
            <p:nvPr userDrawn="1"/>
          </p:nvGrpSpPr>
          <p:grpSpPr>
            <a:xfrm>
              <a:off x="7495537" y="2660831"/>
              <a:ext cx="274320" cy="1536337"/>
              <a:chOff x="8915982" y="638719"/>
              <a:chExt cx="274320" cy="1536337"/>
            </a:xfrm>
          </p:grpSpPr>
          <p:pic>
            <p:nvPicPr>
              <p:cNvPr id="14" name="Picture 13" descr="Icon&#10;&#10;Description automatically generated">
                <a:extLst>
                  <a:ext uri="{FF2B5EF4-FFF2-40B4-BE49-F238E27FC236}">
                    <a16:creationId xmlns:a16="http://schemas.microsoft.com/office/drawing/2014/main" id="{0E83201B-E360-B8D4-14FB-37845E28BA9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915982" y="1648331"/>
                <a:ext cx="274320" cy="274320"/>
              </a:xfrm>
              <a:prstGeom prst="rect">
                <a:avLst/>
              </a:prstGeom>
            </p:spPr>
          </p:pic>
          <p:pic>
            <p:nvPicPr>
              <p:cNvPr id="16" name="Picture 15" descr="Logo, company name&#10;&#10;Description automatically generated">
                <a:extLst>
                  <a:ext uri="{FF2B5EF4-FFF2-40B4-BE49-F238E27FC236}">
                    <a16:creationId xmlns:a16="http://schemas.microsoft.com/office/drawing/2014/main" id="{A81D6B39-0CEF-B2A8-1878-9AFA1157831A}"/>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915982" y="1395928"/>
                <a:ext cx="274320" cy="274320"/>
              </a:xfrm>
              <a:prstGeom prst="rect">
                <a:avLst/>
              </a:prstGeom>
            </p:spPr>
          </p:pic>
          <p:pic>
            <p:nvPicPr>
              <p:cNvPr id="17" name="Picture 16" descr="Icon&#10;&#10;Description automatically generated">
                <a:extLst>
                  <a:ext uri="{FF2B5EF4-FFF2-40B4-BE49-F238E27FC236}">
                    <a16:creationId xmlns:a16="http://schemas.microsoft.com/office/drawing/2014/main" id="{DDF255D3-048A-AD32-828F-F52FDD3F581E}"/>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8915982" y="891122"/>
                <a:ext cx="274320" cy="274320"/>
              </a:xfrm>
              <a:prstGeom prst="rect">
                <a:avLst/>
              </a:prstGeom>
            </p:spPr>
          </p:pic>
          <p:pic>
            <p:nvPicPr>
              <p:cNvPr id="19" name="Picture 18" descr="Icon&#10;&#10;Description automatically generated">
                <a:extLst>
                  <a:ext uri="{FF2B5EF4-FFF2-40B4-BE49-F238E27FC236}">
                    <a16:creationId xmlns:a16="http://schemas.microsoft.com/office/drawing/2014/main" id="{69BF7742-B570-56B0-E8EE-B0FF72072FA9}"/>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8915982" y="1143525"/>
                <a:ext cx="274320" cy="274320"/>
              </a:xfrm>
              <a:prstGeom prst="rect">
                <a:avLst/>
              </a:prstGeom>
            </p:spPr>
          </p:pic>
          <p:pic>
            <p:nvPicPr>
              <p:cNvPr id="20" name="Picture 19" descr="Icon&#10;&#10;Description automatically generated">
                <a:extLst>
                  <a:ext uri="{FF2B5EF4-FFF2-40B4-BE49-F238E27FC236}">
                    <a16:creationId xmlns:a16="http://schemas.microsoft.com/office/drawing/2014/main" id="{9FE2077A-1A63-733B-B3BF-4566EC2BDBC3}"/>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8915982" y="1900736"/>
                <a:ext cx="274320" cy="274320"/>
              </a:xfrm>
              <a:prstGeom prst="rect">
                <a:avLst/>
              </a:prstGeom>
            </p:spPr>
          </p:pic>
          <p:pic>
            <p:nvPicPr>
              <p:cNvPr id="21" name="Picture 20" descr="A red white and blue flag&#10;&#10;Description automatically generated with medium confidence">
                <a:extLst>
                  <a:ext uri="{FF2B5EF4-FFF2-40B4-BE49-F238E27FC236}">
                    <a16:creationId xmlns:a16="http://schemas.microsoft.com/office/drawing/2014/main" id="{E34EA1E5-6612-F432-6E58-B6175FA0BD89}"/>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8915982" y="638719"/>
                <a:ext cx="274320" cy="274320"/>
              </a:xfrm>
              <a:prstGeom prst="rect">
                <a:avLst/>
              </a:prstGeom>
            </p:spPr>
          </p:pic>
        </p:grpSp>
      </p:grpSp>
    </p:spTree>
    <p:extLst>
      <p:ext uri="{BB962C8B-B14F-4D97-AF65-F5344CB8AC3E}">
        <p14:creationId xmlns:p14="http://schemas.microsoft.com/office/powerpoint/2010/main" val="3261366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paragraph">
    <p:bg>
      <p:bgPr>
        <a:solidFill>
          <a:schemeClr val="bg1"/>
        </a:solidFill>
        <a:effectLst/>
      </p:bgPr>
    </p:bg>
    <p:spTree>
      <p:nvGrpSpPr>
        <p:cNvPr id="1" name=""/>
        <p:cNvGrpSpPr/>
        <p:nvPr/>
      </p:nvGrpSpPr>
      <p:grpSpPr>
        <a:xfrm>
          <a:off x="0" y="0"/>
          <a:ext cx="0" cy="0"/>
          <a:chOff x="0" y="0"/>
          <a:chExt cx="0" cy="0"/>
        </a:xfrm>
      </p:grpSpPr>
      <p:pic>
        <p:nvPicPr>
          <p:cNvPr id="13" name="Picture 12" descr="Logo&#10;&#10;AI-generated content may be incorrect.">
            <a:extLst>
              <a:ext uri="{FF2B5EF4-FFF2-40B4-BE49-F238E27FC236}">
                <a16:creationId xmlns:a16="http://schemas.microsoft.com/office/drawing/2014/main" id="{4B427F8E-2EF5-03CE-92AF-A87DA8B0E08C}"/>
              </a:ext>
            </a:extLst>
          </p:cNvPr>
          <p:cNvPicPr>
            <a:picLocks noGrp="1" noRot="1" noMove="1" noResize="1" noEditPoints="1" noAdjustHandles="1" noChangeArrowheads="1" noChangeShapeType="1" noCrop="1"/>
          </p:cNvPicPr>
          <p:nvPr userDrawn="1"/>
        </p:nvPicPr>
        <p:blipFill>
          <a:blip r:embed="rId2">
            <a:duotone>
              <a:srgbClr val="EAEBEA">
                <a:shade val="45000"/>
                <a:satMod val="135000"/>
              </a:srgbClr>
              <a:prstClr val="white"/>
            </a:duotone>
            <a:alphaModFix amt="20000"/>
            <a:extLst>
              <a:ext uri="{BEBA8EAE-BF5A-486C-A8C5-ECC9F3942E4B}">
                <a14:imgProps xmlns:a14="http://schemas.microsoft.com/office/drawing/2010/main">
                  <a14:imgLayer r:embed="rId3">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324762" y="261467"/>
            <a:ext cx="12500509" cy="6335066"/>
          </a:xfrm>
          <a:prstGeom prst="rect">
            <a:avLst/>
          </a:prstGeom>
        </p:spPr>
      </p:pic>
      <p:sp>
        <p:nvSpPr>
          <p:cNvPr id="2" name="Text Placeholder 11">
            <a:extLst>
              <a:ext uri="{FF2B5EF4-FFF2-40B4-BE49-F238E27FC236}">
                <a16:creationId xmlns:a16="http://schemas.microsoft.com/office/drawing/2014/main" id="{8F21E745-BBC4-24D2-2D10-C3B2CD1C4B40}"/>
              </a:ext>
            </a:extLst>
          </p:cNvPr>
          <p:cNvSpPr>
            <a:spLocks noGrp="1"/>
          </p:cNvSpPr>
          <p:nvPr>
            <p:ph type="body" sz="quarter" idx="29" hasCustomPrompt="1"/>
          </p:nvPr>
        </p:nvSpPr>
        <p:spPr>
          <a:xfrm>
            <a:off x="2438401" y="2680962"/>
            <a:ext cx="2971800" cy="1496075"/>
          </a:xfrm>
        </p:spPr>
        <p:txBody>
          <a:bodyPr lIns="0" rIns="0" anchor="t">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This is a placeholder headline. Lorem ipsum dolor sit </a:t>
            </a:r>
            <a:r>
              <a:rPr lang="en-US" dirty="0" err="1"/>
              <a:t>amet</a:t>
            </a:r>
            <a:r>
              <a:rPr lang="en-US" dirty="0"/>
              <a:t>, nec cu </a:t>
            </a:r>
            <a:r>
              <a:rPr lang="en-US" dirty="0" err="1"/>
              <a:t>legimus</a:t>
            </a:r>
            <a:r>
              <a:rPr lang="en-US" dirty="0"/>
              <a:t>.</a:t>
            </a:r>
          </a:p>
        </p:txBody>
      </p:sp>
      <p:sp>
        <p:nvSpPr>
          <p:cNvPr id="3" name="Text Placeholder 13">
            <a:extLst>
              <a:ext uri="{FF2B5EF4-FFF2-40B4-BE49-F238E27FC236}">
                <a16:creationId xmlns:a16="http://schemas.microsoft.com/office/drawing/2014/main" id="{3DC7DBDA-7A10-5E60-3F1B-555A97E684BE}"/>
              </a:ext>
            </a:extLst>
          </p:cNvPr>
          <p:cNvSpPr>
            <a:spLocks noGrp="1"/>
          </p:cNvSpPr>
          <p:nvPr>
            <p:ph type="body" sz="quarter" idx="30" hasCustomPrompt="1"/>
          </p:nvPr>
        </p:nvSpPr>
        <p:spPr>
          <a:xfrm>
            <a:off x="5866544" y="2680962"/>
            <a:ext cx="3887056" cy="1496075"/>
          </a:xfrm>
          <a:noFill/>
          <a:ln>
            <a:noFill/>
          </a:ln>
        </p:spPr>
        <p:txBody>
          <a:bodyPr lIns="0" tIns="0" rIns="0" bIns="0" anchor="t" anchorCtr="0">
            <a:noAutofit/>
          </a:bodyPr>
          <a:lstStyle>
            <a:lvl1pPr marL="0" indent="0" algn="just">
              <a:lnSpc>
                <a:spcPct val="100000"/>
              </a:lnSpc>
              <a:buNone/>
              <a:defRPr lang="en-US" sz="1600" kern="1200" spc="-20" baseline="0" dirty="0">
                <a:solidFill>
                  <a:schemeClr val="tx1"/>
                </a:solidFill>
                <a:latin typeface="Helvetica" pitchFamily="2" charset="0"/>
                <a:ea typeface="+mn-ea"/>
                <a:cs typeface="+mn-cs"/>
              </a:defRPr>
            </a:lvl1pPr>
          </a:lstStyle>
          <a:p>
            <a:pPr lvl="0"/>
            <a:r>
              <a:rPr lang="en-US" dirty="0"/>
              <a:t>This is placeholder paragraph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a:t>
            </a:r>
          </a:p>
        </p:txBody>
      </p:sp>
      <p:pic>
        <p:nvPicPr>
          <p:cNvPr id="12" name="Picture 11">
            <a:extLst>
              <a:ext uri="{FF2B5EF4-FFF2-40B4-BE49-F238E27FC236}">
                <a16:creationId xmlns:a16="http://schemas.microsoft.com/office/drawing/2014/main" id="{C254DA6B-25F8-FB7A-310E-7B2261635813}"/>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2" name="Rectangle 21">
            <a:extLst>
              <a:ext uri="{FF2B5EF4-FFF2-40B4-BE49-F238E27FC236}">
                <a16:creationId xmlns:a16="http://schemas.microsoft.com/office/drawing/2014/main" id="{1A3DA0C6-B1B1-9AB4-A879-03547B4E875C}"/>
              </a:ext>
            </a:extLst>
          </p:cNvPr>
          <p:cNvSpPr/>
          <p:nvPr userDrawn="1"/>
        </p:nvSpPr>
        <p:spPr>
          <a:xfrm rot="16200000">
            <a:off x="4495372" y="3415280"/>
            <a:ext cx="2286000"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0E461A5B-FD12-3D01-3752-09D39717EAB1}"/>
              </a:ext>
            </a:extLst>
          </p:cNvPr>
          <p:cNvSpPr>
            <a:spLocks noGrp="1"/>
          </p:cNvSpPr>
          <p:nvPr>
            <p:ph type="dt" sz="half" idx="31"/>
          </p:nvPr>
        </p:nvSpPr>
        <p:spPr/>
        <p:txBody>
          <a:bodyPr/>
          <a:lstStyle/>
          <a:p>
            <a:pPr>
              <a:defRPr/>
            </a:pPr>
            <a:fld id="{44399D72-2809-42D5-BD68-F54CD8FE9906}" type="datetime1">
              <a:rPr lang="en-US" smtClean="0"/>
              <a:t>10/15/2025</a:t>
            </a:fld>
            <a:endParaRPr lang="en-US" dirty="0"/>
          </a:p>
        </p:txBody>
      </p:sp>
      <p:sp>
        <p:nvSpPr>
          <p:cNvPr id="9" name="Footer Placeholder 8">
            <a:extLst>
              <a:ext uri="{FF2B5EF4-FFF2-40B4-BE49-F238E27FC236}">
                <a16:creationId xmlns:a16="http://schemas.microsoft.com/office/drawing/2014/main" id="{72E9858C-0A87-39AF-9E78-4100CB3488A8}"/>
              </a:ext>
            </a:extLst>
          </p:cNvPr>
          <p:cNvSpPr>
            <a:spLocks noGrp="1"/>
          </p:cNvSpPr>
          <p:nvPr>
            <p:ph type="ftr" sz="quarter" idx="32"/>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C0D434DA-FA5F-A3F0-73D1-B7D59CAE5539}"/>
              </a:ext>
            </a:extLst>
          </p:cNvPr>
          <p:cNvSpPr>
            <a:spLocks noGrp="1"/>
          </p:cNvSpPr>
          <p:nvPr>
            <p:ph type="sldNum" sz="quarter" idx="33"/>
          </p:nvPr>
        </p:nvSpPr>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4B1B8610-E72A-4FF6-D697-E6E7F5A1EAE0}"/>
              </a:ext>
            </a:extLst>
          </p:cNvPr>
          <p:cNvPicPr>
            <a:picLocks noChangeAspect="1"/>
          </p:cNvPicPr>
          <p:nvPr userDrawn="1"/>
        </p:nvPicPr>
        <p:blipFill>
          <a:blip r:embed="rId5"/>
          <a:srcRect t="17955" b="15378"/>
          <a:stretch/>
        </p:blipFill>
        <p:spPr>
          <a:xfrm>
            <a:off x="11028788" y="6355715"/>
            <a:ext cx="710005" cy="365760"/>
          </a:xfrm>
          <a:prstGeom prst="rect">
            <a:avLst/>
          </a:prstGeom>
        </p:spPr>
      </p:pic>
      <p:pic>
        <p:nvPicPr>
          <p:cNvPr id="7" name="Picture 6" descr="Logo&#10;&#10;AI-generated content may be incorrect.">
            <a:extLst>
              <a:ext uri="{FF2B5EF4-FFF2-40B4-BE49-F238E27FC236}">
                <a16:creationId xmlns:a16="http://schemas.microsoft.com/office/drawing/2014/main" id="{DA86302C-3024-0A4F-F7BC-AD96D2B2DEB2}"/>
              </a:ext>
            </a:extLst>
          </p:cNvPr>
          <p:cNvPicPr>
            <a:picLocks noChangeAspect="1"/>
          </p:cNvPicPr>
          <p:nvPr userDrawn="1"/>
        </p:nvPicPr>
        <p:blipFill>
          <a:blip r:embed="rId5"/>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036671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and-photos">
    <p:bg>
      <p:bgPr>
        <a:solidFill>
          <a:schemeClr val="bg1"/>
        </a:solidFill>
        <a:effectLst/>
      </p:bgPr>
    </p:bg>
    <p:spTree>
      <p:nvGrpSpPr>
        <p:cNvPr id="1" name=""/>
        <p:cNvGrpSpPr/>
        <p:nvPr/>
      </p:nvGrpSpPr>
      <p:grpSpPr>
        <a:xfrm>
          <a:off x="0" y="0"/>
          <a:ext cx="0" cy="0"/>
          <a:chOff x="0" y="0"/>
          <a:chExt cx="0" cy="0"/>
        </a:xfrm>
      </p:grpSpPr>
      <p:sp>
        <p:nvSpPr>
          <p:cNvPr id="5" name="Text Placeholder 13">
            <a:extLst>
              <a:ext uri="{FF2B5EF4-FFF2-40B4-BE49-F238E27FC236}">
                <a16:creationId xmlns:a16="http://schemas.microsoft.com/office/drawing/2014/main" id="{1E4BB0C1-1719-763D-2504-E6EAD0B6EF05}"/>
              </a:ext>
            </a:extLst>
          </p:cNvPr>
          <p:cNvSpPr>
            <a:spLocks noGrp="1"/>
          </p:cNvSpPr>
          <p:nvPr>
            <p:ph type="body" sz="quarter" idx="26" hasCustomPrompt="1"/>
          </p:nvPr>
        </p:nvSpPr>
        <p:spPr>
          <a:xfrm>
            <a:off x="8842047" y="3827236"/>
            <a:ext cx="2523096" cy="365760"/>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31" name="Picture Placeholder 5">
            <a:extLst>
              <a:ext uri="{FF2B5EF4-FFF2-40B4-BE49-F238E27FC236}">
                <a16:creationId xmlns:a16="http://schemas.microsoft.com/office/drawing/2014/main" id="{F2081C81-0D31-1D33-D5C7-E800F20CAB35}"/>
              </a:ext>
            </a:extLst>
          </p:cNvPr>
          <p:cNvSpPr>
            <a:spLocks noGrp="1"/>
          </p:cNvSpPr>
          <p:nvPr>
            <p:ph type="pic" sz="quarter" idx="29" hasCustomPrompt="1"/>
          </p:nvPr>
        </p:nvSpPr>
        <p:spPr>
          <a:xfrm>
            <a:off x="8842046" y="2336941"/>
            <a:ext cx="2523097" cy="1482510"/>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1" name="Text Placeholder 12">
            <a:extLst>
              <a:ext uri="{FF2B5EF4-FFF2-40B4-BE49-F238E27FC236}">
                <a16:creationId xmlns:a16="http://schemas.microsoft.com/office/drawing/2014/main" id="{8BB65541-22E1-1824-D211-5F662B02BC91}"/>
              </a:ext>
            </a:extLst>
          </p:cNvPr>
          <p:cNvSpPr>
            <a:spLocks noGrp="1"/>
          </p:cNvSpPr>
          <p:nvPr>
            <p:ph type="body" sz="quarter" idx="38"/>
          </p:nvPr>
        </p:nvSpPr>
        <p:spPr>
          <a:xfrm>
            <a:off x="1163212" y="1540253"/>
            <a:ext cx="7552944" cy="4655567"/>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C2BA73D7-8F26-022A-C605-75C6FA96D3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533E998-2B0C-F60B-FC6D-4335AB2165DC}"/>
              </a:ext>
            </a:extLst>
          </p:cNvPr>
          <p:cNvSpPr>
            <a:spLocks noGrp="1"/>
          </p:cNvSpPr>
          <p:nvPr>
            <p:ph type="dt" sz="half" idx="39"/>
          </p:nvPr>
        </p:nvSpPr>
        <p:spPr/>
        <p:txBody>
          <a:bodyPr/>
          <a:lstStyle/>
          <a:p>
            <a:pPr>
              <a:defRPr/>
            </a:pPr>
            <a:fld id="{F2ADE656-3D20-46BB-AD10-8AD6F0EED292}" type="datetime1">
              <a:rPr lang="en-US" smtClean="0"/>
              <a:t>10/15/2025</a:t>
            </a:fld>
            <a:endParaRPr lang="en-US" dirty="0"/>
          </a:p>
        </p:txBody>
      </p:sp>
      <p:sp>
        <p:nvSpPr>
          <p:cNvPr id="10" name="Footer Placeholder 9">
            <a:extLst>
              <a:ext uri="{FF2B5EF4-FFF2-40B4-BE49-F238E27FC236}">
                <a16:creationId xmlns:a16="http://schemas.microsoft.com/office/drawing/2014/main" id="{8CDED783-2E63-0F10-1566-F3BA680D7FF5}"/>
              </a:ext>
            </a:extLst>
          </p:cNvPr>
          <p:cNvSpPr>
            <a:spLocks noGrp="1"/>
          </p:cNvSpPr>
          <p:nvPr>
            <p:ph type="ftr" sz="quarter" idx="40"/>
          </p:nvPr>
        </p:nvSpPr>
        <p:spPr/>
        <p:txBody>
          <a:bodyPr/>
          <a:lstStyle/>
          <a:p>
            <a:pPr>
              <a:defRPr/>
            </a:pPr>
            <a:r>
              <a:rPr lang="en-US"/>
              <a:t>Ahmed Syed | Fermilab PIP-II Master Oscillator and Precision Reference Line </a:t>
            </a:r>
            <a:endParaRPr lang="en-US" dirty="0"/>
          </a:p>
        </p:txBody>
      </p:sp>
      <p:sp>
        <p:nvSpPr>
          <p:cNvPr id="12" name="Slide Number Placeholder 11">
            <a:extLst>
              <a:ext uri="{FF2B5EF4-FFF2-40B4-BE49-F238E27FC236}">
                <a16:creationId xmlns:a16="http://schemas.microsoft.com/office/drawing/2014/main" id="{E97FAA85-5895-B226-0E08-685A13E158F0}"/>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6" name="Text Placeholder 13">
            <a:extLst>
              <a:ext uri="{FF2B5EF4-FFF2-40B4-BE49-F238E27FC236}">
                <a16:creationId xmlns:a16="http://schemas.microsoft.com/office/drawing/2014/main" id="{D316539E-11D7-E4D5-2781-79D4743EB48D}"/>
              </a:ext>
            </a:extLst>
          </p:cNvPr>
          <p:cNvSpPr>
            <a:spLocks noGrp="1"/>
          </p:cNvSpPr>
          <p:nvPr>
            <p:ph type="body" sz="quarter" idx="42" hasCustomPrompt="1"/>
          </p:nvPr>
        </p:nvSpPr>
        <p:spPr>
          <a:xfrm>
            <a:off x="8838241" y="1818527"/>
            <a:ext cx="2523096" cy="365760"/>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13" name="Picture Placeholder 5">
            <a:extLst>
              <a:ext uri="{FF2B5EF4-FFF2-40B4-BE49-F238E27FC236}">
                <a16:creationId xmlns:a16="http://schemas.microsoft.com/office/drawing/2014/main" id="{22878551-C009-337E-FE17-139A920F8C14}"/>
              </a:ext>
            </a:extLst>
          </p:cNvPr>
          <p:cNvSpPr>
            <a:spLocks noGrp="1"/>
          </p:cNvSpPr>
          <p:nvPr>
            <p:ph type="pic" sz="quarter" idx="43" hasCustomPrompt="1"/>
          </p:nvPr>
        </p:nvSpPr>
        <p:spPr>
          <a:xfrm>
            <a:off x="8838240" y="328232"/>
            <a:ext cx="2523097" cy="1482510"/>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5D743A78-0C37-D44D-F957-7C59D12D1D67}"/>
              </a:ext>
            </a:extLst>
          </p:cNvPr>
          <p:cNvSpPr>
            <a:spLocks noGrp="1"/>
          </p:cNvSpPr>
          <p:nvPr>
            <p:ph type="body" sz="quarter" idx="44" hasCustomPrompt="1"/>
          </p:nvPr>
        </p:nvSpPr>
        <p:spPr>
          <a:xfrm>
            <a:off x="8838241" y="5835945"/>
            <a:ext cx="2523096" cy="365760"/>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16" name="Picture Placeholder 5">
            <a:extLst>
              <a:ext uri="{FF2B5EF4-FFF2-40B4-BE49-F238E27FC236}">
                <a16:creationId xmlns:a16="http://schemas.microsoft.com/office/drawing/2014/main" id="{8C53CE27-7CCB-F7AA-D4DC-E9421F84B230}"/>
              </a:ext>
            </a:extLst>
          </p:cNvPr>
          <p:cNvSpPr>
            <a:spLocks noGrp="1"/>
          </p:cNvSpPr>
          <p:nvPr>
            <p:ph type="pic" sz="quarter" idx="45" hasCustomPrompt="1"/>
          </p:nvPr>
        </p:nvSpPr>
        <p:spPr>
          <a:xfrm>
            <a:off x="8838240" y="4345650"/>
            <a:ext cx="2523097" cy="1482510"/>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2" name="Title Placeholder 1">
            <a:extLst>
              <a:ext uri="{FF2B5EF4-FFF2-40B4-BE49-F238E27FC236}">
                <a16:creationId xmlns:a16="http://schemas.microsoft.com/office/drawing/2014/main" id="{BF5A27CD-4F2A-8840-28CA-3B11000F3BD1}"/>
              </a:ext>
            </a:extLst>
          </p:cNvPr>
          <p:cNvSpPr>
            <a:spLocks noGrp="1"/>
          </p:cNvSpPr>
          <p:nvPr>
            <p:ph type="title" hasCustomPrompt="1"/>
          </p:nvPr>
        </p:nvSpPr>
        <p:spPr>
          <a:xfrm>
            <a:off x="1163213" y="328232"/>
            <a:ext cx="7552944"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 name="Text Placeholder 19">
            <a:extLst>
              <a:ext uri="{FF2B5EF4-FFF2-40B4-BE49-F238E27FC236}">
                <a16:creationId xmlns:a16="http://schemas.microsoft.com/office/drawing/2014/main" id="{2E9EC958-93A3-D2C9-67BF-CC72D811D62C}"/>
              </a:ext>
            </a:extLst>
          </p:cNvPr>
          <p:cNvSpPr>
            <a:spLocks noGrp="1"/>
          </p:cNvSpPr>
          <p:nvPr>
            <p:ph type="body" sz="quarter" idx="37" hasCustomPrompt="1"/>
          </p:nvPr>
        </p:nvSpPr>
        <p:spPr>
          <a:xfrm>
            <a:off x="1163214" y="782823"/>
            <a:ext cx="7552944"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7" name="Picture 6" descr="Logo&#10;&#10;AI-generated content may be incorrect.">
            <a:extLst>
              <a:ext uri="{FF2B5EF4-FFF2-40B4-BE49-F238E27FC236}">
                <a16:creationId xmlns:a16="http://schemas.microsoft.com/office/drawing/2014/main" id="{D50F519E-358C-9933-B131-0EC5EE1133E8}"/>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9496442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10;&#10;AI-generated content may be incorrect.">
            <a:extLst>
              <a:ext uri="{FF2B5EF4-FFF2-40B4-BE49-F238E27FC236}">
                <a16:creationId xmlns:a16="http://schemas.microsoft.com/office/drawing/2014/main" id="{CB8E85B0-628E-1AA3-4698-C91CAB2A11FD}"/>
              </a:ext>
            </a:extLst>
          </p:cNvPr>
          <p:cNvPicPr>
            <a:picLocks noChangeAspect="1"/>
          </p:cNvPicPr>
          <p:nvPr userDrawn="1"/>
        </p:nvPicPr>
        <p:blipFill>
          <a:blip r:embed="rId2">
            <a:duotone>
              <a:schemeClr val="bg2">
                <a:shade val="45000"/>
                <a:satMod val="135000"/>
              </a:schemeClr>
              <a:prstClr val="white"/>
            </a:duotone>
            <a:alphaModFix amt="20000"/>
          </a:blip>
          <a:stretch>
            <a:fillRect/>
          </a:stretch>
        </p:blipFill>
        <p:spPr>
          <a:xfrm>
            <a:off x="-318504" y="187155"/>
            <a:ext cx="8456177" cy="6534320"/>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72446"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72448"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39519"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72446"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72448"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39519"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72446"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72448"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39519"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fld id="{1E74B0F8-D201-4ED2-A9AE-854A9D6973A7}" type="datetime1">
              <a:rPr lang="en-US" smtClean="0"/>
              <a:t>10/15/2025</a:t>
            </a:fld>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
        <p:nvSpPr>
          <p:cNvPr id="6" name="Title Placeholder 1">
            <a:extLst>
              <a:ext uri="{FF2B5EF4-FFF2-40B4-BE49-F238E27FC236}">
                <a16:creationId xmlns:a16="http://schemas.microsoft.com/office/drawing/2014/main" id="{358EDC67-B23A-D620-CAC2-BD859B447DD5}"/>
              </a:ext>
            </a:extLst>
          </p:cNvPr>
          <p:cNvSpPr>
            <a:spLocks noGrp="1"/>
          </p:cNvSpPr>
          <p:nvPr>
            <p:ph type="title" hasCustomPrompt="1"/>
          </p:nvPr>
        </p:nvSpPr>
        <p:spPr>
          <a:xfrm>
            <a:off x="1163212" y="328233"/>
            <a:ext cx="5632035" cy="433526"/>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482CDD0F-D3B9-3428-A1FB-887F746A478F}"/>
              </a:ext>
            </a:extLst>
          </p:cNvPr>
          <p:cNvSpPr>
            <a:spLocks noGrp="1"/>
          </p:cNvSpPr>
          <p:nvPr>
            <p:ph type="body" sz="quarter" idx="37" hasCustomPrompt="1"/>
          </p:nvPr>
        </p:nvSpPr>
        <p:spPr>
          <a:xfrm>
            <a:off x="1163213"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1" name="Picture 10" descr="Logo&#10;&#10;AI-generated content may be incorrect.">
            <a:extLst>
              <a:ext uri="{FF2B5EF4-FFF2-40B4-BE49-F238E27FC236}">
                <a16:creationId xmlns:a16="http://schemas.microsoft.com/office/drawing/2014/main" id="{1BD364E8-5553-0A54-D11E-10713233EE8D}"/>
              </a:ext>
            </a:extLst>
          </p:cNvPr>
          <p:cNvPicPr>
            <a:picLocks noChangeAspect="1"/>
          </p:cNvPicPr>
          <p:nvPr userDrawn="1"/>
        </p:nvPicPr>
        <p:blipFill>
          <a:blip r:embed="rId2"/>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651976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photo-righ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49909F63-04B4-4552-4C9B-34944CE80670}"/>
              </a:ext>
            </a:extLst>
          </p:cNvPr>
          <p:cNvPicPr>
            <a:picLocks noChangeAspect="1"/>
          </p:cNvPicPr>
          <p:nvPr userDrawn="1"/>
        </p:nvPicPr>
        <p:blipFill>
          <a:blip r:embed="rId2" cstate="screen">
            <a:extLst>
              <a:ext uri="{28A0092B-C50C-407E-A947-70E740481C1C}">
                <a14:useLocalDpi xmlns:a14="http://schemas.microsoft.com/office/drawing/2010/main"/>
              </a:ext>
            </a:extLst>
          </a:blip>
          <a:srcRect b="4126"/>
          <a:stretch/>
        </p:blipFill>
        <p:spPr>
          <a:xfrm>
            <a:off x="4103005" y="2425441"/>
            <a:ext cx="4423870" cy="4432559"/>
          </a:xfrm>
          <a:prstGeom prst="rect">
            <a:avLst/>
          </a:prstGeom>
        </p:spPr>
      </p:pic>
      <p:sp>
        <p:nvSpPr>
          <p:cNvPr id="5" name="Picture Placeholder 5">
            <a:extLst>
              <a:ext uri="{FF2B5EF4-FFF2-40B4-BE49-F238E27FC236}">
                <a16:creationId xmlns:a16="http://schemas.microsoft.com/office/drawing/2014/main" id="{B184D948-D65A-DC1D-AFEC-EB3C91F2BACC}"/>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72446"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72448"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 name="Text Placeholder 13">
            <a:extLst>
              <a:ext uri="{FF2B5EF4-FFF2-40B4-BE49-F238E27FC236}">
                <a16:creationId xmlns:a16="http://schemas.microsoft.com/office/drawing/2014/main" id="{7C443C6E-C1D0-5FAA-AA07-CD776BA07A36}"/>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7" name="Picture 16">
            <a:extLst>
              <a:ext uri="{FF2B5EF4-FFF2-40B4-BE49-F238E27FC236}">
                <a16:creationId xmlns:a16="http://schemas.microsoft.com/office/drawing/2014/main" id="{C29948ED-E27D-5F98-EACD-DCAF63A4515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053A70-0654-457C-4676-5169A063CE3E}"/>
              </a:ext>
            </a:extLst>
          </p:cNvPr>
          <p:cNvSpPr/>
          <p:nvPr userDrawn="1"/>
        </p:nvSpPr>
        <p:spPr>
          <a:xfrm rot="16200000">
            <a:off x="439519"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11">
            <a:extLst>
              <a:ext uri="{FF2B5EF4-FFF2-40B4-BE49-F238E27FC236}">
                <a16:creationId xmlns:a16="http://schemas.microsoft.com/office/drawing/2014/main" id="{8B4756C2-06F2-8784-8F5F-FB522EFBA23C}"/>
              </a:ext>
            </a:extLst>
          </p:cNvPr>
          <p:cNvSpPr>
            <a:spLocks noGrp="1"/>
          </p:cNvSpPr>
          <p:nvPr>
            <p:ph type="body" sz="quarter" idx="38"/>
          </p:nvPr>
        </p:nvSpPr>
        <p:spPr>
          <a:xfrm>
            <a:off x="1172446"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3" name="Text Placeholder 13">
            <a:extLst>
              <a:ext uri="{FF2B5EF4-FFF2-40B4-BE49-F238E27FC236}">
                <a16:creationId xmlns:a16="http://schemas.microsoft.com/office/drawing/2014/main" id="{345E30FA-B5D6-5E04-EF60-A0A70B81F999}"/>
              </a:ext>
            </a:extLst>
          </p:cNvPr>
          <p:cNvSpPr>
            <a:spLocks noGrp="1"/>
          </p:cNvSpPr>
          <p:nvPr>
            <p:ph type="body" sz="quarter" idx="39"/>
          </p:nvPr>
        </p:nvSpPr>
        <p:spPr>
          <a:xfrm>
            <a:off x="1172448"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4" name="Rectangle 23">
            <a:extLst>
              <a:ext uri="{FF2B5EF4-FFF2-40B4-BE49-F238E27FC236}">
                <a16:creationId xmlns:a16="http://schemas.microsoft.com/office/drawing/2014/main" id="{7A65EB0A-DB5D-B73A-3BDF-3A92FEB693B6}"/>
              </a:ext>
            </a:extLst>
          </p:cNvPr>
          <p:cNvSpPr/>
          <p:nvPr userDrawn="1"/>
        </p:nvSpPr>
        <p:spPr>
          <a:xfrm rot="16200000">
            <a:off x="439519"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 Placeholder 11">
            <a:extLst>
              <a:ext uri="{FF2B5EF4-FFF2-40B4-BE49-F238E27FC236}">
                <a16:creationId xmlns:a16="http://schemas.microsoft.com/office/drawing/2014/main" id="{655DBDA5-637B-7431-81F3-8CC97736658E}"/>
              </a:ext>
            </a:extLst>
          </p:cNvPr>
          <p:cNvSpPr>
            <a:spLocks noGrp="1"/>
          </p:cNvSpPr>
          <p:nvPr>
            <p:ph type="body" sz="quarter" idx="40"/>
          </p:nvPr>
        </p:nvSpPr>
        <p:spPr>
          <a:xfrm>
            <a:off x="1172446"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E1BBFC49-6774-CB5D-A10C-1E64228B47E5}"/>
              </a:ext>
            </a:extLst>
          </p:cNvPr>
          <p:cNvSpPr>
            <a:spLocks noGrp="1"/>
          </p:cNvSpPr>
          <p:nvPr>
            <p:ph type="body" sz="quarter" idx="41"/>
          </p:nvPr>
        </p:nvSpPr>
        <p:spPr>
          <a:xfrm>
            <a:off x="1172448"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AD3945AA-519A-1380-1CC1-79AE3549B70C}"/>
              </a:ext>
            </a:extLst>
          </p:cNvPr>
          <p:cNvSpPr/>
          <p:nvPr userDrawn="1"/>
        </p:nvSpPr>
        <p:spPr>
          <a:xfrm rot="16200000">
            <a:off x="439519"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3820F791-B55A-8DF3-E9C3-DEA9E9C0BEC0}"/>
              </a:ext>
            </a:extLst>
          </p:cNvPr>
          <p:cNvSpPr>
            <a:spLocks noGrp="1"/>
          </p:cNvSpPr>
          <p:nvPr>
            <p:ph type="dt" sz="half" idx="42"/>
          </p:nvPr>
        </p:nvSpPr>
        <p:spPr/>
        <p:txBody>
          <a:bodyPr/>
          <a:lstStyle/>
          <a:p>
            <a:pPr>
              <a:defRPr/>
            </a:pPr>
            <a:fld id="{2BCBBBAF-38F7-45FE-AE46-77093F023BCC}" type="datetime1">
              <a:rPr lang="en-US" smtClean="0"/>
              <a:t>10/15/2025</a:t>
            </a:fld>
            <a:endParaRPr lang="en-US" dirty="0"/>
          </a:p>
        </p:txBody>
      </p:sp>
      <p:sp>
        <p:nvSpPr>
          <p:cNvPr id="9" name="Footer Placeholder 8">
            <a:extLst>
              <a:ext uri="{FF2B5EF4-FFF2-40B4-BE49-F238E27FC236}">
                <a16:creationId xmlns:a16="http://schemas.microsoft.com/office/drawing/2014/main" id="{C0729F27-36E7-35AC-B79B-23F12C3C0496}"/>
              </a:ext>
            </a:extLst>
          </p:cNvPr>
          <p:cNvSpPr>
            <a:spLocks noGrp="1"/>
          </p:cNvSpPr>
          <p:nvPr>
            <p:ph type="ftr" sz="quarter" idx="43"/>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9BE949B0-53E8-8ECF-9332-CAC08FBE7E60}"/>
              </a:ext>
            </a:extLst>
          </p:cNvPr>
          <p:cNvSpPr>
            <a:spLocks noGrp="1"/>
          </p:cNvSpPr>
          <p:nvPr>
            <p:ph type="sldNum" sz="quarter" idx="44"/>
          </p:nvPr>
        </p:nvSpPr>
        <p:spPr/>
        <p:txBody>
          <a:bodyPr/>
          <a:lstStyle/>
          <a:p>
            <a:fld id="{F4BAA12D-5F28-3140-935A-44BF4B54B6B6}" type="slidenum">
              <a:rPr lang="en-US" smtClean="0"/>
              <a:pPr/>
              <a:t>‹#›</a:t>
            </a:fld>
            <a:endParaRPr lang="en-US" dirty="0"/>
          </a:p>
        </p:txBody>
      </p:sp>
      <p:sp>
        <p:nvSpPr>
          <p:cNvPr id="6" name="Title Placeholder 1">
            <a:extLst>
              <a:ext uri="{FF2B5EF4-FFF2-40B4-BE49-F238E27FC236}">
                <a16:creationId xmlns:a16="http://schemas.microsoft.com/office/drawing/2014/main" id="{358EDC67-B23A-D620-CAC2-BD859B447DD5}"/>
              </a:ext>
            </a:extLst>
          </p:cNvPr>
          <p:cNvSpPr>
            <a:spLocks noGrp="1"/>
          </p:cNvSpPr>
          <p:nvPr>
            <p:ph type="title" hasCustomPrompt="1"/>
          </p:nvPr>
        </p:nvSpPr>
        <p:spPr>
          <a:xfrm>
            <a:off x="1163212" y="328233"/>
            <a:ext cx="5632035" cy="433526"/>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482CDD0F-D3B9-3428-A1FB-887F746A478F}"/>
              </a:ext>
            </a:extLst>
          </p:cNvPr>
          <p:cNvSpPr>
            <a:spLocks noGrp="1"/>
          </p:cNvSpPr>
          <p:nvPr>
            <p:ph type="body" sz="quarter" idx="37" hasCustomPrompt="1"/>
          </p:nvPr>
        </p:nvSpPr>
        <p:spPr>
          <a:xfrm>
            <a:off x="1163213"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1" name="Picture 10" descr="Logo&#10;&#10;AI-generated content may be incorrect.">
            <a:extLst>
              <a:ext uri="{FF2B5EF4-FFF2-40B4-BE49-F238E27FC236}">
                <a16:creationId xmlns:a16="http://schemas.microsoft.com/office/drawing/2014/main" id="{1BD364E8-5553-0A54-D11E-10713233EE8D}"/>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18923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photo-left-1">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
        <p:nvSpPr>
          <p:cNvPr id="22" name="Text Placeholder 11">
            <a:extLst>
              <a:ext uri="{FF2B5EF4-FFF2-40B4-BE49-F238E27FC236}">
                <a16:creationId xmlns:a16="http://schemas.microsoft.com/office/drawing/2014/main" id="{90489512-1597-49D6-D656-34D8B78D2099}"/>
              </a:ext>
            </a:extLst>
          </p:cNvPr>
          <p:cNvSpPr>
            <a:spLocks noGrp="1"/>
          </p:cNvSpPr>
          <p:nvPr>
            <p:ph type="body" sz="quarter" idx="11"/>
          </p:nvPr>
        </p:nvSpPr>
        <p:spPr>
          <a:xfrm>
            <a:off x="5654801"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1BF440F6-6F3D-1C4B-4A1C-5FEBE1967949}"/>
              </a:ext>
            </a:extLst>
          </p:cNvPr>
          <p:cNvSpPr>
            <a:spLocks noGrp="1"/>
          </p:cNvSpPr>
          <p:nvPr>
            <p:ph type="body" sz="quarter" idx="12"/>
          </p:nvPr>
        </p:nvSpPr>
        <p:spPr>
          <a:xfrm>
            <a:off x="5654803"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FDFB1DE4-1BC8-CC3C-5F38-F4239D5F8563}"/>
              </a:ext>
            </a:extLst>
          </p:cNvPr>
          <p:cNvSpPr/>
          <p:nvPr userDrawn="1"/>
        </p:nvSpPr>
        <p:spPr>
          <a:xfrm rot="16200000">
            <a:off x="4921874"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D8899779-A2C1-AAB7-8A17-4493297A4A5C}"/>
              </a:ext>
            </a:extLst>
          </p:cNvPr>
          <p:cNvSpPr>
            <a:spLocks noGrp="1"/>
          </p:cNvSpPr>
          <p:nvPr>
            <p:ph type="body" sz="quarter" idx="38"/>
          </p:nvPr>
        </p:nvSpPr>
        <p:spPr>
          <a:xfrm>
            <a:off x="5654801"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7" name="Text Placeholder 13">
            <a:extLst>
              <a:ext uri="{FF2B5EF4-FFF2-40B4-BE49-F238E27FC236}">
                <a16:creationId xmlns:a16="http://schemas.microsoft.com/office/drawing/2014/main" id="{943F46E0-9E93-B964-0EF9-F9BA96A12453}"/>
              </a:ext>
            </a:extLst>
          </p:cNvPr>
          <p:cNvSpPr>
            <a:spLocks noGrp="1"/>
          </p:cNvSpPr>
          <p:nvPr>
            <p:ph type="body" sz="quarter" idx="39"/>
          </p:nvPr>
        </p:nvSpPr>
        <p:spPr>
          <a:xfrm>
            <a:off x="5654803"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8" name="Rectangle 27">
            <a:extLst>
              <a:ext uri="{FF2B5EF4-FFF2-40B4-BE49-F238E27FC236}">
                <a16:creationId xmlns:a16="http://schemas.microsoft.com/office/drawing/2014/main" id="{5C5E9C55-6230-FBD1-1CEF-8080620E832E}"/>
              </a:ext>
            </a:extLst>
          </p:cNvPr>
          <p:cNvSpPr/>
          <p:nvPr userDrawn="1"/>
        </p:nvSpPr>
        <p:spPr>
          <a:xfrm rot="16200000">
            <a:off x="4921874"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1">
            <a:extLst>
              <a:ext uri="{FF2B5EF4-FFF2-40B4-BE49-F238E27FC236}">
                <a16:creationId xmlns:a16="http://schemas.microsoft.com/office/drawing/2014/main" id="{B2C42C76-C1C3-1E56-4E93-5F2D23498D1A}"/>
              </a:ext>
            </a:extLst>
          </p:cNvPr>
          <p:cNvSpPr>
            <a:spLocks noGrp="1"/>
          </p:cNvSpPr>
          <p:nvPr>
            <p:ph type="body" sz="quarter" idx="40"/>
          </p:nvPr>
        </p:nvSpPr>
        <p:spPr>
          <a:xfrm>
            <a:off x="5654801"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511FBA1F-0FAD-2224-253D-A8C12C756F48}"/>
              </a:ext>
            </a:extLst>
          </p:cNvPr>
          <p:cNvSpPr>
            <a:spLocks noGrp="1"/>
          </p:cNvSpPr>
          <p:nvPr>
            <p:ph type="body" sz="quarter" idx="41"/>
          </p:nvPr>
        </p:nvSpPr>
        <p:spPr>
          <a:xfrm>
            <a:off x="5654803"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6DE55442-0522-0E9D-282E-F1AEAF8A9015}"/>
              </a:ext>
            </a:extLst>
          </p:cNvPr>
          <p:cNvSpPr/>
          <p:nvPr userDrawn="1"/>
        </p:nvSpPr>
        <p:spPr>
          <a:xfrm rot="16200000">
            <a:off x="4921874"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Placeholder 1">
            <a:extLst>
              <a:ext uri="{FF2B5EF4-FFF2-40B4-BE49-F238E27FC236}">
                <a16:creationId xmlns:a16="http://schemas.microsoft.com/office/drawing/2014/main" id="{B433EAD1-81A9-539F-F76F-E4EFF23A4D74}"/>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3" name="Text Placeholder 19">
            <a:extLst>
              <a:ext uri="{FF2B5EF4-FFF2-40B4-BE49-F238E27FC236}">
                <a16:creationId xmlns:a16="http://schemas.microsoft.com/office/drawing/2014/main" id="{5E0FC310-C7B2-FF60-DF21-61083A211AD5}"/>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34" name="Picture 33" descr="Logo&#10;&#10;AI-generated content may be incorrect.">
            <a:extLst>
              <a:ext uri="{FF2B5EF4-FFF2-40B4-BE49-F238E27FC236}">
                <a16:creationId xmlns:a16="http://schemas.microsoft.com/office/drawing/2014/main" id="{479AD60D-E0AA-D68B-9C15-30C47A8D6C01}"/>
              </a:ext>
            </a:extLst>
          </p:cNvPr>
          <p:cNvPicPr>
            <a:picLocks noChangeAspect="1"/>
          </p:cNvPicPr>
          <p:nvPr userDrawn="1"/>
        </p:nvPicPr>
        <p:blipFill>
          <a:blip r:embed="rId3"/>
          <a:srcRect t="17955" b="15378"/>
          <a:stretch/>
        </p:blipFill>
        <p:spPr>
          <a:xfrm>
            <a:off x="4609083" y="290704"/>
            <a:ext cx="914400" cy="471055"/>
          </a:xfrm>
          <a:prstGeom prst="rect">
            <a:avLst/>
          </a:prstGeom>
        </p:spPr>
      </p:pic>
      <p:pic>
        <p:nvPicPr>
          <p:cNvPr id="2" name="Picture 1" descr="Logo&#10;&#10;AI-generated content may be incorrect.">
            <a:extLst>
              <a:ext uri="{FF2B5EF4-FFF2-40B4-BE49-F238E27FC236}">
                <a16:creationId xmlns:a16="http://schemas.microsoft.com/office/drawing/2014/main" id="{00DA16DA-17F2-689A-211F-957BFE39B981}"/>
              </a:ext>
            </a:extLst>
          </p:cNvPr>
          <p:cNvPicPr>
            <a:picLocks noChangeAspect="1"/>
          </p:cNvPicPr>
          <p:nvPr userDrawn="1"/>
        </p:nvPicPr>
        <p:blipFill>
          <a:blip r:embed="rId3">
            <a:duotone>
              <a:schemeClr val="bg2">
                <a:shade val="45000"/>
                <a:satMod val="135000"/>
              </a:schemeClr>
              <a:prstClr val="white"/>
            </a:duotone>
            <a:alphaModFix amt="20000"/>
          </a:blip>
          <a:stretch>
            <a:fillRect/>
          </a:stretch>
        </p:blipFill>
        <p:spPr>
          <a:xfrm>
            <a:off x="3553332" y="187155"/>
            <a:ext cx="8456177" cy="6534320"/>
          </a:xfrm>
          <a:prstGeom prst="rect">
            <a:avLst/>
          </a:prstGeom>
        </p:spPr>
      </p:pic>
    </p:spTree>
    <p:extLst>
      <p:ext uri="{BB962C8B-B14F-4D97-AF65-F5344CB8AC3E}">
        <p14:creationId xmlns:p14="http://schemas.microsoft.com/office/powerpoint/2010/main" val="3595305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photo-left-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Description automatically generated">
            <a:extLst>
              <a:ext uri="{FF2B5EF4-FFF2-40B4-BE49-F238E27FC236}">
                <a16:creationId xmlns:a16="http://schemas.microsoft.com/office/drawing/2014/main" id="{5698E98C-5EF4-E02E-4D04-D17E225EFBAE}"/>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3429" b="4126"/>
          <a:stretch/>
        </p:blipFill>
        <p:spPr>
          <a:xfrm>
            <a:off x="8362184" y="2425441"/>
            <a:ext cx="3829816" cy="4432559"/>
          </a:xfrm>
          <a:prstGeom prst="rect">
            <a:avLst/>
          </a:prstGeom>
        </p:spPr>
      </p:pic>
      <p:pic>
        <p:nvPicPr>
          <p:cNvPr id="7" name="Picture 6">
            <a:extLst>
              <a:ext uri="{FF2B5EF4-FFF2-40B4-BE49-F238E27FC236}">
                <a16:creationId xmlns:a16="http://schemas.microsoft.com/office/drawing/2014/main" id="{5A84E48D-8A24-7C48-B59C-D2F648C00A2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4" name="Picture Placeholder 5">
            <a:extLst>
              <a:ext uri="{FF2B5EF4-FFF2-40B4-BE49-F238E27FC236}">
                <a16:creationId xmlns:a16="http://schemas.microsoft.com/office/drawing/2014/main" id="{0C79311F-2C3F-C507-E765-5D7DA5DEDA87}"/>
              </a:ext>
            </a:extLst>
          </p:cNvPr>
          <p:cNvSpPr>
            <a:spLocks noGrp="1"/>
          </p:cNvSpPr>
          <p:nvPr>
            <p:ph type="pic" sz="quarter" idx="15" hasCustomPrompt="1"/>
          </p:nvPr>
        </p:nvSpPr>
        <p:spPr>
          <a:xfrm>
            <a:off x="0"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5" name="Text Placeholder 13">
            <a:extLst>
              <a:ext uri="{FF2B5EF4-FFF2-40B4-BE49-F238E27FC236}">
                <a16:creationId xmlns:a16="http://schemas.microsoft.com/office/drawing/2014/main" id="{B9480AD7-FFD4-EBEA-C887-D69213310463}"/>
              </a:ext>
            </a:extLst>
          </p:cNvPr>
          <p:cNvSpPr>
            <a:spLocks noGrp="1"/>
          </p:cNvSpPr>
          <p:nvPr>
            <p:ph type="body" sz="quarter" idx="24" hasCustomPrompt="1"/>
          </p:nvPr>
        </p:nvSpPr>
        <p:spPr>
          <a:xfrm>
            <a:off x="371856"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23" name="Slide Number Placeholder 22">
            <a:extLst>
              <a:ext uri="{FF2B5EF4-FFF2-40B4-BE49-F238E27FC236}">
                <a16:creationId xmlns:a16="http://schemas.microsoft.com/office/drawing/2014/main" id="{77705BBE-9146-D4F3-393A-D16CB1EA85F1}"/>
              </a:ext>
            </a:extLst>
          </p:cNvPr>
          <p:cNvSpPr>
            <a:spLocks noGrp="1"/>
          </p:cNvSpPr>
          <p:nvPr>
            <p:ph type="sldNum" sz="quarter" idx="46"/>
          </p:nvPr>
        </p:nvSpPr>
        <p:spPr/>
        <p:txBody>
          <a:bodyPr/>
          <a:lstStyle/>
          <a:p>
            <a:fld id="{F4BAA12D-5F28-3140-935A-44BF4B54B6B6}" type="slidenum">
              <a:rPr lang="en-US" smtClean="0"/>
              <a:pPr/>
              <a:t>‹#›</a:t>
            </a:fld>
            <a:endParaRPr lang="en-US" dirty="0"/>
          </a:p>
        </p:txBody>
      </p:sp>
      <p:sp>
        <p:nvSpPr>
          <p:cNvPr id="22" name="Text Placeholder 11">
            <a:extLst>
              <a:ext uri="{FF2B5EF4-FFF2-40B4-BE49-F238E27FC236}">
                <a16:creationId xmlns:a16="http://schemas.microsoft.com/office/drawing/2014/main" id="{90489512-1597-49D6-D656-34D8B78D2099}"/>
              </a:ext>
            </a:extLst>
          </p:cNvPr>
          <p:cNvSpPr>
            <a:spLocks noGrp="1"/>
          </p:cNvSpPr>
          <p:nvPr>
            <p:ph type="body" sz="quarter" idx="11"/>
          </p:nvPr>
        </p:nvSpPr>
        <p:spPr>
          <a:xfrm>
            <a:off x="5654801" y="17629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1BF440F6-6F3D-1C4B-4A1C-5FEBE1967949}"/>
              </a:ext>
            </a:extLst>
          </p:cNvPr>
          <p:cNvSpPr>
            <a:spLocks noGrp="1"/>
          </p:cNvSpPr>
          <p:nvPr>
            <p:ph type="body" sz="quarter" idx="12"/>
          </p:nvPr>
        </p:nvSpPr>
        <p:spPr>
          <a:xfrm>
            <a:off x="5654803" y="23879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FDFB1DE4-1BC8-CC3C-5F38-F4239D5F8563}"/>
              </a:ext>
            </a:extLst>
          </p:cNvPr>
          <p:cNvSpPr/>
          <p:nvPr userDrawn="1"/>
        </p:nvSpPr>
        <p:spPr>
          <a:xfrm rot="16200000">
            <a:off x="4921874" y="21642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1">
            <a:extLst>
              <a:ext uri="{FF2B5EF4-FFF2-40B4-BE49-F238E27FC236}">
                <a16:creationId xmlns:a16="http://schemas.microsoft.com/office/drawing/2014/main" id="{D8899779-A2C1-AAB7-8A17-4493297A4A5C}"/>
              </a:ext>
            </a:extLst>
          </p:cNvPr>
          <p:cNvSpPr>
            <a:spLocks noGrp="1"/>
          </p:cNvSpPr>
          <p:nvPr>
            <p:ph type="body" sz="quarter" idx="38"/>
          </p:nvPr>
        </p:nvSpPr>
        <p:spPr>
          <a:xfrm>
            <a:off x="5654801" y="4730712"/>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7" name="Text Placeholder 13">
            <a:extLst>
              <a:ext uri="{FF2B5EF4-FFF2-40B4-BE49-F238E27FC236}">
                <a16:creationId xmlns:a16="http://schemas.microsoft.com/office/drawing/2014/main" id="{943F46E0-9E93-B964-0EF9-F9BA96A12453}"/>
              </a:ext>
            </a:extLst>
          </p:cNvPr>
          <p:cNvSpPr>
            <a:spLocks noGrp="1"/>
          </p:cNvSpPr>
          <p:nvPr>
            <p:ph type="body" sz="quarter" idx="39"/>
          </p:nvPr>
        </p:nvSpPr>
        <p:spPr>
          <a:xfrm>
            <a:off x="5654803" y="5355745"/>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28" name="Rectangle 27">
            <a:extLst>
              <a:ext uri="{FF2B5EF4-FFF2-40B4-BE49-F238E27FC236}">
                <a16:creationId xmlns:a16="http://schemas.microsoft.com/office/drawing/2014/main" id="{5C5E9C55-6230-FBD1-1CEF-8080620E832E}"/>
              </a:ext>
            </a:extLst>
          </p:cNvPr>
          <p:cNvSpPr/>
          <p:nvPr userDrawn="1"/>
        </p:nvSpPr>
        <p:spPr>
          <a:xfrm rot="16200000">
            <a:off x="4921874" y="5132036"/>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1">
            <a:extLst>
              <a:ext uri="{FF2B5EF4-FFF2-40B4-BE49-F238E27FC236}">
                <a16:creationId xmlns:a16="http://schemas.microsoft.com/office/drawing/2014/main" id="{B2C42C76-C1C3-1E56-4E93-5F2D23498D1A}"/>
              </a:ext>
            </a:extLst>
          </p:cNvPr>
          <p:cNvSpPr>
            <a:spLocks noGrp="1"/>
          </p:cNvSpPr>
          <p:nvPr>
            <p:ph type="body" sz="quarter" idx="40"/>
          </p:nvPr>
        </p:nvSpPr>
        <p:spPr>
          <a:xfrm>
            <a:off x="5654801" y="3250536"/>
            <a:ext cx="5622801" cy="596900"/>
          </a:xfrm>
          <a:prstGeom prst="rect">
            <a:avLst/>
          </a:prstGeom>
        </p:spPr>
        <p:txBody>
          <a:bodyPr lIns="0" rIns="0" anchor="b">
            <a:noAutofit/>
          </a:bodyPr>
          <a:lstStyle>
            <a:lvl1pPr marL="0" indent="0">
              <a:buNone/>
              <a:defRPr sz="2400" b="1" i="0" spc="-5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0" name="Text Placeholder 13">
            <a:extLst>
              <a:ext uri="{FF2B5EF4-FFF2-40B4-BE49-F238E27FC236}">
                <a16:creationId xmlns:a16="http://schemas.microsoft.com/office/drawing/2014/main" id="{511FBA1F-0FAD-2224-253D-A8C12C756F48}"/>
              </a:ext>
            </a:extLst>
          </p:cNvPr>
          <p:cNvSpPr>
            <a:spLocks noGrp="1"/>
          </p:cNvSpPr>
          <p:nvPr>
            <p:ph type="body" sz="quarter" idx="41"/>
          </p:nvPr>
        </p:nvSpPr>
        <p:spPr>
          <a:xfrm>
            <a:off x="5654803" y="3875569"/>
            <a:ext cx="5622799" cy="696386"/>
          </a:xfrm>
          <a:prstGeom prst="rect">
            <a:avLst/>
          </a:prstGeom>
          <a:noFill/>
          <a:ln>
            <a:noFill/>
          </a:ln>
        </p:spPr>
        <p:txBody>
          <a:bodyPr lIns="0" tIns="0" rIns="0" bIns="0" anchor="t" anchorCtr="0">
            <a:noAutofit/>
          </a:bodyPr>
          <a:lstStyle>
            <a:lvl1pPr marL="0" indent="0">
              <a:lnSpc>
                <a:spcPct val="100000"/>
              </a:lnSpc>
              <a:spcAft>
                <a:spcPts val="0"/>
              </a:spcAft>
              <a:buNone/>
              <a:defRPr sz="1600">
                <a:solidFill>
                  <a:schemeClr val="tx1"/>
                </a:solidFill>
              </a:defRPr>
            </a:lvl1pPr>
          </a:lstStyle>
          <a:p>
            <a:pPr lvl="0"/>
            <a:r>
              <a:rPr lang="en-US"/>
              <a:t>Click to edit Master text styles</a:t>
            </a:r>
          </a:p>
        </p:txBody>
      </p:sp>
      <p:sp>
        <p:nvSpPr>
          <p:cNvPr id="31" name="Rectangle 30">
            <a:extLst>
              <a:ext uri="{FF2B5EF4-FFF2-40B4-BE49-F238E27FC236}">
                <a16:creationId xmlns:a16="http://schemas.microsoft.com/office/drawing/2014/main" id="{6DE55442-0522-0E9D-282E-F1AEAF8A9015}"/>
              </a:ext>
            </a:extLst>
          </p:cNvPr>
          <p:cNvSpPr/>
          <p:nvPr userDrawn="1"/>
        </p:nvSpPr>
        <p:spPr>
          <a:xfrm rot="16200000">
            <a:off x="4921874" y="365186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Placeholder 1">
            <a:extLst>
              <a:ext uri="{FF2B5EF4-FFF2-40B4-BE49-F238E27FC236}">
                <a16:creationId xmlns:a16="http://schemas.microsoft.com/office/drawing/2014/main" id="{B433EAD1-81A9-539F-F76F-E4EFF23A4D74}"/>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33" name="Text Placeholder 19">
            <a:extLst>
              <a:ext uri="{FF2B5EF4-FFF2-40B4-BE49-F238E27FC236}">
                <a16:creationId xmlns:a16="http://schemas.microsoft.com/office/drawing/2014/main" id="{5E0FC310-C7B2-FF60-DF21-61083A211AD5}"/>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34" name="Picture 33" descr="Logo&#10;&#10;AI-generated content may be incorrect.">
            <a:extLst>
              <a:ext uri="{FF2B5EF4-FFF2-40B4-BE49-F238E27FC236}">
                <a16:creationId xmlns:a16="http://schemas.microsoft.com/office/drawing/2014/main" id="{479AD60D-E0AA-D68B-9C15-30C47A8D6C01}"/>
              </a:ext>
            </a:extLst>
          </p:cNvPr>
          <p:cNvPicPr>
            <a:picLocks noChangeAspect="1"/>
          </p:cNvPicPr>
          <p:nvPr userDrawn="1"/>
        </p:nvPicPr>
        <p:blipFill>
          <a:blip r:embed="rId4"/>
          <a:srcRect t="17955" b="15378"/>
          <a:stretch/>
        </p:blipFill>
        <p:spPr>
          <a:xfrm>
            <a:off x="4609083" y="290704"/>
            <a:ext cx="914400" cy="471055"/>
          </a:xfrm>
          <a:prstGeom prst="rect">
            <a:avLst/>
          </a:prstGeom>
        </p:spPr>
      </p:pic>
    </p:spTree>
    <p:extLst>
      <p:ext uri="{BB962C8B-B14F-4D97-AF65-F5344CB8AC3E}">
        <p14:creationId xmlns:p14="http://schemas.microsoft.com/office/powerpoint/2010/main" val="3349056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photo-right-2">
    <p:bg>
      <p:bgPr>
        <a:solidFill>
          <a:schemeClr val="bg1"/>
        </a:solidFill>
        <a:effectLst/>
      </p:bgPr>
    </p:bg>
    <p:spTree>
      <p:nvGrpSpPr>
        <p:cNvPr id="1" name=""/>
        <p:cNvGrpSpPr/>
        <p:nvPr/>
      </p:nvGrpSpPr>
      <p:grpSpPr>
        <a:xfrm>
          <a:off x="0" y="0"/>
          <a:ext cx="0" cy="0"/>
          <a:chOff x="0" y="0"/>
          <a:chExt cx="0" cy="0"/>
        </a:xfrm>
      </p:grpSpPr>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1163212" y="1704632"/>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F54CFE3B-C1EC-444A-935A-34B71CFA2A99}" type="datetime1">
              <a:rPr lang="en-US" smtClean="0"/>
              <a:t>10/15/2025</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Ahmed Syed | Fermilab PIP-II Master Oscillator and Precision Reference Line </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2" name="Title Placeholder 1">
            <a:extLst>
              <a:ext uri="{FF2B5EF4-FFF2-40B4-BE49-F238E27FC236}">
                <a16:creationId xmlns:a16="http://schemas.microsoft.com/office/drawing/2014/main" id="{E2127B63-5977-F16A-5468-D45B73A94D72}"/>
              </a:ext>
            </a:extLst>
          </p:cNvPr>
          <p:cNvSpPr>
            <a:spLocks noGrp="1"/>
          </p:cNvSpPr>
          <p:nvPr>
            <p:ph type="title" hasCustomPrompt="1"/>
          </p:nvPr>
        </p:nvSpPr>
        <p:spPr>
          <a:xfrm>
            <a:off x="1163213" y="317272"/>
            <a:ext cx="5751574" cy="48201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3E6CDF0C-5F93-DB1B-C13F-8F4D6E90725E}"/>
              </a:ext>
            </a:extLst>
          </p:cNvPr>
          <p:cNvSpPr>
            <a:spLocks noGrp="1"/>
          </p:cNvSpPr>
          <p:nvPr>
            <p:ph type="body" sz="quarter" idx="37" hasCustomPrompt="1"/>
          </p:nvPr>
        </p:nvSpPr>
        <p:spPr>
          <a:xfrm>
            <a:off x="1163214" y="799287"/>
            <a:ext cx="5751574" cy="404946"/>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2963F598-A3C5-2D37-14B6-F0207C049C92}"/>
              </a:ext>
            </a:extLst>
          </p:cNvPr>
          <p:cNvPicPr>
            <a:picLocks noChangeAspect="1"/>
          </p:cNvPicPr>
          <p:nvPr userDrawn="1"/>
        </p:nvPicPr>
        <p:blipFill>
          <a:blip r:embed="rId3"/>
          <a:srcRect t="17955" b="15378"/>
          <a:stretch/>
        </p:blipFill>
        <p:spPr>
          <a:xfrm>
            <a:off x="126728" y="290704"/>
            <a:ext cx="914400" cy="471055"/>
          </a:xfrm>
          <a:prstGeom prst="rect">
            <a:avLst/>
          </a:prstGeom>
        </p:spPr>
      </p:pic>
      <p:pic>
        <p:nvPicPr>
          <p:cNvPr id="18" name="Picture 17" descr="Logo&#10;&#10;AI-generated content may be incorrect.">
            <a:extLst>
              <a:ext uri="{FF2B5EF4-FFF2-40B4-BE49-F238E27FC236}">
                <a16:creationId xmlns:a16="http://schemas.microsoft.com/office/drawing/2014/main" id="{61C7EDF2-CB91-4AED-540D-F82464D536CE}"/>
              </a:ext>
            </a:extLst>
          </p:cNvPr>
          <p:cNvPicPr>
            <a:picLocks noChangeAspect="1"/>
          </p:cNvPicPr>
          <p:nvPr userDrawn="1"/>
        </p:nvPicPr>
        <p:blipFill>
          <a:blip r:embed="rId4">
            <a:duotone>
              <a:srgbClr val="EAEBEA">
                <a:shade val="45000"/>
                <a:satMod val="135000"/>
              </a:srgbClr>
              <a:prstClr val="white"/>
            </a:duotone>
            <a:alphaModFix amt="20000"/>
            <a:extLst>
              <a:ext uri="{BEBA8EAE-BF5A-486C-A8C5-ECC9F3942E4B}">
                <a14:imgProps xmlns:a14="http://schemas.microsoft.com/office/drawing/2010/main">
                  <a14:imgLayer r:embed="rId5">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246068" y="1360969"/>
            <a:ext cx="9923737" cy="5029200"/>
          </a:xfrm>
          <a:prstGeom prst="rect">
            <a:avLst/>
          </a:prstGeom>
        </p:spPr>
      </p:pic>
    </p:spTree>
    <p:extLst>
      <p:ext uri="{BB962C8B-B14F-4D97-AF65-F5344CB8AC3E}">
        <p14:creationId xmlns:p14="http://schemas.microsoft.com/office/powerpoint/2010/main" val="38886531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a:off x="4103005" y="2425441"/>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1163212" y="1704632"/>
            <a:ext cx="575157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Picture Placeholder 5">
            <a:extLst>
              <a:ext uri="{FF2B5EF4-FFF2-40B4-BE49-F238E27FC236}">
                <a16:creationId xmlns:a16="http://schemas.microsoft.com/office/drawing/2014/main" id="{FC8B54C3-472A-4B45-CECF-57ABE3B649A8}"/>
              </a:ext>
            </a:extLst>
          </p:cNvPr>
          <p:cNvSpPr>
            <a:spLocks noGrp="1"/>
          </p:cNvSpPr>
          <p:nvPr>
            <p:ph type="pic" sz="quarter" idx="15" hasCustomPrompt="1"/>
          </p:nvPr>
        </p:nvSpPr>
        <p:spPr>
          <a:xfrm>
            <a:off x="7592568" y="0"/>
            <a:ext cx="4242816"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6" name="Text Placeholder 13">
            <a:extLst>
              <a:ext uri="{FF2B5EF4-FFF2-40B4-BE49-F238E27FC236}">
                <a16:creationId xmlns:a16="http://schemas.microsoft.com/office/drawing/2014/main" id="{4AA3BFD7-9096-F068-222A-2881944B7BB2}"/>
              </a:ext>
            </a:extLst>
          </p:cNvPr>
          <p:cNvSpPr>
            <a:spLocks noGrp="1"/>
          </p:cNvSpPr>
          <p:nvPr>
            <p:ph type="body" sz="quarter" idx="24" hasCustomPrompt="1"/>
          </p:nvPr>
        </p:nvSpPr>
        <p:spPr>
          <a:xfrm>
            <a:off x="7955280" y="6254496"/>
            <a:ext cx="3502152" cy="603504"/>
          </a:xfrm>
          <a:noFill/>
          <a:ln>
            <a:noFill/>
          </a:ln>
        </p:spPr>
        <p:txBody>
          <a:bodyPr lIns="0" tIns="0" rIns="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C3B9E660-164F-41D1-9DE0-0BEA7BDBCE2E}" type="datetime1">
              <a:rPr lang="en-US" smtClean="0"/>
              <a:t>10/15/2025</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Ahmed Syed | Fermilab PIP-II Master Oscillator and Precision Reference Line </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2" name="Title Placeholder 1">
            <a:extLst>
              <a:ext uri="{FF2B5EF4-FFF2-40B4-BE49-F238E27FC236}">
                <a16:creationId xmlns:a16="http://schemas.microsoft.com/office/drawing/2014/main" id="{E2127B63-5977-F16A-5468-D45B73A94D72}"/>
              </a:ext>
            </a:extLst>
          </p:cNvPr>
          <p:cNvSpPr>
            <a:spLocks noGrp="1"/>
          </p:cNvSpPr>
          <p:nvPr>
            <p:ph type="title" hasCustomPrompt="1"/>
          </p:nvPr>
        </p:nvSpPr>
        <p:spPr>
          <a:xfrm>
            <a:off x="1163213" y="317272"/>
            <a:ext cx="5751574" cy="48201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3E6CDF0C-5F93-DB1B-C13F-8F4D6E90725E}"/>
              </a:ext>
            </a:extLst>
          </p:cNvPr>
          <p:cNvSpPr>
            <a:spLocks noGrp="1"/>
          </p:cNvSpPr>
          <p:nvPr>
            <p:ph type="body" sz="quarter" idx="37" hasCustomPrompt="1"/>
          </p:nvPr>
        </p:nvSpPr>
        <p:spPr>
          <a:xfrm>
            <a:off x="1163214" y="799287"/>
            <a:ext cx="5751574" cy="404946"/>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2963F598-A3C5-2D37-14B6-F0207C049C92}"/>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331073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photo-right-2">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C05AC3D5-5EFB-46A1-48B0-7DE42AE176C0}"/>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 r="21412" b="3671"/>
          <a:stretch/>
        </p:blipFill>
        <p:spPr>
          <a:xfrm flipH="1">
            <a:off x="0" y="2404377"/>
            <a:ext cx="3476609" cy="4453623"/>
          </a:xfrm>
          <a:prstGeom prst="rect">
            <a:avLst/>
          </a:prstGeom>
        </p:spPr>
      </p:pic>
      <p:sp>
        <p:nvSpPr>
          <p:cNvPr id="14" name="Text Placeholder 12">
            <a:extLst>
              <a:ext uri="{FF2B5EF4-FFF2-40B4-BE49-F238E27FC236}">
                <a16:creationId xmlns:a16="http://schemas.microsoft.com/office/drawing/2014/main" id="{E4092E7B-EB81-9C0D-8F1F-0FB83D8AC767}"/>
              </a:ext>
            </a:extLst>
          </p:cNvPr>
          <p:cNvSpPr>
            <a:spLocks noGrp="1"/>
          </p:cNvSpPr>
          <p:nvPr>
            <p:ph type="body" sz="quarter" idx="38"/>
          </p:nvPr>
        </p:nvSpPr>
        <p:spPr>
          <a:xfrm>
            <a:off x="1163212" y="1409501"/>
            <a:ext cx="5360860"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62BB331D-3283-1926-DB5A-5D22443CFE6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Date Placeholder 5">
            <a:extLst>
              <a:ext uri="{FF2B5EF4-FFF2-40B4-BE49-F238E27FC236}">
                <a16:creationId xmlns:a16="http://schemas.microsoft.com/office/drawing/2014/main" id="{7B91485E-E19F-6302-348B-C0C66564B455}"/>
              </a:ext>
            </a:extLst>
          </p:cNvPr>
          <p:cNvSpPr>
            <a:spLocks noGrp="1"/>
          </p:cNvSpPr>
          <p:nvPr>
            <p:ph type="dt" sz="half" idx="39"/>
          </p:nvPr>
        </p:nvSpPr>
        <p:spPr/>
        <p:txBody>
          <a:bodyPr/>
          <a:lstStyle/>
          <a:p>
            <a:pPr>
              <a:defRPr/>
            </a:pPr>
            <a:fld id="{7348F341-9EB8-488B-B133-10F1DB8CD070}" type="datetime1">
              <a:rPr lang="en-US" smtClean="0"/>
              <a:t>10/15/2025</a:t>
            </a:fld>
            <a:endParaRPr lang="en-US" dirty="0"/>
          </a:p>
        </p:txBody>
      </p:sp>
      <p:sp>
        <p:nvSpPr>
          <p:cNvPr id="7" name="Footer Placeholder 6">
            <a:extLst>
              <a:ext uri="{FF2B5EF4-FFF2-40B4-BE49-F238E27FC236}">
                <a16:creationId xmlns:a16="http://schemas.microsoft.com/office/drawing/2014/main" id="{C72EDEEF-46E0-9A6F-15BB-EA74A6A8B232}"/>
              </a:ext>
            </a:extLst>
          </p:cNvPr>
          <p:cNvSpPr>
            <a:spLocks noGrp="1"/>
          </p:cNvSpPr>
          <p:nvPr>
            <p:ph type="ftr" sz="quarter" idx="40"/>
          </p:nvPr>
        </p:nvSpPr>
        <p:spPr/>
        <p:txBody>
          <a:bodyPr/>
          <a:lstStyle/>
          <a:p>
            <a:pPr>
              <a:defRPr/>
            </a:pPr>
            <a:r>
              <a:rPr lang="en-US"/>
              <a:t>Ahmed Syed | Fermilab PIP-II Master Oscillator and Precision Reference Line </a:t>
            </a:r>
            <a:endParaRPr lang="en-US" dirty="0"/>
          </a:p>
        </p:txBody>
      </p:sp>
      <p:sp>
        <p:nvSpPr>
          <p:cNvPr id="8" name="Slide Number Placeholder 7">
            <a:extLst>
              <a:ext uri="{FF2B5EF4-FFF2-40B4-BE49-F238E27FC236}">
                <a16:creationId xmlns:a16="http://schemas.microsoft.com/office/drawing/2014/main" id="{3F5603C5-F7E9-135D-08CF-E5B794439925}"/>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2" name="Title Placeholder 1">
            <a:extLst>
              <a:ext uri="{FF2B5EF4-FFF2-40B4-BE49-F238E27FC236}">
                <a16:creationId xmlns:a16="http://schemas.microsoft.com/office/drawing/2014/main" id="{E2127B63-5977-F16A-5468-D45B73A94D72}"/>
              </a:ext>
            </a:extLst>
          </p:cNvPr>
          <p:cNvSpPr>
            <a:spLocks noGrp="1"/>
          </p:cNvSpPr>
          <p:nvPr>
            <p:ph type="title" hasCustomPrompt="1"/>
          </p:nvPr>
        </p:nvSpPr>
        <p:spPr>
          <a:xfrm>
            <a:off x="1163213" y="317272"/>
            <a:ext cx="5751574" cy="48201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3E6CDF0C-5F93-DB1B-C13F-8F4D6E90725E}"/>
              </a:ext>
            </a:extLst>
          </p:cNvPr>
          <p:cNvSpPr>
            <a:spLocks noGrp="1"/>
          </p:cNvSpPr>
          <p:nvPr>
            <p:ph type="body" sz="quarter" idx="37" hasCustomPrompt="1"/>
          </p:nvPr>
        </p:nvSpPr>
        <p:spPr>
          <a:xfrm>
            <a:off x="1163214" y="799287"/>
            <a:ext cx="5751574" cy="404946"/>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2963F598-A3C5-2D37-14B6-F0207C049C92}"/>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413455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photo-left-2">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645567" y="1700784"/>
            <a:ext cx="563203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13" name="Title Placeholder 1">
            <a:extLst>
              <a:ext uri="{FF2B5EF4-FFF2-40B4-BE49-F238E27FC236}">
                <a16:creationId xmlns:a16="http://schemas.microsoft.com/office/drawing/2014/main" id="{CA319771-81AD-70B6-9B93-37CF5CF8A059}"/>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6" name="Text Placeholder 19">
            <a:extLst>
              <a:ext uri="{FF2B5EF4-FFF2-40B4-BE49-F238E27FC236}">
                <a16:creationId xmlns:a16="http://schemas.microsoft.com/office/drawing/2014/main" id="{EA425197-749C-CB78-C686-14ED5183A3DD}"/>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10;&#10;AI-generated content may be incorrect.">
            <a:extLst>
              <a:ext uri="{FF2B5EF4-FFF2-40B4-BE49-F238E27FC236}">
                <a16:creationId xmlns:a16="http://schemas.microsoft.com/office/drawing/2014/main" id="{C9041EAC-7B34-A368-EFBF-FFF1A106BC79}"/>
              </a:ext>
            </a:extLst>
          </p:cNvPr>
          <p:cNvPicPr>
            <a:picLocks noChangeAspect="1"/>
          </p:cNvPicPr>
          <p:nvPr userDrawn="1"/>
        </p:nvPicPr>
        <p:blipFill>
          <a:blip r:embed="rId3"/>
          <a:srcRect t="17955" b="15378"/>
          <a:stretch/>
        </p:blipFill>
        <p:spPr>
          <a:xfrm>
            <a:off x="4609083" y="290704"/>
            <a:ext cx="914400" cy="471055"/>
          </a:xfrm>
          <a:prstGeom prst="rect">
            <a:avLst/>
          </a:prstGeom>
        </p:spPr>
      </p:pic>
      <p:pic>
        <p:nvPicPr>
          <p:cNvPr id="19" name="Picture 18" descr="Logo&#10;&#10;AI-generated content may be incorrect.">
            <a:extLst>
              <a:ext uri="{FF2B5EF4-FFF2-40B4-BE49-F238E27FC236}">
                <a16:creationId xmlns:a16="http://schemas.microsoft.com/office/drawing/2014/main" id="{6C29998A-7CD4-6F41-603C-2E45B9403221}"/>
              </a:ext>
            </a:extLst>
          </p:cNvPr>
          <p:cNvPicPr>
            <a:picLocks noChangeAspect="1"/>
          </p:cNvPicPr>
          <p:nvPr userDrawn="1"/>
        </p:nvPicPr>
        <p:blipFill>
          <a:blip r:embed="rId4">
            <a:duotone>
              <a:srgbClr val="EAEBEA">
                <a:shade val="45000"/>
                <a:satMod val="135000"/>
              </a:srgbClr>
              <a:prstClr val="white"/>
            </a:duotone>
            <a:alphaModFix amt="20000"/>
            <a:extLst>
              <a:ext uri="{BEBA8EAE-BF5A-486C-A8C5-ECC9F3942E4B}">
                <a14:imgProps xmlns:a14="http://schemas.microsoft.com/office/drawing/2010/main">
                  <a14:imgLayer r:embed="rId5">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2138550" y="1360969"/>
            <a:ext cx="9923737" cy="5029200"/>
          </a:xfrm>
          <a:prstGeom prst="rect">
            <a:avLst/>
          </a:prstGeom>
        </p:spPr>
      </p:pic>
    </p:spTree>
    <p:extLst>
      <p:ext uri="{BB962C8B-B14F-4D97-AF65-F5344CB8AC3E}">
        <p14:creationId xmlns:p14="http://schemas.microsoft.com/office/powerpoint/2010/main" val="9838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ermilab-safety-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C08B2F-2115-B3DD-9F6B-2250D6924791}"/>
              </a:ext>
            </a:extLst>
          </p:cNvPr>
          <p:cNvSpPr/>
          <p:nvPr userDrawn="1"/>
        </p:nvSpPr>
        <p:spPr>
          <a:xfrm rot="16200000">
            <a:off x="6507486" y="2320323"/>
            <a:ext cx="409158"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DA0380-8C68-440A-E0D1-98B1FF481AFF}"/>
              </a:ext>
            </a:extLst>
          </p:cNvPr>
          <p:cNvSpPr/>
          <p:nvPr userDrawn="1"/>
        </p:nvSpPr>
        <p:spPr>
          <a:xfrm rot="16200000">
            <a:off x="2652925" y="2319162"/>
            <a:ext cx="411480"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C6C5186-D3BF-B690-D5E5-4F529942FD1B}"/>
              </a:ext>
            </a:extLst>
          </p:cNvPr>
          <p:cNvSpPr/>
          <p:nvPr userDrawn="1"/>
        </p:nvSpPr>
        <p:spPr>
          <a:xfrm rot="16200000">
            <a:off x="4580786" y="-921587"/>
            <a:ext cx="409158"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E3CFFA6-6C98-21FD-EA70-059BCD691C4B}"/>
              </a:ext>
            </a:extLst>
          </p:cNvPr>
          <p:cNvSpPr/>
          <p:nvPr userDrawn="1"/>
        </p:nvSpPr>
        <p:spPr>
          <a:xfrm rot="16200000">
            <a:off x="4579625" y="-2397282"/>
            <a:ext cx="411480"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truck parked in front of a large building&#10;&#10;AI-generated content may be incorrect.">
            <a:extLst>
              <a:ext uri="{FF2B5EF4-FFF2-40B4-BE49-F238E27FC236}">
                <a16:creationId xmlns:a16="http://schemas.microsoft.com/office/drawing/2014/main" id="{6FB96B7C-3548-6DFC-D693-C437740D6EB9}"/>
              </a:ext>
            </a:extLst>
          </p:cNvPr>
          <p:cNvPicPr>
            <a:picLocks noChangeAspect="1"/>
          </p:cNvPicPr>
          <p:nvPr userDrawn="1"/>
        </p:nvPicPr>
        <p:blipFill>
          <a:blip r:embed="rId2" cstate="print">
            <a:extLst>
              <a:ext uri="{28A0092B-C50C-407E-A947-70E740481C1C}">
                <a14:useLocalDpi xmlns:a14="http://schemas.microsoft.com/office/drawing/2010/main"/>
              </a:ext>
            </a:extLst>
          </a:blip>
          <a:srcRect l="12947" t="1602" r="17523"/>
          <a:stretch/>
        </p:blipFill>
        <p:spPr>
          <a:xfrm>
            <a:off x="8764603" y="566"/>
            <a:ext cx="3230608" cy="6858000"/>
          </a:xfrm>
          <a:prstGeom prst="rect">
            <a:avLst/>
          </a:prstGeom>
          <a:ln>
            <a:noFill/>
          </a:ln>
        </p:spPr>
      </p:pic>
      <p:sp>
        <p:nvSpPr>
          <p:cNvPr id="59" name="TextBox 58">
            <a:extLst>
              <a:ext uri="{FF2B5EF4-FFF2-40B4-BE49-F238E27FC236}">
                <a16:creationId xmlns:a16="http://schemas.microsoft.com/office/drawing/2014/main" id="{1AD2B791-A6C3-C18F-2900-3F124ADA0EF2}"/>
              </a:ext>
            </a:extLst>
          </p:cNvPr>
          <p:cNvSpPr txBox="1"/>
          <p:nvPr userDrawn="1"/>
        </p:nvSpPr>
        <p:spPr>
          <a:xfrm>
            <a:off x="1163211" y="2566623"/>
            <a:ext cx="3770411"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Emergency contacts</a:t>
            </a:r>
          </a:p>
        </p:txBody>
      </p:sp>
      <p:sp>
        <p:nvSpPr>
          <p:cNvPr id="54" name="TextBox 53">
            <a:extLst>
              <a:ext uri="{FF2B5EF4-FFF2-40B4-BE49-F238E27FC236}">
                <a16:creationId xmlns:a16="http://schemas.microsoft.com/office/drawing/2014/main" id="{E63F3E38-E7F6-4C2A-5BD0-B9A764027FA0}"/>
              </a:ext>
            </a:extLst>
          </p:cNvPr>
          <p:cNvSpPr txBox="1"/>
          <p:nvPr userDrawn="1"/>
        </p:nvSpPr>
        <p:spPr>
          <a:xfrm>
            <a:off x="1163212" y="1089425"/>
            <a:ext cx="713089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Your safety is our priority – please note the following:</a:t>
            </a:r>
          </a:p>
        </p:txBody>
      </p:sp>
      <p:sp>
        <p:nvSpPr>
          <p:cNvPr id="55" name="TextBox 54">
            <a:extLst>
              <a:ext uri="{FF2B5EF4-FFF2-40B4-BE49-F238E27FC236}">
                <a16:creationId xmlns:a16="http://schemas.microsoft.com/office/drawing/2014/main" id="{508C5D41-1ABD-6E88-072E-14B7C1210C3B}"/>
              </a:ext>
            </a:extLst>
          </p:cNvPr>
          <p:cNvSpPr txBox="1"/>
          <p:nvPr userDrawn="1"/>
        </p:nvSpPr>
        <p:spPr>
          <a:xfrm>
            <a:off x="1163211" y="1543839"/>
            <a:ext cx="7434376" cy="646331"/>
          </a:xfrm>
          <a:prstGeom prst="rect">
            <a:avLst/>
          </a:prstGeom>
          <a:noFill/>
        </p:spPr>
        <p:txBody>
          <a:bodyPr wrap="square" lIns="182880" tIns="0" rIns="0" bIns="0" rtlCol="0" anchor="t">
            <a:spAutoFit/>
          </a:bodyPr>
          <a:lstStyle/>
          <a:p>
            <a:pPr marL="0" marR="0" lvl="0" indent="0" algn="l" defTabSz="914400" rtl="0" eaLnBrk="1" fontAlgn="auto" latinLnBrk="0" hangingPunct="1">
              <a:lnSpc>
                <a:spcPct val="100000"/>
              </a:lnSpc>
              <a:spcBef>
                <a:spcPts val="0"/>
              </a:spcBef>
              <a:spcAft>
                <a:spcPts val="800"/>
              </a:spcAft>
              <a:buClr>
                <a:schemeClr val="accent1"/>
              </a:buClr>
              <a:buSzTx/>
              <a:buFont typeface="Arial" panose="020B0604020202020204" pitchFamily="34" charset="0"/>
              <a:buNone/>
              <a:tabLst/>
              <a:defRPr/>
            </a:pPr>
            <a:r>
              <a:rPr lang="en-US" sz="1400" kern="1200" spc="-10" baseline="0" dirty="0">
                <a:solidFill>
                  <a:schemeClr val="tx1"/>
                </a:solidFill>
                <a:latin typeface="Helvetica" pitchFamily="2" charset="0"/>
                <a:ea typeface="+mn-ea"/>
                <a:cs typeface="+mn-cs"/>
              </a:rPr>
              <a:t>For your safety, please use handrails, walk (don’t run), stay alert for hazards, and follow all posted signs and security directions. When driving onsite, obey speed limits and watch for pedestrians, cyclists, and wildlife. In an emergency, follow your escort’s instructions.</a:t>
            </a:r>
          </a:p>
        </p:txBody>
      </p:sp>
      <p:sp>
        <p:nvSpPr>
          <p:cNvPr id="60" name="TextBox 59">
            <a:extLst>
              <a:ext uri="{FF2B5EF4-FFF2-40B4-BE49-F238E27FC236}">
                <a16:creationId xmlns:a16="http://schemas.microsoft.com/office/drawing/2014/main" id="{0987F744-4BB7-8118-1AC8-03578C5A0C8F}"/>
              </a:ext>
            </a:extLst>
          </p:cNvPr>
          <p:cNvSpPr txBox="1"/>
          <p:nvPr userDrawn="1"/>
        </p:nvSpPr>
        <p:spPr>
          <a:xfrm>
            <a:off x="1163211" y="3021476"/>
            <a:ext cx="7268443" cy="482183"/>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a:solidFill>
                  <a:schemeClr val="tx1"/>
                </a:solidFill>
                <a:latin typeface="Helvetica" pitchFamily="2" charset="0"/>
                <a:ea typeface="+mn-ea"/>
                <a:cs typeface="+mn-cs"/>
              </a:rPr>
              <a:t>Emergencies (medical/security): </a:t>
            </a:r>
            <a:r>
              <a:rPr lang="en-US" sz="1400" kern="1200" spc="-10" baseline="0" dirty="0">
                <a:solidFill>
                  <a:schemeClr val="tx1"/>
                </a:solidFill>
                <a:latin typeface="Helvetica" pitchFamily="2" charset="0"/>
                <a:ea typeface="+mn-ea"/>
                <a:cs typeface="+mn-cs"/>
              </a:rPr>
              <a:t>630-840-3131</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err="1">
                <a:solidFill>
                  <a:schemeClr val="tx1"/>
                </a:solidFill>
                <a:latin typeface="Helvetica" pitchFamily="2" charset="0"/>
                <a:ea typeface="+mn-ea"/>
                <a:cs typeface="+mn-cs"/>
              </a:rPr>
              <a:t>Nonemergencies</a:t>
            </a:r>
            <a:r>
              <a:rPr lang="en-US" sz="1400" b="1" kern="1200" spc="-10" baseline="0" dirty="0">
                <a:solidFill>
                  <a:schemeClr val="tx1"/>
                </a:solidFill>
                <a:latin typeface="Helvetica" pitchFamily="2" charset="0"/>
                <a:ea typeface="+mn-ea"/>
                <a:cs typeface="+mn-cs"/>
              </a:rPr>
              <a:t>: </a:t>
            </a:r>
            <a:r>
              <a:rPr lang="en-US" sz="1400" kern="1200" spc="-10" baseline="0" dirty="0">
                <a:solidFill>
                  <a:schemeClr val="tx1"/>
                </a:solidFill>
                <a:latin typeface="Helvetica" pitchFamily="2" charset="0"/>
                <a:ea typeface="+mn-ea"/>
                <a:cs typeface="+mn-cs"/>
              </a:rPr>
              <a:t>630-840-3414</a:t>
            </a:r>
          </a:p>
        </p:txBody>
      </p:sp>
      <p:sp>
        <p:nvSpPr>
          <p:cNvPr id="61" name="TextBox 60">
            <a:extLst>
              <a:ext uri="{FF2B5EF4-FFF2-40B4-BE49-F238E27FC236}">
                <a16:creationId xmlns:a16="http://schemas.microsoft.com/office/drawing/2014/main" id="{C973080E-E4CF-F087-3674-8511AE83287B}"/>
              </a:ext>
            </a:extLst>
          </p:cNvPr>
          <p:cNvSpPr txBox="1"/>
          <p:nvPr userDrawn="1"/>
        </p:nvSpPr>
        <p:spPr>
          <a:xfrm>
            <a:off x="1163211"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Fire alarms</a:t>
            </a:r>
          </a:p>
        </p:txBody>
      </p:sp>
      <p:sp>
        <p:nvSpPr>
          <p:cNvPr id="63" name="TextBox 62">
            <a:extLst>
              <a:ext uri="{FF2B5EF4-FFF2-40B4-BE49-F238E27FC236}">
                <a16:creationId xmlns:a16="http://schemas.microsoft.com/office/drawing/2014/main" id="{9B9D96E7-5744-AE53-43BC-8DB3FA5F65B4}"/>
              </a:ext>
            </a:extLst>
          </p:cNvPr>
          <p:cNvSpPr txBox="1"/>
          <p:nvPr userDrawn="1"/>
        </p:nvSpPr>
        <p:spPr>
          <a:xfrm>
            <a:off x="1163209" y="4333582"/>
            <a:ext cx="3291840" cy="1877437"/>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Evacuate immediately using          the nearest exit.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Gather outside at the nearest exit’s parking lot – east or west.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 and         </a:t>
            </a:r>
            <a:r>
              <a:rPr lang="en-US" sz="1400" b="1" kern="1200" spc="-10" baseline="0" dirty="0">
                <a:solidFill>
                  <a:schemeClr val="tx1"/>
                </a:solidFill>
                <a:latin typeface="Helvetica" pitchFamily="2" charset="0"/>
                <a:ea typeface="+mn-ea"/>
                <a:cs typeface="+mn-cs"/>
              </a:rPr>
              <a:t>do not </a:t>
            </a:r>
            <a:r>
              <a:rPr lang="en-US" sz="1400" kern="1200" spc="-10" baseline="0" dirty="0">
                <a:solidFill>
                  <a:schemeClr val="tx1"/>
                </a:solidFill>
                <a:latin typeface="Helvetica" pitchFamily="2" charset="0"/>
                <a:ea typeface="+mn-ea"/>
                <a:cs typeface="+mn-cs"/>
              </a:rPr>
              <a:t>re-enter until cleared by       the Fire Department.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Stay out of the road.</a:t>
            </a:r>
          </a:p>
        </p:txBody>
      </p:sp>
      <p:sp>
        <p:nvSpPr>
          <p:cNvPr id="64" name="TextBox 63">
            <a:extLst>
              <a:ext uri="{FF2B5EF4-FFF2-40B4-BE49-F238E27FC236}">
                <a16:creationId xmlns:a16="http://schemas.microsoft.com/office/drawing/2014/main" id="{DAC64F57-6386-289C-C33E-FA8569E5C744}"/>
              </a:ext>
            </a:extLst>
          </p:cNvPr>
          <p:cNvSpPr txBox="1"/>
          <p:nvPr userDrawn="1"/>
        </p:nvSpPr>
        <p:spPr>
          <a:xfrm>
            <a:off x="5021388"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Tornado sirens</a:t>
            </a:r>
          </a:p>
        </p:txBody>
      </p:sp>
      <p:sp>
        <p:nvSpPr>
          <p:cNvPr id="67" name="TextBox 66">
            <a:extLst>
              <a:ext uri="{FF2B5EF4-FFF2-40B4-BE49-F238E27FC236}">
                <a16:creationId xmlns:a16="http://schemas.microsoft.com/office/drawing/2014/main" id="{8F27E583-C17C-4D18-ADA9-35D0C886B470}"/>
              </a:ext>
            </a:extLst>
          </p:cNvPr>
          <p:cNvSpPr txBox="1"/>
          <p:nvPr userDrawn="1"/>
        </p:nvSpPr>
        <p:spPr>
          <a:xfrm>
            <a:off x="5021388" y="4333582"/>
            <a:ext cx="3291840" cy="2092881"/>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the Emergency Shelter signs and proceed to shelter in </a:t>
            </a:r>
            <a:r>
              <a:rPr lang="en-US" sz="1400" b="1" kern="1200" spc="-10" baseline="0" dirty="0">
                <a:solidFill>
                  <a:schemeClr val="tx1"/>
                </a:solidFill>
                <a:latin typeface="Helvetica" pitchFamily="2" charset="0"/>
                <a:ea typeface="+mn-ea"/>
                <a:cs typeface="+mn-cs"/>
              </a:rPr>
              <a:t>ground floor bathrooms or the 2nd and 3rd floor CDF lower level stairs</a:t>
            </a:r>
            <a:r>
              <a:rPr lang="en-US" sz="1400" kern="1200" spc="-10" baseline="0" dirty="0">
                <a:solidFill>
                  <a:schemeClr val="tx1"/>
                </a:solidFill>
                <a:latin typeface="Helvetica" pitchFamily="2" charset="0"/>
                <a:ea typeface="+mn-ea"/>
                <a:cs typeface="+mn-cs"/>
              </a:rPr>
              <a:t> and seek safety inside.</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Remain there until the warning is canceled or expires (via SEWS).</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a:t>
            </a:r>
          </a:p>
          <a:p>
            <a:pPr marL="122238" lvl="0" indent="-122238"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endParaRPr lang="en-US" sz="1400" kern="1200" spc="-20" baseline="0" dirty="0">
              <a:solidFill>
                <a:schemeClr val="tx1"/>
              </a:solidFill>
              <a:latin typeface="Helvetica" pitchFamily="2" charset="0"/>
              <a:ea typeface="+mn-ea"/>
              <a:cs typeface="+mn-cs"/>
            </a:endParaRPr>
          </a:p>
        </p:txBody>
      </p:sp>
      <p:pic>
        <p:nvPicPr>
          <p:cNvPr id="25" name="Graphic 24" descr="Telephone with solid fill">
            <a:extLst>
              <a:ext uri="{FF2B5EF4-FFF2-40B4-BE49-F238E27FC236}">
                <a16:creationId xmlns:a16="http://schemas.microsoft.com/office/drawing/2014/main" id="{DF4D4E0C-0F0D-87BA-30BA-FEBEB3A135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79196" y="2491728"/>
            <a:ext cx="411480" cy="411480"/>
          </a:xfrm>
          <a:prstGeom prst="rect">
            <a:avLst/>
          </a:prstGeom>
        </p:spPr>
      </p:pic>
      <p:pic>
        <p:nvPicPr>
          <p:cNvPr id="26" name="Graphic 25" descr="Tornado with solid fill">
            <a:extLst>
              <a:ext uri="{FF2B5EF4-FFF2-40B4-BE49-F238E27FC236}">
                <a16:creationId xmlns:a16="http://schemas.microsoft.com/office/drawing/2014/main" id="{86FBC30F-BCBC-D79C-A7EA-4494880AB80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0453" y="3816937"/>
            <a:ext cx="384048" cy="384048"/>
          </a:xfrm>
          <a:prstGeom prst="rect">
            <a:avLst/>
          </a:prstGeom>
        </p:spPr>
      </p:pic>
      <p:pic>
        <p:nvPicPr>
          <p:cNvPr id="28" name="Graphic 27" descr="Siren with solid fill">
            <a:extLst>
              <a:ext uri="{FF2B5EF4-FFF2-40B4-BE49-F238E27FC236}">
                <a16:creationId xmlns:a16="http://schemas.microsoft.com/office/drawing/2014/main" id="{E1BA880F-8B62-16CC-282E-287B136A10D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854233" y="3795678"/>
            <a:ext cx="411480" cy="411480"/>
          </a:xfrm>
          <a:prstGeom prst="rect">
            <a:avLst/>
          </a:prstGeom>
        </p:spPr>
      </p:pic>
      <p:pic>
        <p:nvPicPr>
          <p:cNvPr id="6" name="Picture 5">
            <a:extLst>
              <a:ext uri="{FF2B5EF4-FFF2-40B4-BE49-F238E27FC236}">
                <a16:creationId xmlns:a16="http://schemas.microsoft.com/office/drawing/2014/main" id="{13B353D7-8B11-A40E-6518-EDC5FA4B76A1}"/>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7" name="Slide Number Placeholder 9">
            <a:extLst>
              <a:ext uri="{FF2B5EF4-FFF2-40B4-BE49-F238E27FC236}">
                <a16:creationId xmlns:a16="http://schemas.microsoft.com/office/drawing/2014/main" id="{D294323E-F79E-5605-665F-5838455A1F01}"/>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8" name="Date Placeholder 3">
            <a:extLst>
              <a:ext uri="{FF2B5EF4-FFF2-40B4-BE49-F238E27FC236}">
                <a16:creationId xmlns:a16="http://schemas.microsoft.com/office/drawing/2014/main" id="{666440D0-997E-CD44-C566-A7623EE98822}"/>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4EB3E9C6-381C-4F34-A4E7-F7A08FC072F1}" type="datetime1">
              <a:rPr lang="en-US" smtClean="0"/>
              <a:t>10/15/2025</a:t>
            </a:fld>
            <a:endParaRPr lang="en-US" dirty="0"/>
          </a:p>
        </p:txBody>
      </p:sp>
      <p:sp>
        <p:nvSpPr>
          <p:cNvPr id="9" name="Footer Placeholder 8">
            <a:extLst>
              <a:ext uri="{FF2B5EF4-FFF2-40B4-BE49-F238E27FC236}">
                <a16:creationId xmlns:a16="http://schemas.microsoft.com/office/drawing/2014/main" id="{59FDE45D-A3DA-382C-0FA6-41F050428554}"/>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Ahmed Syed | Fermilab PIP-II Master Oscillator and Precision Reference Line </a:t>
            </a:r>
            <a:endParaRPr lang="en-US" dirty="0"/>
          </a:p>
        </p:txBody>
      </p:sp>
      <p:sp>
        <p:nvSpPr>
          <p:cNvPr id="10" name="Title Placeholder 1">
            <a:extLst>
              <a:ext uri="{FF2B5EF4-FFF2-40B4-BE49-F238E27FC236}">
                <a16:creationId xmlns:a16="http://schemas.microsoft.com/office/drawing/2014/main" id="{28B2F8DD-938B-1BE1-968F-5190C2657992}"/>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Fermilab Safety – IARC </a:t>
            </a:r>
          </a:p>
        </p:txBody>
      </p:sp>
      <p:pic>
        <p:nvPicPr>
          <p:cNvPr id="13" name="Picture 12" descr="Logo&#10;&#10;AI-generated content may be incorrect.">
            <a:extLst>
              <a:ext uri="{FF2B5EF4-FFF2-40B4-BE49-F238E27FC236}">
                <a16:creationId xmlns:a16="http://schemas.microsoft.com/office/drawing/2014/main" id="{9A0AA3E0-6B3B-7A9C-3133-7B0078E97F87}"/>
              </a:ext>
            </a:extLst>
          </p:cNvPr>
          <p:cNvPicPr>
            <a:picLocks noChangeAspect="1"/>
          </p:cNvPicPr>
          <p:nvPr userDrawn="1"/>
        </p:nvPicPr>
        <p:blipFill>
          <a:blip r:embed="rId10"/>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9859212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photo-left-2">
    <p:bg>
      <p:bgPr>
        <a:solidFill>
          <a:schemeClr val="bg1"/>
        </a:solidFill>
        <a:effectLst/>
      </p:bgPr>
    </p:bg>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26064E41-DF59-6301-DE38-F0DFE24D71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
        <p:nvSpPr>
          <p:cNvPr id="7" name="Picture Placeholder 5">
            <a:extLst>
              <a:ext uri="{FF2B5EF4-FFF2-40B4-BE49-F238E27FC236}">
                <a16:creationId xmlns:a16="http://schemas.microsoft.com/office/drawing/2014/main" id="{1CE716CA-F3AD-BE9A-11EE-F4AE1FACBEBB}"/>
              </a:ext>
            </a:extLst>
          </p:cNvPr>
          <p:cNvSpPr>
            <a:spLocks noGrp="1"/>
          </p:cNvSpPr>
          <p:nvPr>
            <p:ph type="pic" sz="quarter" idx="15" hasCustomPrompt="1"/>
          </p:nvPr>
        </p:nvSpPr>
        <p:spPr>
          <a:xfrm>
            <a:off x="0" y="0"/>
            <a:ext cx="4236021" cy="6858000"/>
          </a:xfrm>
          <a:prstGeom prst="rect">
            <a:avLst/>
          </a:prstGeom>
          <a:solidFill>
            <a:srgbClr val="C3CAD1"/>
          </a:solidFill>
          <a:ln>
            <a:noFill/>
          </a:ln>
        </p:spPr>
        <p:txBody>
          <a:bodyPr lIns="0" tIns="3657600" anchor="t"/>
          <a:lstStyle>
            <a:lvl1pPr marL="0" indent="0" algn="ctr">
              <a:buNone/>
              <a:defRPr>
                <a:solidFill>
                  <a:schemeClr val="bg1">
                    <a:lumMod val="65000"/>
                  </a:schemeClr>
                </a:solidFill>
              </a:defRPr>
            </a:lvl1pPr>
          </a:lstStyle>
          <a:p>
            <a:r>
              <a:rPr lang="en-US" dirty="0"/>
              <a:t>Click icon to add image</a:t>
            </a:r>
          </a:p>
        </p:txBody>
      </p:sp>
      <p:sp>
        <p:nvSpPr>
          <p:cNvPr id="10" name="Text Placeholder 13">
            <a:extLst>
              <a:ext uri="{FF2B5EF4-FFF2-40B4-BE49-F238E27FC236}">
                <a16:creationId xmlns:a16="http://schemas.microsoft.com/office/drawing/2014/main" id="{2D2C341C-5226-C6B0-870F-B3DA04CF8C06}"/>
              </a:ext>
            </a:extLst>
          </p:cNvPr>
          <p:cNvSpPr>
            <a:spLocks noGrp="1"/>
          </p:cNvSpPr>
          <p:nvPr>
            <p:ph type="body" sz="quarter" idx="24" hasCustomPrompt="1"/>
          </p:nvPr>
        </p:nvSpPr>
        <p:spPr>
          <a:xfrm>
            <a:off x="374904" y="6254496"/>
            <a:ext cx="3502152" cy="603504"/>
          </a:xfrm>
          <a:noFill/>
          <a:ln>
            <a:noFill/>
          </a:ln>
        </p:spPr>
        <p:txBody>
          <a:bodyPr lIns="0" tIns="0" rIns="0" bIns="137160" anchor="b" anchorCtr="0">
            <a:noAutofit/>
          </a:bodyPr>
          <a:lstStyle>
            <a:lvl1pPr marL="0" indent="0" algn="l">
              <a:lnSpc>
                <a:spcPct val="110000"/>
              </a:lnSpc>
              <a:buNone/>
              <a:defRPr sz="1200">
                <a:solidFill>
                  <a:schemeClr val="bg1"/>
                </a:solidFill>
              </a:defRPr>
            </a:lvl1pPr>
          </a:lstStyle>
          <a:p>
            <a:pPr lvl="0"/>
            <a:r>
              <a:rPr lang="en-US" dirty="0"/>
              <a:t>Click to add optional caption</a:t>
            </a:r>
          </a:p>
        </p:txBody>
      </p:sp>
      <p:sp>
        <p:nvSpPr>
          <p:cNvPr id="14" name="Text Placeholder 12">
            <a:extLst>
              <a:ext uri="{FF2B5EF4-FFF2-40B4-BE49-F238E27FC236}">
                <a16:creationId xmlns:a16="http://schemas.microsoft.com/office/drawing/2014/main" id="{4D21E25E-D547-BB0C-056B-1E4BED8276AA}"/>
              </a:ext>
            </a:extLst>
          </p:cNvPr>
          <p:cNvSpPr>
            <a:spLocks noGrp="1"/>
          </p:cNvSpPr>
          <p:nvPr>
            <p:ph type="body" sz="quarter" idx="38"/>
          </p:nvPr>
        </p:nvSpPr>
        <p:spPr>
          <a:xfrm>
            <a:off x="5645567" y="1700784"/>
            <a:ext cx="5632035" cy="424281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C16AA105-7DBD-9DF3-02C8-4B214942C57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5" name="Slide Number Placeholder 14">
            <a:extLst>
              <a:ext uri="{FF2B5EF4-FFF2-40B4-BE49-F238E27FC236}">
                <a16:creationId xmlns:a16="http://schemas.microsoft.com/office/drawing/2014/main" id="{47A82C0C-F619-67C1-0650-12EB4F6E4C92}"/>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13" name="Title Placeholder 1">
            <a:extLst>
              <a:ext uri="{FF2B5EF4-FFF2-40B4-BE49-F238E27FC236}">
                <a16:creationId xmlns:a16="http://schemas.microsoft.com/office/drawing/2014/main" id="{CA319771-81AD-70B6-9B93-37CF5CF8A059}"/>
              </a:ext>
            </a:extLst>
          </p:cNvPr>
          <p:cNvSpPr>
            <a:spLocks noGrp="1"/>
          </p:cNvSpPr>
          <p:nvPr>
            <p:ph type="title" hasCustomPrompt="1"/>
          </p:nvPr>
        </p:nvSpPr>
        <p:spPr>
          <a:xfrm>
            <a:off x="5645567" y="328233"/>
            <a:ext cx="5632035" cy="454590"/>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6" name="Text Placeholder 19">
            <a:extLst>
              <a:ext uri="{FF2B5EF4-FFF2-40B4-BE49-F238E27FC236}">
                <a16:creationId xmlns:a16="http://schemas.microsoft.com/office/drawing/2014/main" id="{EA425197-749C-CB78-C686-14ED5183A3DD}"/>
              </a:ext>
            </a:extLst>
          </p:cNvPr>
          <p:cNvSpPr>
            <a:spLocks noGrp="1"/>
          </p:cNvSpPr>
          <p:nvPr>
            <p:ph type="body" sz="quarter" idx="37" hasCustomPrompt="1"/>
          </p:nvPr>
        </p:nvSpPr>
        <p:spPr>
          <a:xfrm>
            <a:off x="5645568" y="782823"/>
            <a:ext cx="5632035" cy="387838"/>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10;&#10;AI-generated content may be incorrect.">
            <a:extLst>
              <a:ext uri="{FF2B5EF4-FFF2-40B4-BE49-F238E27FC236}">
                <a16:creationId xmlns:a16="http://schemas.microsoft.com/office/drawing/2014/main" id="{C9041EAC-7B34-A368-EFBF-FFF1A106BC79}"/>
              </a:ext>
            </a:extLst>
          </p:cNvPr>
          <p:cNvPicPr>
            <a:picLocks noChangeAspect="1"/>
          </p:cNvPicPr>
          <p:nvPr userDrawn="1"/>
        </p:nvPicPr>
        <p:blipFill>
          <a:blip r:embed="rId4"/>
          <a:srcRect t="17955" b="15378"/>
          <a:stretch/>
        </p:blipFill>
        <p:spPr>
          <a:xfrm>
            <a:off x="4609083" y="290704"/>
            <a:ext cx="914400" cy="471055"/>
          </a:xfrm>
          <a:prstGeom prst="rect">
            <a:avLst/>
          </a:prstGeom>
        </p:spPr>
      </p:pic>
    </p:spTree>
    <p:extLst>
      <p:ext uri="{BB962C8B-B14F-4D97-AF65-F5344CB8AC3E}">
        <p14:creationId xmlns:p14="http://schemas.microsoft.com/office/powerpoint/2010/main" val="1384472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idea-with-support-text">
    <p:bg>
      <p:bgPr>
        <a:solidFill>
          <a:schemeClr val="bg1"/>
        </a:solidFill>
        <a:effectLst/>
      </p:bgPr>
    </p:bg>
    <p:spTree>
      <p:nvGrpSpPr>
        <p:cNvPr id="1" name=""/>
        <p:cNvGrpSpPr/>
        <p:nvPr/>
      </p:nvGrpSpPr>
      <p:grpSpPr>
        <a:xfrm>
          <a:off x="0" y="0"/>
          <a:ext cx="0" cy="0"/>
          <a:chOff x="0" y="0"/>
          <a:chExt cx="0" cy="0"/>
        </a:xfrm>
      </p:grpSpPr>
      <p:pic>
        <p:nvPicPr>
          <p:cNvPr id="3" name="Picture 2" descr="Logo, company name&#10;&#10;AI-generated content may be incorrect.">
            <a:extLst>
              <a:ext uri="{FF2B5EF4-FFF2-40B4-BE49-F238E27FC236}">
                <a16:creationId xmlns:a16="http://schemas.microsoft.com/office/drawing/2014/main" id="{D026C6A1-CA77-A75B-8DF4-FCBEBEF63B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fld id="{1167D201-C1E6-4889-9238-3EA35E969065}" type="datetime1">
              <a:rPr lang="en-US" smtClean="0"/>
              <a:t>10/15/2025</a:t>
            </a:fld>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EA601A07-0F7E-F9D4-E8D5-819B4A56D62B}"/>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812873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1-idea-with-support-text">
    <p:bg>
      <p:bgPr>
        <a:solidFill>
          <a:schemeClr val="bg1"/>
        </a:solidFill>
        <a:effectLst/>
      </p:bgPr>
    </p:bg>
    <p:spTree>
      <p:nvGrpSpPr>
        <p:cNvPr id="1" name=""/>
        <p:cNvGrpSpPr/>
        <p:nvPr/>
      </p:nvGrpSpPr>
      <p:grpSpPr>
        <a:xfrm>
          <a:off x="0" y="0"/>
          <a:ext cx="0" cy="0"/>
          <a:chOff x="0" y="0"/>
          <a:chExt cx="0" cy="0"/>
        </a:xfrm>
      </p:grpSpPr>
      <p:pic>
        <p:nvPicPr>
          <p:cNvPr id="7" name="Picture 6" descr="Logo&#10;&#10;AI-generated content may be incorrect.">
            <a:extLst>
              <a:ext uri="{FF2B5EF4-FFF2-40B4-BE49-F238E27FC236}">
                <a16:creationId xmlns:a16="http://schemas.microsoft.com/office/drawing/2014/main" id="{C9EC4948-C9AD-FC14-3A4C-CC5457FCAA4C}"/>
              </a:ext>
            </a:extLst>
          </p:cNvPr>
          <p:cNvPicPr/>
          <p:nvPr userDrawn="1"/>
        </p:nvPicPr>
        <p:blipFill>
          <a:blip r:embed="rId2">
            <a:duotone>
              <a:srgbClr val="EAEBEA">
                <a:shade val="45000"/>
                <a:satMod val="135000"/>
              </a:srgbClr>
              <a:prstClr val="white"/>
            </a:duotone>
            <a:alphaModFix amt="20000"/>
            <a:extLst>
              <a:ext uri="{BEBA8EAE-BF5A-486C-A8C5-ECC9F3942E4B}">
                <a14:imgProps xmlns:a14="http://schemas.microsoft.com/office/drawing/2010/main">
                  <a14:imgLayer r:embed="rId3">
                    <a14:imgEffect>
                      <a14:backgroundRemoval t="21059" b="80863" l="2182" r="97606">
                        <a14:foregroundMark x1="9758" y1="29490" x2="9758" y2="29490"/>
                        <a14:foregroundMark x1="9758" y1="29373" x2="9758" y2="29373"/>
                        <a14:foregroundMark x1="25758" y1="70824" x2="25758" y2="70824"/>
                        <a14:foregroundMark x1="3364" y1="40392" x2="8000" y2="40392"/>
                        <a14:foregroundMark x1="8000" y1="40392" x2="10091" y2="26039"/>
                        <a14:foregroundMark x1="10091" y1="26039" x2="13485" y2="21333"/>
                        <a14:foregroundMark x1="13485" y1="21333" x2="18121" y2="21137"/>
                        <a14:foregroundMark x1="18121" y1="21137" x2="21939" y2="26039"/>
                        <a14:foregroundMark x1="21939" y1="26039" x2="23788" y2="31961"/>
                        <a14:foregroundMark x1="23788" y1="31961" x2="23848" y2="33373"/>
                        <a14:foregroundMark x1="7061" y1="40863" x2="2212" y2="40118"/>
                        <a14:foregroundMark x1="91636" y1="38392" x2="95303" y2="41059"/>
                        <a14:foregroundMark x1="95303" y1="41059" x2="97636" y2="40588"/>
                        <a14:foregroundMark x1="97212" y1="61412" x2="92848" y2="61294"/>
                        <a14:foregroundMark x1="92848" y1="61294" x2="88152" y2="79922"/>
                        <a14:foregroundMark x1="88152" y1="79922" x2="83121" y2="81412"/>
                        <a14:foregroundMark x1="83121" y1="81412" x2="80061" y2="77765"/>
                        <a14:foregroundMark x1="80061" y1="77765" x2="76515" y2="67412"/>
                        <a14:foregroundMark x1="76515" y1="67412" x2="73576" y2="72549"/>
                        <a14:foregroundMark x1="73576" y1="72549" x2="72424" y2="77412"/>
                        <a14:foregroundMark x1="72424" y1="77412" x2="69545" y2="81255"/>
                        <a14:foregroundMark x1="69545" y1="81255" x2="65697" y2="80784"/>
                        <a14:foregroundMark x1="65697" y1="80784" x2="61818" y2="75647"/>
                        <a14:foregroundMark x1="61818" y1="75647" x2="59939" y2="69059"/>
                        <a14:foregroundMark x1="59939" y1="69059" x2="56242" y2="71137"/>
                        <a14:foregroundMark x1="56242" y1="71137" x2="53333" y2="81098"/>
                        <a14:foregroundMark x1="53333" y1="81098" x2="48152" y2="81765"/>
                        <a14:foregroundMark x1="48152" y1="81765" x2="43061" y2="70863"/>
                        <a14:foregroundMark x1="43061" y1="70863" x2="38788" y2="74392"/>
                        <a14:foregroundMark x1="38788" y1="74392" x2="37152" y2="79843"/>
                        <a14:foregroundMark x1="37152" y1="79843" x2="31848" y2="81255"/>
                        <a14:foregroundMark x1="31848" y1="81255" x2="27485" y2="76157"/>
                        <a14:foregroundMark x1="27485" y1="76157" x2="26121" y2="71216"/>
                        <a14:foregroundMark x1="26121" y1="71216" x2="21879" y2="67843"/>
                        <a14:foregroundMark x1="21879" y1="67843" x2="22788" y2="74627"/>
                        <a14:foregroundMark x1="22788" y1="74627" x2="19636" y2="81020"/>
                        <a14:foregroundMark x1="19636" y1="81020" x2="13788" y2="80863"/>
                        <a14:foregroundMark x1="13788" y1="80863" x2="10000" y2="73608"/>
                        <a14:foregroundMark x1="10000" y1="73608" x2="9091" y2="64745"/>
                        <a14:foregroundMark x1="9091" y1="64745" x2="3939" y2="62431"/>
                        <a14:foregroundMark x1="3939" y1="62431" x2="3091" y2="62549"/>
                        <a14:backgroundMark x1="20545" y1="41843" x2="20545" y2="41843"/>
                        <a14:backgroundMark x1="20697" y1="39843" x2="22030" y2="44863"/>
                        <a14:backgroundMark x1="21212" y1="51333" x2="20939" y2="41255"/>
                        <a14:backgroundMark x1="37364" y1="42588" x2="40000" y2="62157"/>
                        <a14:backgroundMark x1="45818" y1="42667" x2="46909" y2="59961"/>
                        <a14:backgroundMark x1="60879" y1="53882" x2="67182" y2="53686"/>
                        <a14:backgroundMark x1="71061" y1="40039" x2="72455" y2="57333"/>
                        <a14:backgroundMark x1="72455" y1="57333" x2="72182" y2="59686"/>
                      </a14:backgroundRemoval>
                    </a14:imgEffect>
                    <a14:imgEffect>
                      <a14:brightnessContrast bright="20000" contrast="20000"/>
                    </a14:imgEffect>
                  </a14:imgLayer>
                </a14:imgProps>
              </a:ext>
            </a:extLst>
          </a:blip>
          <a:srcRect t="17955" b="16461"/>
          <a:stretch/>
        </p:blipFill>
        <p:spPr>
          <a:xfrm>
            <a:off x="-324762" y="261467"/>
            <a:ext cx="12500509" cy="6335066"/>
          </a:xfrm>
          <a:prstGeom prst="rect">
            <a:avLst/>
          </a:prstGeom>
        </p:spPr>
      </p:pic>
      <p:sp>
        <p:nvSpPr>
          <p:cNvPr id="2" name="Title 1">
            <a:extLst>
              <a:ext uri="{FF2B5EF4-FFF2-40B4-BE49-F238E27FC236}">
                <a16:creationId xmlns:a16="http://schemas.microsoft.com/office/drawing/2014/main" id="{A9355CF2-BE45-5D15-57AB-87A35BEE8890}"/>
              </a:ext>
            </a:extLst>
          </p:cNvPr>
          <p:cNvSpPr>
            <a:spLocks noGrp="1"/>
          </p:cNvSpPr>
          <p:nvPr>
            <p:ph type="title"/>
          </p:nvPr>
        </p:nvSpPr>
        <p:spPr>
          <a:xfrm>
            <a:off x="915923" y="775504"/>
            <a:ext cx="10003536" cy="2223125"/>
          </a:xfrm>
          <a:prstGeom prst="rect">
            <a:avLst/>
          </a:prstGeom>
        </p:spPr>
        <p:txBody>
          <a:bodyPr lIns="0" rIns="0" bIns="0" anchor="b">
            <a:noAutofit/>
          </a:bodyPr>
          <a:lstStyle>
            <a:lvl1pPr>
              <a:defRPr sz="4800">
                <a:solidFill>
                  <a:schemeClr val="tx1"/>
                </a:solidFill>
              </a:defRPr>
            </a:lvl1pPr>
          </a:lstStyle>
          <a:p>
            <a:r>
              <a:rPr lang="en-US"/>
              <a:t>Click to edit Master title style</a:t>
            </a:r>
            <a:endParaRPr lang="en-US" dirty="0"/>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914399" y="4121150"/>
            <a:ext cx="10003536" cy="1690335"/>
          </a:xfrm>
          <a:solidFill>
            <a:schemeClr val="tx2"/>
          </a:solidFill>
        </p:spPr>
        <p:txBody>
          <a:bodyPr wrap="square" lIns="548640" tIns="365760" rIns="548640" bIns="365760" anchor="ctr">
            <a:spAutoFit/>
          </a:bodyPr>
          <a:lstStyle>
            <a:lvl1pPr marL="0" indent="0">
              <a:lnSpc>
                <a:spcPct val="110000"/>
              </a:lnSpc>
              <a:buNone/>
              <a:defRPr sz="1900">
                <a:solidFill>
                  <a:schemeClr val="bg1"/>
                </a:solidFill>
              </a:defRPr>
            </a:lvl1pPr>
          </a:lstStyle>
          <a:p>
            <a:pPr lvl="0"/>
            <a:r>
              <a:rPr lang="en-US" dirty="0"/>
              <a:t>Click to add text.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Ineter</a:t>
            </a:r>
            <a:r>
              <a:rPr lang="en-US" dirty="0"/>
              <a:t> nec </a:t>
            </a:r>
            <a:r>
              <a:rPr lang="en-US" dirty="0" err="1"/>
              <a:t>odio</a:t>
            </a:r>
            <a:r>
              <a:rPr lang="en-US" dirty="0"/>
              <a:t>. </a:t>
            </a:r>
            <a:r>
              <a:rPr lang="en-US" dirty="0" err="1"/>
              <a:t>Praesent</a:t>
            </a:r>
            <a:r>
              <a:rPr lang="en-US" dirty="0"/>
              <a:t> </a:t>
            </a:r>
            <a:r>
              <a:rPr lang="en-US" dirty="0" err="1"/>
              <a:t>suspendisse</a:t>
            </a:r>
            <a:r>
              <a:rPr lang="en-US" dirty="0"/>
              <a:t> </a:t>
            </a:r>
            <a:r>
              <a:rPr lang="en-US" dirty="0" err="1"/>
              <a:t>laoreet</a:t>
            </a:r>
            <a:r>
              <a:rPr lang="en-US" dirty="0"/>
              <a:t> </a:t>
            </a:r>
            <a:r>
              <a:rPr lang="en-US" dirty="0" err="1"/>
              <a:t>purus</a:t>
            </a:r>
            <a:r>
              <a:rPr lang="en-US" dirty="0"/>
              <a:t> et </a:t>
            </a:r>
            <a:r>
              <a:rPr lang="en-US" dirty="0" err="1"/>
              <a:t>enim</a:t>
            </a:r>
            <a:r>
              <a:rPr lang="en-US" dirty="0"/>
              <a:t> auctor, vel </a:t>
            </a:r>
            <a:r>
              <a:rPr lang="en-US" dirty="0" err="1"/>
              <a:t>interdum</a:t>
            </a:r>
            <a:r>
              <a:rPr lang="en-US" dirty="0"/>
              <a:t> </a:t>
            </a:r>
            <a:r>
              <a:rPr lang="en-US" dirty="0" err="1"/>
              <a:t>justo</a:t>
            </a:r>
            <a:r>
              <a:rPr lang="en-US" dirty="0"/>
              <a:t> </a:t>
            </a:r>
            <a:r>
              <a:rPr lang="en-US" dirty="0" err="1"/>
              <a:t>tincidunt</a:t>
            </a:r>
            <a:r>
              <a:rPr lang="en-US" dirty="0"/>
              <a:t>. Donec </a:t>
            </a:r>
            <a:r>
              <a:rPr lang="en-US" dirty="0" err="1"/>
              <a:t>eleifend</a:t>
            </a:r>
            <a:r>
              <a:rPr lang="en-US" dirty="0"/>
              <a:t> </a:t>
            </a:r>
            <a:r>
              <a:rPr lang="en-US" dirty="0" err="1"/>
              <a:t>orci</a:t>
            </a:r>
            <a:r>
              <a:rPr lang="en-US" dirty="0"/>
              <a:t> non </a:t>
            </a:r>
            <a:r>
              <a:rPr lang="en-US" dirty="0" err="1"/>
              <a:t>porttitor</a:t>
            </a:r>
            <a:r>
              <a:rPr lang="en-US" dirty="0"/>
              <a:t> </a:t>
            </a:r>
            <a:r>
              <a:rPr lang="en-US" dirty="0" err="1"/>
              <a:t>scelerisque</a:t>
            </a:r>
            <a:r>
              <a:rPr lang="en-US" dirty="0"/>
              <a:t>.</a:t>
            </a:r>
          </a:p>
        </p:txBody>
      </p:sp>
      <p:sp>
        <p:nvSpPr>
          <p:cNvPr id="5" name="Text Placeholder 5">
            <a:extLst>
              <a:ext uri="{FF2B5EF4-FFF2-40B4-BE49-F238E27FC236}">
                <a16:creationId xmlns:a16="http://schemas.microsoft.com/office/drawing/2014/main" id="{E65BE62F-E256-0F4F-4A42-36112DA34705}"/>
              </a:ext>
            </a:extLst>
          </p:cNvPr>
          <p:cNvSpPr>
            <a:spLocks noGrp="1"/>
          </p:cNvSpPr>
          <p:nvPr>
            <p:ph type="body" sz="quarter" idx="13"/>
          </p:nvPr>
        </p:nvSpPr>
        <p:spPr>
          <a:xfrm>
            <a:off x="914399" y="2998629"/>
            <a:ext cx="10003536" cy="1122521"/>
          </a:xfrm>
        </p:spPr>
        <p:txBody>
          <a:bodyPr anchor="ctr">
            <a:noAutofit/>
          </a:bodyPr>
          <a:lstStyle>
            <a:lvl1pPr marL="0" indent="0" algn="l">
              <a:buNone/>
              <a:defRPr sz="240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12" name="Picture 11">
            <a:extLst>
              <a:ext uri="{FF2B5EF4-FFF2-40B4-BE49-F238E27FC236}">
                <a16:creationId xmlns:a16="http://schemas.microsoft.com/office/drawing/2014/main" id="{9344B288-869E-FEF3-B2A3-570667173895}"/>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9" name="Rectangle 18">
            <a:extLst>
              <a:ext uri="{FF2B5EF4-FFF2-40B4-BE49-F238E27FC236}">
                <a16:creationId xmlns:a16="http://schemas.microsoft.com/office/drawing/2014/main" id="{9B2EEDEF-8C67-0FEE-7A5A-F9872906BB70}"/>
              </a:ext>
            </a:extLst>
          </p:cNvPr>
          <p:cNvSpPr/>
          <p:nvPr userDrawn="1"/>
        </p:nvSpPr>
        <p:spPr>
          <a:xfrm rot="10800000">
            <a:off x="912875" y="3123596"/>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B413611B-0AEB-E25E-602A-8BA07E7C7F37}"/>
              </a:ext>
            </a:extLst>
          </p:cNvPr>
          <p:cNvSpPr>
            <a:spLocks noGrp="1"/>
          </p:cNvSpPr>
          <p:nvPr>
            <p:ph type="dt" sz="half" idx="14"/>
          </p:nvPr>
        </p:nvSpPr>
        <p:spPr/>
        <p:txBody>
          <a:bodyPr/>
          <a:lstStyle/>
          <a:p>
            <a:pPr>
              <a:defRPr/>
            </a:pPr>
            <a:fld id="{32702EB1-D12C-40ED-A68F-7F14F2D38396}" type="datetime1">
              <a:rPr lang="en-US" smtClean="0"/>
              <a:t>10/15/2025</a:t>
            </a:fld>
            <a:endParaRPr lang="en-US" dirty="0"/>
          </a:p>
        </p:txBody>
      </p:sp>
      <p:sp>
        <p:nvSpPr>
          <p:cNvPr id="9" name="Footer Placeholder 8">
            <a:extLst>
              <a:ext uri="{FF2B5EF4-FFF2-40B4-BE49-F238E27FC236}">
                <a16:creationId xmlns:a16="http://schemas.microsoft.com/office/drawing/2014/main" id="{AF78E56C-649B-84D7-883E-399BED309F99}"/>
              </a:ext>
            </a:extLst>
          </p:cNvPr>
          <p:cNvSpPr>
            <a:spLocks noGrp="1"/>
          </p:cNvSpPr>
          <p:nvPr>
            <p:ph type="ftr" sz="quarter" idx="15"/>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24FCBB44-51F9-6FA3-085E-EB9F2164541C}"/>
              </a:ext>
            </a:extLst>
          </p:cNvPr>
          <p:cNvSpPr>
            <a:spLocks noGrp="1"/>
          </p:cNvSpPr>
          <p:nvPr>
            <p:ph type="sldNum" sz="quarter" idx="16"/>
          </p:nvPr>
        </p:nvSpPr>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EA601A07-0F7E-F9D4-E8D5-819B4A56D62B}"/>
              </a:ext>
            </a:extLst>
          </p:cNvPr>
          <p:cNvPicPr>
            <a:picLocks noChangeAspect="1"/>
          </p:cNvPicPr>
          <p:nvPr userDrawn="1"/>
        </p:nvPicPr>
        <p:blipFill>
          <a:blip r:embed="rId5"/>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48314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ideas-with-photo">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1176930" y="1815932"/>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1176930" y="2485034"/>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0" y="4105656"/>
            <a:ext cx="11830050" cy="2752344"/>
          </a:xfrm>
          <a:solidFill>
            <a:srgbClr val="C3CAD1"/>
          </a:solidFill>
          <a:ln>
            <a:noFill/>
          </a:ln>
        </p:spPr>
        <p:txBody>
          <a:bodyPr tIns="164592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825B179B-754F-E075-416F-58FDF815CA23}"/>
              </a:ext>
            </a:extLst>
          </p:cNvPr>
          <p:cNvSpPr>
            <a:spLocks noGrp="1"/>
          </p:cNvSpPr>
          <p:nvPr>
            <p:ph type="body" sz="quarter" idx="24" hasCustomPrompt="1"/>
          </p:nvPr>
        </p:nvSpPr>
        <p:spPr>
          <a:xfrm>
            <a:off x="0" y="6400799"/>
            <a:ext cx="11529391" cy="457201"/>
          </a:xfrm>
          <a:noFill/>
          <a:ln>
            <a:noFill/>
          </a:ln>
        </p:spPr>
        <p:txBody>
          <a:bodyPr lIns="182880" tIns="0" rIns="182880" bIns="137160" anchor="b" anchorCtr="0">
            <a:noAutofit/>
          </a:bodyPr>
          <a:lstStyle>
            <a:lvl1pPr marL="0" indent="0">
              <a:lnSpc>
                <a:spcPct val="110000"/>
              </a:lnSpc>
              <a:buNone/>
              <a:defRPr sz="1200">
                <a:solidFill>
                  <a:schemeClr val="bg1"/>
                </a:solidFill>
              </a:defRPr>
            </a:lvl1pPr>
          </a:lstStyle>
          <a:p>
            <a:pPr lvl="0"/>
            <a:r>
              <a:rPr lang="en-US" dirty="0"/>
              <a:t>Click to add optional caption</a:t>
            </a:r>
          </a:p>
        </p:txBody>
      </p:sp>
      <p:sp>
        <p:nvSpPr>
          <p:cNvPr id="4" name="Rectangle 3">
            <a:extLst>
              <a:ext uri="{FF2B5EF4-FFF2-40B4-BE49-F238E27FC236}">
                <a16:creationId xmlns:a16="http://schemas.microsoft.com/office/drawing/2014/main" id="{1F14AD5D-B2B5-2D86-5607-F93500D5A829}"/>
              </a:ext>
            </a:extLst>
          </p:cNvPr>
          <p:cNvSpPr/>
          <p:nvPr userDrawn="1"/>
        </p:nvSpPr>
        <p:spPr>
          <a:xfrm rot="16200000">
            <a:off x="728872" y="223682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BB44406A-7064-09CD-0D32-B50A4C2A47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ext Placeholder 11">
            <a:extLst>
              <a:ext uri="{FF2B5EF4-FFF2-40B4-BE49-F238E27FC236}">
                <a16:creationId xmlns:a16="http://schemas.microsoft.com/office/drawing/2014/main" id="{5550671B-40D3-6B53-A651-02217D09EBC7}"/>
              </a:ext>
            </a:extLst>
          </p:cNvPr>
          <p:cNvSpPr>
            <a:spLocks noGrp="1"/>
          </p:cNvSpPr>
          <p:nvPr>
            <p:ph type="body" sz="quarter" idx="38"/>
          </p:nvPr>
        </p:nvSpPr>
        <p:spPr>
          <a:xfrm>
            <a:off x="6379865" y="1815932"/>
            <a:ext cx="4791456"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24" name="Text Placeholder 13">
            <a:extLst>
              <a:ext uri="{FF2B5EF4-FFF2-40B4-BE49-F238E27FC236}">
                <a16:creationId xmlns:a16="http://schemas.microsoft.com/office/drawing/2014/main" id="{57650E2F-D63F-64A0-264F-AB6835C74839}"/>
              </a:ext>
            </a:extLst>
          </p:cNvPr>
          <p:cNvSpPr>
            <a:spLocks noGrp="1"/>
          </p:cNvSpPr>
          <p:nvPr>
            <p:ph type="body" sz="quarter" idx="39"/>
          </p:nvPr>
        </p:nvSpPr>
        <p:spPr>
          <a:xfrm>
            <a:off x="6379865" y="2485034"/>
            <a:ext cx="4791456" cy="1197864"/>
          </a:xfrm>
          <a:noFill/>
          <a:ln>
            <a:noFill/>
          </a:ln>
        </p:spPr>
        <p:txBody>
          <a:bodyPr lIns="274320" tIns="0" rIns="0" bIns="0" anchor="t" anchorCtr="0">
            <a:noAutofit/>
          </a:bodyPr>
          <a:lstStyle>
            <a:lvl1pPr marL="0" indent="0">
              <a:lnSpc>
                <a:spcPct val="100000"/>
              </a:lnSpc>
              <a:buNone/>
              <a:defRPr sz="1900">
                <a:solidFill>
                  <a:schemeClr val="tx1"/>
                </a:solidFill>
              </a:defRPr>
            </a:lvl1pPr>
          </a:lstStyle>
          <a:p>
            <a:pPr lvl="0"/>
            <a:r>
              <a:rPr lang="en-US"/>
              <a:t>Click to edit Master text styles</a:t>
            </a:r>
          </a:p>
        </p:txBody>
      </p:sp>
      <p:sp>
        <p:nvSpPr>
          <p:cNvPr id="25" name="Rectangle 24">
            <a:extLst>
              <a:ext uri="{FF2B5EF4-FFF2-40B4-BE49-F238E27FC236}">
                <a16:creationId xmlns:a16="http://schemas.microsoft.com/office/drawing/2014/main" id="{0368FBFD-4E2A-68B9-526C-938F5B7C839F}"/>
              </a:ext>
            </a:extLst>
          </p:cNvPr>
          <p:cNvSpPr/>
          <p:nvPr userDrawn="1"/>
        </p:nvSpPr>
        <p:spPr>
          <a:xfrm rot="16200000">
            <a:off x="5931807" y="223682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45474D73-F9BE-8323-9710-2D943D074AA7}"/>
              </a:ext>
            </a:extLst>
          </p:cNvPr>
          <p:cNvSpPr>
            <a:spLocks noGrp="1"/>
          </p:cNvSpPr>
          <p:nvPr>
            <p:ph type="sldNum" sz="quarter" idx="42"/>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sp>
        <p:nvSpPr>
          <p:cNvPr id="5" name="Title Placeholder 1">
            <a:extLst>
              <a:ext uri="{FF2B5EF4-FFF2-40B4-BE49-F238E27FC236}">
                <a16:creationId xmlns:a16="http://schemas.microsoft.com/office/drawing/2014/main" id="{8A2984ED-459D-08F0-9726-7A6EAF743ABB}"/>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1E6EF5E6-8092-22A0-0CC2-AA43650FC6F6}"/>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8" name="Picture 7" descr="Logo&#10;&#10;AI-generated content may be incorrect.">
            <a:extLst>
              <a:ext uri="{FF2B5EF4-FFF2-40B4-BE49-F238E27FC236}">
                <a16:creationId xmlns:a16="http://schemas.microsoft.com/office/drawing/2014/main" id="{8EEBE1D8-E61E-12E6-DBFC-2FE591AA7622}"/>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190407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ideas-with-photo">
    <p:bg>
      <p:bgPr>
        <a:solidFill>
          <a:schemeClr val="bg1"/>
        </a:solidFill>
        <a:effectLst/>
      </p:bgPr>
    </p:bg>
    <p:spTree>
      <p:nvGrpSpPr>
        <p:cNvPr id="1" name=""/>
        <p:cNvGrpSpPr/>
        <p:nvPr/>
      </p:nvGrpSpPr>
      <p:grpSpPr>
        <a:xfrm>
          <a:off x="0" y="0"/>
          <a:ext cx="0" cy="0"/>
          <a:chOff x="0" y="0"/>
          <a:chExt cx="0" cy="0"/>
        </a:xfrm>
      </p:grpSpPr>
      <p:sp>
        <p:nvSpPr>
          <p:cNvPr id="4" name="Picture Placeholder 5">
            <a:extLst>
              <a:ext uri="{FF2B5EF4-FFF2-40B4-BE49-F238E27FC236}">
                <a16:creationId xmlns:a16="http://schemas.microsoft.com/office/drawing/2014/main" id="{E73DE767-6E27-2F6D-9DFB-476DFBA08AC4}"/>
              </a:ext>
            </a:extLst>
          </p:cNvPr>
          <p:cNvSpPr>
            <a:spLocks noGrp="1"/>
          </p:cNvSpPr>
          <p:nvPr>
            <p:ph type="pic" sz="quarter" idx="25" hasCustomPrompt="1"/>
          </p:nvPr>
        </p:nvSpPr>
        <p:spPr>
          <a:xfrm>
            <a:off x="8388096"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562FBDD1-DD88-5129-A1B4-F8213B472B85}"/>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10" name="Picture 9">
            <a:extLst>
              <a:ext uri="{FF2B5EF4-FFF2-40B4-BE49-F238E27FC236}">
                <a16:creationId xmlns:a16="http://schemas.microsoft.com/office/drawing/2014/main" id="{9F0A7BBE-ABB8-C2EC-5680-6576FD9F3FC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9" name="Text Placeholder 11">
            <a:extLst>
              <a:ext uri="{FF2B5EF4-FFF2-40B4-BE49-F238E27FC236}">
                <a16:creationId xmlns:a16="http://schemas.microsoft.com/office/drawing/2014/main" id="{18B7F31E-5DA9-AE9E-946C-DBEDE553E35E}"/>
              </a:ext>
            </a:extLst>
          </p:cNvPr>
          <p:cNvSpPr>
            <a:spLocks noGrp="1"/>
          </p:cNvSpPr>
          <p:nvPr>
            <p:ph type="body" sz="quarter" idx="41"/>
          </p:nvPr>
        </p:nvSpPr>
        <p:spPr>
          <a:xfrm>
            <a:off x="1180736" y="160597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0" name="Text Placeholder 13">
            <a:extLst>
              <a:ext uri="{FF2B5EF4-FFF2-40B4-BE49-F238E27FC236}">
                <a16:creationId xmlns:a16="http://schemas.microsoft.com/office/drawing/2014/main" id="{E2CB8A18-7CC3-DC44-09AA-C5930608CB79}"/>
              </a:ext>
            </a:extLst>
          </p:cNvPr>
          <p:cNvSpPr>
            <a:spLocks noGrp="1"/>
          </p:cNvSpPr>
          <p:nvPr>
            <p:ph type="body" sz="quarter" idx="48"/>
          </p:nvPr>
        </p:nvSpPr>
        <p:spPr>
          <a:xfrm>
            <a:off x="1180736" y="227507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1" name="Rectangle 40">
            <a:extLst>
              <a:ext uri="{FF2B5EF4-FFF2-40B4-BE49-F238E27FC236}">
                <a16:creationId xmlns:a16="http://schemas.microsoft.com/office/drawing/2014/main" id="{C8724181-2302-5B6D-8D9A-0FDFFA0EAC2A}"/>
              </a:ext>
            </a:extLst>
          </p:cNvPr>
          <p:cNvSpPr/>
          <p:nvPr userDrawn="1"/>
        </p:nvSpPr>
        <p:spPr>
          <a:xfrm rot="16200000">
            <a:off x="728871" y="204031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11">
            <a:extLst>
              <a:ext uri="{FF2B5EF4-FFF2-40B4-BE49-F238E27FC236}">
                <a16:creationId xmlns:a16="http://schemas.microsoft.com/office/drawing/2014/main" id="{E8C39114-AC4E-397F-2083-2D7D594E888D}"/>
              </a:ext>
            </a:extLst>
          </p:cNvPr>
          <p:cNvSpPr>
            <a:spLocks noGrp="1"/>
          </p:cNvSpPr>
          <p:nvPr>
            <p:ph type="body" sz="quarter" idx="51"/>
          </p:nvPr>
        </p:nvSpPr>
        <p:spPr>
          <a:xfrm>
            <a:off x="4642567" y="1612083"/>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3" name="Text Placeholder 13">
            <a:extLst>
              <a:ext uri="{FF2B5EF4-FFF2-40B4-BE49-F238E27FC236}">
                <a16:creationId xmlns:a16="http://schemas.microsoft.com/office/drawing/2014/main" id="{E47A550C-93F7-8A24-C26C-808BEFCFC577}"/>
              </a:ext>
            </a:extLst>
          </p:cNvPr>
          <p:cNvSpPr>
            <a:spLocks noGrp="1"/>
          </p:cNvSpPr>
          <p:nvPr>
            <p:ph type="body" sz="quarter" idx="52"/>
          </p:nvPr>
        </p:nvSpPr>
        <p:spPr>
          <a:xfrm>
            <a:off x="4642567" y="2281185"/>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4" name="Rectangle 43">
            <a:extLst>
              <a:ext uri="{FF2B5EF4-FFF2-40B4-BE49-F238E27FC236}">
                <a16:creationId xmlns:a16="http://schemas.microsoft.com/office/drawing/2014/main" id="{F2D36219-087B-419B-9E96-63D476258513}"/>
              </a:ext>
            </a:extLst>
          </p:cNvPr>
          <p:cNvSpPr/>
          <p:nvPr userDrawn="1"/>
        </p:nvSpPr>
        <p:spPr>
          <a:xfrm rot="16200000">
            <a:off x="4190702" y="2046423"/>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6096CCA3-6EF5-DABE-B6E8-DC02967800A7}"/>
              </a:ext>
            </a:extLst>
          </p:cNvPr>
          <p:cNvSpPr>
            <a:spLocks noGrp="1"/>
          </p:cNvSpPr>
          <p:nvPr>
            <p:ph type="body" sz="quarter" idx="53"/>
          </p:nvPr>
        </p:nvSpPr>
        <p:spPr>
          <a:xfrm>
            <a:off x="1180736" y="404961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F561A6E-CA30-68DE-C30C-E3D04D574F82}"/>
              </a:ext>
            </a:extLst>
          </p:cNvPr>
          <p:cNvSpPr>
            <a:spLocks noGrp="1"/>
          </p:cNvSpPr>
          <p:nvPr>
            <p:ph type="body" sz="quarter" idx="54"/>
          </p:nvPr>
        </p:nvSpPr>
        <p:spPr>
          <a:xfrm>
            <a:off x="1180736" y="471872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8393A29F-FA2C-9EBB-AEC6-3930FE314D14}"/>
              </a:ext>
            </a:extLst>
          </p:cNvPr>
          <p:cNvSpPr/>
          <p:nvPr userDrawn="1"/>
        </p:nvSpPr>
        <p:spPr>
          <a:xfrm rot="16200000">
            <a:off x="728871" y="448395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 Placeholder 11">
            <a:extLst>
              <a:ext uri="{FF2B5EF4-FFF2-40B4-BE49-F238E27FC236}">
                <a16:creationId xmlns:a16="http://schemas.microsoft.com/office/drawing/2014/main" id="{D6464A17-58FF-1CEF-5B44-C332EEA11FA9}"/>
              </a:ext>
            </a:extLst>
          </p:cNvPr>
          <p:cNvSpPr>
            <a:spLocks noGrp="1"/>
          </p:cNvSpPr>
          <p:nvPr>
            <p:ph type="body" sz="quarter" idx="57"/>
          </p:nvPr>
        </p:nvSpPr>
        <p:spPr>
          <a:xfrm>
            <a:off x="4642567" y="4055731"/>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9" name="Text Placeholder 13">
            <a:extLst>
              <a:ext uri="{FF2B5EF4-FFF2-40B4-BE49-F238E27FC236}">
                <a16:creationId xmlns:a16="http://schemas.microsoft.com/office/drawing/2014/main" id="{8E44891D-B952-10F7-E744-374B1A1B2307}"/>
              </a:ext>
            </a:extLst>
          </p:cNvPr>
          <p:cNvSpPr>
            <a:spLocks noGrp="1"/>
          </p:cNvSpPr>
          <p:nvPr>
            <p:ph type="body" sz="quarter" idx="58"/>
          </p:nvPr>
        </p:nvSpPr>
        <p:spPr>
          <a:xfrm>
            <a:off x="4642567" y="4724833"/>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50" name="Rectangle 49">
            <a:extLst>
              <a:ext uri="{FF2B5EF4-FFF2-40B4-BE49-F238E27FC236}">
                <a16:creationId xmlns:a16="http://schemas.microsoft.com/office/drawing/2014/main" id="{252E0381-ADF4-8D24-C867-C900E35689E9}"/>
              </a:ext>
            </a:extLst>
          </p:cNvPr>
          <p:cNvSpPr/>
          <p:nvPr userDrawn="1"/>
        </p:nvSpPr>
        <p:spPr>
          <a:xfrm rot="16200000">
            <a:off x="4190702" y="4490071"/>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a:extLst>
              <a:ext uri="{FF2B5EF4-FFF2-40B4-BE49-F238E27FC236}">
                <a16:creationId xmlns:a16="http://schemas.microsoft.com/office/drawing/2014/main" id="{332B2213-C7AE-6BAB-99BE-3FEB3626C9CD}"/>
              </a:ext>
            </a:extLst>
          </p:cNvPr>
          <p:cNvSpPr>
            <a:spLocks noGrp="1"/>
          </p:cNvSpPr>
          <p:nvPr>
            <p:ph type="dt" sz="half" idx="59"/>
          </p:nvPr>
        </p:nvSpPr>
        <p:spPr/>
        <p:txBody>
          <a:bodyPr/>
          <a:lstStyle/>
          <a:p>
            <a:pPr>
              <a:defRPr/>
            </a:pPr>
            <a:fld id="{4B14AC62-698E-40DC-97A8-0F94AADCC56E}" type="datetime1">
              <a:rPr lang="en-US" smtClean="0"/>
              <a:t>10/15/2025</a:t>
            </a:fld>
            <a:endParaRPr lang="en-US" dirty="0"/>
          </a:p>
        </p:txBody>
      </p:sp>
      <p:sp>
        <p:nvSpPr>
          <p:cNvPr id="8" name="Footer Placeholder 7">
            <a:extLst>
              <a:ext uri="{FF2B5EF4-FFF2-40B4-BE49-F238E27FC236}">
                <a16:creationId xmlns:a16="http://schemas.microsoft.com/office/drawing/2014/main" id="{8B49E7BE-854D-1C7F-9ED9-A488BDBEA629}"/>
              </a:ext>
            </a:extLst>
          </p:cNvPr>
          <p:cNvSpPr>
            <a:spLocks noGrp="1"/>
          </p:cNvSpPr>
          <p:nvPr>
            <p:ph type="ftr" sz="quarter" idx="60"/>
          </p:nvPr>
        </p:nvSpPr>
        <p:spPr/>
        <p:txBody>
          <a:bodyPr/>
          <a:lstStyle/>
          <a:p>
            <a:pPr>
              <a:defRPr/>
            </a:pPr>
            <a:r>
              <a:rPr lang="en-US"/>
              <a:t>Ahmed Syed | Fermilab PIP-II Master Oscillator and Precision Reference Line </a:t>
            </a:r>
            <a:endParaRPr lang="en-US" dirty="0"/>
          </a:p>
        </p:txBody>
      </p:sp>
      <p:sp>
        <p:nvSpPr>
          <p:cNvPr id="9" name="Slide Number Placeholder 8">
            <a:extLst>
              <a:ext uri="{FF2B5EF4-FFF2-40B4-BE49-F238E27FC236}">
                <a16:creationId xmlns:a16="http://schemas.microsoft.com/office/drawing/2014/main" id="{FC444157-9DBF-C378-F538-F7840483133D}"/>
              </a:ext>
            </a:extLst>
          </p:cNvPr>
          <p:cNvSpPr>
            <a:spLocks noGrp="1"/>
          </p:cNvSpPr>
          <p:nvPr>
            <p:ph type="sldNum" sz="quarter" idx="61"/>
          </p:nvPr>
        </p:nvSpPr>
        <p:spPr/>
        <p:txBody>
          <a:bodyPr/>
          <a:lstStyle/>
          <a:p>
            <a:fld id="{F4BAA12D-5F28-3140-935A-44BF4B54B6B6}" type="slidenum">
              <a:rPr lang="en-US" smtClean="0"/>
              <a:pPr/>
              <a:t>‹#›</a:t>
            </a:fld>
            <a:endParaRPr lang="en-US" dirty="0"/>
          </a:p>
        </p:txBody>
      </p:sp>
      <p:sp>
        <p:nvSpPr>
          <p:cNvPr id="5" name="Title Placeholder 1">
            <a:extLst>
              <a:ext uri="{FF2B5EF4-FFF2-40B4-BE49-F238E27FC236}">
                <a16:creationId xmlns:a16="http://schemas.microsoft.com/office/drawing/2014/main" id="{7B3F9E10-7B33-8F7D-AE36-FC2A7D8B2020}"/>
              </a:ext>
            </a:extLst>
          </p:cNvPr>
          <p:cNvSpPr>
            <a:spLocks noGrp="1"/>
          </p:cNvSpPr>
          <p:nvPr>
            <p:ph type="title" hasCustomPrompt="1"/>
          </p:nvPr>
        </p:nvSpPr>
        <p:spPr>
          <a:xfrm>
            <a:off x="1163212" y="304688"/>
            <a:ext cx="6550085" cy="457071"/>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6" name="Text Placeholder 19">
            <a:extLst>
              <a:ext uri="{FF2B5EF4-FFF2-40B4-BE49-F238E27FC236}">
                <a16:creationId xmlns:a16="http://schemas.microsoft.com/office/drawing/2014/main" id="{89E0B7FF-834A-4DC9-1C40-DB4FA8C26E4E}"/>
              </a:ext>
            </a:extLst>
          </p:cNvPr>
          <p:cNvSpPr>
            <a:spLocks noGrp="1"/>
          </p:cNvSpPr>
          <p:nvPr>
            <p:ph type="body" sz="quarter" idx="37" hasCustomPrompt="1"/>
          </p:nvPr>
        </p:nvSpPr>
        <p:spPr>
          <a:xfrm>
            <a:off x="1163213" y="761759"/>
            <a:ext cx="6550085" cy="408902"/>
          </a:xfrm>
        </p:spPr>
        <p:txBody>
          <a:bodyPr/>
          <a:lstStyle>
            <a:lvl1pPr marL="0" indent="0">
              <a:buNone/>
              <a:defRPr spc="-20" baseline="0">
                <a:solidFill>
                  <a:schemeClr val="tx1"/>
                </a:solidFill>
              </a:defRPr>
            </a:lvl1pPr>
          </a:lstStyle>
          <a:p>
            <a:pPr lvl="0"/>
            <a:r>
              <a:rPr lang="en-US" dirty="0"/>
              <a:t>Click to add subheading (optional)</a:t>
            </a:r>
          </a:p>
        </p:txBody>
      </p:sp>
      <p:pic>
        <p:nvPicPr>
          <p:cNvPr id="11" name="Picture 10" descr="Logo&#10;&#10;AI-generated content may be incorrect.">
            <a:extLst>
              <a:ext uri="{FF2B5EF4-FFF2-40B4-BE49-F238E27FC236}">
                <a16:creationId xmlns:a16="http://schemas.microsoft.com/office/drawing/2014/main" id="{5D1498F3-4E62-AD19-44DE-7B0EDDB34CA4}"/>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983699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idea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813F2B-33D1-CE0E-E387-D5B3B86BB60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2" name="Text Placeholder 11">
            <a:extLst>
              <a:ext uri="{FF2B5EF4-FFF2-40B4-BE49-F238E27FC236}">
                <a16:creationId xmlns:a16="http://schemas.microsoft.com/office/drawing/2014/main" id="{89385C64-D0FC-E300-55DA-BCF7F9AE2D7C}"/>
              </a:ext>
            </a:extLst>
          </p:cNvPr>
          <p:cNvSpPr>
            <a:spLocks noGrp="1"/>
          </p:cNvSpPr>
          <p:nvPr>
            <p:ph type="body" sz="quarter" idx="41"/>
          </p:nvPr>
        </p:nvSpPr>
        <p:spPr>
          <a:xfrm>
            <a:off x="1180737" y="1593497"/>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13" name="Text Placeholder 13">
            <a:extLst>
              <a:ext uri="{FF2B5EF4-FFF2-40B4-BE49-F238E27FC236}">
                <a16:creationId xmlns:a16="http://schemas.microsoft.com/office/drawing/2014/main" id="{923E6B3B-1082-004A-1ACD-E7066B97F006}"/>
              </a:ext>
            </a:extLst>
          </p:cNvPr>
          <p:cNvSpPr>
            <a:spLocks noGrp="1"/>
          </p:cNvSpPr>
          <p:nvPr>
            <p:ph type="body" sz="quarter" idx="48"/>
          </p:nvPr>
        </p:nvSpPr>
        <p:spPr>
          <a:xfrm>
            <a:off x="1180737" y="2262599"/>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14" name="Rectangle 13">
            <a:extLst>
              <a:ext uri="{FF2B5EF4-FFF2-40B4-BE49-F238E27FC236}">
                <a16:creationId xmlns:a16="http://schemas.microsoft.com/office/drawing/2014/main" id="{17544981-8CC8-FD66-5962-8360F99F4D54}"/>
              </a:ext>
            </a:extLst>
          </p:cNvPr>
          <p:cNvSpPr/>
          <p:nvPr userDrawn="1"/>
        </p:nvSpPr>
        <p:spPr>
          <a:xfrm rot="16200000">
            <a:off x="728872" y="2027837"/>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11">
            <a:extLst>
              <a:ext uri="{FF2B5EF4-FFF2-40B4-BE49-F238E27FC236}">
                <a16:creationId xmlns:a16="http://schemas.microsoft.com/office/drawing/2014/main" id="{30F32B04-69CD-6970-1192-E9622B2A14F4}"/>
              </a:ext>
            </a:extLst>
          </p:cNvPr>
          <p:cNvSpPr>
            <a:spLocks noGrp="1"/>
          </p:cNvSpPr>
          <p:nvPr>
            <p:ph type="body" sz="quarter" idx="49"/>
          </p:nvPr>
        </p:nvSpPr>
        <p:spPr>
          <a:xfrm>
            <a:off x="8104400" y="1593497"/>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2" name="Text Placeholder 13">
            <a:extLst>
              <a:ext uri="{FF2B5EF4-FFF2-40B4-BE49-F238E27FC236}">
                <a16:creationId xmlns:a16="http://schemas.microsoft.com/office/drawing/2014/main" id="{5686534F-895A-175D-9ECA-69644D7DB84C}"/>
              </a:ext>
            </a:extLst>
          </p:cNvPr>
          <p:cNvSpPr>
            <a:spLocks noGrp="1"/>
          </p:cNvSpPr>
          <p:nvPr>
            <p:ph type="body" sz="quarter" idx="50"/>
          </p:nvPr>
        </p:nvSpPr>
        <p:spPr>
          <a:xfrm>
            <a:off x="8104400" y="2262599"/>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3" name="Rectangle 32">
            <a:extLst>
              <a:ext uri="{FF2B5EF4-FFF2-40B4-BE49-F238E27FC236}">
                <a16:creationId xmlns:a16="http://schemas.microsoft.com/office/drawing/2014/main" id="{5F9C5E80-2D6A-7B81-F349-81A6C92D8B1B}"/>
              </a:ext>
            </a:extLst>
          </p:cNvPr>
          <p:cNvSpPr/>
          <p:nvPr userDrawn="1"/>
        </p:nvSpPr>
        <p:spPr>
          <a:xfrm rot="16200000">
            <a:off x="7652535" y="2027837"/>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11">
            <a:extLst>
              <a:ext uri="{FF2B5EF4-FFF2-40B4-BE49-F238E27FC236}">
                <a16:creationId xmlns:a16="http://schemas.microsoft.com/office/drawing/2014/main" id="{8B364BB1-2F03-07C5-EAB7-CB49A1EC3282}"/>
              </a:ext>
            </a:extLst>
          </p:cNvPr>
          <p:cNvSpPr>
            <a:spLocks noGrp="1"/>
          </p:cNvSpPr>
          <p:nvPr>
            <p:ph type="body" sz="quarter" idx="51"/>
          </p:nvPr>
        </p:nvSpPr>
        <p:spPr>
          <a:xfrm>
            <a:off x="4642568" y="1599610"/>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5" name="Text Placeholder 13">
            <a:extLst>
              <a:ext uri="{FF2B5EF4-FFF2-40B4-BE49-F238E27FC236}">
                <a16:creationId xmlns:a16="http://schemas.microsoft.com/office/drawing/2014/main" id="{459A5D6D-C5DE-C8EE-F37F-3367BBA9F840}"/>
              </a:ext>
            </a:extLst>
          </p:cNvPr>
          <p:cNvSpPr>
            <a:spLocks noGrp="1"/>
          </p:cNvSpPr>
          <p:nvPr>
            <p:ph type="body" sz="quarter" idx="52"/>
          </p:nvPr>
        </p:nvSpPr>
        <p:spPr>
          <a:xfrm>
            <a:off x="4642568" y="2268712"/>
            <a:ext cx="3070730" cy="1380744"/>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6" name="Rectangle 35">
            <a:extLst>
              <a:ext uri="{FF2B5EF4-FFF2-40B4-BE49-F238E27FC236}">
                <a16:creationId xmlns:a16="http://schemas.microsoft.com/office/drawing/2014/main" id="{B449DD49-1A8D-76CC-A4AF-D0AD5C195FB8}"/>
              </a:ext>
            </a:extLst>
          </p:cNvPr>
          <p:cNvSpPr/>
          <p:nvPr userDrawn="1"/>
        </p:nvSpPr>
        <p:spPr>
          <a:xfrm rot="16200000">
            <a:off x="4190703" y="2033950"/>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B29C255B-11E7-E49D-1EDD-C2F6FB66D083}"/>
              </a:ext>
            </a:extLst>
          </p:cNvPr>
          <p:cNvSpPr>
            <a:spLocks noGrp="1"/>
          </p:cNvSpPr>
          <p:nvPr>
            <p:ph type="body" sz="quarter" idx="53"/>
          </p:nvPr>
        </p:nvSpPr>
        <p:spPr>
          <a:xfrm>
            <a:off x="1180737" y="4037145"/>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8" name="Text Placeholder 13">
            <a:extLst>
              <a:ext uri="{FF2B5EF4-FFF2-40B4-BE49-F238E27FC236}">
                <a16:creationId xmlns:a16="http://schemas.microsoft.com/office/drawing/2014/main" id="{F32E0527-0C17-B229-AE53-082144E5EC6C}"/>
              </a:ext>
            </a:extLst>
          </p:cNvPr>
          <p:cNvSpPr>
            <a:spLocks noGrp="1"/>
          </p:cNvSpPr>
          <p:nvPr>
            <p:ph type="body" sz="quarter" idx="54"/>
          </p:nvPr>
        </p:nvSpPr>
        <p:spPr>
          <a:xfrm>
            <a:off x="1180737" y="4706247"/>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9" name="Rectangle 38">
            <a:extLst>
              <a:ext uri="{FF2B5EF4-FFF2-40B4-BE49-F238E27FC236}">
                <a16:creationId xmlns:a16="http://schemas.microsoft.com/office/drawing/2014/main" id="{B38D1526-CCB8-95A3-3CF3-B935126F6D3B}"/>
              </a:ext>
            </a:extLst>
          </p:cNvPr>
          <p:cNvSpPr/>
          <p:nvPr userDrawn="1"/>
        </p:nvSpPr>
        <p:spPr>
          <a:xfrm rot="16200000">
            <a:off x="728872" y="4471485"/>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 Placeholder 11">
            <a:extLst>
              <a:ext uri="{FF2B5EF4-FFF2-40B4-BE49-F238E27FC236}">
                <a16:creationId xmlns:a16="http://schemas.microsoft.com/office/drawing/2014/main" id="{8F94305F-ACC4-02B6-29A1-4EFF95BB5331}"/>
              </a:ext>
            </a:extLst>
          </p:cNvPr>
          <p:cNvSpPr>
            <a:spLocks noGrp="1"/>
          </p:cNvSpPr>
          <p:nvPr>
            <p:ph type="body" sz="quarter" idx="55"/>
          </p:nvPr>
        </p:nvSpPr>
        <p:spPr>
          <a:xfrm>
            <a:off x="8104400" y="4037145"/>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1" name="Text Placeholder 13">
            <a:extLst>
              <a:ext uri="{FF2B5EF4-FFF2-40B4-BE49-F238E27FC236}">
                <a16:creationId xmlns:a16="http://schemas.microsoft.com/office/drawing/2014/main" id="{F4292675-527D-A6B4-E4DC-2415844F85F2}"/>
              </a:ext>
            </a:extLst>
          </p:cNvPr>
          <p:cNvSpPr>
            <a:spLocks noGrp="1"/>
          </p:cNvSpPr>
          <p:nvPr>
            <p:ph type="body" sz="quarter" idx="56"/>
          </p:nvPr>
        </p:nvSpPr>
        <p:spPr>
          <a:xfrm>
            <a:off x="8104400" y="4706247"/>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2" name="Rectangle 41">
            <a:extLst>
              <a:ext uri="{FF2B5EF4-FFF2-40B4-BE49-F238E27FC236}">
                <a16:creationId xmlns:a16="http://schemas.microsoft.com/office/drawing/2014/main" id="{4085E3D5-CA56-CDAB-FA38-F7ED7B165DA8}"/>
              </a:ext>
            </a:extLst>
          </p:cNvPr>
          <p:cNvSpPr/>
          <p:nvPr userDrawn="1"/>
        </p:nvSpPr>
        <p:spPr>
          <a:xfrm rot="16200000">
            <a:off x="7652535" y="4471485"/>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11">
            <a:extLst>
              <a:ext uri="{FF2B5EF4-FFF2-40B4-BE49-F238E27FC236}">
                <a16:creationId xmlns:a16="http://schemas.microsoft.com/office/drawing/2014/main" id="{F81F7DBF-CBB6-1C17-14EC-49A4683D985E}"/>
              </a:ext>
            </a:extLst>
          </p:cNvPr>
          <p:cNvSpPr>
            <a:spLocks noGrp="1"/>
          </p:cNvSpPr>
          <p:nvPr>
            <p:ph type="body" sz="quarter" idx="57"/>
          </p:nvPr>
        </p:nvSpPr>
        <p:spPr>
          <a:xfrm>
            <a:off x="4642568" y="4043258"/>
            <a:ext cx="3070730" cy="625033"/>
          </a:xfrm>
          <a:noFill/>
        </p:spPr>
        <p:txBody>
          <a:bodyPr lIns="274320" rIns="0" anchor="b">
            <a:noAutofit/>
          </a:bodyPr>
          <a:lstStyle>
            <a:lvl1pPr marL="0" indent="0">
              <a:lnSpc>
                <a:spcPct val="80000"/>
              </a:lnSpc>
              <a:spcBef>
                <a:spcPts val="0"/>
              </a:spcBef>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46" name="Text Placeholder 13">
            <a:extLst>
              <a:ext uri="{FF2B5EF4-FFF2-40B4-BE49-F238E27FC236}">
                <a16:creationId xmlns:a16="http://schemas.microsoft.com/office/drawing/2014/main" id="{155C0AAD-ABA7-E72D-77DF-67C494E98156}"/>
              </a:ext>
            </a:extLst>
          </p:cNvPr>
          <p:cNvSpPr>
            <a:spLocks noGrp="1"/>
          </p:cNvSpPr>
          <p:nvPr>
            <p:ph type="body" sz="quarter" idx="58"/>
          </p:nvPr>
        </p:nvSpPr>
        <p:spPr>
          <a:xfrm>
            <a:off x="4642568" y="4712360"/>
            <a:ext cx="3070730" cy="1362817"/>
          </a:xfrm>
          <a:noFill/>
          <a:ln>
            <a:noFill/>
          </a:ln>
        </p:spPr>
        <p:txBody>
          <a:bodyPr lIns="27432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47" name="Rectangle 46">
            <a:extLst>
              <a:ext uri="{FF2B5EF4-FFF2-40B4-BE49-F238E27FC236}">
                <a16:creationId xmlns:a16="http://schemas.microsoft.com/office/drawing/2014/main" id="{E048C6CE-4BDC-C393-A7CE-46A7BDCD6840}"/>
              </a:ext>
            </a:extLst>
          </p:cNvPr>
          <p:cNvSpPr/>
          <p:nvPr userDrawn="1"/>
        </p:nvSpPr>
        <p:spPr>
          <a:xfrm rot="16200000">
            <a:off x="4190703" y="4477598"/>
            <a:ext cx="89611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F5FDBA3-89C7-4621-B40D-7DE83FA22F5A}"/>
              </a:ext>
            </a:extLst>
          </p:cNvPr>
          <p:cNvSpPr>
            <a:spLocks noGrp="1"/>
          </p:cNvSpPr>
          <p:nvPr>
            <p:ph type="dt" sz="half" idx="59"/>
          </p:nvPr>
        </p:nvSpPr>
        <p:spPr/>
        <p:txBody>
          <a:bodyPr/>
          <a:lstStyle/>
          <a:p>
            <a:pPr>
              <a:defRPr/>
            </a:pPr>
            <a:fld id="{C1B954A4-3A86-4960-8C97-1DF3D0325A45}" type="datetime1">
              <a:rPr lang="en-US" smtClean="0"/>
              <a:t>10/15/2025</a:t>
            </a:fld>
            <a:endParaRPr lang="en-US" dirty="0"/>
          </a:p>
        </p:txBody>
      </p:sp>
      <p:sp>
        <p:nvSpPr>
          <p:cNvPr id="6" name="Footer Placeholder 5">
            <a:extLst>
              <a:ext uri="{FF2B5EF4-FFF2-40B4-BE49-F238E27FC236}">
                <a16:creationId xmlns:a16="http://schemas.microsoft.com/office/drawing/2014/main" id="{F97AF3A4-EAA0-74A8-537D-7B63527E0231}"/>
              </a:ext>
            </a:extLst>
          </p:cNvPr>
          <p:cNvSpPr>
            <a:spLocks noGrp="1"/>
          </p:cNvSpPr>
          <p:nvPr>
            <p:ph type="ftr" sz="quarter" idx="60"/>
          </p:nvPr>
        </p:nvSpPr>
        <p:spPr/>
        <p:txBody>
          <a:bodyPr/>
          <a:lstStyle/>
          <a:p>
            <a:pPr>
              <a:defRPr/>
            </a:pPr>
            <a:r>
              <a:rPr lang="en-US"/>
              <a:t>Ahmed Syed | Fermilab PIP-II Master Oscillator and Precision Reference Line </a:t>
            </a:r>
            <a:endParaRPr lang="en-US" dirty="0"/>
          </a:p>
        </p:txBody>
      </p:sp>
      <p:sp>
        <p:nvSpPr>
          <p:cNvPr id="7" name="Slide Number Placeholder 6">
            <a:extLst>
              <a:ext uri="{FF2B5EF4-FFF2-40B4-BE49-F238E27FC236}">
                <a16:creationId xmlns:a16="http://schemas.microsoft.com/office/drawing/2014/main" id="{718D8A77-0A01-BA2F-A32E-706B0FA90008}"/>
              </a:ext>
            </a:extLst>
          </p:cNvPr>
          <p:cNvSpPr>
            <a:spLocks noGrp="1"/>
          </p:cNvSpPr>
          <p:nvPr>
            <p:ph type="sldNum" sz="quarter" idx="61"/>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4ADAB1C4-AAEF-7193-2E73-7974A7EA6405}"/>
              </a:ext>
            </a:extLst>
          </p:cNvPr>
          <p:cNvSpPr>
            <a:spLocks noGrp="1"/>
          </p:cNvSpPr>
          <p:nvPr>
            <p:ph type="title" hasCustomPrompt="1"/>
          </p:nvPr>
        </p:nvSpPr>
        <p:spPr>
          <a:xfrm>
            <a:off x="1163212" y="304688"/>
            <a:ext cx="10011917" cy="457071"/>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2AA09C12-F576-254B-D634-36A70100049B}"/>
              </a:ext>
            </a:extLst>
          </p:cNvPr>
          <p:cNvSpPr>
            <a:spLocks noGrp="1"/>
          </p:cNvSpPr>
          <p:nvPr>
            <p:ph type="body" sz="quarter" idx="37" hasCustomPrompt="1"/>
          </p:nvPr>
        </p:nvSpPr>
        <p:spPr>
          <a:xfrm>
            <a:off x="1163213" y="761759"/>
            <a:ext cx="10011917" cy="408902"/>
          </a:xfrm>
        </p:spPr>
        <p:txBody>
          <a:bodyPr/>
          <a:lstStyle>
            <a:lvl1pPr marL="0" indent="0">
              <a:buNone/>
              <a:defRPr spc="-20" baseline="0">
                <a:solidFill>
                  <a:schemeClr val="tx1"/>
                </a:solidFill>
              </a:defRPr>
            </a:lvl1pPr>
          </a:lstStyle>
          <a:p>
            <a:pPr lvl="0"/>
            <a:r>
              <a:rPr lang="en-US" dirty="0"/>
              <a:t>Click to add subheading (optional)</a:t>
            </a:r>
          </a:p>
        </p:txBody>
      </p:sp>
      <p:pic>
        <p:nvPicPr>
          <p:cNvPr id="15" name="Picture 14" descr="Logo&#10;&#10;AI-generated content may be incorrect.">
            <a:extLst>
              <a:ext uri="{FF2B5EF4-FFF2-40B4-BE49-F238E27FC236}">
                <a16:creationId xmlns:a16="http://schemas.microsoft.com/office/drawing/2014/main" id="{7A5B6C6B-BC27-32E5-E045-9DA34256CC57}"/>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0014153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with-caption-1">
    <p:bg>
      <p:bgPr>
        <a:solidFill>
          <a:schemeClr val="bg1"/>
        </a:solidFill>
        <a:effectLst/>
      </p:bgPr>
    </p:bg>
    <p:spTree>
      <p:nvGrpSpPr>
        <p:cNvPr id="1" name=""/>
        <p:cNvGrpSpPr/>
        <p:nvPr/>
      </p:nvGrpSpPr>
      <p:grpSpPr>
        <a:xfrm>
          <a:off x="0" y="0"/>
          <a:ext cx="0" cy="0"/>
          <a:chOff x="0" y="0"/>
          <a:chExt cx="0" cy="0"/>
        </a:xfrm>
      </p:grpSpPr>
      <p:pic>
        <p:nvPicPr>
          <p:cNvPr id="2" name="Picture 1" descr="Logo, company name&#10;&#10;AI-generated content may be incorrect.">
            <a:extLst>
              <a:ext uri="{FF2B5EF4-FFF2-40B4-BE49-F238E27FC236}">
                <a16:creationId xmlns:a16="http://schemas.microsoft.com/office/drawing/2014/main" id="{342CFCE2-B4C8-ABC2-3278-6BDD1A6BA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05563" y="3940021"/>
            <a:ext cx="2920677" cy="2917979"/>
          </a:xfrm>
          <a:prstGeom prst="rect">
            <a:avLst/>
          </a:prstGeom>
        </p:spPr>
      </p:pic>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0561320"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0561320"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pic>
        <p:nvPicPr>
          <p:cNvPr id="5" name="Picture 4" descr="Logo&#10;&#10;AI-generated content may be incorrect.">
            <a:extLst>
              <a:ext uri="{FF2B5EF4-FFF2-40B4-BE49-F238E27FC236}">
                <a16:creationId xmlns:a16="http://schemas.microsoft.com/office/drawing/2014/main" id="{A73727AC-C6FB-50A0-3ABB-C2F467A6AFAB}"/>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830653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photo-with-caption-1">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6A6E3EA-A830-B168-79DF-164310C3A5B5}"/>
              </a:ext>
            </a:extLst>
          </p:cNvPr>
          <p:cNvSpPr>
            <a:spLocks noGrp="1"/>
          </p:cNvSpPr>
          <p:nvPr>
            <p:ph type="body" sz="quarter" idx="11"/>
          </p:nvPr>
        </p:nvSpPr>
        <p:spPr>
          <a:xfrm>
            <a:off x="365760" y="5938577"/>
            <a:ext cx="10561320" cy="383991"/>
          </a:xfrm>
        </p:spPr>
        <p:txBody>
          <a:bodyPr lIns="0" rIns="0" anchor="t">
            <a:noAutofit/>
          </a:bodyPr>
          <a:lstStyle>
            <a:lvl1pPr marL="0" indent="0">
              <a:buNone/>
              <a:defRPr sz="24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3" name="Picture Placeholder 5">
            <a:extLst>
              <a:ext uri="{FF2B5EF4-FFF2-40B4-BE49-F238E27FC236}">
                <a16:creationId xmlns:a16="http://schemas.microsoft.com/office/drawing/2014/main" id="{A34CFE70-A9DA-519B-846A-B0978C9FFD7C}"/>
              </a:ext>
            </a:extLst>
          </p:cNvPr>
          <p:cNvSpPr>
            <a:spLocks noGrp="1"/>
          </p:cNvSpPr>
          <p:nvPr>
            <p:ph type="pic" sz="quarter" idx="16" hasCustomPrompt="1"/>
          </p:nvPr>
        </p:nvSpPr>
        <p:spPr>
          <a:xfrm>
            <a:off x="0" y="0"/>
            <a:ext cx="11826240" cy="5509547"/>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p:nvPr>
        </p:nvSpPr>
        <p:spPr>
          <a:xfrm>
            <a:off x="365760" y="6289556"/>
            <a:ext cx="10561320" cy="238244"/>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pic>
        <p:nvPicPr>
          <p:cNvPr id="8" name="Picture 7">
            <a:extLst>
              <a:ext uri="{FF2B5EF4-FFF2-40B4-BE49-F238E27FC236}">
                <a16:creationId xmlns:a16="http://schemas.microsoft.com/office/drawing/2014/main" id="{C2EC6AD6-BD59-A2C2-2F3A-CEF4E0667B4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Rectangle 15">
            <a:extLst>
              <a:ext uri="{FF2B5EF4-FFF2-40B4-BE49-F238E27FC236}">
                <a16:creationId xmlns:a16="http://schemas.microsoft.com/office/drawing/2014/main" id="{BF573D6D-30D5-5B7B-90C2-D7583296043C}"/>
              </a:ext>
            </a:extLst>
          </p:cNvPr>
          <p:cNvSpPr/>
          <p:nvPr userDrawn="1"/>
        </p:nvSpPr>
        <p:spPr>
          <a:xfrm rot="10800000">
            <a:off x="365061" y="5782203"/>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7606984-9DED-F33B-C04F-1C29849539A7}"/>
              </a:ext>
            </a:extLst>
          </p:cNvPr>
          <p:cNvSpPr>
            <a:spLocks noGrp="1"/>
          </p:cNvSpPr>
          <p:nvPr>
            <p:ph type="sldNum" sz="quarter" idx="19"/>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pic>
        <p:nvPicPr>
          <p:cNvPr id="5" name="Picture 4" descr="Logo&#10;&#10;AI-generated content may be incorrect.">
            <a:extLst>
              <a:ext uri="{FF2B5EF4-FFF2-40B4-BE49-F238E27FC236}">
                <a16:creationId xmlns:a16="http://schemas.microsoft.com/office/drawing/2014/main" id="{A73727AC-C6FB-50A0-3ABB-C2F467A6AFAB}"/>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708223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with-caption-2">
    <p:bg>
      <p:bgPr>
        <a:solidFill>
          <a:schemeClr val="bg1"/>
        </a:solid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3C11AC4-3132-DF00-E861-4EC706C3EB2E}"/>
              </a:ext>
            </a:extLst>
          </p:cNvPr>
          <p:cNvSpPr>
            <a:spLocks noGrp="1"/>
          </p:cNvSpPr>
          <p:nvPr>
            <p:ph type="pic" sz="quarter" idx="15" hasCustomPrompt="1"/>
          </p:nvPr>
        </p:nvSpPr>
        <p:spPr>
          <a:xfrm>
            <a:off x="915924" y="833718"/>
            <a:ext cx="9994392" cy="5244353"/>
          </a:xfrm>
          <a:solidFill>
            <a:srgbClr val="C3CAD1"/>
          </a:solidFill>
          <a:ln>
            <a:noFill/>
          </a:ln>
        </p:spPr>
        <p:txBody>
          <a:bodyPr lIns="457200" tIns="3108960" rIns="0" anchor="t"/>
          <a:lstStyle>
            <a:lvl1pPr marL="0" indent="0" algn="ctr">
              <a:buNone/>
              <a:defRPr>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F600118-8BF4-999C-96D0-38800692B131}"/>
              </a:ext>
            </a:extLst>
          </p:cNvPr>
          <p:cNvSpPr>
            <a:spLocks noGrp="1"/>
          </p:cNvSpPr>
          <p:nvPr>
            <p:ph type="body" sz="quarter" idx="12" hasCustomPrompt="1"/>
          </p:nvPr>
        </p:nvSpPr>
        <p:spPr>
          <a:xfrm>
            <a:off x="915925" y="6078072"/>
            <a:ext cx="9994392" cy="367552"/>
          </a:xfrm>
          <a:noFill/>
          <a:ln>
            <a:noFill/>
          </a:ln>
        </p:spPr>
        <p:txBody>
          <a:bodyPr lIns="0" tIns="0" rIns="0" bIns="0" anchor="b"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pic>
        <p:nvPicPr>
          <p:cNvPr id="9" name="Picture 8">
            <a:extLst>
              <a:ext uri="{FF2B5EF4-FFF2-40B4-BE49-F238E27FC236}">
                <a16:creationId xmlns:a16="http://schemas.microsoft.com/office/drawing/2014/main" id="{C9D2A2E3-C451-68BF-12DA-0C5129B0694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Slide Number Placeholder 4">
            <a:extLst>
              <a:ext uri="{FF2B5EF4-FFF2-40B4-BE49-F238E27FC236}">
                <a16:creationId xmlns:a16="http://schemas.microsoft.com/office/drawing/2014/main" id="{B4BDFC97-7800-F5CC-5EBB-5D892475A33F}"/>
              </a:ext>
            </a:extLst>
          </p:cNvPr>
          <p:cNvSpPr>
            <a:spLocks noGrp="1"/>
          </p:cNvSpPr>
          <p:nvPr>
            <p:ph type="sldNum" sz="quarter" idx="18"/>
          </p:nvPr>
        </p:nvSpPr>
        <p:spPr>
          <a:xfrm>
            <a:off x="11830050" y="6356350"/>
            <a:ext cx="358919" cy="365125"/>
          </a:xfrm>
          <a:prstGeom prst="rect">
            <a:avLst/>
          </a:prstGeom>
        </p:spPr>
        <p:txBody>
          <a:bodyPr/>
          <a:lstStyle/>
          <a:p>
            <a:fld id="{F4BAA12D-5F28-3140-935A-44BF4B54B6B6}" type="slidenum">
              <a:rPr lang="en-US" smtClean="0"/>
              <a:pPr/>
              <a:t>‹#›</a:t>
            </a:fld>
            <a:endParaRPr lang="en-US" dirty="0"/>
          </a:p>
        </p:txBody>
      </p:sp>
      <p:pic>
        <p:nvPicPr>
          <p:cNvPr id="4" name="Picture 3" descr="Logo&#10;&#10;AI-generated content may be incorrect.">
            <a:extLst>
              <a:ext uri="{FF2B5EF4-FFF2-40B4-BE49-F238E27FC236}">
                <a16:creationId xmlns:a16="http://schemas.microsoft.com/office/drawing/2014/main" id="{9019193E-5FB0-68A5-14C5-18F5B455040B}"/>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6525176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key-fig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702F704-D87B-DF16-D937-0C5723A4D346}"/>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B5C63DE5-8138-0D72-CE3E-25C89680DD0A}"/>
              </a:ext>
            </a:extLst>
          </p:cNvPr>
          <p:cNvSpPr>
            <a:spLocks noGrp="1"/>
          </p:cNvSpPr>
          <p:nvPr>
            <p:ph type="title"/>
          </p:nvPr>
        </p:nvSpPr>
        <p:spPr>
          <a:xfrm>
            <a:off x="913257" y="2379072"/>
            <a:ext cx="10003536" cy="1668997"/>
          </a:xfrm>
          <a:prstGeom prst="rect">
            <a:avLst/>
          </a:prstGeom>
          <a:noFill/>
        </p:spPr>
        <p:txBody>
          <a:bodyPr lIns="0" tIns="0" rIns="0" bIns="0" anchor="b">
            <a:noAutofit/>
          </a:bodyPr>
          <a:lstStyle>
            <a:lvl1pPr algn="ctr">
              <a:defRPr sz="9600" spc="-100" baseline="0">
                <a:solidFill>
                  <a:schemeClr val="tx2"/>
                </a:solidFill>
              </a:defRPr>
            </a:lvl1pPr>
          </a:lstStyle>
          <a:p>
            <a:r>
              <a:rPr lang="en-US"/>
              <a:t>Click to edit Master title style</a:t>
            </a:r>
            <a:endParaRPr lang="en-US" dirty="0"/>
          </a:p>
        </p:txBody>
      </p:sp>
      <p:sp>
        <p:nvSpPr>
          <p:cNvPr id="12" name="Text Placeholder 5">
            <a:extLst>
              <a:ext uri="{FF2B5EF4-FFF2-40B4-BE49-F238E27FC236}">
                <a16:creationId xmlns:a16="http://schemas.microsoft.com/office/drawing/2014/main" id="{A07A8EC1-93D3-3D5B-9385-0BA6453AF19E}"/>
              </a:ext>
            </a:extLst>
          </p:cNvPr>
          <p:cNvSpPr>
            <a:spLocks noGrp="1"/>
          </p:cNvSpPr>
          <p:nvPr>
            <p:ph type="body" sz="quarter" idx="12"/>
          </p:nvPr>
        </p:nvSpPr>
        <p:spPr>
          <a:xfrm>
            <a:off x="913257" y="4048069"/>
            <a:ext cx="10003536" cy="709159"/>
          </a:xfrm>
        </p:spPr>
        <p:txBody>
          <a:bodyPr anchor="t">
            <a:noAutofit/>
          </a:bodyPr>
          <a:lstStyle>
            <a:lvl1pPr marL="0" indent="0" algn="ctr">
              <a:spcAft>
                <a:spcPts val="0"/>
              </a:spcAft>
              <a:buNone/>
              <a:defRPr sz="2800" spc="-50" baseline="0">
                <a:solidFill>
                  <a:schemeClr val="tx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7" name="Picture 6">
            <a:extLst>
              <a:ext uri="{FF2B5EF4-FFF2-40B4-BE49-F238E27FC236}">
                <a16:creationId xmlns:a16="http://schemas.microsoft.com/office/drawing/2014/main" id="{965F9F77-9433-0FA9-9CAB-50F8190170D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 name="Date Placeholder 2">
            <a:extLst>
              <a:ext uri="{FF2B5EF4-FFF2-40B4-BE49-F238E27FC236}">
                <a16:creationId xmlns:a16="http://schemas.microsoft.com/office/drawing/2014/main" id="{D7D10C01-E502-C2A8-611B-3019CF9DFA7F}"/>
              </a:ext>
            </a:extLst>
          </p:cNvPr>
          <p:cNvSpPr>
            <a:spLocks noGrp="1"/>
          </p:cNvSpPr>
          <p:nvPr>
            <p:ph type="dt" sz="half" idx="13"/>
          </p:nvPr>
        </p:nvSpPr>
        <p:spPr/>
        <p:txBody>
          <a:bodyPr/>
          <a:lstStyle/>
          <a:p>
            <a:pPr>
              <a:defRPr/>
            </a:pPr>
            <a:fld id="{7B956703-238A-4D40-9B6C-193DC5E05700}" type="datetime1">
              <a:rPr lang="en-US" smtClean="0"/>
              <a:t>10/15/2025</a:t>
            </a:fld>
            <a:endParaRPr lang="en-US" dirty="0"/>
          </a:p>
        </p:txBody>
      </p:sp>
      <p:sp>
        <p:nvSpPr>
          <p:cNvPr id="4" name="Footer Placeholder 3">
            <a:extLst>
              <a:ext uri="{FF2B5EF4-FFF2-40B4-BE49-F238E27FC236}">
                <a16:creationId xmlns:a16="http://schemas.microsoft.com/office/drawing/2014/main" id="{BDB1728D-2C4C-4424-EC7C-F41CFAB91F39}"/>
              </a:ext>
            </a:extLst>
          </p:cNvPr>
          <p:cNvSpPr>
            <a:spLocks noGrp="1"/>
          </p:cNvSpPr>
          <p:nvPr>
            <p:ph type="ftr" sz="quarter" idx="14"/>
          </p:nvPr>
        </p:nvSpPr>
        <p:spPr/>
        <p:txBody>
          <a:bodyPr/>
          <a:lstStyle/>
          <a:p>
            <a:pPr>
              <a:defRPr/>
            </a:pPr>
            <a:r>
              <a:rPr lang="en-US"/>
              <a:t>Ahmed Syed | Fermilab PIP-II Master Oscillator and Precision Reference Line </a:t>
            </a:r>
            <a:endParaRPr lang="en-US" dirty="0"/>
          </a:p>
        </p:txBody>
      </p:sp>
      <p:sp>
        <p:nvSpPr>
          <p:cNvPr id="5" name="Slide Number Placeholder 4">
            <a:extLst>
              <a:ext uri="{FF2B5EF4-FFF2-40B4-BE49-F238E27FC236}">
                <a16:creationId xmlns:a16="http://schemas.microsoft.com/office/drawing/2014/main" id="{C0AA6709-2DAE-D574-74A9-6F2352BB8C60}"/>
              </a:ext>
            </a:extLst>
          </p:cNvPr>
          <p:cNvSpPr>
            <a:spLocks noGrp="1"/>
          </p:cNvSpPr>
          <p:nvPr>
            <p:ph type="sldNum" sz="quarter" idx="15"/>
          </p:nvPr>
        </p:nvSpPr>
        <p:spPr/>
        <p:txBody>
          <a:body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0D21B39E-DDD7-221D-DECF-5F9D7B587E66}"/>
              </a:ext>
            </a:extLst>
          </p:cNvPr>
          <p:cNvPicPr>
            <a:picLocks noChangeAspect="1"/>
          </p:cNvPicPr>
          <p:nvPr userDrawn="1"/>
        </p:nvPicPr>
        <p:blipFill>
          <a:blip r:embed="rId4"/>
          <a:srcRect t="17955" b="15378"/>
          <a:stretch/>
        </p:blipFill>
        <p:spPr>
          <a:xfrm>
            <a:off x="126728" y="290704"/>
            <a:ext cx="914400" cy="471055"/>
          </a:xfrm>
          <a:prstGeom prst="rect">
            <a:avLst/>
          </a:prstGeom>
        </p:spPr>
      </p:pic>
      <p:sp>
        <p:nvSpPr>
          <p:cNvPr id="8" name="TextBox 7">
            <a:extLst>
              <a:ext uri="{FF2B5EF4-FFF2-40B4-BE49-F238E27FC236}">
                <a16:creationId xmlns:a16="http://schemas.microsoft.com/office/drawing/2014/main" id="{681DEE59-4ADE-8454-64A0-A639CE578162}"/>
              </a:ext>
            </a:extLst>
          </p:cNvPr>
          <p:cNvSpPr txBox="1"/>
          <p:nvPr userDrawn="1"/>
        </p:nvSpPr>
        <p:spPr>
          <a:xfrm>
            <a:off x="9686339" y="-238101"/>
            <a:ext cx="2460908" cy="738664"/>
          </a:xfrm>
          <a:prstGeom prst="rect">
            <a:avLst/>
          </a:prstGeom>
          <a:noFill/>
        </p:spPr>
        <p:txBody>
          <a:bodyPr wrap="square" lIns="365760" tIns="274320" rIns="365760" bIns="274320" rtlCol="0" anchor="ctr">
            <a:spAutoFit/>
          </a:bodyPr>
          <a:lstStyle/>
          <a:p>
            <a:pPr algn="l">
              <a:spcAft>
                <a:spcPts val="800"/>
              </a:spcAft>
            </a:pPr>
            <a:r>
              <a:rPr lang="en-US" sz="1100" b="0" dirty="0" err="1">
                <a:solidFill>
                  <a:schemeClr val="tx1">
                    <a:lumMod val="60000"/>
                    <a:lumOff val="40000"/>
                  </a:schemeClr>
                </a:solidFill>
                <a:latin typeface="Helvetica" pitchFamily="2" charset="0"/>
              </a:rPr>
              <a:t>Coldbox</a:t>
            </a:r>
            <a:r>
              <a:rPr lang="en-US" sz="1100" b="0" dirty="0">
                <a:solidFill>
                  <a:schemeClr val="tx1">
                    <a:lumMod val="60000"/>
                    <a:lumOff val="40000"/>
                  </a:schemeClr>
                </a:solidFill>
                <a:latin typeface="Helvetica" pitchFamily="2" charset="0"/>
              </a:rPr>
              <a:t> Photo: 2025-02-19</a:t>
            </a:r>
          </a:p>
        </p:txBody>
      </p:sp>
    </p:spTree>
    <p:extLst>
      <p:ext uri="{BB962C8B-B14F-4D97-AF65-F5344CB8AC3E}">
        <p14:creationId xmlns:p14="http://schemas.microsoft.com/office/powerpoint/2010/main" val="961293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Fermilab-safety-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C08B2F-2115-B3DD-9F6B-2250D6924791}"/>
              </a:ext>
            </a:extLst>
          </p:cNvPr>
          <p:cNvSpPr/>
          <p:nvPr userDrawn="1"/>
        </p:nvSpPr>
        <p:spPr>
          <a:xfrm rot="16200000">
            <a:off x="6507486" y="2320323"/>
            <a:ext cx="409158"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A8DA0380-8C68-440A-E0D1-98B1FF481AFF}"/>
              </a:ext>
            </a:extLst>
          </p:cNvPr>
          <p:cNvSpPr/>
          <p:nvPr userDrawn="1"/>
        </p:nvSpPr>
        <p:spPr>
          <a:xfrm rot="16200000">
            <a:off x="2652925" y="2319162"/>
            <a:ext cx="411480" cy="338328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7C6C5186-D3BF-B690-D5E5-4F529942FD1B}"/>
              </a:ext>
            </a:extLst>
          </p:cNvPr>
          <p:cNvSpPr/>
          <p:nvPr userDrawn="1"/>
        </p:nvSpPr>
        <p:spPr>
          <a:xfrm rot="16200000">
            <a:off x="4580786" y="-921587"/>
            <a:ext cx="409158"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E3CFFA6-6C98-21FD-EA70-059BCD691C4B}"/>
              </a:ext>
            </a:extLst>
          </p:cNvPr>
          <p:cNvSpPr/>
          <p:nvPr userDrawn="1"/>
        </p:nvSpPr>
        <p:spPr>
          <a:xfrm rot="16200000">
            <a:off x="4579625" y="-2397282"/>
            <a:ext cx="411480" cy="723667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descr="A truck parked in front of a large building&#10;&#10;AI-generated content may be incorrect.">
            <a:extLst>
              <a:ext uri="{FF2B5EF4-FFF2-40B4-BE49-F238E27FC236}">
                <a16:creationId xmlns:a16="http://schemas.microsoft.com/office/drawing/2014/main" id="{6FB96B7C-3548-6DFC-D693-C437740D6EB9}"/>
              </a:ext>
            </a:extLst>
          </p:cNvPr>
          <p:cNvPicPr>
            <a:picLocks noChangeAspect="1"/>
          </p:cNvPicPr>
          <p:nvPr userDrawn="1"/>
        </p:nvPicPr>
        <p:blipFill>
          <a:blip r:embed="rId2" cstate="print">
            <a:extLst>
              <a:ext uri="{28A0092B-C50C-407E-A947-70E740481C1C}">
                <a14:useLocalDpi xmlns:a14="http://schemas.microsoft.com/office/drawing/2010/main"/>
              </a:ext>
            </a:extLst>
          </a:blip>
          <a:srcRect l="12947" t="1602" r="17523"/>
          <a:stretch/>
        </p:blipFill>
        <p:spPr>
          <a:xfrm>
            <a:off x="8764603" y="566"/>
            <a:ext cx="3230608" cy="6858000"/>
          </a:xfrm>
          <a:prstGeom prst="rect">
            <a:avLst/>
          </a:prstGeom>
          <a:ln>
            <a:noFill/>
          </a:ln>
        </p:spPr>
      </p:pic>
      <p:sp>
        <p:nvSpPr>
          <p:cNvPr id="59" name="TextBox 58">
            <a:extLst>
              <a:ext uri="{FF2B5EF4-FFF2-40B4-BE49-F238E27FC236}">
                <a16:creationId xmlns:a16="http://schemas.microsoft.com/office/drawing/2014/main" id="{1AD2B791-A6C3-C18F-2900-3F124ADA0EF2}"/>
              </a:ext>
            </a:extLst>
          </p:cNvPr>
          <p:cNvSpPr txBox="1"/>
          <p:nvPr userDrawn="1"/>
        </p:nvSpPr>
        <p:spPr>
          <a:xfrm>
            <a:off x="1163211" y="2566623"/>
            <a:ext cx="3770411"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Emergency contacts</a:t>
            </a:r>
          </a:p>
        </p:txBody>
      </p:sp>
      <p:sp>
        <p:nvSpPr>
          <p:cNvPr id="54" name="TextBox 53">
            <a:extLst>
              <a:ext uri="{FF2B5EF4-FFF2-40B4-BE49-F238E27FC236}">
                <a16:creationId xmlns:a16="http://schemas.microsoft.com/office/drawing/2014/main" id="{E63F3E38-E7F6-4C2A-5BD0-B9A764027FA0}"/>
              </a:ext>
            </a:extLst>
          </p:cNvPr>
          <p:cNvSpPr txBox="1"/>
          <p:nvPr userDrawn="1"/>
        </p:nvSpPr>
        <p:spPr>
          <a:xfrm>
            <a:off x="1163212" y="1089425"/>
            <a:ext cx="713089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Your safety is our priority – please note the following:</a:t>
            </a:r>
          </a:p>
        </p:txBody>
      </p:sp>
      <p:sp>
        <p:nvSpPr>
          <p:cNvPr id="55" name="TextBox 54">
            <a:extLst>
              <a:ext uri="{FF2B5EF4-FFF2-40B4-BE49-F238E27FC236}">
                <a16:creationId xmlns:a16="http://schemas.microsoft.com/office/drawing/2014/main" id="{508C5D41-1ABD-6E88-072E-14B7C1210C3B}"/>
              </a:ext>
            </a:extLst>
          </p:cNvPr>
          <p:cNvSpPr txBox="1"/>
          <p:nvPr userDrawn="1"/>
        </p:nvSpPr>
        <p:spPr>
          <a:xfrm>
            <a:off x="1163211" y="1543839"/>
            <a:ext cx="7434376" cy="646331"/>
          </a:xfrm>
          <a:prstGeom prst="rect">
            <a:avLst/>
          </a:prstGeom>
          <a:noFill/>
        </p:spPr>
        <p:txBody>
          <a:bodyPr wrap="square" lIns="182880" tIns="0" rIns="0" bIns="0" rtlCol="0" anchor="t">
            <a:spAutoFit/>
          </a:bodyPr>
          <a:lstStyle/>
          <a:p>
            <a:pPr marL="0" marR="0" lvl="0" indent="0" algn="l" defTabSz="914400" rtl="0" eaLnBrk="1" fontAlgn="auto" latinLnBrk="0" hangingPunct="1">
              <a:lnSpc>
                <a:spcPct val="100000"/>
              </a:lnSpc>
              <a:spcBef>
                <a:spcPts val="0"/>
              </a:spcBef>
              <a:spcAft>
                <a:spcPts val="800"/>
              </a:spcAft>
              <a:buClr>
                <a:schemeClr val="accent1"/>
              </a:buClr>
              <a:buSzTx/>
              <a:buFont typeface="Arial" panose="020B0604020202020204" pitchFamily="34" charset="0"/>
              <a:buNone/>
              <a:tabLst/>
              <a:defRPr/>
            </a:pPr>
            <a:r>
              <a:rPr lang="en-US" sz="1400" kern="1200" spc="-10" baseline="0" dirty="0">
                <a:solidFill>
                  <a:schemeClr val="tx1"/>
                </a:solidFill>
                <a:latin typeface="Helvetica" pitchFamily="2" charset="0"/>
                <a:ea typeface="+mn-ea"/>
                <a:cs typeface="+mn-cs"/>
              </a:rPr>
              <a:t>For your safety, please use handrails, walk (don’t run), stay alert for hazards, and follow all posted signs and security directions. When driving onsite, obey speed limits and watch for pedestrians, cyclists, and wildlife. In an emergency, follow your escort’s instructions.</a:t>
            </a:r>
          </a:p>
        </p:txBody>
      </p:sp>
      <p:sp>
        <p:nvSpPr>
          <p:cNvPr id="60" name="TextBox 59">
            <a:extLst>
              <a:ext uri="{FF2B5EF4-FFF2-40B4-BE49-F238E27FC236}">
                <a16:creationId xmlns:a16="http://schemas.microsoft.com/office/drawing/2014/main" id="{0987F744-4BB7-8118-1AC8-03578C5A0C8F}"/>
              </a:ext>
            </a:extLst>
          </p:cNvPr>
          <p:cNvSpPr txBox="1"/>
          <p:nvPr userDrawn="1"/>
        </p:nvSpPr>
        <p:spPr>
          <a:xfrm>
            <a:off x="1163211" y="3021476"/>
            <a:ext cx="7268443" cy="482183"/>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a:solidFill>
                  <a:schemeClr val="tx1"/>
                </a:solidFill>
                <a:latin typeface="Helvetica" pitchFamily="2" charset="0"/>
                <a:ea typeface="+mn-ea"/>
                <a:cs typeface="+mn-cs"/>
              </a:rPr>
              <a:t>Emergencies (medical/security): </a:t>
            </a:r>
            <a:r>
              <a:rPr lang="en-US" sz="1400" kern="1200" spc="-10" baseline="0" dirty="0">
                <a:solidFill>
                  <a:schemeClr val="tx1"/>
                </a:solidFill>
                <a:latin typeface="Helvetica" pitchFamily="2" charset="0"/>
                <a:ea typeface="+mn-ea"/>
                <a:cs typeface="+mn-cs"/>
              </a:rPr>
              <a:t>630-840-3131</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b="1" kern="1200" spc="-10" baseline="0" dirty="0" err="1">
                <a:solidFill>
                  <a:schemeClr val="tx1"/>
                </a:solidFill>
                <a:latin typeface="Helvetica" pitchFamily="2" charset="0"/>
                <a:ea typeface="+mn-ea"/>
                <a:cs typeface="+mn-cs"/>
              </a:rPr>
              <a:t>Nonemergencies</a:t>
            </a:r>
            <a:r>
              <a:rPr lang="en-US" sz="1400" b="1" kern="1200" spc="-10" baseline="0" dirty="0">
                <a:solidFill>
                  <a:schemeClr val="tx1"/>
                </a:solidFill>
                <a:latin typeface="Helvetica" pitchFamily="2" charset="0"/>
                <a:ea typeface="+mn-ea"/>
                <a:cs typeface="+mn-cs"/>
              </a:rPr>
              <a:t>: </a:t>
            </a:r>
            <a:r>
              <a:rPr lang="en-US" sz="1400" kern="1200" spc="-10" baseline="0" dirty="0">
                <a:solidFill>
                  <a:schemeClr val="tx1"/>
                </a:solidFill>
                <a:latin typeface="Helvetica" pitchFamily="2" charset="0"/>
                <a:ea typeface="+mn-ea"/>
                <a:cs typeface="+mn-cs"/>
              </a:rPr>
              <a:t>630-840-3414</a:t>
            </a:r>
          </a:p>
        </p:txBody>
      </p:sp>
      <p:sp>
        <p:nvSpPr>
          <p:cNvPr id="61" name="TextBox 60">
            <a:extLst>
              <a:ext uri="{FF2B5EF4-FFF2-40B4-BE49-F238E27FC236}">
                <a16:creationId xmlns:a16="http://schemas.microsoft.com/office/drawing/2014/main" id="{C973080E-E4CF-F087-3674-8511AE83287B}"/>
              </a:ext>
            </a:extLst>
          </p:cNvPr>
          <p:cNvSpPr txBox="1"/>
          <p:nvPr userDrawn="1"/>
        </p:nvSpPr>
        <p:spPr>
          <a:xfrm>
            <a:off x="1163211"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Fire alarms</a:t>
            </a:r>
          </a:p>
        </p:txBody>
      </p:sp>
      <p:sp>
        <p:nvSpPr>
          <p:cNvPr id="63" name="TextBox 62">
            <a:extLst>
              <a:ext uri="{FF2B5EF4-FFF2-40B4-BE49-F238E27FC236}">
                <a16:creationId xmlns:a16="http://schemas.microsoft.com/office/drawing/2014/main" id="{9B9D96E7-5744-AE53-43BC-8DB3FA5F65B4}"/>
              </a:ext>
            </a:extLst>
          </p:cNvPr>
          <p:cNvSpPr txBox="1"/>
          <p:nvPr userDrawn="1"/>
        </p:nvSpPr>
        <p:spPr>
          <a:xfrm>
            <a:off x="1163209" y="4333582"/>
            <a:ext cx="3291840" cy="1877437"/>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Evacuate immediately using          the nearest exit.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Gather outside at the             Ramsey Auditorium doors.</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 and         </a:t>
            </a:r>
            <a:r>
              <a:rPr lang="en-US" sz="1400" b="1" kern="1200" spc="-10" baseline="0" dirty="0">
                <a:solidFill>
                  <a:schemeClr val="tx1"/>
                </a:solidFill>
                <a:latin typeface="Helvetica" pitchFamily="2" charset="0"/>
                <a:ea typeface="+mn-ea"/>
                <a:cs typeface="+mn-cs"/>
              </a:rPr>
              <a:t>do not </a:t>
            </a:r>
            <a:r>
              <a:rPr lang="en-US" sz="1400" kern="1200" spc="-10" baseline="0" dirty="0">
                <a:solidFill>
                  <a:schemeClr val="tx1"/>
                </a:solidFill>
                <a:latin typeface="Helvetica" pitchFamily="2" charset="0"/>
                <a:ea typeface="+mn-ea"/>
                <a:cs typeface="+mn-cs"/>
              </a:rPr>
              <a:t>re-enter until cleared by       the Fire Department.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Stay out of the road.</a:t>
            </a:r>
          </a:p>
        </p:txBody>
      </p:sp>
      <p:sp>
        <p:nvSpPr>
          <p:cNvPr id="64" name="TextBox 63">
            <a:extLst>
              <a:ext uri="{FF2B5EF4-FFF2-40B4-BE49-F238E27FC236}">
                <a16:creationId xmlns:a16="http://schemas.microsoft.com/office/drawing/2014/main" id="{DAC64F57-6386-289C-C33E-FA8569E5C744}"/>
              </a:ext>
            </a:extLst>
          </p:cNvPr>
          <p:cNvSpPr txBox="1"/>
          <p:nvPr userDrawn="1"/>
        </p:nvSpPr>
        <p:spPr>
          <a:xfrm>
            <a:off x="5021388" y="3885344"/>
            <a:ext cx="3108960" cy="306302"/>
          </a:xfrm>
          <a:prstGeom prst="rect">
            <a:avLst/>
          </a:prstGeom>
          <a:noFill/>
        </p:spPr>
        <p:txBody>
          <a:bodyPr wrap="square" lIns="182880" tIns="0" rIns="0" bIns="0" rtlCol="0" anchor="ct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200" b="1" i="0" kern="1200" spc="-50" baseline="0" dirty="0">
                <a:solidFill>
                  <a:schemeClr val="bg1"/>
                </a:solidFill>
                <a:latin typeface="Helvetica" pitchFamily="2" charset="0"/>
                <a:ea typeface="+mn-ea"/>
                <a:cs typeface="+mn-cs"/>
              </a:rPr>
              <a:t>Tornado sirens</a:t>
            </a:r>
          </a:p>
        </p:txBody>
      </p:sp>
      <p:sp>
        <p:nvSpPr>
          <p:cNvPr id="67" name="TextBox 66">
            <a:extLst>
              <a:ext uri="{FF2B5EF4-FFF2-40B4-BE49-F238E27FC236}">
                <a16:creationId xmlns:a16="http://schemas.microsoft.com/office/drawing/2014/main" id="{8F27E583-C17C-4D18-ADA9-35D0C886B470}"/>
              </a:ext>
            </a:extLst>
          </p:cNvPr>
          <p:cNvSpPr txBox="1"/>
          <p:nvPr userDrawn="1"/>
        </p:nvSpPr>
        <p:spPr>
          <a:xfrm>
            <a:off x="5021388" y="4333582"/>
            <a:ext cx="3291840" cy="1446550"/>
          </a:xfrm>
          <a:prstGeom prst="rect">
            <a:avLst/>
          </a:prstGeom>
          <a:noFill/>
        </p:spPr>
        <p:txBody>
          <a:bodyPr wrap="square" lIns="182880" tIns="0" rIns="0" bIns="0" rtlCol="0" anchor="t">
            <a:spAutoFit/>
          </a:bodyPr>
          <a:lstStyle/>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Go to the nearest designated   shelter in Wilson Hall’s basement.</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Remain there until the warning is canceled or expires (via SEWS).</a:t>
            </a:r>
          </a:p>
          <a:p>
            <a:pPr marL="234950" lvl="0" indent="-234950"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r>
              <a:rPr lang="en-US" sz="1400" kern="1200" spc="-10" baseline="0" dirty="0">
                <a:solidFill>
                  <a:schemeClr val="tx1"/>
                </a:solidFill>
                <a:latin typeface="Helvetica" pitchFamily="2" charset="0"/>
                <a:ea typeface="+mn-ea"/>
                <a:cs typeface="+mn-cs"/>
              </a:rPr>
              <a:t>Follow Fermilab personnel.</a:t>
            </a:r>
          </a:p>
          <a:p>
            <a:pPr marL="122238" lvl="0" indent="-122238" algn="l" defTabSz="914400" rtl="0" eaLnBrk="1" latinLnBrk="0" hangingPunct="1">
              <a:lnSpc>
                <a:spcPct val="100000"/>
              </a:lnSpc>
              <a:spcBef>
                <a:spcPts val="0"/>
              </a:spcBef>
              <a:spcAft>
                <a:spcPts val="400"/>
              </a:spcAft>
              <a:buClr>
                <a:schemeClr val="accent1"/>
              </a:buClr>
              <a:buFont typeface="Arial" panose="020B0604020202020204" pitchFamily="34" charset="0"/>
              <a:buChar char="•"/>
              <a:tabLst/>
            </a:pPr>
            <a:endParaRPr lang="en-US" sz="1400" kern="1200" spc="-20" baseline="0" dirty="0">
              <a:solidFill>
                <a:schemeClr val="tx1"/>
              </a:solidFill>
              <a:latin typeface="Helvetica" pitchFamily="2" charset="0"/>
              <a:ea typeface="+mn-ea"/>
              <a:cs typeface="+mn-cs"/>
            </a:endParaRPr>
          </a:p>
        </p:txBody>
      </p:sp>
      <p:pic>
        <p:nvPicPr>
          <p:cNvPr id="25" name="Graphic 24" descr="Telephone with solid fill">
            <a:extLst>
              <a:ext uri="{FF2B5EF4-FFF2-40B4-BE49-F238E27FC236}">
                <a16:creationId xmlns:a16="http://schemas.microsoft.com/office/drawing/2014/main" id="{DF4D4E0C-0F0D-87BA-30BA-FEBEB3A1351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079196" y="2491728"/>
            <a:ext cx="411480" cy="411480"/>
          </a:xfrm>
          <a:prstGeom prst="rect">
            <a:avLst/>
          </a:prstGeom>
        </p:spPr>
      </p:pic>
      <p:pic>
        <p:nvPicPr>
          <p:cNvPr id="26" name="Graphic 25" descr="Tornado with solid fill">
            <a:extLst>
              <a:ext uri="{FF2B5EF4-FFF2-40B4-BE49-F238E27FC236}">
                <a16:creationId xmlns:a16="http://schemas.microsoft.com/office/drawing/2014/main" id="{86FBC30F-BCBC-D79C-A7EA-4494880AB80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170453" y="3816937"/>
            <a:ext cx="384048" cy="384048"/>
          </a:xfrm>
          <a:prstGeom prst="rect">
            <a:avLst/>
          </a:prstGeom>
        </p:spPr>
      </p:pic>
      <p:pic>
        <p:nvPicPr>
          <p:cNvPr id="28" name="Graphic 27" descr="Siren with solid fill">
            <a:extLst>
              <a:ext uri="{FF2B5EF4-FFF2-40B4-BE49-F238E27FC236}">
                <a16:creationId xmlns:a16="http://schemas.microsoft.com/office/drawing/2014/main" id="{E1BA880F-8B62-16CC-282E-287B136A10D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854233" y="3795678"/>
            <a:ext cx="411480" cy="411480"/>
          </a:xfrm>
          <a:prstGeom prst="rect">
            <a:avLst/>
          </a:prstGeom>
        </p:spPr>
      </p:pic>
      <p:pic>
        <p:nvPicPr>
          <p:cNvPr id="6" name="Picture 5">
            <a:extLst>
              <a:ext uri="{FF2B5EF4-FFF2-40B4-BE49-F238E27FC236}">
                <a16:creationId xmlns:a16="http://schemas.microsoft.com/office/drawing/2014/main" id="{13B353D7-8B11-A40E-6518-EDC5FA4B76A1}"/>
              </a:ext>
            </a:extLst>
          </p:cNvPr>
          <p:cNvPicPr>
            <a:picLocks noChangeAspect="1"/>
          </p:cNvPicPr>
          <p:nvPr userDrawn="1"/>
        </p:nvPicPr>
        <p:blipFill>
          <a:blip r:embed="rId9"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7" name="Slide Number Placeholder 9">
            <a:extLst>
              <a:ext uri="{FF2B5EF4-FFF2-40B4-BE49-F238E27FC236}">
                <a16:creationId xmlns:a16="http://schemas.microsoft.com/office/drawing/2014/main" id="{D294323E-F79E-5605-665F-5838455A1F01}"/>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8" name="Date Placeholder 3">
            <a:extLst>
              <a:ext uri="{FF2B5EF4-FFF2-40B4-BE49-F238E27FC236}">
                <a16:creationId xmlns:a16="http://schemas.microsoft.com/office/drawing/2014/main" id="{666440D0-997E-CD44-C566-A7623EE98822}"/>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AE4098DA-E873-4295-ADCF-0306D7009202}" type="datetime1">
              <a:rPr lang="en-US" smtClean="0"/>
              <a:t>10/15/2025</a:t>
            </a:fld>
            <a:endParaRPr lang="en-US" dirty="0"/>
          </a:p>
        </p:txBody>
      </p:sp>
      <p:sp>
        <p:nvSpPr>
          <p:cNvPr id="9" name="Footer Placeholder 8">
            <a:extLst>
              <a:ext uri="{FF2B5EF4-FFF2-40B4-BE49-F238E27FC236}">
                <a16:creationId xmlns:a16="http://schemas.microsoft.com/office/drawing/2014/main" id="{59FDE45D-A3DA-382C-0FA6-41F050428554}"/>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Ahmed Syed | Fermilab PIP-II Master Oscillator and Precision Reference Line </a:t>
            </a:r>
            <a:endParaRPr lang="en-US" dirty="0"/>
          </a:p>
        </p:txBody>
      </p:sp>
      <p:sp>
        <p:nvSpPr>
          <p:cNvPr id="10" name="Title Placeholder 1">
            <a:extLst>
              <a:ext uri="{FF2B5EF4-FFF2-40B4-BE49-F238E27FC236}">
                <a16:creationId xmlns:a16="http://schemas.microsoft.com/office/drawing/2014/main" id="{28B2F8DD-938B-1BE1-968F-5190C2657992}"/>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Fermilab Safety – Wilson Hall </a:t>
            </a:r>
          </a:p>
        </p:txBody>
      </p:sp>
      <p:pic>
        <p:nvPicPr>
          <p:cNvPr id="13" name="Picture 12" descr="Logo&#10;&#10;AI-generated content may be incorrect.">
            <a:extLst>
              <a:ext uri="{FF2B5EF4-FFF2-40B4-BE49-F238E27FC236}">
                <a16:creationId xmlns:a16="http://schemas.microsoft.com/office/drawing/2014/main" id="{9A0AA3E0-6B3B-7A9C-3133-7B0078E97F87}"/>
              </a:ext>
            </a:extLst>
          </p:cNvPr>
          <p:cNvPicPr>
            <a:picLocks noChangeAspect="1"/>
          </p:cNvPicPr>
          <p:nvPr userDrawn="1"/>
        </p:nvPicPr>
        <p:blipFill>
          <a:blip r:embed="rId10"/>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5946529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multiple-key-figures">
    <p:bg>
      <p:bgPr>
        <a:solidFill>
          <a:schemeClr val="bg1"/>
        </a:solidFill>
        <a:effectLst/>
      </p:bgPr>
    </p:bg>
    <p:spTree>
      <p:nvGrpSpPr>
        <p:cNvPr id="1" name=""/>
        <p:cNvGrpSpPr/>
        <p:nvPr/>
      </p:nvGrpSpPr>
      <p:grpSpPr>
        <a:xfrm>
          <a:off x="0" y="0"/>
          <a:ext cx="0" cy="0"/>
          <a:chOff x="0" y="0"/>
          <a:chExt cx="0" cy="0"/>
        </a:xfrm>
      </p:grpSpPr>
      <p:sp>
        <p:nvSpPr>
          <p:cNvPr id="3" name="Picture Placeholder 5">
            <a:extLst>
              <a:ext uri="{FF2B5EF4-FFF2-40B4-BE49-F238E27FC236}">
                <a16:creationId xmlns:a16="http://schemas.microsoft.com/office/drawing/2014/main" id="{ABAEBB0B-FC49-0C96-1CA9-8CBAB514550D}"/>
              </a:ext>
            </a:extLst>
          </p:cNvPr>
          <p:cNvSpPr>
            <a:spLocks noGrp="1"/>
          </p:cNvSpPr>
          <p:nvPr>
            <p:ph type="pic" sz="quarter" idx="15" hasCustomPrompt="1"/>
          </p:nvPr>
        </p:nvSpPr>
        <p:spPr>
          <a:xfrm>
            <a:off x="914399" y="820757"/>
            <a:ext cx="5000626" cy="5216486"/>
          </a:xfrm>
          <a:prstGeom prst="rect">
            <a:avLst/>
          </a:prstGeom>
          <a:solidFill>
            <a:srgbClr val="C3CAD1"/>
          </a:solidFill>
          <a:ln>
            <a:noFill/>
          </a:ln>
        </p:spPr>
        <p:txBody>
          <a:bodyPr tIns="2834640" anchor="t"/>
          <a:lstStyle>
            <a:lvl1pPr marL="0" indent="0" algn="ctr">
              <a:buNone/>
              <a:defRPr>
                <a:solidFill>
                  <a:schemeClr val="bg1">
                    <a:lumMod val="65000"/>
                  </a:schemeClr>
                </a:solidFill>
              </a:defRPr>
            </a:lvl1pPr>
          </a:lstStyle>
          <a:p>
            <a:r>
              <a:rPr lang="en-US" dirty="0"/>
              <a:t>Click icon to add image</a:t>
            </a:r>
          </a:p>
        </p:txBody>
      </p:sp>
      <p:sp>
        <p:nvSpPr>
          <p:cNvPr id="13" name="Text Placeholder 12">
            <a:extLst>
              <a:ext uri="{FF2B5EF4-FFF2-40B4-BE49-F238E27FC236}">
                <a16:creationId xmlns:a16="http://schemas.microsoft.com/office/drawing/2014/main" id="{D75CE5CA-6E88-5554-567E-566D0F3702C9}"/>
              </a:ext>
            </a:extLst>
          </p:cNvPr>
          <p:cNvSpPr>
            <a:spLocks noGrp="1"/>
          </p:cNvSpPr>
          <p:nvPr>
            <p:ph type="body" sz="quarter" idx="10"/>
          </p:nvPr>
        </p:nvSpPr>
        <p:spPr>
          <a:xfrm>
            <a:off x="6297155" y="1520328"/>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4" name="Text Placeholder 13">
            <a:extLst>
              <a:ext uri="{FF2B5EF4-FFF2-40B4-BE49-F238E27FC236}">
                <a16:creationId xmlns:a16="http://schemas.microsoft.com/office/drawing/2014/main" id="{253F5A24-61CC-6326-2F0B-D0B2CD80549F}"/>
              </a:ext>
            </a:extLst>
          </p:cNvPr>
          <p:cNvSpPr>
            <a:spLocks noGrp="1"/>
          </p:cNvSpPr>
          <p:nvPr>
            <p:ph type="body" sz="quarter" idx="12" hasCustomPrompt="1"/>
          </p:nvPr>
        </p:nvSpPr>
        <p:spPr>
          <a:xfrm>
            <a:off x="914399" y="6144322"/>
            <a:ext cx="5000625" cy="212028"/>
          </a:xfrm>
          <a:noFill/>
          <a:ln>
            <a:noFill/>
          </a:ln>
        </p:spPr>
        <p:txBody>
          <a:bodyPr lIns="0" tIns="0" rIns="0" bIns="0" anchor="t" anchorCtr="0">
            <a:noAutofit/>
          </a:bodyPr>
          <a:lstStyle>
            <a:lvl1pPr marL="0" indent="0">
              <a:lnSpc>
                <a:spcPct val="110000"/>
              </a:lnSpc>
              <a:buNone/>
              <a:defRPr sz="1200">
                <a:solidFill>
                  <a:schemeClr val="tx1"/>
                </a:solidFill>
              </a:defRPr>
            </a:lvl1pPr>
          </a:lstStyle>
          <a:p>
            <a:pPr lvl="0"/>
            <a:r>
              <a:rPr lang="en-US" dirty="0"/>
              <a:t>Click to add optional caption</a:t>
            </a:r>
          </a:p>
        </p:txBody>
      </p:sp>
      <p:sp>
        <p:nvSpPr>
          <p:cNvPr id="16" name="Text Placeholder 17">
            <a:extLst>
              <a:ext uri="{FF2B5EF4-FFF2-40B4-BE49-F238E27FC236}">
                <a16:creationId xmlns:a16="http://schemas.microsoft.com/office/drawing/2014/main" id="{7C79F1A4-8D7A-2A2A-13B1-007CC4DA4DD8}"/>
              </a:ext>
            </a:extLst>
          </p:cNvPr>
          <p:cNvSpPr>
            <a:spLocks noGrp="1"/>
          </p:cNvSpPr>
          <p:nvPr>
            <p:ph type="body" sz="quarter" idx="21" hasCustomPrompt="1"/>
          </p:nvPr>
        </p:nvSpPr>
        <p:spPr>
          <a:xfrm>
            <a:off x="6290710" y="512899"/>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5" name="Rectangle 4">
            <a:extLst>
              <a:ext uri="{FF2B5EF4-FFF2-40B4-BE49-F238E27FC236}">
                <a16:creationId xmlns:a16="http://schemas.microsoft.com/office/drawing/2014/main" id="{4E4A9EC7-0A22-2867-5A93-04C549C7B24D}"/>
              </a:ext>
            </a:extLst>
          </p:cNvPr>
          <p:cNvSpPr/>
          <p:nvPr userDrawn="1"/>
        </p:nvSpPr>
        <p:spPr>
          <a:xfrm rot="16200000">
            <a:off x="5595766" y="1504465"/>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9C9AF806-A69B-CC52-7882-68CBACA47FA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ext Placeholder 12">
            <a:extLst>
              <a:ext uri="{FF2B5EF4-FFF2-40B4-BE49-F238E27FC236}">
                <a16:creationId xmlns:a16="http://schemas.microsoft.com/office/drawing/2014/main" id="{47C90278-399F-D985-B545-7DCF0DA7A63B}"/>
              </a:ext>
            </a:extLst>
          </p:cNvPr>
          <p:cNvSpPr>
            <a:spLocks noGrp="1"/>
          </p:cNvSpPr>
          <p:nvPr>
            <p:ph type="body" sz="quarter" idx="22"/>
          </p:nvPr>
        </p:nvSpPr>
        <p:spPr>
          <a:xfrm>
            <a:off x="6297155" y="5337672"/>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4" name="Text Placeholder 17">
            <a:extLst>
              <a:ext uri="{FF2B5EF4-FFF2-40B4-BE49-F238E27FC236}">
                <a16:creationId xmlns:a16="http://schemas.microsoft.com/office/drawing/2014/main" id="{819A7FF5-547E-A603-F63A-B893DB8702C0}"/>
              </a:ext>
            </a:extLst>
          </p:cNvPr>
          <p:cNvSpPr>
            <a:spLocks noGrp="1"/>
          </p:cNvSpPr>
          <p:nvPr>
            <p:ph type="body" sz="quarter" idx="23" hasCustomPrompt="1"/>
          </p:nvPr>
        </p:nvSpPr>
        <p:spPr>
          <a:xfrm>
            <a:off x="6290710" y="4330243"/>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5" name="Rectangle 24">
            <a:extLst>
              <a:ext uri="{FF2B5EF4-FFF2-40B4-BE49-F238E27FC236}">
                <a16:creationId xmlns:a16="http://schemas.microsoft.com/office/drawing/2014/main" id="{9CF14232-891E-BF84-C925-6BB3EFCEB08D}"/>
              </a:ext>
            </a:extLst>
          </p:cNvPr>
          <p:cNvSpPr/>
          <p:nvPr userDrawn="1"/>
        </p:nvSpPr>
        <p:spPr>
          <a:xfrm rot="16200000">
            <a:off x="5595766" y="5321809"/>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2">
            <a:extLst>
              <a:ext uri="{FF2B5EF4-FFF2-40B4-BE49-F238E27FC236}">
                <a16:creationId xmlns:a16="http://schemas.microsoft.com/office/drawing/2014/main" id="{C5B0C835-92D5-EBA9-F2A4-BC31B439CFE9}"/>
              </a:ext>
            </a:extLst>
          </p:cNvPr>
          <p:cNvSpPr>
            <a:spLocks noGrp="1"/>
          </p:cNvSpPr>
          <p:nvPr>
            <p:ph type="body" sz="quarter" idx="24"/>
          </p:nvPr>
        </p:nvSpPr>
        <p:spPr>
          <a:xfrm>
            <a:off x="6297155" y="3427735"/>
            <a:ext cx="4617720" cy="694062"/>
          </a:xfrm>
          <a:solidFill>
            <a:schemeClr val="tx1"/>
          </a:solidFill>
        </p:spPr>
        <p:txBody>
          <a:bodyPr lIns="274320" tIns="45720" rIns="274320" anchor="ctr">
            <a:noAutofit/>
          </a:bodyPr>
          <a:lstStyle>
            <a:lvl1pPr marL="0" indent="0">
              <a:buClr>
                <a:schemeClr val="bg1"/>
              </a:buClr>
              <a:buNone/>
              <a:defRPr sz="1900">
                <a:solidFill>
                  <a:schemeClr val="bg1"/>
                </a:solidFill>
              </a:defRPr>
            </a:lvl1pPr>
            <a:lvl2pPr>
              <a:buClr>
                <a:schemeClr val="bg1"/>
              </a:buClr>
              <a:defRPr sz="1800">
                <a:solidFill>
                  <a:schemeClr val="bg1"/>
                </a:solidFill>
              </a:defRPr>
            </a:lvl2pPr>
            <a:lvl3pPr>
              <a:buClr>
                <a:schemeClr val="bg1"/>
              </a:buClr>
              <a:defRPr sz="1600">
                <a:solidFill>
                  <a:schemeClr val="bg1"/>
                </a:solidFill>
              </a:defRPr>
            </a:lvl3pPr>
            <a:lvl4pPr>
              <a:buClr>
                <a:schemeClr val="bg1"/>
              </a:buClr>
              <a:defRPr sz="1400">
                <a:solidFill>
                  <a:schemeClr val="bg1"/>
                </a:solidFill>
              </a:defRPr>
            </a:lvl4pPr>
            <a:lvl5pPr>
              <a:buClr>
                <a:schemeClr val="bg1"/>
              </a:buClr>
              <a:defRPr sz="1400">
                <a:solidFill>
                  <a:schemeClr val="bg1"/>
                </a:solidFill>
              </a:defRPr>
            </a:lvl5pPr>
          </a:lstStyle>
          <a:p>
            <a:pPr lvl="0"/>
            <a:r>
              <a:rPr lang="en-US"/>
              <a:t>Click to edit Master text styles</a:t>
            </a:r>
          </a:p>
        </p:txBody>
      </p:sp>
      <p:sp>
        <p:nvSpPr>
          <p:cNvPr id="27" name="Text Placeholder 17">
            <a:extLst>
              <a:ext uri="{FF2B5EF4-FFF2-40B4-BE49-F238E27FC236}">
                <a16:creationId xmlns:a16="http://schemas.microsoft.com/office/drawing/2014/main" id="{AFF8EEAA-8354-850E-1A0B-1EADAA1D7EB6}"/>
              </a:ext>
            </a:extLst>
          </p:cNvPr>
          <p:cNvSpPr>
            <a:spLocks noGrp="1"/>
          </p:cNvSpPr>
          <p:nvPr>
            <p:ph type="body" sz="quarter" idx="25" hasCustomPrompt="1"/>
          </p:nvPr>
        </p:nvSpPr>
        <p:spPr>
          <a:xfrm>
            <a:off x="6290710" y="2420306"/>
            <a:ext cx="4617720" cy="914400"/>
          </a:xfrm>
        </p:spPr>
        <p:txBody>
          <a:bodyPr lIns="274320" anchor="b">
            <a:normAutofit/>
          </a:bodyPr>
          <a:lstStyle>
            <a:lvl1pPr marL="0" indent="0">
              <a:lnSpc>
                <a:spcPts val="3600"/>
              </a:lnSpc>
              <a:spcAft>
                <a:spcPts val="0"/>
              </a:spcAft>
              <a:buNone/>
              <a:defRPr lang="en-US" sz="3600" b="1" i="0" kern="1200" spc="-100" baseline="0" dirty="0" smtClean="0">
                <a:solidFill>
                  <a:schemeClr val="tx2"/>
                </a:solidFill>
                <a:latin typeface="Helvetica" pitchFamily="2" charset="0"/>
                <a:ea typeface="+mj-ea"/>
                <a:cs typeface="+mj-cs"/>
              </a:defRPr>
            </a:lvl1pPr>
          </a:lstStyle>
          <a:p>
            <a:pPr lvl="0"/>
            <a:r>
              <a:rPr lang="en-US" dirty="0"/>
              <a:t>Key figure</a:t>
            </a:r>
          </a:p>
        </p:txBody>
      </p:sp>
      <p:sp>
        <p:nvSpPr>
          <p:cNvPr id="28" name="Rectangle 27">
            <a:extLst>
              <a:ext uri="{FF2B5EF4-FFF2-40B4-BE49-F238E27FC236}">
                <a16:creationId xmlns:a16="http://schemas.microsoft.com/office/drawing/2014/main" id="{6C30FE6C-CF61-D9B0-ABF1-6B526A2786D8}"/>
              </a:ext>
            </a:extLst>
          </p:cNvPr>
          <p:cNvSpPr/>
          <p:nvPr userDrawn="1"/>
        </p:nvSpPr>
        <p:spPr>
          <a:xfrm rot="16200000">
            <a:off x="5595766" y="3411872"/>
            <a:ext cx="1389888"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ate Placeholder 7">
            <a:extLst>
              <a:ext uri="{FF2B5EF4-FFF2-40B4-BE49-F238E27FC236}">
                <a16:creationId xmlns:a16="http://schemas.microsoft.com/office/drawing/2014/main" id="{CFDCF037-3F22-455A-C167-1B9773617782}"/>
              </a:ext>
            </a:extLst>
          </p:cNvPr>
          <p:cNvSpPr>
            <a:spLocks noGrp="1"/>
          </p:cNvSpPr>
          <p:nvPr>
            <p:ph type="dt" sz="half" idx="26"/>
          </p:nvPr>
        </p:nvSpPr>
        <p:spPr/>
        <p:txBody>
          <a:bodyPr/>
          <a:lstStyle/>
          <a:p>
            <a:pPr>
              <a:defRPr/>
            </a:pPr>
            <a:fld id="{4F4EA85F-FEAF-4F1A-9142-A590C89C7872}" type="datetime1">
              <a:rPr lang="en-US" smtClean="0"/>
              <a:t>10/15/2025</a:t>
            </a:fld>
            <a:endParaRPr lang="en-US" dirty="0"/>
          </a:p>
        </p:txBody>
      </p:sp>
      <p:sp>
        <p:nvSpPr>
          <p:cNvPr id="9" name="Footer Placeholder 8">
            <a:extLst>
              <a:ext uri="{FF2B5EF4-FFF2-40B4-BE49-F238E27FC236}">
                <a16:creationId xmlns:a16="http://schemas.microsoft.com/office/drawing/2014/main" id="{FB849831-55D4-65FF-A7B1-CC84E9B252F7}"/>
              </a:ext>
            </a:extLst>
          </p:cNvPr>
          <p:cNvSpPr>
            <a:spLocks noGrp="1"/>
          </p:cNvSpPr>
          <p:nvPr>
            <p:ph type="ftr" sz="quarter" idx="27"/>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B1D6637D-9A02-B205-EF0A-87C0E8B5D314}"/>
              </a:ext>
            </a:extLst>
          </p:cNvPr>
          <p:cNvSpPr>
            <a:spLocks noGrp="1"/>
          </p:cNvSpPr>
          <p:nvPr>
            <p:ph type="sldNum" sz="quarter" idx="28"/>
          </p:nvPr>
        </p:nvSpPr>
        <p:spPr/>
        <p:txBody>
          <a:body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B1E068BF-B716-2199-A479-A39B4DB4D705}"/>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657694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35" name="Text Placeholder 7">
            <a:extLst>
              <a:ext uri="{FF2B5EF4-FFF2-40B4-BE49-F238E27FC236}">
                <a16:creationId xmlns:a16="http://schemas.microsoft.com/office/drawing/2014/main" id="{03E171D5-30FC-537F-A514-48CD3674FC32}"/>
              </a:ext>
            </a:extLst>
          </p:cNvPr>
          <p:cNvSpPr>
            <a:spLocks noGrp="1"/>
          </p:cNvSpPr>
          <p:nvPr>
            <p:ph type="body" sz="quarter" idx="26" hasCustomPrompt="1"/>
          </p:nvPr>
        </p:nvSpPr>
        <p:spPr>
          <a:xfrm>
            <a:off x="8859278" y="2355416"/>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1" name="Text Placeholder 7">
            <a:extLst>
              <a:ext uri="{FF2B5EF4-FFF2-40B4-BE49-F238E27FC236}">
                <a16:creationId xmlns:a16="http://schemas.microsoft.com/office/drawing/2014/main" id="{1349D683-9A3C-3B31-0359-463DB290E72E}"/>
              </a:ext>
            </a:extLst>
          </p:cNvPr>
          <p:cNvSpPr>
            <a:spLocks noGrp="1"/>
          </p:cNvSpPr>
          <p:nvPr>
            <p:ph type="body" sz="quarter" idx="23" hasCustomPrompt="1"/>
          </p:nvPr>
        </p:nvSpPr>
        <p:spPr>
          <a:xfrm>
            <a:off x="1163212" y="2355416"/>
            <a:ext cx="2298325"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8" name="Text Placeholder 7">
            <a:extLst>
              <a:ext uri="{FF2B5EF4-FFF2-40B4-BE49-F238E27FC236}">
                <a16:creationId xmlns:a16="http://schemas.microsoft.com/office/drawing/2014/main" id="{5B2E158B-F6B7-4699-6081-B2D57ABF91BA}"/>
              </a:ext>
            </a:extLst>
          </p:cNvPr>
          <p:cNvSpPr>
            <a:spLocks noGrp="1"/>
          </p:cNvSpPr>
          <p:nvPr>
            <p:ph type="body" sz="quarter" idx="15" hasCustomPrompt="1"/>
          </p:nvPr>
        </p:nvSpPr>
        <p:spPr>
          <a:xfrm>
            <a:off x="1163212" y="3278981"/>
            <a:ext cx="2298325" cy="358688"/>
          </a:xfrm>
        </p:spPr>
        <p:txBody>
          <a:bodyPr>
            <a:noAutofit/>
          </a:bodyPr>
          <a:lstStyle>
            <a:lvl1pPr marL="0" indent="0" algn="ctr">
              <a:buNone/>
              <a:defRPr sz="2400" b="1">
                <a:solidFill>
                  <a:schemeClr val="tx1"/>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Subhead</a:t>
            </a:r>
          </a:p>
          <a:p>
            <a:pPr lvl="0"/>
            <a:endParaRPr lang="en-US" dirty="0"/>
          </a:p>
        </p:txBody>
      </p:sp>
      <p:sp>
        <p:nvSpPr>
          <p:cNvPr id="9" name="Text Placeholder 13">
            <a:extLst>
              <a:ext uri="{FF2B5EF4-FFF2-40B4-BE49-F238E27FC236}">
                <a16:creationId xmlns:a16="http://schemas.microsoft.com/office/drawing/2014/main" id="{EF49033D-66CB-33E0-1DBC-8928201CE7F8}"/>
              </a:ext>
            </a:extLst>
          </p:cNvPr>
          <p:cNvSpPr>
            <a:spLocks noGrp="1"/>
          </p:cNvSpPr>
          <p:nvPr>
            <p:ph type="body" sz="quarter" idx="16"/>
          </p:nvPr>
        </p:nvSpPr>
        <p:spPr>
          <a:xfrm>
            <a:off x="1163212" y="3730346"/>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7" name="Text Placeholder 7">
            <a:extLst>
              <a:ext uri="{FF2B5EF4-FFF2-40B4-BE49-F238E27FC236}">
                <a16:creationId xmlns:a16="http://schemas.microsoft.com/office/drawing/2014/main" id="{F1CDCE25-1734-8F15-F850-140D20AC47B5}"/>
              </a:ext>
            </a:extLst>
          </p:cNvPr>
          <p:cNvSpPr>
            <a:spLocks noGrp="1"/>
          </p:cNvSpPr>
          <p:nvPr>
            <p:ph type="body" sz="quarter" idx="17" hasCustomPrompt="1"/>
          </p:nvPr>
        </p:nvSpPr>
        <p:spPr>
          <a:xfrm>
            <a:off x="8859278" y="3278981"/>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18" name="Text Placeholder 13">
            <a:extLst>
              <a:ext uri="{FF2B5EF4-FFF2-40B4-BE49-F238E27FC236}">
                <a16:creationId xmlns:a16="http://schemas.microsoft.com/office/drawing/2014/main" id="{685289A2-5BDF-BFB7-0DE2-786AE926515D}"/>
              </a:ext>
            </a:extLst>
          </p:cNvPr>
          <p:cNvSpPr>
            <a:spLocks noGrp="1"/>
          </p:cNvSpPr>
          <p:nvPr>
            <p:ph type="body" sz="quarter" idx="18"/>
          </p:nvPr>
        </p:nvSpPr>
        <p:spPr>
          <a:xfrm>
            <a:off x="8859278" y="3730346"/>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19" name="Text Placeholder 7">
            <a:extLst>
              <a:ext uri="{FF2B5EF4-FFF2-40B4-BE49-F238E27FC236}">
                <a16:creationId xmlns:a16="http://schemas.microsoft.com/office/drawing/2014/main" id="{3CFA5C77-3A47-8088-7D44-41FA177B055F}"/>
              </a:ext>
            </a:extLst>
          </p:cNvPr>
          <p:cNvSpPr>
            <a:spLocks noGrp="1"/>
          </p:cNvSpPr>
          <p:nvPr>
            <p:ph type="body" sz="quarter" idx="19" hasCustomPrompt="1"/>
          </p:nvPr>
        </p:nvSpPr>
        <p:spPr>
          <a:xfrm>
            <a:off x="6293922" y="3278981"/>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0" name="Text Placeholder 13">
            <a:extLst>
              <a:ext uri="{FF2B5EF4-FFF2-40B4-BE49-F238E27FC236}">
                <a16:creationId xmlns:a16="http://schemas.microsoft.com/office/drawing/2014/main" id="{4BF923C8-904E-4223-3EB4-4B31AAE44E07}"/>
              </a:ext>
            </a:extLst>
          </p:cNvPr>
          <p:cNvSpPr>
            <a:spLocks noGrp="1"/>
          </p:cNvSpPr>
          <p:nvPr>
            <p:ph type="body" sz="quarter" idx="20"/>
          </p:nvPr>
        </p:nvSpPr>
        <p:spPr>
          <a:xfrm>
            <a:off x="6293922" y="3744122"/>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21" name="Text Placeholder 7">
            <a:extLst>
              <a:ext uri="{FF2B5EF4-FFF2-40B4-BE49-F238E27FC236}">
                <a16:creationId xmlns:a16="http://schemas.microsoft.com/office/drawing/2014/main" id="{ADCF14EF-4C7F-F7FF-B974-B74AEA466A86}"/>
              </a:ext>
            </a:extLst>
          </p:cNvPr>
          <p:cNvSpPr>
            <a:spLocks noGrp="1"/>
          </p:cNvSpPr>
          <p:nvPr>
            <p:ph type="body" sz="quarter" idx="21" hasCustomPrompt="1"/>
          </p:nvPr>
        </p:nvSpPr>
        <p:spPr>
          <a:xfrm>
            <a:off x="3728567" y="3278981"/>
            <a:ext cx="2298325" cy="358688"/>
          </a:xfrm>
        </p:spPr>
        <p:txBody>
          <a:bodyPr>
            <a:noAutofit/>
          </a:bodyPr>
          <a:lstStyle>
            <a:lvl1pPr marL="0" indent="0" algn="ctr">
              <a:buNone/>
              <a:defRPr sz="2400" b="1">
                <a:solidFill>
                  <a:schemeClr val="tx1"/>
                </a:solidFill>
              </a:defRPr>
            </a:lvl1pPr>
          </a:lstStyle>
          <a:p>
            <a:pPr lvl="0"/>
            <a:r>
              <a:rPr lang="en-US" dirty="0"/>
              <a:t>Subhead</a:t>
            </a:r>
          </a:p>
        </p:txBody>
      </p:sp>
      <p:sp>
        <p:nvSpPr>
          <p:cNvPr id="22" name="Text Placeholder 13">
            <a:extLst>
              <a:ext uri="{FF2B5EF4-FFF2-40B4-BE49-F238E27FC236}">
                <a16:creationId xmlns:a16="http://schemas.microsoft.com/office/drawing/2014/main" id="{73055581-1076-7DDA-CB8D-C153A93551A2}"/>
              </a:ext>
            </a:extLst>
          </p:cNvPr>
          <p:cNvSpPr>
            <a:spLocks noGrp="1"/>
          </p:cNvSpPr>
          <p:nvPr>
            <p:ph type="body" sz="quarter" idx="22"/>
          </p:nvPr>
        </p:nvSpPr>
        <p:spPr>
          <a:xfrm>
            <a:off x="3728567" y="3744122"/>
            <a:ext cx="2298325" cy="1018572"/>
          </a:xfrm>
          <a:noFill/>
          <a:ln>
            <a:noFill/>
          </a:ln>
        </p:spPr>
        <p:txBody>
          <a:bodyPr lIns="0" tIns="0" rIns="0" bIns="0" anchor="t" anchorCtr="0">
            <a:noAutofit/>
          </a:bodyPr>
          <a:lstStyle>
            <a:lvl1pPr marL="0" indent="0" algn="ctr">
              <a:lnSpc>
                <a:spcPct val="110000"/>
              </a:lnSpc>
              <a:buNone/>
              <a:defRPr sz="1600">
                <a:solidFill>
                  <a:schemeClr val="tx1"/>
                </a:solidFill>
              </a:defRPr>
            </a:lvl1pPr>
          </a:lstStyle>
          <a:p>
            <a:pPr marL="0" marR="0" lvl="0" indent="0" algn="ctr" defTabSz="914400" rtl="0" eaLnBrk="1" fontAlgn="auto" latinLnBrk="0" hangingPunct="1">
              <a:lnSpc>
                <a:spcPct val="100000"/>
              </a:lnSpc>
              <a:spcBef>
                <a:spcPts val="1000"/>
              </a:spcBef>
              <a:spcAft>
                <a:spcPts val="400"/>
              </a:spcAft>
              <a:buClr>
                <a:schemeClr val="accent1"/>
              </a:buClr>
              <a:buSzTx/>
              <a:buFont typeface="Arial" panose="020B0604020202020204" pitchFamily="34" charset="0"/>
              <a:buNone/>
              <a:tabLst/>
              <a:defRPr/>
            </a:pPr>
            <a:r>
              <a:rPr lang="en-US"/>
              <a:t>Click to edit Master text styles</a:t>
            </a:r>
          </a:p>
        </p:txBody>
      </p:sp>
      <p:sp>
        <p:nvSpPr>
          <p:cNvPr id="33" name="Text Placeholder 7">
            <a:extLst>
              <a:ext uri="{FF2B5EF4-FFF2-40B4-BE49-F238E27FC236}">
                <a16:creationId xmlns:a16="http://schemas.microsoft.com/office/drawing/2014/main" id="{98675C6D-0B35-795C-843D-D60026C9B8EC}"/>
              </a:ext>
            </a:extLst>
          </p:cNvPr>
          <p:cNvSpPr>
            <a:spLocks noGrp="1"/>
          </p:cNvSpPr>
          <p:nvPr>
            <p:ph type="body" sz="quarter" idx="24" hasCustomPrompt="1"/>
          </p:nvPr>
        </p:nvSpPr>
        <p:spPr>
          <a:xfrm>
            <a:off x="3728568" y="2355416"/>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sp>
        <p:nvSpPr>
          <p:cNvPr id="34" name="Text Placeholder 7">
            <a:extLst>
              <a:ext uri="{FF2B5EF4-FFF2-40B4-BE49-F238E27FC236}">
                <a16:creationId xmlns:a16="http://schemas.microsoft.com/office/drawing/2014/main" id="{CF0A98D3-24F3-B6FB-0C8A-5A659B803626}"/>
              </a:ext>
            </a:extLst>
          </p:cNvPr>
          <p:cNvSpPr>
            <a:spLocks noGrp="1"/>
          </p:cNvSpPr>
          <p:nvPr>
            <p:ph type="body" sz="quarter" idx="25" hasCustomPrompt="1"/>
          </p:nvPr>
        </p:nvSpPr>
        <p:spPr>
          <a:xfrm>
            <a:off x="6293923" y="2355416"/>
            <a:ext cx="2298324" cy="744247"/>
          </a:xfrm>
        </p:spPr>
        <p:txBody>
          <a:bodyPr anchor="ctr">
            <a:normAutofit/>
          </a:bodyPr>
          <a:lstStyle>
            <a:lvl1pPr marL="0" indent="0" algn="ctr">
              <a:buNone/>
              <a:defRPr sz="4400" b="0">
                <a:solidFill>
                  <a:schemeClr val="tx2"/>
                </a:solidFill>
              </a:defRPr>
            </a:lvl1pPr>
          </a:lstStyle>
          <a:p>
            <a:pPr marL="0" marR="0" lvl="0" indent="0" algn="ctr" defTabSz="914400" rtl="0" eaLnBrk="1" fontAlgn="auto" latinLnBrk="0" hangingPunct="1">
              <a:lnSpc>
                <a:spcPct val="90000"/>
              </a:lnSpc>
              <a:spcBef>
                <a:spcPts val="1000"/>
              </a:spcBef>
              <a:spcAft>
                <a:spcPts val="400"/>
              </a:spcAft>
              <a:buClr>
                <a:schemeClr val="accent1"/>
              </a:buClr>
              <a:buSzTx/>
              <a:buFont typeface="Arial" panose="020B0604020202020204" pitchFamily="34" charset="0"/>
              <a:buNone/>
              <a:tabLst/>
              <a:defRPr/>
            </a:pPr>
            <a:r>
              <a:rPr lang="en-US" dirty="0"/>
              <a:t>Year</a:t>
            </a:r>
          </a:p>
        </p:txBody>
      </p:sp>
      <p:pic>
        <p:nvPicPr>
          <p:cNvPr id="12" name="Picture 11">
            <a:extLst>
              <a:ext uri="{FF2B5EF4-FFF2-40B4-BE49-F238E27FC236}">
                <a16:creationId xmlns:a16="http://schemas.microsoft.com/office/drawing/2014/main" id="{26845F05-CCE2-6A85-D3D4-65931BF03617}"/>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4" name="Rectangle 23">
            <a:extLst>
              <a:ext uri="{FF2B5EF4-FFF2-40B4-BE49-F238E27FC236}">
                <a16:creationId xmlns:a16="http://schemas.microsoft.com/office/drawing/2014/main" id="{7C08987A-C4D8-24A2-0633-7FD0D0BFD8F2}"/>
              </a:ext>
            </a:extLst>
          </p:cNvPr>
          <p:cNvSpPr/>
          <p:nvPr userDrawn="1"/>
        </p:nvSpPr>
        <p:spPr>
          <a:xfrm rot="10800000" flipV="1">
            <a:off x="3140944" y="2697700"/>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A1AF7D8-F39D-5D62-4B8B-A1E2D2280514}"/>
              </a:ext>
            </a:extLst>
          </p:cNvPr>
          <p:cNvSpPr/>
          <p:nvPr userDrawn="1"/>
        </p:nvSpPr>
        <p:spPr>
          <a:xfrm rot="10800000" flipV="1">
            <a:off x="5704080" y="2697700"/>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7AEB230-F944-F682-5C1A-0056FBFB52AB}"/>
              </a:ext>
            </a:extLst>
          </p:cNvPr>
          <p:cNvSpPr/>
          <p:nvPr userDrawn="1"/>
        </p:nvSpPr>
        <p:spPr>
          <a:xfrm rot="10800000" flipV="1">
            <a:off x="8273135" y="2697700"/>
            <a:ext cx="90525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D72FE7C9-EB8A-1A48-5F36-AEE87BC4EFFB}"/>
              </a:ext>
            </a:extLst>
          </p:cNvPr>
          <p:cNvSpPr>
            <a:spLocks noGrp="1"/>
          </p:cNvSpPr>
          <p:nvPr>
            <p:ph type="dt" sz="half" idx="38"/>
          </p:nvPr>
        </p:nvSpPr>
        <p:spPr/>
        <p:txBody>
          <a:bodyPr/>
          <a:lstStyle/>
          <a:p>
            <a:pPr>
              <a:defRPr/>
            </a:pPr>
            <a:fld id="{23DDAA5C-EF7D-4A95-A8AD-BB4BBBF278D2}" type="datetime1">
              <a:rPr lang="en-US" smtClean="0"/>
              <a:t>10/15/2025</a:t>
            </a:fld>
            <a:endParaRPr lang="en-US" dirty="0"/>
          </a:p>
        </p:txBody>
      </p:sp>
      <p:sp>
        <p:nvSpPr>
          <p:cNvPr id="6" name="Footer Placeholder 5">
            <a:extLst>
              <a:ext uri="{FF2B5EF4-FFF2-40B4-BE49-F238E27FC236}">
                <a16:creationId xmlns:a16="http://schemas.microsoft.com/office/drawing/2014/main" id="{955CA788-9E66-27E4-B8B2-1B3DD9A0061C}"/>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7" name="Slide Number Placeholder 6">
            <a:extLst>
              <a:ext uri="{FF2B5EF4-FFF2-40B4-BE49-F238E27FC236}">
                <a16:creationId xmlns:a16="http://schemas.microsoft.com/office/drawing/2014/main" id="{BFF826E5-1E41-AE20-24CB-69936FA1646B}"/>
              </a:ext>
            </a:extLst>
          </p:cNvPr>
          <p:cNvSpPr>
            <a:spLocks noGrp="1"/>
          </p:cNvSpPr>
          <p:nvPr>
            <p:ph type="sldNum" sz="quarter" idx="40"/>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62B13FB5-F1D1-23C0-29AC-9108F8BBB695}"/>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31E2DD62-FD38-20D2-D087-90A2B8A06DE2}"/>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10" name="Picture 9" descr="Logo&#10;&#10;AI-generated content may be incorrect.">
            <a:extLst>
              <a:ext uri="{FF2B5EF4-FFF2-40B4-BE49-F238E27FC236}">
                <a16:creationId xmlns:a16="http://schemas.microsoft.com/office/drawing/2014/main" id="{C1AA8A58-E3F9-E0C9-FD5C-6DDCB208C484}"/>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844773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4" name="Text Placeholder 11">
            <a:extLst>
              <a:ext uri="{FF2B5EF4-FFF2-40B4-BE49-F238E27FC236}">
                <a16:creationId xmlns:a16="http://schemas.microsoft.com/office/drawing/2014/main" id="{B97A8FFA-98C0-7619-912E-7DE6824B8E07}"/>
              </a:ext>
            </a:extLst>
          </p:cNvPr>
          <p:cNvSpPr>
            <a:spLocks noGrp="1"/>
          </p:cNvSpPr>
          <p:nvPr>
            <p:ph type="body" sz="quarter" idx="11" hasCustomPrompt="1"/>
          </p:nvPr>
        </p:nvSpPr>
        <p:spPr>
          <a:xfrm>
            <a:off x="1163212" y="1613971"/>
            <a:ext cx="5000626" cy="625033"/>
          </a:xfrm>
          <a:solidFill>
            <a:schemeClr val="tx2"/>
          </a:solidFill>
        </p:spPr>
        <p:txBody>
          <a:bodyPr lIns="182880" tIns="0" rIns="0" anchor="ctr">
            <a:noAutofit/>
          </a:bodyPr>
          <a:lstStyle>
            <a:lvl1pPr marL="0" indent="0">
              <a:buFont typeface="Arial" panose="020B0604020202020204" pitchFamily="34" charset="0"/>
              <a:buNone/>
              <a:defRPr sz="2400" b="0" i="0" spc="-100" baseline="0">
                <a:solidFill>
                  <a:schemeClr val="bg1"/>
                </a:solidFill>
                <a:latin typeface="Helvetica" pitchFamily="2" charset="0"/>
              </a:defRPr>
            </a:lvl1pPr>
          </a:lstStyle>
          <a:p>
            <a:pPr marL="457200" marR="0" lvl="0" indent="-457200" algn="l" defTabSz="914400" rtl="0" eaLnBrk="1" fontAlgn="auto" latinLnBrk="0" hangingPunct="1">
              <a:lnSpc>
                <a:spcPct val="90000"/>
              </a:lnSpc>
              <a:spcBef>
                <a:spcPts val="1000"/>
              </a:spcBef>
              <a:spcAft>
                <a:spcPts val="0"/>
              </a:spcAft>
              <a:buClrTx/>
              <a:buSzTx/>
              <a:tabLst/>
              <a:defRPr/>
            </a:pPr>
            <a:r>
              <a:rPr lang="en-US" dirty="0"/>
              <a:t>Segment 1</a:t>
            </a:r>
          </a:p>
        </p:txBody>
      </p:sp>
      <p:sp>
        <p:nvSpPr>
          <p:cNvPr id="5" name="Text Placeholder 13">
            <a:extLst>
              <a:ext uri="{FF2B5EF4-FFF2-40B4-BE49-F238E27FC236}">
                <a16:creationId xmlns:a16="http://schemas.microsoft.com/office/drawing/2014/main" id="{E709C570-D515-D5C2-A7C9-873D4FB05DBB}"/>
              </a:ext>
            </a:extLst>
          </p:cNvPr>
          <p:cNvSpPr>
            <a:spLocks noGrp="1"/>
          </p:cNvSpPr>
          <p:nvPr>
            <p:ph type="body" sz="quarter" idx="12"/>
          </p:nvPr>
        </p:nvSpPr>
        <p:spPr>
          <a:xfrm>
            <a:off x="1163212" y="2329854"/>
            <a:ext cx="5000626" cy="700720"/>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5" name="Text Placeholder 11">
            <a:extLst>
              <a:ext uri="{FF2B5EF4-FFF2-40B4-BE49-F238E27FC236}">
                <a16:creationId xmlns:a16="http://schemas.microsoft.com/office/drawing/2014/main" id="{8D0D5251-ED14-8221-23B5-C338B9B136E4}"/>
              </a:ext>
            </a:extLst>
          </p:cNvPr>
          <p:cNvSpPr>
            <a:spLocks noGrp="1"/>
          </p:cNvSpPr>
          <p:nvPr>
            <p:ph type="body" sz="quarter" idx="20" hasCustomPrompt="1"/>
          </p:nvPr>
        </p:nvSpPr>
        <p:spPr>
          <a:xfrm>
            <a:off x="1163213" y="3040099"/>
            <a:ext cx="5000626" cy="625033"/>
          </a:xfrm>
          <a:solidFill>
            <a:schemeClr val="tx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2</a:t>
            </a:r>
          </a:p>
        </p:txBody>
      </p:sp>
      <p:sp>
        <p:nvSpPr>
          <p:cNvPr id="26" name="Text Placeholder 13">
            <a:extLst>
              <a:ext uri="{FF2B5EF4-FFF2-40B4-BE49-F238E27FC236}">
                <a16:creationId xmlns:a16="http://schemas.microsoft.com/office/drawing/2014/main" id="{E80E855E-4FDC-9D49-7BC5-49761978BA59}"/>
              </a:ext>
            </a:extLst>
          </p:cNvPr>
          <p:cNvSpPr>
            <a:spLocks noGrp="1"/>
          </p:cNvSpPr>
          <p:nvPr>
            <p:ph type="body" sz="quarter" idx="21"/>
          </p:nvPr>
        </p:nvSpPr>
        <p:spPr>
          <a:xfrm>
            <a:off x="1163213" y="3754934"/>
            <a:ext cx="5000625"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28" name="Text Placeholder 11">
            <a:extLst>
              <a:ext uri="{FF2B5EF4-FFF2-40B4-BE49-F238E27FC236}">
                <a16:creationId xmlns:a16="http://schemas.microsoft.com/office/drawing/2014/main" id="{34349A97-5971-2B65-B59E-1C98524A4FB0}"/>
              </a:ext>
            </a:extLst>
          </p:cNvPr>
          <p:cNvSpPr>
            <a:spLocks noGrp="1"/>
          </p:cNvSpPr>
          <p:nvPr>
            <p:ph type="body" sz="quarter" idx="22" hasCustomPrompt="1"/>
          </p:nvPr>
        </p:nvSpPr>
        <p:spPr>
          <a:xfrm>
            <a:off x="1163212" y="4480422"/>
            <a:ext cx="5000626" cy="631032"/>
          </a:xfrm>
          <a:solidFill>
            <a:schemeClr val="accent1"/>
          </a:solidFill>
        </p:spPr>
        <p:txBody>
          <a:bodyPr lIns="182880" tIns="0" rIns="0" anchor="ctr">
            <a:noAutofit/>
          </a:bodyPr>
          <a:lstStyle>
            <a:lvl1pPr marL="0" indent="0">
              <a:buNone/>
              <a:defRPr sz="2400" b="0" i="0" spc="-100" baseline="0">
                <a:solidFill>
                  <a:schemeClr val="bg1"/>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Segment 3</a:t>
            </a:r>
          </a:p>
        </p:txBody>
      </p:sp>
      <p:sp>
        <p:nvSpPr>
          <p:cNvPr id="29" name="Text Placeholder 13">
            <a:extLst>
              <a:ext uri="{FF2B5EF4-FFF2-40B4-BE49-F238E27FC236}">
                <a16:creationId xmlns:a16="http://schemas.microsoft.com/office/drawing/2014/main" id="{56E30477-B529-728A-AA86-F0BF32CC2C94}"/>
              </a:ext>
            </a:extLst>
          </p:cNvPr>
          <p:cNvSpPr>
            <a:spLocks noGrp="1"/>
          </p:cNvSpPr>
          <p:nvPr>
            <p:ph type="body" sz="quarter" idx="23"/>
          </p:nvPr>
        </p:nvSpPr>
        <p:spPr>
          <a:xfrm>
            <a:off x="1163212" y="5196349"/>
            <a:ext cx="5000626" cy="704088"/>
          </a:xfrm>
          <a:noFill/>
          <a:ln>
            <a:noFill/>
          </a:ln>
        </p:spPr>
        <p:txBody>
          <a:bodyPr lIns="0" tIns="0" rIns="0" bIns="0" anchor="t" anchorCtr="0">
            <a:noAutofit/>
          </a:bodyPr>
          <a:lstStyle>
            <a:lvl1pPr marL="0" indent="0">
              <a:lnSpc>
                <a:spcPct val="100000"/>
              </a:lnSpc>
              <a:buNone/>
              <a:defRPr sz="1600">
                <a:solidFill>
                  <a:schemeClr val="tx1"/>
                </a:solidFill>
              </a:defRPr>
            </a:lvl1pPr>
          </a:lstStyle>
          <a:p>
            <a:pPr lvl="0"/>
            <a:r>
              <a:rPr lang="en-US"/>
              <a:t>Click to edit Master text styles</a:t>
            </a:r>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7140263" y="5731041"/>
            <a:ext cx="3984937" cy="814025"/>
          </a:xfrm>
          <a:noFill/>
          <a:ln>
            <a:noFill/>
          </a:ln>
        </p:spPr>
        <p:txBody>
          <a:bodyPr lIns="0" tIns="0" rIns="0" bIns="0" anchor="t" anchorCtr="0">
            <a:noAutofit/>
          </a:bodyPr>
          <a:lstStyle>
            <a:lvl1pPr marL="0" indent="0" algn="ctr">
              <a:lnSpc>
                <a:spcPct val="100000"/>
              </a:lnSpc>
              <a:buNone/>
              <a:defRPr sz="1200">
                <a:solidFill>
                  <a:schemeClr val="tx1"/>
                </a:solidFill>
              </a:defRPr>
            </a:lvl1pPr>
          </a:lstStyle>
          <a:p>
            <a:pPr lvl="0"/>
            <a:r>
              <a:rPr lang="en-US" dirty="0"/>
              <a:t>Click to insert caption</a:t>
            </a:r>
          </a:p>
        </p:txBody>
      </p:sp>
      <p:pic>
        <p:nvPicPr>
          <p:cNvPr id="12" name="Picture 11">
            <a:extLst>
              <a:ext uri="{FF2B5EF4-FFF2-40B4-BE49-F238E27FC236}">
                <a16:creationId xmlns:a16="http://schemas.microsoft.com/office/drawing/2014/main" id="{B8EA2963-9726-4063-E7DA-0AB9CA39091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Chart Placeholder 33">
            <a:extLst>
              <a:ext uri="{FF2B5EF4-FFF2-40B4-BE49-F238E27FC236}">
                <a16:creationId xmlns:a16="http://schemas.microsoft.com/office/drawing/2014/main" id="{52C864BF-BCE8-AF09-5C28-6FB7C48C3E8E}"/>
              </a:ext>
            </a:extLst>
          </p:cNvPr>
          <p:cNvSpPr>
            <a:spLocks noGrp="1"/>
          </p:cNvSpPr>
          <p:nvPr>
            <p:ph type="chart" sz="quarter" idx="38"/>
          </p:nvPr>
        </p:nvSpPr>
        <p:spPr>
          <a:xfrm>
            <a:off x="7288557" y="1694491"/>
            <a:ext cx="3718252" cy="3820420"/>
          </a:xfr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chart</a:t>
            </a:r>
            <a:endParaRPr lang="en-US" dirty="0"/>
          </a:p>
        </p:txBody>
      </p:sp>
      <p:sp>
        <p:nvSpPr>
          <p:cNvPr id="8" name="Date Placeholder 7">
            <a:extLst>
              <a:ext uri="{FF2B5EF4-FFF2-40B4-BE49-F238E27FC236}">
                <a16:creationId xmlns:a16="http://schemas.microsoft.com/office/drawing/2014/main" id="{76F6407B-2069-A156-F136-165066B97BB0}"/>
              </a:ext>
            </a:extLst>
          </p:cNvPr>
          <p:cNvSpPr>
            <a:spLocks noGrp="1"/>
          </p:cNvSpPr>
          <p:nvPr>
            <p:ph type="dt" sz="half" idx="39"/>
          </p:nvPr>
        </p:nvSpPr>
        <p:spPr/>
        <p:txBody>
          <a:bodyPr/>
          <a:lstStyle/>
          <a:p>
            <a:pPr>
              <a:defRPr/>
            </a:pPr>
            <a:fld id="{32E5FF9E-A2D5-4BA0-BE79-BED05E859C97}" type="datetime1">
              <a:rPr lang="en-US" smtClean="0"/>
              <a:t>10/15/2025</a:t>
            </a:fld>
            <a:endParaRPr lang="en-US" dirty="0"/>
          </a:p>
        </p:txBody>
      </p:sp>
      <p:sp>
        <p:nvSpPr>
          <p:cNvPr id="9" name="Footer Placeholder 8">
            <a:extLst>
              <a:ext uri="{FF2B5EF4-FFF2-40B4-BE49-F238E27FC236}">
                <a16:creationId xmlns:a16="http://schemas.microsoft.com/office/drawing/2014/main" id="{5B8EB51C-6380-2192-1894-4C5355440D79}"/>
              </a:ext>
            </a:extLst>
          </p:cNvPr>
          <p:cNvSpPr>
            <a:spLocks noGrp="1"/>
          </p:cNvSpPr>
          <p:nvPr>
            <p:ph type="ftr" sz="quarter" idx="40"/>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F12A945B-BEEF-183C-ECC0-6AA2D38FD9C8}"/>
              </a:ext>
            </a:extLst>
          </p:cNvPr>
          <p:cNvSpPr>
            <a:spLocks noGrp="1"/>
          </p:cNvSpPr>
          <p:nvPr>
            <p:ph type="sldNum" sz="quarter" idx="41"/>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E2C72510-4EA1-5DD3-FEFA-2D9F72291A68}"/>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7" name="Text Placeholder 19">
            <a:extLst>
              <a:ext uri="{FF2B5EF4-FFF2-40B4-BE49-F238E27FC236}">
                <a16:creationId xmlns:a16="http://schemas.microsoft.com/office/drawing/2014/main" id="{575B6B65-6963-92C9-6355-A9B5013FED8C}"/>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14" name="Picture 13" descr="Logo&#10;&#10;AI-generated content may be incorrect.">
            <a:extLst>
              <a:ext uri="{FF2B5EF4-FFF2-40B4-BE49-F238E27FC236}">
                <a16:creationId xmlns:a16="http://schemas.microsoft.com/office/drawing/2014/main" id="{BF634C2C-35A7-6664-C334-7108FDEE9305}"/>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45975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5997" y="4281534"/>
            <a:ext cx="5074467" cy="89010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sp>
        <p:nvSpPr>
          <p:cNvPr id="32" name="Text Placeholder 13">
            <a:extLst>
              <a:ext uri="{FF2B5EF4-FFF2-40B4-BE49-F238E27FC236}">
                <a16:creationId xmlns:a16="http://schemas.microsoft.com/office/drawing/2014/main" id="{2CD14E77-F429-15B1-F9A5-C98656B05D4C}"/>
              </a:ext>
            </a:extLst>
          </p:cNvPr>
          <p:cNvSpPr>
            <a:spLocks noGrp="1"/>
          </p:cNvSpPr>
          <p:nvPr>
            <p:ph type="body" sz="quarter" idx="24" hasCustomPrompt="1"/>
          </p:nvPr>
        </p:nvSpPr>
        <p:spPr>
          <a:xfrm>
            <a:off x="1163212" y="5895773"/>
            <a:ext cx="9994392" cy="371185"/>
          </a:xfrm>
          <a:noFill/>
          <a:ln>
            <a:noFill/>
          </a:ln>
        </p:spPr>
        <p:txBody>
          <a:bodyPr lIns="0" tIns="0" rIns="0" bIns="0" anchor="t" anchorCtr="0">
            <a:noAutofit/>
          </a:bodyPr>
          <a:lstStyle>
            <a:lvl1pPr marL="0" indent="0" algn="l">
              <a:lnSpc>
                <a:spcPct val="100000"/>
              </a:lnSpc>
              <a:buNone/>
              <a:defRPr sz="1200">
                <a:solidFill>
                  <a:schemeClr val="tx1"/>
                </a:solidFill>
              </a:defRPr>
            </a:lvl1pPr>
          </a:lstStyle>
          <a:p>
            <a:pPr lvl="0"/>
            <a:r>
              <a:rPr lang="en-US" dirty="0"/>
              <a:t>Click to insert caption</a:t>
            </a:r>
          </a:p>
        </p:txBody>
      </p:sp>
      <p:pic>
        <p:nvPicPr>
          <p:cNvPr id="8" name="Picture 7">
            <a:extLst>
              <a:ext uri="{FF2B5EF4-FFF2-40B4-BE49-F238E27FC236}">
                <a16:creationId xmlns:a16="http://schemas.microsoft.com/office/drawing/2014/main" id="{D85F47B5-4761-5144-F10D-D22CD753FBB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 name="Table Placeholder 5">
            <a:extLst>
              <a:ext uri="{FF2B5EF4-FFF2-40B4-BE49-F238E27FC236}">
                <a16:creationId xmlns:a16="http://schemas.microsoft.com/office/drawing/2014/main" id="{D2EDDB05-1AF6-97B9-8468-040314ECE410}"/>
              </a:ext>
            </a:extLst>
          </p:cNvPr>
          <p:cNvSpPr>
            <a:spLocks noGrp="1"/>
          </p:cNvSpPr>
          <p:nvPr>
            <p:ph type="tbl" sz="quarter" idx="25"/>
          </p:nvPr>
        </p:nvSpPr>
        <p:spPr>
          <a:xfrm>
            <a:off x="1164737" y="1686358"/>
            <a:ext cx="9992867" cy="4105656"/>
          </a:xfrm>
          <a:blipFill>
            <a:blip r:embed="rId3" cstate="screen">
              <a:extLst>
                <a:ext uri="{28A0092B-C50C-407E-A947-70E740481C1C}">
                  <a14:useLocalDpi xmlns:a14="http://schemas.microsoft.com/office/drawing/2010/main"/>
                </a:ext>
              </a:extLst>
            </a:blip>
            <a:stretch>
              <a:fillRect/>
            </a:stretch>
          </a:blipFill>
        </p:spPr>
        <p:txBody>
          <a:bodyPr anchor="ctr"/>
          <a:lstStyle>
            <a:lvl1pPr marL="0" indent="0" algn="ctr">
              <a:buNone/>
              <a:defRPr/>
            </a:lvl1pPr>
          </a:lstStyle>
          <a:p>
            <a:r>
              <a:rPr lang="en-US"/>
              <a:t>Click icon to add table</a:t>
            </a:r>
            <a:endParaRPr lang="en-US" dirty="0"/>
          </a:p>
        </p:txBody>
      </p:sp>
      <p:sp>
        <p:nvSpPr>
          <p:cNvPr id="6" name="Date Placeholder 5">
            <a:extLst>
              <a:ext uri="{FF2B5EF4-FFF2-40B4-BE49-F238E27FC236}">
                <a16:creationId xmlns:a16="http://schemas.microsoft.com/office/drawing/2014/main" id="{2088B00D-9B35-DB46-C790-1D78D3C30D91}"/>
              </a:ext>
            </a:extLst>
          </p:cNvPr>
          <p:cNvSpPr>
            <a:spLocks noGrp="1"/>
          </p:cNvSpPr>
          <p:nvPr>
            <p:ph type="dt" sz="half" idx="38"/>
          </p:nvPr>
        </p:nvSpPr>
        <p:spPr/>
        <p:txBody>
          <a:bodyPr/>
          <a:lstStyle/>
          <a:p>
            <a:pPr>
              <a:defRPr/>
            </a:pPr>
            <a:fld id="{D1AD8223-952B-4CEB-9927-9BDC3FA131F4}" type="datetime1">
              <a:rPr lang="en-US" smtClean="0"/>
              <a:t>10/15/2025</a:t>
            </a:fld>
            <a:endParaRPr lang="en-US" dirty="0"/>
          </a:p>
        </p:txBody>
      </p:sp>
      <p:sp>
        <p:nvSpPr>
          <p:cNvPr id="7" name="Footer Placeholder 6">
            <a:extLst>
              <a:ext uri="{FF2B5EF4-FFF2-40B4-BE49-F238E27FC236}">
                <a16:creationId xmlns:a16="http://schemas.microsoft.com/office/drawing/2014/main" id="{0423629E-9729-19B2-D18F-696FC5DF7C80}"/>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13" name="Slide Number Placeholder 12">
            <a:extLst>
              <a:ext uri="{FF2B5EF4-FFF2-40B4-BE49-F238E27FC236}">
                <a16:creationId xmlns:a16="http://schemas.microsoft.com/office/drawing/2014/main" id="{9F7ECEAE-4F90-EAE6-417B-EE2AEE8EB75D}"/>
              </a:ext>
            </a:extLst>
          </p:cNvPr>
          <p:cNvSpPr>
            <a:spLocks noGrp="1"/>
          </p:cNvSpPr>
          <p:nvPr>
            <p:ph type="sldNum" sz="quarter" idx="40"/>
          </p:nvPr>
        </p:nvSpPr>
        <p:spPr/>
        <p:txBody>
          <a:bodyPr/>
          <a:lstStyle/>
          <a:p>
            <a:fld id="{F4BAA12D-5F28-3140-935A-44BF4B54B6B6}" type="slidenum">
              <a:rPr lang="en-US" smtClean="0"/>
              <a:pPr/>
              <a:t>‹#›</a:t>
            </a:fld>
            <a:endParaRPr lang="en-US" dirty="0"/>
          </a:p>
        </p:txBody>
      </p:sp>
      <p:sp>
        <p:nvSpPr>
          <p:cNvPr id="4" name="Title Placeholder 1">
            <a:extLst>
              <a:ext uri="{FF2B5EF4-FFF2-40B4-BE49-F238E27FC236}">
                <a16:creationId xmlns:a16="http://schemas.microsoft.com/office/drawing/2014/main" id="{AA961E56-602A-7F7F-9EBA-73C308C2CCB6}"/>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 name="Text Placeholder 19">
            <a:extLst>
              <a:ext uri="{FF2B5EF4-FFF2-40B4-BE49-F238E27FC236}">
                <a16:creationId xmlns:a16="http://schemas.microsoft.com/office/drawing/2014/main" id="{ADBE8647-F977-997D-3385-4A63C4FA03CB}"/>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14" name="Picture 13" descr="Logo&#10;&#10;AI-generated content may be incorrect.">
            <a:extLst>
              <a:ext uri="{FF2B5EF4-FFF2-40B4-BE49-F238E27FC236}">
                <a16:creationId xmlns:a16="http://schemas.microsoft.com/office/drawing/2014/main" id="{7D4A784C-DC61-6FA8-44DB-3A8A10E4E767}"/>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42189900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lose-light">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7" name="Picture 6" descr="Logo&#10;&#10;AI-generated content may be incorrect.">
            <a:extLst>
              <a:ext uri="{FF2B5EF4-FFF2-40B4-BE49-F238E27FC236}">
                <a16:creationId xmlns:a16="http://schemas.microsoft.com/office/drawing/2014/main" id="{ED9207B8-780B-963F-8D5A-4662A4440C84}"/>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6578130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ose-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99776E6-5838-C63E-68C8-E3EF99F46087}"/>
              </a:ext>
            </a:extLst>
          </p:cNvPr>
          <p:cNvSpPr txBox="1">
            <a:spLocks/>
          </p:cNvSpPr>
          <p:nvPr userDrawn="1"/>
        </p:nvSpPr>
        <p:spPr>
          <a:xfrm>
            <a:off x="6096000" y="4361861"/>
            <a:ext cx="5029200" cy="882168"/>
          </a:xfrm>
          <a:prstGeom prst="rect">
            <a:avLst/>
          </a:prstGeom>
          <a:noFill/>
        </p:spPr>
        <p:txBody>
          <a:bodyPr vert="horz" lIns="0" tIns="0" rIns="0" bIns="0" rtlCol="0" anchor="b">
            <a:noAutofit/>
          </a:bodyPr>
          <a:lstStyle>
            <a:lvl1pPr algn="l" defTabSz="914400" rtl="0" eaLnBrk="1" latinLnBrk="0" hangingPunct="1">
              <a:lnSpc>
                <a:spcPct val="90000"/>
              </a:lnSpc>
              <a:spcBef>
                <a:spcPct val="0"/>
              </a:spcBef>
              <a:buNone/>
              <a:defRPr sz="4800" b="1" i="0" kern="1200" spc="-100" baseline="0">
                <a:solidFill>
                  <a:schemeClr val="accent1"/>
                </a:solidFill>
                <a:latin typeface="Helvetica" pitchFamily="2" charset="0"/>
                <a:ea typeface="+mj-ea"/>
                <a:cs typeface="+mj-cs"/>
              </a:defRPr>
            </a:lvl1pPr>
          </a:lstStyle>
          <a:p>
            <a:endParaRPr lang="en-US" dirty="0"/>
          </a:p>
        </p:txBody>
      </p:sp>
      <p:pic>
        <p:nvPicPr>
          <p:cNvPr id="2" name="Picture 1">
            <a:extLst>
              <a:ext uri="{FF2B5EF4-FFF2-40B4-BE49-F238E27FC236}">
                <a16:creationId xmlns:a16="http://schemas.microsoft.com/office/drawing/2014/main" id="{2C95878C-4EDF-38C4-5287-2AEA2144FDE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3" name="Rectangle 2">
            <a:extLst>
              <a:ext uri="{FF2B5EF4-FFF2-40B4-BE49-F238E27FC236}">
                <a16:creationId xmlns:a16="http://schemas.microsoft.com/office/drawing/2014/main" id="{357E4C9D-7B9C-FE21-191C-FC791BBD48E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AI-generated content may be incorrect.">
            <a:extLst>
              <a:ext uri="{FF2B5EF4-FFF2-40B4-BE49-F238E27FC236}">
                <a16:creationId xmlns:a16="http://schemas.microsoft.com/office/drawing/2014/main" id="{E173C3E3-F2E3-9025-595A-7D206BE1C57E}"/>
              </a:ext>
            </a:extLst>
          </p:cNvPr>
          <p:cNvPicPr>
            <a:picLocks noChangeAspect="1"/>
          </p:cNvPicPr>
          <p:nvPr userDrawn="1"/>
        </p:nvPicPr>
        <p:blipFill>
          <a:blip r:embed="rId4"/>
          <a:stretch>
            <a:fillRect/>
          </a:stretch>
        </p:blipFill>
        <p:spPr>
          <a:xfrm>
            <a:off x="3524487" y="2242020"/>
            <a:ext cx="4781077" cy="1186980"/>
          </a:xfrm>
          <a:prstGeom prst="rect">
            <a:avLst/>
          </a:prstGeom>
        </p:spPr>
      </p:pic>
      <p:pic>
        <p:nvPicPr>
          <p:cNvPr id="1026" name="Picture 2" descr="FermiForward Logo">
            <a:extLst>
              <a:ext uri="{FF2B5EF4-FFF2-40B4-BE49-F238E27FC236}">
                <a16:creationId xmlns:a16="http://schemas.microsoft.com/office/drawing/2014/main" id="{75285CBE-BB6D-2A7B-BF4F-BA99CF7A3A75}"/>
              </a:ext>
            </a:extLst>
          </p:cNvPr>
          <p:cNvPicPr>
            <a:picLocks noChangeAspect="1" noChangeArrowheads="1"/>
          </p:cNvPicPr>
          <p:nvPr userDrawn="1"/>
        </p:nvPicPr>
        <p:blipFill>
          <a:blip r:embed="rId5">
            <a:biLevel thresh="75000"/>
            <a:alphaModFix amt="85000"/>
            <a:extLst>
              <a:ext uri="{28A0092B-C50C-407E-A947-70E740481C1C}">
                <a14:useLocalDpi xmlns:a14="http://schemas.microsoft.com/office/drawing/2010/main" val="0"/>
              </a:ext>
            </a:extLst>
          </a:blip>
          <a:srcRect/>
          <a:stretch>
            <a:fillRect/>
          </a:stretch>
        </p:blipFill>
        <p:spPr bwMode="auto">
          <a:xfrm>
            <a:off x="3806706" y="3715388"/>
            <a:ext cx="2289291" cy="3470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Graphical user interface&#10;&#10;AI-generated content may be incorrect.">
            <a:extLst>
              <a:ext uri="{FF2B5EF4-FFF2-40B4-BE49-F238E27FC236}">
                <a16:creationId xmlns:a16="http://schemas.microsoft.com/office/drawing/2014/main" id="{FBDD0DFC-A4F9-001C-2BD6-E167E16A07CA}"/>
              </a:ext>
            </a:extLst>
          </p:cNvPr>
          <p:cNvPicPr>
            <a:picLocks noChangeAspect="1"/>
          </p:cNvPicPr>
          <p:nvPr userDrawn="1"/>
        </p:nvPicPr>
        <p:blipFill>
          <a:blip r:embed="rId6"/>
          <a:stretch>
            <a:fillRect/>
          </a:stretch>
        </p:blipFill>
        <p:spPr>
          <a:xfrm>
            <a:off x="6356259" y="3347188"/>
            <a:ext cx="1949305" cy="1096485"/>
          </a:xfrm>
          <a:prstGeom prst="rect">
            <a:avLst/>
          </a:prstGeom>
        </p:spPr>
      </p:pic>
    </p:spTree>
    <p:extLst>
      <p:ext uri="{BB962C8B-B14F-4D97-AF65-F5344CB8AC3E}">
        <p14:creationId xmlns:p14="http://schemas.microsoft.com/office/powerpoint/2010/main" val="14432149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39C86EC3-9E4D-5E3E-5E48-7ACE91246759}"/>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858390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3031"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6" name="Picture 5" descr="Logo&#10;&#10;AI-generated content may be incorrect.">
            <a:extLst>
              <a:ext uri="{FF2B5EF4-FFF2-40B4-BE49-F238E27FC236}">
                <a16:creationId xmlns:a16="http://schemas.microsoft.com/office/drawing/2014/main" id="{39C86EC3-9E4D-5E3E-5E48-7ACE91246759}"/>
              </a:ext>
            </a:extLst>
          </p:cNvPr>
          <p:cNvPicPr>
            <a:picLocks noChangeAspect="1"/>
          </p:cNvPicPr>
          <p:nvPr userDrawn="1"/>
        </p:nvPicPr>
        <p:blipFill>
          <a:blip r:embed="rId4"/>
          <a:srcRect t="17955" b="15378"/>
          <a:stretch/>
        </p:blipFill>
        <p:spPr>
          <a:xfrm>
            <a:off x="126728" y="290704"/>
            <a:ext cx="914400" cy="471055"/>
          </a:xfrm>
          <a:prstGeom prst="rect">
            <a:avLst/>
          </a:prstGeom>
        </p:spPr>
      </p:pic>
      <p:sp>
        <p:nvSpPr>
          <p:cNvPr id="9" name="TextBox 8">
            <a:extLst>
              <a:ext uri="{FF2B5EF4-FFF2-40B4-BE49-F238E27FC236}">
                <a16:creationId xmlns:a16="http://schemas.microsoft.com/office/drawing/2014/main" id="{BBA94901-AF2C-B02D-FCA2-A85DD8DD1526}"/>
              </a:ext>
            </a:extLst>
          </p:cNvPr>
          <p:cNvSpPr txBox="1"/>
          <p:nvPr userDrawn="1"/>
        </p:nvSpPr>
        <p:spPr>
          <a:xfrm>
            <a:off x="9686339" y="-238101"/>
            <a:ext cx="2460908" cy="738664"/>
          </a:xfrm>
          <a:prstGeom prst="rect">
            <a:avLst/>
          </a:prstGeom>
          <a:noFill/>
        </p:spPr>
        <p:txBody>
          <a:bodyPr wrap="square" lIns="365760" tIns="274320" rIns="365760" bIns="274320" rtlCol="0" anchor="ctr">
            <a:spAutoFit/>
          </a:bodyPr>
          <a:lstStyle/>
          <a:p>
            <a:pPr algn="l">
              <a:spcAft>
                <a:spcPts val="800"/>
              </a:spcAft>
            </a:pPr>
            <a:r>
              <a:rPr lang="en-US" sz="1100" b="0" dirty="0" err="1">
                <a:solidFill>
                  <a:schemeClr val="tx1">
                    <a:lumMod val="60000"/>
                    <a:lumOff val="40000"/>
                  </a:schemeClr>
                </a:solidFill>
                <a:latin typeface="Helvetica" pitchFamily="2" charset="0"/>
              </a:rPr>
              <a:t>Coldbox</a:t>
            </a:r>
            <a:r>
              <a:rPr lang="en-US" sz="1100" b="0" dirty="0">
                <a:solidFill>
                  <a:schemeClr val="tx1">
                    <a:lumMod val="60000"/>
                    <a:lumOff val="40000"/>
                  </a:schemeClr>
                </a:solidFill>
                <a:latin typeface="Helvetica" pitchFamily="2" charset="0"/>
              </a:rPr>
              <a:t> Photo: 2025-02-19</a:t>
            </a:r>
          </a:p>
        </p:txBody>
      </p:sp>
    </p:spTree>
    <p:extLst>
      <p:ext uri="{BB962C8B-B14F-4D97-AF65-F5344CB8AC3E}">
        <p14:creationId xmlns:p14="http://schemas.microsoft.com/office/powerpoint/2010/main" val="14596133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tit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A2BF2-AEE9-3696-E274-55C9E049409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A279D5-65D1-7EB0-3505-17CC33D8807D}"/>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D0D56A39-C31F-0835-F346-AB4267AB2A50}"/>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D40C43A-6B15-0F57-3682-C2FEC305D74B}"/>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E6DEA090-8736-22FF-0799-B9DD33028A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CA4B4A60-8351-BF40-3841-F41FCE9B2F32}"/>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3" name="Picture 2" descr="Logo&#10;&#10;AI-generated content may be incorrect.">
            <a:extLst>
              <a:ext uri="{FF2B5EF4-FFF2-40B4-BE49-F238E27FC236}">
                <a16:creationId xmlns:a16="http://schemas.microsoft.com/office/drawing/2014/main" id="{2239DED6-C96E-BC69-DE1D-A500080576BF}"/>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0449395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title-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0E3FA5-DE31-AB6D-9B62-28830D79E180}"/>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9F93DB2B-C096-0CA2-8B73-EC9DE94D29F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83C7BFC-CC60-7A87-8EC8-5BDBA55CAEAE}"/>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9" name="Picture 8">
            <a:extLst>
              <a:ext uri="{FF2B5EF4-FFF2-40B4-BE49-F238E27FC236}">
                <a16:creationId xmlns:a16="http://schemas.microsoft.com/office/drawing/2014/main" id="{440D6175-3B5A-99BF-50CA-438C19FF1B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0" name="Slide Number Placeholder 9">
            <a:extLst>
              <a:ext uri="{FF2B5EF4-FFF2-40B4-BE49-F238E27FC236}">
                <a16:creationId xmlns:a16="http://schemas.microsoft.com/office/drawing/2014/main" id="{0AC0A3FD-7314-8193-36AD-C546C75B7CA5}"/>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2804989D-252E-6991-DE95-D4969313ED81}"/>
              </a:ext>
            </a:extLst>
          </p:cNvPr>
          <p:cNvPicPr>
            <a:picLocks noChangeAspect="1"/>
          </p:cNvPicPr>
          <p:nvPr userDrawn="1"/>
        </p:nvPicPr>
        <p:blipFill>
          <a:blip r:embed="rId4"/>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1911507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0A61E8A2-E153-47FA-ADF9-3E4D1C80B318}" type="datetime1">
              <a:rPr lang="en-US" smtClean="0"/>
              <a:t>10/15/2025</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3" name="Picture 2" descr="Logo, company name&#10;&#10;Description automatically generated">
            <a:extLst>
              <a:ext uri="{FF2B5EF4-FFF2-40B4-BE49-F238E27FC236}">
                <a16:creationId xmlns:a16="http://schemas.microsoft.com/office/drawing/2014/main" id="{CD3EC291-C7BD-0DFE-977D-C395A4B5208D}"/>
              </a:ext>
            </a:extLst>
          </p:cNvPr>
          <p:cNvPicPr>
            <a:picLocks noChangeAspect="1"/>
          </p:cNvPicPr>
          <p:nvPr userDrawn="1"/>
        </p:nvPicPr>
        <p:blipFill>
          <a:blip r:embed="rId3" cstate="screen">
            <a:extLst>
              <a:ext uri="{28A0092B-C50C-407E-A947-70E740481C1C}">
                <a14:useLocalDpi xmlns:a14="http://schemas.microsoft.com/office/drawing/2010/main"/>
              </a:ext>
            </a:extLst>
          </a:blip>
          <a:srcRect r="21679" b="4126"/>
          <a:stretch/>
        </p:blipFill>
        <p:spPr>
          <a:xfrm>
            <a:off x="8362184" y="2425441"/>
            <a:ext cx="3464835" cy="4432559"/>
          </a:xfrm>
          <a:prstGeom prst="rect">
            <a:avLst/>
          </a:prstGeom>
        </p:spPr>
      </p:pic>
      <p:sp>
        <p:nvSpPr>
          <p:cNvPr id="8" name="TextBox 7">
            <a:extLst>
              <a:ext uri="{FF2B5EF4-FFF2-40B4-BE49-F238E27FC236}">
                <a16:creationId xmlns:a16="http://schemas.microsoft.com/office/drawing/2014/main" id="{8E299875-F4FF-7EC7-2CF9-6ED5D0862530}"/>
              </a:ext>
            </a:extLst>
          </p:cNvPr>
          <p:cNvSpPr txBox="1"/>
          <p:nvPr userDrawn="1"/>
        </p:nvSpPr>
        <p:spPr>
          <a:xfrm>
            <a:off x="9362113" y="0"/>
            <a:ext cx="2464906" cy="692497"/>
          </a:xfrm>
          <a:prstGeom prst="rect">
            <a:avLst/>
          </a:prstGeom>
          <a:noFill/>
        </p:spPr>
        <p:txBody>
          <a:bodyPr wrap="square" lIns="365760" tIns="274320" rIns="365760" bIns="274320" rtlCol="0">
            <a:spAutoFit/>
          </a:bodyPr>
          <a:lstStyle/>
          <a:p>
            <a:pPr algn="ctr">
              <a:spcAft>
                <a:spcPts val="0"/>
              </a:spcAft>
            </a:pPr>
            <a:r>
              <a:rPr lang="en-US" sz="900" b="1" dirty="0">
                <a:solidFill>
                  <a:srgbClr val="002855"/>
                </a:solidFill>
                <a:latin typeface="Helvetica" pitchFamily="2" charset="0"/>
              </a:rPr>
              <a:t>FERMILAB-SLIDES-25-0272-AD</a:t>
            </a:r>
          </a:p>
        </p:txBody>
      </p:sp>
    </p:spTree>
    <p:extLst>
      <p:ext uri="{BB962C8B-B14F-4D97-AF65-F5344CB8AC3E}">
        <p14:creationId xmlns:p14="http://schemas.microsoft.com/office/powerpoint/2010/main" val="3095476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section-agenda">
    <p:bg>
      <p:bgPr>
        <a:solidFill>
          <a:schemeClr val="bg1"/>
        </a:solidFill>
        <a:effectLst/>
      </p:bgPr>
    </p:bg>
    <p:spTree>
      <p:nvGrpSpPr>
        <p:cNvPr id="1" name=""/>
        <p:cNvGrpSpPr/>
        <p:nvPr/>
      </p:nvGrpSpPr>
      <p:grpSpPr>
        <a:xfrm>
          <a:off x="0" y="0"/>
          <a:ext cx="0" cy="0"/>
          <a:chOff x="0" y="0"/>
          <a:chExt cx="0" cy="0"/>
        </a:xfrm>
      </p:grpSpPr>
      <p:sp>
        <p:nvSpPr>
          <p:cNvPr id="52" name="Text Placeholder 11">
            <a:extLst>
              <a:ext uri="{FF2B5EF4-FFF2-40B4-BE49-F238E27FC236}">
                <a16:creationId xmlns:a16="http://schemas.microsoft.com/office/drawing/2014/main" id="{7D25E6A6-20DF-4816-1517-8509EB288B9D}"/>
              </a:ext>
            </a:extLst>
          </p:cNvPr>
          <p:cNvSpPr>
            <a:spLocks noGrp="1"/>
          </p:cNvSpPr>
          <p:nvPr>
            <p:ph type="body" sz="quarter" idx="29" hasCustomPrompt="1"/>
          </p:nvPr>
        </p:nvSpPr>
        <p:spPr>
          <a:xfrm>
            <a:off x="116780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53" name="Text Placeholder 13">
            <a:extLst>
              <a:ext uri="{FF2B5EF4-FFF2-40B4-BE49-F238E27FC236}">
                <a16:creationId xmlns:a16="http://schemas.microsoft.com/office/drawing/2014/main" id="{14A01821-D46E-3D52-4CAD-F7DBDCABE774}"/>
              </a:ext>
            </a:extLst>
          </p:cNvPr>
          <p:cNvSpPr>
            <a:spLocks noGrp="1"/>
          </p:cNvSpPr>
          <p:nvPr>
            <p:ph type="body" sz="quarter" idx="30" hasCustomPrompt="1"/>
          </p:nvPr>
        </p:nvSpPr>
        <p:spPr>
          <a:xfrm>
            <a:off x="1170538" y="2833553"/>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4" name="Text Placeholder 11">
            <a:extLst>
              <a:ext uri="{FF2B5EF4-FFF2-40B4-BE49-F238E27FC236}">
                <a16:creationId xmlns:a16="http://schemas.microsoft.com/office/drawing/2014/main" id="{FD54C57D-8418-C7FC-C13C-73DFB5188821}"/>
              </a:ext>
            </a:extLst>
          </p:cNvPr>
          <p:cNvSpPr>
            <a:spLocks noGrp="1"/>
          </p:cNvSpPr>
          <p:nvPr>
            <p:ph type="body" sz="quarter" idx="31" hasCustomPrompt="1"/>
          </p:nvPr>
        </p:nvSpPr>
        <p:spPr>
          <a:xfrm>
            <a:off x="463236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55" name="Text Placeholder 13">
            <a:extLst>
              <a:ext uri="{FF2B5EF4-FFF2-40B4-BE49-F238E27FC236}">
                <a16:creationId xmlns:a16="http://schemas.microsoft.com/office/drawing/2014/main" id="{A7ED865A-D8C1-84B1-ED7B-E4FD0EB52755}"/>
              </a:ext>
            </a:extLst>
          </p:cNvPr>
          <p:cNvSpPr>
            <a:spLocks noGrp="1"/>
          </p:cNvSpPr>
          <p:nvPr>
            <p:ph type="body" sz="quarter" idx="32" hasCustomPrompt="1"/>
          </p:nvPr>
        </p:nvSpPr>
        <p:spPr>
          <a:xfrm>
            <a:off x="4635884" y="2833553"/>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6" name="Rectangle 55">
            <a:extLst>
              <a:ext uri="{FF2B5EF4-FFF2-40B4-BE49-F238E27FC236}">
                <a16:creationId xmlns:a16="http://schemas.microsoft.com/office/drawing/2014/main" id="{9ED5B529-78BB-F29E-18B0-971B1535E859}"/>
              </a:ext>
            </a:extLst>
          </p:cNvPr>
          <p:cNvSpPr/>
          <p:nvPr userDrawn="1"/>
        </p:nvSpPr>
        <p:spPr>
          <a:xfrm rot="10800000">
            <a:off x="1163212"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4014A3-4C06-C81A-AC8E-980793F74342}"/>
              </a:ext>
            </a:extLst>
          </p:cNvPr>
          <p:cNvSpPr/>
          <p:nvPr userDrawn="1"/>
        </p:nvSpPr>
        <p:spPr>
          <a:xfrm rot="10800000">
            <a:off x="4625825"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1">
            <a:extLst>
              <a:ext uri="{FF2B5EF4-FFF2-40B4-BE49-F238E27FC236}">
                <a16:creationId xmlns:a16="http://schemas.microsoft.com/office/drawing/2014/main" id="{4B74B708-A762-7133-2651-04F12E11F8A9}"/>
              </a:ext>
            </a:extLst>
          </p:cNvPr>
          <p:cNvSpPr>
            <a:spLocks noGrp="1"/>
          </p:cNvSpPr>
          <p:nvPr>
            <p:ph type="body" sz="quarter" idx="37" hasCustomPrompt="1"/>
          </p:nvPr>
        </p:nvSpPr>
        <p:spPr>
          <a:xfrm>
            <a:off x="116780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59" name="Text Placeholder 13">
            <a:extLst>
              <a:ext uri="{FF2B5EF4-FFF2-40B4-BE49-F238E27FC236}">
                <a16:creationId xmlns:a16="http://schemas.microsoft.com/office/drawing/2014/main" id="{435E90AA-1C85-A9E4-87BC-C1AF24C3621F}"/>
              </a:ext>
            </a:extLst>
          </p:cNvPr>
          <p:cNvSpPr>
            <a:spLocks noGrp="1"/>
          </p:cNvSpPr>
          <p:nvPr>
            <p:ph type="body" sz="quarter" idx="38" hasCustomPrompt="1"/>
          </p:nvPr>
        </p:nvSpPr>
        <p:spPr>
          <a:xfrm>
            <a:off x="1170538" y="48826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0" name="Text Placeholder 11">
            <a:extLst>
              <a:ext uri="{FF2B5EF4-FFF2-40B4-BE49-F238E27FC236}">
                <a16:creationId xmlns:a16="http://schemas.microsoft.com/office/drawing/2014/main" id="{492F2493-8216-CD88-FA44-CC9A10608AF7}"/>
              </a:ext>
            </a:extLst>
          </p:cNvPr>
          <p:cNvSpPr>
            <a:spLocks noGrp="1"/>
          </p:cNvSpPr>
          <p:nvPr>
            <p:ph type="body" sz="quarter" idx="39" hasCustomPrompt="1"/>
          </p:nvPr>
        </p:nvSpPr>
        <p:spPr>
          <a:xfrm>
            <a:off x="463236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61" name="Text Placeholder 13">
            <a:extLst>
              <a:ext uri="{FF2B5EF4-FFF2-40B4-BE49-F238E27FC236}">
                <a16:creationId xmlns:a16="http://schemas.microsoft.com/office/drawing/2014/main" id="{94974B5A-8E34-7804-BAF6-077E87EED7BA}"/>
              </a:ext>
            </a:extLst>
          </p:cNvPr>
          <p:cNvSpPr>
            <a:spLocks noGrp="1"/>
          </p:cNvSpPr>
          <p:nvPr>
            <p:ph type="body" sz="quarter" idx="40" hasCustomPrompt="1"/>
          </p:nvPr>
        </p:nvSpPr>
        <p:spPr>
          <a:xfrm>
            <a:off x="4635884" y="48826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2" name="Rectangle 61">
            <a:extLst>
              <a:ext uri="{FF2B5EF4-FFF2-40B4-BE49-F238E27FC236}">
                <a16:creationId xmlns:a16="http://schemas.microsoft.com/office/drawing/2014/main" id="{92AD98F0-4E6C-4977-7D6D-0539C61129D5}"/>
              </a:ext>
            </a:extLst>
          </p:cNvPr>
          <p:cNvSpPr/>
          <p:nvPr userDrawn="1"/>
        </p:nvSpPr>
        <p:spPr>
          <a:xfrm rot="10800000">
            <a:off x="1163212"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EA28208-467D-4A45-BC0C-0BC9588893EB}"/>
              </a:ext>
            </a:extLst>
          </p:cNvPr>
          <p:cNvSpPr/>
          <p:nvPr userDrawn="1"/>
        </p:nvSpPr>
        <p:spPr>
          <a:xfrm rot="10800000">
            <a:off x="4625825"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5">
            <a:extLst>
              <a:ext uri="{FF2B5EF4-FFF2-40B4-BE49-F238E27FC236}">
                <a16:creationId xmlns:a16="http://schemas.microsoft.com/office/drawing/2014/main" id="{4FBFB9DE-AE2D-A7B7-4DB4-6859D9D5BC4B}"/>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65" name="Text Placeholder 13">
            <a:extLst>
              <a:ext uri="{FF2B5EF4-FFF2-40B4-BE49-F238E27FC236}">
                <a16:creationId xmlns:a16="http://schemas.microsoft.com/office/drawing/2014/main" id="{D2A65777-78A4-1122-070C-13C5CC391FE0}"/>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66" name="Picture 65">
            <a:extLst>
              <a:ext uri="{FF2B5EF4-FFF2-40B4-BE49-F238E27FC236}">
                <a16:creationId xmlns:a16="http://schemas.microsoft.com/office/drawing/2014/main" id="{2F3BB497-B176-4CA5-ECD7-4F398D8B4FE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D43D427B-7FC7-1359-C26B-EE4E88413334}"/>
              </a:ext>
            </a:extLst>
          </p:cNvPr>
          <p:cNvSpPr>
            <a:spLocks noGrp="1"/>
          </p:cNvSpPr>
          <p:nvPr>
            <p:ph type="dt" sz="half" idx="41"/>
          </p:nvPr>
        </p:nvSpPr>
        <p:spPr/>
        <p:txBody>
          <a:bodyPr/>
          <a:lstStyle/>
          <a:p>
            <a:pPr>
              <a:defRPr/>
            </a:pPr>
            <a:fld id="{3400A79A-0AB2-4CEA-A54E-2448F96B451A}" type="datetime1">
              <a:rPr lang="en-US" smtClean="0"/>
              <a:t>10/15/2025</a:t>
            </a:fld>
            <a:endParaRPr lang="en-US" dirty="0"/>
          </a:p>
        </p:txBody>
      </p:sp>
      <p:sp>
        <p:nvSpPr>
          <p:cNvPr id="6" name="Footer Placeholder 5">
            <a:extLst>
              <a:ext uri="{FF2B5EF4-FFF2-40B4-BE49-F238E27FC236}">
                <a16:creationId xmlns:a16="http://schemas.microsoft.com/office/drawing/2014/main" id="{F56283E2-A570-ED3B-DFD5-070DE6D5FDE8}"/>
              </a:ext>
            </a:extLst>
          </p:cNvPr>
          <p:cNvSpPr>
            <a:spLocks noGrp="1"/>
          </p:cNvSpPr>
          <p:nvPr>
            <p:ph type="ftr" sz="quarter" idx="42"/>
          </p:nvPr>
        </p:nvSpPr>
        <p:spPr/>
        <p:txBody>
          <a:bodyPr/>
          <a:lstStyle/>
          <a:p>
            <a:pPr>
              <a:defRPr/>
            </a:pPr>
            <a:r>
              <a:rPr lang="en-US"/>
              <a:t>Ahmed Syed | Fermilab PIP-II Master Oscillator and Precision Reference Line </a:t>
            </a:r>
            <a:endParaRPr lang="en-US" dirty="0"/>
          </a:p>
        </p:txBody>
      </p:sp>
      <p:sp>
        <p:nvSpPr>
          <p:cNvPr id="7" name="Slide Number Placeholder 6">
            <a:extLst>
              <a:ext uri="{FF2B5EF4-FFF2-40B4-BE49-F238E27FC236}">
                <a16:creationId xmlns:a16="http://schemas.microsoft.com/office/drawing/2014/main" id="{BEE33E59-3BC3-A711-E10E-552D2E1F77B5}"/>
              </a:ext>
            </a:extLst>
          </p:cNvPr>
          <p:cNvSpPr>
            <a:spLocks noGrp="1"/>
          </p:cNvSpPr>
          <p:nvPr>
            <p:ph type="sldNum" sz="quarter" idx="43"/>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985D1149-C4D7-B0CE-1B7F-1A3C269AD226}"/>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89008383-CA55-A39A-0685-3D0D08AC8ECA}"/>
              </a:ext>
            </a:extLst>
          </p:cNvPr>
          <p:cNvSpPr>
            <a:spLocks noGrp="1"/>
          </p:cNvSpPr>
          <p:nvPr>
            <p:ph type="body" sz="quarter" idx="44"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8" name="Picture 7" descr="Logo&#10;&#10;AI-generated content may be incorrect.">
            <a:extLst>
              <a:ext uri="{FF2B5EF4-FFF2-40B4-BE49-F238E27FC236}">
                <a16:creationId xmlns:a16="http://schemas.microsoft.com/office/drawing/2014/main" id="{7B55A643-BE24-F04E-2EFF-10981E35FFD5}"/>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98830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section-agenda">
    <p:bg>
      <p:bgPr>
        <a:solidFill>
          <a:schemeClr val="bg1"/>
        </a:solidFill>
        <a:effectLst/>
      </p:bgPr>
    </p:bg>
    <p:spTree>
      <p:nvGrpSpPr>
        <p:cNvPr id="1" name=""/>
        <p:cNvGrpSpPr/>
        <p:nvPr/>
      </p:nvGrpSpPr>
      <p:grpSpPr>
        <a:xfrm>
          <a:off x="0" y="0"/>
          <a:ext cx="0" cy="0"/>
          <a:chOff x="0" y="0"/>
          <a:chExt cx="0" cy="0"/>
        </a:xfrm>
      </p:grpSpPr>
      <p:sp>
        <p:nvSpPr>
          <p:cNvPr id="21" name="Text Placeholder 11">
            <a:extLst>
              <a:ext uri="{FF2B5EF4-FFF2-40B4-BE49-F238E27FC236}">
                <a16:creationId xmlns:a16="http://schemas.microsoft.com/office/drawing/2014/main" id="{1BB2EFC9-1306-610A-7472-F5A409DAF87B}"/>
              </a:ext>
            </a:extLst>
          </p:cNvPr>
          <p:cNvSpPr>
            <a:spLocks noGrp="1"/>
          </p:cNvSpPr>
          <p:nvPr>
            <p:ph type="body" sz="quarter" idx="25" hasCustomPrompt="1"/>
          </p:nvPr>
        </p:nvSpPr>
        <p:spPr>
          <a:xfrm>
            <a:off x="809692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22" name="Text Placeholder 13">
            <a:extLst>
              <a:ext uri="{FF2B5EF4-FFF2-40B4-BE49-F238E27FC236}">
                <a16:creationId xmlns:a16="http://schemas.microsoft.com/office/drawing/2014/main" id="{8DA22153-3FAA-4073-D5F7-B56934A12954}"/>
              </a:ext>
            </a:extLst>
          </p:cNvPr>
          <p:cNvSpPr>
            <a:spLocks noGrp="1"/>
          </p:cNvSpPr>
          <p:nvPr>
            <p:ph type="body" sz="quarter" idx="26" hasCustomPrompt="1"/>
          </p:nvPr>
        </p:nvSpPr>
        <p:spPr>
          <a:xfrm>
            <a:off x="8096927" y="2833553"/>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5" name="Text Placeholder 11">
            <a:extLst>
              <a:ext uri="{FF2B5EF4-FFF2-40B4-BE49-F238E27FC236}">
                <a16:creationId xmlns:a16="http://schemas.microsoft.com/office/drawing/2014/main" id="{34F7C635-74F3-E319-79C6-11DF58432BCC}"/>
              </a:ext>
            </a:extLst>
          </p:cNvPr>
          <p:cNvSpPr>
            <a:spLocks noGrp="1"/>
          </p:cNvSpPr>
          <p:nvPr>
            <p:ph type="body" sz="quarter" idx="29" hasCustomPrompt="1"/>
          </p:nvPr>
        </p:nvSpPr>
        <p:spPr>
          <a:xfrm>
            <a:off x="116780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36" name="Text Placeholder 13">
            <a:extLst>
              <a:ext uri="{FF2B5EF4-FFF2-40B4-BE49-F238E27FC236}">
                <a16:creationId xmlns:a16="http://schemas.microsoft.com/office/drawing/2014/main" id="{0CB3ED8D-E886-FF54-5A83-1729951016DA}"/>
              </a:ext>
            </a:extLst>
          </p:cNvPr>
          <p:cNvSpPr>
            <a:spLocks noGrp="1"/>
          </p:cNvSpPr>
          <p:nvPr>
            <p:ph type="body" sz="quarter" idx="30" hasCustomPrompt="1"/>
          </p:nvPr>
        </p:nvSpPr>
        <p:spPr>
          <a:xfrm>
            <a:off x="1170538" y="2833553"/>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7" name="Text Placeholder 11">
            <a:extLst>
              <a:ext uri="{FF2B5EF4-FFF2-40B4-BE49-F238E27FC236}">
                <a16:creationId xmlns:a16="http://schemas.microsoft.com/office/drawing/2014/main" id="{FEC18E3E-7D1C-8D3A-FA66-09B9E8AF96EB}"/>
              </a:ext>
            </a:extLst>
          </p:cNvPr>
          <p:cNvSpPr>
            <a:spLocks noGrp="1"/>
          </p:cNvSpPr>
          <p:nvPr>
            <p:ph type="body" sz="quarter" idx="31" hasCustomPrompt="1"/>
          </p:nvPr>
        </p:nvSpPr>
        <p:spPr>
          <a:xfrm>
            <a:off x="4632367" y="1828547"/>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38" name="Text Placeholder 13">
            <a:extLst>
              <a:ext uri="{FF2B5EF4-FFF2-40B4-BE49-F238E27FC236}">
                <a16:creationId xmlns:a16="http://schemas.microsoft.com/office/drawing/2014/main" id="{F46C368A-CAE6-AB12-45DE-8C9AC1081525}"/>
              </a:ext>
            </a:extLst>
          </p:cNvPr>
          <p:cNvSpPr>
            <a:spLocks noGrp="1"/>
          </p:cNvSpPr>
          <p:nvPr>
            <p:ph type="body" sz="quarter" idx="32" hasCustomPrompt="1"/>
          </p:nvPr>
        </p:nvSpPr>
        <p:spPr>
          <a:xfrm>
            <a:off x="4635884" y="2833553"/>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7" name="Picture 6">
            <a:extLst>
              <a:ext uri="{FF2B5EF4-FFF2-40B4-BE49-F238E27FC236}">
                <a16:creationId xmlns:a16="http://schemas.microsoft.com/office/drawing/2014/main" id="{7781A30D-A0A7-8F72-0DB2-BAA0EF2037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7" name="Rectangle 16">
            <a:extLst>
              <a:ext uri="{FF2B5EF4-FFF2-40B4-BE49-F238E27FC236}">
                <a16:creationId xmlns:a16="http://schemas.microsoft.com/office/drawing/2014/main" id="{2F851C4B-EE7A-A84C-0FEB-76E839BCE7AE}"/>
              </a:ext>
            </a:extLst>
          </p:cNvPr>
          <p:cNvSpPr/>
          <p:nvPr userDrawn="1"/>
        </p:nvSpPr>
        <p:spPr>
          <a:xfrm rot="10800000">
            <a:off x="1163212"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79CC64-0203-C898-B985-39FB41EBBF57}"/>
              </a:ext>
            </a:extLst>
          </p:cNvPr>
          <p:cNvSpPr/>
          <p:nvPr userDrawn="1"/>
        </p:nvSpPr>
        <p:spPr>
          <a:xfrm rot="10800000">
            <a:off x="4625825"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B46FE0-DD6E-5635-0172-E4462AC6960A}"/>
              </a:ext>
            </a:extLst>
          </p:cNvPr>
          <p:cNvSpPr/>
          <p:nvPr userDrawn="1"/>
        </p:nvSpPr>
        <p:spPr>
          <a:xfrm rot="10800000">
            <a:off x="8100445" y="268714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6E39647A-7DAB-491C-D78A-700609AE5924}"/>
              </a:ext>
            </a:extLst>
          </p:cNvPr>
          <p:cNvSpPr>
            <a:spLocks noGrp="1"/>
          </p:cNvSpPr>
          <p:nvPr>
            <p:ph type="body" sz="quarter" idx="35" hasCustomPrompt="1"/>
          </p:nvPr>
        </p:nvSpPr>
        <p:spPr>
          <a:xfrm>
            <a:off x="809692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54" name="Text Placeholder 13">
            <a:extLst>
              <a:ext uri="{FF2B5EF4-FFF2-40B4-BE49-F238E27FC236}">
                <a16:creationId xmlns:a16="http://schemas.microsoft.com/office/drawing/2014/main" id="{1A2EE3EC-6F0A-04AA-D8CE-ACD79EC10DF0}"/>
              </a:ext>
            </a:extLst>
          </p:cNvPr>
          <p:cNvSpPr>
            <a:spLocks noGrp="1"/>
          </p:cNvSpPr>
          <p:nvPr>
            <p:ph type="body" sz="quarter" idx="36" hasCustomPrompt="1"/>
          </p:nvPr>
        </p:nvSpPr>
        <p:spPr>
          <a:xfrm>
            <a:off x="8096927" y="4882690"/>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5" name="Text Placeholder 11">
            <a:extLst>
              <a:ext uri="{FF2B5EF4-FFF2-40B4-BE49-F238E27FC236}">
                <a16:creationId xmlns:a16="http://schemas.microsoft.com/office/drawing/2014/main" id="{34257359-AC31-56B7-8B18-5EA207F7A424}"/>
              </a:ext>
            </a:extLst>
          </p:cNvPr>
          <p:cNvSpPr>
            <a:spLocks noGrp="1"/>
          </p:cNvSpPr>
          <p:nvPr>
            <p:ph type="body" sz="quarter" idx="37" hasCustomPrompt="1"/>
          </p:nvPr>
        </p:nvSpPr>
        <p:spPr>
          <a:xfrm>
            <a:off x="116780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56" name="Text Placeholder 13">
            <a:extLst>
              <a:ext uri="{FF2B5EF4-FFF2-40B4-BE49-F238E27FC236}">
                <a16:creationId xmlns:a16="http://schemas.microsoft.com/office/drawing/2014/main" id="{572C6531-6F1F-27C2-65C9-244BA7ADFA50}"/>
              </a:ext>
            </a:extLst>
          </p:cNvPr>
          <p:cNvSpPr>
            <a:spLocks noGrp="1"/>
          </p:cNvSpPr>
          <p:nvPr>
            <p:ph type="body" sz="quarter" idx="38" hasCustomPrompt="1"/>
          </p:nvPr>
        </p:nvSpPr>
        <p:spPr>
          <a:xfrm>
            <a:off x="1170538" y="48826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7" name="Text Placeholder 11">
            <a:extLst>
              <a:ext uri="{FF2B5EF4-FFF2-40B4-BE49-F238E27FC236}">
                <a16:creationId xmlns:a16="http://schemas.microsoft.com/office/drawing/2014/main" id="{595E9E59-1788-1106-6D6E-4588D5BFC42E}"/>
              </a:ext>
            </a:extLst>
          </p:cNvPr>
          <p:cNvSpPr>
            <a:spLocks noGrp="1"/>
          </p:cNvSpPr>
          <p:nvPr>
            <p:ph type="body" sz="quarter" idx="39" hasCustomPrompt="1"/>
          </p:nvPr>
        </p:nvSpPr>
        <p:spPr>
          <a:xfrm>
            <a:off x="4632367" y="38776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8" name="Text Placeholder 13">
            <a:extLst>
              <a:ext uri="{FF2B5EF4-FFF2-40B4-BE49-F238E27FC236}">
                <a16:creationId xmlns:a16="http://schemas.microsoft.com/office/drawing/2014/main" id="{8199CACE-BEE2-2F7F-88AC-1185972B2BBA}"/>
              </a:ext>
            </a:extLst>
          </p:cNvPr>
          <p:cNvSpPr>
            <a:spLocks noGrp="1"/>
          </p:cNvSpPr>
          <p:nvPr>
            <p:ph type="body" sz="quarter" idx="40" hasCustomPrompt="1"/>
          </p:nvPr>
        </p:nvSpPr>
        <p:spPr>
          <a:xfrm>
            <a:off x="4635884" y="48826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9" name="Rectangle 58">
            <a:extLst>
              <a:ext uri="{FF2B5EF4-FFF2-40B4-BE49-F238E27FC236}">
                <a16:creationId xmlns:a16="http://schemas.microsoft.com/office/drawing/2014/main" id="{B4F7BEFD-FB17-76F4-D1C3-A86A0C5DF431}"/>
              </a:ext>
            </a:extLst>
          </p:cNvPr>
          <p:cNvSpPr/>
          <p:nvPr userDrawn="1"/>
        </p:nvSpPr>
        <p:spPr>
          <a:xfrm rot="10800000">
            <a:off x="1163212"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98B664-2217-1188-9827-8BE49302AAB0}"/>
              </a:ext>
            </a:extLst>
          </p:cNvPr>
          <p:cNvSpPr/>
          <p:nvPr userDrawn="1"/>
        </p:nvSpPr>
        <p:spPr>
          <a:xfrm rot="10800000">
            <a:off x="4625825"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E24A18-BE76-EFAD-8000-E51E5AB8B18D}"/>
              </a:ext>
            </a:extLst>
          </p:cNvPr>
          <p:cNvSpPr/>
          <p:nvPr userDrawn="1"/>
        </p:nvSpPr>
        <p:spPr>
          <a:xfrm rot="10800000">
            <a:off x="8100445" y="47362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E2306B98-6C7B-5D9C-EB22-ADFE1D599AAB}"/>
              </a:ext>
            </a:extLst>
          </p:cNvPr>
          <p:cNvSpPr>
            <a:spLocks noGrp="1"/>
          </p:cNvSpPr>
          <p:nvPr>
            <p:ph type="dt" sz="half" idx="41"/>
          </p:nvPr>
        </p:nvSpPr>
        <p:spPr/>
        <p:txBody>
          <a:bodyPr/>
          <a:lstStyle/>
          <a:p>
            <a:pPr>
              <a:defRPr/>
            </a:pPr>
            <a:fld id="{311B7105-F2B0-4B04-B220-86EAE14261D0}" type="datetime1">
              <a:rPr lang="en-US" smtClean="0"/>
              <a:t>10/15/2025</a:t>
            </a:fld>
            <a:endParaRPr lang="en-US" dirty="0"/>
          </a:p>
        </p:txBody>
      </p:sp>
      <p:sp>
        <p:nvSpPr>
          <p:cNvPr id="6" name="Footer Placeholder 5">
            <a:extLst>
              <a:ext uri="{FF2B5EF4-FFF2-40B4-BE49-F238E27FC236}">
                <a16:creationId xmlns:a16="http://schemas.microsoft.com/office/drawing/2014/main" id="{18155E37-5D32-15DD-E450-FB2064F63D72}"/>
              </a:ext>
            </a:extLst>
          </p:cNvPr>
          <p:cNvSpPr>
            <a:spLocks noGrp="1"/>
          </p:cNvSpPr>
          <p:nvPr>
            <p:ph type="ftr" sz="quarter" idx="42"/>
          </p:nvPr>
        </p:nvSpPr>
        <p:spPr/>
        <p:txBody>
          <a:bodyPr/>
          <a:lstStyle/>
          <a:p>
            <a:pPr>
              <a:defRPr/>
            </a:pPr>
            <a:r>
              <a:rPr lang="en-US"/>
              <a:t>Ahmed Syed | Fermilab PIP-II Master Oscillator and Precision Reference Line </a:t>
            </a:r>
            <a:endParaRPr lang="en-US" dirty="0"/>
          </a:p>
        </p:txBody>
      </p:sp>
      <p:sp>
        <p:nvSpPr>
          <p:cNvPr id="8" name="Slide Number Placeholder 7">
            <a:extLst>
              <a:ext uri="{FF2B5EF4-FFF2-40B4-BE49-F238E27FC236}">
                <a16:creationId xmlns:a16="http://schemas.microsoft.com/office/drawing/2014/main" id="{9AC6AA05-64AA-7F74-3379-4487B7FD1272}"/>
              </a:ext>
            </a:extLst>
          </p:cNvPr>
          <p:cNvSpPr>
            <a:spLocks noGrp="1"/>
          </p:cNvSpPr>
          <p:nvPr>
            <p:ph type="sldNum" sz="quarter" idx="43"/>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8AE3A3C6-6912-EF2B-BC56-1D9451DA9592}"/>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C40AD614-969E-72F3-4F4D-8F67873A236B}"/>
              </a:ext>
            </a:extLst>
          </p:cNvPr>
          <p:cNvSpPr>
            <a:spLocks noGrp="1"/>
          </p:cNvSpPr>
          <p:nvPr>
            <p:ph type="body" sz="quarter" idx="44"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9" name="Picture 8" descr="Logo&#10;&#10;AI-generated content may be incorrect.">
            <a:extLst>
              <a:ext uri="{FF2B5EF4-FFF2-40B4-BE49-F238E27FC236}">
                <a16:creationId xmlns:a16="http://schemas.microsoft.com/office/drawing/2014/main" id="{6DF5BE9F-D730-EFA8-CB10-01BB929D5859}"/>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972218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section-agenda">
    <p:bg>
      <p:bgPr>
        <a:solidFill>
          <a:schemeClr val="bg1"/>
        </a:solidFill>
        <a:effectLst/>
      </p:bgPr>
    </p:bg>
    <p:spTree>
      <p:nvGrpSpPr>
        <p:cNvPr id="1" name=""/>
        <p:cNvGrpSpPr/>
        <p:nvPr/>
      </p:nvGrpSpPr>
      <p:grpSpPr>
        <a:xfrm>
          <a:off x="0" y="0"/>
          <a:ext cx="0" cy="0"/>
          <a:chOff x="0" y="0"/>
          <a:chExt cx="0" cy="0"/>
        </a:xfrm>
      </p:grpSpPr>
      <p:sp>
        <p:nvSpPr>
          <p:cNvPr id="70" name="Text Placeholder 13">
            <a:extLst>
              <a:ext uri="{FF2B5EF4-FFF2-40B4-BE49-F238E27FC236}">
                <a16:creationId xmlns:a16="http://schemas.microsoft.com/office/drawing/2014/main" id="{24D2F47F-A82C-896B-9074-0218039BA509}"/>
              </a:ext>
            </a:extLst>
          </p:cNvPr>
          <p:cNvSpPr>
            <a:spLocks noGrp="1"/>
          </p:cNvSpPr>
          <p:nvPr>
            <p:ph type="body" sz="quarter" idx="23" hasCustomPrompt="1"/>
          </p:nvPr>
        </p:nvSpPr>
        <p:spPr>
          <a:xfrm>
            <a:off x="1163213" y="169312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01</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2313685" y="1693124"/>
            <a:ext cx="3639311"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3" name="Text Placeholder 13">
            <a:extLst>
              <a:ext uri="{FF2B5EF4-FFF2-40B4-BE49-F238E27FC236}">
                <a16:creationId xmlns:a16="http://schemas.microsoft.com/office/drawing/2014/main" id="{879203E9-4594-555A-231B-491719F41500}"/>
              </a:ext>
            </a:extLst>
          </p:cNvPr>
          <p:cNvSpPr>
            <a:spLocks noGrp="1"/>
          </p:cNvSpPr>
          <p:nvPr>
            <p:ph type="body" sz="quarter" idx="24" hasCustomPrompt="1"/>
          </p:nvPr>
        </p:nvSpPr>
        <p:spPr>
          <a:xfrm>
            <a:off x="1163212" y="243171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02</a:t>
            </a:r>
          </a:p>
        </p:txBody>
      </p:sp>
      <p:sp>
        <p:nvSpPr>
          <p:cNvPr id="114" name="Text Placeholder 13">
            <a:extLst>
              <a:ext uri="{FF2B5EF4-FFF2-40B4-BE49-F238E27FC236}">
                <a16:creationId xmlns:a16="http://schemas.microsoft.com/office/drawing/2014/main" id="{84230C28-B165-EFA0-B74F-E666A786A999}"/>
              </a:ext>
            </a:extLst>
          </p:cNvPr>
          <p:cNvSpPr>
            <a:spLocks noGrp="1"/>
          </p:cNvSpPr>
          <p:nvPr>
            <p:ph type="body" sz="quarter" idx="25" hasCustomPrompt="1"/>
          </p:nvPr>
        </p:nvSpPr>
        <p:spPr>
          <a:xfrm>
            <a:off x="2313686" y="2431716"/>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6" name="Text Placeholder 13">
            <a:extLst>
              <a:ext uri="{FF2B5EF4-FFF2-40B4-BE49-F238E27FC236}">
                <a16:creationId xmlns:a16="http://schemas.microsoft.com/office/drawing/2014/main" id="{2DF69C14-5330-E3B1-3493-6E4B64446AB1}"/>
              </a:ext>
            </a:extLst>
          </p:cNvPr>
          <p:cNvSpPr>
            <a:spLocks noGrp="1"/>
          </p:cNvSpPr>
          <p:nvPr>
            <p:ph type="body" sz="quarter" idx="26" hasCustomPrompt="1"/>
          </p:nvPr>
        </p:nvSpPr>
        <p:spPr>
          <a:xfrm>
            <a:off x="1163212" y="317000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03</a:t>
            </a:r>
          </a:p>
        </p:txBody>
      </p:sp>
      <p:sp>
        <p:nvSpPr>
          <p:cNvPr id="117" name="Text Placeholder 13">
            <a:extLst>
              <a:ext uri="{FF2B5EF4-FFF2-40B4-BE49-F238E27FC236}">
                <a16:creationId xmlns:a16="http://schemas.microsoft.com/office/drawing/2014/main" id="{64FAB876-1E16-E235-990A-914CADA69DA6}"/>
              </a:ext>
            </a:extLst>
          </p:cNvPr>
          <p:cNvSpPr>
            <a:spLocks noGrp="1"/>
          </p:cNvSpPr>
          <p:nvPr>
            <p:ph type="body" sz="quarter" idx="27" hasCustomPrompt="1"/>
          </p:nvPr>
        </p:nvSpPr>
        <p:spPr>
          <a:xfrm>
            <a:off x="2313686" y="3170003"/>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9" name="Text Placeholder 13">
            <a:extLst>
              <a:ext uri="{FF2B5EF4-FFF2-40B4-BE49-F238E27FC236}">
                <a16:creationId xmlns:a16="http://schemas.microsoft.com/office/drawing/2014/main" id="{932D7BD1-6785-E0E5-A294-8699619E0739}"/>
              </a:ext>
            </a:extLst>
          </p:cNvPr>
          <p:cNvSpPr>
            <a:spLocks noGrp="1"/>
          </p:cNvSpPr>
          <p:nvPr>
            <p:ph type="body" sz="quarter" idx="28" hasCustomPrompt="1"/>
          </p:nvPr>
        </p:nvSpPr>
        <p:spPr>
          <a:xfrm>
            <a:off x="1163212" y="390152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04</a:t>
            </a:r>
          </a:p>
        </p:txBody>
      </p:sp>
      <p:sp>
        <p:nvSpPr>
          <p:cNvPr id="120" name="Text Placeholder 13">
            <a:extLst>
              <a:ext uri="{FF2B5EF4-FFF2-40B4-BE49-F238E27FC236}">
                <a16:creationId xmlns:a16="http://schemas.microsoft.com/office/drawing/2014/main" id="{09FE5F1D-177D-3BC0-A83F-F3A8B8417645}"/>
              </a:ext>
            </a:extLst>
          </p:cNvPr>
          <p:cNvSpPr>
            <a:spLocks noGrp="1"/>
          </p:cNvSpPr>
          <p:nvPr>
            <p:ph type="body" sz="quarter" idx="29" hasCustomPrompt="1"/>
          </p:nvPr>
        </p:nvSpPr>
        <p:spPr>
          <a:xfrm>
            <a:off x="2313686" y="3901525"/>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2" name="Text Placeholder 13">
            <a:extLst>
              <a:ext uri="{FF2B5EF4-FFF2-40B4-BE49-F238E27FC236}">
                <a16:creationId xmlns:a16="http://schemas.microsoft.com/office/drawing/2014/main" id="{737A7788-0B5B-A35E-C701-E199CC87D2F9}"/>
              </a:ext>
            </a:extLst>
          </p:cNvPr>
          <p:cNvSpPr>
            <a:spLocks noGrp="1"/>
          </p:cNvSpPr>
          <p:nvPr>
            <p:ph type="body" sz="quarter" idx="30" hasCustomPrompt="1"/>
          </p:nvPr>
        </p:nvSpPr>
        <p:spPr>
          <a:xfrm>
            <a:off x="1163212" y="463304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05</a:t>
            </a:r>
          </a:p>
        </p:txBody>
      </p:sp>
      <p:sp>
        <p:nvSpPr>
          <p:cNvPr id="123" name="Text Placeholder 13">
            <a:extLst>
              <a:ext uri="{FF2B5EF4-FFF2-40B4-BE49-F238E27FC236}">
                <a16:creationId xmlns:a16="http://schemas.microsoft.com/office/drawing/2014/main" id="{CA244C11-B490-6C58-227E-AAE993D5763B}"/>
              </a:ext>
            </a:extLst>
          </p:cNvPr>
          <p:cNvSpPr>
            <a:spLocks noGrp="1"/>
          </p:cNvSpPr>
          <p:nvPr>
            <p:ph type="body" sz="quarter" idx="31" hasCustomPrompt="1"/>
          </p:nvPr>
        </p:nvSpPr>
        <p:spPr>
          <a:xfrm>
            <a:off x="2313686" y="4633047"/>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5" name="Text Placeholder 13">
            <a:extLst>
              <a:ext uri="{FF2B5EF4-FFF2-40B4-BE49-F238E27FC236}">
                <a16:creationId xmlns:a16="http://schemas.microsoft.com/office/drawing/2014/main" id="{FB3C5B8D-511D-4620-D6C2-29244AE5A362}"/>
              </a:ext>
            </a:extLst>
          </p:cNvPr>
          <p:cNvSpPr>
            <a:spLocks noGrp="1"/>
          </p:cNvSpPr>
          <p:nvPr>
            <p:ph type="body" sz="quarter" idx="32" hasCustomPrompt="1"/>
          </p:nvPr>
        </p:nvSpPr>
        <p:spPr>
          <a:xfrm>
            <a:off x="1163212" y="536456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06</a:t>
            </a:r>
          </a:p>
        </p:txBody>
      </p:sp>
      <p:sp>
        <p:nvSpPr>
          <p:cNvPr id="126" name="Text Placeholder 13">
            <a:extLst>
              <a:ext uri="{FF2B5EF4-FFF2-40B4-BE49-F238E27FC236}">
                <a16:creationId xmlns:a16="http://schemas.microsoft.com/office/drawing/2014/main" id="{74E73A5C-9587-3638-1849-529EF20DA4A2}"/>
              </a:ext>
            </a:extLst>
          </p:cNvPr>
          <p:cNvSpPr>
            <a:spLocks noGrp="1"/>
          </p:cNvSpPr>
          <p:nvPr>
            <p:ph type="body" sz="quarter" idx="33" hasCustomPrompt="1"/>
          </p:nvPr>
        </p:nvSpPr>
        <p:spPr>
          <a:xfrm>
            <a:off x="2313686" y="5364569"/>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8" name="Text Placeholder 13">
            <a:extLst>
              <a:ext uri="{FF2B5EF4-FFF2-40B4-BE49-F238E27FC236}">
                <a16:creationId xmlns:a16="http://schemas.microsoft.com/office/drawing/2014/main" id="{D9958F8C-F86C-8945-339F-91C4B192BB78}"/>
              </a:ext>
            </a:extLst>
          </p:cNvPr>
          <p:cNvSpPr>
            <a:spLocks noGrp="1"/>
          </p:cNvSpPr>
          <p:nvPr>
            <p:ph type="body" sz="quarter" idx="34" hasCustomPrompt="1"/>
          </p:nvPr>
        </p:nvSpPr>
        <p:spPr>
          <a:xfrm>
            <a:off x="6370755" y="169312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07</a:t>
            </a:r>
          </a:p>
        </p:txBody>
      </p:sp>
      <p:sp>
        <p:nvSpPr>
          <p:cNvPr id="129" name="Text Placeholder 13">
            <a:extLst>
              <a:ext uri="{FF2B5EF4-FFF2-40B4-BE49-F238E27FC236}">
                <a16:creationId xmlns:a16="http://schemas.microsoft.com/office/drawing/2014/main" id="{CF1D7A50-7443-E633-DD41-F6B79C3FF56F}"/>
              </a:ext>
            </a:extLst>
          </p:cNvPr>
          <p:cNvSpPr>
            <a:spLocks noGrp="1"/>
          </p:cNvSpPr>
          <p:nvPr>
            <p:ph type="body" sz="quarter" idx="35" hasCustomPrompt="1"/>
          </p:nvPr>
        </p:nvSpPr>
        <p:spPr>
          <a:xfrm>
            <a:off x="7519870" y="1693124"/>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1" name="Text Placeholder 13">
            <a:extLst>
              <a:ext uri="{FF2B5EF4-FFF2-40B4-BE49-F238E27FC236}">
                <a16:creationId xmlns:a16="http://schemas.microsoft.com/office/drawing/2014/main" id="{CFA56BDA-D236-1449-791D-D67B3432FABE}"/>
              </a:ext>
            </a:extLst>
          </p:cNvPr>
          <p:cNvSpPr>
            <a:spLocks noGrp="1"/>
          </p:cNvSpPr>
          <p:nvPr>
            <p:ph type="body" sz="quarter" idx="36" hasCustomPrompt="1"/>
          </p:nvPr>
        </p:nvSpPr>
        <p:spPr>
          <a:xfrm>
            <a:off x="6370755" y="243171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08</a:t>
            </a:r>
          </a:p>
        </p:txBody>
      </p:sp>
      <p:sp>
        <p:nvSpPr>
          <p:cNvPr id="132" name="Text Placeholder 13">
            <a:extLst>
              <a:ext uri="{FF2B5EF4-FFF2-40B4-BE49-F238E27FC236}">
                <a16:creationId xmlns:a16="http://schemas.microsoft.com/office/drawing/2014/main" id="{EA4D9A6A-DBB7-348C-F89D-164E7413004C}"/>
              </a:ext>
            </a:extLst>
          </p:cNvPr>
          <p:cNvSpPr>
            <a:spLocks noGrp="1"/>
          </p:cNvSpPr>
          <p:nvPr>
            <p:ph type="body" sz="quarter" idx="37" hasCustomPrompt="1"/>
          </p:nvPr>
        </p:nvSpPr>
        <p:spPr>
          <a:xfrm>
            <a:off x="7519870" y="2431716"/>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4" name="Text Placeholder 13">
            <a:extLst>
              <a:ext uri="{FF2B5EF4-FFF2-40B4-BE49-F238E27FC236}">
                <a16:creationId xmlns:a16="http://schemas.microsoft.com/office/drawing/2014/main" id="{AF2C1657-B89C-2EE0-35F8-B79BD539AEF4}"/>
              </a:ext>
            </a:extLst>
          </p:cNvPr>
          <p:cNvSpPr>
            <a:spLocks noGrp="1"/>
          </p:cNvSpPr>
          <p:nvPr>
            <p:ph type="body" sz="quarter" idx="38" hasCustomPrompt="1"/>
          </p:nvPr>
        </p:nvSpPr>
        <p:spPr>
          <a:xfrm>
            <a:off x="6370755" y="317000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09</a:t>
            </a:r>
          </a:p>
        </p:txBody>
      </p:sp>
      <p:sp>
        <p:nvSpPr>
          <p:cNvPr id="135" name="Text Placeholder 13">
            <a:extLst>
              <a:ext uri="{FF2B5EF4-FFF2-40B4-BE49-F238E27FC236}">
                <a16:creationId xmlns:a16="http://schemas.microsoft.com/office/drawing/2014/main" id="{3AE3BE8C-2311-FEC2-AEAF-F66929C7421A}"/>
              </a:ext>
            </a:extLst>
          </p:cNvPr>
          <p:cNvSpPr>
            <a:spLocks noGrp="1"/>
          </p:cNvSpPr>
          <p:nvPr>
            <p:ph type="body" sz="quarter" idx="39" hasCustomPrompt="1"/>
          </p:nvPr>
        </p:nvSpPr>
        <p:spPr>
          <a:xfrm>
            <a:off x="7519870" y="3170003"/>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7" name="Text Placeholder 13">
            <a:extLst>
              <a:ext uri="{FF2B5EF4-FFF2-40B4-BE49-F238E27FC236}">
                <a16:creationId xmlns:a16="http://schemas.microsoft.com/office/drawing/2014/main" id="{6BC6E3D7-C604-65BA-0EF3-149FD797F8F9}"/>
              </a:ext>
            </a:extLst>
          </p:cNvPr>
          <p:cNvSpPr>
            <a:spLocks noGrp="1"/>
          </p:cNvSpPr>
          <p:nvPr>
            <p:ph type="body" sz="quarter" idx="40" hasCustomPrompt="1"/>
          </p:nvPr>
        </p:nvSpPr>
        <p:spPr>
          <a:xfrm>
            <a:off x="6370755" y="390152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10</a:t>
            </a:r>
          </a:p>
        </p:txBody>
      </p:sp>
      <p:sp>
        <p:nvSpPr>
          <p:cNvPr id="138" name="Text Placeholder 13">
            <a:extLst>
              <a:ext uri="{FF2B5EF4-FFF2-40B4-BE49-F238E27FC236}">
                <a16:creationId xmlns:a16="http://schemas.microsoft.com/office/drawing/2014/main" id="{614D7BFE-8E61-2980-FCFD-07D72FEFE890}"/>
              </a:ext>
            </a:extLst>
          </p:cNvPr>
          <p:cNvSpPr>
            <a:spLocks noGrp="1"/>
          </p:cNvSpPr>
          <p:nvPr>
            <p:ph type="body" sz="quarter" idx="41" hasCustomPrompt="1"/>
          </p:nvPr>
        </p:nvSpPr>
        <p:spPr>
          <a:xfrm>
            <a:off x="7519870" y="3901525"/>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0" name="Text Placeholder 13">
            <a:extLst>
              <a:ext uri="{FF2B5EF4-FFF2-40B4-BE49-F238E27FC236}">
                <a16:creationId xmlns:a16="http://schemas.microsoft.com/office/drawing/2014/main" id="{BFE1C3D8-A28B-308B-4E0D-6BF5775ABE48}"/>
              </a:ext>
            </a:extLst>
          </p:cNvPr>
          <p:cNvSpPr>
            <a:spLocks noGrp="1"/>
          </p:cNvSpPr>
          <p:nvPr>
            <p:ph type="body" sz="quarter" idx="42" hasCustomPrompt="1"/>
          </p:nvPr>
        </p:nvSpPr>
        <p:spPr>
          <a:xfrm>
            <a:off x="6370755" y="463304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11</a:t>
            </a:r>
          </a:p>
        </p:txBody>
      </p:sp>
      <p:sp>
        <p:nvSpPr>
          <p:cNvPr id="141" name="Text Placeholder 13">
            <a:extLst>
              <a:ext uri="{FF2B5EF4-FFF2-40B4-BE49-F238E27FC236}">
                <a16:creationId xmlns:a16="http://schemas.microsoft.com/office/drawing/2014/main" id="{FB732F29-504E-1261-3F0E-602CAADDCECE}"/>
              </a:ext>
            </a:extLst>
          </p:cNvPr>
          <p:cNvSpPr>
            <a:spLocks noGrp="1"/>
          </p:cNvSpPr>
          <p:nvPr>
            <p:ph type="body" sz="quarter" idx="43" hasCustomPrompt="1"/>
          </p:nvPr>
        </p:nvSpPr>
        <p:spPr>
          <a:xfrm>
            <a:off x="7519870" y="4633047"/>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3" name="Text Placeholder 13">
            <a:extLst>
              <a:ext uri="{FF2B5EF4-FFF2-40B4-BE49-F238E27FC236}">
                <a16:creationId xmlns:a16="http://schemas.microsoft.com/office/drawing/2014/main" id="{35021FF4-3C1D-61CB-EC24-10046EF84155}"/>
              </a:ext>
            </a:extLst>
          </p:cNvPr>
          <p:cNvSpPr>
            <a:spLocks noGrp="1"/>
          </p:cNvSpPr>
          <p:nvPr>
            <p:ph type="body" sz="quarter" idx="44" hasCustomPrompt="1"/>
          </p:nvPr>
        </p:nvSpPr>
        <p:spPr>
          <a:xfrm>
            <a:off x="6370755" y="536456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12</a:t>
            </a:r>
          </a:p>
        </p:txBody>
      </p:sp>
      <p:sp>
        <p:nvSpPr>
          <p:cNvPr id="144" name="Text Placeholder 13">
            <a:extLst>
              <a:ext uri="{FF2B5EF4-FFF2-40B4-BE49-F238E27FC236}">
                <a16:creationId xmlns:a16="http://schemas.microsoft.com/office/drawing/2014/main" id="{4E6D8817-7253-7DDF-DC41-DEB37620B21C}"/>
              </a:ext>
            </a:extLst>
          </p:cNvPr>
          <p:cNvSpPr>
            <a:spLocks noGrp="1"/>
          </p:cNvSpPr>
          <p:nvPr>
            <p:ph type="body" sz="quarter" idx="45" hasCustomPrompt="1"/>
          </p:nvPr>
        </p:nvSpPr>
        <p:spPr>
          <a:xfrm>
            <a:off x="7519870" y="5364569"/>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26" name="Rectangle 25">
            <a:extLst>
              <a:ext uri="{FF2B5EF4-FFF2-40B4-BE49-F238E27FC236}">
                <a16:creationId xmlns:a16="http://schemas.microsoft.com/office/drawing/2014/main" id="{B7966263-F5BA-1B96-DFF6-A810CFE6ED65}"/>
              </a:ext>
            </a:extLst>
          </p:cNvPr>
          <p:cNvSpPr/>
          <p:nvPr userDrawn="1"/>
        </p:nvSpPr>
        <p:spPr>
          <a:xfrm rot="16200000">
            <a:off x="-84947" y="385432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D375657B-DD59-499B-29D6-ECC94C0CBF3A}"/>
              </a:ext>
            </a:extLst>
          </p:cNvPr>
          <p:cNvSpPr/>
          <p:nvPr userDrawn="1"/>
        </p:nvSpPr>
        <p:spPr>
          <a:xfrm rot="16200000">
            <a:off x="5114582" y="385432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5C001167-2535-4E93-B518-3CECA51A2C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B6BFD8A-E7E0-527A-5D21-8D9C31BEC308}"/>
              </a:ext>
            </a:extLst>
          </p:cNvPr>
          <p:cNvSpPr>
            <a:spLocks noGrp="1"/>
          </p:cNvSpPr>
          <p:nvPr>
            <p:ph type="dt" sz="half" idx="46"/>
          </p:nvPr>
        </p:nvSpPr>
        <p:spPr/>
        <p:txBody>
          <a:bodyPr/>
          <a:lstStyle/>
          <a:p>
            <a:pPr>
              <a:defRPr/>
            </a:pPr>
            <a:fld id="{95323D08-B203-4537-82D1-09BE70923E53}" type="datetime1">
              <a:rPr lang="en-US" smtClean="0"/>
              <a:t>10/15/2025</a:t>
            </a:fld>
            <a:endParaRPr lang="en-US" dirty="0"/>
          </a:p>
        </p:txBody>
      </p:sp>
      <p:sp>
        <p:nvSpPr>
          <p:cNvPr id="10" name="Footer Placeholder 9">
            <a:extLst>
              <a:ext uri="{FF2B5EF4-FFF2-40B4-BE49-F238E27FC236}">
                <a16:creationId xmlns:a16="http://schemas.microsoft.com/office/drawing/2014/main" id="{C496E824-EFBF-1849-35E8-7D21ECBB3B68}"/>
              </a:ext>
            </a:extLst>
          </p:cNvPr>
          <p:cNvSpPr>
            <a:spLocks noGrp="1"/>
          </p:cNvSpPr>
          <p:nvPr>
            <p:ph type="ftr" sz="quarter" idx="47"/>
          </p:nvPr>
        </p:nvSpPr>
        <p:spPr/>
        <p:txBody>
          <a:bodyPr/>
          <a:lstStyle/>
          <a:p>
            <a:pPr>
              <a:defRPr/>
            </a:pPr>
            <a:r>
              <a:rPr lang="en-US"/>
              <a:t>Ahmed Syed | Fermilab PIP-II Master Oscillator and Precision Reference Line </a:t>
            </a:r>
            <a:endParaRPr lang="en-US" dirty="0"/>
          </a:p>
        </p:txBody>
      </p:sp>
      <p:sp>
        <p:nvSpPr>
          <p:cNvPr id="11" name="Slide Number Placeholder 10">
            <a:extLst>
              <a:ext uri="{FF2B5EF4-FFF2-40B4-BE49-F238E27FC236}">
                <a16:creationId xmlns:a16="http://schemas.microsoft.com/office/drawing/2014/main" id="{D743B2D2-A2A5-B0BB-78FD-0E231C66EFC6}"/>
              </a:ext>
            </a:extLst>
          </p:cNvPr>
          <p:cNvSpPr>
            <a:spLocks noGrp="1"/>
          </p:cNvSpPr>
          <p:nvPr>
            <p:ph type="sldNum" sz="quarter" idx="48"/>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5386524E-1487-A764-158F-84F029484328}"/>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CAFAB2BD-3BBF-C2BE-ADB3-1A4CB805BDC8}"/>
              </a:ext>
            </a:extLst>
          </p:cNvPr>
          <p:cNvSpPr>
            <a:spLocks noGrp="1"/>
          </p:cNvSpPr>
          <p:nvPr>
            <p:ph type="body" sz="quarter" idx="49"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6" name="Picture 5" descr="Logo&#10;&#10;AI-generated content may be incorrect.">
            <a:extLst>
              <a:ext uri="{FF2B5EF4-FFF2-40B4-BE49-F238E27FC236}">
                <a16:creationId xmlns:a16="http://schemas.microsoft.com/office/drawing/2014/main" id="{4FB90B34-B0A4-BA3B-BAEF-A9E7F85E1407}"/>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741045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section-agenda_not-numbered">
    <p:bg>
      <p:bgPr>
        <a:solidFill>
          <a:schemeClr val="bg1"/>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AC7C6E1-81A7-9044-9434-4D88EFE87D87}"/>
              </a:ext>
            </a:extLst>
          </p:cNvPr>
          <p:cNvSpPr>
            <a:spLocks noGrp="1"/>
          </p:cNvSpPr>
          <p:nvPr>
            <p:ph type="body" sz="quarter" idx="11" hasCustomPrompt="1"/>
          </p:nvPr>
        </p:nvSpPr>
        <p:spPr>
          <a:xfrm>
            <a:off x="1166728" y="1749955"/>
            <a:ext cx="4789783"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6" name="Text Placeholder 13">
            <a:extLst>
              <a:ext uri="{FF2B5EF4-FFF2-40B4-BE49-F238E27FC236}">
                <a16:creationId xmlns:a16="http://schemas.microsoft.com/office/drawing/2014/main" id="{4CED7749-8D25-A90A-BC06-69A433AA0BFB}"/>
              </a:ext>
            </a:extLst>
          </p:cNvPr>
          <p:cNvSpPr>
            <a:spLocks noGrp="1"/>
          </p:cNvSpPr>
          <p:nvPr>
            <p:ph type="body" sz="quarter" idx="46" hasCustomPrompt="1"/>
          </p:nvPr>
        </p:nvSpPr>
        <p:spPr>
          <a:xfrm>
            <a:off x="1166728" y="2439663"/>
            <a:ext cx="4789783"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0" name="Text Placeholder 11">
            <a:extLst>
              <a:ext uri="{FF2B5EF4-FFF2-40B4-BE49-F238E27FC236}">
                <a16:creationId xmlns:a16="http://schemas.microsoft.com/office/drawing/2014/main" id="{1DDFE44E-2ABA-6773-6AFE-A057849A0C5C}"/>
              </a:ext>
            </a:extLst>
          </p:cNvPr>
          <p:cNvSpPr>
            <a:spLocks noGrp="1"/>
          </p:cNvSpPr>
          <p:nvPr>
            <p:ph type="body" sz="quarter" idx="47" hasCustomPrompt="1"/>
          </p:nvPr>
        </p:nvSpPr>
        <p:spPr>
          <a:xfrm>
            <a:off x="6374271" y="1749955"/>
            <a:ext cx="4786850"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11" name="Text Placeholder 13">
            <a:extLst>
              <a:ext uri="{FF2B5EF4-FFF2-40B4-BE49-F238E27FC236}">
                <a16:creationId xmlns:a16="http://schemas.microsoft.com/office/drawing/2014/main" id="{285926F5-51C9-C767-8B1C-05A48BEC44AE}"/>
              </a:ext>
            </a:extLst>
          </p:cNvPr>
          <p:cNvSpPr>
            <a:spLocks noGrp="1"/>
          </p:cNvSpPr>
          <p:nvPr>
            <p:ph type="body" sz="quarter" idx="48" hasCustomPrompt="1"/>
          </p:nvPr>
        </p:nvSpPr>
        <p:spPr>
          <a:xfrm>
            <a:off x="6374271" y="2412230"/>
            <a:ext cx="4786850"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7" name="Rectangle 16">
            <a:extLst>
              <a:ext uri="{FF2B5EF4-FFF2-40B4-BE49-F238E27FC236}">
                <a16:creationId xmlns:a16="http://schemas.microsoft.com/office/drawing/2014/main" id="{A91C4DF3-48EC-B58B-4268-5C15BF40467E}"/>
              </a:ext>
            </a:extLst>
          </p:cNvPr>
          <p:cNvSpPr/>
          <p:nvPr userDrawn="1"/>
        </p:nvSpPr>
        <p:spPr>
          <a:xfrm rot="10800000">
            <a:off x="1163212" y="226550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AC22AE-2868-1667-3C38-222AE62A0E83}"/>
              </a:ext>
            </a:extLst>
          </p:cNvPr>
          <p:cNvSpPr/>
          <p:nvPr userDrawn="1"/>
        </p:nvSpPr>
        <p:spPr>
          <a:xfrm rot="10800000">
            <a:off x="6374270" y="2265500"/>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6D8D20-04D8-0306-5B9D-6596477A205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Date Placeholder 15">
            <a:extLst>
              <a:ext uri="{FF2B5EF4-FFF2-40B4-BE49-F238E27FC236}">
                <a16:creationId xmlns:a16="http://schemas.microsoft.com/office/drawing/2014/main" id="{A1CB0B1E-5470-943A-A864-22A82A8FAB55}"/>
              </a:ext>
            </a:extLst>
          </p:cNvPr>
          <p:cNvSpPr>
            <a:spLocks noGrp="1"/>
          </p:cNvSpPr>
          <p:nvPr>
            <p:ph type="dt" sz="half" idx="49"/>
          </p:nvPr>
        </p:nvSpPr>
        <p:spPr/>
        <p:txBody>
          <a:bodyPr/>
          <a:lstStyle/>
          <a:p>
            <a:pPr>
              <a:defRPr/>
            </a:pPr>
            <a:fld id="{7BA5503E-1243-49F6-8823-78793291CD15}" type="datetime1">
              <a:rPr lang="en-US" smtClean="0"/>
              <a:t>10/15/2025</a:t>
            </a:fld>
            <a:endParaRPr lang="en-US" dirty="0"/>
          </a:p>
        </p:txBody>
      </p:sp>
      <p:sp>
        <p:nvSpPr>
          <p:cNvPr id="19" name="Footer Placeholder 18">
            <a:extLst>
              <a:ext uri="{FF2B5EF4-FFF2-40B4-BE49-F238E27FC236}">
                <a16:creationId xmlns:a16="http://schemas.microsoft.com/office/drawing/2014/main" id="{551ADB85-A509-E663-36AB-0B56E0503B7D}"/>
              </a:ext>
            </a:extLst>
          </p:cNvPr>
          <p:cNvSpPr>
            <a:spLocks noGrp="1"/>
          </p:cNvSpPr>
          <p:nvPr>
            <p:ph type="ftr" sz="quarter" idx="50"/>
          </p:nvPr>
        </p:nvSpPr>
        <p:spPr/>
        <p:txBody>
          <a:bodyPr/>
          <a:lstStyle/>
          <a:p>
            <a:pPr>
              <a:defRPr/>
            </a:pPr>
            <a:r>
              <a:rPr lang="en-US"/>
              <a:t>Ahmed Syed | Fermilab PIP-II Master Oscillator and Precision Reference Line </a:t>
            </a:r>
            <a:endParaRPr lang="en-US" dirty="0"/>
          </a:p>
        </p:txBody>
      </p:sp>
      <p:sp>
        <p:nvSpPr>
          <p:cNvPr id="20" name="Slide Number Placeholder 19">
            <a:extLst>
              <a:ext uri="{FF2B5EF4-FFF2-40B4-BE49-F238E27FC236}">
                <a16:creationId xmlns:a16="http://schemas.microsoft.com/office/drawing/2014/main" id="{7D4987D2-BA74-5186-0602-DCCC94E6057E}"/>
              </a:ext>
            </a:extLst>
          </p:cNvPr>
          <p:cNvSpPr>
            <a:spLocks noGrp="1"/>
          </p:cNvSpPr>
          <p:nvPr>
            <p:ph type="sldNum" sz="quarter" idx="51"/>
          </p:nvPr>
        </p:nvSpPr>
        <p:spPr/>
        <p:txBody>
          <a:bodyPr/>
          <a:lstStyle/>
          <a:p>
            <a:fld id="{F4BAA12D-5F28-3140-935A-44BF4B54B6B6}" type="slidenum">
              <a:rPr lang="en-US" smtClean="0"/>
              <a:pPr/>
              <a:t>‹#›</a:t>
            </a:fld>
            <a:endParaRPr lang="en-US" dirty="0"/>
          </a:p>
        </p:txBody>
      </p:sp>
      <p:sp>
        <p:nvSpPr>
          <p:cNvPr id="3" name="Title Placeholder 1">
            <a:extLst>
              <a:ext uri="{FF2B5EF4-FFF2-40B4-BE49-F238E27FC236}">
                <a16:creationId xmlns:a16="http://schemas.microsoft.com/office/drawing/2014/main" id="{D686ADEE-B780-A2C9-C7B2-C851A878C495}"/>
              </a:ext>
            </a:extLst>
          </p:cNvPr>
          <p:cNvSpPr>
            <a:spLocks noGrp="1"/>
          </p:cNvSpPr>
          <p:nvPr>
            <p:ph type="title" hasCustomPrompt="1"/>
          </p:nvPr>
        </p:nvSpPr>
        <p:spPr>
          <a:xfrm>
            <a:off x="1163212" y="312934"/>
            <a:ext cx="9994391" cy="448825"/>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4" name="Text Placeholder 19">
            <a:extLst>
              <a:ext uri="{FF2B5EF4-FFF2-40B4-BE49-F238E27FC236}">
                <a16:creationId xmlns:a16="http://schemas.microsoft.com/office/drawing/2014/main" id="{A001A9D8-8EED-7AC3-A21B-81C3017AF5ED}"/>
              </a:ext>
            </a:extLst>
          </p:cNvPr>
          <p:cNvSpPr>
            <a:spLocks noGrp="1"/>
          </p:cNvSpPr>
          <p:nvPr>
            <p:ph type="body" sz="quarter" idx="37" hasCustomPrompt="1"/>
          </p:nvPr>
        </p:nvSpPr>
        <p:spPr>
          <a:xfrm>
            <a:off x="1163213" y="761759"/>
            <a:ext cx="9994391" cy="617963"/>
          </a:xfrm>
        </p:spPr>
        <p:txBody>
          <a:bodyPr/>
          <a:lstStyle>
            <a:lvl1pPr marL="0" indent="0">
              <a:buNone/>
              <a:defRPr spc="-20" baseline="0">
                <a:solidFill>
                  <a:schemeClr val="tx1"/>
                </a:solidFill>
              </a:defRPr>
            </a:lvl1pPr>
          </a:lstStyle>
          <a:p>
            <a:pPr lvl="0"/>
            <a:r>
              <a:rPr lang="en-US" dirty="0"/>
              <a:t>Click to add subheading (optional)</a:t>
            </a:r>
          </a:p>
        </p:txBody>
      </p:sp>
      <p:pic>
        <p:nvPicPr>
          <p:cNvPr id="8" name="Picture 7" descr="Logo&#10;&#10;AI-generated content may be incorrect.">
            <a:extLst>
              <a:ext uri="{FF2B5EF4-FFF2-40B4-BE49-F238E27FC236}">
                <a16:creationId xmlns:a16="http://schemas.microsoft.com/office/drawing/2014/main" id="{86420094-4DDB-57A4-77B6-3281A2710BFE}"/>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38411175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4D4A9B0-CA0A-178A-D2C8-2B7FFD19D006}"/>
              </a:ext>
            </a:extLst>
          </p:cNvPr>
          <p:cNvSpPr>
            <a:spLocks noGrp="1"/>
          </p:cNvSpPr>
          <p:nvPr>
            <p:ph type="sldNum" sz="quarter" idx="10"/>
          </p:nvPr>
        </p:nvSpPr>
        <p:spPr/>
        <p:txBody>
          <a:bodyPr/>
          <a:lstStyle/>
          <a:p>
            <a:fld id="{F4BAA12D-5F28-3140-935A-44BF4B54B6B6}" type="slidenum">
              <a:rPr lang="en-US" smtClean="0"/>
              <a:pPr/>
              <a:t>‹#›</a:t>
            </a:fld>
            <a:endParaRPr lang="en-US" dirty="0"/>
          </a:p>
        </p:txBody>
      </p:sp>
      <p:sp>
        <p:nvSpPr>
          <p:cNvPr id="4" name="Date Placeholder 3">
            <a:extLst>
              <a:ext uri="{FF2B5EF4-FFF2-40B4-BE49-F238E27FC236}">
                <a16:creationId xmlns:a16="http://schemas.microsoft.com/office/drawing/2014/main" id="{CEF927B3-E4DA-F79C-E14A-354BC3DBEED5}"/>
              </a:ext>
            </a:extLst>
          </p:cNvPr>
          <p:cNvSpPr>
            <a:spLocks noGrp="1"/>
          </p:cNvSpPr>
          <p:nvPr>
            <p:ph type="dt" sz="half" idx="11"/>
          </p:nvPr>
        </p:nvSpPr>
        <p:spPr/>
        <p:txBody>
          <a:bodyPr/>
          <a:lstStyle/>
          <a:p>
            <a:pPr>
              <a:defRPr/>
            </a:pPr>
            <a:fld id="{87CAF0C6-0D8C-4067-A331-726CA3E86279}" type="datetime1">
              <a:rPr lang="en-US" smtClean="0"/>
              <a:t>10/15/2025</a:t>
            </a:fld>
            <a:endParaRPr lang="en-US" dirty="0"/>
          </a:p>
        </p:txBody>
      </p:sp>
      <p:sp>
        <p:nvSpPr>
          <p:cNvPr id="5" name="Footer Placeholder 4">
            <a:extLst>
              <a:ext uri="{FF2B5EF4-FFF2-40B4-BE49-F238E27FC236}">
                <a16:creationId xmlns:a16="http://schemas.microsoft.com/office/drawing/2014/main" id="{F47FC133-253A-FB5E-7EDC-FB21B6438AEB}"/>
              </a:ext>
            </a:extLst>
          </p:cNvPr>
          <p:cNvSpPr>
            <a:spLocks noGrp="1"/>
          </p:cNvSpPr>
          <p:nvPr>
            <p:ph type="ftr" sz="quarter" idx="12"/>
          </p:nvPr>
        </p:nvSpPr>
        <p:spPr/>
        <p:txBody>
          <a:bodyPr/>
          <a:lstStyle/>
          <a:p>
            <a:pPr>
              <a:defRPr/>
            </a:pPr>
            <a:r>
              <a:rPr lang="en-US"/>
              <a:t>Ahmed Syed | Fermilab PIP-II Master Oscillator and Precision Reference Line </a:t>
            </a:r>
            <a:endParaRPr lang="en-US" dirty="0"/>
          </a:p>
        </p:txBody>
      </p:sp>
      <p:pic>
        <p:nvPicPr>
          <p:cNvPr id="6" name="Picture 5" descr="A picture containing sky, outdoor, shore&#10;&#10;AI-generated content may be incorrect.">
            <a:extLst>
              <a:ext uri="{FF2B5EF4-FFF2-40B4-BE49-F238E27FC236}">
                <a16:creationId xmlns:a16="http://schemas.microsoft.com/office/drawing/2014/main" id="{AC84C0BD-C280-55ED-27E9-53DEEEC38979}"/>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p:blipFill>
        <p:spPr>
          <a:xfrm>
            <a:off x="-58032" y="-28321"/>
            <a:ext cx="12308065" cy="6914643"/>
          </a:xfrm>
          <a:prstGeom prst="rect">
            <a:avLst/>
          </a:prstGeom>
        </p:spPr>
      </p:pic>
      <p:sp>
        <p:nvSpPr>
          <p:cNvPr id="7" name="Title 1">
            <a:extLst>
              <a:ext uri="{FF2B5EF4-FFF2-40B4-BE49-F238E27FC236}">
                <a16:creationId xmlns:a16="http://schemas.microsoft.com/office/drawing/2014/main" id="{CBD119BF-FAE5-FEFC-8CB3-EDA29B68D6F1}"/>
              </a:ext>
            </a:extLst>
          </p:cNvPr>
          <p:cNvSpPr txBox="1">
            <a:spLocks/>
          </p:cNvSpPr>
          <p:nvPr userDrawn="1"/>
        </p:nvSpPr>
        <p:spPr>
          <a:xfrm>
            <a:off x="112385" y="0"/>
            <a:ext cx="10285370" cy="660027"/>
          </a:xfrm>
          <a:prstGeom prst="rect">
            <a:avLst/>
          </a:prstGeom>
        </p:spPr>
        <p:txBody>
          <a:bodyPr lIns="0" tIns="0" rIns="0" bIns="0" anchor="b" anchorCtr="0"/>
          <a:lstStyle>
            <a:lvl1pPr algn="l" defTabSz="457200" rtl="0" eaLnBrk="1" fontAlgn="base" hangingPunct="1">
              <a:spcBef>
                <a:spcPct val="0"/>
              </a:spcBef>
              <a:spcAft>
                <a:spcPct val="0"/>
              </a:spcAft>
              <a:defRPr sz="24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defTabSz="457189">
              <a:defRPr/>
            </a:pPr>
            <a:r>
              <a:rPr lang="en-US" sz="4000">
                <a:solidFill>
                  <a:schemeClr val="bg1"/>
                </a:solidFill>
                <a:latin typeface="Telegraf UltraBold" pitchFamily="2" charset="77"/>
                <a:cs typeface="Helvetica" panose="020B0604020202020204" pitchFamily="34" charset="0"/>
              </a:rPr>
              <a:t>THE FUTURE OF FERMILAB</a:t>
            </a:r>
            <a:r>
              <a:rPr lang="en-US" sz="3200">
                <a:solidFill>
                  <a:schemeClr val="bg1"/>
                </a:solidFill>
                <a:latin typeface="Telegraf UltraBold" pitchFamily="2" charset="77"/>
                <a:cs typeface="Helvetica" panose="020B0604020202020204" pitchFamily="34" charset="0"/>
              </a:rPr>
              <a:t> </a:t>
            </a:r>
            <a:endParaRPr lang="en-US" sz="4000">
              <a:solidFill>
                <a:schemeClr val="bg1"/>
              </a:solidFill>
              <a:latin typeface="Telegraf UltraBold" pitchFamily="2" charset="77"/>
            </a:endParaRPr>
          </a:p>
        </p:txBody>
      </p:sp>
      <p:sp>
        <p:nvSpPr>
          <p:cNvPr id="8" name="TextBox 7">
            <a:extLst>
              <a:ext uri="{FF2B5EF4-FFF2-40B4-BE49-F238E27FC236}">
                <a16:creationId xmlns:a16="http://schemas.microsoft.com/office/drawing/2014/main" id="{9414056E-B659-FB75-EA40-38BD035E6F75}"/>
              </a:ext>
            </a:extLst>
          </p:cNvPr>
          <p:cNvSpPr txBox="1"/>
          <p:nvPr userDrawn="1"/>
        </p:nvSpPr>
        <p:spPr>
          <a:xfrm>
            <a:off x="147388" y="4789396"/>
            <a:ext cx="4281004" cy="1938992"/>
          </a:xfrm>
          <a:prstGeom prst="rect">
            <a:avLst/>
          </a:prstGeom>
          <a:noFill/>
        </p:spPr>
        <p:txBody>
          <a:bodyPr wrap="square" rtlCol="0">
            <a:spAutoFit/>
          </a:bodyPr>
          <a:lstStyle/>
          <a:p>
            <a:r>
              <a:rPr lang="en-US" sz="2000" b="1">
                <a:solidFill>
                  <a:schemeClr val="bg1"/>
                </a:solidFill>
                <a:latin typeface="Telegraf UltraBold" pitchFamily="2" charset="77"/>
              </a:rPr>
              <a:t>Follow us:</a:t>
            </a:r>
          </a:p>
          <a:p>
            <a:endParaRPr lang="en-US" sz="2000" b="1">
              <a:solidFill>
                <a:schemeClr val="bg1"/>
              </a:solidFill>
              <a:latin typeface="Telegraf UltraBold" pitchFamily="2" charset="77"/>
            </a:endParaRPr>
          </a:p>
          <a:p>
            <a:r>
              <a:rPr lang="en-US" sz="2000">
                <a:solidFill>
                  <a:schemeClr val="bg1"/>
                </a:solidFill>
              </a:rPr>
              <a:t>	</a:t>
            </a:r>
            <a:r>
              <a:rPr lang="en-US" sz="2000">
                <a:solidFill>
                  <a:schemeClr val="bg1"/>
                </a:solidFill>
                <a:latin typeface="Helvetica" pitchFamily="2" charset="0"/>
              </a:rPr>
              <a:t>http://pip2.fnal.gov/</a:t>
            </a:r>
          </a:p>
          <a:p>
            <a:r>
              <a:rPr lang="en-US" sz="1000">
                <a:solidFill>
                  <a:schemeClr val="bg1"/>
                </a:solidFill>
                <a:latin typeface="Helvetica" pitchFamily="2" charset="0"/>
              </a:rPr>
              <a:t>	</a:t>
            </a:r>
          </a:p>
          <a:p>
            <a:r>
              <a:rPr lang="en-US" sz="2000">
                <a:solidFill>
                  <a:schemeClr val="bg1"/>
                </a:solidFill>
                <a:latin typeface="Helvetica" pitchFamily="2" charset="0"/>
              </a:rPr>
              <a:t>	</a:t>
            </a:r>
            <a:r>
              <a:rPr lang="en-US" sz="2000" b="0" i="0">
                <a:solidFill>
                  <a:schemeClr val="bg1"/>
                </a:solidFill>
                <a:effectLst/>
                <a:latin typeface="Helvetica" pitchFamily="2" charset="0"/>
              </a:rPr>
              <a:t>@PIP2accelerator</a:t>
            </a:r>
          </a:p>
          <a:p>
            <a:endParaRPr lang="en-US" sz="1000">
              <a:solidFill>
                <a:schemeClr val="bg1"/>
              </a:solidFill>
              <a:latin typeface="Helvetica" pitchFamily="2" charset="0"/>
            </a:endParaRPr>
          </a:p>
          <a:p>
            <a:r>
              <a:rPr lang="en-US" sz="2000">
                <a:solidFill>
                  <a:schemeClr val="bg1"/>
                </a:solidFill>
                <a:latin typeface="Helvetica" pitchFamily="2" charset="0"/>
              </a:rPr>
              <a:t>	</a:t>
            </a:r>
            <a:r>
              <a:rPr lang="en-US" sz="2000" b="0" i="0">
                <a:solidFill>
                  <a:schemeClr val="bg1"/>
                </a:solidFill>
                <a:effectLst/>
                <a:latin typeface="Helvetica" pitchFamily="2" charset="0"/>
              </a:rPr>
              <a:t>/showcase/pip-ii/</a:t>
            </a:r>
            <a:endParaRPr lang="en-US" sz="2000">
              <a:solidFill>
                <a:schemeClr val="bg1"/>
              </a:solidFill>
              <a:latin typeface="Helvetica" pitchFamily="2" charset="0"/>
            </a:endParaRPr>
          </a:p>
        </p:txBody>
      </p:sp>
      <p:pic>
        <p:nvPicPr>
          <p:cNvPr id="9" name="Picture 8" descr="Logo&#10;&#10;Description automatically generated">
            <a:extLst>
              <a:ext uri="{FF2B5EF4-FFF2-40B4-BE49-F238E27FC236}">
                <a16:creationId xmlns:a16="http://schemas.microsoft.com/office/drawing/2014/main" id="{138B774E-14B1-53BC-8E45-D6B3E9D53D4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96585" y="5907821"/>
            <a:ext cx="274320" cy="274320"/>
          </a:xfrm>
          <a:prstGeom prst="rect">
            <a:avLst/>
          </a:prstGeom>
        </p:spPr>
      </p:pic>
      <p:pic>
        <p:nvPicPr>
          <p:cNvPr id="10" name="Picture 9" descr="Logo, icon&#10;&#10;Description automatically generated">
            <a:extLst>
              <a:ext uri="{FF2B5EF4-FFF2-40B4-BE49-F238E27FC236}">
                <a16:creationId xmlns:a16="http://schemas.microsoft.com/office/drawing/2014/main" id="{A25E7C45-68FC-A5D8-E7EF-4D3CAC9404B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96585" y="6368553"/>
            <a:ext cx="274320" cy="274320"/>
          </a:xfrm>
          <a:prstGeom prst="rect">
            <a:avLst/>
          </a:prstGeom>
        </p:spPr>
      </p:pic>
      <p:pic>
        <p:nvPicPr>
          <p:cNvPr id="11" name="Picture 10" descr="Icon&#10;&#10;Description automatically generated">
            <a:extLst>
              <a:ext uri="{FF2B5EF4-FFF2-40B4-BE49-F238E27FC236}">
                <a16:creationId xmlns:a16="http://schemas.microsoft.com/office/drawing/2014/main" id="{02E058DF-1A18-D77B-09FE-7AF950C606D5}"/>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96585" y="5447088"/>
            <a:ext cx="274320" cy="274320"/>
          </a:xfrm>
          <a:prstGeom prst="rect">
            <a:avLst/>
          </a:prstGeom>
        </p:spPr>
      </p:pic>
    </p:spTree>
    <p:extLst>
      <p:ext uri="{BB962C8B-B14F-4D97-AF65-F5344CB8AC3E}">
        <p14:creationId xmlns:p14="http://schemas.microsoft.com/office/powerpoint/2010/main" val="42169831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title-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5CCE765-81F2-BAC8-4594-F05A8A98B209}"/>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A81A3-EC67-4A3B-9F41-F416DA9AD784}"/>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3" name="Text Placeholder 3">
            <a:extLst>
              <a:ext uri="{FF2B5EF4-FFF2-40B4-BE49-F238E27FC236}">
                <a16:creationId xmlns:a16="http://schemas.microsoft.com/office/drawing/2014/main" id="{F45B20B8-EF94-AE94-949A-2FB6A948075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4" name="Rectangle 3">
            <a:extLst>
              <a:ext uri="{FF2B5EF4-FFF2-40B4-BE49-F238E27FC236}">
                <a16:creationId xmlns:a16="http://schemas.microsoft.com/office/drawing/2014/main" id="{0CC440DD-C83E-5818-8D0D-4307DEB14634}"/>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8788DA3D-6125-4849-EF5D-E55FDE01FEE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F10B25E9-94DA-16D3-13E3-CAE2BEA2F4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672149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title-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A2BF2-AEE9-3696-E274-55C9E049409F}"/>
              </a:ext>
            </a:extLst>
          </p:cNvPr>
          <p:cNvSpPr/>
          <p:nvPr userDrawn="1"/>
        </p:nvSpPr>
        <p:spPr>
          <a:xfrm>
            <a:off x="0" y="1"/>
            <a:ext cx="12192000" cy="6857999"/>
          </a:xfrm>
          <a:prstGeom prst="rect">
            <a:avLst/>
          </a:prstGeom>
          <a:solidFill>
            <a:schemeClr val="bg1">
              <a:alpha val="5020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0BA279D5-65D1-7EB0-3505-17CC33D8807D}"/>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D0D56A39-C31F-0835-F346-AB4267AB2A50}"/>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D40C43A-6B15-0F57-3682-C2FEC305D74B}"/>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7" name="Picture 6">
            <a:extLst>
              <a:ext uri="{FF2B5EF4-FFF2-40B4-BE49-F238E27FC236}">
                <a16:creationId xmlns:a16="http://schemas.microsoft.com/office/drawing/2014/main" id="{E6DEA090-8736-22FF-0799-B9DD33028A4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8" name="Slide Number Placeholder 9">
            <a:extLst>
              <a:ext uri="{FF2B5EF4-FFF2-40B4-BE49-F238E27FC236}">
                <a16:creationId xmlns:a16="http://schemas.microsoft.com/office/drawing/2014/main" id="{CA4B4A60-8351-BF40-3841-F41FCE9B2F32}"/>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6584643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title-3">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B0E3FA5-DE31-AB6D-9B62-28830D79E180}"/>
              </a:ext>
            </a:extLst>
          </p:cNvPr>
          <p:cNvSpPr>
            <a:spLocks noGrp="1"/>
          </p:cNvSpPr>
          <p:nvPr>
            <p:ph type="title" hasCustomPrompt="1"/>
          </p:nvPr>
        </p:nvSpPr>
        <p:spPr>
          <a:xfrm>
            <a:off x="914400" y="4775545"/>
            <a:ext cx="10003536" cy="834011"/>
          </a:xfrm>
          <a:prstGeom prst="rect">
            <a:avLst/>
          </a:prstGeom>
          <a:noFill/>
        </p:spPr>
        <p:txBody>
          <a:bodyPr wrap="square" lIns="0" tIns="0" rIns="0" bIns="274320" anchor="t">
            <a:spAutoFit/>
          </a:bodyPr>
          <a:lstStyle>
            <a:lvl1pPr>
              <a:defRPr sz="4000" b="0">
                <a:solidFill>
                  <a:schemeClr val="tx1"/>
                </a:solidFill>
              </a:defRPr>
            </a:lvl1pPr>
          </a:lstStyle>
          <a:p>
            <a:r>
              <a:rPr lang="en-US" dirty="0"/>
              <a:t>Section title</a:t>
            </a:r>
          </a:p>
        </p:txBody>
      </p:sp>
      <p:sp>
        <p:nvSpPr>
          <p:cNvPr id="5" name="Text Placeholder 3">
            <a:extLst>
              <a:ext uri="{FF2B5EF4-FFF2-40B4-BE49-F238E27FC236}">
                <a16:creationId xmlns:a16="http://schemas.microsoft.com/office/drawing/2014/main" id="{9F93DB2B-C096-0CA2-8B73-EC9DE94D29FC}"/>
              </a:ext>
            </a:extLst>
          </p:cNvPr>
          <p:cNvSpPr>
            <a:spLocks noGrp="1"/>
          </p:cNvSpPr>
          <p:nvPr>
            <p:ph type="body" sz="quarter" idx="10" hasCustomPrompt="1"/>
          </p:nvPr>
        </p:nvSpPr>
        <p:spPr>
          <a:xfrm>
            <a:off x="914400" y="3429001"/>
            <a:ext cx="1772454" cy="1114088"/>
          </a:xfrm>
          <a:prstGeom prst="rect">
            <a:avLst/>
          </a:prstGeom>
          <a:noFill/>
        </p:spPr>
        <p:txBody>
          <a:bodyPr lIns="0" tIns="182880" bIns="0" anchor="ctr">
            <a:noAutofit/>
          </a:bodyPr>
          <a:lstStyle>
            <a:lvl1pPr marL="0" indent="12700" algn="l" defTabSz="914400" rtl="0" eaLnBrk="1" latinLnBrk="0" hangingPunct="1">
              <a:lnSpc>
                <a:spcPct val="90000"/>
              </a:lnSpc>
              <a:spcBef>
                <a:spcPct val="0"/>
              </a:spcBef>
              <a:buNone/>
              <a:tabLst/>
              <a:defRPr lang="en-US" sz="7200" b="0" i="0" kern="1200" spc="-100" baseline="0" dirty="0">
                <a:solidFill>
                  <a:schemeClr val="tx2"/>
                </a:solidFill>
                <a:latin typeface="Helvetica" pitchFamily="2" charset="0"/>
                <a:ea typeface="+mj-ea"/>
                <a:cs typeface="+mj-cs"/>
              </a:defRPr>
            </a:lvl1pPr>
          </a:lstStyle>
          <a:p>
            <a:pPr lvl="0"/>
            <a:r>
              <a:rPr lang="en-US" dirty="0"/>
              <a:t>01</a:t>
            </a:r>
          </a:p>
        </p:txBody>
      </p:sp>
      <p:sp>
        <p:nvSpPr>
          <p:cNvPr id="6" name="Rectangle 5">
            <a:extLst>
              <a:ext uri="{FF2B5EF4-FFF2-40B4-BE49-F238E27FC236}">
                <a16:creationId xmlns:a16="http://schemas.microsoft.com/office/drawing/2014/main" id="{783C7BFC-CC60-7A87-8EC8-5BDBA55CAEAE}"/>
              </a:ext>
            </a:extLst>
          </p:cNvPr>
          <p:cNvSpPr/>
          <p:nvPr userDrawn="1"/>
        </p:nvSpPr>
        <p:spPr>
          <a:xfrm>
            <a:off x="914400" y="4543089"/>
            <a:ext cx="1773936"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lIns="0" rtlCol="0" anchor="ctr"/>
          <a:lstStyle/>
          <a:p>
            <a:pPr algn="ctr"/>
            <a:endParaRPr lang="en-US"/>
          </a:p>
        </p:txBody>
      </p:sp>
      <p:pic>
        <p:nvPicPr>
          <p:cNvPr id="9" name="Picture 8">
            <a:extLst>
              <a:ext uri="{FF2B5EF4-FFF2-40B4-BE49-F238E27FC236}">
                <a16:creationId xmlns:a16="http://schemas.microsoft.com/office/drawing/2014/main" id="{440D6175-3B5A-99BF-50CA-438C19FF1B8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0" name="Slide Number Placeholder 9">
            <a:extLst>
              <a:ext uri="{FF2B5EF4-FFF2-40B4-BE49-F238E27FC236}">
                <a16:creationId xmlns:a16="http://schemas.microsoft.com/office/drawing/2014/main" id="{0AC0A3FD-7314-8193-36AD-C546C75B7CA5}"/>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331159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section-agenda">
    <p:bg>
      <p:bgPr>
        <a:solidFill>
          <a:schemeClr val="bg1"/>
        </a:solidFill>
        <a:effectLst/>
      </p:bgPr>
    </p:bg>
    <p:spTree>
      <p:nvGrpSpPr>
        <p:cNvPr id="1" name=""/>
        <p:cNvGrpSpPr/>
        <p:nvPr/>
      </p:nvGrpSpPr>
      <p:grpSpPr>
        <a:xfrm>
          <a:off x="0" y="0"/>
          <a:ext cx="0" cy="0"/>
          <a:chOff x="0" y="0"/>
          <a:chExt cx="0" cy="0"/>
        </a:xfrm>
      </p:grpSpPr>
      <p:pic>
        <p:nvPicPr>
          <p:cNvPr id="23" name="Picture 22" descr="Logo, company name&#10;&#10;AI-generated content may be incorrect.">
            <a:extLst>
              <a:ext uri="{FF2B5EF4-FFF2-40B4-BE49-F238E27FC236}">
                <a16:creationId xmlns:a16="http://schemas.microsoft.com/office/drawing/2014/main" id="{F458E46B-0C39-CD93-F76B-90E76DC35EC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4" name="Title Placeholder 1">
            <a:extLst>
              <a:ext uri="{FF2B5EF4-FFF2-40B4-BE49-F238E27FC236}">
                <a16:creationId xmlns:a16="http://schemas.microsoft.com/office/drawing/2014/main" id="{A226F5EF-54EF-597D-C9E0-363980318BA9}"/>
              </a:ext>
            </a:extLst>
          </p:cNvPr>
          <p:cNvSpPr>
            <a:spLocks noGrp="1"/>
          </p:cNvSpPr>
          <p:nvPr>
            <p:ph type="title" hasCustomPrompt="1"/>
          </p:nvPr>
        </p:nvSpPr>
        <p:spPr>
          <a:xfrm>
            <a:off x="914398" y="365760"/>
            <a:ext cx="653256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52" name="Text Placeholder 11">
            <a:extLst>
              <a:ext uri="{FF2B5EF4-FFF2-40B4-BE49-F238E27FC236}">
                <a16:creationId xmlns:a16="http://schemas.microsoft.com/office/drawing/2014/main" id="{7D25E6A6-20DF-4816-1517-8509EB288B9D}"/>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53" name="Text Placeholder 13">
            <a:extLst>
              <a:ext uri="{FF2B5EF4-FFF2-40B4-BE49-F238E27FC236}">
                <a16:creationId xmlns:a16="http://schemas.microsoft.com/office/drawing/2014/main" id="{14A01821-D46E-3D52-4CAD-F7DBDCABE774}"/>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4" name="Text Placeholder 11">
            <a:extLst>
              <a:ext uri="{FF2B5EF4-FFF2-40B4-BE49-F238E27FC236}">
                <a16:creationId xmlns:a16="http://schemas.microsoft.com/office/drawing/2014/main" id="{FD54C57D-8418-C7FC-C13C-73DFB5188821}"/>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55" name="Text Placeholder 13">
            <a:extLst>
              <a:ext uri="{FF2B5EF4-FFF2-40B4-BE49-F238E27FC236}">
                <a16:creationId xmlns:a16="http://schemas.microsoft.com/office/drawing/2014/main" id="{A7ED865A-D8C1-84B1-ED7B-E4FD0EB5275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6" name="Rectangle 55">
            <a:extLst>
              <a:ext uri="{FF2B5EF4-FFF2-40B4-BE49-F238E27FC236}">
                <a16:creationId xmlns:a16="http://schemas.microsoft.com/office/drawing/2014/main" id="{9ED5B529-78BB-F29E-18B0-971B1535E859}"/>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C04014A3-4C06-C81A-AC8E-980793F74342}"/>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 Placeholder 11">
            <a:extLst>
              <a:ext uri="{FF2B5EF4-FFF2-40B4-BE49-F238E27FC236}">
                <a16:creationId xmlns:a16="http://schemas.microsoft.com/office/drawing/2014/main" id="{4B74B708-A762-7133-2651-04F12E11F8A9}"/>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59" name="Text Placeholder 13">
            <a:extLst>
              <a:ext uri="{FF2B5EF4-FFF2-40B4-BE49-F238E27FC236}">
                <a16:creationId xmlns:a16="http://schemas.microsoft.com/office/drawing/2014/main" id="{435E90AA-1C85-A9E4-87BC-C1AF24C3621F}"/>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0" name="Text Placeholder 11">
            <a:extLst>
              <a:ext uri="{FF2B5EF4-FFF2-40B4-BE49-F238E27FC236}">
                <a16:creationId xmlns:a16="http://schemas.microsoft.com/office/drawing/2014/main" id="{492F2493-8216-CD88-FA44-CC9A10608AF7}"/>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61" name="Text Placeholder 13">
            <a:extLst>
              <a:ext uri="{FF2B5EF4-FFF2-40B4-BE49-F238E27FC236}">
                <a16:creationId xmlns:a16="http://schemas.microsoft.com/office/drawing/2014/main" id="{94974B5A-8E34-7804-BAF6-077E87EED7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62" name="Rectangle 61">
            <a:extLst>
              <a:ext uri="{FF2B5EF4-FFF2-40B4-BE49-F238E27FC236}">
                <a16:creationId xmlns:a16="http://schemas.microsoft.com/office/drawing/2014/main" id="{92AD98F0-4E6C-4977-7D6D-0539C61129D5}"/>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id="{EEA28208-467D-4A45-BC0C-0BC9588893EB}"/>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Picture Placeholder 5">
            <a:extLst>
              <a:ext uri="{FF2B5EF4-FFF2-40B4-BE49-F238E27FC236}">
                <a16:creationId xmlns:a16="http://schemas.microsoft.com/office/drawing/2014/main" id="{4FBFB9DE-AE2D-A7B7-4DB4-6859D9D5BC4B}"/>
              </a:ext>
            </a:extLst>
          </p:cNvPr>
          <p:cNvSpPr>
            <a:spLocks noGrp="1"/>
          </p:cNvSpPr>
          <p:nvPr>
            <p:ph type="pic" sz="quarter" idx="25" hasCustomPrompt="1"/>
          </p:nvPr>
        </p:nvSpPr>
        <p:spPr>
          <a:xfrm>
            <a:off x="8378952" y="0"/>
            <a:ext cx="3447288" cy="6858001"/>
          </a:xfrm>
          <a:prstGeom prst="rect">
            <a:avLst/>
          </a:prstGeom>
          <a:solidFill>
            <a:srgbClr val="C3CAD1"/>
          </a:solidFill>
          <a:ln>
            <a:noFill/>
          </a:ln>
        </p:spPr>
        <p:txBody>
          <a:bodyPr lIns="457200" tIns="3657600" anchor="t"/>
          <a:lstStyle>
            <a:lvl1pPr marL="0" indent="0" algn="ctr">
              <a:buNone/>
              <a:defRPr>
                <a:solidFill>
                  <a:schemeClr val="bg1">
                    <a:lumMod val="65000"/>
                  </a:schemeClr>
                </a:solidFill>
              </a:defRPr>
            </a:lvl1pPr>
          </a:lstStyle>
          <a:p>
            <a:r>
              <a:rPr lang="en-US" dirty="0"/>
              <a:t>Click icon to add image</a:t>
            </a:r>
          </a:p>
        </p:txBody>
      </p:sp>
      <p:sp>
        <p:nvSpPr>
          <p:cNvPr id="65" name="Text Placeholder 13">
            <a:extLst>
              <a:ext uri="{FF2B5EF4-FFF2-40B4-BE49-F238E27FC236}">
                <a16:creationId xmlns:a16="http://schemas.microsoft.com/office/drawing/2014/main" id="{D2A65777-78A4-1122-070C-13C5CC391FE0}"/>
              </a:ext>
            </a:extLst>
          </p:cNvPr>
          <p:cNvSpPr>
            <a:spLocks noGrp="1"/>
          </p:cNvSpPr>
          <p:nvPr>
            <p:ph type="body" sz="quarter" idx="24" hasCustomPrompt="1"/>
          </p:nvPr>
        </p:nvSpPr>
        <p:spPr>
          <a:xfrm>
            <a:off x="8740140" y="6251713"/>
            <a:ext cx="2724912" cy="606288"/>
          </a:xfrm>
          <a:noFill/>
          <a:ln>
            <a:noFill/>
          </a:ln>
        </p:spPr>
        <p:txBody>
          <a:bodyPr lIns="182880" tIns="0" rIns="182880" bIns="137160" anchor="b" anchorCtr="0">
            <a:noAutofit/>
          </a:bodyPr>
          <a:lstStyle>
            <a:lvl1pPr marL="0" indent="0" algn="r">
              <a:lnSpc>
                <a:spcPct val="110000"/>
              </a:lnSpc>
              <a:buNone/>
              <a:defRPr sz="1200">
                <a:solidFill>
                  <a:schemeClr val="bg1"/>
                </a:solidFill>
              </a:defRPr>
            </a:lvl1pPr>
          </a:lstStyle>
          <a:p>
            <a:pPr lvl="0"/>
            <a:r>
              <a:rPr lang="en-US" dirty="0"/>
              <a:t>Click to add optional caption</a:t>
            </a:r>
          </a:p>
        </p:txBody>
      </p:sp>
      <p:pic>
        <p:nvPicPr>
          <p:cNvPr id="66" name="Picture 65">
            <a:extLst>
              <a:ext uri="{FF2B5EF4-FFF2-40B4-BE49-F238E27FC236}">
                <a16:creationId xmlns:a16="http://schemas.microsoft.com/office/drawing/2014/main" id="{2F3BB497-B176-4CA5-ECD7-4F398D8B4FE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D43D427B-7FC7-1359-C26B-EE4E88413334}"/>
              </a:ext>
            </a:extLst>
          </p:cNvPr>
          <p:cNvSpPr>
            <a:spLocks noGrp="1"/>
          </p:cNvSpPr>
          <p:nvPr>
            <p:ph type="dt" sz="half" idx="41"/>
          </p:nvPr>
        </p:nvSpPr>
        <p:spPr/>
        <p:txBody>
          <a:bodyPr/>
          <a:lstStyle/>
          <a:p>
            <a:pPr>
              <a:defRPr/>
            </a:pPr>
            <a:fld id="{C19A5026-B52B-C147-B440-9EBB996BA922}" type="datetime1">
              <a:rPr lang="en-US" smtClean="0"/>
              <a:t>10/15/2025</a:t>
            </a:fld>
            <a:endParaRPr lang="en-US" dirty="0"/>
          </a:p>
        </p:txBody>
      </p:sp>
      <p:sp>
        <p:nvSpPr>
          <p:cNvPr id="6" name="Footer Placeholder 5">
            <a:extLst>
              <a:ext uri="{FF2B5EF4-FFF2-40B4-BE49-F238E27FC236}">
                <a16:creationId xmlns:a16="http://schemas.microsoft.com/office/drawing/2014/main" id="{F56283E2-A570-ED3B-DFD5-070DE6D5FDE8}"/>
              </a:ext>
            </a:extLst>
          </p:cNvPr>
          <p:cNvSpPr>
            <a:spLocks noGrp="1"/>
          </p:cNvSpPr>
          <p:nvPr>
            <p:ph type="ftr" sz="quarter" idx="42"/>
          </p:nvPr>
        </p:nvSpPr>
        <p:spPr/>
        <p:txBody>
          <a:bodyPr/>
          <a:lstStyle/>
          <a:p>
            <a:pPr>
              <a:defRPr/>
            </a:pPr>
            <a:r>
              <a:rPr lang="en-US"/>
              <a:t>Presenter Name | Presentation Title or Meeting Title</a:t>
            </a:r>
            <a:endParaRPr lang="en-US" dirty="0"/>
          </a:p>
        </p:txBody>
      </p:sp>
      <p:sp>
        <p:nvSpPr>
          <p:cNvPr id="7" name="Slide Number Placeholder 6">
            <a:extLst>
              <a:ext uri="{FF2B5EF4-FFF2-40B4-BE49-F238E27FC236}">
                <a16:creationId xmlns:a16="http://schemas.microsoft.com/office/drawing/2014/main" id="{BEE33E59-3BC3-A711-E10E-552D2E1F77B5}"/>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8210546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section-agenda">
    <p:bg>
      <p:bgPr>
        <a:solidFill>
          <a:schemeClr val="bg1"/>
        </a:solidFill>
        <a:effectLst/>
      </p:bgPr>
    </p:bg>
    <p:spTree>
      <p:nvGrpSpPr>
        <p:cNvPr id="1" name=""/>
        <p:cNvGrpSpPr/>
        <p:nvPr/>
      </p:nvGrpSpPr>
      <p:grpSpPr>
        <a:xfrm>
          <a:off x="0" y="0"/>
          <a:ext cx="0" cy="0"/>
          <a:chOff x="0" y="0"/>
          <a:chExt cx="0" cy="0"/>
        </a:xfrm>
      </p:grpSpPr>
      <p:sp>
        <p:nvSpPr>
          <p:cNvPr id="21" name="Text Placeholder 11">
            <a:extLst>
              <a:ext uri="{FF2B5EF4-FFF2-40B4-BE49-F238E27FC236}">
                <a16:creationId xmlns:a16="http://schemas.microsoft.com/office/drawing/2014/main" id="{1BB2EFC9-1306-610A-7472-F5A409DAF87B}"/>
              </a:ext>
            </a:extLst>
          </p:cNvPr>
          <p:cNvSpPr>
            <a:spLocks noGrp="1"/>
          </p:cNvSpPr>
          <p:nvPr>
            <p:ph type="body" sz="quarter" idx="25" hasCustomPrompt="1"/>
          </p:nvPr>
        </p:nvSpPr>
        <p:spPr>
          <a:xfrm>
            <a:off x="784078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03</a:t>
            </a:r>
          </a:p>
        </p:txBody>
      </p:sp>
      <p:sp>
        <p:nvSpPr>
          <p:cNvPr id="22" name="Text Placeholder 13">
            <a:extLst>
              <a:ext uri="{FF2B5EF4-FFF2-40B4-BE49-F238E27FC236}">
                <a16:creationId xmlns:a16="http://schemas.microsoft.com/office/drawing/2014/main" id="{8DA22153-3FAA-4073-D5F7-B56934A12954}"/>
              </a:ext>
            </a:extLst>
          </p:cNvPr>
          <p:cNvSpPr>
            <a:spLocks noGrp="1"/>
          </p:cNvSpPr>
          <p:nvPr>
            <p:ph type="body" sz="quarter" idx="26" hasCustomPrompt="1"/>
          </p:nvPr>
        </p:nvSpPr>
        <p:spPr>
          <a:xfrm>
            <a:off x="7840789" y="2705790"/>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5" name="Text Placeholder 11">
            <a:extLst>
              <a:ext uri="{FF2B5EF4-FFF2-40B4-BE49-F238E27FC236}">
                <a16:creationId xmlns:a16="http://schemas.microsoft.com/office/drawing/2014/main" id="{34F7C635-74F3-E319-79C6-11DF58432BCC}"/>
              </a:ext>
            </a:extLst>
          </p:cNvPr>
          <p:cNvSpPr>
            <a:spLocks noGrp="1"/>
          </p:cNvSpPr>
          <p:nvPr>
            <p:ph type="body" sz="quarter" idx="29" hasCustomPrompt="1"/>
          </p:nvPr>
        </p:nvSpPr>
        <p:spPr>
          <a:xfrm>
            <a:off x="91166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36" name="Text Placeholder 13">
            <a:extLst>
              <a:ext uri="{FF2B5EF4-FFF2-40B4-BE49-F238E27FC236}">
                <a16:creationId xmlns:a16="http://schemas.microsoft.com/office/drawing/2014/main" id="{0CB3ED8D-E886-FF54-5A83-1729951016DA}"/>
              </a:ext>
            </a:extLst>
          </p:cNvPr>
          <p:cNvSpPr>
            <a:spLocks noGrp="1"/>
          </p:cNvSpPr>
          <p:nvPr>
            <p:ph type="body" sz="quarter" idx="30" hasCustomPrompt="1"/>
          </p:nvPr>
        </p:nvSpPr>
        <p:spPr>
          <a:xfrm>
            <a:off x="914400" y="2705790"/>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37" name="Text Placeholder 11">
            <a:extLst>
              <a:ext uri="{FF2B5EF4-FFF2-40B4-BE49-F238E27FC236}">
                <a16:creationId xmlns:a16="http://schemas.microsoft.com/office/drawing/2014/main" id="{FEC18E3E-7D1C-8D3A-FA66-09B9E8AF96EB}"/>
              </a:ext>
            </a:extLst>
          </p:cNvPr>
          <p:cNvSpPr>
            <a:spLocks noGrp="1"/>
          </p:cNvSpPr>
          <p:nvPr>
            <p:ph type="body" sz="quarter" idx="31" hasCustomPrompt="1"/>
          </p:nvPr>
        </p:nvSpPr>
        <p:spPr>
          <a:xfrm>
            <a:off x="4376229" y="1700784"/>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
        <p:nvSpPr>
          <p:cNvPr id="38" name="Text Placeholder 13">
            <a:extLst>
              <a:ext uri="{FF2B5EF4-FFF2-40B4-BE49-F238E27FC236}">
                <a16:creationId xmlns:a16="http://schemas.microsoft.com/office/drawing/2014/main" id="{F46C368A-CAE6-AB12-45DE-8C9AC1081525}"/>
              </a:ext>
            </a:extLst>
          </p:cNvPr>
          <p:cNvSpPr>
            <a:spLocks noGrp="1"/>
          </p:cNvSpPr>
          <p:nvPr>
            <p:ph type="body" sz="quarter" idx="32" hasCustomPrompt="1"/>
          </p:nvPr>
        </p:nvSpPr>
        <p:spPr>
          <a:xfrm>
            <a:off x="4379746" y="2705790"/>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7" name="Picture 6">
            <a:extLst>
              <a:ext uri="{FF2B5EF4-FFF2-40B4-BE49-F238E27FC236}">
                <a16:creationId xmlns:a16="http://schemas.microsoft.com/office/drawing/2014/main" id="{7781A30D-A0A7-8F72-0DB2-BAA0EF20371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pic>
        <p:nvPicPr>
          <p:cNvPr id="12" name="Picture 11" descr="Logo, company name&#10;&#10;AI-generated content may be incorrect.">
            <a:extLst>
              <a:ext uri="{FF2B5EF4-FFF2-40B4-BE49-F238E27FC236}">
                <a16:creationId xmlns:a16="http://schemas.microsoft.com/office/drawing/2014/main" id="{6BC60E22-555E-863E-A95E-1F364397E92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3" name="Title Placeholder 1">
            <a:extLst>
              <a:ext uri="{FF2B5EF4-FFF2-40B4-BE49-F238E27FC236}">
                <a16:creationId xmlns:a16="http://schemas.microsoft.com/office/drawing/2014/main" id="{C8268B68-5038-1850-9129-6EBE6E73F92B}"/>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2F851C4B-EE7A-A84C-0FEB-76E839BCE7AE}"/>
              </a:ext>
            </a:extLst>
          </p:cNvPr>
          <p:cNvSpPr/>
          <p:nvPr userDrawn="1"/>
        </p:nvSpPr>
        <p:spPr>
          <a:xfrm rot="10800000">
            <a:off x="907074"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79CC64-0203-C898-B985-39FB41EBBF57}"/>
              </a:ext>
            </a:extLst>
          </p:cNvPr>
          <p:cNvSpPr/>
          <p:nvPr userDrawn="1"/>
        </p:nvSpPr>
        <p:spPr>
          <a:xfrm rot="10800000">
            <a:off x="436968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EB46FE0-DD6E-5635-0172-E4462AC6960A}"/>
              </a:ext>
            </a:extLst>
          </p:cNvPr>
          <p:cNvSpPr/>
          <p:nvPr userDrawn="1"/>
        </p:nvSpPr>
        <p:spPr>
          <a:xfrm rot="10800000">
            <a:off x="7844307" y="2559377"/>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 Placeholder 11">
            <a:extLst>
              <a:ext uri="{FF2B5EF4-FFF2-40B4-BE49-F238E27FC236}">
                <a16:creationId xmlns:a16="http://schemas.microsoft.com/office/drawing/2014/main" id="{6E39647A-7DAB-491C-D78A-700609AE5924}"/>
              </a:ext>
            </a:extLst>
          </p:cNvPr>
          <p:cNvSpPr>
            <a:spLocks noGrp="1"/>
          </p:cNvSpPr>
          <p:nvPr>
            <p:ph type="body" sz="quarter" idx="35" hasCustomPrompt="1"/>
          </p:nvPr>
        </p:nvSpPr>
        <p:spPr>
          <a:xfrm>
            <a:off x="784078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06</a:t>
            </a:r>
          </a:p>
        </p:txBody>
      </p:sp>
      <p:sp>
        <p:nvSpPr>
          <p:cNvPr id="54" name="Text Placeholder 13">
            <a:extLst>
              <a:ext uri="{FF2B5EF4-FFF2-40B4-BE49-F238E27FC236}">
                <a16:creationId xmlns:a16="http://schemas.microsoft.com/office/drawing/2014/main" id="{1A2EE3EC-6F0A-04AA-D8CE-ACD79EC10DF0}"/>
              </a:ext>
            </a:extLst>
          </p:cNvPr>
          <p:cNvSpPr>
            <a:spLocks noGrp="1"/>
          </p:cNvSpPr>
          <p:nvPr>
            <p:ph type="body" sz="quarter" idx="36" hasCustomPrompt="1"/>
          </p:nvPr>
        </p:nvSpPr>
        <p:spPr>
          <a:xfrm>
            <a:off x="7840789" y="4754927"/>
            <a:ext cx="3070730"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5" name="Text Placeholder 11">
            <a:extLst>
              <a:ext uri="{FF2B5EF4-FFF2-40B4-BE49-F238E27FC236}">
                <a16:creationId xmlns:a16="http://schemas.microsoft.com/office/drawing/2014/main" id="{34257359-AC31-56B7-8B18-5EA207F7A424}"/>
              </a:ext>
            </a:extLst>
          </p:cNvPr>
          <p:cNvSpPr>
            <a:spLocks noGrp="1"/>
          </p:cNvSpPr>
          <p:nvPr>
            <p:ph type="body" sz="quarter" idx="37" hasCustomPrompt="1"/>
          </p:nvPr>
        </p:nvSpPr>
        <p:spPr>
          <a:xfrm>
            <a:off x="91166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04</a:t>
            </a:r>
          </a:p>
        </p:txBody>
      </p:sp>
      <p:sp>
        <p:nvSpPr>
          <p:cNvPr id="56" name="Text Placeholder 13">
            <a:extLst>
              <a:ext uri="{FF2B5EF4-FFF2-40B4-BE49-F238E27FC236}">
                <a16:creationId xmlns:a16="http://schemas.microsoft.com/office/drawing/2014/main" id="{572C6531-6F1F-27C2-65C9-244BA7ADFA50}"/>
              </a:ext>
            </a:extLst>
          </p:cNvPr>
          <p:cNvSpPr>
            <a:spLocks noGrp="1"/>
          </p:cNvSpPr>
          <p:nvPr>
            <p:ph type="body" sz="quarter" idx="38" hasCustomPrompt="1"/>
          </p:nvPr>
        </p:nvSpPr>
        <p:spPr>
          <a:xfrm>
            <a:off x="914400" y="4754927"/>
            <a:ext cx="3070728"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7" name="Text Placeholder 11">
            <a:extLst>
              <a:ext uri="{FF2B5EF4-FFF2-40B4-BE49-F238E27FC236}">
                <a16:creationId xmlns:a16="http://schemas.microsoft.com/office/drawing/2014/main" id="{595E9E59-1788-1106-6D6E-4588D5BFC42E}"/>
              </a:ext>
            </a:extLst>
          </p:cNvPr>
          <p:cNvSpPr>
            <a:spLocks noGrp="1"/>
          </p:cNvSpPr>
          <p:nvPr>
            <p:ph type="body" sz="quarter" idx="39" hasCustomPrompt="1"/>
          </p:nvPr>
        </p:nvSpPr>
        <p:spPr>
          <a:xfrm>
            <a:off x="4376229" y="3749921"/>
            <a:ext cx="1400978" cy="904631"/>
          </a:xfrm>
          <a:noFill/>
        </p:spPr>
        <p:txBody>
          <a:bodyPr lIns="0" rIns="0" anchor="b">
            <a:noAutofit/>
          </a:bodyPr>
          <a:lstStyle>
            <a:lvl1pPr marL="0" indent="0">
              <a:buNone/>
              <a:defRPr sz="6000" b="0"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05</a:t>
            </a:r>
          </a:p>
        </p:txBody>
      </p:sp>
      <p:sp>
        <p:nvSpPr>
          <p:cNvPr id="58" name="Text Placeholder 13">
            <a:extLst>
              <a:ext uri="{FF2B5EF4-FFF2-40B4-BE49-F238E27FC236}">
                <a16:creationId xmlns:a16="http://schemas.microsoft.com/office/drawing/2014/main" id="{8199CACE-BEE2-2F7F-88AC-1185972B2BBA}"/>
              </a:ext>
            </a:extLst>
          </p:cNvPr>
          <p:cNvSpPr>
            <a:spLocks noGrp="1"/>
          </p:cNvSpPr>
          <p:nvPr>
            <p:ph type="body" sz="quarter" idx="40" hasCustomPrompt="1"/>
          </p:nvPr>
        </p:nvSpPr>
        <p:spPr>
          <a:xfrm>
            <a:off x="4379746" y="4754927"/>
            <a:ext cx="3067213" cy="818421"/>
          </a:xfrm>
          <a:noFill/>
          <a:ln>
            <a:noFill/>
          </a:ln>
        </p:spPr>
        <p:txBody>
          <a:bodyPr lIns="0" tIns="0" rIns="0" bIns="0" anchor="t"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59" name="Rectangle 58">
            <a:extLst>
              <a:ext uri="{FF2B5EF4-FFF2-40B4-BE49-F238E27FC236}">
                <a16:creationId xmlns:a16="http://schemas.microsoft.com/office/drawing/2014/main" id="{B4F7BEFD-FB17-76F4-D1C3-A86A0C5DF431}"/>
              </a:ext>
            </a:extLst>
          </p:cNvPr>
          <p:cNvSpPr/>
          <p:nvPr userDrawn="1"/>
        </p:nvSpPr>
        <p:spPr>
          <a:xfrm rot="10800000">
            <a:off x="907074"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9098B664-2217-1188-9827-8BE49302AAB0}"/>
              </a:ext>
            </a:extLst>
          </p:cNvPr>
          <p:cNvSpPr/>
          <p:nvPr userDrawn="1"/>
        </p:nvSpPr>
        <p:spPr>
          <a:xfrm rot="10800000">
            <a:off x="436968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3E24A18-BE76-EFAD-8000-E51E5AB8B18D}"/>
              </a:ext>
            </a:extLst>
          </p:cNvPr>
          <p:cNvSpPr/>
          <p:nvPr userDrawn="1"/>
        </p:nvSpPr>
        <p:spPr>
          <a:xfrm rot="10800000">
            <a:off x="7844307" y="4608514"/>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E2306B98-6C7B-5D9C-EB22-ADFE1D599AAB}"/>
              </a:ext>
            </a:extLst>
          </p:cNvPr>
          <p:cNvSpPr>
            <a:spLocks noGrp="1"/>
          </p:cNvSpPr>
          <p:nvPr>
            <p:ph type="dt" sz="half" idx="41"/>
          </p:nvPr>
        </p:nvSpPr>
        <p:spPr/>
        <p:txBody>
          <a:bodyPr/>
          <a:lstStyle/>
          <a:p>
            <a:pPr>
              <a:defRPr/>
            </a:pPr>
            <a:fld id="{A788AAE1-B61E-D541-B0EB-77D2B81022F4}" type="datetime1">
              <a:rPr lang="en-US" smtClean="0"/>
              <a:t>10/15/2025</a:t>
            </a:fld>
            <a:endParaRPr lang="en-US" dirty="0"/>
          </a:p>
        </p:txBody>
      </p:sp>
      <p:sp>
        <p:nvSpPr>
          <p:cNvPr id="6" name="Footer Placeholder 5">
            <a:extLst>
              <a:ext uri="{FF2B5EF4-FFF2-40B4-BE49-F238E27FC236}">
                <a16:creationId xmlns:a16="http://schemas.microsoft.com/office/drawing/2014/main" id="{18155E37-5D32-15DD-E450-FB2064F63D72}"/>
              </a:ext>
            </a:extLst>
          </p:cNvPr>
          <p:cNvSpPr>
            <a:spLocks noGrp="1"/>
          </p:cNvSpPr>
          <p:nvPr>
            <p:ph type="ftr" sz="quarter" idx="42"/>
          </p:nvPr>
        </p:nvSpPr>
        <p:spPr/>
        <p:txBody>
          <a:bodyPr/>
          <a:lstStyle/>
          <a:p>
            <a:pPr>
              <a:defRPr/>
            </a:pPr>
            <a:r>
              <a:rPr lang="en-US"/>
              <a:t>Presenter Name | Presentation Title or Meeting Title</a:t>
            </a:r>
            <a:endParaRPr lang="en-US" dirty="0"/>
          </a:p>
        </p:txBody>
      </p:sp>
      <p:sp>
        <p:nvSpPr>
          <p:cNvPr id="8" name="Slide Number Placeholder 7">
            <a:extLst>
              <a:ext uri="{FF2B5EF4-FFF2-40B4-BE49-F238E27FC236}">
                <a16:creationId xmlns:a16="http://schemas.microsoft.com/office/drawing/2014/main" id="{9AC6AA05-64AA-7F74-3379-4487B7FD1272}"/>
              </a:ext>
            </a:extLst>
          </p:cNvPr>
          <p:cNvSpPr>
            <a:spLocks noGrp="1"/>
          </p:cNvSpPr>
          <p:nvPr>
            <p:ph type="sldNum" sz="quarter" idx="43"/>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1829780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7BAEC94A-62D0-4DB3-AC12-5C44F5AB8C46}" type="datetime1">
              <a:rPr lang="en-US" smtClean="0"/>
              <a:t>10/15/2025</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3" name="Picture 2" descr="Logo, company name&#10;&#10;AI-generated content may be incorrect.">
            <a:extLst>
              <a:ext uri="{FF2B5EF4-FFF2-40B4-BE49-F238E27FC236}">
                <a16:creationId xmlns:a16="http://schemas.microsoft.com/office/drawing/2014/main" id="{8D585B8C-6782-F6B7-20CE-C60916614F5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2103" y="2365732"/>
            <a:ext cx="4496423" cy="4492268"/>
          </a:xfrm>
          <a:prstGeom prst="rect">
            <a:avLst/>
          </a:prstGeom>
        </p:spPr>
      </p:pic>
    </p:spTree>
    <p:extLst>
      <p:ext uri="{BB962C8B-B14F-4D97-AF65-F5344CB8AC3E}">
        <p14:creationId xmlns:p14="http://schemas.microsoft.com/office/powerpoint/2010/main" val="24747107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2-section-agenda">
    <p:bg>
      <p:bgPr>
        <a:solidFill>
          <a:schemeClr val="bg1"/>
        </a:solidFill>
        <a:effectLst/>
      </p:bgPr>
    </p:bg>
    <p:spTree>
      <p:nvGrpSpPr>
        <p:cNvPr id="1" name=""/>
        <p:cNvGrpSpPr/>
        <p:nvPr/>
      </p:nvGrpSpPr>
      <p:grpSpPr>
        <a:xfrm>
          <a:off x="0" y="0"/>
          <a:ext cx="0" cy="0"/>
          <a:chOff x="0" y="0"/>
          <a:chExt cx="0" cy="0"/>
        </a:xfrm>
      </p:grpSpPr>
      <p:sp>
        <p:nvSpPr>
          <p:cNvPr id="70" name="Text Placeholder 13">
            <a:extLst>
              <a:ext uri="{FF2B5EF4-FFF2-40B4-BE49-F238E27FC236}">
                <a16:creationId xmlns:a16="http://schemas.microsoft.com/office/drawing/2014/main" id="{24D2F47F-A82C-896B-9074-0218039BA509}"/>
              </a:ext>
            </a:extLst>
          </p:cNvPr>
          <p:cNvSpPr>
            <a:spLocks noGrp="1"/>
          </p:cNvSpPr>
          <p:nvPr>
            <p:ph type="body" sz="quarter" idx="23" hasCustomPrompt="1"/>
          </p:nvPr>
        </p:nvSpPr>
        <p:spPr>
          <a:xfrm>
            <a:off x="914399"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01</a:t>
            </a:r>
          </a:p>
        </p:txBody>
      </p:sp>
      <p:sp>
        <p:nvSpPr>
          <p:cNvPr id="14" name="Text Placeholder 13">
            <a:extLst>
              <a:ext uri="{FF2B5EF4-FFF2-40B4-BE49-F238E27FC236}">
                <a16:creationId xmlns:a16="http://schemas.microsoft.com/office/drawing/2014/main" id="{96E38EC1-AABA-F606-16BC-2EE603502268}"/>
              </a:ext>
            </a:extLst>
          </p:cNvPr>
          <p:cNvSpPr>
            <a:spLocks noGrp="1"/>
          </p:cNvSpPr>
          <p:nvPr>
            <p:ph type="body" sz="quarter" idx="12" hasCustomPrompt="1"/>
          </p:nvPr>
        </p:nvSpPr>
        <p:spPr>
          <a:xfrm>
            <a:off x="2064871" y="1700784"/>
            <a:ext cx="3639311"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3" name="Text Placeholder 13">
            <a:extLst>
              <a:ext uri="{FF2B5EF4-FFF2-40B4-BE49-F238E27FC236}">
                <a16:creationId xmlns:a16="http://schemas.microsoft.com/office/drawing/2014/main" id="{879203E9-4594-555A-231B-491719F41500}"/>
              </a:ext>
            </a:extLst>
          </p:cNvPr>
          <p:cNvSpPr>
            <a:spLocks noGrp="1"/>
          </p:cNvSpPr>
          <p:nvPr>
            <p:ph type="body" sz="quarter" idx="24" hasCustomPrompt="1"/>
          </p:nvPr>
        </p:nvSpPr>
        <p:spPr>
          <a:xfrm>
            <a:off x="914398"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02</a:t>
            </a:r>
          </a:p>
        </p:txBody>
      </p:sp>
      <p:sp>
        <p:nvSpPr>
          <p:cNvPr id="114" name="Text Placeholder 13">
            <a:extLst>
              <a:ext uri="{FF2B5EF4-FFF2-40B4-BE49-F238E27FC236}">
                <a16:creationId xmlns:a16="http://schemas.microsoft.com/office/drawing/2014/main" id="{84230C28-B165-EFA0-B74F-E666A786A999}"/>
              </a:ext>
            </a:extLst>
          </p:cNvPr>
          <p:cNvSpPr>
            <a:spLocks noGrp="1"/>
          </p:cNvSpPr>
          <p:nvPr>
            <p:ph type="body" sz="quarter" idx="25" hasCustomPrompt="1"/>
          </p:nvPr>
        </p:nvSpPr>
        <p:spPr>
          <a:xfrm>
            <a:off x="2064872" y="2439376"/>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6" name="Text Placeholder 13">
            <a:extLst>
              <a:ext uri="{FF2B5EF4-FFF2-40B4-BE49-F238E27FC236}">
                <a16:creationId xmlns:a16="http://schemas.microsoft.com/office/drawing/2014/main" id="{2DF69C14-5330-E3B1-3493-6E4B64446AB1}"/>
              </a:ext>
            </a:extLst>
          </p:cNvPr>
          <p:cNvSpPr>
            <a:spLocks noGrp="1"/>
          </p:cNvSpPr>
          <p:nvPr>
            <p:ph type="body" sz="quarter" idx="26" hasCustomPrompt="1"/>
          </p:nvPr>
        </p:nvSpPr>
        <p:spPr>
          <a:xfrm>
            <a:off x="914398"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03</a:t>
            </a:r>
          </a:p>
        </p:txBody>
      </p:sp>
      <p:sp>
        <p:nvSpPr>
          <p:cNvPr id="117" name="Text Placeholder 13">
            <a:extLst>
              <a:ext uri="{FF2B5EF4-FFF2-40B4-BE49-F238E27FC236}">
                <a16:creationId xmlns:a16="http://schemas.microsoft.com/office/drawing/2014/main" id="{64FAB876-1E16-E235-990A-914CADA69DA6}"/>
              </a:ext>
            </a:extLst>
          </p:cNvPr>
          <p:cNvSpPr>
            <a:spLocks noGrp="1"/>
          </p:cNvSpPr>
          <p:nvPr>
            <p:ph type="body" sz="quarter" idx="27" hasCustomPrompt="1"/>
          </p:nvPr>
        </p:nvSpPr>
        <p:spPr>
          <a:xfrm>
            <a:off x="2064872" y="3177663"/>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19" name="Text Placeholder 13">
            <a:extLst>
              <a:ext uri="{FF2B5EF4-FFF2-40B4-BE49-F238E27FC236}">
                <a16:creationId xmlns:a16="http://schemas.microsoft.com/office/drawing/2014/main" id="{932D7BD1-6785-E0E5-A294-8699619E0739}"/>
              </a:ext>
            </a:extLst>
          </p:cNvPr>
          <p:cNvSpPr>
            <a:spLocks noGrp="1"/>
          </p:cNvSpPr>
          <p:nvPr>
            <p:ph type="body" sz="quarter" idx="28" hasCustomPrompt="1"/>
          </p:nvPr>
        </p:nvSpPr>
        <p:spPr>
          <a:xfrm>
            <a:off x="914398"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04</a:t>
            </a:r>
          </a:p>
        </p:txBody>
      </p:sp>
      <p:sp>
        <p:nvSpPr>
          <p:cNvPr id="120" name="Text Placeholder 13">
            <a:extLst>
              <a:ext uri="{FF2B5EF4-FFF2-40B4-BE49-F238E27FC236}">
                <a16:creationId xmlns:a16="http://schemas.microsoft.com/office/drawing/2014/main" id="{09FE5F1D-177D-3BC0-A83F-F3A8B8417645}"/>
              </a:ext>
            </a:extLst>
          </p:cNvPr>
          <p:cNvSpPr>
            <a:spLocks noGrp="1"/>
          </p:cNvSpPr>
          <p:nvPr>
            <p:ph type="body" sz="quarter" idx="29" hasCustomPrompt="1"/>
          </p:nvPr>
        </p:nvSpPr>
        <p:spPr>
          <a:xfrm>
            <a:off x="2064872" y="3909185"/>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2" name="Text Placeholder 13">
            <a:extLst>
              <a:ext uri="{FF2B5EF4-FFF2-40B4-BE49-F238E27FC236}">
                <a16:creationId xmlns:a16="http://schemas.microsoft.com/office/drawing/2014/main" id="{737A7788-0B5B-A35E-C701-E199CC87D2F9}"/>
              </a:ext>
            </a:extLst>
          </p:cNvPr>
          <p:cNvSpPr>
            <a:spLocks noGrp="1"/>
          </p:cNvSpPr>
          <p:nvPr>
            <p:ph type="body" sz="quarter" idx="30" hasCustomPrompt="1"/>
          </p:nvPr>
        </p:nvSpPr>
        <p:spPr>
          <a:xfrm>
            <a:off x="914398"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05</a:t>
            </a:r>
          </a:p>
        </p:txBody>
      </p:sp>
      <p:sp>
        <p:nvSpPr>
          <p:cNvPr id="123" name="Text Placeholder 13">
            <a:extLst>
              <a:ext uri="{FF2B5EF4-FFF2-40B4-BE49-F238E27FC236}">
                <a16:creationId xmlns:a16="http://schemas.microsoft.com/office/drawing/2014/main" id="{CA244C11-B490-6C58-227E-AAE993D5763B}"/>
              </a:ext>
            </a:extLst>
          </p:cNvPr>
          <p:cNvSpPr>
            <a:spLocks noGrp="1"/>
          </p:cNvSpPr>
          <p:nvPr>
            <p:ph type="body" sz="quarter" idx="31" hasCustomPrompt="1"/>
          </p:nvPr>
        </p:nvSpPr>
        <p:spPr>
          <a:xfrm>
            <a:off x="2064872" y="4640707"/>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5" name="Text Placeholder 13">
            <a:extLst>
              <a:ext uri="{FF2B5EF4-FFF2-40B4-BE49-F238E27FC236}">
                <a16:creationId xmlns:a16="http://schemas.microsoft.com/office/drawing/2014/main" id="{FB3C5B8D-511D-4620-D6C2-29244AE5A362}"/>
              </a:ext>
            </a:extLst>
          </p:cNvPr>
          <p:cNvSpPr>
            <a:spLocks noGrp="1"/>
          </p:cNvSpPr>
          <p:nvPr>
            <p:ph type="body" sz="quarter" idx="32" hasCustomPrompt="1"/>
          </p:nvPr>
        </p:nvSpPr>
        <p:spPr>
          <a:xfrm>
            <a:off x="914398"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06</a:t>
            </a:r>
          </a:p>
        </p:txBody>
      </p:sp>
      <p:sp>
        <p:nvSpPr>
          <p:cNvPr id="126" name="Text Placeholder 13">
            <a:extLst>
              <a:ext uri="{FF2B5EF4-FFF2-40B4-BE49-F238E27FC236}">
                <a16:creationId xmlns:a16="http://schemas.microsoft.com/office/drawing/2014/main" id="{74E73A5C-9587-3638-1849-529EF20DA4A2}"/>
              </a:ext>
            </a:extLst>
          </p:cNvPr>
          <p:cNvSpPr>
            <a:spLocks noGrp="1"/>
          </p:cNvSpPr>
          <p:nvPr>
            <p:ph type="body" sz="quarter" idx="33" hasCustomPrompt="1"/>
          </p:nvPr>
        </p:nvSpPr>
        <p:spPr>
          <a:xfrm>
            <a:off x="2064872" y="5372229"/>
            <a:ext cx="3640983"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28" name="Text Placeholder 13">
            <a:extLst>
              <a:ext uri="{FF2B5EF4-FFF2-40B4-BE49-F238E27FC236}">
                <a16:creationId xmlns:a16="http://schemas.microsoft.com/office/drawing/2014/main" id="{D9958F8C-F86C-8945-339F-91C4B192BB78}"/>
              </a:ext>
            </a:extLst>
          </p:cNvPr>
          <p:cNvSpPr>
            <a:spLocks noGrp="1"/>
          </p:cNvSpPr>
          <p:nvPr>
            <p:ph type="body" sz="quarter" idx="34" hasCustomPrompt="1"/>
          </p:nvPr>
        </p:nvSpPr>
        <p:spPr>
          <a:xfrm>
            <a:off x="6121941" y="1700784"/>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07</a:t>
            </a:r>
          </a:p>
        </p:txBody>
      </p:sp>
      <p:sp>
        <p:nvSpPr>
          <p:cNvPr id="129" name="Text Placeholder 13">
            <a:extLst>
              <a:ext uri="{FF2B5EF4-FFF2-40B4-BE49-F238E27FC236}">
                <a16:creationId xmlns:a16="http://schemas.microsoft.com/office/drawing/2014/main" id="{CF1D7A50-7443-E633-DD41-F6B79C3FF56F}"/>
              </a:ext>
            </a:extLst>
          </p:cNvPr>
          <p:cNvSpPr>
            <a:spLocks noGrp="1"/>
          </p:cNvSpPr>
          <p:nvPr>
            <p:ph type="body" sz="quarter" idx="35" hasCustomPrompt="1"/>
          </p:nvPr>
        </p:nvSpPr>
        <p:spPr>
          <a:xfrm>
            <a:off x="7271056" y="1700784"/>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1" name="Text Placeholder 13">
            <a:extLst>
              <a:ext uri="{FF2B5EF4-FFF2-40B4-BE49-F238E27FC236}">
                <a16:creationId xmlns:a16="http://schemas.microsoft.com/office/drawing/2014/main" id="{CFA56BDA-D236-1449-791D-D67B3432FABE}"/>
              </a:ext>
            </a:extLst>
          </p:cNvPr>
          <p:cNvSpPr>
            <a:spLocks noGrp="1"/>
          </p:cNvSpPr>
          <p:nvPr>
            <p:ph type="body" sz="quarter" idx="36" hasCustomPrompt="1"/>
          </p:nvPr>
        </p:nvSpPr>
        <p:spPr>
          <a:xfrm>
            <a:off x="6121941" y="2439376"/>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08</a:t>
            </a:r>
          </a:p>
        </p:txBody>
      </p:sp>
      <p:sp>
        <p:nvSpPr>
          <p:cNvPr id="132" name="Text Placeholder 13">
            <a:extLst>
              <a:ext uri="{FF2B5EF4-FFF2-40B4-BE49-F238E27FC236}">
                <a16:creationId xmlns:a16="http://schemas.microsoft.com/office/drawing/2014/main" id="{EA4D9A6A-DBB7-348C-F89D-164E7413004C}"/>
              </a:ext>
            </a:extLst>
          </p:cNvPr>
          <p:cNvSpPr>
            <a:spLocks noGrp="1"/>
          </p:cNvSpPr>
          <p:nvPr>
            <p:ph type="body" sz="quarter" idx="37" hasCustomPrompt="1"/>
          </p:nvPr>
        </p:nvSpPr>
        <p:spPr>
          <a:xfrm>
            <a:off x="7271056" y="2439376"/>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4" name="Text Placeholder 13">
            <a:extLst>
              <a:ext uri="{FF2B5EF4-FFF2-40B4-BE49-F238E27FC236}">
                <a16:creationId xmlns:a16="http://schemas.microsoft.com/office/drawing/2014/main" id="{AF2C1657-B89C-2EE0-35F8-B79BD539AEF4}"/>
              </a:ext>
            </a:extLst>
          </p:cNvPr>
          <p:cNvSpPr>
            <a:spLocks noGrp="1"/>
          </p:cNvSpPr>
          <p:nvPr>
            <p:ph type="body" sz="quarter" idx="38" hasCustomPrompt="1"/>
          </p:nvPr>
        </p:nvSpPr>
        <p:spPr>
          <a:xfrm>
            <a:off x="6121941" y="3177663"/>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09</a:t>
            </a:r>
          </a:p>
        </p:txBody>
      </p:sp>
      <p:sp>
        <p:nvSpPr>
          <p:cNvPr id="135" name="Text Placeholder 13">
            <a:extLst>
              <a:ext uri="{FF2B5EF4-FFF2-40B4-BE49-F238E27FC236}">
                <a16:creationId xmlns:a16="http://schemas.microsoft.com/office/drawing/2014/main" id="{3AE3BE8C-2311-FEC2-AEAF-F66929C7421A}"/>
              </a:ext>
            </a:extLst>
          </p:cNvPr>
          <p:cNvSpPr>
            <a:spLocks noGrp="1"/>
          </p:cNvSpPr>
          <p:nvPr>
            <p:ph type="body" sz="quarter" idx="39" hasCustomPrompt="1"/>
          </p:nvPr>
        </p:nvSpPr>
        <p:spPr>
          <a:xfrm>
            <a:off x="7271056" y="3177663"/>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37" name="Text Placeholder 13">
            <a:extLst>
              <a:ext uri="{FF2B5EF4-FFF2-40B4-BE49-F238E27FC236}">
                <a16:creationId xmlns:a16="http://schemas.microsoft.com/office/drawing/2014/main" id="{6BC6E3D7-C604-65BA-0EF3-149FD797F8F9}"/>
              </a:ext>
            </a:extLst>
          </p:cNvPr>
          <p:cNvSpPr>
            <a:spLocks noGrp="1"/>
          </p:cNvSpPr>
          <p:nvPr>
            <p:ph type="body" sz="quarter" idx="40" hasCustomPrompt="1"/>
          </p:nvPr>
        </p:nvSpPr>
        <p:spPr>
          <a:xfrm>
            <a:off x="6121941" y="3909185"/>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10</a:t>
            </a:r>
          </a:p>
        </p:txBody>
      </p:sp>
      <p:sp>
        <p:nvSpPr>
          <p:cNvPr id="138" name="Text Placeholder 13">
            <a:extLst>
              <a:ext uri="{FF2B5EF4-FFF2-40B4-BE49-F238E27FC236}">
                <a16:creationId xmlns:a16="http://schemas.microsoft.com/office/drawing/2014/main" id="{614D7BFE-8E61-2980-FCFD-07D72FEFE890}"/>
              </a:ext>
            </a:extLst>
          </p:cNvPr>
          <p:cNvSpPr>
            <a:spLocks noGrp="1"/>
          </p:cNvSpPr>
          <p:nvPr>
            <p:ph type="body" sz="quarter" idx="41" hasCustomPrompt="1"/>
          </p:nvPr>
        </p:nvSpPr>
        <p:spPr>
          <a:xfrm>
            <a:off x="7271056" y="3909185"/>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0" name="Text Placeholder 13">
            <a:extLst>
              <a:ext uri="{FF2B5EF4-FFF2-40B4-BE49-F238E27FC236}">
                <a16:creationId xmlns:a16="http://schemas.microsoft.com/office/drawing/2014/main" id="{BFE1C3D8-A28B-308B-4E0D-6BF5775ABE48}"/>
              </a:ext>
            </a:extLst>
          </p:cNvPr>
          <p:cNvSpPr>
            <a:spLocks noGrp="1"/>
          </p:cNvSpPr>
          <p:nvPr>
            <p:ph type="body" sz="quarter" idx="42" hasCustomPrompt="1"/>
          </p:nvPr>
        </p:nvSpPr>
        <p:spPr>
          <a:xfrm>
            <a:off x="6121941" y="4640707"/>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11</a:t>
            </a:r>
          </a:p>
        </p:txBody>
      </p:sp>
      <p:sp>
        <p:nvSpPr>
          <p:cNvPr id="141" name="Text Placeholder 13">
            <a:extLst>
              <a:ext uri="{FF2B5EF4-FFF2-40B4-BE49-F238E27FC236}">
                <a16:creationId xmlns:a16="http://schemas.microsoft.com/office/drawing/2014/main" id="{FB732F29-504E-1261-3F0E-602CAADDCECE}"/>
              </a:ext>
            </a:extLst>
          </p:cNvPr>
          <p:cNvSpPr>
            <a:spLocks noGrp="1"/>
          </p:cNvSpPr>
          <p:nvPr>
            <p:ph type="body" sz="quarter" idx="43" hasCustomPrompt="1"/>
          </p:nvPr>
        </p:nvSpPr>
        <p:spPr>
          <a:xfrm>
            <a:off x="7271056" y="4640707"/>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sp>
        <p:nvSpPr>
          <p:cNvPr id="143" name="Text Placeholder 13">
            <a:extLst>
              <a:ext uri="{FF2B5EF4-FFF2-40B4-BE49-F238E27FC236}">
                <a16:creationId xmlns:a16="http://schemas.microsoft.com/office/drawing/2014/main" id="{35021FF4-3C1D-61CB-EC24-10046EF84155}"/>
              </a:ext>
            </a:extLst>
          </p:cNvPr>
          <p:cNvSpPr>
            <a:spLocks noGrp="1"/>
          </p:cNvSpPr>
          <p:nvPr>
            <p:ph type="body" sz="quarter" idx="44" hasCustomPrompt="1"/>
          </p:nvPr>
        </p:nvSpPr>
        <p:spPr>
          <a:xfrm>
            <a:off x="6121941" y="5372229"/>
            <a:ext cx="923544" cy="685800"/>
          </a:xfrm>
          <a:noFill/>
          <a:ln>
            <a:noFill/>
          </a:ln>
        </p:spPr>
        <p:txBody>
          <a:bodyPr lIns="0" tIns="0" rIns="0" bIns="0" anchor="ctr" anchorCtr="0">
            <a:noAutofit/>
          </a:bodyPr>
          <a:lstStyle>
            <a:lvl1pPr marL="0" indent="0">
              <a:lnSpc>
                <a:spcPct val="100000"/>
              </a:lnSpc>
              <a:spcAft>
                <a:spcPts val="0"/>
              </a:spcAft>
              <a:buNone/>
              <a:defRPr sz="4800" b="0" spc="-30" baseline="0">
                <a:solidFill>
                  <a:schemeClr val="tx2"/>
                </a:solidFill>
              </a:defRPr>
            </a:lvl1pPr>
          </a:lstStyle>
          <a:p>
            <a:pPr lvl="0"/>
            <a:r>
              <a:rPr lang="en-US" dirty="0"/>
              <a:t>12</a:t>
            </a:r>
          </a:p>
        </p:txBody>
      </p:sp>
      <p:sp>
        <p:nvSpPr>
          <p:cNvPr id="144" name="Text Placeholder 13">
            <a:extLst>
              <a:ext uri="{FF2B5EF4-FFF2-40B4-BE49-F238E27FC236}">
                <a16:creationId xmlns:a16="http://schemas.microsoft.com/office/drawing/2014/main" id="{4E6D8817-7253-7DDF-DC41-DEB37620B21C}"/>
              </a:ext>
            </a:extLst>
          </p:cNvPr>
          <p:cNvSpPr>
            <a:spLocks noGrp="1"/>
          </p:cNvSpPr>
          <p:nvPr>
            <p:ph type="body" sz="quarter" idx="45" hasCustomPrompt="1"/>
          </p:nvPr>
        </p:nvSpPr>
        <p:spPr>
          <a:xfrm>
            <a:off x="7271056" y="5372229"/>
            <a:ext cx="3637736" cy="685800"/>
          </a:xfrm>
          <a:noFill/>
          <a:ln>
            <a:noFill/>
          </a:ln>
        </p:spPr>
        <p:txBody>
          <a:bodyPr lIns="0" tIns="0" rIns="0" bIns="0" anchor="ctr" anchorCtr="0">
            <a:noAutofit/>
          </a:bodyPr>
          <a:lstStyle>
            <a:lvl1pPr marL="0" indent="0">
              <a:lnSpc>
                <a:spcPct val="100000"/>
              </a:lnSpc>
              <a:spcAft>
                <a:spcPts val="0"/>
              </a:spcAft>
              <a:buNone/>
              <a:defRPr sz="1800" b="0" spc="-20" baseline="0">
                <a:solidFill>
                  <a:schemeClr val="tx1"/>
                </a:solidFill>
              </a:defRPr>
            </a:lvl1pPr>
          </a:lstStyle>
          <a:p>
            <a:pPr lvl="0"/>
            <a:r>
              <a:rPr lang="en-US" dirty="0"/>
              <a:t>Section title</a:t>
            </a:r>
          </a:p>
        </p:txBody>
      </p:sp>
      <p:pic>
        <p:nvPicPr>
          <p:cNvPr id="22" name="Picture 21" descr="Logo, company name&#10;&#10;AI-generated content may be incorrect.">
            <a:extLst>
              <a:ext uri="{FF2B5EF4-FFF2-40B4-BE49-F238E27FC236}">
                <a16:creationId xmlns:a16="http://schemas.microsoft.com/office/drawing/2014/main" id="{A9E6E4F7-0584-EF34-FFFB-B4D12342EDB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23" name="Title Placeholder 1">
            <a:extLst>
              <a:ext uri="{FF2B5EF4-FFF2-40B4-BE49-F238E27FC236}">
                <a16:creationId xmlns:a16="http://schemas.microsoft.com/office/drawing/2014/main" id="{4969F255-D28D-EFC0-3ADC-C5711456875E}"/>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6" name="Rectangle 25">
            <a:extLst>
              <a:ext uri="{FF2B5EF4-FFF2-40B4-BE49-F238E27FC236}">
                <a16:creationId xmlns:a16="http://schemas.microsoft.com/office/drawing/2014/main" id="{B7966263-F5BA-1B96-DFF6-A810CFE6ED65}"/>
              </a:ext>
            </a:extLst>
          </p:cNvPr>
          <p:cNvSpPr/>
          <p:nvPr userDrawn="1"/>
        </p:nvSpPr>
        <p:spPr>
          <a:xfrm rot="16200000">
            <a:off x="-333761"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8" name="Rectangle 27">
            <a:extLst>
              <a:ext uri="{FF2B5EF4-FFF2-40B4-BE49-F238E27FC236}">
                <a16:creationId xmlns:a16="http://schemas.microsoft.com/office/drawing/2014/main" id="{D375657B-DD59-499B-29D6-ECC94C0CBF3A}"/>
              </a:ext>
            </a:extLst>
          </p:cNvPr>
          <p:cNvSpPr/>
          <p:nvPr userDrawn="1"/>
        </p:nvSpPr>
        <p:spPr>
          <a:xfrm rot="16200000">
            <a:off x="4865768" y="3861980"/>
            <a:ext cx="43708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pic>
        <p:nvPicPr>
          <p:cNvPr id="5" name="Picture 4">
            <a:extLst>
              <a:ext uri="{FF2B5EF4-FFF2-40B4-BE49-F238E27FC236}">
                <a16:creationId xmlns:a16="http://schemas.microsoft.com/office/drawing/2014/main" id="{5C001167-2535-4E93-B518-3CECA51A2CF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Date Placeholder 8">
            <a:extLst>
              <a:ext uri="{FF2B5EF4-FFF2-40B4-BE49-F238E27FC236}">
                <a16:creationId xmlns:a16="http://schemas.microsoft.com/office/drawing/2014/main" id="{9B6BFD8A-E7E0-527A-5D21-8D9C31BEC308}"/>
              </a:ext>
            </a:extLst>
          </p:cNvPr>
          <p:cNvSpPr>
            <a:spLocks noGrp="1"/>
          </p:cNvSpPr>
          <p:nvPr>
            <p:ph type="dt" sz="half" idx="46"/>
          </p:nvPr>
        </p:nvSpPr>
        <p:spPr/>
        <p:txBody>
          <a:bodyPr/>
          <a:lstStyle/>
          <a:p>
            <a:pPr>
              <a:defRPr/>
            </a:pPr>
            <a:fld id="{DBE10A3E-5D67-BD4E-AC54-1B7A19DBB21C}" type="datetime1">
              <a:rPr lang="en-US" smtClean="0"/>
              <a:t>10/15/2025</a:t>
            </a:fld>
            <a:endParaRPr lang="en-US" dirty="0"/>
          </a:p>
        </p:txBody>
      </p:sp>
      <p:sp>
        <p:nvSpPr>
          <p:cNvPr id="10" name="Footer Placeholder 9">
            <a:extLst>
              <a:ext uri="{FF2B5EF4-FFF2-40B4-BE49-F238E27FC236}">
                <a16:creationId xmlns:a16="http://schemas.microsoft.com/office/drawing/2014/main" id="{C496E824-EFBF-1849-35E8-7D21ECBB3B68}"/>
              </a:ext>
            </a:extLst>
          </p:cNvPr>
          <p:cNvSpPr>
            <a:spLocks noGrp="1"/>
          </p:cNvSpPr>
          <p:nvPr>
            <p:ph type="ftr" sz="quarter" idx="47"/>
          </p:nvPr>
        </p:nvSpPr>
        <p:spPr/>
        <p:txBody>
          <a:bodyPr/>
          <a:lstStyle/>
          <a:p>
            <a:pPr>
              <a:defRPr/>
            </a:pPr>
            <a:r>
              <a:rPr lang="en-US"/>
              <a:t>Presenter Name | Presentation Title or Meeting Title</a:t>
            </a:r>
            <a:endParaRPr lang="en-US" dirty="0"/>
          </a:p>
        </p:txBody>
      </p:sp>
      <p:sp>
        <p:nvSpPr>
          <p:cNvPr id="11" name="Slide Number Placeholder 10">
            <a:extLst>
              <a:ext uri="{FF2B5EF4-FFF2-40B4-BE49-F238E27FC236}">
                <a16:creationId xmlns:a16="http://schemas.microsoft.com/office/drawing/2014/main" id="{D743B2D2-A2A5-B0BB-78FD-0E231C66EFC6}"/>
              </a:ext>
            </a:extLst>
          </p:cNvPr>
          <p:cNvSpPr>
            <a:spLocks noGrp="1"/>
          </p:cNvSpPr>
          <p:nvPr>
            <p:ph type="sldNum" sz="quarter" idx="48"/>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0744616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2-section-agenda_not-numbered">
    <p:bg>
      <p:bgPr>
        <a:solidFill>
          <a:schemeClr val="bg1"/>
        </a:solidFill>
        <a:effectLst/>
      </p:bgPr>
    </p:bg>
    <p:spTree>
      <p:nvGrpSpPr>
        <p:cNvPr id="1" name=""/>
        <p:cNvGrpSpPr/>
        <p:nvPr/>
      </p:nvGrpSpPr>
      <p:grpSpPr>
        <a:xfrm>
          <a:off x="0" y="0"/>
          <a:ext cx="0" cy="0"/>
          <a:chOff x="0" y="0"/>
          <a:chExt cx="0" cy="0"/>
        </a:xfrm>
      </p:grpSpPr>
      <p:sp>
        <p:nvSpPr>
          <p:cNvPr id="5" name="Text Placeholder 11">
            <a:extLst>
              <a:ext uri="{FF2B5EF4-FFF2-40B4-BE49-F238E27FC236}">
                <a16:creationId xmlns:a16="http://schemas.microsoft.com/office/drawing/2014/main" id="{EAC7C6E1-81A7-9044-9434-4D88EFE87D87}"/>
              </a:ext>
            </a:extLst>
          </p:cNvPr>
          <p:cNvSpPr>
            <a:spLocks noGrp="1"/>
          </p:cNvSpPr>
          <p:nvPr>
            <p:ph type="body" sz="quarter" idx="11" hasCustomPrompt="1"/>
          </p:nvPr>
        </p:nvSpPr>
        <p:spPr>
          <a:xfrm>
            <a:off x="914399" y="1777100"/>
            <a:ext cx="4789783"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6" name="Text Placeholder 13">
            <a:extLst>
              <a:ext uri="{FF2B5EF4-FFF2-40B4-BE49-F238E27FC236}">
                <a16:creationId xmlns:a16="http://schemas.microsoft.com/office/drawing/2014/main" id="{4CED7749-8D25-A90A-BC06-69A433AA0BFB}"/>
              </a:ext>
            </a:extLst>
          </p:cNvPr>
          <p:cNvSpPr>
            <a:spLocks noGrp="1"/>
          </p:cNvSpPr>
          <p:nvPr>
            <p:ph type="body" sz="quarter" idx="46" hasCustomPrompt="1"/>
          </p:nvPr>
        </p:nvSpPr>
        <p:spPr>
          <a:xfrm>
            <a:off x="914399" y="2466808"/>
            <a:ext cx="4789783"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sp>
        <p:nvSpPr>
          <p:cNvPr id="10" name="Text Placeholder 11">
            <a:extLst>
              <a:ext uri="{FF2B5EF4-FFF2-40B4-BE49-F238E27FC236}">
                <a16:creationId xmlns:a16="http://schemas.microsoft.com/office/drawing/2014/main" id="{1DDFE44E-2ABA-6773-6AFE-A057849A0C5C}"/>
              </a:ext>
            </a:extLst>
          </p:cNvPr>
          <p:cNvSpPr>
            <a:spLocks noGrp="1"/>
          </p:cNvSpPr>
          <p:nvPr>
            <p:ph type="body" sz="quarter" idx="47" hasCustomPrompt="1"/>
          </p:nvPr>
        </p:nvSpPr>
        <p:spPr>
          <a:xfrm>
            <a:off x="6121942" y="1777100"/>
            <a:ext cx="4786850" cy="499564"/>
          </a:xfrm>
          <a:prstGeom prst="rect">
            <a:avLst/>
          </a:prstGeom>
        </p:spPr>
        <p:txBody>
          <a:bodyPr lIns="0" rIns="0" anchor="b">
            <a:noAutofit/>
          </a:bodyPr>
          <a:lstStyle>
            <a:lvl1pPr marL="0" indent="0">
              <a:buNone/>
              <a:defRPr sz="3200" b="0" i="0" spc="-2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Title</a:t>
            </a:r>
          </a:p>
        </p:txBody>
      </p:sp>
      <p:sp>
        <p:nvSpPr>
          <p:cNvPr id="11" name="Text Placeholder 13">
            <a:extLst>
              <a:ext uri="{FF2B5EF4-FFF2-40B4-BE49-F238E27FC236}">
                <a16:creationId xmlns:a16="http://schemas.microsoft.com/office/drawing/2014/main" id="{285926F5-51C9-C767-8B1C-05A48BEC44AE}"/>
              </a:ext>
            </a:extLst>
          </p:cNvPr>
          <p:cNvSpPr>
            <a:spLocks noGrp="1"/>
          </p:cNvSpPr>
          <p:nvPr>
            <p:ph type="body" sz="quarter" idx="48" hasCustomPrompt="1"/>
          </p:nvPr>
        </p:nvSpPr>
        <p:spPr>
          <a:xfrm>
            <a:off x="6121942" y="2439375"/>
            <a:ext cx="4786850" cy="3618654"/>
          </a:xfrm>
          <a:prstGeom prst="rect">
            <a:avLst/>
          </a:prstGeom>
          <a:noFill/>
          <a:ln>
            <a:noFill/>
          </a:ln>
        </p:spPr>
        <p:txBody>
          <a:bodyPr lIns="0" tIns="0" rIns="0" bIns="0" anchor="t" anchorCtr="0">
            <a:noAutofit/>
          </a:bodyPr>
          <a:lstStyle>
            <a:lvl1pPr marL="342900" indent="-342900">
              <a:lnSpc>
                <a:spcPct val="100000"/>
              </a:lnSpc>
              <a:spcAft>
                <a:spcPts val="600"/>
              </a:spcAft>
              <a:buClr>
                <a:schemeClr val="tx1"/>
              </a:buClr>
              <a:buFont typeface="Wingdings" pitchFamily="2" charset="2"/>
              <a:buChar char="ü"/>
              <a:defRPr sz="2400">
                <a:solidFill>
                  <a:schemeClr val="tx1"/>
                </a:solidFill>
              </a:defRPr>
            </a:lvl1pPr>
          </a:lstStyle>
          <a:p>
            <a:pPr lvl="0"/>
            <a:r>
              <a:rPr lang="en-US" dirty="0"/>
              <a:t>Topic 1</a:t>
            </a:r>
          </a:p>
          <a:p>
            <a:pPr lvl="0"/>
            <a:r>
              <a:rPr lang="en-US" dirty="0"/>
              <a:t>Topic 2</a:t>
            </a:r>
          </a:p>
          <a:p>
            <a:pPr lvl="0"/>
            <a:r>
              <a:rPr lang="en-US" dirty="0"/>
              <a:t>Topic 3</a:t>
            </a:r>
          </a:p>
          <a:p>
            <a:pPr lvl="0"/>
            <a:r>
              <a:rPr lang="en-US" dirty="0"/>
              <a:t>Topic 4</a:t>
            </a:r>
          </a:p>
          <a:p>
            <a:pPr lvl="0"/>
            <a:r>
              <a:rPr lang="en-US" dirty="0"/>
              <a:t>Topic 5</a:t>
            </a:r>
          </a:p>
          <a:p>
            <a:pPr lvl="0"/>
            <a:r>
              <a:rPr lang="en-US" dirty="0"/>
              <a:t>Topic 6</a:t>
            </a:r>
          </a:p>
        </p:txBody>
      </p:sp>
      <p:pic>
        <p:nvPicPr>
          <p:cNvPr id="14" name="Picture 13" descr="Logo, company name&#10;&#10;AI-generated content may be incorrect.">
            <a:extLst>
              <a:ext uri="{FF2B5EF4-FFF2-40B4-BE49-F238E27FC236}">
                <a16:creationId xmlns:a16="http://schemas.microsoft.com/office/drawing/2014/main" id="{0A38FBEF-D968-BAAB-2F1A-C33DF1090A2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15" name="Title Placeholder 1">
            <a:extLst>
              <a:ext uri="{FF2B5EF4-FFF2-40B4-BE49-F238E27FC236}">
                <a16:creationId xmlns:a16="http://schemas.microsoft.com/office/drawing/2014/main" id="{5C332878-8208-7EAA-4DB9-C54CF85EBF06}"/>
              </a:ext>
            </a:extLst>
          </p:cNvPr>
          <p:cNvSpPr>
            <a:spLocks noGrp="1"/>
          </p:cNvSpPr>
          <p:nvPr>
            <p:ph type="title" hasCustomPrompt="1"/>
          </p:nvPr>
        </p:nvSpPr>
        <p:spPr>
          <a:xfrm>
            <a:off x="914398" y="365760"/>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7" name="Rectangle 16">
            <a:extLst>
              <a:ext uri="{FF2B5EF4-FFF2-40B4-BE49-F238E27FC236}">
                <a16:creationId xmlns:a16="http://schemas.microsoft.com/office/drawing/2014/main" id="{A91C4DF3-48EC-B58B-4268-5C15BF40467E}"/>
              </a:ext>
            </a:extLst>
          </p:cNvPr>
          <p:cNvSpPr/>
          <p:nvPr userDrawn="1"/>
        </p:nvSpPr>
        <p:spPr>
          <a:xfrm rot="10800000">
            <a:off x="910883"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4AC22AE-2868-1667-3C38-222AE62A0E83}"/>
              </a:ext>
            </a:extLst>
          </p:cNvPr>
          <p:cNvSpPr/>
          <p:nvPr userDrawn="1"/>
        </p:nvSpPr>
        <p:spPr>
          <a:xfrm rot="10800000">
            <a:off x="6121941" y="2292645"/>
            <a:ext cx="1399032" cy="27432"/>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6D8D20-04D8-0306-5B9D-6596477A205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16" name="Date Placeholder 15">
            <a:extLst>
              <a:ext uri="{FF2B5EF4-FFF2-40B4-BE49-F238E27FC236}">
                <a16:creationId xmlns:a16="http://schemas.microsoft.com/office/drawing/2014/main" id="{A1CB0B1E-5470-943A-A864-22A82A8FAB55}"/>
              </a:ext>
            </a:extLst>
          </p:cNvPr>
          <p:cNvSpPr>
            <a:spLocks noGrp="1"/>
          </p:cNvSpPr>
          <p:nvPr>
            <p:ph type="dt" sz="half" idx="49"/>
          </p:nvPr>
        </p:nvSpPr>
        <p:spPr/>
        <p:txBody>
          <a:bodyPr/>
          <a:lstStyle/>
          <a:p>
            <a:pPr>
              <a:defRPr/>
            </a:pPr>
            <a:fld id="{7DEFCF59-11E7-FF4E-AF72-246FC4293452}" type="datetime1">
              <a:rPr lang="en-US" smtClean="0"/>
              <a:t>10/15/2025</a:t>
            </a:fld>
            <a:endParaRPr lang="en-US" dirty="0"/>
          </a:p>
        </p:txBody>
      </p:sp>
      <p:sp>
        <p:nvSpPr>
          <p:cNvPr id="19" name="Footer Placeholder 18">
            <a:extLst>
              <a:ext uri="{FF2B5EF4-FFF2-40B4-BE49-F238E27FC236}">
                <a16:creationId xmlns:a16="http://schemas.microsoft.com/office/drawing/2014/main" id="{551ADB85-A509-E663-36AB-0B56E0503B7D}"/>
              </a:ext>
            </a:extLst>
          </p:cNvPr>
          <p:cNvSpPr>
            <a:spLocks noGrp="1"/>
          </p:cNvSpPr>
          <p:nvPr>
            <p:ph type="ftr" sz="quarter" idx="50"/>
          </p:nvPr>
        </p:nvSpPr>
        <p:spPr/>
        <p:txBody>
          <a:bodyPr/>
          <a:lstStyle/>
          <a:p>
            <a:pPr>
              <a:defRPr/>
            </a:pPr>
            <a:r>
              <a:rPr lang="en-US"/>
              <a:t>Presenter Name | Presentation Title or Meeting Title</a:t>
            </a:r>
            <a:endParaRPr lang="en-US" dirty="0"/>
          </a:p>
        </p:txBody>
      </p:sp>
      <p:sp>
        <p:nvSpPr>
          <p:cNvPr id="20" name="Slide Number Placeholder 19">
            <a:extLst>
              <a:ext uri="{FF2B5EF4-FFF2-40B4-BE49-F238E27FC236}">
                <a16:creationId xmlns:a16="http://schemas.microsoft.com/office/drawing/2014/main" id="{7D4987D2-BA74-5186-0602-DCCC94E6057E}"/>
              </a:ext>
            </a:extLst>
          </p:cNvPr>
          <p:cNvSpPr>
            <a:spLocks noGrp="1"/>
          </p:cNvSpPr>
          <p:nvPr>
            <p:ph type="sldNum" sz="quarter" idx="5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3208862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ontent-and-photos">
    <p:bg>
      <p:bgPr>
        <a:solidFill>
          <a:schemeClr val="bg1"/>
        </a:solidFill>
        <a:effectLst/>
      </p:bgPr>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25EDF766-7C4F-8198-CC00-1629745BA558}"/>
              </a:ext>
            </a:extLst>
          </p:cNvPr>
          <p:cNvSpPr>
            <a:spLocks noGrp="1"/>
          </p:cNvSpPr>
          <p:nvPr>
            <p:ph type="pic" sz="quarter" idx="18" hasCustomPrompt="1"/>
          </p:nvPr>
        </p:nvSpPr>
        <p:spPr>
          <a:xfrm>
            <a:off x="8833104" y="820351"/>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 name="Text Placeholder 13">
            <a:extLst>
              <a:ext uri="{FF2B5EF4-FFF2-40B4-BE49-F238E27FC236}">
                <a16:creationId xmlns:a16="http://schemas.microsoft.com/office/drawing/2014/main" id="{426E1C92-EEF8-8158-7DFA-25D472890BE4}"/>
              </a:ext>
            </a:extLst>
          </p:cNvPr>
          <p:cNvSpPr>
            <a:spLocks noGrp="1"/>
          </p:cNvSpPr>
          <p:nvPr>
            <p:ph type="body" sz="quarter" idx="24" hasCustomPrompt="1"/>
          </p:nvPr>
        </p:nvSpPr>
        <p:spPr>
          <a:xfrm>
            <a:off x="8833104" y="2449165"/>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5" name="Text Placeholder 13">
            <a:extLst>
              <a:ext uri="{FF2B5EF4-FFF2-40B4-BE49-F238E27FC236}">
                <a16:creationId xmlns:a16="http://schemas.microsoft.com/office/drawing/2014/main" id="{1E4BB0C1-1719-763D-2504-E6EAD0B6EF05}"/>
              </a:ext>
            </a:extLst>
          </p:cNvPr>
          <p:cNvSpPr>
            <a:spLocks noGrp="1"/>
          </p:cNvSpPr>
          <p:nvPr>
            <p:ph type="body" sz="quarter" idx="26" hasCustomPrompt="1"/>
          </p:nvPr>
        </p:nvSpPr>
        <p:spPr>
          <a:xfrm>
            <a:off x="8833104" y="4457874"/>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8" name="Text Placeholder 13">
            <a:extLst>
              <a:ext uri="{FF2B5EF4-FFF2-40B4-BE49-F238E27FC236}">
                <a16:creationId xmlns:a16="http://schemas.microsoft.com/office/drawing/2014/main" id="{5F91DEBF-3B80-EC21-CD0E-574925D5D201}"/>
              </a:ext>
            </a:extLst>
          </p:cNvPr>
          <p:cNvSpPr>
            <a:spLocks noGrp="1"/>
          </p:cNvSpPr>
          <p:nvPr>
            <p:ph type="body" sz="quarter" idx="28" hasCustomPrompt="1"/>
          </p:nvPr>
        </p:nvSpPr>
        <p:spPr>
          <a:xfrm>
            <a:off x="8833104" y="6463327"/>
            <a:ext cx="2630312" cy="290296"/>
          </a:xfrm>
          <a:noFill/>
          <a:ln>
            <a:noFill/>
          </a:ln>
        </p:spPr>
        <p:txBody>
          <a:bodyPr lIns="0" tIns="0" rIns="0" bIns="0" anchor="ctr" anchorCtr="0">
            <a:noAutofit/>
          </a:bodyPr>
          <a:lstStyle>
            <a:lvl1pPr marL="0" indent="0">
              <a:lnSpc>
                <a:spcPct val="110000"/>
              </a:lnSpc>
              <a:buNone/>
              <a:defRPr sz="1200">
                <a:solidFill>
                  <a:schemeClr val="accent1"/>
                </a:solidFill>
              </a:defRPr>
            </a:lvl1pPr>
          </a:lstStyle>
          <a:p>
            <a:pPr lvl="0"/>
            <a:r>
              <a:rPr lang="en-US" dirty="0"/>
              <a:t>Click to add optional caption</a:t>
            </a:r>
          </a:p>
        </p:txBody>
      </p:sp>
      <p:sp>
        <p:nvSpPr>
          <p:cNvPr id="31" name="Picture Placeholder 5">
            <a:extLst>
              <a:ext uri="{FF2B5EF4-FFF2-40B4-BE49-F238E27FC236}">
                <a16:creationId xmlns:a16="http://schemas.microsoft.com/office/drawing/2014/main" id="{F2081C81-0D31-1D33-D5C7-E800F20CAB35}"/>
              </a:ext>
            </a:extLst>
          </p:cNvPr>
          <p:cNvSpPr>
            <a:spLocks noGrp="1"/>
          </p:cNvSpPr>
          <p:nvPr>
            <p:ph type="pic" sz="quarter" idx="29" hasCustomPrompt="1"/>
          </p:nvPr>
        </p:nvSpPr>
        <p:spPr>
          <a:xfrm>
            <a:off x="8833104" y="2829060"/>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33" name="Picture Placeholder 5">
            <a:extLst>
              <a:ext uri="{FF2B5EF4-FFF2-40B4-BE49-F238E27FC236}">
                <a16:creationId xmlns:a16="http://schemas.microsoft.com/office/drawing/2014/main" id="{CB5F92BD-A331-2033-6414-32DA4139D141}"/>
              </a:ext>
            </a:extLst>
          </p:cNvPr>
          <p:cNvSpPr>
            <a:spLocks noGrp="1"/>
          </p:cNvSpPr>
          <p:nvPr>
            <p:ph type="pic" sz="quarter" idx="30" hasCustomPrompt="1"/>
          </p:nvPr>
        </p:nvSpPr>
        <p:spPr>
          <a:xfrm>
            <a:off x="8833104" y="4834513"/>
            <a:ext cx="2630312" cy="1628814"/>
          </a:xfrm>
          <a:solidFill>
            <a:srgbClr val="C3CAD1"/>
          </a:solidFill>
          <a:ln>
            <a:noFill/>
          </a:ln>
        </p:spPr>
        <p:txBody>
          <a:bodyPr lIns="0" tIns="1005840" rIns="0" anchor="t">
            <a:normAutofit/>
          </a:bodyPr>
          <a:lstStyle>
            <a:lvl1pPr marL="0" indent="0" algn="ctr">
              <a:buNone/>
              <a:defRPr sz="1400">
                <a:solidFill>
                  <a:schemeClr val="bg1">
                    <a:lumMod val="65000"/>
                  </a:schemeClr>
                </a:solidFill>
              </a:defRPr>
            </a:lvl1pPr>
          </a:lstStyle>
          <a:p>
            <a:r>
              <a:rPr lang="en-US" dirty="0"/>
              <a:t>Click icon to add image</a:t>
            </a:r>
          </a:p>
        </p:txBody>
      </p:sp>
      <p:sp>
        <p:nvSpPr>
          <p:cNvPr id="11" name="Text Placeholder 12">
            <a:extLst>
              <a:ext uri="{FF2B5EF4-FFF2-40B4-BE49-F238E27FC236}">
                <a16:creationId xmlns:a16="http://schemas.microsoft.com/office/drawing/2014/main" id="{8BB65541-22E1-1824-D211-5F662B02BC91}"/>
              </a:ext>
            </a:extLst>
          </p:cNvPr>
          <p:cNvSpPr>
            <a:spLocks noGrp="1"/>
          </p:cNvSpPr>
          <p:nvPr>
            <p:ph type="body" sz="quarter" idx="38"/>
          </p:nvPr>
        </p:nvSpPr>
        <p:spPr>
          <a:xfrm>
            <a:off x="914399" y="1700783"/>
            <a:ext cx="7552944" cy="4655567"/>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a:extLst>
              <a:ext uri="{FF2B5EF4-FFF2-40B4-BE49-F238E27FC236}">
                <a16:creationId xmlns:a16="http://schemas.microsoft.com/office/drawing/2014/main" id="{C2BA73D7-8F26-022A-C605-75C6FA96D3A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23" name="Title Placeholder 1">
            <a:extLst>
              <a:ext uri="{FF2B5EF4-FFF2-40B4-BE49-F238E27FC236}">
                <a16:creationId xmlns:a16="http://schemas.microsoft.com/office/drawing/2014/main" id="{FA4F7EE0-B642-86A5-1F51-02D846ED29B6}"/>
              </a:ext>
            </a:extLst>
          </p:cNvPr>
          <p:cNvSpPr>
            <a:spLocks noGrp="1"/>
          </p:cNvSpPr>
          <p:nvPr>
            <p:ph type="title" hasCustomPrompt="1"/>
          </p:nvPr>
        </p:nvSpPr>
        <p:spPr>
          <a:xfrm>
            <a:off x="914398" y="365760"/>
            <a:ext cx="7552071"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24" name="Text Placeholder 19">
            <a:extLst>
              <a:ext uri="{FF2B5EF4-FFF2-40B4-BE49-F238E27FC236}">
                <a16:creationId xmlns:a16="http://schemas.microsoft.com/office/drawing/2014/main" id="{D6098F5F-613F-6068-B8EF-8517C054C557}"/>
              </a:ext>
            </a:extLst>
          </p:cNvPr>
          <p:cNvSpPr>
            <a:spLocks noGrp="1"/>
          </p:cNvSpPr>
          <p:nvPr>
            <p:ph type="body" sz="quarter" idx="37" hasCustomPrompt="1"/>
          </p:nvPr>
        </p:nvSpPr>
        <p:spPr>
          <a:xfrm>
            <a:off x="914399" y="820351"/>
            <a:ext cx="7552071"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25" name="Picture 24" descr="Logo, company name&#10;&#10;AI-generated content may be incorrect.">
            <a:extLst>
              <a:ext uri="{FF2B5EF4-FFF2-40B4-BE49-F238E27FC236}">
                <a16:creationId xmlns:a16="http://schemas.microsoft.com/office/drawing/2014/main" id="{33D8ACCB-93FC-A368-F65D-A1E01234593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65760" y="345185"/>
            <a:ext cx="415981" cy="415981"/>
          </a:xfrm>
          <a:prstGeom prst="rect">
            <a:avLst/>
          </a:prstGeom>
        </p:spPr>
      </p:pic>
      <p:sp>
        <p:nvSpPr>
          <p:cNvPr id="9" name="Date Placeholder 8">
            <a:extLst>
              <a:ext uri="{FF2B5EF4-FFF2-40B4-BE49-F238E27FC236}">
                <a16:creationId xmlns:a16="http://schemas.microsoft.com/office/drawing/2014/main" id="{9533E998-2B0C-F60B-FC6D-4335AB2165DC}"/>
              </a:ext>
            </a:extLst>
          </p:cNvPr>
          <p:cNvSpPr>
            <a:spLocks noGrp="1"/>
          </p:cNvSpPr>
          <p:nvPr>
            <p:ph type="dt" sz="half" idx="39"/>
          </p:nvPr>
        </p:nvSpPr>
        <p:spPr/>
        <p:txBody>
          <a:bodyPr/>
          <a:lstStyle/>
          <a:p>
            <a:pPr>
              <a:defRPr/>
            </a:pPr>
            <a:fld id="{72AFC3B8-B505-2049-B838-6AB77D7A949C}" type="datetime1">
              <a:rPr lang="en-US" smtClean="0"/>
              <a:t>10/15/2025</a:t>
            </a:fld>
            <a:endParaRPr lang="en-US" dirty="0"/>
          </a:p>
        </p:txBody>
      </p:sp>
      <p:sp>
        <p:nvSpPr>
          <p:cNvPr id="10" name="Footer Placeholder 9">
            <a:extLst>
              <a:ext uri="{FF2B5EF4-FFF2-40B4-BE49-F238E27FC236}">
                <a16:creationId xmlns:a16="http://schemas.microsoft.com/office/drawing/2014/main" id="{8CDED783-2E63-0F10-1566-F3BA680D7FF5}"/>
              </a:ext>
            </a:extLst>
          </p:cNvPr>
          <p:cNvSpPr>
            <a:spLocks noGrp="1"/>
          </p:cNvSpPr>
          <p:nvPr>
            <p:ph type="ftr" sz="quarter" idx="40"/>
          </p:nvPr>
        </p:nvSpPr>
        <p:spPr/>
        <p:txBody>
          <a:bodyPr/>
          <a:lstStyle/>
          <a:p>
            <a:pPr>
              <a:defRPr/>
            </a:pPr>
            <a:r>
              <a:rPr lang="en-US"/>
              <a:t>Presenter Name | Presentation Title or Meeting Title</a:t>
            </a:r>
            <a:endParaRPr lang="en-US" dirty="0"/>
          </a:p>
        </p:txBody>
      </p:sp>
      <p:sp>
        <p:nvSpPr>
          <p:cNvPr id="12" name="Slide Number Placeholder 11">
            <a:extLst>
              <a:ext uri="{FF2B5EF4-FFF2-40B4-BE49-F238E27FC236}">
                <a16:creationId xmlns:a16="http://schemas.microsoft.com/office/drawing/2014/main" id="{E97FAA85-5895-B226-0E08-685A13E158F0}"/>
              </a:ext>
            </a:extLst>
          </p:cNvPr>
          <p:cNvSpPr>
            <a:spLocks noGrp="1"/>
          </p:cNvSpPr>
          <p:nvPr>
            <p:ph type="sldNum" sz="quarter" idx="41"/>
          </p:nvPr>
        </p:nvSpPr>
        <p:spPr/>
        <p:txBody>
          <a:bodyPr/>
          <a:lstStyle/>
          <a:p>
            <a:fld id="{F4BAA12D-5F28-3140-935A-44BF4B54B6B6}" type="slidenum">
              <a:rPr lang="en-US" smtClean="0"/>
              <a:pPr/>
              <a:t>‹#›</a:t>
            </a:fld>
            <a:endParaRPr lang="en-US" dirty="0"/>
          </a:p>
        </p:txBody>
      </p:sp>
    </p:spTree>
    <p:extLst>
      <p:ext uri="{BB962C8B-B14F-4D97-AF65-F5344CB8AC3E}">
        <p14:creationId xmlns:p14="http://schemas.microsoft.com/office/powerpoint/2010/main" val="242473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B8E5BA19-70F1-423F-B22F-4DEC3D41A4EB}" type="datetime1">
              <a:rPr lang="en-US" smtClean="0"/>
              <a:t>10/15/2025</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13" name="Picture 12" descr="Logo&#10;&#10;AI-generated content may be incorrect.">
            <a:extLst>
              <a:ext uri="{FF2B5EF4-FFF2-40B4-BE49-F238E27FC236}">
                <a16:creationId xmlns:a16="http://schemas.microsoft.com/office/drawing/2014/main" id="{F69ED809-03E5-DFA4-9A05-DA9D46BD3BB3}"/>
              </a:ext>
            </a:extLst>
          </p:cNvPr>
          <p:cNvPicPr>
            <a:picLocks noChangeAspect="1"/>
          </p:cNvPicPr>
          <p:nvPr userDrawn="1"/>
        </p:nvPicPr>
        <p:blipFill>
          <a:blip r:embed="rId2">
            <a:duotone>
              <a:schemeClr val="bg2">
                <a:shade val="45000"/>
                <a:satMod val="135000"/>
              </a:schemeClr>
              <a:prstClr val="white"/>
            </a:duotone>
            <a:alphaModFix amt="20000"/>
          </a:blip>
          <a:stretch>
            <a:fillRect/>
          </a:stretch>
        </p:blipFill>
        <p:spPr>
          <a:xfrm>
            <a:off x="7241834" y="3761509"/>
            <a:ext cx="4701068" cy="3632644"/>
          </a:xfrm>
          <a:prstGeom prst="rect">
            <a:avLst/>
          </a:prstGeom>
        </p:spPr>
      </p:pic>
    </p:spTree>
    <p:extLst>
      <p:ext uri="{BB962C8B-B14F-4D97-AF65-F5344CB8AC3E}">
        <p14:creationId xmlns:p14="http://schemas.microsoft.com/office/powerpoint/2010/main" val="336355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1-column-content">
    <p:bg>
      <p:bgPr>
        <a:solidFill>
          <a:schemeClr val="bg1"/>
        </a:solidFill>
        <a:effectLst/>
      </p:bgPr>
    </p:bg>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0A1F3CE8-9651-FEC3-BFB0-E0F6D74A4D2F}"/>
              </a:ext>
            </a:extLst>
          </p:cNvPr>
          <p:cNvSpPr>
            <a:spLocks noGrp="1"/>
          </p:cNvSpPr>
          <p:nvPr>
            <p:ph type="body" sz="quarter" idx="10"/>
          </p:nvPr>
        </p:nvSpPr>
        <p:spPr>
          <a:xfrm>
            <a:off x="1163213" y="1540253"/>
            <a:ext cx="9994392"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Placeholder 1">
            <a:extLst>
              <a:ext uri="{FF2B5EF4-FFF2-40B4-BE49-F238E27FC236}">
                <a16:creationId xmlns:a16="http://schemas.microsoft.com/office/drawing/2014/main" id="{BFD6FBCE-D66A-AFBF-8265-C096B00333D0}"/>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2" name="Text Placeholder 19">
            <a:extLst>
              <a:ext uri="{FF2B5EF4-FFF2-40B4-BE49-F238E27FC236}">
                <a16:creationId xmlns:a16="http://schemas.microsoft.com/office/drawing/2014/main" id="{AA0D5227-39A3-34BF-7B1F-230DE38C9DD3}"/>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sp>
        <p:nvSpPr>
          <p:cNvPr id="5" name="Date Placeholder 4">
            <a:extLst>
              <a:ext uri="{FF2B5EF4-FFF2-40B4-BE49-F238E27FC236}">
                <a16:creationId xmlns:a16="http://schemas.microsoft.com/office/drawing/2014/main" id="{898DEB94-273B-912E-C99B-C8948C839955}"/>
              </a:ext>
            </a:extLst>
          </p:cNvPr>
          <p:cNvSpPr>
            <a:spLocks noGrp="1"/>
          </p:cNvSpPr>
          <p:nvPr>
            <p:ph type="dt" sz="half" idx="38"/>
          </p:nvPr>
        </p:nvSpPr>
        <p:spPr/>
        <p:txBody>
          <a:bodyPr/>
          <a:lstStyle/>
          <a:p>
            <a:pPr>
              <a:defRPr/>
            </a:pPr>
            <a:fld id="{69DD39AB-E3DA-46F6-867C-77C6DBA9ED9B}" type="datetime1">
              <a:rPr lang="en-US" smtClean="0"/>
              <a:t>10/15/2025</a:t>
            </a:fld>
            <a:endParaRPr lang="en-US" dirty="0"/>
          </a:p>
        </p:txBody>
      </p:sp>
      <p:sp>
        <p:nvSpPr>
          <p:cNvPr id="6" name="Footer Placeholder 5">
            <a:extLst>
              <a:ext uri="{FF2B5EF4-FFF2-40B4-BE49-F238E27FC236}">
                <a16:creationId xmlns:a16="http://schemas.microsoft.com/office/drawing/2014/main" id="{4E5CB675-206F-B425-823E-69FCB8147860}"/>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7" name="Slide Number Placeholder 6">
            <a:extLst>
              <a:ext uri="{FF2B5EF4-FFF2-40B4-BE49-F238E27FC236}">
                <a16:creationId xmlns:a16="http://schemas.microsoft.com/office/drawing/2014/main" id="{A44605C8-61D0-BA61-5EC6-6DB9D3BA2EF3}"/>
              </a:ext>
            </a:extLst>
          </p:cNvPr>
          <p:cNvSpPr>
            <a:spLocks noGrp="1"/>
          </p:cNvSpPr>
          <p:nvPr>
            <p:ph type="sldNum" sz="quarter" idx="40"/>
          </p:nvPr>
        </p:nvSpPr>
        <p:spPr/>
        <p:txBody>
          <a:bodyPr/>
          <a:lstStyle/>
          <a:p>
            <a:fld id="{F4BAA12D-5F28-3140-935A-44BF4B54B6B6}" type="slidenum">
              <a:rPr lang="en-US" smtClean="0"/>
              <a:pPr/>
              <a:t>‹#›</a:t>
            </a:fld>
            <a:endParaRPr lang="en-US" dirty="0"/>
          </a:p>
        </p:txBody>
      </p:sp>
      <p:pic>
        <p:nvPicPr>
          <p:cNvPr id="2" name="Picture 1" descr="Logo&#10;&#10;AI-generated content may be incorrect.">
            <a:extLst>
              <a:ext uri="{FF2B5EF4-FFF2-40B4-BE49-F238E27FC236}">
                <a16:creationId xmlns:a16="http://schemas.microsoft.com/office/drawing/2014/main" id="{45CA026F-F6E2-7826-2ECF-CAD8463D509B}"/>
              </a:ext>
            </a:extLst>
          </p:cNvPr>
          <p:cNvPicPr>
            <a:picLocks noChangeAspect="1"/>
          </p:cNvPicPr>
          <p:nvPr userDrawn="1"/>
        </p:nvPicPr>
        <p:blipFill>
          <a:blip r:embed="rId2"/>
          <a:srcRect t="17955" b="15378"/>
          <a:stretch/>
        </p:blipFill>
        <p:spPr>
          <a:xfrm>
            <a:off x="126728" y="290704"/>
            <a:ext cx="914400" cy="471055"/>
          </a:xfrm>
          <a:prstGeom prst="rect">
            <a:avLst/>
          </a:prstGeom>
        </p:spPr>
      </p:pic>
      <p:pic>
        <p:nvPicPr>
          <p:cNvPr id="8" name="Picture 7" descr="Logo&#10;&#10;AI-generated content may be incorrect.">
            <a:extLst>
              <a:ext uri="{FF2B5EF4-FFF2-40B4-BE49-F238E27FC236}">
                <a16:creationId xmlns:a16="http://schemas.microsoft.com/office/drawing/2014/main" id="{516E98EE-0BBF-D3FC-B2C5-27CC3B73C046}"/>
              </a:ext>
            </a:extLst>
          </p:cNvPr>
          <p:cNvPicPr>
            <a:picLocks noChangeAspect="1"/>
          </p:cNvPicPr>
          <p:nvPr userDrawn="1"/>
        </p:nvPicPr>
        <p:blipFill>
          <a:blip r:embed="rId2">
            <a:duotone>
              <a:schemeClr val="bg2">
                <a:shade val="45000"/>
                <a:satMod val="135000"/>
              </a:schemeClr>
              <a:prstClr val="white"/>
            </a:duotone>
            <a:alphaModFix amt="20000"/>
          </a:blip>
          <a:stretch>
            <a:fillRect/>
          </a:stretch>
        </p:blipFill>
        <p:spPr>
          <a:xfrm>
            <a:off x="5955670" y="2915232"/>
            <a:ext cx="6024851" cy="4655567"/>
          </a:xfrm>
          <a:prstGeom prst="rect">
            <a:avLst/>
          </a:prstGeom>
        </p:spPr>
      </p:pic>
    </p:spTree>
    <p:extLst>
      <p:ext uri="{BB962C8B-B14F-4D97-AF65-F5344CB8AC3E}">
        <p14:creationId xmlns:p14="http://schemas.microsoft.com/office/powerpoint/2010/main" val="4280788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column-content">
    <p:bg>
      <p:bgPr>
        <a:solidFill>
          <a:schemeClr val="bg1"/>
        </a:solidFill>
        <a:effectLst/>
      </p:bgPr>
    </p:bg>
    <p:spTree>
      <p:nvGrpSpPr>
        <p:cNvPr id="1" name=""/>
        <p:cNvGrpSpPr/>
        <p:nvPr/>
      </p:nvGrpSpPr>
      <p:grpSpPr>
        <a:xfrm>
          <a:off x="0" y="0"/>
          <a:ext cx="0" cy="0"/>
          <a:chOff x="0" y="0"/>
          <a:chExt cx="0" cy="0"/>
        </a:xfrm>
      </p:grpSpPr>
      <p:sp>
        <p:nvSpPr>
          <p:cNvPr id="8" name="Text Placeholder 12">
            <a:extLst>
              <a:ext uri="{FF2B5EF4-FFF2-40B4-BE49-F238E27FC236}">
                <a16:creationId xmlns:a16="http://schemas.microsoft.com/office/drawing/2014/main" id="{96AD0045-D845-5F01-C7D1-73624895ED88}"/>
              </a:ext>
            </a:extLst>
          </p:cNvPr>
          <p:cNvSpPr>
            <a:spLocks noGrp="1"/>
          </p:cNvSpPr>
          <p:nvPr>
            <p:ph type="body" sz="quarter" idx="38"/>
          </p:nvPr>
        </p:nvSpPr>
        <p:spPr>
          <a:xfrm>
            <a:off x="1163212" y="1540253"/>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2">
            <a:extLst>
              <a:ext uri="{FF2B5EF4-FFF2-40B4-BE49-F238E27FC236}">
                <a16:creationId xmlns:a16="http://schemas.microsoft.com/office/drawing/2014/main" id="{86F0B1F9-C5B9-05EE-C328-8433B1CD3C65}"/>
              </a:ext>
            </a:extLst>
          </p:cNvPr>
          <p:cNvSpPr>
            <a:spLocks noGrp="1"/>
          </p:cNvSpPr>
          <p:nvPr>
            <p:ph type="body" sz="quarter" idx="39"/>
          </p:nvPr>
        </p:nvSpPr>
        <p:spPr>
          <a:xfrm>
            <a:off x="6366148" y="1540253"/>
            <a:ext cx="4791456" cy="4655566"/>
          </a:xfrm>
        </p:spPr>
        <p:txBody>
          <a:bodyPr>
            <a:noAutofit/>
          </a:bodyPr>
          <a:lstStyle>
            <a:lvl1pPr>
              <a:defRPr spc="-20" baseline="0">
                <a:solidFill>
                  <a:schemeClr val="tx1"/>
                </a:solidFill>
              </a:defRPr>
            </a:lvl1pPr>
            <a:lvl2pPr>
              <a:defRPr sz="1600" spc="-20" baseline="0">
                <a:solidFill>
                  <a:schemeClr val="tx1"/>
                </a:solidFill>
              </a:defRPr>
            </a:lvl2pPr>
            <a:lvl3pPr>
              <a:defRPr spc="-20" baseline="0">
                <a:solidFill>
                  <a:schemeClr val="tx1"/>
                </a:solidFill>
              </a:defRPr>
            </a:lvl3pPr>
            <a:lvl4pPr>
              <a:defRPr spc="-20" baseline="0">
                <a:solidFill>
                  <a:schemeClr val="tx1"/>
                </a:solidFill>
              </a:defRPr>
            </a:lvl4pPr>
            <a:lvl5pPr>
              <a:defRPr spc="-20" baseline="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EC62B43F-73DD-AD6A-8550-717E576350B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5" name="Date Placeholder 4">
            <a:extLst>
              <a:ext uri="{FF2B5EF4-FFF2-40B4-BE49-F238E27FC236}">
                <a16:creationId xmlns:a16="http://schemas.microsoft.com/office/drawing/2014/main" id="{FDE50458-8D3F-2099-2356-3CA8793ECC7F}"/>
              </a:ext>
            </a:extLst>
          </p:cNvPr>
          <p:cNvSpPr>
            <a:spLocks noGrp="1"/>
          </p:cNvSpPr>
          <p:nvPr>
            <p:ph type="dt" sz="half" idx="40"/>
          </p:nvPr>
        </p:nvSpPr>
        <p:spPr/>
        <p:txBody>
          <a:bodyPr/>
          <a:lstStyle/>
          <a:p>
            <a:pPr>
              <a:defRPr/>
            </a:pPr>
            <a:fld id="{2A0FF2B3-F313-47F1-94E7-9A7779BF1953}" type="datetime1">
              <a:rPr lang="en-US" smtClean="0"/>
              <a:t>10/15/2025</a:t>
            </a:fld>
            <a:endParaRPr lang="en-US" dirty="0"/>
          </a:p>
        </p:txBody>
      </p:sp>
      <p:sp>
        <p:nvSpPr>
          <p:cNvPr id="7" name="Footer Placeholder 6">
            <a:extLst>
              <a:ext uri="{FF2B5EF4-FFF2-40B4-BE49-F238E27FC236}">
                <a16:creationId xmlns:a16="http://schemas.microsoft.com/office/drawing/2014/main" id="{41D48277-7A9B-6144-ED79-9AA496F6D464}"/>
              </a:ext>
            </a:extLst>
          </p:cNvPr>
          <p:cNvSpPr>
            <a:spLocks noGrp="1"/>
          </p:cNvSpPr>
          <p:nvPr>
            <p:ph type="ftr" sz="quarter" idx="41"/>
          </p:nvPr>
        </p:nvSpPr>
        <p:spPr/>
        <p:txBody>
          <a:bodyPr/>
          <a:lstStyle/>
          <a:p>
            <a:pPr>
              <a:defRPr/>
            </a:pPr>
            <a:r>
              <a:rPr lang="en-US"/>
              <a:t>Ahmed Syed | Fermilab PIP-II Master Oscillator and Precision Reference Line </a:t>
            </a:r>
            <a:endParaRPr lang="en-US" dirty="0"/>
          </a:p>
        </p:txBody>
      </p:sp>
      <p:sp>
        <p:nvSpPr>
          <p:cNvPr id="9" name="Slide Number Placeholder 8">
            <a:extLst>
              <a:ext uri="{FF2B5EF4-FFF2-40B4-BE49-F238E27FC236}">
                <a16:creationId xmlns:a16="http://schemas.microsoft.com/office/drawing/2014/main" id="{1CBAB409-4206-E91C-1666-096D894399D9}"/>
              </a:ext>
            </a:extLst>
          </p:cNvPr>
          <p:cNvSpPr>
            <a:spLocks noGrp="1"/>
          </p:cNvSpPr>
          <p:nvPr>
            <p:ph type="sldNum" sz="quarter" idx="42"/>
          </p:nvPr>
        </p:nvSpPr>
        <p:spPr/>
        <p:txBody>
          <a:bodyPr/>
          <a:lstStyle/>
          <a:p>
            <a:fld id="{F4BAA12D-5F28-3140-935A-44BF4B54B6B6}" type="slidenum">
              <a:rPr lang="en-US" smtClean="0"/>
              <a:pPr/>
              <a:t>‹#›</a:t>
            </a:fld>
            <a:endParaRPr lang="en-US" dirty="0"/>
          </a:p>
        </p:txBody>
      </p:sp>
      <p:sp>
        <p:nvSpPr>
          <p:cNvPr id="12" name="Title Placeholder 1">
            <a:extLst>
              <a:ext uri="{FF2B5EF4-FFF2-40B4-BE49-F238E27FC236}">
                <a16:creationId xmlns:a16="http://schemas.microsoft.com/office/drawing/2014/main" id="{6B6B2050-D468-579D-6FAF-0E6765015DE6}"/>
              </a:ext>
            </a:extLst>
          </p:cNvPr>
          <p:cNvSpPr>
            <a:spLocks noGrp="1"/>
          </p:cNvSpPr>
          <p:nvPr>
            <p:ph type="title" hasCustomPrompt="1"/>
          </p:nvPr>
        </p:nvSpPr>
        <p:spPr>
          <a:xfrm>
            <a:off x="1163212" y="328232"/>
            <a:ext cx="9994393" cy="433527"/>
          </a:xfrm>
          <a:prstGeom prst="rect">
            <a:avLst/>
          </a:prstGeom>
        </p:spPr>
        <p:txBody>
          <a:bodyPr vert="horz" lIns="0" tIns="0" rIns="0" bIns="0" rtlCol="0" anchor="t">
            <a:noAutofit/>
          </a:bodyPr>
          <a:lstStyle>
            <a:lvl1pPr>
              <a:defRPr>
                <a:solidFill>
                  <a:schemeClr val="tx1"/>
                </a:solidFill>
              </a:defRPr>
            </a:lvl1pPr>
          </a:lstStyle>
          <a:p>
            <a:r>
              <a:rPr lang="en-US" dirty="0"/>
              <a:t>Click to add title</a:t>
            </a:r>
          </a:p>
        </p:txBody>
      </p:sp>
      <p:sp>
        <p:nvSpPr>
          <p:cNvPr id="13" name="Text Placeholder 19">
            <a:extLst>
              <a:ext uri="{FF2B5EF4-FFF2-40B4-BE49-F238E27FC236}">
                <a16:creationId xmlns:a16="http://schemas.microsoft.com/office/drawing/2014/main" id="{2B26B005-B52E-6023-E499-033A4BAAC10C}"/>
              </a:ext>
            </a:extLst>
          </p:cNvPr>
          <p:cNvSpPr>
            <a:spLocks noGrp="1"/>
          </p:cNvSpPr>
          <p:nvPr>
            <p:ph type="body" sz="quarter" idx="37" hasCustomPrompt="1"/>
          </p:nvPr>
        </p:nvSpPr>
        <p:spPr>
          <a:xfrm>
            <a:off x="1163213" y="782823"/>
            <a:ext cx="9994393" cy="596900"/>
          </a:xfrm>
        </p:spPr>
        <p:txBody>
          <a:bodyPr/>
          <a:lstStyle>
            <a:lvl1pPr marL="0" indent="0">
              <a:buNone/>
              <a:defRPr spc="-20" baseline="0">
                <a:solidFill>
                  <a:schemeClr val="tx1"/>
                </a:solidFill>
              </a:defRPr>
            </a:lvl1pPr>
          </a:lstStyle>
          <a:p>
            <a:pPr lvl="0"/>
            <a:r>
              <a:rPr lang="en-US" dirty="0"/>
              <a:t>Click to add subheading (optional)</a:t>
            </a:r>
          </a:p>
        </p:txBody>
      </p:sp>
      <p:pic>
        <p:nvPicPr>
          <p:cNvPr id="17" name="Picture 16" descr="Logo&#10;&#10;AI-generated content may be incorrect.">
            <a:extLst>
              <a:ext uri="{FF2B5EF4-FFF2-40B4-BE49-F238E27FC236}">
                <a16:creationId xmlns:a16="http://schemas.microsoft.com/office/drawing/2014/main" id="{EC2D88E1-246F-8E19-859B-9BBE7BF6F43D}"/>
              </a:ext>
            </a:extLst>
          </p:cNvPr>
          <p:cNvPicPr>
            <a:picLocks noChangeAspect="1"/>
          </p:cNvPicPr>
          <p:nvPr userDrawn="1"/>
        </p:nvPicPr>
        <p:blipFill>
          <a:blip r:embed="rId3"/>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923546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aragraph-1">
    <p:bg>
      <p:bgPr>
        <a:solidFill>
          <a:schemeClr val="bg1"/>
        </a:solidFill>
        <a:effectLst/>
      </p:bgPr>
    </p:bg>
    <p:spTree>
      <p:nvGrpSpPr>
        <p:cNvPr id="1" name=""/>
        <p:cNvGrpSpPr/>
        <p:nvPr/>
      </p:nvGrpSpPr>
      <p:grpSpPr>
        <a:xfrm>
          <a:off x="0" y="0"/>
          <a:ext cx="0" cy="0"/>
          <a:chOff x="0" y="0"/>
          <a:chExt cx="0" cy="0"/>
        </a:xfrm>
      </p:grpSpPr>
      <p:pic>
        <p:nvPicPr>
          <p:cNvPr id="4" name="Picture 3" descr="Logo&#10;&#10;AI-generated content may be incorrect.">
            <a:extLst>
              <a:ext uri="{FF2B5EF4-FFF2-40B4-BE49-F238E27FC236}">
                <a16:creationId xmlns:a16="http://schemas.microsoft.com/office/drawing/2014/main" id="{1AD0DE54-E5F2-7BE2-0BFC-4DD43FA0E7F5}"/>
              </a:ext>
            </a:extLst>
          </p:cNvPr>
          <p:cNvPicPr>
            <a:picLocks noChangeAspect="1"/>
          </p:cNvPicPr>
          <p:nvPr userDrawn="1"/>
        </p:nvPicPr>
        <p:blipFill>
          <a:blip r:embed="rId2">
            <a:duotone>
              <a:schemeClr val="bg2">
                <a:shade val="45000"/>
                <a:satMod val="135000"/>
              </a:schemeClr>
              <a:prstClr val="white"/>
            </a:duotone>
            <a:alphaModFix amt="20000"/>
          </a:blip>
          <a:srcRect t="16441" b="14771"/>
          <a:stretch/>
        </p:blipFill>
        <p:spPr>
          <a:xfrm>
            <a:off x="-355022" y="0"/>
            <a:ext cx="12902043" cy="6858000"/>
          </a:xfrm>
          <a:prstGeom prst="rect">
            <a:avLst/>
          </a:prstGeom>
        </p:spPr>
      </p:pic>
      <p:pic>
        <p:nvPicPr>
          <p:cNvPr id="12" name="Picture 11">
            <a:extLst>
              <a:ext uri="{FF2B5EF4-FFF2-40B4-BE49-F238E27FC236}">
                <a16:creationId xmlns:a16="http://schemas.microsoft.com/office/drawing/2014/main" id="{1FA8D461-DD73-1CF7-34F5-9277A6C8D7C4}"/>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Text Placeholder 13">
            <a:extLst>
              <a:ext uri="{FF2B5EF4-FFF2-40B4-BE49-F238E27FC236}">
                <a16:creationId xmlns:a16="http://schemas.microsoft.com/office/drawing/2014/main" id="{E1356232-B7CE-B95F-FC29-52A074585832}"/>
              </a:ext>
            </a:extLst>
          </p:cNvPr>
          <p:cNvSpPr>
            <a:spLocks noGrp="1"/>
          </p:cNvSpPr>
          <p:nvPr>
            <p:ph type="body" sz="quarter" idx="30" hasCustomPrompt="1"/>
          </p:nvPr>
        </p:nvSpPr>
        <p:spPr>
          <a:xfrm>
            <a:off x="2923032" y="2780284"/>
            <a:ext cx="6345935" cy="1891793"/>
          </a:xfrm>
          <a:noFill/>
          <a:ln>
            <a:noFill/>
          </a:ln>
        </p:spPr>
        <p:txBody>
          <a:bodyPr lIns="0" tIns="0" rIns="0" bIns="0" anchor="t" anchorCtr="0">
            <a:noAutofit/>
          </a:bodyPr>
          <a:lstStyle>
            <a:lvl1pPr marL="0" indent="0" algn="l">
              <a:lnSpc>
                <a:spcPct val="100000"/>
              </a:lnSpc>
              <a:buNone/>
              <a:defRPr lang="en-US" sz="1600" kern="1200" spc="-20" baseline="0" dirty="0">
                <a:solidFill>
                  <a:schemeClr val="tx1"/>
                </a:solidFill>
                <a:latin typeface="Helvetica" pitchFamily="2" charset="0"/>
                <a:ea typeface="+mn-ea"/>
                <a:cs typeface="+mn-cs"/>
              </a:defRPr>
            </a:lvl1pPr>
          </a:lstStyle>
          <a:p>
            <a:r>
              <a:rPr lang="en-US" dirty="0"/>
              <a:t>This is placeholder paragraph text. Lorem ipsum dolor sit </a:t>
            </a:r>
            <a:r>
              <a:rPr lang="en-US" dirty="0" err="1"/>
              <a:t>amet</a:t>
            </a:r>
            <a:r>
              <a:rPr lang="en-US" dirty="0"/>
              <a:t>, </a:t>
            </a:r>
            <a:r>
              <a:rPr lang="en-US" dirty="0" err="1"/>
              <a:t>consectetur</a:t>
            </a:r>
            <a:r>
              <a:rPr lang="en-US" dirty="0"/>
              <a:t> sed </a:t>
            </a:r>
            <a:r>
              <a:rPr lang="en-US" dirty="0" err="1"/>
              <a:t>adipiscing</a:t>
            </a:r>
            <a:r>
              <a:rPr lang="en-US" dirty="0"/>
              <a:t> </a:t>
            </a:r>
            <a:r>
              <a:rPr lang="en-US" dirty="0" err="1"/>
              <a:t>elit</a:t>
            </a:r>
            <a:r>
              <a:rPr lang="en-US" dirty="0"/>
              <a:t>. Aenean </a:t>
            </a:r>
            <a:r>
              <a:rPr lang="en-US" dirty="0" err="1"/>
              <a:t>sagittis</a:t>
            </a:r>
            <a:r>
              <a:rPr lang="en-US" dirty="0"/>
              <a:t> ipsum non </a:t>
            </a:r>
            <a:r>
              <a:rPr lang="en-US" dirty="0" err="1"/>
              <a:t>mauris</a:t>
            </a:r>
            <a:r>
              <a:rPr lang="en-US" dirty="0"/>
              <a:t> </a:t>
            </a:r>
            <a:r>
              <a:rPr lang="en-US" dirty="0" err="1"/>
              <a:t>imperdiet</a:t>
            </a:r>
            <a:r>
              <a:rPr lang="en-US" dirty="0"/>
              <a:t> </a:t>
            </a:r>
            <a:r>
              <a:rPr lang="en-US" dirty="0" err="1"/>
              <a:t>congue</a:t>
            </a:r>
            <a:r>
              <a:rPr lang="en-US" dirty="0"/>
              <a:t>. </a:t>
            </a:r>
            <a:r>
              <a:rPr lang="en-US" dirty="0" err="1"/>
              <a:t>Fusce</a:t>
            </a:r>
            <a:r>
              <a:rPr lang="en-US" dirty="0"/>
              <a:t> </a:t>
            </a:r>
            <a:r>
              <a:rPr lang="en-US" dirty="0" err="1"/>
              <a:t>efficitur</a:t>
            </a:r>
            <a:r>
              <a:rPr lang="en-US" dirty="0"/>
              <a:t> </a:t>
            </a:r>
            <a:r>
              <a:rPr lang="en-US" dirty="0" err="1"/>
              <a:t>neque</a:t>
            </a:r>
            <a:r>
              <a:rPr lang="en-US" dirty="0"/>
              <a:t> sed ex </a:t>
            </a:r>
            <a:r>
              <a:rPr lang="en-US" dirty="0" err="1"/>
              <a:t>molestie</a:t>
            </a:r>
            <a:r>
              <a:rPr lang="en-US" dirty="0"/>
              <a:t>, a gravida </a:t>
            </a:r>
            <a:r>
              <a:rPr lang="en-US" dirty="0" err="1"/>
              <a:t>urna</a:t>
            </a:r>
            <a:r>
              <a:rPr lang="en-US" dirty="0"/>
              <a:t> </a:t>
            </a:r>
            <a:r>
              <a:rPr lang="en-US" dirty="0" err="1"/>
              <a:t>blandit</a:t>
            </a:r>
            <a:r>
              <a:rPr lang="en-US" dirty="0"/>
              <a:t>. Sed diam </a:t>
            </a:r>
            <a:r>
              <a:rPr lang="en-US" dirty="0" err="1"/>
              <a:t>purus</a:t>
            </a:r>
            <a:r>
              <a:rPr lang="en-US" dirty="0"/>
              <a:t>, gravida vel </a:t>
            </a:r>
            <a:r>
              <a:rPr lang="en-US" dirty="0" err="1"/>
              <a:t>lacus</a:t>
            </a:r>
            <a:r>
              <a:rPr lang="en-US" dirty="0"/>
              <a:t> ac, </a:t>
            </a:r>
            <a:r>
              <a:rPr lang="en-US" dirty="0" err="1"/>
              <a:t>condimentum</a:t>
            </a:r>
            <a:r>
              <a:rPr lang="en-US" dirty="0"/>
              <a:t> gravida </a:t>
            </a:r>
            <a:r>
              <a:rPr lang="en-US" dirty="0" err="1"/>
              <a:t>risus</a:t>
            </a:r>
            <a:r>
              <a:rPr lang="en-US" dirty="0"/>
              <a:t>. Nam </a:t>
            </a:r>
            <a:r>
              <a:rPr lang="en-US" dirty="0" err="1"/>
              <a:t>sapien</a:t>
            </a:r>
            <a:r>
              <a:rPr lang="en-US" dirty="0"/>
              <a:t> </a:t>
            </a:r>
            <a:r>
              <a:rPr lang="en-US" dirty="0" err="1"/>
              <a:t>ut</a:t>
            </a:r>
            <a:r>
              <a:rPr lang="en-US" dirty="0"/>
              <a:t> porta pulvinar. </a:t>
            </a:r>
            <a:r>
              <a:rPr lang="en-US" dirty="0" err="1"/>
              <a:t>Phasellus</a:t>
            </a:r>
            <a:r>
              <a:rPr lang="en-US" dirty="0"/>
              <a:t> </a:t>
            </a:r>
            <a:r>
              <a:rPr lang="en-US" dirty="0" err="1"/>
              <a:t>laoreet</a:t>
            </a:r>
            <a:r>
              <a:rPr lang="en-US" dirty="0"/>
              <a:t> </a:t>
            </a:r>
            <a:r>
              <a:rPr lang="en-US" dirty="0" err="1"/>
              <a:t>mollis</a:t>
            </a:r>
            <a:r>
              <a:rPr lang="en-US" dirty="0"/>
              <a:t> </a:t>
            </a:r>
            <a:r>
              <a:rPr lang="en-US" dirty="0" err="1"/>
              <a:t>neque</a:t>
            </a:r>
            <a:r>
              <a:rPr lang="en-US" dirty="0"/>
              <a:t> </a:t>
            </a:r>
            <a:r>
              <a:rPr lang="en-US" dirty="0" err="1"/>
              <a:t>vulputate</a:t>
            </a:r>
            <a:r>
              <a:rPr lang="en-US" dirty="0"/>
              <a:t> </a:t>
            </a:r>
            <a:r>
              <a:rPr lang="en-US" dirty="0" err="1"/>
              <a:t>efficitur</a:t>
            </a:r>
            <a:r>
              <a:rPr lang="en-US" dirty="0"/>
              <a:t>.</a:t>
            </a:r>
          </a:p>
        </p:txBody>
      </p:sp>
      <p:sp>
        <p:nvSpPr>
          <p:cNvPr id="9" name="Text Placeholder 11">
            <a:extLst>
              <a:ext uri="{FF2B5EF4-FFF2-40B4-BE49-F238E27FC236}">
                <a16:creationId xmlns:a16="http://schemas.microsoft.com/office/drawing/2014/main" id="{11D5F7C7-6AB1-79FE-EEB4-285A6CD6FAB0}"/>
              </a:ext>
            </a:extLst>
          </p:cNvPr>
          <p:cNvSpPr>
            <a:spLocks noGrp="1"/>
          </p:cNvSpPr>
          <p:nvPr>
            <p:ph type="body" sz="quarter" idx="31"/>
          </p:nvPr>
        </p:nvSpPr>
        <p:spPr>
          <a:xfrm>
            <a:off x="2923031" y="2076196"/>
            <a:ext cx="6345936" cy="625033"/>
          </a:xfrm>
        </p:spPr>
        <p:txBody>
          <a:bodyPr lIns="0" rIns="0" anchor="b">
            <a:noAutofit/>
          </a:bodyPr>
          <a:lstStyle>
            <a:lvl1pPr marL="0" indent="0">
              <a:buNone/>
              <a:defRPr sz="3600" b="1" i="0" spc="-100" baseline="0">
                <a:solidFill>
                  <a:schemeClr val="tx2"/>
                </a:solidFill>
                <a:latin typeface="Helvetica"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p:txBody>
      </p:sp>
      <p:sp>
        <p:nvSpPr>
          <p:cNvPr id="7" name="Date Placeholder 6">
            <a:extLst>
              <a:ext uri="{FF2B5EF4-FFF2-40B4-BE49-F238E27FC236}">
                <a16:creationId xmlns:a16="http://schemas.microsoft.com/office/drawing/2014/main" id="{C33017B2-0EE7-AFCB-DDA3-603399951CA8}"/>
              </a:ext>
            </a:extLst>
          </p:cNvPr>
          <p:cNvSpPr>
            <a:spLocks noGrp="1"/>
          </p:cNvSpPr>
          <p:nvPr>
            <p:ph type="dt" sz="half" idx="32"/>
          </p:nvPr>
        </p:nvSpPr>
        <p:spPr/>
        <p:txBody>
          <a:bodyPr/>
          <a:lstStyle/>
          <a:p>
            <a:pPr>
              <a:defRPr/>
            </a:pPr>
            <a:fld id="{4CD9D01D-370E-44BD-873F-0C8D8B7CDB8B}" type="datetime1">
              <a:rPr lang="en-US" smtClean="0"/>
              <a:t>10/15/2025</a:t>
            </a:fld>
            <a:endParaRPr lang="en-US" dirty="0"/>
          </a:p>
        </p:txBody>
      </p:sp>
      <p:sp>
        <p:nvSpPr>
          <p:cNvPr id="8" name="Footer Placeholder 7">
            <a:extLst>
              <a:ext uri="{FF2B5EF4-FFF2-40B4-BE49-F238E27FC236}">
                <a16:creationId xmlns:a16="http://schemas.microsoft.com/office/drawing/2014/main" id="{F9B0F08A-229C-A4A7-860F-0A6886870548}"/>
              </a:ext>
            </a:extLst>
          </p:cNvPr>
          <p:cNvSpPr>
            <a:spLocks noGrp="1"/>
          </p:cNvSpPr>
          <p:nvPr>
            <p:ph type="ftr" sz="quarter" idx="33"/>
          </p:nvPr>
        </p:nvSpPr>
        <p:spPr/>
        <p:txBody>
          <a:bodyPr/>
          <a:lstStyle/>
          <a:p>
            <a:pPr>
              <a:defRPr/>
            </a:pPr>
            <a:r>
              <a:rPr lang="en-US"/>
              <a:t>Ahmed Syed | Fermilab PIP-II Master Oscillator and Precision Reference Line </a:t>
            </a:r>
            <a:endParaRPr lang="en-US" dirty="0"/>
          </a:p>
        </p:txBody>
      </p:sp>
      <p:sp>
        <p:nvSpPr>
          <p:cNvPr id="10" name="Slide Number Placeholder 9">
            <a:extLst>
              <a:ext uri="{FF2B5EF4-FFF2-40B4-BE49-F238E27FC236}">
                <a16:creationId xmlns:a16="http://schemas.microsoft.com/office/drawing/2014/main" id="{34AD9F66-40DA-7542-0013-4B7B9B9BDCE9}"/>
              </a:ext>
            </a:extLst>
          </p:cNvPr>
          <p:cNvSpPr>
            <a:spLocks noGrp="1"/>
          </p:cNvSpPr>
          <p:nvPr>
            <p:ph type="sldNum" sz="quarter" idx="34"/>
          </p:nvPr>
        </p:nvSpPr>
        <p:spPr/>
        <p:txBody>
          <a:bodyPr/>
          <a:lstStyle/>
          <a:p>
            <a:fld id="{F4BAA12D-5F28-3140-935A-44BF4B54B6B6}" type="slidenum">
              <a:rPr lang="en-US" smtClean="0"/>
              <a:pPr/>
              <a:t>‹#›</a:t>
            </a:fld>
            <a:endParaRPr lang="en-US" dirty="0"/>
          </a:p>
        </p:txBody>
      </p:sp>
      <p:pic>
        <p:nvPicPr>
          <p:cNvPr id="15" name="Picture 14" descr="Logo&#10;&#10;AI-generated content may be incorrect.">
            <a:extLst>
              <a:ext uri="{FF2B5EF4-FFF2-40B4-BE49-F238E27FC236}">
                <a16:creationId xmlns:a16="http://schemas.microsoft.com/office/drawing/2014/main" id="{039C94DB-765A-E248-C632-C72FE4BCB849}"/>
              </a:ext>
            </a:extLst>
          </p:cNvPr>
          <p:cNvPicPr>
            <a:picLocks noChangeAspect="1"/>
          </p:cNvPicPr>
          <p:nvPr userDrawn="1"/>
        </p:nvPicPr>
        <p:blipFill>
          <a:blip r:embed="rId2"/>
          <a:srcRect t="17955" b="15378"/>
          <a:stretch/>
        </p:blipFill>
        <p:spPr>
          <a:xfrm>
            <a:off x="126728" y="290704"/>
            <a:ext cx="914400" cy="471055"/>
          </a:xfrm>
          <a:prstGeom prst="rect">
            <a:avLst/>
          </a:prstGeom>
        </p:spPr>
      </p:pic>
    </p:spTree>
    <p:extLst>
      <p:ext uri="{BB962C8B-B14F-4D97-AF65-F5344CB8AC3E}">
        <p14:creationId xmlns:p14="http://schemas.microsoft.com/office/powerpoint/2010/main" val="211062407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jpe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10" Type="http://schemas.openxmlformats.org/officeDocument/2006/relationships/image" Target="../media/image1.jpeg"/><Relationship Id="rId4" Type="http://schemas.openxmlformats.org/officeDocument/2006/relationships/slideLayout" Target="../slideLayouts/slideLayout4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a:extLst>
              <a:ext uri="{FF2B5EF4-FFF2-40B4-BE49-F238E27FC236}">
                <a16:creationId xmlns:a16="http://schemas.microsoft.com/office/drawing/2014/main" id="{0786C5C5-BA40-ED91-0B8F-3E5B695BC2FA}"/>
              </a:ext>
            </a:extLst>
          </p:cNvPr>
          <p:cNvPicPr>
            <a:picLocks noChangeAspect="1"/>
          </p:cNvPicPr>
          <p:nvPr userDrawn="1"/>
        </p:nvPicPr>
        <p:blipFill>
          <a:blip r:embed="rId46"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6" name="Slide Number Placeholder 9">
            <a:extLst>
              <a:ext uri="{FF2B5EF4-FFF2-40B4-BE49-F238E27FC236}">
                <a16:creationId xmlns:a16="http://schemas.microsoft.com/office/drawing/2014/main" id="{4394AAFE-E3DF-B28D-63BF-3EFB9EF59BC9}"/>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2CE553BB-E886-DE6F-F16C-696C36EA8549}"/>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34C1BFDC-2BEA-48AA-83F7-2E38E2FC025F}" type="datetime1">
              <a:rPr lang="en-US" smtClean="0"/>
              <a:t>10/15/2025</a:t>
            </a:fld>
            <a:endParaRPr lang="en-US" dirty="0"/>
          </a:p>
        </p:txBody>
      </p:sp>
      <p:sp>
        <p:nvSpPr>
          <p:cNvPr id="12" name="Footer Placeholder 8">
            <a:extLst>
              <a:ext uri="{FF2B5EF4-FFF2-40B4-BE49-F238E27FC236}">
                <a16:creationId xmlns:a16="http://schemas.microsoft.com/office/drawing/2014/main" id="{7D89A822-DC7D-79CA-3EF6-AF26B05C52B0}"/>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Ahmed Syed | Fermilab PIP-II Master Oscillator and Precision Reference Line </a:t>
            </a:r>
            <a:endParaRPr lang="en-US" dirty="0"/>
          </a:p>
        </p:txBody>
      </p:sp>
    </p:spTree>
    <p:extLst>
      <p:ext uri="{BB962C8B-B14F-4D97-AF65-F5344CB8AC3E}">
        <p14:creationId xmlns:p14="http://schemas.microsoft.com/office/powerpoint/2010/main" val="711206077"/>
      </p:ext>
    </p:extLst>
  </p:cSld>
  <p:clrMap bg1="lt1" tx1="dk1" bg2="lt2" tx2="dk2" accent1="accent1" accent2="accent2" accent3="accent3" accent4="accent4" accent5="accent5" accent6="accent6" hlink="hlink" folHlink="folHlink"/>
  <p:sldLayoutIdLst>
    <p:sldLayoutId id="2147483863" r:id="rId1"/>
    <p:sldLayoutId id="2147484007" r:id="rId2"/>
    <p:sldLayoutId id="2147484017"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19" r:id="rId35"/>
    <p:sldLayoutId id="2147484008" r:id="rId36"/>
    <p:sldLayoutId id="2147484009" r:id="rId37"/>
    <p:sldLayoutId id="2147484010" r:id="rId38"/>
    <p:sldLayoutId id="2147484011" r:id="rId39"/>
    <p:sldLayoutId id="2147484012" r:id="rId40"/>
    <p:sldLayoutId id="2147484013" r:id="rId41"/>
    <p:sldLayoutId id="2147484014" r:id="rId42"/>
    <p:sldLayoutId id="2147484015" r:id="rId43"/>
    <p:sldLayoutId id="2147484016" r:id="rId44"/>
  </p:sldLayoutIdLst>
  <p:hf hd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DDF5A06-F641-5EC3-D719-B34F1834A66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Slide Number Placeholder 9">
            <a:extLst>
              <a:ext uri="{FF2B5EF4-FFF2-40B4-BE49-F238E27FC236}">
                <a16:creationId xmlns:a16="http://schemas.microsoft.com/office/drawing/2014/main" id="{F04EE99E-B369-AEF4-31C2-D04F8CDD013C}"/>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8FD664DD-4B4F-B6F9-44D8-026688A69C91}"/>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9CC0AC26-1B8D-4561-B77E-BE506D6917CE}" type="datetime1">
              <a:rPr lang="en-US" smtClean="0"/>
              <a:t>10/15/2025</a:t>
            </a:fld>
            <a:endParaRPr lang="en-US" dirty="0"/>
          </a:p>
        </p:txBody>
      </p:sp>
      <p:sp>
        <p:nvSpPr>
          <p:cNvPr id="11" name="Footer Placeholder 8">
            <a:extLst>
              <a:ext uri="{FF2B5EF4-FFF2-40B4-BE49-F238E27FC236}">
                <a16:creationId xmlns:a16="http://schemas.microsoft.com/office/drawing/2014/main" id="{E736E786-2843-9B52-0847-6BFC3D1CBCAD}"/>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Ahmed Syed | Fermilab PIP-II Master Oscillator and Precision Reference Line </a:t>
            </a:r>
            <a:endParaRPr lang="en-US" dirty="0"/>
          </a:p>
        </p:txBody>
      </p:sp>
    </p:spTree>
    <p:extLst>
      <p:ext uri="{BB962C8B-B14F-4D97-AF65-F5344CB8AC3E}">
        <p14:creationId xmlns:p14="http://schemas.microsoft.com/office/powerpoint/2010/main" val="4133648019"/>
      </p:ext>
    </p:extLst>
  </p:cSld>
  <p:clrMap bg1="lt1" tx1="dk1" bg2="lt2" tx2="dk2" accent1="accent1" accent2="accent2" accent3="accent3" accent4="accent4" accent5="accent5" accent6="accent6" hlink="hlink" folHlink="folHlink"/>
  <p:hf hd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04058F-D2D1-26D0-EB49-9010DA209D59}"/>
              </a:ext>
            </a:extLst>
          </p:cNvPr>
          <p:cNvSpPr>
            <a:spLocks noGrp="1"/>
          </p:cNvSpPr>
          <p:nvPr>
            <p:ph type="title"/>
          </p:nvPr>
        </p:nvSpPr>
        <p:spPr>
          <a:xfrm>
            <a:off x="969264" y="306022"/>
            <a:ext cx="10853928" cy="433527"/>
          </a:xfrm>
          <a:prstGeom prst="rect">
            <a:avLst/>
          </a:prstGeom>
        </p:spPr>
        <p:txBody>
          <a:bodyPr vert="horz" lIns="0" tIns="0" rIns="0" bIns="0" rtlCol="0" anchor="t">
            <a:noAutofit/>
          </a:bodyPr>
          <a:lstStyle/>
          <a:p>
            <a:r>
              <a:rPr lang="en-US" dirty="0"/>
              <a:t>Click to edit Master title style</a:t>
            </a:r>
          </a:p>
        </p:txBody>
      </p:sp>
      <p:sp>
        <p:nvSpPr>
          <p:cNvPr id="3" name="Text Placeholder 2">
            <a:extLst>
              <a:ext uri="{FF2B5EF4-FFF2-40B4-BE49-F238E27FC236}">
                <a16:creationId xmlns:a16="http://schemas.microsoft.com/office/drawing/2014/main" id="{EC9889ED-333F-2A3E-CA42-C76F3A9D8630}"/>
              </a:ext>
            </a:extLst>
          </p:cNvPr>
          <p:cNvSpPr>
            <a:spLocks noGrp="1"/>
          </p:cNvSpPr>
          <p:nvPr>
            <p:ph type="body" idx="1"/>
          </p:nvPr>
        </p:nvSpPr>
        <p:spPr>
          <a:xfrm>
            <a:off x="915924" y="1700784"/>
            <a:ext cx="10360152" cy="429768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DDDF5A06-F641-5EC3-D719-B34F1834A66B}"/>
              </a:ext>
            </a:extLst>
          </p:cNvPr>
          <p:cNvPicPr>
            <a:picLocks noChangeAspect="1"/>
          </p:cNvPicPr>
          <p:nvPr userDrawn="1"/>
        </p:nvPicPr>
        <p:blipFill>
          <a:blip r:embed="rId10" cstate="print">
            <a:extLst>
              <a:ext uri="{28A0092B-C50C-407E-A947-70E740481C1C}">
                <a14:useLocalDpi xmlns:a14="http://schemas.microsoft.com/office/drawing/2010/main"/>
              </a:ext>
            </a:extLst>
          </a:blip>
          <a:srcRect/>
          <a:stretch/>
        </p:blipFill>
        <p:spPr>
          <a:xfrm>
            <a:off x="11830050" y="0"/>
            <a:ext cx="361950" cy="6858000"/>
          </a:xfrm>
          <a:prstGeom prst="rect">
            <a:avLst/>
          </a:prstGeom>
        </p:spPr>
      </p:pic>
      <p:sp>
        <p:nvSpPr>
          <p:cNvPr id="9" name="Slide Number Placeholder 9">
            <a:extLst>
              <a:ext uri="{FF2B5EF4-FFF2-40B4-BE49-F238E27FC236}">
                <a16:creationId xmlns:a16="http://schemas.microsoft.com/office/drawing/2014/main" id="{F04EE99E-B369-AEF4-31C2-D04F8CDD013C}"/>
              </a:ext>
            </a:extLst>
          </p:cNvPr>
          <p:cNvSpPr>
            <a:spLocks noGrp="1"/>
          </p:cNvSpPr>
          <p:nvPr>
            <p:ph type="sldNum" sz="quarter" idx="4"/>
          </p:nvPr>
        </p:nvSpPr>
        <p:spPr>
          <a:xfrm>
            <a:off x="11830050" y="6356350"/>
            <a:ext cx="358919" cy="365125"/>
          </a:xfrm>
          <a:prstGeom prst="rect">
            <a:avLst/>
          </a:prstGeom>
        </p:spPr>
        <p:txBody>
          <a:bodyPr vert="horz" lIns="0" tIns="0" rIns="0" bIns="0" rtlCol="0" anchor="b"/>
          <a:lstStyle>
            <a:lvl1pPr algn="ctr">
              <a:defRPr sz="900" b="1" i="0">
                <a:solidFill>
                  <a:schemeClr val="bg1"/>
                </a:solidFill>
                <a:latin typeface="Helvetica" pitchFamily="2" charset="0"/>
              </a:defRPr>
            </a:lvl1pPr>
          </a:lstStyle>
          <a:p>
            <a:fld id="{F4BAA12D-5F28-3140-935A-44BF4B54B6B6}" type="slidenum">
              <a:rPr lang="en-US" smtClean="0"/>
              <a:pPr/>
              <a:t>‹#›</a:t>
            </a:fld>
            <a:endParaRPr lang="en-US" dirty="0"/>
          </a:p>
        </p:txBody>
      </p:sp>
      <p:sp>
        <p:nvSpPr>
          <p:cNvPr id="10" name="Date Placeholder 3">
            <a:extLst>
              <a:ext uri="{FF2B5EF4-FFF2-40B4-BE49-F238E27FC236}">
                <a16:creationId xmlns:a16="http://schemas.microsoft.com/office/drawing/2014/main" id="{8FD664DD-4B4F-B6F9-44D8-026688A69C91}"/>
              </a:ext>
            </a:extLst>
          </p:cNvPr>
          <p:cNvSpPr>
            <a:spLocks noGrp="1"/>
          </p:cNvSpPr>
          <p:nvPr>
            <p:ph type="dt" sz="half" idx="2"/>
          </p:nvPr>
        </p:nvSpPr>
        <p:spPr>
          <a:xfrm>
            <a:off x="365760" y="6357618"/>
            <a:ext cx="675368" cy="365760"/>
          </a:xfrm>
          <a:prstGeom prst="rect">
            <a:avLst/>
          </a:prstGeom>
        </p:spPr>
        <p:txBody>
          <a:bodyPr vert="horz" wrap="square" lIns="0" tIns="0" rIns="0" bIns="0" numCol="1" anchor="b" anchorCtr="0" compatLnSpc="1">
            <a:prstTxWarp prst="textNoShape">
              <a:avLst/>
            </a:prstTxWarp>
          </a:bodyPr>
          <a:lstStyle>
            <a:lvl1pPr algn="l">
              <a:defRPr sz="900" smtClean="0">
                <a:solidFill>
                  <a:schemeClr val="accent1"/>
                </a:solidFill>
                <a:latin typeface="Helvetica" charset="0"/>
                <a:cs typeface="ＭＳ Ｐゴシック" charset="0"/>
              </a:defRPr>
            </a:lvl1pPr>
          </a:lstStyle>
          <a:p>
            <a:pPr>
              <a:defRPr/>
            </a:pPr>
            <a:fld id="{BC968A07-0B94-C142-9CC9-B25991A27E9B}" type="datetime1">
              <a:rPr lang="en-US" smtClean="0"/>
              <a:t>10/15/2025</a:t>
            </a:fld>
            <a:endParaRPr lang="en-US" dirty="0"/>
          </a:p>
        </p:txBody>
      </p:sp>
      <p:sp>
        <p:nvSpPr>
          <p:cNvPr id="11" name="Footer Placeholder 8">
            <a:extLst>
              <a:ext uri="{FF2B5EF4-FFF2-40B4-BE49-F238E27FC236}">
                <a16:creationId xmlns:a16="http://schemas.microsoft.com/office/drawing/2014/main" id="{E736E786-2843-9B52-0847-6BFC3D1CBCAD}"/>
              </a:ext>
            </a:extLst>
          </p:cNvPr>
          <p:cNvSpPr>
            <a:spLocks noGrp="1"/>
          </p:cNvSpPr>
          <p:nvPr>
            <p:ph type="ftr" sz="quarter" idx="3"/>
          </p:nvPr>
        </p:nvSpPr>
        <p:spPr>
          <a:xfrm>
            <a:off x="1163212" y="6356350"/>
            <a:ext cx="4542643" cy="365760"/>
          </a:xfrm>
          <a:prstGeom prst="rect">
            <a:avLst/>
          </a:prstGeom>
        </p:spPr>
        <p:txBody>
          <a:bodyPr lIns="0" tIns="0" rIns="0" bIns="0" anchor="b"/>
          <a:lstStyle>
            <a:lvl1pPr marL="0" algn="l" defTabSz="914400" rtl="0" eaLnBrk="1" latinLnBrk="0" hangingPunct="1">
              <a:defRPr lang="en-US" sz="900" kern="1200" smtClean="0">
                <a:solidFill>
                  <a:schemeClr val="accent1"/>
                </a:solidFill>
                <a:latin typeface="Helvetica" charset="0"/>
                <a:ea typeface="+mn-ea"/>
                <a:cs typeface="ＭＳ Ｐゴシック" charset="0"/>
              </a:defRPr>
            </a:lvl1pPr>
          </a:lstStyle>
          <a:p>
            <a:pPr>
              <a:defRPr/>
            </a:pPr>
            <a:r>
              <a:rPr lang="en-US"/>
              <a:t>Presenter Name | Presentation Title or Meeting Title</a:t>
            </a:r>
            <a:endParaRPr lang="en-US" dirty="0"/>
          </a:p>
        </p:txBody>
      </p:sp>
    </p:spTree>
    <p:extLst>
      <p:ext uri="{BB962C8B-B14F-4D97-AF65-F5344CB8AC3E}">
        <p14:creationId xmlns:p14="http://schemas.microsoft.com/office/powerpoint/2010/main" val="347911527"/>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Lst>
  <p:hf hdr="0" ftr="0" dt="0"/>
  <p:txStyles>
    <p:titleStyle>
      <a:lvl1pPr algn="l" defTabSz="914400" rtl="0" eaLnBrk="1" latinLnBrk="0" hangingPunct="1">
        <a:lnSpc>
          <a:spcPct val="85000"/>
        </a:lnSpc>
        <a:spcBef>
          <a:spcPct val="0"/>
        </a:spcBef>
        <a:buNone/>
        <a:defRPr sz="3600" b="1" i="0" kern="1200" spc="-50" baseline="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jpe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68.jpeg"/><Relationship Id="rId4"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66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68.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69230-1F0C-F08B-F8D1-4F09BE982701}"/>
              </a:ext>
            </a:extLst>
          </p:cNvPr>
          <p:cNvSpPr>
            <a:spLocks noGrp="1"/>
          </p:cNvSpPr>
          <p:nvPr>
            <p:ph type="title"/>
          </p:nvPr>
        </p:nvSpPr>
        <p:spPr>
          <a:xfrm>
            <a:off x="628351" y="2477297"/>
            <a:ext cx="10649250" cy="2882631"/>
          </a:xfrm>
        </p:spPr>
        <p:txBody>
          <a:bodyPr>
            <a:noAutofit/>
          </a:bodyPr>
          <a:lstStyle/>
          <a:p>
            <a:r>
              <a:rPr lang="en-US" sz="5400" dirty="0"/>
              <a:t>Master Oscillator and Phase Reference Line Design for the PIP-II Linac</a:t>
            </a:r>
          </a:p>
        </p:txBody>
      </p:sp>
      <p:sp>
        <p:nvSpPr>
          <p:cNvPr id="4" name="Text Placeholder 3">
            <a:extLst>
              <a:ext uri="{FF2B5EF4-FFF2-40B4-BE49-F238E27FC236}">
                <a16:creationId xmlns:a16="http://schemas.microsoft.com/office/drawing/2014/main" id="{193C9EA7-4287-6D04-62E1-63AD0BECCB26}"/>
              </a:ext>
            </a:extLst>
          </p:cNvPr>
          <p:cNvSpPr>
            <a:spLocks noGrp="1"/>
          </p:cNvSpPr>
          <p:nvPr>
            <p:ph type="body" sz="quarter" idx="13"/>
          </p:nvPr>
        </p:nvSpPr>
        <p:spPr>
          <a:xfrm>
            <a:off x="663494" y="5392392"/>
            <a:ext cx="10003536" cy="278477"/>
          </a:xfrm>
        </p:spPr>
        <p:txBody>
          <a:bodyPr/>
          <a:lstStyle/>
          <a:p>
            <a:r>
              <a:rPr lang="en-US" dirty="0"/>
              <a:t>Ahmed Syed</a:t>
            </a:r>
          </a:p>
          <a:p>
            <a:r>
              <a:rPr lang="en-US" dirty="0"/>
              <a:t>E. Cullerton, Dr. B. Vaughn, Dr.  P. Varghese, D. Pieper, S. Stevenson, R. Madrak, D. Klepec</a:t>
            </a:r>
          </a:p>
        </p:txBody>
      </p:sp>
      <p:sp>
        <p:nvSpPr>
          <p:cNvPr id="5" name="Text Placeholder 4">
            <a:extLst>
              <a:ext uri="{FF2B5EF4-FFF2-40B4-BE49-F238E27FC236}">
                <a16:creationId xmlns:a16="http://schemas.microsoft.com/office/drawing/2014/main" id="{1695ACB3-3E13-857E-398C-1BB7A3C1FFF8}"/>
              </a:ext>
            </a:extLst>
          </p:cNvPr>
          <p:cNvSpPr>
            <a:spLocks noGrp="1"/>
          </p:cNvSpPr>
          <p:nvPr>
            <p:ph type="body" sz="quarter" idx="11"/>
          </p:nvPr>
        </p:nvSpPr>
        <p:spPr>
          <a:xfrm>
            <a:off x="663494" y="5037866"/>
            <a:ext cx="10003537" cy="278476"/>
          </a:xfrm>
        </p:spPr>
        <p:txBody>
          <a:bodyPr/>
          <a:lstStyle/>
          <a:p>
            <a:r>
              <a:rPr lang="en-US" sz="1800" b="1" cap="all" dirty="0"/>
              <a:t>Low Level Radio Frequency Workshop (LLRF Workshop October 2025)</a:t>
            </a:r>
          </a:p>
        </p:txBody>
      </p:sp>
      <p:sp>
        <p:nvSpPr>
          <p:cNvPr id="6" name="Text Placeholder 5">
            <a:extLst>
              <a:ext uri="{FF2B5EF4-FFF2-40B4-BE49-F238E27FC236}">
                <a16:creationId xmlns:a16="http://schemas.microsoft.com/office/drawing/2014/main" id="{74DF9DFB-54E9-184A-7F50-BF325F79EAD8}"/>
              </a:ext>
            </a:extLst>
          </p:cNvPr>
          <p:cNvSpPr>
            <a:spLocks noGrp="1"/>
          </p:cNvSpPr>
          <p:nvPr>
            <p:ph type="body" sz="quarter" idx="14"/>
          </p:nvPr>
        </p:nvSpPr>
        <p:spPr>
          <a:xfrm>
            <a:off x="767056" y="1733024"/>
            <a:ext cx="10003536" cy="236324"/>
          </a:xfrm>
        </p:spPr>
        <p:txBody>
          <a:bodyPr/>
          <a:lstStyle/>
          <a:p>
            <a:r>
              <a:rPr lang="en-US" dirty="0"/>
              <a:t>October 2025</a:t>
            </a:r>
          </a:p>
        </p:txBody>
      </p:sp>
      <p:sp>
        <p:nvSpPr>
          <p:cNvPr id="3" name="TextBox 2">
            <a:extLst>
              <a:ext uri="{FF2B5EF4-FFF2-40B4-BE49-F238E27FC236}">
                <a16:creationId xmlns:a16="http://schemas.microsoft.com/office/drawing/2014/main" id="{D2927B9F-61C6-8223-9074-0E2DD1E0655A}"/>
              </a:ext>
            </a:extLst>
          </p:cNvPr>
          <p:cNvSpPr txBox="1"/>
          <p:nvPr/>
        </p:nvSpPr>
        <p:spPr>
          <a:xfrm>
            <a:off x="8432409" y="-62388"/>
            <a:ext cx="2281844" cy="677108"/>
          </a:xfrm>
          <a:prstGeom prst="rect">
            <a:avLst/>
          </a:prstGeom>
          <a:noFill/>
        </p:spPr>
        <p:txBody>
          <a:bodyPr wrap="square" lIns="365760" tIns="274320" rIns="365760" bIns="274320" rtlCol="0">
            <a:spAutoFit/>
          </a:bodyPr>
          <a:lstStyle/>
          <a:p>
            <a:pPr algn="ctr">
              <a:spcAft>
                <a:spcPts val="800"/>
              </a:spcAft>
            </a:pPr>
            <a:r>
              <a:rPr lang="en-US" sz="800" b="1" dirty="0">
                <a:solidFill>
                  <a:srgbClr val="002855"/>
                </a:solidFill>
                <a:latin typeface="Helvetica" pitchFamily="2" charset="0"/>
              </a:rPr>
              <a:t>FERMILAB-SLIDES-25-0272-AD</a:t>
            </a:r>
          </a:p>
        </p:txBody>
      </p:sp>
      <p:pic>
        <p:nvPicPr>
          <p:cNvPr id="8" name="Picture 7">
            <a:extLst>
              <a:ext uri="{FF2B5EF4-FFF2-40B4-BE49-F238E27FC236}">
                <a16:creationId xmlns:a16="http://schemas.microsoft.com/office/drawing/2014/main" id="{0F6D1860-F3BD-DACE-5924-E38F2BF249CD}"/>
              </a:ext>
            </a:extLst>
          </p:cNvPr>
          <p:cNvPicPr>
            <a:picLocks noChangeAspect="1"/>
          </p:cNvPicPr>
          <p:nvPr/>
        </p:nvPicPr>
        <p:blipFill>
          <a:blip r:embed="rId3"/>
          <a:stretch>
            <a:fillRect/>
          </a:stretch>
        </p:blipFill>
        <p:spPr>
          <a:xfrm>
            <a:off x="3624348" y="90263"/>
            <a:ext cx="4268737" cy="1243929"/>
          </a:xfrm>
          <a:prstGeom prst="rect">
            <a:avLst/>
          </a:prstGeom>
        </p:spPr>
      </p:pic>
    </p:spTree>
    <p:extLst>
      <p:ext uri="{BB962C8B-B14F-4D97-AF65-F5344CB8AC3E}">
        <p14:creationId xmlns:p14="http://schemas.microsoft.com/office/powerpoint/2010/main" val="2934308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136A7-2971-55DD-1243-582DB40DF681}"/>
              </a:ext>
            </a:extLst>
          </p:cNvPr>
          <p:cNvSpPr>
            <a:spLocks noGrp="1"/>
          </p:cNvSpPr>
          <p:nvPr>
            <p:ph type="body" sz="quarter" idx="10"/>
          </p:nvPr>
        </p:nvSpPr>
        <p:spPr>
          <a:xfrm>
            <a:off x="274320" y="943495"/>
            <a:ext cx="10883285" cy="5252324"/>
          </a:xfrm>
        </p:spPr>
        <p:txBody>
          <a:bodyPr/>
          <a:lstStyle/>
          <a:p>
            <a:r>
              <a:rPr lang="en-US" sz="1800" dirty="0"/>
              <a:t>Inter-station line lengths are tuned such that center frequency is positioned at a ripple peak or trough to minimize ripple effect.</a:t>
            </a:r>
          </a:p>
          <a:p>
            <a:pPr lvl="1"/>
            <a:endParaRPr lang="en-US" dirty="0"/>
          </a:p>
          <a:p>
            <a:endParaRPr lang="en-US" dirty="0"/>
          </a:p>
          <a:p>
            <a:endParaRPr lang="en-US" dirty="0"/>
          </a:p>
          <a:p>
            <a:endParaRPr lang="en-US" dirty="0"/>
          </a:p>
          <a:p>
            <a:endParaRPr lang="en-US" dirty="0"/>
          </a:p>
          <a:p>
            <a:endParaRPr lang="en-US" dirty="0"/>
          </a:p>
          <a:p>
            <a:endParaRPr lang="en-US" b="1" dirty="0"/>
          </a:p>
          <a:p>
            <a:r>
              <a:rPr lang="en-US" b="1" dirty="0"/>
              <a:t>These line lengths are a starting point to start building and testing cables preceding amplitude matching.</a:t>
            </a:r>
          </a:p>
          <a:p>
            <a:endParaRPr lang="en-US" dirty="0"/>
          </a:p>
          <a:p>
            <a:endParaRPr lang="en-US" dirty="0"/>
          </a:p>
        </p:txBody>
      </p:sp>
      <p:sp>
        <p:nvSpPr>
          <p:cNvPr id="3" name="Title 2">
            <a:extLst>
              <a:ext uri="{FF2B5EF4-FFF2-40B4-BE49-F238E27FC236}">
                <a16:creationId xmlns:a16="http://schemas.microsoft.com/office/drawing/2014/main" id="{0EF84574-FBEA-ECC7-7113-9C5E49347BFD}"/>
              </a:ext>
            </a:extLst>
          </p:cNvPr>
          <p:cNvSpPr>
            <a:spLocks noGrp="1"/>
          </p:cNvSpPr>
          <p:nvPr>
            <p:ph type="title"/>
          </p:nvPr>
        </p:nvSpPr>
        <p:spPr/>
        <p:txBody>
          <a:bodyPr/>
          <a:lstStyle/>
          <a:p>
            <a:r>
              <a:rPr lang="en-US" dirty="0"/>
              <a:t>Phase Ripple Adjustment </a:t>
            </a:r>
          </a:p>
        </p:txBody>
      </p:sp>
      <p:sp>
        <p:nvSpPr>
          <p:cNvPr id="5" name="Footer Placeholder 4">
            <a:extLst>
              <a:ext uri="{FF2B5EF4-FFF2-40B4-BE49-F238E27FC236}">
                <a16:creationId xmlns:a16="http://schemas.microsoft.com/office/drawing/2014/main" id="{841F0476-216B-C525-6137-0CE03455347A}"/>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18DB2689-4F8E-175A-E400-B9F7565349F3}"/>
              </a:ext>
            </a:extLst>
          </p:cNvPr>
          <p:cNvSpPr>
            <a:spLocks noGrp="1"/>
          </p:cNvSpPr>
          <p:nvPr>
            <p:ph type="sldNum" sz="quarter" idx="40"/>
          </p:nvPr>
        </p:nvSpPr>
        <p:spPr/>
        <p:txBody>
          <a:bodyPr/>
          <a:lstStyle/>
          <a:p>
            <a:fld id="{F4BAA12D-5F28-3140-935A-44BF4B54B6B6}" type="slidenum">
              <a:rPr lang="en-US" smtClean="0"/>
              <a:pPr/>
              <a:t>10</a:t>
            </a:fld>
            <a:endParaRPr lang="en-US" dirty="0"/>
          </a:p>
        </p:txBody>
      </p:sp>
      <p:pic>
        <p:nvPicPr>
          <p:cNvPr id="7" name="Picture 6">
            <a:extLst>
              <a:ext uri="{FF2B5EF4-FFF2-40B4-BE49-F238E27FC236}">
                <a16:creationId xmlns:a16="http://schemas.microsoft.com/office/drawing/2014/main" id="{3D1AEE89-A882-0842-66A3-07E1BED3186B}"/>
              </a:ext>
            </a:extLst>
          </p:cNvPr>
          <p:cNvPicPr>
            <a:picLocks noChangeAspect="1"/>
          </p:cNvPicPr>
          <p:nvPr/>
        </p:nvPicPr>
        <p:blipFill>
          <a:blip r:embed="rId3"/>
          <a:stretch>
            <a:fillRect/>
          </a:stretch>
        </p:blipFill>
        <p:spPr>
          <a:xfrm>
            <a:off x="402027" y="1630461"/>
            <a:ext cx="5608075" cy="2483818"/>
          </a:xfrm>
          <a:prstGeom prst="rect">
            <a:avLst/>
          </a:prstGeom>
        </p:spPr>
      </p:pic>
      <p:graphicFrame>
        <p:nvGraphicFramePr>
          <p:cNvPr id="8" name="Table 7">
            <a:extLst>
              <a:ext uri="{FF2B5EF4-FFF2-40B4-BE49-F238E27FC236}">
                <a16:creationId xmlns:a16="http://schemas.microsoft.com/office/drawing/2014/main" id="{CA9FC308-A4B0-406D-0D3A-20BCD362FA3D}"/>
              </a:ext>
            </a:extLst>
          </p:cNvPr>
          <p:cNvGraphicFramePr>
            <a:graphicFrameLocks noGrp="1"/>
          </p:cNvGraphicFramePr>
          <p:nvPr>
            <p:extLst>
              <p:ext uri="{D42A27DB-BD31-4B8C-83A1-F6EECF244321}">
                <p14:modId xmlns:p14="http://schemas.microsoft.com/office/powerpoint/2010/main" val="1483279982"/>
              </p:ext>
            </p:extLst>
          </p:nvPr>
        </p:nvGraphicFramePr>
        <p:xfrm>
          <a:off x="6400800" y="1615002"/>
          <a:ext cx="4796444" cy="2581830"/>
        </p:xfrm>
        <a:graphic>
          <a:graphicData uri="http://schemas.openxmlformats.org/drawingml/2006/table">
            <a:tbl>
              <a:tblPr firstRow="1" firstCol="1" bandRow="1">
                <a:tableStyleId>{5C22544A-7EE6-4342-B048-85BDC9FD1C3A}</a:tableStyleId>
              </a:tblPr>
              <a:tblGrid>
                <a:gridCol w="868680">
                  <a:extLst>
                    <a:ext uri="{9D8B030D-6E8A-4147-A177-3AD203B41FA5}">
                      <a16:colId xmlns:a16="http://schemas.microsoft.com/office/drawing/2014/main" val="3501359547"/>
                    </a:ext>
                  </a:extLst>
                </a:gridCol>
                <a:gridCol w="649043">
                  <a:extLst>
                    <a:ext uri="{9D8B030D-6E8A-4147-A177-3AD203B41FA5}">
                      <a16:colId xmlns:a16="http://schemas.microsoft.com/office/drawing/2014/main" val="3923348574"/>
                    </a:ext>
                  </a:extLst>
                </a:gridCol>
                <a:gridCol w="534210">
                  <a:extLst>
                    <a:ext uri="{9D8B030D-6E8A-4147-A177-3AD203B41FA5}">
                      <a16:colId xmlns:a16="http://schemas.microsoft.com/office/drawing/2014/main" val="3841498779"/>
                    </a:ext>
                  </a:extLst>
                </a:gridCol>
                <a:gridCol w="750017">
                  <a:extLst>
                    <a:ext uri="{9D8B030D-6E8A-4147-A177-3AD203B41FA5}">
                      <a16:colId xmlns:a16="http://schemas.microsoft.com/office/drawing/2014/main" val="3516789537"/>
                    </a:ext>
                  </a:extLst>
                </a:gridCol>
                <a:gridCol w="626193">
                  <a:extLst>
                    <a:ext uri="{9D8B030D-6E8A-4147-A177-3AD203B41FA5}">
                      <a16:colId xmlns:a16="http://schemas.microsoft.com/office/drawing/2014/main" val="3093798284"/>
                    </a:ext>
                  </a:extLst>
                </a:gridCol>
                <a:gridCol w="601429">
                  <a:extLst>
                    <a:ext uri="{9D8B030D-6E8A-4147-A177-3AD203B41FA5}">
                      <a16:colId xmlns:a16="http://schemas.microsoft.com/office/drawing/2014/main" val="1253780594"/>
                    </a:ext>
                  </a:extLst>
                </a:gridCol>
                <a:gridCol w="766872">
                  <a:extLst>
                    <a:ext uri="{9D8B030D-6E8A-4147-A177-3AD203B41FA5}">
                      <a16:colId xmlns:a16="http://schemas.microsoft.com/office/drawing/2014/main" val="1520938697"/>
                    </a:ext>
                  </a:extLst>
                </a:gridCol>
              </a:tblGrid>
              <a:tr h="777021">
                <a:tc>
                  <a:txBody>
                    <a:bodyPr/>
                    <a:lstStyle/>
                    <a:p>
                      <a:pPr marL="0" marR="0">
                        <a:lnSpc>
                          <a:spcPct val="120000"/>
                        </a:lnSpc>
                        <a:spcAft>
                          <a:spcPts val="700"/>
                        </a:spcAft>
                        <a:buNone/>
                      </a:pPr>
                      <a:r>
                        <a:rPr lang="en-IN" sz="1200" kern="100" dirty="0">
                          <a:effectLst/>
                        </a:rPr>
                        <a:t>Line Frequency (MHz)</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L</a:t>
                      </a:r>
                      <a:r>
                        <a:rPr lang="en-IN" sz="1200" kern="100" baseline="-25000" dirty="0">
                          <a:effectLst/>
                        </a:rPr>
                        <a:t>in</a:t>
                      </a:r>
                      <a:r>
                        <a:rPr lang="en-IN" sz="1200" kern="100" dirty="0">
                          <a:effectLst/>
                        </a:rPr>
                        <a:t> (m)</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L</a:t>
                      </a:r>
                      <a:r>
                        <a:rPr lang="en-IN" sz="1200" kern="100" baseline="-25000" dirty="0">
                          <a:effectLst/>
                        </a:rPr>
                        <a:t>1</a:t>
                      </a:r>
                      <a:r>
                        <a:rPr lang="en-IN" sz="1200" kern="100" dirty="0">
                          <a:effectLst/>
                        </a:rPr>
                        <a:t> (m)</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L</a:t>
                      </a:r>
                      <a:r>
                        <a:rPr lang="en-IN" sz="1200" kern="100" baseline="-25000">
                          <a:effectLst/>
                        </a:rPr>
                        <a:t>2</a:t>
                      </a:r>
                      <a:r>
                        <a:rPr lang="en-IN" sz="1200" kern="100">
                          <a:effectLst/>
                        </a:rPr>
                        <a:t> (m)</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L</a:t>
                      </a:r>
                      <a:r>
                        <a:rPr lang="en-IN" sz="1200" kern="100" baseline="-25000">
                          <a:effectLst/>
                        </a:rPr>
                        <a:t>3</a:t>
                      </a:r>
                      <a:r>
                        <a:rPr lang="en-IN" sz="1200" kern="100">
                          <a:effectLst/>
                        </a:rPr>
                        <a:t> (m)</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L</a:t>
                      </a:r>
                      <a:r>
                        <a:rPr lang="en-IN" sz="1200" kern="100" baseline="-25000">
                          <a:effectLst/>
                        </a:rPr>
                        <a:t>4 </a:t>
                      </a:r>
                      <a:r>
                        <a:rPr lang="en-IN" sz="1200" kern="100">
                          <a:effectLst/>
                        </a:rPr>
                        <a:t>(m)</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L</a:t>
                      </a:r>
                      <a:r>
                        <a:rPr lang="en-IN" sz="1200" kern="100" baseline="-25000">
                          <a:effectLst/>
                        </a:rPr>
                        <a:t>5</a:t>
                      </a:r>
                      <a:r>
                        <a:rPr lang="en-IN" sz="1200" kern="100">
                          <a:effectLst/>
                        </a:rPr>
                        <a:t> (m)</a:t>
                      </a:r>
                      <a:endParaRPr lang="en-US" sz="1200" kern="100">
                        <a:effectLst/>
                        <a:latin typeface="Liberation Serif"/>
                        <a:ea typeface="AR PL UMing HK"/>
                        <a:cs typeface="Lohit Devanagari"/>
                      </a:endParaRPr>
                    </a:p>
                  </a:txBody>
                  <a:tcPr marL="68580" marR="68580" marT="0" marB="0"/>
                </a:tc>
                <a:extLst>
                  <a:ext uri="{0D108BD9-81ED-4DB2-BD59-A6C34878D82A}">
                    <a16:rowId xmlns:a16="http://schemas.microsoft.com/office/drawing/2014/main" val="1794276011"/>
                  </a:ext>
                </a:extLst>
              </a:tr>
              <a:tr h="639634">
                <a:tc>
                  <a:txBody>
                    <a:bodyPr/>
                    <a:lstStyle/>
                    <a:p>
                      <a:pPr marL="0" marR="0">
                        <a:lnSpc>
                          <a:spcPct val="120000"/>
                        </a:lnSpc>
                        <a:spcAft>
                          <a:spcPts val="700"/>
                        </a:spcAft>
                        <a:buNone/>
                      </a:pPr>
                      <a:r>
                        <a:rPr lang="en-IN" sz="1200" kern="100">
                          <a:effectLst/>
                        </a:rPr>
                        <a:t>162.5</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0</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15.04</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10</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40.26</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0</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0</a:t>
                      </a:r>
                      <a:endParaRPr lang="en-US" sz="1200" kern="100">
                        <a:effectLst/>
                        <a:latin typeface="Liberation Serif"/>
                        <a:ea typeface="AR PL UMing HK"/>
                        <a:cs typeface="Lohit Devanagari"/>
                      </a:endParaRPr>
                    </a:p>
                  </a:txBody>
                  <a:tcPr marL="68580" marR="68580" marT="0" marB="0"/>
                </a:tc>
                <a:extLst>
                  <a:ext uri="{0D108BD9-81ED-4DB2-BD59-A6C34878D82A}">
                    <a16:rowId xmlns:a16="http://schemas.microsoft.com/office/drawing/2014/main" val="2847485080"/>
                  </a:ext>
                </a:extLst>
              </a:tr>
              <a:tr h="369137">
                <a:tc>
                  <a:txBody>
                    <a:bodyPr/>
                    <a:lstStyle/>
                    <a:p>
                      <a:pPr marL="0" marR="0">
                        <a:lnSpc>
                          <a:spcPct val="120000"/>
                        </a:lnSpc>
                        <a:spcAft>
                          <a:spcPts val="700"/>
                        </a:spcAft>
                        <a:buNone/>
                      </a:pPr>
                      <a:r>
                        <a:rPr lang="en-IN" sz="1200" kern="100">
                          <a:effectLst/>
                        </a:rPr>
                        <a:t>325</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0</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15.086</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15.83</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15.853</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15.84</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15.19</a:t>
                      </a:r>
                      <a:endParaRPr lang="en-US" sz="1200" kern="100" dirty="0">
                        <a:effectLst/>
                        <a:latin typeface="Liberation Serif"/>
                        <a:ea typeface="AR PL UMing HK"/>
                        <a:cs typeface="Lohit Devanagari"/>
                      </a:endParaRPr>
                    </a:p>
                  </a:txBody>
                  <a:tcPr marL="68580" marR="68580" marT="0" marB="0"/>
                </a:tc>
                <a:extLst>
                  <a:ext uri="{0D108BD9-81ED-4DB2-BD59-A6C34878D82A}">
                    <a16:rowId xmlns:a16="http://schemas.microsoft.com/office/drawing/2014/main" val="3329541984"/>
                  </a:ext>
                </a:extLst>
              </a:tr>
              <a:tr h="371286">
                <a:tc>
                  <a:txBody>
                    <a:bodyPr/>
                    <a:lstStyle/>
                    <a:p>
                      <a:pPr marL="0" marR="0">
                        <a:lnSpc>
                          <a:spcPct val="120000"/>
                        </a:lnSpc>
                        <a:spcAft>
                          <a:spcPts val="700"/>
                        </a:spcAft>
                        <a:buNone/>
                      </a:pPr>
                      <a:r>
                        <a:rPr lang="en-IN" sz="1200" kern="100" dirty="0">
                          <a:effectLst/>
                        </a:rPr>
                        <a:t>650</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15.10</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32.76</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32.76</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32.76</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32.76</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15.10</a:t>
                      </a:r>
                      <a:endParaRPr lang="en-US" sz="1200" kern="100" dirty="0">
                        <a:effectLst/>
                        <a:latin typeface="Liberation Serif"/>
                        <a:ea typeface="AR PL UMing HK"/>
                        <a:cs typeface="Lohit Devanagari"/>
                      </a:endParaRPr>
                    </a:p>
                  </a:txBody>
                  <a:tcPr marL="68580" marR="68580" marT="0" marB="0"/>
                </a:tc>
                <a:extLst>
                  <a:ext uri="{0D108BD9-81ED-4DB2-BD59-A6C34878D82A}">
                    <a16:rowId xmlns:a16="http://schemas.microsoft.com/office/drawing/2014/main" val="19085850"/>
                  </a:ext>
                </a:extLst>
              </a:tr>
              <a:tr h="369137">
                <a:tc>
                  <a:txBody>
                    <a:bodyPr/>
                    <a:lstStyle/>
                    <a:p>
                      <a:pPr marL="0" marR="0">
                        <a:lnSpc>
                          <a:spcPct val="120000"/>
                        </a:lnSpc>
                        <a:spcAft>
                          <a:spcPts val="700"/>
                        </a:spcAft>
                        <a:buNone/>
                      </a:pPr>
                      <a:r>
                        <a:rPr lang="en-IN" sz="1200" kern="100">
                          <a:effectLst/>
                        </a:rPr>
                        <a:t>1300</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0</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64.91</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48.99</a:t>
                      </a:r>
                      <a:endParaRPr lang="en-US" sz="1200" kern="100" dirty="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0</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a:effectLst/>
                        </a:rPr>
                        <a:t>0</a:t>
                      </a:r>
                      <a:endParaRPr lang="en-US" sz="1200" kern="100">
                        <a:effectLst/>
                        <a:latin typeface="Liberation Serif"/>
                        <a:ea typeface="AR PL UMing HK"/>
                        <a:cs typeface="Lohit Devanagari"/>
                      </a:endParaRPr>
                    </a:p>
                  </a:txBody>
                  <a:tcPr marL="68580" marR="68580" marT="0" marB="0"/>
                </a:tc>
                <a:tc>
                  <a:txBody>
                    <a:bodyPr/>
                    <a:lstStyle/>
                    <a:p>
                      <a:pPr marL="0" marR="0">
                        <a:lnSpc>
                          <a:spcPct val="120000"/>
                        </a:lnSpc>
                        <a:spcAft>
                          <a:spcPts val="700"/>
                        </a:spcAft>
                        <a:buNone/>
                      </a:pPr>
                      <a:r>
                        <a:rPr lang="en-IN" sz="1200" kern="100" dirty="0">
                          <a:effectLst/>
                        </a:rPr>
                        <a:t>0</a:t>
                      </a:r>
                      <a:endParaRPr lang="en-US" sz="1200" kern="100" dirty="0">
                        <a:effectLst/>
                        <a:latin typeface="Liberation Serif"/>
                        <a:ea typeface="AR PL UMing HK"/>
                        <a:cs typeface="Lohit Devanagari"/>
                      </a:endParaRPr>
                    </a:p>
                  </a:txBody>
                  <a:tcPr marL="68580" marR="68580" marT="0" marB="0"/>
                </a:tc>
                <a:extLst>
                  <a:ext uri="{0D108BD9-81ED-4DB2-BD59-A6C34878D82A}">
                    <a16:rowId xmlns:a16="http://schemas.microsoft.com/office/drawing/2014/main" val="868973721"/>
                  </a:ext>
                </a:extLst>
              </a:tr>
            </a:tbl>
          </a:graphicData>
        </a:graphic>
      </p:graphicFrame>
    </p:spTree>
    <p:extLst>
      <p:ext uri="{BB962C8B-B14F-4D97-AF65-F5344CB8AC3E}">
        <p14:creationId xmlns:p14="http://schemas.microsoft.com/office/powerpoint/2010/main" val="24239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1AD3A09-24E4-1248-7120-36BB1D809835}"/>
              </a:ext>
            </a:extLst>
          </p:cNvPr>
          <p:cNvSpPr>
            <a:spLocks noGrp="1"/>
          </p:cNvSpPr>
          <p:nvPr>
            <p:ph type="body" sz="quarter" idx="10"/>
          </p:nvPr>
        </p:nvSpPr>
        <p:spPr>
          <a:xfrm>
            <a:off x="219455" y="1191583"/>
            <a:ext cx="10938149" cy="4655566"/>
          </a:xfrm>
        </p:spPr>
        <p:txBody>
          <a:bodyPr/>
          <a:lstStyle/>
          <a:p>
            <a:r>
              <a:rPr lang="en-US" dirty="0"/>
              <a:t>The Wenzel MXO-PLMX is a high-performance, vibration-isolated, multiplied crystal oscillator with ultra-low phase noise and frequency stability under dynamic and static conditions. It provides outputs at both 10 MHz and 162.5 MHz, making it ideal for use in precision LLRF reference line system.</a:t>
            </a:r>
          </a:p>
          <a:p>
            <a:pPr marL="0" lvl="0" indent="0" eaLnBrk="0" fontAlgn="base" hangingPunct="0">
              <a:spcBef>
                <a:spcPct val="0"/>
              </a:spcBef>
              <a:spcAft>
                <a:spcPct val="0"/>
              </a:spcAft>
              <a:buClrTx/>
              <a:buFontTx/>
              <a:buChar char="•"/>
            </a:pPr>
            <a:r>
              <a:rPr lang="en-US" altLang="en-US" dirty="0">
                <a:latin typeface="Arial" panose="020B0604020202020204" pitchFamily="34" charset="0"/>
              </a:rPr>
              <a:t>10 MHz reference crystal: SC-cut (stress compensated) crystal.</a:t>
            </a:r>
          </a:p>
          <a:p>
            <a:pPr marL="0" lvl="0" indent="0" eaLnBrk="0" fontAlgn="base" hangingPunct="0">
              <a:spcBef>
                <a:spcPct val="0"/>
              </a:spcBef>
              <a:spcAft>
                <a:spcPct val="0"/>
              </a:spcAft>
              <a:buClrTx/>
              <a:buFontTx/>
              <a:buChar char="•"/>
            </a:pPr>
            <a:r>
              <a:rPr lang="en-US" altLang="en-US" dirty="0">
                <a:latin typeface="Arial" panose="020B0604020202020204" pitchFamily="34" charset="0"/>
              </a:rPr>
              <a:t>81.25 MHz SC-cut crystal frequency multiplied to generate 162.5MHz output</a:t>
            </a:r>
          </a:p>
          <a:p>
            <a:endParaRPr lang="en-US" dirty="0"/>
          </a:p>
        </p:txBody>
      </p:sp>
      <p:sp>
        <p:nvSpPr>
          <p:cNvPr id="3" name="Title 2">
            <a:extLst>
              <a:ext uri="{FF2B5EF4-FFF2-40B4-BE49-F238E27FC236}">
                <a16:creationId xmlns:a16="http://schemas.microsoft.com/office/drawing/2014/main" id="{0A4566A9-08EA-7462-B475-C9BC4D2F737B}"/>
              </a:ext>
            </a:extLst>
          </p:cNvPr>
          <p:cNvSpPr>
            <a:spLocks noGrp="1"/>
          </p:cNvSpPr>
          <p:nvPr>
            <p:ph type="title"/>
          </p:nvPr>
        </p:nvSpPr>
        <p:spPr/>
        <p:txBody>
          <a:bodyPr/>
          <a:lstStyle/>
          <a:p>
            <a:r>
              <a:rPr lang="en-US" dirty="0"/>
              <a:t>Master Oscillator </a:t>
            </a:r>
          </a:p>
        </p:txBody>
      </p:sp>
      <p:sp>
        <p:nvSpPr>
          <p:cNvPr id="4" name="Text Placeholder 3">
            <a:extLst>
              <a:ext uri="{FF2B5EF4-FFF2-40B4-BE49-F238E27FC236}">
                <a16:creationId xmlns:a16="http://schemas.microsoft.com/office/drawing/2014/main" id="{55A1E8C4-F80F-69F2-FF66-0776178FD4B4}"/>
              </a:ext>
            </a:extLst>
          </p:cNvPr>
          <p:cNvSpPr>
            <a:spLocks noGrp="1"/>
          </p:cNvSpPr>
          <p:nvPr>
            <p:ph type="body" sz="quarter" idx="37"/>
          </p:nvPr>
        </p:nvSpPr>
        <p:spPr>
          <a:xfrm>
            <a:off x="219455" y="782823"/>
            <a:ext cx="10938151" cy="596900"/>
          </a:xfrm>
        </p:spPr>
        <p:txBody>
          <a:bodyPr/>
          <a:lstStyle/>
          <a:p>
            <a:r>
              <a:rPr lang="en-US" dirty="0"/>
              <a:t>162.5MHz &amp;10 MHz Wenzel Vibration Isolated Oscillator MXO-PLMX</a:t>
            </a:r>
          </a:p>
          <a:p>
            <a:endParaRPr lang="en-US" dirty="0"/>
          </a:p>
        </p:txBody>
      </p:sp>
      <p:sp>
        <p:nvSpPr>
          <p:cNvPr id="5" name="Footer Placeholder 4">
            <a:extLst>
              <a:ext uri="{FF2B5EF4-FFF2-40B4-BE49-F238E27FC236}">
                <a16:creationId xmlns:a16="http://schemas.microsoft.com/office/drawing/2014/main" id="{6FAEA889-A845-355A-6D3E-2606905C85F4}"/>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DD9F7531-7404-AF99-8AF1-FD9F17E757C4}"/>
              </a:ext>
            </a:extLst>
          </p:cNvPr>
          <p:cNvSpPr>
            <a:spLocks noGrp="1"/>
          </p:cNvSpPr>
          <p:nvPr>
            <p:ph type="sldNum" sz="quarter" idx="40"/>
          </p:nvPr>
        </p:nvSpPr>
        <p:spPr/>
        <p:txBody>
          <a:bodyPr/>
          <a:lstStyle/>
          <a:p>
            <a:fld id="{F4BAA12D-5F28-3140-935A-44BF4B54B6B6}" type="slidenum">
              <a:rPr lang="en-US" smtClean="0"/>
              <a:pPr/>
              <a:t>11</a:t>
            </a:fld>
            <a:endParaRPr lang="en-US" dirty="0"/>
          </a:p>
        </p:txBody>
      </p:sp>
      <p:pic>
        <p:nvPicPr>
          <p:cNvPr id="8" name="Picture 6" descr="ド い 』 い い ① &#10;を 3 は べ 第 こ ミ 、 &#10;、 い 0 い 一 ) い さ 」 、 3 ">
            <a:extLst>
              <a:ext uri="{FF2B5EF4-FFF2-40B4-BE49-F238E27FC236}">
                <a16:creationId xmlns:a16="http://schemas.microsoft.com/office/drawing/2014/main" id="{5FAE74C8-4333-4310-304E-8F153BF0F9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30" t="28324" r="4766" b="11268"/>
          <a:stretch/>
        </p:blipFill>
        <p:spPr bwMode="auto">
          <a:xfrm rot="16200000">
            <a:off x="555769" y="2828146"/>
            <a:ext cx="3019545" cy="36655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OWER/MONITOR &#10;10 MHz OUT 162.5 MHz OUT ">
            <a:extLst>
              <a:ext uri="{FF2B5EF4-FFF2-40B4-BE49-F238E27FC236}">
                <a16:creationId xmlns:a16="http://schemas.microsoft.com/office/drawing/2014/main" id="{A9FCD144-38A2-3FCB-4E29-CA22A89530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9345" t="14540" r="36164" b="8137"/>
          <a:stretch/>
        </p:blipFill>
        <p:spPr bwMode="auto">
          <a:xfrm>
            <a:off x="3996882" y="3151129"/>
            <a:ext cx="772261" cy="307903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68F4A7F-A114-EE3D-AB3C-6F56DC1C3DD2}"/>
              </a:ext>
            </a:extLst>
          </p:cNvPr>
          <p:cNvPicPr>
            <a:picLocks noChangeAspect="1"/>
          </p:cNvPicPr>
          <p:nvPr/>
        </p:nvPicPr>
        <p:blipFill>
          <a:blip r:embed="rId5"/>
          <a:stretch>
            <a:fillRect/>
          </a:stretch>
        </p:blipFill>
        <p:spPr>
          <a:xfrm>
            <a:off x="4964895" y="3335709"/>
            <a:ext cx="6192709" cy="3034327"/>
          </a:xfrm>
          <a:prstGeom prst="rect">
            <a:avLst/>
          </a:prstGeom>
        </p:spPr>
      </p:pic>
      <p:sp>
        <p:nvSpPr>
          <p:cNvPr id="11" name="TextBox 10">
            <a:extLst>
              <a:ext uri="{FF2B5EF4-FFF2-40B4-BE49-F238E27FC236}">
                <a16:creationId xmlns:a16="http://schemas.microsoft.com/office/drawing/2014/main" id="{F491D225-F669-34DD-1AF7-6E68E853FD29}"/>
              </a:ext>
            </a:extLst>
          </p:cNvPr>
          <p:cNvSpPr txBox="1"/>
          <p:nvPr/>
        </p:nvSpPr>
        <p:spPr>
          <a:xfrm>
            <a:off x="6486147" y="5829305"/>
            <a:ext cx="2829951" cy="1015663"/>
          </a:xfrm>
          <a:prstGeom prst="rect">
            <a:avLst/>
          </a:prstGeom>
          <a:solidFill>
            <a:schemeClr val="bg1"/>
          </a:solidFill>
        </p:spPr>
        <p:txBody>
          <a:bodyPr wrap="square" lIns="365760" tIns="274320" rIns="365760" bIns="274320" rtlCol="0">
            <a:spAutoFit/>
          </a:bodyPr>
          <a:lstStyle/>
          <a:p>
            <a:r>
              <a:rPr lang="en-US" sz="1000" b="1" dirty="0">
                <a:latin typeface="Helvetica" pitchFamily="2" charset="0"/>
              </a:rPr>
              <a:t>TTL</a:t>
            </a:r>
          </a:p>
          <a:p>
            <a:pPr marL="171450" indent="-171450">
              <a:buFont typeface="Arial" panose="020B0604020202020204" pitchFamily="34" charset="0"/>
              <a:buChar char="•"/>
            </a:pPr>
            <a:r>
              <a:rPr lang="en-US" sz="1000" dirty="0">
                <a:latin typeface="Helvetica" pitchFamily="2" charset="0"/>
              </a:rPr>
              <a:t>Locked: 3.5 to 5.2 VDC(Hi)</a:t>
            </a:r>
          </a:p>
          <a:p>
            <a:pPr marL="171450" indent="-171450">
              <a:buFont typeface="Arial" panose="020B0604020202020204" pitchFamily="34" charset="0"/>
              <a:buChar char="•"/>
            </a:pPr>
            <a:r>
              <a:rPr lang="en-US" sz="1000" dirty="0">
                <a:latin typeface="Helvetica" pitchFamily="2" charset="0"/>
              </a:rPr>
              <a:t>Out-of-lock: 0.8VDC max(Lo)</a:t>
            </a:r>
          </a:p>
        </p:txBody>
      </p:sp>
      <p:sp>
        <p:nvSpPr>
          <p:cNvPr id="12" name="TextBox 11">
            <a:extLst>
              <a:ext uri="{FF2B5EF4-FFF2-40B4-BE49-F238E27FC236}">
                <a16:creationId xmlns:a16="http://schemas.microsoft.com/office/drawing/2014/main" id="{16B93E11-5E2A-6E49-1D46-A3B8B4F54427}"/>
              </a:ext>
            </a:extLst>
          </p:cNvPr>
          <p:cNvSpPr txBox="1"/>
          <p:nvPr/>
        </p:nvSpPr>
        <p:spPr>
          <a:xfrm>
            <a:off x="0" y="6000704"/>
            <a:ext cx="5432959" cy="738664"/>
          </a:xfrm>
          <a:prstGeom prst="rect">
            <a:avLst/>
          </a:prstGeom>
          <a:noFill/>
        </p:spPr>
        <p:txBody>
          <a:bodyPr wrap="square" lIns="365760" tIns="274320" rIns="365760" bIns="274320" rtlCol="0">
            <a:spAutoFit/>
          </a:bodyPr>
          <a:lstStyle/>
          <a:p>
            <a:r>
              <a:rPr lang="en-US" sz="1200" dirty="0"/>
              <a:t>162.5MHz &amp;10 MHz Wenzel Vibration Isolated Oscillator MXO-PLMX</a:t>
            </a:r>
          </a:p>
        </p:txBody>
      </p:sp>
    </p:spTree>
    <p:extLst>
      <p:ext uri="{BB962C8B-B14F-4D97-AF65-F5344CB8AC3E}">
        <p14:creationId xmlns:p14="http://schemas.microsoft.com/office/powerpoint/2010/main" val="3543617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7410D-E280-280E-D85B-13F91B9281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50A525A-B1BE-7D0D-DA98-FA89023B88D3}"/>
              </a:ext>
            </a:extLst>
          </p:cNvPr>
          <p:cNvSpPr>
            <a:spLocks noGrp="1"/>
          </p:cNvSpPr>
          <p:nvPr>
            <p:ph type="body" sz="quarter" idx="10"/>
          </p:nvPr>
        </p:nvSpPr>
        <p:spPr>
          <a:xfrm>
            <a:off x="647700" y="923075"/>
            <a:ext cx="7086602" cy="4655566"/>
          </a:xfrm>
        </p:spPr>
        <p:txBody>
          <a:bodyPr/>
          <a:lstStyle/>
          <a:p>
            <a:r>
              <a:rPr lang="en-US" dirty="0"/>
              <a:t>The RF mixer saturated at both inputs is used as phase detector </a:t>
            </a:r>
            <a:r>
              <a:rPr lang="en-US" dirty="0">
                <a:highlight>
                  <a:srgbClr val="FFFF00"/>
                </a:highlight>
              </a:rPr>
              <a:t>[7]</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7A071BEF-B7A4-8FBB-2C8B-885E0B42E5F9}"/>
              </a:ext>
            </a:extLst>
          </p:cNvPr>
          <p:cNvSpPr>
            <a:spLocks noGrp="1"/>
          </p:cNvSpPr>
          <p:nvPr>
            <p:ph type="title"/>
          </p:nvPr>
        </p:nvSpPr>
        <p:spPr/>
        <p:txBody>
          <a:bodyPr/>
          <a:lstStyle/>
          <a:p>
            <a:r>
              <a:rPr lang="en-US" dirty="0"/>
              <a:t>Phase Noise Measurement Details  </a:t>
            </a:r>
          </a:p>
        </p:txBody>
      </p:sp>
      <p:sp>
        <p:nvSpPr>
          <p:cNvPr id="5" name="Slide Number Placeholder 4">
            <a:extLst>
              <a:ext uri="{FF2B5EF4-FFF2-40B4-BE49-F238E27FC236}">
                <a16:creationId xmlns:a16="http://schemas.microsoft.com/office/drawing/2014/main" id="{5EAEFEE4-30CA-6676-2FF9-14EC4D1CD5AA}"/>
              </a:ext>
            </a:extLst>
          </p:cNvPr>
          <p:cNvSpPr>
            <a:spLocks noGrp="1"/>
          </p:cNvSpPr>
          <p:nvPr>
            <p:ph type="sldNum" sz="quarter" idx="40"/>
          </p:nvPr>
        </p:nvSpPr>
        <p:spPr/>
        <p:txBody>
          <a:bodyPr/>
          <a:lstStyle/>
          <a:p>
            <a:fld id="{F4BAA12D-5F28-3140-935A-44BF4B54B6B6}" type="slidenum">
              <a:rPr lang="en-US" smtClean="0"/>
              <a:pPr/>
              <a:t>12</a:t>
            </a:fld>
            <a:endParaRPr lang="en-US" dirty="0"/>
          </a:p>
        </p:txBody>
      </p:sp>
      <p:pic>
        <p:nvPicPr>
          <p:cNvPr id="13" name="Picture 12">
            <a:extLst>
              <a:ext uri="{FF2B5EF4-FFF2-40B4-BE49-F238E27FC236}">
                <a16:creationId xmlns:a16="http://schemas.microsoft.com/office/drawing/2014/main" id="{85D26485-8702-87B6-07A4-FF3545978F4D}"/>
              </a:ext>
            </a:extLst>
          </p:cNvPr>
          <p:cNvPicPr>
            <a:picLocks noChangeAspect="1"/>
          </p:cNvPicPr>
          <p:nvPr/>
        </p:nvPicPr>
        <p:blipFill>
          <a:blip r:embed="rId3"/>
          <a:stretch>
            <a:fillRect/>
          </a:stretch>
        </p:blipFill>
        <p:spPr>
          <a:xfrm>
            <a:off x="914398" y="1576271"/>
            <a:ext cx="6238697" cy="1861233"/>
          </a:xfrm>
          <a:prstGeom prst="rect">
            <a:avLst/>
          </a:prstGeom>
        </p:spPr>
      </p:pic>
      <p:pic>
        <p:nvPicPr>
          <p:cNvPr id="8" name="Picture 7">
            <a:extLst>
              <a:ext uri="{FF2B5EF4-FFF2-40B4-BE49-F238E27FC236}">
                <a16:creationId xmlns:a16="http://schemas.microsoft.com/office/drawing/2014/main" id="{5932D11E-4E4A-5DEC-64B0-1B6FA7E358C0}"/>
              </a:ext>
            </a:extLst>
          </p:cNvPr>
          <p:cNvPicPr>
            <a:picLocks noChangeAspect="1"/>
          </p:cNvPicPr>
          <p:nvPr/>
        </p:nvPicPr>
        <p:blipFill>
          <a:blip r:embed="rId4"/>
          <a:stretch>
            <a:fillRect/>
          </a:stretch>
        </p:blipFill>
        <p:spPr>
          <a:xfrm>
            <a:off x="6839839" y="3876676"/>
            <a:ext cx="4886670" cy="1531643"/>
          </a:xfrm>
          <a:prstGeom prst="rect">
            <a:avLst/>
          </a:prstGeom>
        </p:spPr>
      </p:pic>
      <p:pic>
        <p:nvPicPr>
          <p:cNvPr id="10" name="Picture 9">
            <a:extLst>
              <a:ext uri="{FF2B5EF4-FFF2-40B4-BE49-F238E27FC236}">
                <a16:creationId xmlns:a16="http://schemas.microsoft.com/office/drawing/2014/main" id="{7ECE3F5C-0360-76EA-DE5D-848A2CB2103D}"/>
              </a:ext>
            </a:extLst>
          </p:cNvPr>
          <p:cNvPicPr>
            <a:picLocks noChangeAspect="1"/>
          </p:cNvPicPr>
          <p:nvPr/>
        </p:nvPicPr>
        <p:blipFill>
          <a:blip r:embed="rId5"/>
          <a:stretch>
            <a:fillRect/>
          </a:stretch>
        </p:blipFill>
        <p:spPr>
          <a:xfrm>
            <a:off x="4590709" y="5530835"/>
            <a:ext cx="3639058" cy="685896"/>
          </a:xfrm>
          <a:prstGeom prst="rect">
            <a:avLst/>
          </a:prstGeom>
        </p:spPr>
      </p:pic>
      <p:sp>
        <p:nvSpPr>
          <p:cNvPr id="9" name="TextBox 8">
            <a:extLst>
              <a:ext uri="{FF2B5EF4-FFF2-40B4-BE49-F238E27FC236}">
                <a16:creationId xmlns:a16="http://schemas.microsoft.com/office/drawing/2014/main" id="{A24F1AF9-998E-8057-B923-2E2C1AE184A5}"/>
              </a:ext>
            </a:extLst>
          </p:cNvPr>
          <p:cNvSpPr txBox="1"/>
          <p:nvPr/>
        </p:nvSpPr>
        <p:spPr>
          <a:xfrm>
            <a:off x="99641" y="5484661"/>
            <a:ext cx="4276436" cy="846386"/>
          </a:xfrm>
          <a:prstGeom prst="rect">
            <a:avLst/>
          </a:prstGeom>
          <a:solidFill>
            <a:schemeClr val="bg1">
              <a:lumMod val="85000"/>
            </a:schemeClr>
          </a:solidFill>
        </p:spPr>
        <p:txBody>
          <a:bodyPr wrap="square" lIns="365760" tIns="274320" rIns="365760" bIns="274320" rtlCol="0">
            <a:spAutoFit/>
          </a:bodyPr>
          <a:lstStyle/>
          <a:p>
            <a:pPr algn="ctr">
              <a:spcAft>
                <a:spcPts val="800"/>
              </a:spcAft>
            </a:pPr>
            <a:r>
              <a:rPr lang="en-US" sz="1900" b="1" dirty="0">
                <a:latin typeface="Helvetica" pitchFamily="2" charset="0"/>
              </a:rPr>
              <a:t>Cross –correlation: </a:t>
            </a:r>
          </a:p>
        </p:txBody>
      </p:sp>
      <p:pic>
        <p:nvPicPr>
          <p:cNvPr id="14" name="Picture 13">
            <a:extLst>
              <a:ext uri="{FF2B5EF4-FFF2-40B4-BE49-F238E27FC236}">
                <a16:creationId xmlns:a16="http://schemas.microsoft.com/office/drawing/2014/main" id="{095EEF0C-9962-BDBB-324B-2A1699EC1011}"/>
              </a:ext>
            </a:extLst>
          </p:cNvPr>
          <p:cNvPicPr>
            <a:picLocks noChangeAspect="1"/>
          </p:cNvPicPr>
          <p:nvPr/>
        </p:nvPicPr>
        <p:blipFill>
          <a:blip r:embed="rId6"/>
          <a:stretch>
            <a:fillRect/>
          </a:stretch>
        </p:blipFill>
        <p:spPr>
          <a:xfrm>
            <a:off x="8659031" y="5450590"/>
            <a:ext cx="3067478" cy="914528"/>
          </a:xfrm>
          <a:prstGeom prst="rect">
            <a:avLst/>
          </a:prstGeom>
        </p:spPr>
      </p:pic>
      <p:sp>
        <p:nvSpPr>
          <p:cNvPr id="15" name="Rectangle 14">
            <a:extLst>
              <a:ext uri="{FF2B5EF4-FFF2-40B4-BE49-F238E27FC236}">
                <a16:creationId xmlns:a16="http://schemas.microsoft.com/office/drawing/2014/main" id="{C491CBF5-BB42-8969-46F0-2E15503ED47C}"/>
              </a:ext>
            </a:extLst>
          </p:cNvPr>
          <p:cNvSpPr/>
          <p:nvPr/>
        </p:nvSpPr>
        <p:spPr>
          <a:xfrm>
            <a:off x="8765310" y="6192693"/>
            <a:ext cx="2447636" cy="36512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 number of averages </a:t>
            </a:r>
          </a:p>
        </p:txBody>
      </p:sp>
      <p:sp>
        <p:nvSpPr>
          <p:cNvPr id="4" name="TextBox 3">
            <a:extLst>
              <a:ext uri="{FF2B5EF4-FFF2-40B4-BE49-F238E27FC236}">
                <a16:creationId xmlns:a16="http://schemas.microsoft.com/office/drawing/2014/main" id="{47DED588-BE70-AE1F-1801-F3B643B53F82}"/>
              </a:ext>
            </a:extLst>
          </p:cNvPr>
          <p:cNvSpPr txBox="1"/>
          <p:nvPr/>
        </p:nvSpPr>
        <p:spPr>
          <a:xfrm>
            <a:off x="9444665" y="84651"/>
            <a:ext cx="2281844" cy="677108"/>
          </a:xfrm>
          <a:prstGeom prst="rect">
            <a:avLst/>
          </a:prstGeom>
          <a:noFill/>
        </p:spPr>
        <p:txBody>
          <a:bodyPr wrap="square" lIns="365760" tIns="274320" rIns="365760" bIns="274320" rtlCol="0">
            <a:spAutoFit/>
          </a:bodyPr>
          <a:lstStyle/>
          <a:p>
            <a:pPr algn="ctr">
              <a:spcAft>
                <a:spcPts val="800"/>
              </a:spcAft>
            </a:pPr>
            <a:r>
              <a:rPr lang="en-US" sz="800" b="1" dirty="0">
                <a:solidFill>
                  <a:srgbClr val="002855"/>
                </a:solidFill>
                <a:latin typeface="Helvetica" pitchFamily="2" charset="0"/>
              </a:rPr>
              <a:t>FERMILAB-SLIDES-25-0272-AD</a:t>
            </a:r>
          </a:p>
        </p:txBody>
      </p:sp>
      <p:pic>
        <p:nvPicPr>
          <p:cNvPr id="12" name="Picture 11" descr="A diagram of a device&#10;&#10;AI-generated content may be incorrect.">
            <a:extLst>
              <a:ext uri="{FF2B5EF4-FFF2-40B4-BE49-F238E27FC236}">
                <a16:creationId xmlns:a16="http://schemas.microsoft.com/office/drawing/2014/main" id="{8256C994-A379-E114-B445-AD7A46958451}"/>
              </a:ext>
            </a:extLst>
          </p:cNvPr>
          <p:cNvPicPr>
            <a:picLocks noChangeAspect="1"/>
          </p:cNvPicPr>
          <p:nvPr/>
        </p:nvPicPr>
        <p:blipFill>
          <a:blip r:embed="rId7"/>
          <a:stretch>
            <a:fillRect/>
          </a:stretch>
        </p:blipFill>
        <p:spPr>
          <a:xfrm>
            <a:off x="7153095" y="1046390"/>
            <a:ext cx="4532778" cy="2291853"/>
          </a:xfrm>
          <a:prstGeom prst="rect">
            <a:avLst/>
          </a:prstGeom>
        </p:spPr>
      </p:pic>
      <p:pic>
        <p:nvPicPr>
          <p:cNvPr id="11" name="Picture 10">
            <a:extLst>
              <a:ext uri="{FF2B5EF4-FFF2-40B4-BE49-F238E27FC236}">
                <a16:creationId xmlns:a16="http://schemas.microsoft.com/office/drawing/2014/main" id="{92D21070-5E9B-1922-DDA5-C96B06C3043D}"/>
              </a:ext>
            </a:extLst>
          </p:cNvPr>
          <p:cNvPicPr>
            <a:picLocks noChangeAspect="1"/>
          </p:cNvPicPr>
          <p:nvPr/>
        </p:nvPicPr>
        <p:blipFill>
          <a:blip r:embed="rId8"/>
          <a:stretch>
            <a:fillRect/>
          </a:stretch>
        </p:blipFill>
        <p:spPr>
          <a:xfrm>
            <a:off x="9584814" y="525988"/>
            <a:ext cx="2001546" cy="576958"/>
          </a:xfrm>
          <a:prstGeom prst="rect">
            <a:avLst/>
          </a:prstGeom>
        </p:spPr>
      </p:pic>
      <p:pic>
        <p:nvPicPr>
          <p:cNvPr id="17" name="Picture 16">
            <a:extLst>
              <a:ext uri="{FF2B5EF4-FFF2-40B4-BE49-F238E27FC236}">
                <a16:creationId xmlns:a16="http://schemas.microsoft.com/office/drawing/2014/main" id="{3614F51E-1680-D032-795D-D58B36324B0C}"/>
              </a:ext>
            </a:extLst>
          </p:cNvPr>
          <p:cNvPicPr>
            <a:picLocks noChangeAspect="1"/>
          </p:cNvPicPr>
          <p:nvPr/>
        </p:nvPicPr>
        <p:blipFill>
          <a:blip r:embed="rId9"/>
          <a:stretch>
            <a:fillRect/>
          </a:stretch>
        </p:blipFill>
        <p:spPr>
          <a:xfrm>
            <a:off x="914398" y="3472439"/>
            <a:ext cx="5734547" cy="636325"/>
          </a:xfrm>
          <a:prstGeom prst="rect">
            <a:avLst/>
          </a:prstGeom>
        </p:spPr>
      </p:pic>
      <p:pic>
        <p:nvPicPr>
          <p:cNvPr id="19" name="Picture 18">
            <a:extLst>
              <a:ext uri="{FF2B5EF4-FFF2-40B4-BE49-F238E27FC236}">
                <a16:creationId xmlns:a16="http://schemas.microsoft.com/office/drawing/2014/main" id="{EC322F7E-B6FD-E57B-61F8-CB335EAFF73C}"/>
              </a:ext>
            </a:extLst>
          </p:cNvPr>
          <p:cNvPicPr>
            <a:picLocks noChangeAspect="1"/>
          </p:cNvPicPr>
          <p:nvPr/>
        </p:nvPicPr>
        <p:blipFill>
          <a:blip r:embed="rId10"/>
          <a:stretch>
            <a:fillRect/>
          </a:stretch>
        </p:blipFill>
        <p:spPr>
          <a:xfrm>
            <a:off x="1248912" y="4270080"/>
            <a:ext cx="4705758" cy="704911"/>
          </a:xfrm>
          <a:prstGeom prst="rect">
            <a:avLst/>
          </a:prstGeom>
        </p:spPr>
      </p:pic>
    </p:spTree>
    <p:extLst>
      <p:ext uri="{BB962C8B-B14F-4D97-AF65-F5344CB8AC3E}">
        <p14:creationId xmlns:p14="http://schemas.microsoft.com/office/powerpoint/2010/main" val="419351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6B708F-9509-5177-BA7D-45A1FE22B9DF}"/>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C590F4AD-EFCB-5810-914A-23990FD0E535}"/>
              </a:ext>
            </a:extLst>
          </p:cNvPr>
          <p:cNvSpPr>
            <a:spLocks noGrp="1"/>
          </p:cNvSpPr>
          <p:nvPr>
            <p:ph type="title"/>
          </p:nvPr>
        </p:nvSpPr>
        <p:spPr/>
        <p:txBody>
          <a:bodyPr/>
          <a:lstStyle/>
          <a:p>
            <a:r>
              <a:rPr lang="en-US" dirty="0"/>
              <a:t>Phase Noise Test Setup Details</a:t>
            </a:r>
          </a:p>
        </p:txBody>
      </p:sp>
      <p:sp>
        <p:nvSpPr>
          <p:cNvPr id="5" name="Slide Number Placeholder 4">
            <a:extLst>
              <a:ext uri="{FF2B5EF4-FFF2-40B4-BE49-F238E27FC236}">
                <a16:creationId xmlns:a16="http://schemas.microsoft.com/office/drawing/2014/main" id="{8CC6B837-96E9-0A4A-C4F0-D05B34F3B08F}"/>
              </a:ext>
            </a:extLst>
          </p:cNvPr>
          <p:cNvSpPr>
            <a:spLocks noGrp="1"/>
          </p:cNvSpPr>
          <p:nvPr>
            <p:ph type="sldNum" sz="quarter" idx="40"/>
          </p:nvPr>
        </p:nvSpPr>
        <p:spPr/>
        <p:txBody>
          <a:bodyPr/>
          <a:lstStyle/>
          <a:p>
            <a:fld id="{F4BAA12D-5F28-3140-935A-44BF4B54B6B6}" type="slidenum">
              <a:rPr lang="en-US" smtClean="0"/>
              <a:pPr/>
              <a:t>13</a:t>
            </a:fld>
            <a:endParaRPr lang="en-US" dirty="0"/>
          </a:p>
        </p:txBody>
      </p:sp>
      <p:pic>
        <p:nvPicPr>
          <p:cNvPr id="6" name="Picture 5" descr="Diagram, schematic&#10;&#10;Description automatically generated">
            <a:extLst>
              <a:ext uri="{FF2B5EF4-FFF2-40B4-BE49-F238E27FC236}">
                <a16:creationId xmlns:a16="http://schemas.microsoft.com/office/drawing/2014/main" id="{0D1EC482-A519-5BA1-A168-DCFD276904D5}"/>
              </a:ext>
            </a:extLst>
          </p:cNvPr>
          <p:cNvPicPr>
            <a:picLocks noChangeAspect="1"/>
          </p:cNvPicPr>
          <p:nvPr/>
        </p:nvPicPr>
        <p:blipFill>
          <a:blip r:embed="rId3"/>
          <a:stretch>
            <a:fillRect/>
          </a:stretch>
        </p:blipFill>
        <p:spPr>
          <a:xfrm>
            <a:off x="-36368" y="797461"/>
            <a:ext cx="7959090" cy="5778432"/>
          </a:xfrm>
          <a:prstGeom prst="rect">
            <a:avLst/>
          </a:prstGeom>
        </p:spPr>
      </p:pic>
      <p:pic>
        <p:nvPicPr>
          <p:cNvPr id="4" name="Picture 3">
            <a:extLst>
              <a:ext uri="{FF2B5EF4-FFF2-40B4-BE49-F238E27FC236}">
                <a16:creationId xmlns:a16="http://schemas.microsoft.com/office/drawing/2014/main" id="{E2691120-DF3C-1A21-C809-C8ACA6A2BB13}"/>
              </a:ext>
            </a:extLst>
          </p:cNvPr>
          <p:cNvPicPr>
            <a:picLocks noChangeAspect="1"/>
          </p:cNvPicPr>
          <p:nvPr/>
        </p:nvPicPr>
        <p:blipFill>
          <a:blip r:embed="rId4"/>
          <a:stretch>
            <a:fillRect/>
          </a:stretch>
        </p:blipFill>
        <p:spPr>
          <a:xfrm>
            <a:off x="8216236" y="577613"/>
            <a:ext cx="3606954" cy="3430765"/>
          </a:xfrm>
          <a:prstGeom prst="rect">
            <a:avLst/>
          </a:prstGeom>
        </p:spPr>
      </p:pic>
      <p:pic>
        <p:nvPicPr>
          <p:cNvPr id="7" name="Picture 6" descr="34 darn ">
            <a:extLst>
              <a:ext uri="{FF2B5EF4-FFF2-40B4-BE49-F238E27FC236}">
                <a16:creationId xmlns:a16="http://schemas.microsoft.com/office/drawing/2014/main" id="{FD9A4215-01C0-9B10-DEE5-3EF841517DB4}"/>
              </a:ext>
            </a:extLst>
          </p:cNvPr>
          <p:cNvPicPr>
            <a:picLocks noChangeAspect="1"/>
          </p:cNvPicPr>
          <p:nvPr/>
        </p:nvPicPr>
        <p:blipFill rotWithShape="1">
          <a:blip r:embed="rId5">
            <a:extLst>
              <a:ext uri="{28A0092B-C50C-407E-A947-70E740481C1C}">
                <a14:useLocalDpi xmlns:a14="http://schemas.microsoft.com/office/drawing/2010/main" val="0"/>
              </a:ext>
            </a:extLst>
          </a:blip>
          <a:srcRect l="4487" t="23854" r="3205"/>
          <a:stretch/>
        </p:blipFill>
        <p:spPr bwMode="auto">
          <a:xfrm>
            <a:off x="8216236" y="4008747"/>
            <a:ext cx="3606953" cy="2239120"/>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50DF9055-6E64-8F33-979D-08CF02B4B40F}"/>
              </a:ext>
            </a:extLst>
          </p:cNvPr>
          <p:cNvSpPr txBox="1"/>
          <p:nvPr/>
        </p:nvSpPr>
        <p:spPr>
          <a:xfrm>
            <a:off x="333433" y="5595932"/>
            <a:ext cx="1579418" cy="1015663"/>
          </a:xfrm>
          <a:prstGeom prst="rect">
            <a:avLst/>
          </a:prstGeom>
          <a:noFill/>
          <a:ln>
            <a:solidFill>
              <a:schemeClr val="tx1"/>
            </a:solidFill>
          </a:ln>
        </p:spPr>
        <p:txBody>
          <a:bodyPr wrap="square" lIns="365760" tIns="274320" rIns="365760" bIns="274320" rtlCol="0">
            <a:spAutoFit/>
          </a:bodyPr>
          <a:lstStyle/>
          <a:p>
            <a:pPr algn="ctr">
              <a:spcAft>
                <a:spcPts val="800"/>
              </a:spcAft>
            </a:pPr>
            <a:r>
              <a:rPr lang="en-US" sz="1000" b="1" dirty="0">
                <a:latin typeface="Helvetica" pitchFamily="2" charset="0"/>
              </a:rPr>
              <a:t>Phase Noise Test detailed schematic</a:t>
            </a:r>
          </a:p>
        </p:txBody>
      </p:sp>
      <p:sp>
        <p:nvSpPr>
          <p:cNvPr id="9" name="TextBox 8">
            <a:extLst>
              <a:ext uri="{FF2B5EF4-FFF2-40B4-BE49-F238E27FC236}">
                <a16:creationId xmlns:a16="http://schemas.microsoft.com/office/drawing/2014/main" id="{B572C284-A54A-CBFB-64A5-114E3233F5B7}"/>
              </a:ext>
            </a:extLst>
          </p:cNvPr>
          <p:cNvSpPr txBox="1"/>
          <p:nvPr/>
        </p:nvSpPr>
        <p:spPr>
          <a:xfrm>
            <a:off x="8857392" y="6140205"/>
            <a:ext cx="2965797" cy="707886"/>
          </a:xfrm>
          <a:prstGeom prst="rect">
            <a:avLst/>
          </a:prstGeom>
          <a:solidFill>
            <a:schemeClr val="bg2"/>
          </a:solidFill>
          <a:ln>
            <a:solidFill>
              <a:schemeClr val="bg1"/>
            </a:solidFill>
          </a:ln>
        </p:spPr>
        <p:txBody>
          <a:bodyPr wrap="square" lIns="365760" tIns="274320" rIns="365760" bIns="274320" rtlCol="0">
            <a:spAutoFit/>
          </a:bodyPr>
          <a:lstStyle/>
          <a:p>
            <a:pPr algn="ctr">
              <a:spcAft>
                <a:spcPts val="800"/>
              </a:spcAft>
            </a:pPr>
            <a:r>
              <a:rPr lang="en-US" sz="1000" b="1" dirty="0">
                <a:latin typeface="Helvetica" pitchFamily="2" charset="0"/>
              </a:rPr>
              <a:t>Phase Noise Test Setup</a:t>
            </a:r>
          </a:p>
        </p:txBody>
      </p:sp>
      <p:sp>
        <p:nvSpPr>
          <p:cNvPr id="10" name="TextBox 9">
            <a:extLst>
              <a:ext uri="{FF2B5EF4-FFF2-40B4-BE49-F238E27FC236}">
                <a16:creationId xmlns:a16="http://schemas.microsoft.com/office/drawing/2014/main" id="{CCB0A004-E30A-1C9E-F6AF-2D56CEBB51BD}"/>
              </a:ext>
            </a:extLst>
          </p:cNvPr>
          <p:cNvSpPr txBox="1"/>
          <p:nvPr/>
        </p:nvSpPr>
        <p:spPr>
          <a:xfrm>
            <a:off x="9584575" y="72569"/>
            <a:ext cx="2281844" cy="677108"/>
          </a:xfrm>
          <a:prstGeom prst="rect">
            <a:avLst/>
          </a:prstGeom>
          <a:noFill/>
        </p:spPr>
        <p:txBody>
          <a:bodyPr wrap="square" lIns="365760" tIns="274320" rIns="365760" bIns="274320" rtlCol="0">
            <a:spAutoFit/>
          </a:bodyPr>
          <a:lstStyle/>
          <a:p>
            <a:pPr algn="ctr">
              <a:spcAft>
                <a:spcPts val="800"/>
              </a:spcAft>
            </a:pPr>
            <a:r>
              <a:rPr lang="en-US" sz="800" b="1" dirty="0">
                <a:solidFill>
                  <a:srgbClr val="002855"/>
                </a:solidFill>
                <a:latin typeface="Helvetica" pitchFamily="2" charset="0"/>
              </a:rPr>
              <a:t>FERMILAB-SLIDES-25-0272-AD</a:t>
            </a:r>
          </a:p>
        </p:txBody>
      </p:sp>
      <p:sp>
        <p:nvSpPr>
          <p:cNvPr id="20" name="Rectangle 19">
            <a:extLst>
              <a:ext uri="{FF2B5EF4-FFF2-40B4-BE49-F238E27FC236}">
                <a16:creationId xmlns:a16="http://schemas.microsoft.com/office/drawing/2014/main" id="{9A91834F-C38D-EF18-0C11-1B4348CB1971}"/>
              </a:ext>
            </a:extLst>
          </p:cNvPr>
          <p:cNvSpPr/>
          <p:nvPr/>
        </p:nvSpPr>
        <p:spPr>
          <a:xfrm>
            <a:off x="2176136" y="6374024"/>
            <a:ext cx="4043558" cy="4417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SSB Phase Noise of BP-1000C&lt;-190 </a:t>
            </a:r>
            <a:r>
              <a:rPr lang="en-US" dirty="0" err="1"/>
              <a:t>dBc</a:t>
            </a:r>
            <a:r>
              <a:rPr lang="en-US" dirty="0"/>
              <a:t>/Hz at 10 kHz (Typical)</a:t>
            </a:r>
          </a:p>
        </p:txBody>
      </p:sp>
    </p:spTree>
    <p:extLst>
      <p:ext uri="{BB962C8B-B14F-4D97-AF65-F5344CB8AC3E}">
        <p14:creationId xmlns:p14="http://schemas.microsoft.com/office/powerpoint/2010/main" val="546710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BA0469-7E0C-08CE-82CB-9769E5D97A57}"/>
              </a:ext>
            </a:extLst>
          </p:cNvPr>
          <p:cNvSpPr>
            <a:spLocks noGrp="1"/>
          </p:cNvSpPr>
          <p:nvPr>
            <p:ph type="body" sz="quarter" idx="10"/>
          </p:nvPr>
        </p:nvSpPr>
        <p:spPr>
          <a:xfrm>
            <a:off x="1146241" y="5360287"/>
            <a:ext cx="9994392" cy="783140"/>
          </a:xfrm>
        </p:spPr>
        <p:txBody>
          <a:bodyPr/>
          <a:lstStyle/>
          <a:p>
            <a:r>
              <a:rPr lang="en-US" sz="1800" dirty="0"/>
              <a:t>A001: RMS jitter 18.8 fs: 10Hz to 100KHz</a:t>
            </a:r>
          </a:p>
          <a:p>
            <a:r>
              <a:rPr lang="en-US" sz="1800" dirty="0"/>
              <a:t>A002: RMS jitter 19.4 fs: 10Hz to 100KHz</a:t>
            </a:r>
          </a:p>
          <a:p>
            <a:r>
              <a:rPr lang="en-US" sz="1800" dirty="0"/>
              <a:t>A003: RMS jitter 36.9 fs: 10Hz to 100KHz</a:t>
            </a:r>
          </a:p>
          <a:p>
            <a:endParaRPr lang="en-US" dirty="0"/>
          </a:p>
        </p:txBody>
      </p:sp>
      <p:sp>
        <p:nvSpPr>
          <p:cNvPr id="3" name="Title 2">
            <a:extLst>
              <a:ext uri="{FF2B5EF4-FFF2-40B4-BE49-F238E27FC236}">
                <a16:creationId xmlns:a16="http://schemas.microsoft.com/office/drawing/2014/main" id="{7652B205-9A6C-B668-A555-593F719AD0D1}"/>
              </a:ext>
            </a:extLst>
          </p:cNvPr>
          <p:cNvSpPr>
            <a:spLocks noGrp="1"/>
          </p:cNvSpPr>
          <p:nvPr>
            <p:ph type="title"/>
          </p:nvPr>
        </p:nvSpPr>
        <p:spPr/>
        <p:txBody>
          <a:bodyPr/>
          <a:lstStyle/>
          <a:p>
            <a:r>
              <a:rPr lang="en-US" dirty="0"/>
              <a:t>Phase Noise Results </a:t>
            </a:r>
          </a:p>
        </p:txBody>
      </p:sp>
      <p:sp>
        <p:nvSpPr>
          <p:cNvPr id="4" name="Text Placeholder 3">
            <a:extLst>
              <a:ext uri="{FF2B5EF4-FFF2-40B4-BE49-F238E27FC236}">
                <a16:creationId xmlns:a16="http://schemas.microsoft.com/office/drawing/2014/main" id="{C0A39FE9-A2F7-EB97-6E71-D8048539BE1E}"/>
              </a:ext>
            </a:extLst>
          </p:cNvPr>
          <p:cNvSpPr>
            <a:spLocks noGrp="1"/>
          </p:cNvSpPr>
          <p:nvPr>
            <p:ph type="body" sz="quarter" idx="37"/>
          </p:nvPr>
        </p:nvSpPr>
        <p:spPr>
          <a:xfrm>
            <a:off x="1146924" y="844891"/>
            <a:ext cx="9994393" cy="596900"/>
          </a:xfrm>
        </p:spPr>
        <p:txBody>
          <a:bodyPr/>
          <a:lstStyle/>
          <a:p>
            <a:r>
              <a:rPr lang="en-US" dirty="0"/>
              <a:t>162.5MHz RF output Results </a:t>
            </a:r>
          </a:p>
        </p:txBody>
      </p:sp>
      <p:sp>
        <p:nvSpPr>
          <p:cNvPr id="5" name="Slide Number Placeholder 4">
            <a:extLst>
              <a:ext uri="{FF2B5EF4-FFF2-40B4-BE49-F238E27FC236}">
                <a16:creationId xmlns:a16="http://schemas.microsoft.com/office/drawing/2014/main" id="{7C6AA4F9-37CA-0B40-6126-FF4FE83EDFED}"/>
              </a:ext>
            </a:extLst>
          </p:cNvPr>
          <p:cNvSpPr>
            <a:spLocks noGrp="1"/>
          </p:cNvSpPr>
          <p:nvPr>
            <p:ph type="sldNum" sz="quarter" idx="40"/>
          </p:nvPr>
        </p:nvSpPr>
        <p:spPr/>
        <p:txBody>
          <a:bodyPr/>
          <a:lstStyle/>
          <a:p>
            <a:fld id="{F4BAA12D-5F28-3140-935A-44BF4B54B6B6}" type="slidenum">
              <a:rPr lang="en-US" smtClean="0"/>
              <a:pPr/>
              <a:t>14</a:t>
            </a:fld>
            <a:endParaRPr lang="en-US" dirty="0"/>
          </a:p>
        </p:txBody>
      </p:sp>
      <p:graphicFrame>
        <p:nvGraphicFramePr>
          <p:cNvPr id="6" name="Table 5">
            <a:extLst>
              <a:ext uri="{FF2B5EF4-FFF2-40B4-BE49-F238E27FC236}">
                <a16:creationId xmlns:a16="http://schemas.microsoft.com/office/drawing/2014/main" id="{5B5F4CC0-2FEC-89AC-5212-B166B0737BBC}"/>
              </a:ext>
            </a:extLst>
          </p:cNvPr>
          <p:cNvGraphicFramePr>
            <a:graphicFrameLocks noGrp="1"/>
          </p:cNvGraphicFramePr>
          <p:nvPr>
            <p:extLst>
              <p:ext uri="{D42A27DB-BD31-4B8C-83A1-F6EECF244321}">
                <p14:modId xmlns:p14="http://schemas.microsoft.com/office/powerpoint/2010/main" val="4113219591"/>
              </p:ext>
            </p:extLst>
          </p:nvPr>
        </p:nvGraphicFramePr>
        <p:xfrm>
          <a:off x="421150" y="1325348"/>
          <a:ext cx="10719483" cy="3831868"/>
        </p:xfrm>
        <a:graphic>
          <a:graphicData uri="http://schemas.openxmlformats.org/drawingml/2006/table">
            <a:tbl>
              <a:tblPr firstRow="1" firstCol="1" bandRow="1">
                <a:tableStyleId>{5C22544A-7EE6-4342-B048-85BDC9FD1C3A}</a:tableStyleId>
              </a:tblPr>
              <a:tblGrid>
                <a:gridCol w="1471880">
                  <a:extLst>
                    <a:ext uri="{9D8B030D-6E8A-4147-A177-3AD203B41FA5}">
                      <a16:colId xmlns:a16="http://schemas.microsoft.com/office/drawing/2014/main" val="4092324247"/>
                    </a:ext>
                  </a:extLst>
                </a:gridCol>
                <a:gridCol w="2161380">
                  <a:extLst>
                    <a:ext uri="{9D8B030D-6E8A-4147-A177-3AD203B41FA5}">
                      <a16:colId xmlns:a16="http://schemas.microsoft.com/office/drawing/2014/main" val="2481225204"/>
                    </a:ext>
                  </a:extLst>
                </a:gridCol>
                <a:gridCol w="2261909">
                  <a:extLst>
                    <a:ext uri="{9D8B030D-6E8A-4147-A177-3AD203B41FA5}">
                      <a16:colId xmlns:a16="http://schemas.microsoft.com/office/drawing/2014/main" val="798665010"/>
                    </a:ext>
                  </a:extLst>
                </a:gridCol>
                <a:gridCol w="2659655">
                  <a:extLst>
                    <a:ext uri="{9D8B030D-6E8A-4147-A177-3AD203B41FA5}">
                      <a16:colId xmlns:a16="http://schemas.microsoft.com/office/drawing/2014/main" val="3030114067"/>
                    </a:ext>
                  </a:extLst>
                </a:gridCol>
                <a:gridCol w="2164659">
                  <a:extLst>
                    <a:ext uri="{9D8B030D-6E8A-4147-A177-3AD203B41FA5}">
                      <a16:colId xmlns:a16="http://schemas.microsoft.com/office/drawing/2014/main" val="1117713771"/>
                    </a:ext>
                  </a:extLst>
                </a:gridCol>
              </a:tblGrid>
              <a:tr h="823503">
                <a:tc gridSpan="5">
                  <a:txBody>
                    <a:bodyPr/>
                    <a:lstStyle/>
                    <a:p>
                      <a:pPr marL="0" marR="0" algn="ctr">
                        <a:lnSpc>
                          <a:spcPct val="135000"/>
                        </a:lnSpc>
                        <a:buNone/>
                        <a:tabLst>
                          <a:tab pos="1088390" algn="l"/>
                          <a:tab pos="457200" algn="l"/>
                        </a:tabLst>
                      </a:pPr>
                      <a:r>
                        <a:rPr lang="en-US" sz="1600" dirty="0">
                          <a:effectLst/>
                        </a:rPr>
                        <a:t>PHASE NOISE MEASUREMENTS Serial number# 26832-A001-1850, 26832-A002-1850 and 26832-A003-1850, </a:t>
                      </a:r>
                      <a:endParaRPr lang="en-US" sz="1000" dirty="0">
                        <a:effectLst/>
                        <a:latin typeface="Palatino"/>
                        <a:ea typeface="MS Mincho" panose="02020609040205080304" pitchFamily="49" charset="-128"/>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2987429"/>
                  </a:ext>
                </a:extLst>
              </a:tr>
              <a:tr h="1301754">
                <a:tc>
                  <a:txBody>
                    <a:bodyPr/>
                    <a:lstStyle/>
                    <a:p>
                      <a:pPr marL="0" marR="0" algn="ctr">
                        <a:lnSpc>
                          <a:spcPct val="135000"/>
                        </a:lnSpc>
                        <a:buNone/>
                        <a:tabLst>
                          <a:tab pos="1088390" algn="l"/>
                          <a:tab pos="457200" algn="l"/>
                        </a:tabLst>
                      </a:pPr>
                      <a:r>
                        <a:rPr lang="en-US" sz="1100">
                          <a:effectLst/>
                        </a:rPr>
                        <a:t>Frequency</a:t>
                      </a:r>
                      <a:br>
                        <a:rPr lang="en-US" sz="1100">
                          <a:effectLst/>
                        </a:rPr>
                      </a:br>
                      <a:r>
                        <a:rPr lang="en-US" sz="1100">
                          <a:effectLst/>
                        </a:rPr>
                        <a:t>(Hz)</a:t>
                      </a:r>
                      <a:endParaRPr lang="en-US" sz="1000">
                        <a:effectLst/>
                        <a:latin typeface="Palatino"/>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35000"/>
                        </a:lnSpc>
                        <a:buNone/>
                        <a:tabLst>
                          <a:tab pos="1088390" algn="l"/>
                          <a:tab pos="457200" algn="l"/>
                        </a:tabLst>
                      </a:pPr>
                      <a:r>
                        <a:rPr lang="en-US" sz="1200" b="1" dirty="0">
                          <a:effectLst/>
                          <a:latin typeface="Helvetica" panose="020B0604020202020204" pitchFamily="34" charset="0"/>
                          <a:cs typeface="Helvetica" panose="020B0604020202020204" pitchFamily="34" charset="0"/>
                        </a:rPr>
                        <a:t>DUT Phase noise of from Wenzel Datasheet L(f)  </a:t>
                      </a:r>
                      <a:r>
                        <a:rPr lang="en-US" sz="1200" b="1" dirty="0" err="1">
                          <a:effectLst/>
                          <a:latin typeface="Helvetica" panose="020B0604020202020204" pitchFamily="34" charset="0"/>
                          <a:cs typeface="Helvetica" panose="020B0604020202020204" pitchFamily="34" charset="0"/>
                        </a:rPr>
                        <a:t>dBc</a:t>
                      </a:r>
                      <a:r>
                        <a:rPr lang="en-US" sz="1200" b="1" dirty="0">
                          <a:effectLst/>
                          <a:latin typeface="Helvetica" panose="020B0604020202020204" pitchFamily="34" charset="0"/>
                          <a:cs typeface="Helvetica" panose="020B0604020202020204" pitchFamily="34" charset="0"/>
                        </a:rPr>
                        <a:t>/Hz</a:t>
                      </a:r>
                      <a:endParaRPr lang="en-US" sz="1200" b="1"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1" dirty="0">
                          <a:effectLst/>
                          <a:latin typeface="Helvetica" panose="020B0604020202020204" pitchFamily="34" charset="0"/>
                          <a:cs typeface="Helvetica" panose="020B0604020202020204" pitchFamily="34" charset="0"/>
                        </a:rPr>
                        <a:t>Phase Noise L(f) DUT A001  </a:t>
                      </a:r>
                    </a:p>
                    <a:p>
                      <a:pPr marL="0" marR="0" algn="ctr">
                        <a:lnSpc>
                          <a:spcPct val="135000"/>
                        </a:lnSpc>
                        <a:buNone/>
                        <a:tabLst>
                          <a:tab pos="1088390" algn="l"/>
                          <a:tab pos="457200" algn="l"/>
                        </a:tabLst>
                      </a:pPr>
                      <a:r>
                        <a:rPr lang="en-US" sz="1200" b="1" dirty="0">
                          <a:effectLst/>
                          <a:latin typeface="Helvetica" panose="020B0604020202020204" pitchFamily="34" charset="0"/>
                          <a:cs typeface="Helvetica" panose="020B0604020202020204" pitchFamily="34" charset="0"/>
                        </a:rPr>
                        <a:t>Measured @ Fermi </a:t>
                      </a:r>
                      <a:r>
                        <a:rPr lang="en-US" sz="1200" b="1" dirty="0" err="1">
                          <a:effectLst/>
                          <a:latin typeface="Helvetica" panose="020B0604020202020204" pitchFamily="34" charset="0"/>
                          <a:cs typeface="Helvetica" panose="020B0604020202020204" pitchFamily="34" charset="0"/>
                        </a:rPr>
                        <a:t>dBc</a:t>
                      </a:r>
                      <a:r>
                        <a:rPr lang="en-US" sz="1200" b="1" dirty="0">
                          <a:effectLst/>
                          <a:latin typeface="Helvetica" panose="020B0604020202020204" pitchFamily="34" charset="0"/>
                          <a:cs typeface="Helvetica" panose="020B0604020202020204" pitchFamily="34" charset="0"/>
                        </a:rPr>
                        <a:t>/Hz</a:t>
                      </a:r>
                      <a:endParaRPr lang="en-US" sz="1200" b="1"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1"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Phase Noise L(f) DUT A002</a:t>
                      </a:r>
                      <a:endParaRPr lang="en-US" sz="1200" dirty="0">
                        <a:effectLst/>
                        <a:latin typeface="Helvetica" panose="020B0604020202020204" pitchFamily="34" charset="0"/>
                        <a:ea typeface="MS Mincho" panose="02020609040205080304" pitchFamily="49" charset="-128"/>
                        <a:cs typeface="Helvetica" panose="020B0604020202020204" pitchFamily="34" charset="0"/>
                      </a:endParaRPr>
                    </a:p>
                    <a:p>
                      <a:pPr marL="0" marR="0" algn="ctr">
                        <a:lnSpc>
                          <a:spcPct val="135000"/>
                        </a:lnSpc>
                        <a:buNone/>
                        <a:tabLst>
                          <a:tab pos="1088390" algn="l"/>
                          <a:tab pos="457200" algn="l"/>
                        </a:tabLst>
                      </a:pPr>
                      <a:r>
                        <a:rPr lang="en-US" sz="1200" b="1"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 Measured @ Fermi</a:t>
                      </a:r>
                      <a:br>
                        <a:rPr lang="en-US" sz="1200" b="1"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br>
                      <a:r>
                        <a:rPr lang="en-US" sz="1200" b="1"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 </a:t>
                      </a:r>
                      <a:r>
                        <a:rPr lang="en-US" sz="1200" b="1" dirty="0" err="1">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dBc</a:t>
                      </a:r>
                      <a:r>
                        <a:rPr lang="en-US" sz="1200" b="1"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/Hz</a:t>
                      </a:r>
                      <a:endParaRPr lang="en-US" sz="120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1"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Phase Noise L(f) DUT </a:t>
                      </a:r>
                    </a:p>
                    <a:p>
                      <a:pPr marL="0" marR="0" algn="ctr">
                        <a:lnSpc>
                          <a:spcPct val="135000"/>
                        </a:lnSpc>
                        <a:buNone/>
                        <a:tabLst>
                          <a:tab pos="1088390" algn="l"/>
                          <a:tab pos="457200" algn="l"/>
                        </a:tabLst>
                      </a:pPr>
                      <a:r>
                        <a:rPr lang="en-US" sz="1200" b="1"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A003</a:t>
                      </a:r>
                    </a:p>
                    <a:p>
                      <a:pPr marL="0" marR="0" algn="ctr">
                        <a:lnSpc>
                          <a:spcPct val="135000"/>
                        </a:lnSpc>
                        <a:buNone/>
                        <a:tabLst>
                          <a:tab pos="1088390" algn="l"/>
                          <a:tab pos="457200" algn="l"/>
                        </a:tabLst>
                      </a:pPr>
                      <a:r>
                        <a:rPr lang="en-US" sz="1200" b="1"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 Fermi </a:t>
                      </a:r>
                      <a:r>
                        <a:rPr lang="en-US" sz="1200" b="1" dirty="0" err="1">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dBc</a:t>
                      </a:r>
                      <a:r>
                        <a:rPr lang="en-US" sz="1200" b="1"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/Hz</a:t>
                      </a:r>
                      <a:endParaRPr lang="en-US" sz="120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extLst>
                  <a:ext uri="{0D108BD9-81ED-4DB2-BD59-A6C34878D82A}">
                    <a16:rowId xmlns:a16="http://schemas.microsoft.com/office/drawing/2014/main" val="3791628762"/>
                  </a:ext>
                </a:extLst>
              </a:tr>
              <a:tr h="285248">
                <a:tc>
                  <a:txBody>
                    <a:bodyPr/>
                    <a:lstStyle/>
                    <a:p>
                      <a:pPr marL="0" marR="0" algn="ctr">
                        <a:lnSpc>
                          <a:spcPct val="135000"/>
                        </a:lnSpc>
                        <a:buNone/>
                        <a:tabLst>
                          <a:tab pos="1088390" algn="l"/>
                          <a:tab pos="457200" algn="l"/>
                        </a:tabLst>
                      </a:pPr>
                      <a:r>
                        <a:rPr lang="en-US" sz="1100">
                          <a:effectLst/>
                        </a:rPr>
                        <a:t>10Hz</a:t>
                      </a:r>
                      <a:endParaRPr lang="en-US" sz="1000">
                        <a:effectLst/>
                        <a:latin typeface="Palatino"/>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-109</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-103.74</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-104.55</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-97.69</a:t>
                      </a:r>
                      <a:endParaRPr lang="en-US" sz="1200" b="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extLst>
                  <a:ext uri="{0D108BD9-81ED-4DB2-BD59-A6C34878D82A}">
                    <a16:rowId xmlns:a16="http://schemas.microsoft.com/office/drawing/2014/main" val="2731620475"/>
                  </a:ext>
                </a:extLst>
              </a:tr>
              <a:tr h="285248">
                <a:tc>
                  <a:txBody>
                    <a:bodyPr/>
                    <a:lstStyle/>
                    <a:p>
                      <a:pPr marL="0" marR="0" algn="ctr">
                        <a:lnSpc>
                          <a:spcPct val="135000"/>
                        </a:lnSpc>
                        <a:buNone/>
                        <a:tabLst>
                          <a:tab pos="1088390" algn="l"/>
                          <a:tab pos="457200" algn="l"/>
                        </a:tabLst>
                      </a:pPr>
                      <a:r>
                        <a:rPr lang="en-US" sz="1100">
                          <a:effectLst/>
                        </a:rPr>
                        <a:t>100Hz</a:t>
                      </a:r>
                      <a:endParaRPr lang="en-US" sz="1000">
                        <a:effectLst/>
                        <a:latin typeface="Palatino"/>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-128</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-137.01</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ea typeface="MS Mincho" panose="02020609040205080304" pitchFamily="49" charset="-128"/>
                          <a:cs typeface="Helvetica" panose="020B0604020202020204" pitchFamily="34" charset="0"/>
                        </a:rPr>
                        <a:t>-132.71</a:t>
                      </a:r>
                    </a:p>
                  </a:txBody>
                  <a:tcPr marL="68580" marR="68580" marT="0" marB="0"/>
                </a:tc>
                <a:tc>
                  <a:txBody>
                    <a:bodyPr/>
                    <a:lstStyle/>
                    <a:p>
                      <a:pPr marL="0" marR="0" algn="ctr">
                        <a:lnSpc>
                          <a:spcPct val="135000"/>
                        </a:lnSpc>
                        <a:buNone/>
                        <a:tabLst>
                          <a:tab pos="1088390" algn="l"/>
                          <a:tab pos="457200" algn="l"/>
                        </a:tabLst>
                      </a:pPr>
                      <a:r>
                        <a:rPr lang="en-US" sz="1200" b="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-131.95</a:t>
                      </a:r>
                      <a:endParaRPr lang="en-US" sz="1200" b="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extLst>
                  <a:ext uri="{0D108BD9-81ED-4DB2-BD59-A6C34878D82A}">
                    <a16:rowId xmlns:a16="http://schemas.microsoft.com/office/drawing/2014/main" val="3156547004"/>
                  </a:ext>
                </a:extLst>
              </a:tr>
              <a:tr h="285248">
                <a:tc>
                  <a:txBody>
                    <a:bodyPr/>
                    <a:lstStyle/>
                    <a:p>
                      <a:pPr marL="0" marR="0" algn="ctr">
                        <a:lnSpc>
                          <a:spcPct val="135000"/>
                        </a:lnSpc>
                        <a:buNone/>
                        <a:tabLst>
                          <a:tab pos="1088390" algn="l"/>
                          <a:tab pos="457200" algn="l"/>
                        </a:tabLst>
                      </a:pPr>
                      <a:r>
                        <a:rPr lang="en-US" sz="1100">
                          <a:effectLst/>
                        </a:rPr>
                        <a:t>1KHz</a:t>
                      </a:r>
                      <a:endParaRPr lang="en-US" sz="1000">
                        <a:effectLst/>
                        <a:latin typeface="Palatino"/>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-155</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-153.98</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-153.92</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-148.99</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extLst>
                  <a:ext uri="{0D108BD9-81ED-4DB2-BD59-A6C34878D82A}">
                    <a16:rowId xmlns:a16="http://schemas.microsoft.com/office/drawing/2014/main" val="15569893"/>
                  </a:ext>
                </a:extLst>
              </a:tr>
              <a:tr h="285248">
                <a:tc>
                  <a:txBody>
                    <a:bodyPr/>
                    <a:lstStyle/>
                    <a:p>
                      <a:pPr marL="0" marR="0" algn="ctr">
                        <a:lnSpc>
                          <a:spcPct val="135000"/>
                        </a:lnSpc>
                        <a:buNone/>
                        <a:tabLst>
                          <a:tab pos="1088390" algn="l"/>
                          <a:tab pos="457200" algn="l"/>
                        </a:tabLst>
                      </a:pPr>
                      <a:r>
                        <a:rPr lang="en-US" sz="1100">
                          <a:effectLst/>
                        </a:rPr>
                        <a:t>10KHz</a:t>
                      </a:r>
                      <a:endParaRPr lang="en-US" sz="1000">
                        <a:effectLst/>
                        <a:latin typeface="Palatino"/>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-175</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-165.16</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ea typeface="MS Mincho" panose="02020609040205080304" pitchFamily="49" charset="-128"/>
                          <a:cs typeface="Helvetica" panose="020B0604020202020204" pitchFamily="34" charset="0"/>
                        </a:rPr>
                        <a:t>-172.16</a:t>
                      </a:r>
                    </a:p>
                  </a:txBody>
                  <a:tcPr marL="68580" marR="68580" marT="0" marB="0"/>
                </a:tc>
                <a:tc>
                  <a:txBody>
                    <a:bodyPr/>
                    <a:lstStyle/>
                    <a:p>
                      <a:pPr marL="0" marR="0" algn="ctr">
                        <a:lnSpc>
                          <a:spcPct val="135000"/>
                        </a:lnSpc>
                        <a:buNone/>
                        <a:tabLst>
                          <a:tab pos="1088390" algn="l"/>
                          <a:tab pos="457200" algn="l"/>
                        </a:tabLst>
                      </a:pPr>
                      <a:r>
                        <a:rPr lang="en-US" sz="1200" b="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-168.16</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extLst>
                  <a:ext uri="{0D108BD9-81ED-4DB2-BD59-A6C34878D82A}">
                    <a16:rowId xmlns:a16="http://schemas.microsoft.com/office/drawing/2014/main" val="350571675"/>
                  </a:ext>
                </a:extLst>
              </a:tr>
              <a:tr h="565619">
                <a:tc>
                  <a:txBody>
                    <a:bodyPr/>
                    <a:lstStyle/>
                    <a:p>
                      <a:pPr marL="0" marR="0" algn="ctr">
                        <a:lnSpc>
                          <a:spcPct val="135000"/>
                        </a:lnSpc>
                        <a:buNone/>
                        <a:tabLst>
                          <a:tab pos="1088390" algn="l"/>
                          <a:tab pos="457200" algn="l"/>
                        </a:tabLst>
                      </a:pPr>
                      <a:r>
                        <a:rPr lang="en-US" sz="1100">
                          <a:effectLst/>
                        </a:rPr>
                        <a:t>100KHz</a:t>
                      </a:r>
                      <a:endParaRPr lang="en-US" sz="1000">
                        <a:effectLst/>
                        <a:latin typeface="Palatino"/>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-176</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effectLst/>
                          <a:latin typeface="Helvetica" panose="020B0604020202020204" pitchFamily="34" charset="0"/>
                          <a:cs typeface="Helvetica" panose="020B0604020202020204" pitchFamily="34" charset="0"/>
                        </a:rPr>
                        <a:t>-179.25</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solidFill>
                            <a:srgbClr val="000000"/>
                          </a:solidFill>
                          <a:effectLst/>
                          <a:latin typeface="Helvetica" panose="020B0604020202020204" pitchFamily="34" charset="0"/>
                          <a:ea typeface="MS Mincho" panose="02020609040205080304" pitchFamily="49" charset="-128"/>
                          <a:cs typeface="Helvetica" panose="020B0604020202020204" pitchFamily="34" charset="0"/>
                        </a:rPr>
                        <a:t>-177.06</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tc>
                  <a:txBody>
                    <a:bodyPr/>
                    <a:lstStyle/>
                    <a:p>
                      <a:pPr marL="0" marR="0" algn="ctr">
                        <a:lnSpc>
                          <a:spcPct val="135000"/>
                        </a:lnSpc>
                        <a:buNone/>
                        <a:tabLst>
                          <a:tab pos="1088390" algn="l"/>
                          <a:tab pos="457200" algn="l"/>
                        </a:tabLst>
                      </a:pPr>
                      <a:r>
                        <a:rPr lang="en-US" sz="1200" b="0" dirty="0">
                          <a:solidFill>
                            <a:srgbClr val="000000"/>
                          </a:solidFill>
                          <a:effectLst/>
                          <a:latin typeface="Helvetica" panose="020B0604020202020204" pitchFamily="34" charset="0"/>
                          <a:ea typeface="Times New Roman" panose="02020603050405020304" pitchFamily="18" charset="0"/>
                          <a:cs typeface="Helvetica" panose="020B0604020202020204" pitchFamily="34" charset="0"/>
                        </a:rPr>
                        <a:t>-171.33</a:t>
                      </a:r>
                      <a:endParaRPr lang="en-US" sz="1200" b="0" dirty="0">
                        <a:effectLst/>
                        <a:latin typeface="Helvetica" panose="020B0604020202020204" pitchFamily="34" charset="0"/>
                        <a:ea typeface="MS Mincho" panose="02020609040205080304" pitchFamily="49" charset="-128"/>
                        <a:cs typeface="Helvetica" panose="020B0604020202020204" pitchFamily="34" charset="0"/>
                      </a:endParaRPr>
                    </a:p>
                  </a:txBody>
                  <a:tcPr marL="68580" marR="68580" marT="0" marB="0"/>
                </a:tc>
                <a:extLst>
                  <a:ext uri="{0D108BD9-81ED-4DB2-BD59-A6C34878D82A}">
                    <a16:rowId xmlns:a16="http://schemas.microsoft.com/office/drawing/2014/main" val="2731522093"/>
                  </a:ext>
                </a:extLst>
              </a:tr>
            </a:tbl>
          </a:graphicData>
        </a:graphic>
      </p:graphicFrame>
      <p:sp>
        <p:nvSpPr>
          <p:cNvPr id="7" name="TextBox 6">
            <a:extLst>
              <a:ext uri="{FF2B5EF4-FFF2-40B4-BE49-F238E27FC236}">
                <a16:creationId xmlns:a16="http://schemas.microsoft.com/office/drawing/2014/main" id="{1E1F4ACA-0E48-4A2C-6298-4B10260FB361}"/>
              </a:ext>
            </a:extLst>
          </p:cNvPr>
          <p:cNvSpPr txBox="1"/>
          <p:nvPr/>
        </p:nvSpPr>
        <p:spPr>
          <a:xfrm>
            <a:off x="9613669" y="-97356"/>
            <a:ext cx="2281844" cy="677108"/>
          </a:xfrm>
          <a:prstGeom prst="rect">
            <a:avLst/>
          </a:prstGeom>
          <a:noFill/>
        </p:spPr>
        <p:txBody>
          <a:bodyPr wrap="square" lIns="365760" tIns="274320" rIns="365760" bIns="274320" rtlCol="0">
            <a:spAutoFit/>
          </a:bodyPr>
          <a:lstStyle/>
          <a:p>
            <a:pPr algn="ctr">
              <a:spcAft>
                <a:spcPts val="800"/>
              </a:spcAft>
            </a:pPr>
            <a:r>
              <a:rPr lang="en-US" sz="800" b="1" dirty="0">
                <a:solidFill>
                  <a:srgbClr val="002855"/>
                </a:solidFill>
                <a:latin typeface="Helvetica" pitchFamily="2" charset="0"/>
              </a:rPr>
              <a:t>FERMILAB-SLIDES-25-0272-AD</a:t>
            </a:r>
          </a:p>
        </p:txBody>
      </p:sp>
    </p:spTree>
    <p:extLst>
      <p:ext uri="{BB962C8B-B14F-4D97-AF65-F5344CB8AC3E}">
        <p14:creationId xmlns:p14="http://schemas.microsoft.com/office/powerpoint/2010/main" val="4053363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F29F485-B6B0-B763-5E7C-5696C5833C7A}"/>
              </a:ext>
            </a:extLst>
          </p:cNvPr>
          <p:cNvSpPr>
            <a:spLocks noGrp="1"/>
          </p:cNvSpPr>
          <p:nvPr>
            <p:ph type="title"/>
          </p:nvPr>
        </p:nvSpPr>
        <p:spPr/>
        <p:txBody>
          <a:bodyPr/>
          <a:lstStyle/>
          <a:p>
            <a:r>
              <a:rPr lang="en-US" dirty="0"/>
              <a:t>RF components stability</a:t>
            </a:r>
          </a:p>
        </p:txBody>
      </p:sp>
      <p:sp>
        <p:nvSpPr>
          <p:cNvPr id="4" name="Text Placeholder 3">
            <a:extLst>
              <a:ext uri="{FF2B5EF4-FFF2-40B4-BE49-F238E27FC236}">
                <a16:creationId xmlns:a16="http://schemas.microsoft.com/office/drawing/2014/main" id="{C0DEFE32-68C2-11A1-21AC-4EB278EE670C}"/>
              </a:ext>
            </a:extLst>
          </p:cNvPr>
          <p:cNvSpPr>
            <a:spLocks noGrp="1"/>
          </p:cNvSpPr>
          <p:nvPr>
            <p:ph type="body" sz="quarter" idx="37"/>
          </p:nvPr>
        </p:nvSpPr>
        <p:spPr/>
        <p:txBody>
          <a:bodyPr/>
          <a:lstStyle/>
          <a:p>
            <a:r>
              <a:rPr lang="en-US" dirty="0"/>
              <a:t>162.5MHz, 325MHz and 650MHz Enclosure – Mounted on 3 separate heat plates</a:t>
            </a:r>
          </a:p>
        </p:txBody>
      </p:sp>
      <p:sp>
        <p:nvSpPr>
          <p:cNvPr id="5" name="Slide Number Placeholder 4">
            <a:extLst>
              <a:ext uri="{FF2B5EF4-FFF2-40B4-BE49-F238E27FC236}">
                <a16:creationId xmlns:a16="http://schemas.microsoft.com/office/drawing/2014/main" id="{698C1516-7959-3BC8-1127-FBA5AC38A858}"/>
              </a:ext>
            </a:extLst>
          </p:cNvPr>
          <p:cNvSpPr>
            <a:spLocks noGrp="1"/>
          </p:cNvSpPr>
          <p:nvPr>
            <p:ph type="sldNum" sz="quarter" idx="40"/>
          </p:nvPr>
        </p:nvSpPr>
        <p:spPr/>
        <p:txBody>
          <a:bodyPr/>
          <a:lstStyle/>
          <a:p>
            <a:fld id="{F4BAA12D-5F28-3140-935A-44BF4B54B6B6}" type="slidenum">
              <a:rPr lang="en-US" smtClean="0"/>
              <a:pPr/>
              <a:t>15</a:t>
            </a:fld>
            <a:endParaRPr lang="en-US" dirty="0"/>
          </a:p>
        </p:txBody>
      </p:sp>
      <p:pic>
        <p:nvPicPr>
          <p:cNvPr id="7" name="Picture 6">
            <a:extLst>
              <a:ext uri="{FF2B5EF4-FFF2-40B4-BE49-F238E27FC236}">
                <a16:creationId xmlns:a16="http://schemas.microsoft.com/office/drawing/2014/main" id="{700BA6C2-62B7-1AFF-8F8C-E511F26B23ED}"/>
              </a:ext>
            </a:extLst>
          </p:cNvPr>
          <p:cNvPicPr>
            <a:picLocks noChangeAspect="1"/>
          </p:cNvPicPr>
          <p:nvPr/>
        </p:nvPicPr>
        <p:blipFill>
          <a:blip r:embed="rId3"/>
          <a:stretch>
            <a:fillRect/>
          </a:stretch>
        </p:blipFill>
        <p:spPr>
          <a:xfrm>
            <a:off x="615699" y="1292480"/>
            <a:ext cx="3679096" cy="4616174"/>
          </a:xfrm>
          <a:prstGeom prst="rect">
            <a:avLst/>
          </a:prstGeom>
        </p:spPr>
      </p:pic>
      <p:pic>
        <p:nvPicPr>
          <p:cNvPr id="9" name="Picture 8">
            <a:extLst>
              <a:ext uri="{FF2B5EF4-FFF2-40B4-BE49-F238E27FC236}">
                <a16:creationId xmlns:a16="http://schemas.microsoft.com/office/drawing/2014/main" id="{CB954DCB-47E7-EC23-E68A-35CF3EAB771F}"/>
              </a:ext>
            </a:extLst>
          </p:cNvPr>
          <p:cNvPicPr>
            <a:picLocks noChangeAspect="1"/>
          </p:cNvPicPr>
          <p:nvPr/>
        </p:nvPicPr>
        <p:blipFill>
          <a:blip r:embed="rId4"/>
          <a:stretch>
            <a:fillRect/>
          </a:stretch>
        </p:blipFill>
        <p:spPr>
          <a:xfrm>
            <a:off x="4631543" y="1438315"/>
            <a:ext cx="3679096" cy="4454959"/>
          </a:xfrm>
          <a:prstGeom prst="rect">
            <a:avLst/>
          </a:prstGeom>
        </p:spPr>
      </p:pic>
      <p:pic>
        <p:nvPicPr>
          <p:cNvPr id="11" name="Picture 10">
            <a:extLst>
              <a:ext uri="{FF2B5EF4-FFF2-40B4-BE49-F238E27FC236}">
                <a16:creationId xmlns:a16="http://schemas.microsoft.com/office/drawing/2014/main" id="{36129EF5-CF9C-CC28-37A5-868B582FF0A4}"/>
              </a:ext>
            </a:extLst>
          </p:cNvPr>
          <p:cNvPicPr>
            <a:picLocks noChangeAspect="1"/>
          </p:cNvPicPr>
          <p:nvPr/>
        </p:nvPicPr>
        <p:blipFill>
          <a:blip r:embed="rId5"/>
          <a:stretch>
            <a:fillRect/>
          </a:stretch>
        </p:blipFill>
        <p:spPr>
          <a:xfrm>
            <a:off x="8709224" y="1443125"/>
            <a:ext cx="2867077" cy="4450149"/>
          </a:xfrm>
          <a:prstGeom prst="rect">
            <a:avLst/>
          </a:prstGeom>
        </p:spPr>
      </p:pic>
      <p:sp>
        <p:nvSpPr>
          <p:cNvPr id="2" name="Rectangle 1">
            <a:extLst>
              <a:ext uri="{FF2B5EF4-FFF2-40B4-BE49-F238E27FC236}">
                <a16:creationId xmlns:a16="http://schemas.microsoft.com/office/drawing/2014/main" id="{70CBC732-AB99-1886-9A05-0C6A7DA0DAFB}"/>
              </a:ext>
            </a:extLst>
          </p:cNvPr>
          <p:cNvSpPr/>
          <p:nvPr/>
        </p:nvSpPr>
        <p:spPr>
          <a:xfrm>
            <a:off x="1237673" y="2457450"/>
            <a:ext cx="2918691" cy="3108069"/>
          </a:xfrm>
          <a:prstGeom prst="rect">
            <a:avLst/>
          </a:prstGeom>
          <a:solidFill>
            <a:srgbClr val="00B050">
              <a:alpha val="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4A9136-4C4E-45AA-7B82-741EF86B281D}"/>
              </a:ext>
            </a:extLst>
          </p:cNvPr>
          <p:cNvSpPr/>
          <p:nvPr/>
        </p:nvSpPr>
        <p:spPr>
          <a:xfrm>
            <a:off x="4916769" y="1810512"/>
            <a:ext cx="2918691" cy="3962399"/>
          </a:xfrm>
          <a:prstGeom prst="rect">
            <a:avLst/>
          </a:prstGeom>
          <a:solidFill>
            <a:srgbClr val="00B050">
              <a:alpha val="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D0450E-F2BC-D7EA-C77F-63F55AB25C13}"/>
              </a:ext>
            </a:extLst>
          </p:cNvPr>
          <p:cNvSpPr/>
          <p:nvPr/>
        </p:nvSpPr>
        <p:spPr>
          <a:xfrm>
            <a:off x="9134764" y="1712977"/>
            <a:ext cx="2013527" cy="4059934"/>
          </a:xfrm>
          <a:prstGeom prst="rect">
            <a:avLst/>
          </a:prstGeom>
          <a:solidFill>
            <a:srgbClr val="00B050">
              <a:alpha val="705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43508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14E80C-FD5C-7334-FF2D-35DB9C6F3334}"/>
              </a:ext>
            </a:extLst>
          </p:cNvPr>
          <p:cNvSpPr>
            <a:spLocks noGrp="1"/>
          </p:cNvSpPr>
          <p:nvPr>
            <p:ph type="title"/>
          </p:nvPr>
        </p:nvSpPr>
        <p:spPr/>
        <p:txBody>
          <a:bodyPr/>
          <a:lstStyle/>
          <a:p>
            <a:r>
              <a:rPr lang="en-US" dirty="0"/>
              <a:t>Heat Plate Design and Construction</a:t>
            </a:r>
          </a:p>
        </p:txBody>
      </p:sp>
      <p:sp>
        <p:nvSpPr>
          <p:cNvPr id="5" name="Footer Placeholder 4">
            <a:extLst>
              <a:ext uri="{FF2B5EF4-FFF2-40B4-BE49-F238E27FC236}">
                <a16:creationId xmlns:a16="http://schemas.microsoft.com/office/drawing/2014/main" id="{AC7E8247-BC90-7F07-ECB6-357A4C98700A}"/>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1AF0040E-8D69-ED19-8A1B-5E4F41703E32}"/>
              </a:ext>
            </a:extLst>
          </p:cNvPr>
          <p:cNvSpPr>
            <a:spLocks noGrp="1"/>
          </p:cNvSpPr>
          <p:nvPr>
            <p:ph type="sldNum" sz="quarter" idx="40"/>
          </p:nvPr>
        </p:nvSpPr>
        <p:spPr/>
        <p:txBody>
          <a:bodyPr/>
          <a:lstStyle/>
          <a:p>
            <a:fld id="{F4BAA12D-5F28-3140-935A-44BF4B54B6B6}" type="slidenum">
              <a:rPr lang="en-US" smtClean="0"/>
              <a:pPr/>
              <a:t>16</a:t>
            </a:fld>
            <a:endParaRPr lang="en-US" dirty="0"/>
          </a:p>
        </p:txBody>
      </p:sp>
      <mc:AlternateContent xmlns:mc="http://schemas.openxmlformats.org/markup-compatibility/2006" xmlns:a14="http://schemas.microsoft.com/office/drawing/2010/main">
        <mc:Choice Requires="a14">
          <p:sp>
            <p:nvSpPr>
              <p:cNvPr id="7" name="Text Placeholder 1">
                <a:extLst>
                  <a:ext uri="{FF2B5EF4-FFF2-40B4-BE49-F238E27FC236}">
                    <a16:creationId xmlns:a16="http://schemas.microsoft.com/office/drawing/2014/main" id="{91828398-7DFE-CBFD-C7B9-413FADCF59B8}"/>
                  </a:ext>
                </a:extLst>
              </p:cNvPr>
              <p:cNvSpPr txBox="1">
                <a:spLocks/>
              </p:cNvSpPr>
              <p:nvPr/>
            </p:nvSpPr>
            <p:spPr>
              <a:xfrm>
                <a:off x="66655" y="761760"/>
                <a:ext cx="6288426" cy="5440154"/>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tabLst/>
                  <a:defRPr sz="2000" kern="1200" spc="-20" baseline="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600" kern="1200" spc="-20" baseline="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0"/>
                  </a:spcBef>
                  <a:spcAft>
                    <a:spcPts val="800"/>
                  </a:spcAft>
                  <a:buClr>
                    <a:schemeClr val="accent1"/>
                  </a:buClr>
                  <a:buFont typeface="Arial" panose="020B0604020202020204" pitchFamily="34" charset="0"/>
                  <a:buChar char="•"/>
                  <a:defRPr sz="1400" kern="1200" spc="-20" baseline="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solidFill>
                    <a:schemeClr val="bg2">
                      <a:lumMod val="25000"/>
                    </a:schemeClr>
                  </a:solidFill>
                  <a:latin typeface="Helvetica" panose="020B0604020202020204"/>
                  <a:cs typeface="Helvetica" panose="020B0604020202020204"/>
                </a:endParaRPr>
              </a:p>
              <a:p>
                <a:r>
                  <a:rPr lang="en-US" dirty="0"/>
                  <a:t>Power Calculations:</a:t>
                </a:r>
              </a:p>
              <a:p>
                <a:pPr lvl="1"/>
                <a:r>
                  <a:rPr lang="en-US" b="1" dirty="0"/>
                  <a:t>Aluminum Plate: Mass-29 kg, Specific heat- 900 J/kg·°C</a:t>
                </a:r>
              </a:p>
              <a:p>
                <a:pPr lvl="2"/>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𝑸</m:t>
                        </m:r>
                      </m:e>
                      <m:sub>
                        <m:r>
                          <a:rPr lang="en-US" b="1" i="1" smtClean="0">
                            <a:latin typeface="Cambria Math" panose="02040503050406030204" pitchFamily="18" charset="0"/>
                          </a:rPr>
                          <m:t>𝒄𝒂𝒑𝒂𝒄𝒊𝒕𝒚</m:t>
                        </m:r>
                      </m:sub>
                    </m:sSub>
                  </m:oMath>
                </a14:m>
                <a:r>
                  <a:rPr lang="en-US" b="1" dirty="0"/>
                  <a:t>= m x c= 26100 J/c</a:t>
                </a:r>
              </a:p>
              <a:p>
                <a:pPr lvl="1"/>
                <a:r>
                  <a:rPr lang="en-US" b="1" dirty="0"/>
                  <a:t>Watts conversion (ΔT= 25 deg C, </a:t>
                </a:r>
                <a:r>
                  <a:rPr lang="en-US" b="1" dirty="0" err="1"/>
                  <a:t>Δt</a:t>
                </a:r>
                <a:r>
                  <a:rPr lang="en-US" b="1" dirty="0"/>
                  <a:t>=500 sec)</a:t>
                </a:r>
              </a:p>
              <a:p>
                <a:pPr lvl="2"/>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𝑄</m:t>
                        </m:r>
                      </m:e>
                      <m:sub>
                        <m:r>
                          <a:rPr lang="en-US" i="1" smtClean="0">
                            <a:latin typeface="Cambria Math" panose="02040503050406030204" pitchFamily="18" charset="0"/>
                          </a:rPr>
                          <m:t>𝑡𝑜𝑡𝑎𝑙</m:t>
                        </m:r>
                      </m:sub>
                    </m:sSub>
                  </m:oMath>
                </a14:m>
                <a:r>
                  <a:rPr lang="en-US" dirty="0"/>
                  <a:t>​=ΔT x </a:t>
                </a:r>
                <a14:m>
                  <m:oMath xmlns:m="http://schemas.openxmlformats.org/officeDocument/2006/math">
                    <m:sSub>
                      <m:sSubPr>
                        <m:ctrlPr>
                          <a:rPr lang="en-US" sz="1600" i="1" smtClean="0">
                            <a:latin typeface="Cambria Math" panose="02040503050406030204" pitchFamily="18" charset="0"/>
                          </a:rPr>
                        </m:ctrlPr>
                      </m:sSubPr>
                      <m:e>
                        <m:r>
                          <a:rPr lang="en-US" sz="1600" i="1" smtClean="0">
                            <a:latin typeface="Cambria Math" panose="02040503050406030204" pitchFamily="18" charset="0"/>
                          </a:rPr>
                          <m:t>𝑄</m:t>
                        </m:r>
                      </m:e>
                      <m:sub>
                        <m:r>
                          <a:rPr lang="en-US" sz="1600" i="1" smtClean="0">
                            <a:latin typeface="Cambria Math" panose="02040503050406030204" pitchFamily="18" charset="0"/>
                          </a:rPr>
                          <m:t>𝑐𝑎𝑝𝑎𝑐𝑖𝑡𝑦</m:t>
                        </m:r>
                      </m:sub>
                    </m:sSub>
                  </m:oMath>
                </a14:m>
                <a:r>
                  <a:rPr lang="en-US" dirty="0"/>
                  <a:t>= 15 x26,100=391,500J </a:t>
                </a:r>
              </a:p>
              <a:p>
                <a:pPr lvl="2"/>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𝑃</m:t>
                        </m:r>
                      </m:e>
                      <m:sub>
                        <m:r>
                          <a:rPr lang="en-US" i="1" smtClean="0">
                            <a:latin typeface="Cambria Math" panose="02040503050406030204" pitchFamily="18" charset="0"/>
                          </a:rPr>
                          <m:t>𝑛𝑒𝑡</m:t>
                        </m:r>
                      </m:sub>
                    </m:sSub>
                  </m:oMath>
                </a14:m>
                <a:r>
                  <a:rPr lang="en-US" dirty="0"/>
                  <a:t>= </a:t>
                </a:r>
                <a14:m>
                  <m:oMath xmlns:m="http://schemas.openxmlformats.org/officeDocument/2006/math">
                    <m:f>
                      <m:fPr>
                        <m:ctrlPr>
                          <a:rPr lang="en-US" i="1" smtClean="0">
                            <a:latin typeface="Cambria Math" panose="02040503050406030204" pitchFamily="18" charset="0"/>
                          </a:rPr>
                        </m:ctrlPr>
                      </m:fPr>
                      <m:num>
                        <m:r>
                          <m:rPr>
                            <m:nor/>
                          </m:rPr>
                          <a:rPr lang="en-US" dirty="0" smtClean="0"/>
                          <m:t>391500</m:t>
                        </m:r>
                      </m:num>
                      <m:den>
                        <m:r>
                          <a:rPr lang="en-US" i="1" smtClean="0">
                            <a:latin typeface="Cambria Math" panose="02040503050406030204" pitchFamily="18" charset="0"/>
                          </a:rPr>
                          <m:t>500 </m:t>
                        </m:r>
                      </m:den>
                    </m:f>
                  </m:oMath>
                </a14:m>
                <a:r>
                  <a:rPr lang="en-US" dirty="0"/>
                  <a:t>  = 783W </a:t>
                </a:r>
              </a:p>
              <a:p>
                <a:pPr lvl="1"/>
                <a:r>
                  <a:rPr lang="en-US" b="1" dirty="0"/>
                  <a:t>Heat loss to ambient in the enclosure( </a:t>
                </a:r>
                <a14:m>
                  <m:oMath xmlns:m="http://schemas.openxmlformats.org/officeDocument/2006/math">
                    <m:sSub>
                      <m:sSubPr>
                        <m:ctrlPr>
                          <a:rPr lang="en-US" b="1" i="1" smtClean="0">
                            <a:latin typeface="Cambria Math" panose="02040503050406030204" pitchFamily="18" charset="0"/>
                          </a:rPr>
                        </m:ctrlPr>
                      </m:sSubPr>
                      <m:e>
                        <m:r>
                          <a:rPr lang="en-US" b="1" i="1" smtClean="0">
                            <a:latin typeface="Cambria Math" panose="02040503050406030204" pitchFamily="18" charset="0"/>
                          </a:rPr>
                          <m:t>𝑨</m:t>
                        </m:r>
                      </m:e>
                      <m:sub>
                        <m:r>
                          <a:rPr lang="en-US" b="1" i="1" smtClean="0">
                            <a:latin typeface="Cambria Math" panose="02040503050406030204" pitchFamily="18" charset="0"/>
                          </a:rPr>
                          <m:t>𝒕𝒐𝒕𝒂𝒍</m:t>
                        </m:r>
                      </m:sub>
                    </m:sSub>
                    <m:r>
                      <a:rPr lang="en-US" b="1" i="1" smtClean="0">
                        <a:latin typeface="Cambria Math" panose="02040503050406030204" pitchFamily="18" charset="0"/>
                      </a:rPr>
                      <m:t>=</m:t>
                    </m:r>
                    <m:r>
                      <a:rPr lang="en-US" b="1" i="1" smtClean="0">
                        <a:latin typeface="Cambria Math" panose="02040503050406030204" pitchFamily="18" charset="0"/>
                      </a:rPr>
                      <m:t>𝟏</m:t>
                    </m:r>
                    <m:r>
                      <a:rPr lang="en-US" b="1" i="1" smtClean="0">
                        <a:latin typeface="Cambria Math" panose="02040503050406030204" pitchFamily="18" charset="0"/>
                      </a:rPr>
                      <m:t>.</m:t>
                    </m:r>
                    <m:r>
                      <a:rPr lang="en-US" b="1" i="1" smtClean="0">
                        <a:latin typeface="Cambria Math" panose="02040503050406030204" pitchFamily="18" charset="0"/>
                      </a:rPr>
                      <m:t>𝟕𝟐𝟐</m:t>
                    </m:r>
                    <m:sSup>
                      <m:sSupPr>
                        <m:ctrlPr>
                          <a:rPr lang="en-US" b="1" i="1" smtClean="0">
                            <a:latin typeface="Cambria Math" panose="02040503050406030204" pitchFamily="18" charset="0"/>
                          </a:rPr>
                        </m:ctrlPr>
                      </m:sSupPr>
                      <m:e>
                        <m:r>
                          <a:rPr lang="en-US" b="1" i="1" smtClean="0">
                            <a:latin typeface="Cambria Math" panose="02040503050406030204" pitchFamily="18" charset="0"/>
                          </a:rPr>
                          <m:t>𝒎</m:t>
                        </m:r>
                      </m:e>
                      <m:sup>
                        <m:r>
                          <a:rPr lang="en-US" b="1" i="1" smtClean="0">
                            <a:latin typeface="Cambria Math" panose="02040503050406030204" pitchFamily="18" charset="0"/>
                          </a:rPr>
                          <m:t>𝟐</m:t>
                        </m:r>
                      </m:sup>
                    </m:sSup>
                    <m:r>
                      <a:rPr lang="en-US" b="1" i="1">
                        <a:latin typeface="Cambria Math" panose="02040503050406030204" pitchFamily="18" charset="0"/>
                      </a:rPr>
                      <m:t>, </m:t>
                    </m:r>
                    <m:r>
                      <a:rPr lang="en-US" b="1" i="1">
                        <a:latin typeface="Cambria Math" panose="02040503050406030204" pitchFamily="18" charset="0"/>
                      </a:rPr>
                      <m:t>𝒉</m:t>
                    </m:r>
                    <m:r>
                      <a:rPr lang="en-US" b="1" i="1" smtClean="0">
                        <a:latin typeface="Cambria Math" panose="02040503050406030204" pitchFamily="18" charset="0"/>
                      </a:rPr>
                      <m:t>(</m:t>
                    </m:r>
                    <m:r>
                      <a:rPr lang="en-US" b="1" i="1" smtClean="0">
                        <a:latin typeface="Cambria Math" panose="02040503050406030204" pitchFamily="18" charset="0"/>
                      </a:rPr>
                      <m:t>𝒄𝒐𝒏𝒅𝒖𝒄𝒕𝒊𝒗𝒆</m:t>
                    </m:r>
                    <m:r>
                      <a:rPr lang="en-US" b="1" i="1" smtClean="0">
                        <a:latin typeface="Cambria Math" panose="02040503050406030204" pitchFamily="18" charset="0"/>
                      </a:rPr>
                      <m:t> </m:t>
                    </m:r>
                    <m:r>
                      <a:rPr lang="en-US" b="1" i="1" smtClean="0">
                        <a:latin typeface="Cambria Math" panose="02040503050406030204" pitchFamily="18" charset="0"/>
                      </a:rPr>
                      <m:t>𝒉𝒆𝒂𝒕</m:t>
                    </m:r>
                    <m:r>
                      <a:rPr lang="en-US" b="1" i="1" smtClean="0">
                        <a:latin typeface="Cambria Math" panose="02040503050406030204" pitchFamily="18" charset="0"/>
                      </a:rPr>
                      <m:t> </m:t>
                    </m:r>
                    <m:r>
                      <a:rPr lang="en-US" b="1" i="1" smtClean="0">
                        <a:latin typeface="Cambria Math" panose="02040503050406030204" pitchFamily="18" charset="0"/>
                      </a:rPr>
                      <m:t>𝒍𝒐𝒔𝒔</m:t>
                    </m:r>
                    <m:r>
                      <a:rPr lang="en-US" b="1" i="1" smtClean="0">
                        <a:latin typeface="Cambria Math" panose="02040503050406030204" pitchFamily="18" charset="0"/>
                      </a:rPr>
                      <m:t> </m:t>
                    </m:r>
                    <m:r>
                      <a:rPr lang="en-US" b="1" i="1" smtClean="0">
                        <a:latin typeface="Cambria Math" panose="02040503050406030204" pitchFamily="18" charset="0"/>
                      </a:rPr>
                      <m:t>𝒄𝒐𝒆𝒇𝒇</m:t>
                    </m:r>
                    <m:r>
                      <a:rPr lang="en-US" b="1" i="1">
                        <a:latin typeface="Cambria Math" panose="02040503050406030204" pitchFamily="18" charset="0"/>
                      </a:rPr>
                      <m:t>=</m:t>
                    </m:r>
                    <m:r>
                      <a:rPr lang="en-US" b="1" i="1">
                        <a:latin typeface="Cambria Math" panose="02040503050406030204" pitchFamily="18" charset="0"/>
                      </a:rPr>
                      <m:t>𝟓</m:t>
                    </m:r>
                    <m:r>
                      <a:rPr lang="en-US" b="1" i="1">
                        <a:latin typeface="Cambria Math" panose="02040503050406030204" pitchFamily="18" charset="0"/>
                      </a:rPr>
                      <m:t>𝑾</m:t>
                    </m:r>
                    <m:r>
                      <a:rPr lang="en-US" b="1" i="1">
                        <a:latin typeface="Cambria Math" panose="02040503050406030204" pitchFamily="18" charset="0"/>
                      </a:rPr>
                      <m:t>/(</m:t>
                    </m:r>
                    <m:r>
                      <a:rPr lang="en-US" b="1" i="1">
                        <a:latin typeface="Cambria Math" panose="02040503050406030204" pitchFamily="18" charset="0"/>
                      </a:rPr>
                      <m:t>𝒎</m:t>
                    </m:r>
                    <m:r>
                      <a:rPr lang="en-US" b="1" i="1">
                        <a:latin typeface="Cambria Math" panose="02040503050406030204" pitchFamily="18" charset="0"/>
                      </a:rPr>
                      <m:t>²·°</m:t>
                    </m:r>
                    <m:r>
                      <a:rPr lang="en-US" b="1" i="1">
                        <a:latin typeface="Cambria Math" panose="02040503050406030204" pitchFamily="18" charset="0"/>
                      </a:rPr>
                      <m:t>𝑪</m:t>
                    </m:r>
                    <m:r>
                      <a:rPr lang="en-US" b="1" i="1">
                        <a:latin typeface="Cambria Math" panose="02040503050406030204" pitchFamily="18" charset="0"/>
                      </a:rPr>
                      <m:t>)</m:t>
                    </m:r>
                  </m:oMath>
                </a14:m>
                <a:r>
                  <a:rPr lang="en-US" b="1" dirty="0"/>
                  <a:t>)</a:t>
                </a:r>
              </a:p>
              <a:p>
                <a:pPr lvl="2"/>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𝑄</m:t>
                        </m:r>
                      </m:e>
                      <m:sub>
                        <m:r>
                          <a:rPr lang="en-US" i="1" smtClean="0">
                            <a:latin typeface="Cambria Math" panose="02040503050406030204" pitchFamily="18" charset="0"/>
                          </a:rPr>
                          <m:t>𝑙𝑜𝑠𝑠</m:t>
                        </m:r>
                      </m:sub>
                    </m:sSub>
                  </m:oMath>
                </a14:m>
                <a:r>
                  <a:rPr lang="en-US" dirty="0"/>
                  <a:t>= </a:t>
                </a:r>
                <a14:m>
                  <m:oMath xmlns:m="http://schemas.openxmlformats.org/officeDocument/2006/math">
                    <m:r>
                      <a:rPr lang="en-US" i="1">
                        <a:latin typeface="Cambria Math" panose="02040503050406030204" pitchFamily="18" charset="0"/>
                      </a:rPr>
                      <m:t>h</m:t>
                    </m:r>
                  </m:oMath>
                </a14:m>
                <a:r>
                  <a:rPr lang="en-US" dirty="0"/>
                  <a:t> x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𝐴</m:t>
                        </m:r>
                      </m:e>
                      <m:sub>
                        <m:r>
                          <a:rPr lang="en-US" i="1">
                            <a:latin typeface="Cambria Math" panose="02040503050406030204" pitchFamily="18" charset="0"/>
                          </a:rPr>
                          <m:t>𝑡𝑜𝑡𝑎𝑙</m:t>
                        </m:r>
                      </m:sub>
                    </m:sSub>
                  </m:oMath>
                </a14:m>
                <a:r>
                  <a:rPr lang="en-US" dirty="0"/>
                  <a:t> x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𝑇</m:t>
                        </m:r>
                      </m:e>
                      <m:sub>
                        <m:r>
                          <a:rPr lang="en-US" i="1" smtClean="0">
                            <a:latin typeface="Cambria Math" panose="02040503050406030204" pitchFamily="18" charset="0"/>
                          </a:rPr>
                          <m:t>𝑝𝑙𝑎𝑡𝑒</m:t>
                        </m:r>
                        <m:r>
                          <a:rPr lang="en-US" i="1" smtClean="0">
                            <a:latin typeface="Cambria Math" panose="02040503050406030204" pitchFamily="18" charset="0"/>
                          </a:rPr>
                          <m:t> − </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smtClean="0">
                            <a:latin typeface="Cambria Math" panose="02040503050406030204" pitchFamily="18" charset="0"/>
                          </a:rPr>
                          <m:t>𝑎𝑚𝑏𝑖𝑒𝑛𝑡</m:t>
                        </m:r>
                        <m:r>
                          <a:rPr lang="en-US" i="1">
                            <a:latin typeface="Cambria Math" panose="02040503050406030204" pitchFamily="18" charset="0"/>
                          </a:rPr>
                          <m:t>  </m:t>
                        </m:r>
                      </m:sub>
                    </m:sSub>
                  </m:oMath>
                </a14:m>
                <a:r>
                  <a:rPr lang="en-US" dirty="0"/>
                  <a:t>) = 215.15 W (worst case)</a:t>
                </a:r>
              </a:p>
              <a:p>
                <a:pPr lvl="1"/>
                <a:r>
                  <a:rPr lang="en-US" dirty="0"/>
                  <a:t>PID </a:t>
                </a:r>
                <a14:m>
                  <m:oMath xmlns:m="http://schemas.openxmlformats.org/officeDocument/2006/math">
                    <m:r>
                      <m:rPr>
                        <m:sty m:val="p"/>
                      </m:rPr>
                      <a:rPr lang="en-US" smtClean="0">
                        <a:latin typeface="Cambria Math" panose="02040503050406030204" pitchFamily="18" charset="0"/>
                      </a:rPr>
                      <m:t>output</m:t>
                    </m:r>
                    <m:r>
                      <a:rPr lang="en-US" i="1" smtClean="0">
                        <a:latin typeface="Cambria Math" panose="02040503050406030204" pitchFamily="18" charset="0"/>
                      </a:rPr>
                      <m:t>=</m:t>
                    </m:r>
                    <m:sSub>
                      <m:sSubPr>
                        <m:ctrlPr>
                          <a:rPr lang="en-US" i="1" smtClean="0">
                            <a:latin typeface="Cambria Math" panose="02040503050406030204" pitchFamily="18" charset="0"/>
                          </a:rPr>
                        </m:ctrlPr>
                      </m:sSubPr>
                      <m:e>
                        <m:r>
                          <a:rPr lang="en-US" i="1" smtClean="0">
                            <a:latin typeface="Cambria Math" panose="02040503050406030204" pitchFamily="18" charset="0"/>
                          </a:rPr>
                          <m:t>𝐾</m:t>
                        </m:r>
                      </m:e>
                      <m:sub>
                        <m:r>
                          <a:rPr lang="en-US" i="1" smtClean="0">
                            <a:latin typeface="Cambria Math" panose="02040503050406030204" pitchFamily="18" charset="0"/>
                          </a:rPr>
                          <m:t>𝑝</m:t>
                        </m:r>
                      </m:sub>
                    </m:sSub>
                    <m:r>
                      <a:rPr lang="en-US" i="1" smtClean="0">
                        <a:latin typeface="Cambria Math" panose="02040503050406030204" pitchFamily="18" charset="0"/>
                      </a:rPr>
                      <m:t>𝑒</m:t>
                    </m:r>
                    <m:d>
                      <m:dPr>
                        <m:ctrlPr>
                          <a:rPr lang="en-US" i="1" smtClean="0">
                            <a:latin typeface="Cambria Math" panose="02040503050406030204" pitchFamily="18" charset="0"/>
                          </a:rPr>
                        </m:ctrlPr>
                      </m:dPr>
                      <m:e>
                        <m:r>
                          <a:rPr lang="en-US" i="1" smtClean="0">
                            <a:latin typeface="Cambria Math" panose="02040503050406030204" pitchFamily="18" charset="0"/>
                          </a:rPr>
                          <m:t>𝑡</m:t>
                        </m:r>
                      </m:e>
                    </m:d>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smtClean="0">
                            <a:latin typeface="Cambria Math" panose="02040503050406030204" pitchFamily="18" charset="0"/>
                          </a:rPr>
                          <m:t>𝑖</m:t>
                        </m:r>
                      </m:sub>
                    </m:sSub>
                    <m:nary>
                      <m:naryPr>
                        <m:limLoc m:val="undOvr"/>
                        <m:subHide m:val="on"/>
                        <m:supHide m:val="on"/>
                        <m:ctrlPr>
                          <a:rPr lang="en-US" i="1" smtClean="0">
                            <a:latin typeface="Cambria Math" panose="02040503050406030204" pitchFamily="18" charset="0"/>
                          </a:rPr>
                        </m:ctrlPr>
                      </m:naryPr>
                      <m:sub/>
                      <m:sup/>
                      <m:e>
                        <m:r>
                          <a:rPr lang="en-US" i="1" smtClean="0">
                            <a:latin typeface="Cambria Math" panose="02040503050406030204" pitchFamily="18" charset="0"/>
                          </a:rPr>
                          <m:t>𝑒</m:t>
                        </m:r>
                        <m:d>
                          <m:dPr>
                            <m:ctrlPr>
                              <a:rPr lang="en-US" i="1" smtClean="0">
                                <a:latin typeface="Cambria Math" panose="02040503050406030204" pitchFamily="18" charset="0"/>
                              </a:rPr>
                            </m:ctrlPr>
                          </m:dPr>
                          <m:e>
                            <m:r>
                              <a:rPr lang="en-US" i="1" smtClean="0">
                                <a:latin typeface="Cambria Math" panose="02040503050406030204" pitchFamily="18" charset="0"/>
                              </a:rPr>
                              <m:t>𝑡</m:t>
                            </m:r>
                          </m:e>
                        </m:d>
                        <m:r>
                          <a:rPr lang="en-US" i="1" smtClean="0">
                            <a:latin typeface="Cambria Math" panose="02040503050406030204" pitchFamily="18" charset="0"/>
                          </a:rPr>
                          <m:t>𝑑</m:t>
                        </m:r>
                        <m:r>
                          <a:rPr lang="en-US" i="1" smtClean="0">
                            <a:latin typeface="Cambria Math" panose="02040503050406030204" pitchFamily="18" charset="0"/>
                          </a:rPr>
                          <m:t>(</m:t>
                        </m:r>
                        <m:r>
                          <a:rPr lang="en-US" i="1" smtClean="0">
                            <a:latin typeface="Cambria Math" panose="02040503050406030204" pitchFamily="18" charset="0"/>
                          </a:rPr>
                          <m:t>𝑡</m:t>
                        </m:r>
                        <m:r>
                          <a:rPr lang="en-US" i="1" smtClean="0">
                            <a:latin typeface="Cambria Math" panose="02040503050406030204" pitchFamily="18" charset="0"/>
                          </a:rPr>
                          <m:t>)</m:t>
                        </m:r>
                      </m:e>
                    </m:nary>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smtClean="0">
                            <a:latin typeface="Cambria Math" panose="02040503050406030204" pitchFamily="18" charset="0"/>
                          </a:rPr>
                          <m:t>𝑑</m:t>
                        </m:r>
                      </m:sub>
                    </m:sSub>
                    <m:f>
                      <m:fPr>
                        <m:ctrlPr>
                          <a:rPr lang="en-US" i="1" smtClean="0">
                            <a:latin typeface="Cambria Math" panose="02040503050406030204" pitchFamily="18" charset="0"/>
                          </a:rPr>
                        </m:ctrlPr>
                      </m:fPr>
                      <m:num>
                        <m:r>
                          <a:rPr lang="en-US" i="1" smtClean="0">
                            <a:latin typeface="Cambria Math" panose="02040503050406030204" pitchFamily="18" charset="0"/>
                          </a:rPr>
                          <m:t>𝑑𝑒</m:t>
                        </m:r>
                        <m:r>
                          <a:rPr lang="en-US" i="1" smtClean="0">
                            <a:latin typeface="Cambria Math" panose="02040503050406030204" pitchFamily="18" charset="0"/>
                          </a:rPr>
                          <m:t>(</m:t>
                        </m:r>
                        <m:r>
                          <a:rPr lang="en-US" i="1" smtClean="0">
                            <a:latin typeface="Cambria Math" panose="02040503050406030204" pitchFamily="18" charset="0"/>
                          </a:rPr>
                          <m:t>𝑡</m:t>
                        </m:r>
                        <m:r>
                          <a:rPr lang="en-US" i="1" smtClean="0">
                            <a:latin typeface="Cambria Math" panose="02040503050406030204" pitchFamily="18" charset="0"/>
                          </a:rPr>
                          <m:t>)</m:t>
                        </m:r>
                      </m:num>
                      <m:den>
                        <m:r>
                          <a:rPr lang="en-US" i="1" smtClean="0">
                            <a:latin typeface="Cambria Math" panose="02040503050406030204" pitchFamily="18" charset="0"/>
                          </a:rPr>
                          <m:t>𝑑𝑡</m:t>
                        </m:r>
                      </m:den>
                    </m:f>
                  </m:oMath>
                </a14:m>
                <a:endParaRPr lang="en-US" dirty="0"/>
              </a:p>
              <a:p>
                <a:pPr lvl="2"/>
                <a:r>
                  <a:rPr lang="en-US" dirty="0"/>
                  <a:t>Initial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𝑝</m:t>
                        </m:r>
                      </m:sub>
                    </m:sSub>
                  </m:oMath>
                </a14:m>
                <a:r>
                  <a:rPr lang="en-US" dirty="0"/>
                  <a:t>=126 w/ deg C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m:t>
                        </m:r>
                      </m:sub>
                    </m:sSub>
                  </m:oMath>
                </a14:m>
                <a:r>
                  <a:rPr lang="en-US" dirty="0"/>
                  <a:t> = </a:t>
                </a:r>
                <a14:m>
                  <m:oMath xmlns:m="http://schemas.openxmlformats.org/officeDocument/2006/math">
                    <m:f>
                      <m:fPr>
                        <m:ctrlPr>
                          <a:rPr lang="en-US" i="1" smtClean="0">
                            <a:latin typeface="Cambria Math" panose="02040503050406030204" pitchFamily="18" charset="0"/>
                          </a:rPr>
                        </m:ctrlPr>
                      </m:fPr>
                      <m:num>
                        <m:r>
                          <a:rPr lang="en-US" i="1" smtClean="0">
                            <a:latin typeface="Cambria Math" panose="02040503050406030204" pitchFamily="18" charset="0"/>
                          </a:rPr>
                          <m:t>10</m:t>
                        </m:r>
                      </m:num>
                      <m:den>
                        <m:r>
                          <a:rPr lang="en-US" i="1" smtClean="0">
                            <a:latin typeface="Cambria Math" panose="02040503050406030204" pitchFamily="18" charset="0"/>
                          </a:rPr>
                          <m:t>500</m:t>
                        </m:r>
                      </m:den>
                    </m:f>
                  </m:oMath>
                </a14:m>
                <a:r>
                  <a:rPr lang="en-US" dirty="0"/>
                  <a:t> = 62.5 W/ </a:t>
                </a:r>
                <a:r>
                  <a:rPr lang="en-US" dirty="0" err="1"/>
                  <a:t>degC</a:t>
                </a:r>
                <a:r>
                  <a:rPr lang="en-US" dirty="0"/>
                  <a:t>. 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𝑑</m:t>
                        </m:r>
                      </m:sub>
                    </m:sSub>
                  </m:oMath>
                </a14:m>
                <a:r>
                  <a:rPr lang="en-US" dirty="0"/>
                  <a:t>=0 (initial)</a:t>
                </a:r>
              </a:p>
              <a:p>
                <a:pPr lvl="1"/>
                <a:r>
                  <a:rPr lang="en-US" dirty="0"/>
                  <a:t>Heater Power(%) =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𝑝</m:t>
                        </m:r>
                      </m:sub>
                    </m:sSub>
                    <m:r>
                      <a:rPr lang="en-US" i="1">
                        <a:latin typeface="Cambria Math" panose="02040503050406030204" pitchFamily="18" charset="0"/>
                      </a:rPr>
                      <m:t>𝑒</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m:t>
                    </m:r>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𝐾</m:t>
                        </m:r>
                      </m:e>
                      <m:sub>
                        <m:r>
                          <a:rPr lang="en-US" i="1">
                            <a:latin typeface="Cambria Math" panose="02040503050406030204" pitchFamily="18" charset="0"/>
                          </a:rPr>
                          <m:t>𝑖</m:t>
                        </m:r>
                      </m:sub>
                    </m:sSub>
                    <m:nary>
                      <m:naryPr>
                        <m:limLoc m:val="undOvr"/>
                        <m:subHide m:val="on"/>
                        <m:supHide m:val="on"/>
                        <m:ctrlPr>
                          <a:rPr lang="en-US" i="1">
                            <a:latin typeface="Cambria Math" panose="02040503050406030204" pitchFamily="18" charset="0"/>
                          </a:rPr>
                        </m:ctrlPr>
                      </m:naryPr>
                      <m:sub/>
                      <m:sup/>
                      <m:e>
                        <m:r>
                          <a:rPr lang="en-US" i="1">
                            <a:latin typeface="Cambria Math" panose="02040503050406030204" pitchFamily="18" charset="0"/>
                          </a:rPr>
                          <m:t>𝑒</m:t>
                        </m:r>
                        <m:d>
                          <m:dPr>
                            <m:ctrlPr>
                              <a:rPr lang="en-US" i="1">
                                <a:latin typeface="Cambria Math" panose="02040503050406030204" pitchFamily="18" charset="0"/>
                              </a:rPr>
                            </m:ctrlPr>
                          </m:dPr>
                          <m:e>
                            <m:r>
                              <a:rPr lang="en-US" i="1">
                                <a:latin typeface="Cambria Math" panose="02040503050406030204" pitchFamily="18" charset="0"/>
                              </a:rPr>
                              <m:t>𝑡</m:t>
                            </m:r>
                          </m:e>
                        </m:d>
                        <m:r>
                          <a:rPr lang="en-US" i="1">
                            <a:latin typeface="Cambria Math" panose="02040503050406030204" pitchFamily="18" charset="0"/>
                          </a:rPr>
                          <m:t>𝑑</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e>
                    </m:nary>
                  </m:oMath>
                </a14:m>
                <a:endParaRPr lang="en-US" dirty="0"/>
              </a:p>
              <a:p>
                <a:pPr lvl="1"/>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𝑃</m:t>
                        </m:r>
                      </m:e>
                      <m:sub>
                        <m:r>
                          <a:rPr lang="en-US" i="1" smtClean="0">
                            <a:latin typeface="Cambria Math" panose="02040503050406030204" pitchFamily="18" charset="0"/>
                          </a:rPr>
                          <m:t>𝑛𝑒𝑡</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smtClean="0">
                            <a:latin typeface="Cambria Math" panose="02040503050406030204" pitchFamily="18" charset="0"/>
                          </a:rPr>
                          <m:t>h𝑒𝑎𝑡𝑒𝑟</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a:latin typeface="Cambria Math" panose="02040503050406030204" pitchFamily="18" charset="0"/>
                          </a:rPr>
                          <m:t>𝑙𝑜𝑠𝑠</m:t>
                        </m:r>
                      </m:sub>
                    </m:sSub>
                  </m:oMath>
                </a14:m>
                <a:r>
                  <a:rPr lang="en-US" dirty="0"/>
                  <a:t> , </a:t>
                </a:r>
                <a:r>
                  <a:rPr lang="el-GR" dirty="0"/>
                  <a:t>Δ</a:t>
                </a:r>
                <a:r>
                  <a:rPr lang="en-US" dirty="0"/>
                  <a:t>T= </a:t>
                </a:r>
                <a14:m>
                  <m:oMath xmlns:m="http://schemas.openxmlformats.org/officeDocument/2006/math">
                    <m:f>
                      <m:fPr>
                        <m:ctrlPr>
                          <a:rPr lang="en-US" i="1" smtClean="0">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a:rPr lang="en-US" i="1">
                                <a:latin typeface="Cambria Math" panose="02040503050406030204" pitchFamily="18" charset="0"/>
                              </a:rPr>
                              <m:t>𝑛𝑒𝑡</m:t>
                            </m:r>
                            <m:r>
                              <a:rPr lang="en-US" i="1" smtClean="0">
                                <a:latin typeface="Cambria Math" panose="02040503050406030204" pitchFamily="18" charset="0"/>
                              </a:rPr>
                              <m:t> </m:t>
                            </m:r>
                            <m:r>
                              <a:rPr lang="en-US" i="1" smtClean="0">
                                <a:latin typeface="Cambria Math" panose="02040503050406030204" pitchFamily="18" charset="0"/>
                              </a:rPr>
                              <m:t>𝑥</m:t>
                            </m:r>
                            <m:r>
                              <a:rPr lang="en-US" i="1" smtClean="0">
                                <a:latin typeface="Cambria Math" panose="02040503050406030204" pitchFamily="18" charset="0"/>
                              </a:rPr>
                              <m:t> </m:t>
                            </m:r>
                            <m:r>
                              <a:rPr lang="en-US" i="1" smtClean="0">
                                <a:latin typeface="Cambria Math" panose="02040503050406030204" pitchFamily="18" charset="0"/>
                              </a:rPr>
                              <m:t>𝑑𝑡</m:t>
                            </m:r>
                          </m:sub>
                        </m:sSub>
                        <m:r>
                          <a:rPr lang="en-US" i="1" smtClean="0">
                            <a:latin typeface="Cambria Math" panose="02040503050406030204" pitchFamily="18" charset="0"/>
                          </a:rPr>
                          <m:t> </m:t>
                        </m:r>
                      </m:num>
                      <m:den>
                        <m:sSub>
                          <m:sSubPr>
                            <m:ctrlPr>
                              <a:rPr lang="en-US" i="1">
                                <a:latin typeface="Cambria Math" panose="02040503050406030204" pitchFamily="18" charset="0"/>
                              </a:rPr>
                            </m:ctrlPr>
                          </m:sSubPr>
                          <m:e>
                            <m:r>
                              <a:rPr lang="en-US" i="1">
                                <a:latin typeface="Cambria Math" panose="02040503050406030204" pitchFamily="18" charset="0"/>
                              </a:rPr>
                              <m:t>𝑄</m:t>
                            </m:r>
                          </m:e>
                          <m:sub>
                            <m:r>
                              <a:rPr lang="en-US" i="1" smtClean="0">
                                <a:latin typeface="Cambria Math" panose="02040503050406030204" pitchFamily="18" charset="0"/>
                              </a:rPr>
                              <m:t>𝑐𝑎𝑝𝑎𝑐𝑖𝑡𝑦</m:t>
                            </m:r>
                          </m:sub>
                        </m:sSub>
                      </m:den>
                    </m:f>
                  </m:oMath>
                </a14:m>
                <a:r>
                  <a:rPr lang="en-US" dirty="0"/>
                  <a:t> ,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rPr>
                          <m:t>𝑇</m:t>
                        </m:r>
                      </m:e>
                      <m:sub>
                        <m:r>
                          <a:rPr lang="en-US" i="1" smtClean="0">
                            <a:latin typeface="Cambria Math" panose="02040503050406030204" pitchFamily="18" charset="0"/>
                          </a:rPr>
                          <m:t>𝑚𝑒𝑎𝑠𝑢𝑟𝑒𝑑</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𝑚𝑒𝑎𝑠𝑢𝑟𝑒𝑑</m:t>
                        </m:r>
                      </m:sub>
                    </m:sSub>
                    <m:r>
                      <a:rPr lang="en-US" i="1">
                        <a:latin typeface="Cambria Math" panose="02040503050406030204" pitchFamily="18" charset="0"/>
                      </a:rPr>
                      <m:t> </m:t>
                    </m:r>
                  </m:oMath>
                </a14:m>
                <a:r>
                  <a:rPr lang="en-US" dirty="0"/>
                  <a:t>+</a:t>
                </a:r>
                <a:r>
                  <a:rPr lang="el-GR" dirty="0"/>
                  <a:t>α</a:t>
                </a:r>
                <a:r>
                  <a:rPr lang="en-US" dirty="0"/>
                  <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𝑇</m:t>
                        </m:r>
                      </m:e>
                      <m:sub>
                        <m:r>
                          <a:rPr lang="en-US" i="1" smtClean="0">
                            <a:latin typeface="Cambria Math" panose="02040503050406030204" pitchFamily="18" charset="0"/>
                          </a:rPr>
                          <m:t>𝑎𝑐𝑡𝑢𝑎𝑙</m:t>
                        </m:r>
                      </m:sub>
                    </m:sSub>
                  </m:oMath>
                </a14:m>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𝑇</m:t>
                        </m:r>
                      </m:e>
                      <m:sub>
                        <m:r>
                          <a:rPr lang="en-US" i="1">
                            <a:latin typeface="Cambria Math" panose="02040503050406030204" pitchFamily="18" charset="0"/>
                          </a:rPr>
                          <m:t>𝑚𝑒𝑎𝑠𝑢𝑟𝑒𝑑</m:t>
                        </m:r>
                      </m:sub>
                    </m:sSub>
                    <m:r>
                      <a:rPr lang="en-US" i="1">
                        <a:latin typeface="Cambria Math" panose="02040503050406030204" pitchFamily="18" charset="0"/>
                      </a:rPr>
                      <m:t> </m:t>
                    </m:r>
                  </m:oMath>
                </a14:m>
                <a:r>
                  <a:rPr lang="en-US" dirty="0"/>
                  <a:t>​) </a:t>
                </a:r>
              </a:p>
              <a:p>
                <a:pPr marL="457200" lvl="1"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mc:Choice>
        <mc:Fallback xmlns="">
          <p:sp>
            <p:nvSpPr>
              <p:cNvPr id="7" name="Text Placeholder 1">
                <a:extLst>
                  <a:ext uri="{FF2B5EF4-FFF2-40B4-BE49-F238E27FC236}">
                    <a16:creationId xmlns:a16="http://schemas.microsoft.com/office/drawing/2014/main" id="{91828398-7DFE-CBFD-C7B9-413FADCF59B8}"/>
                  </a:ext>
                </a:extLst>
              </p:cNvPr>
              <p:cNvSpPr txBox="1">
                <a:spLocks noRot="1" noChangeAspect="1" noMove="1" noResize="1" noEditPoints="1" noAdjustHandles="1" noChangeArrowheads="1" noChangeShapeType="1" noTextEdit="1"/>
              </p:cNvSpPr>
              <p:nvPr/>
            </p:nvSpPr>
            <p:spPr>
              <a:xfrm>
                <a:off x="66655" y="761760"/>
                <a:ext cx="6288426" cy="5440154"/>
              </a:xfrm>
              <a:prstGeom prst="rect">
                <a:avLst/>
              </a:prstGeom>
              <a:blipFill>
                <a:blip r:embed="rId3"/>
                <a:stretch>
                  <a:fillRect l="-2326" b="-2915"/>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58A6B378-0C02-B2CB-CF7E-C3BE4673CC12}"/>
              </a:ext>
            </a:extLst>
          </p:cNvPr>
          <p:cNvPicPr>
            <a:picLocks noChangeAspect="1"/>
          </p:cNvPicPr>
          <p:nvPr/>
        </p:nvPicPr>
        <p:blipFill>
          <a:blip r:embed="rId4"/>
          <a:stretch>
            <a:fillRect/>
          </a:stretch>
        </p:blipFill>
        <p:spPr>
          <a:xfrm>
            <a:off x="6813488" y="965039"/>
            <a:ext cx="4744221" cy="265001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BCA887E-D143-ABA3-8CCA-396EBAC21D3E}"/>
                  </a:ext>
                </a:extLst>
              </p:cNvPr>
              <p:cNvSpPr txBox="1"/>
              <p:nvPr/>
            </p:nvSpPr>
            <p:spPr>
              <a:xfrm>
                <a:off x="8886845" y="4075851"/>
                <a:ext cx="3238500" cy="1534266"/>
              </a:xfrm>
              <a:prstGeom prst="rect">
                <a:avLst/>
              </a:prstGeom>
              <a:solidFill>
                <a:schemeClr val="bg1"/>
              </a:solidFill>
              <a:ln>
                <a:solidFill>
                  <a:schemeClr val="bg1"/>
                </a:solidFill>
              </a:ln>
            </p:spPr>
            <p:txBody>
              <a:bodyPr wrap="square" lIns="365760" tIns="274320" rIns="365760" bIns="274320" rtlCol="0">
                <a:spAutoFit/>
              </a:bodyPr>
              <a:lstStyle/>
              <a:p>
                <a:pPr algn="ctr">
                  <a:spcAft>
                    <a:spcPts val="800"/>
                  </a:spcAft>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m:rPr>
                              <m:nor/>
                            </m:rPr>
                            <a:rPr lang="el-GR" sz="1400" dirty="0"/>
                            <m:t>α</m:t>
                          </m:r>
                        </m:e>
                        <m:sub>
                          <m:r>
                            <a:rPr lang="en-US" sz="1400" b="0" i="1" smtClean="0">
                              <a:latin typeface="Cambria Math" panose="02040503050406030204" pitchFamily="18" charset="0"/>
                            </a:rPr>
                            <m:t>𝑠𝑒𝑛𝑠𝑜𝑟</m:t>
                          </m:r>
                          <m:r>
                            <a:rPr lang="en-US" sz="1400" b="0" i="1" smtClean="0">
                              <a:latin typeface="Cambria Math" panose="02040503050406030204" pitchFamily="18" charset="0"/>
                            </a:rPr>
                            <m:t> </m:t>
                          </m:r>
                          <m:r>
                            <a:rPr lang="en-US" sz="1400" b="0" i="1" smtClean="0">
                              <a:latin typeface="Cambria Math" panose="02040503050406030204" pitchFamily="18" charset="0"/>
                            </a:rPr>
                            <m:t>𝑙𝑎𝑔</m:t>
                          </m:r>
                        </m:sub>
                      </m:sSub>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r>
                            <a:rPr lang="en-US" sz="1400" b="0" i="1" smtClean="0">
                              <a:latin typeface="Cambria Math" panose="02040503050406030204" pitchFamily="18" charset="0"/>
                            </a:rPr>
                            <m:t>𝑑𝑡</m:t>
                          </m:r>
                        </m:num>
                        <m:den>
                          <m:r>
                            <a:rPr lang="en-US" sz="1400" b="0" i="1" smtClean="0">
                              <a:latin typeface="Cambria Math" panose="02040503050406030204" pitchFamily="18" charset="0"/>
                            </a:rPr>
                            <m:t>𝑠𝑒𝑛𝑠𝑜𝑟</m:t>
                          </m:r>
                          <m:r>
                            <a:rPr lang="en-US" sz="1400" b="0" i="1" smtClean="0">
                              <a:latin typeface="Cambria Math" panose="02040503050406030204" pitchFamily="18" charset="0"/>
                            </a:rPr>
                            <m:t>_</m:t>
                          </m:r>
                          <m:r>
                            <a:rPr lang="en-US" sz="1400" b="0" i="1" smtClean="0">
                              <a:latin typeface="Cambria Math" panose="02040503050406030204" pitchFamily="18" charset="0"/>
                            </a:rPr>
                            <m:t>𝑙𝑎𝑔</m:t>
                          </m:r>
                          <m:r>
                            <a:rPr lang="en-US" sz="1400" b="0" i="1" smtClean="0">
                              <a:latin typeface="Cambria Math" panose="02040503050406030204" pitchFamily="18" charset="0"/>
                            </a:rPr>
                            <m:t>+</m:t>
                          </m:r>
                          <m:r>
                            <a:rPr lang="en-US" sz="1400" b="0" i="1" smtClean="0">
                              <a:latin typeface="Cambria Math" panose="02040503050406030204" pitchFamily="18" charset="0"/>
                            </a:rPr>
                            <m:t>𝑑𝑡</m:t>
                          </m:r>
                        </m:den>
                      </m:f>
                    </m:oMath>
                  </m:oMathPara>
                </a14:m>
                <a:endParaRPr lang="en-US" sz="1400" b="1" dirty="0">
                  <a:solidFill>
                    <a:schemeClr val="bg1"/>
                  </a:solidFill>
                  <a:latin typeface="Helvetica" pitchFamily="2" charset="0"/>
                </a:endParaRPr>
              </a:p>
              <a:p>
                <a:pPr algn="ctr">
                  <a:spcAft>
                    <a:spcPts val="800"/>
                  </a:spcAft>
                </a:pPr>
                <a:r>
                  <a:rPr lang="en-US" sz="1400" b="1" dirty="0" err="1">
                    <a:latin typeface="Helvetica" pitchFamily="2" charset="0"/>
                  </a:rPr>
                  <a:t>sensor_lag+heat</a:t>
                </a:r>
                <a:r>
                  <a:rPr lang="en-US" sz="1400" b="1" dirty="0">
                    <a:latin typeface="Helvetica" pitchFamily="2" charset="0"/>
                  </a:rPr>
                  <a:t> </a:t>
                </a:r>
                <a:r>
                  <a:rPr lang="en-US" sz="1400" b="1" dirty="0" err="1">
                    <a:latin typeface="Helvetica" pitchFamily="2" charset="0"/>
                  </a:rPr>
                  <a:t>plate_lag</a:t>
                </a:r>
                <a:r>
                  <a:rPr lang="en-US" sz="1400" b="1" dirty="0">
                    <a:latin typeface="Helvetica" pitchFamily="2" charset="0"/>
                  </a:rPr>
                  <a:t> ~60sec = 0.016 Hz = 1/RC</a:t>
                </a:r>
              </a:p>
            </p:txBody>
          </p:sp>
        </mc:Choice>
        <mc:Fallback xmlns="">
          <p:sp>
            <p:nvSpPr>
              <p:cNvPr id="10" name="TextBox 9">
                <a:extLst>
                  <a:ext uri="{FF2B5EF4-FFF2-40B4-BE49-F238E27FC236}">
                    <a16:creationId xmlns:a16="http://schemas.microsoft.com/office/drawing/2014/main" id="{CBCA887E-D143-ABA3-8CCA-396EBAC21D3E}"/>
                  </a:ext>
                </a:extLst>
              </p:cNvPr>
              <p:cNvSpPr txBox="1">
                <a:spLocks noRot="1" noChangeAspect="1" noMove="1" noResize="1" noEditPoints="1" noAdjustHandles="1" noChangeArrowheads="1" noChangeShapeType="1" noTextEdit="1"/>
              </p:cNvSpPr>
              <p:nvPr/>
            </p:nvSpPr>
            <p:spPr>
              <a:xfrm>
                <a:off x="8886845" y="4075851"/>
                <a:ext cx="3238500" cy="1534266"/>
              </a:xfrm>
              <a:prstGeom prst="rect">
                <a:avLst/>
              </a:prstGeom>
              <a:blipFill>
                <a:blip r:embed="rId5"/>
                <a:stretch>
                  <a:fillRect/>
                </a:stretch>
              </a:blipFill>
              <a:ln>
                <a:solidFill>
                  <a:schemeClr val="bg1"/>
                </a:solidFill>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51A7AF07-625F-C14C-4038-15DF77FA3203}"/>
              </a:ext>
            </a:extLst>
          </p:cNvPr>
          <p:cNvPicPr>
            <a:picLocks noChangeAspect="1"/>
          </p:cNvPicPr>
          <p:nvPr/>
        </p:nvPicPr>
        <p:blipFill>
          <a:blip r:embed="rId6"/>
          <a:stretch>
            <a:fillRect/>
          </a:stretch>
        </p:blipFill>
        <p:spPr>
          <a:xfrm>
            <a:off x="6712526" y="3737957"/>
            <a:ext cx="2340033" cy="3120043"/>
          </a:xfrm>
          <a:prstGeom prst="rect">
            <a:avLst/>
          </a:prstGeom>
        </p:spPr>
      </p:pic>
    </p:spTree>
    <p:extLst>
      <p:ext uri="{BB962C8B-B14F-4D97-AF65-F5344CB8AC3E}">
        <p14:creationId xmlns:p14="http://schemas.microsoft.com/office/powerpoint/2010/main" val="3019300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36CF9-EF3F-D51F-6052-C44A32C245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4DDF604-27FF-9D8B-718F-7E1E5B36A4C6}"/>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F17B9A3F-CB38-4359-C15B-3D1B6AB2659D}"/>
              </a:ext>
            </a:extLst>
          </p:cNvPr>
          <p:cNvSpPr>
            <a:spLocks noGrp="1"/>
          </p:cNvSpPr>
          <p:nvPr>
            <p:ph type="title"/>
          </p:nvPr>
        </p:nvSpPr>
        <p:spPr/>
        <p:txBody>
          <a:bodyPr/>
          <a:lstStyle/>
          <a:p>
            <a:r>
              <a:rPr lang="en-US" dirty="0"/>
              <a:t>System Architecture</a:t>
            </a:r>
          </a:p>
        </p:txBody>
      </p:sp>
      <p:sp>
        <p:nvSpPr>
          <p:cNvPr id="4" name="Text Placeholder 3">
            <a:extLst>
              <a:ext uri="{FF2B5EF4-FFF2-40B4-BE49-F238E27FC236}">
                <a16:creationId xmlns:a16="http://schemas.microsoft.com/office/drawing/2014/main" id="{F0437729-80FF-0085-7C4C-5256496EC891}"/>
              </a:ext>
            </a:extLst>
          </p:cNvPr>
          <p:cNvSpPr>
            <a:spLocks noGrp="1"/>
          </p:cNvSpPr>
          <p:nvPr>
            <p:ph type="body" sz="quarter" idx="37"/>
          </p:nvPr>
        </p:nvSpPr>
        <p:spPr/>
        <p:txBody>
          <a:bodyPr/>
          <a:lstStyle/>
          <a:p>
            <a:endParaRPr lang="en-US"/>
          </a:p>
        </p:txBody>
      </p:sp>
      <p:sp>
        <p:nvSpPr>
          <p:cNvPr id="5" name="Footer Placeholder 4">
            <a:extLst>
              <a:ext uri="{FF2B5EF4-FFF2-40B4-BE49-F238E27FC236}">
                <a16:creationId xmlns:a16="http://schemas.microsoft.com/office/drawing/2014/main" id="{2BF3D37D-73DE-D10D-9E32-E47ACA6538F4}"/>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70FB60C5-747C-0B8A-117C-32E114E22517}"/>
              </a:ext>
            </a:extLst>
          </p:cNvPr>
          <p:cNvSpPr>
            <a:spLocks noGrp="1"/>
          </p:cNvSpPr>
          <p:nvPr>
            <p:ph type="sldNum" sz="quarter" idx="40"/>
          </p:nvPr>
        </p:nvSpPr>
        <p:spPr/>
        <p:txBody>
          <a:bodyPr/>
          <a:lstStyle/>
          <a:p>
            <a:fld id="{F4BAA12D-5F28-3140-935A-44BF4B54B6B6}" type="slidenum">
              <a:rPr lang="en-US" smtClean="0"/>
              <a:pPr/>
              <a:t>17</a:t>
            </a:fld>
            <a:endParaRPr lang="en-US" dirty="0"/>
          </a:p>
        </p:txBody>
      </p:sp>
      <p:pic>
        <p:nvPicPr>
          <p:cNvPr id="7" name="Content Placeholder 6">
            <a:extLst>
              <a:ext uri="{FF2B5EF4-FFF2-40B4-BE49-F238E27FC236}">
                <a16:creationId xmlns:a16="http://schemas.microsoft.com/office/drawing/2014/main" id="{7836A81D-5599-D076-0D3F-D1B3286D1192}"/>
              </a:ext>
            </a:extLst>
          </p:cNvPr>
          <p:cNvPicPr>
            <a:picLocks noGrp="1" noChangeAspect="1"/>
          </p:cNvPicPr>
          <p:nvPr>
            <p:ph idx="1"/>
          </p:nvPr>
        </p:nvPicPr>
        <p:blipFill>
          <a:blip r:embed="rId3"/>
          <a:stretch>
            <a:fillRect/>
          </a:stretch>
        </p:blipFill>
        <p:spPr>
          <a:xfrm>
            <a:off x="490943" y="1419611"/>
            <a:ext cx="11210114" cy="4655566"/>
          </a:xfrm>
        </p:spPr>
      </p:pic>
      <p:pic>
        <p:nvPicPr>
          <p:cNvPr id="8" name="Content Placeholder 6">
            <a:extLst>
              <a:ext uri="{FF2B5EF4-FFF2-40B4-BE49-F238E27FC236}">
                <a16:creationId xmlns:a16="http://schemas.microsoft.com/office/drawing/2014/main" id="{03EA5F6D-D1B0-3441-D75C-17D6BCEEB03A}"/>
              </a:ext>
            </a:extLst>
          </p:cNvPr>
          <p:cNvPicPr>
            <a:picLocks noChangeAspect="1"/>
          </p:cNvPicPr>
          <p:nvPr/>
        </p:nvPicPr>
        <p:blipFill>
          <a:blip r:embed="rId3"/>
          <a:stretch>
            <a:fillRect/>
          </a:stretch>
        </p:blipFill>
        <p:spPr>
          <a:xfrm>
            <a:off x="550580" y="791831"/>
            <a:ext cx="10378584" cy="4310231"/>
          </a:xfrm>
          <a:prstGeom prst="rect">
            <a:avLst/>
          </a:prstGeom>
        </p:spPr>
      </p:pic>
      <p:sp>
        <p:nvSpPr>
          <p:cNvPr id="9" name="Arrow: Right 8">
            <a:extLst>
              <a:ext uri="{FF2B5EF4-FFF2-40B4-BE49-F238E27FC236}">
                <a16:creationId xmlns:a16="http://schemas.microsoft.com/office/drawing/2014/main" id="{83108199-5CAF-C390-33B2-0DB7AA034CA1}"/>
              </a:ext>
            </a:extLst>
          </p:cNvPr>
          <p:cNvSpPr/>
          <p:nvPr/>
        </p:nvSpPr>
        <p:spPr>
          <a:xfrm rot="5400000">
            <a:off x="2027190" y="4804399"/>
            <a:ext cx="408417" cy="186913"/>
          </a:xfrm>
          <a:prstGeom prst="rightArrow">
            <a:avLst/>
          </a:prstGeom>
          <a:solidFill>
            <a:schemeClr val="bg2"/>
          </a:solidFill>
          <a:ln w="28575">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9A184CC-B283-B0F9-38A3-4281E3B98351}"/>
              </a:ext>
            </a:extLst>
          </p:cNvPr>
          <p:cNvSpPr txBox="1"/>
          <p:nvPr/>
        </p:nvSpPr>
        <p:spPr>
          <a:xfrm>
            <a:off x="1677565" y="5102063"/>
            <a:ext cx="1156316" cy="861774"/>
          </a:xfrm>
          <a:prstGeom prst="rect">
            <a:avLst/>
          </a:prstGeom>
          <a:noFill/>
          <a:ln>
            <a:solidFill>
              <a:srgbClr val="003087"/>
            </a:solidFill>
          </a:ln>
        </p:spPr>
        <p:txBody>
          <a:bodyPr wrap="square" rtlCol="0">
            <a:spAutoFit/>
          </a:bodyPr>
          <a:lstStyle/>
          <a:p>
            <a:r>
              <a:rPr lang="en-US" sz="1000" dirty="0"/>
              <a:t>System Health Monitoring on EPIX via Controller or FPGA etc.</a:t>
            </a:r>
          </a:p>
        </p:txBody>
      </p:sp>
    </p:spTree>
    <p:extLst>
      <p:ext uri="{BB962C8B-B14F-4D97-AF65-F5344CB8AC3E}">
        <p14:creationId xmlns:p14="http://schemas.microsoft.com/office/powerpoint/2010/main" val="1536745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7659A-23A3-911D-293C-E691EC70D5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CBD2B68-6B9D-88C2-2DF3-20C53668EB24}"/>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08C781A9-F5D4-19B7-AD44-36AE28EBFD46}"/>
              </a:ext>
            </a:extLst>
          </p:cNvPr>
          <p:cNvSpPr>
            <a:spLocks noGrp="1"/>
          </p:cNvSpPr>
          <p:nvPr>
            <p:ph type="title"/>
          </p:nvPr>
        </p:nvSpPr>
        <p:spPr/>
        <p:txBody>
          <a:bodyPr/>
          <a:lstStyle/>
          <a:p>
            <a:r>
              <a:rPr lang="en-US" dirty="0"/>
              <a:t>Block Diagram </a:t>
            </a:r>
          </a:p>
        </p:txBody>
      </p:sp>
      <p:sp>
        <p:nvSpPr>
          <p:cNvPr id="4" name="Text Placeholder 3">
            <a:extLst>
              <a:ext uri="{FF2B5EF4-FFF2-40B4-BE49-F238E27FC236}">
                <a16:creationId xmlns:a16="http://schemas.microsoft.com/office/drawing/2014/main" id="{51B50128-6A85-92DA-A18B-7D4390C5AE08}"/>
              </a:ext>
            </a:extLst>
          </p:cNvPr>
          <p:cNvSpPr>
            <a:spLocks noGrp="1"/>
          </p:cNvSpPr>
          <p:nvPr>
            <p:ph type="body" sz="quarter" idx="37"/>
          </p:nvPr>
        </p:nvSpPr>
        <p:spPr/>
        <p:txBody>
          <a:bodyPr/>
          <a:lstStyle/>
          <a:p>
            <a:endParaRPr lang="en-US"/>
          </a:p>
        </p:txBody>
      </p:sp>
      <p:sp>
        <p:nvSpPr>
          <p:cNvPr id="5" name="Footer Placeholder 4">
            <a:extLst>
              <a:ext uri="{FF2B5EF4-FFF2-40B4-BE49-F238E27FC236}">
                <a16:creationId xmlns:a16="http://schemas.microsoft.com/office/drawing/2014/main" id="{A4D6E0D6-7DDF-4DD6-E55E-03002997F109}"/>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1AD57E39-9B14-D17F-12BF-99D005B5B83A}"/>
              </a:ext>
            </a:extLst>
          </p:cNvPr>
          <p:cNvSpPr>
            <a:spLocks noGrp="1"/>
          </p:cNvSpPr>
          <p:nvPr>
            <p:ph type="sldNum" sz="quarter" idx="40"/>
          </p:nvPr>
        </p:nvSpPr>
        <p:spPr/>
        <p:txBody>
          <a:bodyPr/>
          <a:lstStyle/>
          <a:p>
            <a:fld id="{F4BAA12D-5F28-3140-935A-44BF4B54B6B6}" type="slidenum">
              <a:rPr lang="en-US" smtClean="0"/>
              <a:pPr/>
              <a:t>18</a:t>
            </a:fld>
            <a:endParaRPr lang="en-US" dirty="0"/>
          </a:p>
        </p:txBody>
      </p:sp>
      <p:pic>
        <p:nvPicPr>
          <p:cNvPr id="7" name="Content Placeholder 6">
            <a:extLst>
              <a:ext uri="{FF2B5EF4-FFF2-40B4-BE49-F238E27FC236}">
                <a16:creationId xmlns:a16="http://schemas.microsoft.com/office/drawing/2014/main" id="{2D116D40-0CBE-33CE-D309-4CDDFAB4046B}"/>
              </a:ext>
            </a:extLst>
          </p:cNvPr>
          <p:cNvPicPr>
            <a:picLocks noGrp="1" noChangeAspect="1"/>
          </p:cNvPicPr>
          <p:nvPr>
            <p:ph idx="1"/>
          </p:nvPr>
        </p:nvPicPr>
        <p:blipFill>
          <a:blip r:embed="rId3"/>
          <a:stretch>
            <a:fillRect/>
          </a:stretch>
        </p:blipFill>
        <p:spPr>
          <a:xfrm>
            <a:off x="490943" y="1419611"/>
            <a:ext cx="11210114" cy="4655566"/>
          </a:xfrm>
        </p:spPr>
      </p:pic>
      <p:pic>
        <p:nvPicPr>
          <p:cNvPr id="11" name="Picture 10" descr="A diagram of a machine&#10;&#10;AI-generated content may be incorrect.">
            <a:extLst>
              <a:ext uri="{FF2B5EF4-FFF2-40B4-BE49-F238E27FC236}">
                <a16:creationId xmlns:a16="http://schemas.microsoft.com/office/drawing/2014/main" id="{35D1CE3E-EFBA-CBA8-DE6D-729CE8AF99BB}"/>
              </a:ext>
            </a:extLst>
          </p:cNvPr>
          <p:cNvPicPr>
            <a:picLocks noChangeAspect="1"/>
          </p:cNvPicPr>
          <p:nvPr/>
        </p:nvPicPr>
        <p:blipFill>
          <a:blip r:embed="rId4"/>
          <a:stretch>
            <a:fillRect/>
          </a:stretch>
        </p:blipFill>
        <p:spPr>
          <a:xfrm>
            <a:off x="382878" y="875001"/>
            <a:ext cx="11210113" cy="5563327"/>
          </a:xfrm>
          <a:prstGeom prst="rect">
            <a:avLst/>
          </a:prstGeom>
        </p:spPr>
      </p:pic>
    </p:spTree>
    <p:extLst>
      <p:ext uri="{BB962C8B-B14F-4D97-AF65-F5344CB8AC3E}">
        <p14:creationId xmlns:p14="http://schemas.microsoft.com/office/powerpoint/2010/main" val="2395488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40BCF8-C40B-C609-EB30-6C3405F19C98}"/>
              </a:ext>
            </a:extLst>
          </p:cNvPr>
          <p:cNvSpPr>
            <a:spLocks noGrp="1"/>
          </p:cNvSpPr>
          <p:nvPr>
            <p:ph type="title"/>
          </p:nvPr>
        </p:nvSpPr>
        <p:spPr/>
        <p:txBody>
          <a:bodyPr/>
          <a:lstStyle/>
          <a:p>
            <a:r>
              <a:rPr lang="en-US" dirty="0"/>
              <a:t>Conclusion</a:t>
            </a:r>
          </a:p>
        </p:txBody>
      </p:sp>
      <p:sp>
        <p:nvSpPr>
          <p:cNvPr id="5" name="Footer Placeholder 4">
            <a:extLst>
              <a:ext uri="{FF2B5EF4-FFF2-40B4-BE49-F238E27FC236}">
                <a16:creationId xmlns:a16="http://schemas.microsoft.com/office/drawing/2014/main" id="{D40344E6-5F2F-F003-22D4-563285F1326C}"/>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02173732-36FA-08FF-819E-7F6E38AF3AB7}"/>
              </a:ext>
            </a:extLst>
          </p:cNvPr>
          <p:cNvSpPr>
            <a:spLocks noGrp="1"/>
          </p:cNvSpPr>
          <p:nvPr>
            <p:ph type="sldNum" sz="quarter" idx="40"/>
          </p:nvPr>
        </p:nvSpPr>
        <p:spPr/>
        <p:txBody>
          <a:bodyPr/>
          <a:lstStyle/>
          <a:p>
            <a:fld id="{F4BAA12D-5F28-3140-935A-44BF4B54B6B6}" type="slidenum">
              <a:rPr lang="en-US" smtClean="0"/>
              <a:pPr/>
              <a:t>19</a:t>
            </a:fld>
            <a:endParaRPr lang="en-US" dirty="0"/>
          </a:p>
        </p:txBody>
      </p:sp>
      <p:sp>
        <p:nvSpPr>
          <p:cNvPr id="9" name="Text Placeholder 8">
            <a:extLst>
              <a:ext uri="{FF2B5EF4-FFF2-40B4-BE49-F238E27FC236}">
                <a16:creationId xmlns:a16="http://schemas.microsoft.com/office/drawing/2014/main" id="{65587FA1-67D9-2E9A-0F8F-7B034E153889}"/>
              </a:ext>
            </a:extLst>
          </p:cNvPr>
          <p:cNvSpPr>
            <a:spLocks noGrp="1"/>
          </p:cNvSpPr>
          <p:nvPr>
            <p:ph type="body" sz="quarter" idx="10"/>
          </p:nvPr>
        </p:nvSpPr>
        <p:spPr>
          <a:xfrm>
            <a:off x="293736" y="850185"/>
            <a:ext cx="9549979" cy="4993791"/>
          </a:xfrm>
        </p:spPr>
        <p:txBody>
          <a:bodyPr/>
          <a:lstStyle/>
          <a:p>
            <a:r>
              <a:rPr lang="en-US" b="1" dirty="0"/>
              <a:t>Project Status:</a:t>
            </a:r>
          </a:p>
          <a:p>
            <a:pPr lvl="1"/>
            <a:r>
              <a:rPr lang="en-US" dirty="0"/>
              <a:t>Preliminary design and component testing completed; construction underway to meet PIP-II RF signal requirements.</a:t>
            </a:r>
          </a:p>
          <a:p>
            <a:r>
              <a:rPr lang="en-US" b="1" dirty="0"/>
              <a:t>Core Phase-Stabilization Techniques:</a:t>
            </a:r>
            <a:endParaRPr lang="en-US" dirty="0"/>
          </a:p>
          <a:p>
            <a:pPr lvl="1"/>
            <a:r>
              <a:rPr lang="en-US" b="1" dirty="0"/>
              <a:t>Forward–Reflected Phase Aggregation:</a:t>
            </a:r>
            <a:r>
              <a:rPr lang="en-US" dirty="0"/>
              <a:t> Uses shorted line and directional couplers to average forward and reflected signals.</a:t>
            </a:r>
            <a:br>
              <a:rPr lang="en-US" dirty="0"/>
            </a:br>
            <a:r>
              <a:rPr lang="en-US" dirty="0"/>
              <a:t>→ Proven at Fermilab’s 1.3 GHz NML ASTA program.</a:t>
            </a:r>
          </a:p>
          <a:p>
            <a:pPr lvl="1"/>
            <a:r>
              <a:rPr lang="en-US" b="1" dirty="0"/>
              <a:t>Active Recirculation:</a:t>
            </a:r>
            <a:r>
              <a:rPr lang="en-US" dirty="0"/>
              <a:t> Patent application in review</a:t>
            </a:r>
          </a:p>
          <a:p>
            <a:r>
              <a:rPr lang="en-US" b="1" dirty="0"/>
              <a:t>Performance Verification:</a:t>
            </a:r>
            <a:endParaRPr lang="en-US" dirty="0"/>
          </a:p>
          <a:p>
            <a:pPr lvl="1"/>
            <a:r>
              <a:rPr lang="en-US" dirty="0"/>
              <a:t>Phase noise and RMS jitter measurements of oscillator confirm compliance with all </a:t>
            </a:r>
            <a:r>
              <a:rPr lang="en-US" b="1" dirty="0"/>
              <a:t>PIP-II RF specifications</a:t>
            </a:r>
            <a:r>
              <a:rPr lang="en-US" dirty="0"/>
              <a:t>.</a:t>
            </a:r>
          </a:p>
          <a:p>
            <a:pPr lvl="1"/>
            <a:r>
              <a:rPr lang="en-US" dirty="0"/>
              <a:t>Bench testing of small-scale prototypes of 1300 MHz sections under thermal cycling agree with simulations.</a:t>
            </a:r>
          </a:p>
          <a:p>
            <a:r>
              <a:rPr lang="en-US" b="1" dirty="0"/>
              <a:t>Next Steps:</a:t>
            </a:r>
          </a:p>
          <a:p>
            <a:pPr lvl="1"/>
            <a:r>
              <a:rPr lang="en-US" dirty="0"/>
              <a:t>Assemble sections of 162.5MHz, 325MHz and 650MHz using scaled cable lengths and perform amplitude matching. Study temperature drifts, phase shifts </a:t>
            </a:r>
          </a:p>
          <a:p>
            <a:pPr lvl="1"/>
            <a:r>
              <a:rPr lang="en-US" dirty="0"/>
              <a:t>Final design, install and commissioning</a:t>
            </a:r>
          </a:p>
        </p:txBody>
      </p:sp>
      <p:pic>
        <p:nvPicPr>
          <p:cNvPr id="4" name="Picture 3">
            <a:extLst>
              <a:ext uri="{FF2B5EF4-FFF2-40B4-BE49-F238E27FC236}">
                <a16:creationId xmlns:a16="http://schemas.microsoft.com/office/drawing/2014/main" id="{39BD1ADB-CDFC-1855-8134-F1D4B06EDCD8}"/>
              </a:ext>
            </a:extLst>
          </p:cNvPr>
          <p:cNvPicPr>
            <a:picLocks noChangeAspect="1"/>
          </p:cNvPicPr>
          <p:nvPr/>
        </p:nvPicPr>
        <p:blipFill>
          <a:blip r:embed="rId3"/>
          <a:stretch>
            <a:fillRect/>
          </a:stretch>
        </p:blipFill>
        <p:spPr>
          <a:xfrm>
            <a:off x="9666134" y="2581201"/>
            <a:ext cx="1924217" cy="1695597"/>
          </a:xfrm>
          <a:prstGeom prst="rect">
            <a:avLst/>
          </a:prstGeom>
        </p:spPr>
      </p:pic>
    </p:spTree>
    <p:extLst>
      <p:ext uri="{BB962C8B-B14F-4D97-AF65-F5344CB8AC3E}">
        <p14:creationId xmlns:p14="http://schemas.microsoft.com/office/powerpoint/2010/main" val="1494422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EFD48C-C296-E043-40CF-6B714DCB0357}"/>
              </a:ext>
            </a:extLst>
          </p:cNvPr>
          <p:cNvSpPr>
            <a:spLocks noGrp="1"/>
          </p:cNvSpPr>
          <p:nvPr>
            <p:ph type="body" sz="quarter" idx="10"/>
          </p:nvPr>
        </p:nvSpPr>
        <p:spPr/>
        <p:txBody>
          <a:bodyPr/>
          <a:lstStyle/>
          <a:p>
            <a:r>
              <a:rPr lang="en-US" dirty="0"/>
              <a:t>Introduction</a:t>
            </a:r>
          </a:p>
          <a:p>
            <a:r>
              <a:rPr lang="en-US" dirty="0"/>
              <a:t>Purpose</a:t>
            </a:r>
          </a:p>
          <a:p>
            <a:r>
              <a:rPr lang="en-US" dirty="0"/>
              <a:t>Design Theory</a:t>
            </a:r>
          </a:p>
          <a:p>
            <a:r>
              <a:rPr lang="en-US" dirty="0"/>
              <a:t>Simulation</a:t>
            </a:r>
          </a:p>
          <a:p>
            <a:r>
              <a:rPr lang="en-US" dirty="0"/>
              <a:t>Performance &amp; Testing</a:t>
            </a:r>
          </a:p>
          <a:p>
            <a:r>
              <a:rPr lang="en-US" dirty="0"/>
              <a:t>Construction and Assembly</a:t>
            </a:r>
          </a:p>
          <a:p>
            <a:r>
              <a:rPr lang="en-US" dirty="0"/>
              <a:t>Literature/ References</a:t>
            </a:r>
          </a:p>
        </p:txBody>
      </p:sp>
      <p:sp>
        <p:nvSpPr>
          <p:cNvPr id="5" name="Title 4">
            <a:extLst>
              <a:ext uri="{FF2B5EF4-FFF2-40B4-BE49-F238E27FC236}">
                <a16:creationId xmlns:a16="http://schemas.microsoft.com/office/drawing/2014/main" id="{EAAEF8E8-A036-1A84-6CE9-84E299385B6B}"/>
              </a:ext>
            </a:extLst>
          </p:cNvPr>
          <p:cNvSpPr>
            <a:spLocks noGrp="1"/>
          </p:cNvSpPr>
          <p:nvPr>
            <p:ph type="title"/>
          </p:nvPr>
        </p:nvSpPr>
        <p:spPr/>
        <p:txBody>
          <a:bodyPr/>
          <a:lstStyle/>
          <a:p>
            <a:r>
              <a:rPr lang="en-US" dirty="0"/>
              <a:t>Agenda</a:t>
            </a:r>
          </a:p>
        </p:txBody>
      </p:sp>
      <p:sp>
        <p:nvSpPr>
          <p:cNvPr id="3" name="Footer Placeholder 2">
            <a:extLst>
              <a:ext uri="{FF2B5EF4-FFF2-40B4-BE49-F238E27FC236}">
                <a16:creationId xmlns:a16="http://schemas.microsoft.com/office/drawing/2014/main" id="{FE20711D-32A1-F618-2C45-07DD0EC0283F}"/>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2" name="Slide Number Placeholder 1">
            <a:extLst>
              <a:ext uri="{FF2B5EF4-FFF2-40B4-BE49-F238E27FC236}">
                <a16:creationId xmlns:a16="http://schemas.microsoft.com/office/drawing/2014/main" id="{163C4341-3002-4187-E57D-8A022BC97178}"/>
              </a:ext>
            </a:extLst>
          </p:cNvPr>
          <p:cNvSpPr>
            <a:spLocks noGrp="1"/>
          </p:cNvSpPr>
          <p:nvPr>
            <p:ph type="sldNum" sz="quarter" idx="40"/>
          </p:nvPr>
        </p:nvSpPr>
        <p:spPr/>
        <p:txBody>
          <a:bodyPr/>
          <a:lstStyle/>
          <a:p>
            <a:fld id="{F4BAA12D-5F28-3140-935A-44BF4B54B6B6}" type="slidenum">
              <a:rPr lang="en-US" smtClean="0"/>
              <a:pPr/>
              <a:t>2</a:t>
            </a:fld>
            <a:endParaRPr lang="en-US" dirty="0"/>
          </a:p>
        </p:txBody>
      </p:sp>
    </p:spTree>
    <p:extLst>
      <p:ext uri="{BB962C8B-B14F-4D97-AF65-F5344CB8AC3E}">
        <p14:creationId xmlns:p14="http://schemas.microsoft.com/office/powerpoint/2010/main" val="1044750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04662C-E40D-68C7-DC63-B72A1A47E5DC}"/>
              </a:ext>
            </a:extLst>
          </p:cNvPr>
          <p:cNvPicPr>
            <a:picLocks noChangeAspect="1"/>
          </p:cNvPicPr>
          <p:nvPr/>
        </p:nvPicPr>
        <p:blipFill>
          <a:blip r:embed="rId2"/>
          <a:stretch>
            <a:fillRect/>
          </a:stretch>
        </p:blipFill>
        <p:spPr>
          <a:xfrm>
            <a:off x="3919449" y="4438996"/>
            <a:ext cx="3950713" cy="2419004"/>
          </a:xfrm>
          <a:prstGeom prst="rect">
            <a:avLst/>
          </a:prstGeom>
        </p:spPr>
      </p:pic>
      <p:sp>
        <p:nvSpPr>
          <p:cNvPr id="4" name="TextBox 3">
            <a:extLst>
              <a:ext uri="{FF2B5EF4-FFF2-40B4-BE49-F238E27FC236}">
                <a16:creationId xmlns:a16="http://schemas.microsoft.com/office/drawing/2014/main" id="{30E65204-26B0-2285-3A3E-1DDA3A6C3919}"/>
              </a:ext>
            </a:extLst>
          </p:cNvPr>
          <p:cNvSpPr txBox="1"/>
          <p:nvPr/>
        </p:nvSpPr>
        <p:spPr>
          <a:xfrm>
            <a:off x="2988426" y="1022466"/>
            <a:ext cx="6047509" cy="196464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365760" tIns="274320" rIns="365760" bIns="274320" rtlCol="0">
            <a:spAutoFit/>
          </a:bodyPr>
          <a:lstStyle/>
          <a:p>
            <a:pPr algn="ctr">
              <a:spcAft>
                <a:spcPts val="800"/>
              </a:spcAft>
            </a:pPr>
            <a:r>
              <a:rPr lang="en-US" sz="6600" b="1" dirty="0">
                <a:solidFill>
                  <a:schemeClr val="tx1"/>
                </a:solidFill>
                <a:latin typeface="Helvetica" pitchFamily="2" charset="0"/>
              </a:rPr>
              <a:t>Thank you!</a:t>
            </a:r>
          </a:p>
          <a:p>
            <a:pPr algn="ctr">
              <a:spcAft>
                <a:spcPts val="800"/>
              </a:spcAft>
            </a:pPr>
            <a:endParaRPr lang="en-US" sz="1900" b="1" dirty="0">
              <a:solidFill>
                <a:schemeClr val="tx1"/>
              </a:solidFill>
              <a:latin typeface="Helvetica" pitchFamily="2" charset="0"/>
            </a:endParaRPr>
          </a:p>
        </p:txBody>
      </p:sp>
    </p:spTree>
    <p:extLst>
      <p:ext uri="{BB962C8B-B14F-4D97-AF65-F5344CB8AC3E}">
        <p14:creationId xmlns:p14="http://schemas.microsoft.com/office/powerpoint/2010/main" val="2633016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200DB-556F-721D-7BEE-33D3B38034A0}"/>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E5C2811-1FED-EE23-3783-C36283EA0DEC}"/>
              </a:ext>
            </a:extLst>
          </p:cNvPr>
          <p:cNvSpPr>
            <a:spLocks noGrp="1"/>
          </p:cNvSpPr>
          <p:nvPr>
            <p:ph type="body" sz="quarter" idx="10"/>
          </p:nvPr>
        </p:nvSpPr>
        <p:spPr>
          <a:xfrm>
            <a:off x="533038" y="988072"/>
            <a:ext cx="10950995" cy="5207747"/>
          </a:xfrm>
        </p:spPr>
        <p:txBody>
          <a:bodyPr/>
          <a:lstStyle/>
          <a:p>
            <a:r>
              <a:rPr lang="en-US" b="1" dirty="0"/>
              <a:t>System Core</a:t>
            </a:r>
          </a:p>
          <a:p>
            <a:r>
              <a:rPr lang="en-US" dirty="0"/>
              <a:t>Operates from a single </a:t>
            </a:r>
            <a:r>
              <a:rPr lang="en-US" b="1" dirty="0"/>
              <a:t>162.5 MHz low-noise oscillator</a:t>
            </a:r>
            <a:r>
              <a:rPr lang="en-US" dirty="0"/>
              <a:t> (Wenzel 10 MHz&amp; 162.5 MHz Vibration-Isolated MXO-PLMX Plate ).</a:t>
            </a:r>
          </a:p>
          <a:p>
            <a:r>
              <a:rPr lang="en-US" b="1" dirty="0"/>
              <a:t>Key Functions</a:t>
            </a:r>
          </a:p>
          <a:p>
            <a:r>
              <a:rPr lang="en-US" dirty="0"/>
              <a:t>Provides phase-stable reference signals at </a:t>
            </a:r>
            <a:r>
              <a:rPr lang="en-US" b="1" dirty="0"/>
              <a:t>162.5 MHz, 325 MHz, and 650 MHz</a:t>
            </a:r>
            <a:r>
              <a:rPr lang="en-US" dirty="0"/>
              <a:t> to LLRF racks in each linac section.</a:t>
            </a:r>
          </a:p>
          <a:p>
            <a:r>
              <a:rPr lang="en-US" dirty="0"/>
              <a:t>Distributes LO signals at </a:t>
            </a:r>
            <a:r>
              <a:rPr lang="en-US" b="1" dirty="0"/>
              <a:t>182.5 MHz, 345 MHz, and 670 MHz</a:t>
            </a:r>
            <a:r>
              <a:rPr lang="en-US" dirty="0"/>
              <a:t> to LLRF racks in the corresponding linac sections.</a:t>
            </a:r>
          </a:p>
          <a:p>
            <a:r>
              <a:rPr lang="en-US" dirty="0"/>
              <a:t>Supplies </a:t>
            </a:r>
            <a:r>
              <a:rPr lang="en-US" b="1" dirty="0"/>
              <a:t>1320 MHz clock signals</a:t>
            </a:r>
            <a:r>
              <a:rPr lang="en-US" dirty="0"/>
              <a:t> to all LLRF racks throughout the linac.</a:t>
            </a:r>
          </a:p>
          <a:p>
            <a:endParaRPr lang="en-US" dirty="0"/>
          </a:p>
        </p:txBody>
      </p:sp>
      <p:sp>
        <p:nvSpPr>
          <p:cNvPr id="5" name="Title 4">
            <a:extLst>
              <a:ext uri="{FF2B5EF4-FFF2-40B4-BE49-F238E27FC236}">
                <a16:creationId xmlns:a16="http://schemas.microsoft.com/office/drawing/2014/main" id="{0D45ED38-3C2F-450F-44DC-1AB615FE17EF}"/>
              </a:ext>
            </a:extLst>
          </p:cNvPr>
          <p:cNvSpPr>
            <a:spLocks noGrp="1"/>
          </p:cNvSpPr>
          <p:nvPr>
            <p:ph type="title"/>
          </p:nvPr>
        </p:nvSpPr>
        <p:spPr/>
        <p:txBody>
          <a:bodyPr/>
          <a:lstStyle/>
          <a:p>
            <a:r>
              <a:rPr lang="en-US" dirty="0"/>
              <a:t>Introduction</a:t>
            </a:r>
          </a:p>
        </p:txBody>
      </p:sp>
      <p:sp>
        <p:nvSpPr>
          <p:cNvPr id="3" name="Footer Placeholder 2">
            <a:extLst>
              <a:ext uri="{FF2B5EF4-FFF2-40B4-BE49-F238E27FC236}">
                <a16:creationId xmlns:a16="http://schemas.microsoft.com/office/drawing/2014/main" id="{74BE6B21-8C94-3666-8A17-BDE699DD23BE}"/>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2" name="Slide Number Placeholder 1">
            <a:extLst>
              <a:ext uri="{FF2B5EF4-FFF2-40B4-BE49-F238E27FC236}">
                <a16:creationId xmlns:a16="http://schemas.microsoft.com/office/drawing/2014/main" id="{6D471C04-0CF8-50F5-789D-C34A8C18180E}"/>
              </a:ext>
            </a:extLst>
          </p:cNvPr>
          <p:cNvSpPr>
            <a:spLocks noGrp="1"/>
          </p:cNvSpPr>
          <p:nvPr>
            <p:ph type="sldNum" sz="quarter" idx="40"/>
          </p:nvPr>
        </p:nvSpPr>
        <p:spPr/>
        <p:txBody>
          <a:bodyPr/>
          <a:lstStyle/>
          <a:p>
            <a:fld id="{F4BAA12D-5F28-3140-935A-44BF4B54B6B6}" type="slidenum">
              <a:rPr lang="en-US" smtClean="0"/>
              <a:pPr/>
              <a:t>3</a:t>
            </a:fld>
            <a:endParaRPr lang="en-US" dirty="0"/>
          </a:p>
        </p:txBody>
      </p:sp>
    </p:spTree>
    <p:extLst>
      <p:ext uri="{BB962C8B-B14F-4D97-AF65-F5344CB8AC3E}">
        <p14:creationId xmlns:p14="http://schemas.microsoft.com/office/powerpoint/2010/main" val="388465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D1DAA-79AC-C497-D6BB-4F99C3F2F52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5436B6F-99B0-2945-9914-F0E5652F2273}"/>
              </a:ext>
            </a:extLst>
          </p:cNvPr>
          <p:cNvSpPr>
            <a:spLocks noGrp="1"/>
          </p:cNvSpPr>
          <p:nvPr>
            <p:ph type="body" sz="quarter" idx="10"/>
          </p:nvPr>
        </p:nvSpPr>
        <p:spPr>
          <a:xfrm>
            <a:off x="533039" y="988072"/>
            <a:ext cx="10624566" cy="5207747"/>
          </a:xfrm>
        </p:spPr>
        <p:txBody>
          <a:bodyPr/>
          <a:lstStyle/>
          <a:p>
            <a:r>
              <a:rPr lang="en-US" b="1" dirty="0"/>
              <a:t>Design goals :</a:t>
            </a:r>
          </a:p>
          <a:p>
            <a:pPr lvl="1"/>
            <a:r>
              <a:rPr lang="en-US" sz="2000" b="1" dirty="0"/>
              <a:t>Relative Phase Stability: </a:t>
            </a:r>
            <a:r>
              <a:rPr lang="en-US" sz="2000" dirty="0"/>
              <a:t>The system must maintain a stable relative phase between stations, as variations can arise from long cable runs and environmental factors like thermal expansion and contraction of cables.</a:t>
            </a:r>
          </a:p>
          <a:p>
            <a:pPr lvl="1"/>
            <a:r>
              <a:rPr lang="en-US" sz="2000" b="1" dirty="0"/>
              <a:t>Absolute Phase Drift: </a:t>
            </a:r>
            <a:r>
              <a:rPr lang="en-US" sz="2000" dirty="0"/>
              <a:t>The system must also minimize absolute phase drift to ensure the long-term stability of the reference signals.</a:t>
            </a:r>
          </a:p>
          <a:p>
            <a:r>
              <a:rPr lang="en-US" b="1" dirty="0"/>
              <a:t>Forward-Reflected Phase Aggregation</a:t>
            </a:r>
          </a:p>
          <a:p>
            <a:r>
              <a:rPr lang="en-US" dirty="0"/>
              <a:t>A forward signal is sent down the reference line and a reverse signal is created by a short termination. Both signals are sampled at each station.</a:t>
            </a:r>
          </a:p>
          <a:p>
            <a:r>
              <a:rPr lang="en-US" dirty="0"/>
              <a:t>Averaging the forward and reverse signals makes the combined phase invariant to changes in cable length.</a:t>
            </a:r>
          </a:p>
          <a:p>
            <a:r>
              <a:rPr lang="en-US" b="1" dirty="0"/>
              <a:t>In theory</a:t>
            </a:r>
            <a:r>
              <a:rPr lang="en-US" dirty="0"/>
              <a:t>: The output phase at each station remains stable, dependent only on the master oscillator's phase, not the length of the cables.</a:t>
            </a:r>
          </a:p>
          <a:p>
            <a:endParaRPr lang="en-US" dirty="0"/>
          </a:p>
        </p:txBody>
      </p:sp>
      <p:sp>
        <p:nvSpPr>
          <p:cNvPr id="5" name="Title 4">
            <a:extLst>
              <a:ext uri="{FF2B5EF4-FFF2-40B4-BE49-F238E27FC236}">
                <a16:creationId xmlns:a16="http://schemas.microsoft.com/office/drawing/2014/main" id="{0C2EBB08-EC12-3DAB-C9E3-70F7A376504A}"/>
              </a:ext>
            </a:extLst>
          </p:cNvPr>
          <p:cNvSpPr>
            <a:spLocks noGrp="1"/>
          </p:cNvSpPr>
          <p:nvPr>
            <p:ph type="title"/>
          </p:nvPr>
        </p:nvSpPr>
        <p:spPr/>
        <p:txBody>
          <a:bodyPr/>
          <a:lstStyle/>
          <a:p>
            <a:r>
              <a:rPr lang="en-US" dirty="0"/>
              <a:t>System Operation</a:t>
            </a:r>
          </a:p>
        </p:txBody>
      </p:sp>
      <p:sp>
        <p:nvSpPr>
          <p:cNvPr id="3" name="Footer Placeholder 2">
            <a:extLst>
              <a:ext uri="{FF2B5EF4-FFF2-40B4-BE49-F238E27FC236}">
                <a16:creationId xmlns:a16="http://schemas.microsoft.com/office/drawing/2014/main" id="{92FB4982-23FA-7E42-02EE-4F3AC951F88A}"/>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2" name="Slide Number Placeholder 1">
            <a:extLst>
              <a:ext uri="{FF2B5EF4-FFF2-40B4-BE49-F238E27FC236}">
                <a16:creationId xmlns:a16="http://schemas.microsoft.com/office/drawing/2014/main" id="{8229265B-C8E1-2CE0-9DA4-70AF49658848}"/>
              </a:ext>
            </a:extLst>
          </p:cNvPr>
          <p:cNvSpPr>
            <a:spLocks noGrp="1"/>
          </p:cNvSpPr>
          <p:nvPr>
            <p:ph type="sldNum" sz="quarter" idx="40"/>
          </p:nvPr>
        </p:nvSpPr>
        <p:spPr/>
        <p:txBody>
          <a:bodyPr/>
          <a:lstStyle/>
          <a:p>
            <a:fld id="{F4BAA12D-5F28-3140-935A-44BF4B54B6B6}" type="slidenum">
              <a:rPr lang="en-US" smtClean="0"/>
              <a:pPr/>
              <a:t>4</a:t>
            </a:fld>
            <a:endParaRPr lang="en-US" dirty="0"/>
          </a:p>
        </p:txBody>
      </p:sp>
      <p:pic>
        <p:nvPicPr>
          <p:cNvPr id="7" name="Picture 6">
            <a:extLst>
              <a:ext uri="{FF2B5EF4-FFF2-40B4-BE49-F238E27FC236}">
                <a16:creationId xmlns:a16="http://schemas.microsoft.com/office/drawing/2014/main" id="{32CF8068-6081-9339-18BC-53943B709669}"/>
              </a:ext>
            </a:extLst>
          </p:cNvPr>
          <p:cNvPicPr>
            <a:picLocks noChangeAspect="1"/>
          </p:cNvPicPr>
          <p:nvPr/>
        </p:nvPicPr>
        <p:blipFill>
          <a:blip r:embed="rId3"/>
          <a:stretch>
            <a:fillRect/>
          </a:stretch>
        </p:blipFill>
        <p:spPr>
          <a:xfrm>
            <a:off x="5999987" y="5412688"/>
            <a:ext cx="5620237" cy="914479"/>
          </a:xfrm>
          <a:prstGeom prst="rect">
            <a:avLst/>
          </a:prstGeom>
        </p:spPr>
      </p:pic>
    </p:spTree>
    <p:extLst>
      <p:ext uri="{BB962C8B-B14F-4D97-AF65-F5344CB8AC3E}">
        <p14:creationId xmlns:p14="http://schemas.microsoft.com/office/powerpoint/2010/main" val="409850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7E857-EA46-E6C2-9D7E-EA1E4A3F4381}"/>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31F9E9F1-34CF-CA6A-503A-4509E2779CD1}"/>
                  </a:ext>
                </a:extLst>
              </p:cNvPr>
              <p:cNvSpPr>
                <a:spLocks noGrp="1"/>
              </p:cNvSpPr>
              <p:nvPr>
                <p:ph type="body" sz="quarter" idx="10"/>
              </p:nvPr>
            </p:nvSpPr>
            <p:spPr>
              <a:xfrm>
                <a:off x="280790" y="1022245"/>
                <a:ext cx="10850129" cy="5303777"/>
              </a:xfrm>
            </p:spPr>
            <p:txBody>
              <a:bodyPr/>
              <a:lstStyle/>
              <a:p>
                <a:r>
                  <a:rPr lang="en-US" dirty="0"/>
                  <a:t>The forward phase at the final phase-locking coupler is anchored to the master oscillator reference phase, denoted  </a:t>
                </a:r>
                <a14:m>
                  <m:oMath xmlns:m="http://schemas.openxmlformats.org/officeDocument/2006/math">
                    <m:sSub>
                      <m:sSubPr>
                        <m:ctrlPr>
                          <a:rPr lang="en-US" i="1" smtClean="0">
                            <a:latin typeface="Cambria Math" panose="02040503050406030204" pitchFamily="18" charset="0"/>
                          </a:rPr>
                        </m:ctrlPr>
                      </m:sSubPr>
                      <m:e>
                        <m:r>
                          <m:rPr>
                            <m:nor/>
                          </m:rPr>
                          <a:rPr lang="en-US" dirty="0"/>
                          <m:t>φ</m:t>
                        </m:r>
                      </m:e>
                      <m:sub>
                        <m:r>
                          <a:rPr lang="en-US" b="0" i="1" smtClean="0">
                            <a:latin typeface="Cambria Math" panose="02040503050406030204" pitchFamily="18" charset="0"/>
                          </a:rPr>
                          <m:t>0</m:t>
                        </m:r>
                      </m:sub>
                    </m:sSub>
                  </m:oMath>
                </a14:m>
                <a:r>
                  <a:rPr lang="en-US" dirty="0"/>
                  <a:t>, thereby locking the entire reference line to a stable source. </a:t>
                </a:r>
              </a:p>
              <a:p>
                <a:r>
                  <a:rPr lang="en-US" dirty="0"/>
                  <a:t>For station n, the forward and reverse-propagating phase </a:t>
                </a:r>
                <a14:m>
                  <m:oMath xmlns:m="http://schemas.openxmlformats.org/officeDocument/2006/math">
                    <m:sSub>
                      <m:sSubPr>
                        <m:ctrlPr>
                          <a:rPr lang="en-US" i="1">
                            <a:latin typeface="Cambria Math" panose="02040503050406030204" pitchFamily="18" charset="0"/>
                          </a:rPr>
                        </m:ctrlPr>
                      </m:sSubPr>
                      <m:e>
                        <m:r>
                          <m:rPr>
                            <m:nor/>
                          </m:rPr>
                          <a:rPr lang="en-US" dirty="0"/>
                          <m:t>φ</m:t>
                        </m:r>
                      </m:e>
                      <m:sub>
                        <m:r>
                          <m:rPr>
                            <m:sty m:val="p"/>
                          </m:rPr>
                          <a:rPr lang="en-US" b="0" i="1" dirty="0" smtClean="0">
                            <a:latin typeface="Cambria Math" panose="02040503050406030204" pitchFamily="18" charset="0"/>
                          </a:rPr>
                          <m:t>Fn</m:t>
                        </m:r>
                      </m:sub>
                    </m:sSub>
                    <m:r>
                      <a:rPr lang="en-US" i="1">
                        <a:latin typeface="Cambria Math" panose="02040503050406030204" pitchFamily="18" charset="0"/>
                      </a:rPr>
                      <m:t> </m:t>
                    </m:r>
                  </m:oMath>
                </a14:m>
                <a:r>
                  <a:rPr lang="en-US" dirty="0"/>
                  <a:t> and </a:t>
                </a:r>
                <a14:m>
                  <m:oMath xmlns:m="http://schemas.openxmlformats.org/officeDocument/2006/math">
                    <m:sSub>
                      <m:sSubPr>
                        <m:ctrlPr>
                          <a:rPr lang="en-US" i="1">
                            <a:latin typeface="Cambria Math" panose="02040503050406030204" pitchFamily="18" charset="0"/>
                          </a:rPr>
                        </m:ctrlPr>
                      </m:sSubPr>
                      <m:e>
                        <m:r>
                          <m:rPr>
                            <m:nor/>
                          </m:rPr>
                          <a:rPr lang="en-US" dirty="0"/>
                          <m:t>φ</m:t>
                        </m:r>
                      </m:e>
                      <m:sub>
                        <m:r>
                          <m:rPr>
                            <m:sty m:val="p"/>
                          </m:rPr>
                          <a:rPr lang="en-US" b="0" i="1" dirty="0" smtClean="0">
                            <a:latin typeface="Cambria Math" panose="02040503050406030204" pitchFamily="18" charset="0"/>
                          </a:rPr>
                          <m:t>R</m:t>
                        </m:r>
                        <m:r>
                          <m:rPr>
                            <m:sty m:val="p"/>
                          </m:rPr>
                          <a:rPr lang="en-US" i="1" dirty="0">
                            <a:latin typeface="Cambria Math" panose="02040503050406030204" pitchFamily="18" charset="0"/>
                          </a:rPr>
                          <m:t>n</m:t>
                        </m:r>
                      </m:sub>
                    </m:sSub>
                  </m:oMath>
                </a14:m>
                <a:r>
                  <a:rPr lang="en-US" dirty="0"/>
                  <a:t> is defined as :</a:t>
                </a:r>
              </a:p>
              <a:p>
                <a:endParaRPr lang="en-US" dirty="0"/>
              </a:p>
              <a:p>
                <a:endParaRPr lang="en-US" dirty="0"/>
              </a:p>
              <a:p>
                <a:r>
                  <a:rPr lang="en-US" dirty="0"/>
                  <a:t>At the phase-locking coupler, the forward phase is referenced to the master oscillator:</a:t>
                </a:r>
              </a:p>
              <a:p>
                <a:endParaRPr lang="en-US" dirty="0"/>
              </a:p>
              <a:p>
                <a:endParaRPr lang="en-US" dirty="0"/>
              </a:p>
              <a:p>
                <a:r>
                  <a:rPr lang="en-US" dirty="0"/>
                  <a:t>Adding the forward and reverse contributions gives:</a:t>
                </a:r>
              </a:p>
              <a:p>
                <a:endParaRPr lang="en-US" dirty="0"/>
              </a:p>
              <a:p>
                <a:endParaRPr lang="en-US" dirty="0"/>
              </a:p>
              <a:p>
                <a:pPr marL="0" indent="0">
                  <a:buNone/>
                </a:pPr>
                <a:r>
                  <a:rPr lang="en-US" dirty="0"/>
                  <a:t>-With perfect amplitude matching</a:t>
                </a:r>
              </a:p>
              <a:p>
                <a:r>
                  <a:rPr lang="en-US" dirty="0"/>
                  <a:t>which is independent of the individual section </a:t>
                </a:r>
              </a:p>
              <a:p>
                <a:pPr marL="0" indent="0">
                  <a:buNone/>
                </a:pPr>
                <a:r>
                  <a:rPr lang="en-US" dirty="0"/>
                  <a:t>lengths, demonstrating phase invariance of the bidirectional reference line.</a:t>
                </a:r>
              </a:p>
              <a:p>
                <a:endParaRPr lang="en-US" dirty="0"/>
              </a:p>
            </p:txBody>
          </p:sp>
        </mc:Choice>
        <mc:Fallback xmlns="">
          <p:sp>
            <p:nvSpPr>
              <p:cNvPr id="2" name="Text Placeholder 1">
                <a:extLst>
                  <a:ext uri="{FF2B5EF4-FFF2-40B4-BE49-F238E27FC236}">
                    <a16:creationId xmlns:a16="http://schemas.microsoft.com/office/drawing/2014/main" id="{31F9E9F1-34CF-CA6A-503A-4509E2779CD1}"/>
                  </a:ext>
                </a:extLst>
              </p:cNvPr>
              <p:cNvSpPr>
                <a:spLocks noGrp="1" noRot="1" noChangeAspect="1" noMove="1" noResize="1" noEditPoints="1" noAdjustHandles="1" noChangeArrowheads="1" noChangeShapeType="1" noTextEdit="1"/>
              </p:cNvSpPr>
              <p:nvPr>
                <p:ph type="body" sz="quarter" idx="10"/>
              </p:nvPr>
            </p:nvSpPr>
            <p:spPr>
              <a:xfrm>
                <a:off x="280790" y="1022245"/>
                <a:ext cx="10850129" cy="5303777"/>
              </a:xfrm>
              <a:blipFill>
                <a:blip r:embed="rId3"/>
                <a:stretch>
                  <a:fillRect l="-1404" t="-1379" b="-6437"/>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B9CE122F-F305-3E27-2E52-7DDDA3BD2380}"/>
              </a:ext>
            </a:extLst>
          </p:cNvPr>
          <p:cNvSpPr>
            <a:spLocks noGrp="1"/>
          </p:cNvSpPr>
          <p:nvPr>
            <p:ph type="title"/>
          </p:nvPr>
        </p:nvSpPr>
        <p:spPr/>
        <p:txBody>
          <a:bodyPr/>
          <a:lstStyle/>
          <a:p>
            <a:r>
              <a:rPr lang="en-US" dirty="0"/>
              <a:t>Forward-Reflected Phase Invariance</a:t>
            </a:r>
          </a:p>
        </p:txBody>
      </p:sp>
      <p:sp>
        <p:nvSpPr>
          <p:cNvPr id="5" name="Footer Placeholder 4">
            <a:extLst>
              <a:ext uri="{FF2B5EF4-FFF2-40B4-BE49-F238E27FC236}">
                <a16:creationId xmlns:a16="http://schemas.microsoft.com/office/drawing/2014/main" id="{9EBADBF7-EE1F-8D5C-27FF-CCC96DBECFFA}"/>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21376BF8-38AF-2C9D-EB22-7D238758C1FE}"/>
              </a:ext>
            </a:extLst>
          </p:cNvPr>
          <p:cNvSpPr>
            <a:spLocks noGrp="1"/>
          </p:cNvSpPr>
          <p:nvPr>
            <p:ph type="sldNum" sz="quarter" idx="40"/>
          </p:nvPr>
        </p:nvSpPr>
        <p:spPr/>
        <p:txBody>
          <a:bodyPr/>
          <a:lstStyle/>
          <a:p>
            <a:fld id="{F4BAA12D-5F28-3140-935A-44BF4B54B6B6}" type="slidenum">
              <a:rPr lang="en-US" smtClean="0"/>
              <a:pPr/>
              <a:t>5</a:t>
            </a:fld>
            <a:endParaRPr lang="en-US" dirty="0"/>
          </a:p>
        </p:txBody>
      </p:sp>
      <p:pic>
        <p:nvPicPr>
          <p:cNvPr id="7" name="Picture 6">
            <a:extLst>
              <a:ext uri="{FF2B5EF4-FFF2-40B4-BE49-F238E27FC236}">
                <a16:creationId xmlns:a16="http://schemas.microsoft.com/office/drawing/2014/main" id="{45855A7D-E4DD-4A5C-4192-B24B33AF75C9}"/>
              </a:ext>
            </a:extLst>
          </p:cNvPr>
          <p:cNvPicPr>
            <a:picLocks noChangeAspect="1"/>
          </p:cNvPicPr>
          <p:nvPr/>
        </p:nvPicPr>
        <p:blipFill>
          <a:blip r:embed="rId4"/>
          <a:stretch>
            <a:fillRect/>
          </a:stretch>
        </p:blipFill>
        <p:spPr>
          <a:xfrm>
            <a:off x="615194" y="2130676"/>
            <a:ext cx="3259442" cy="877159"/>
          </a:xfrm>
          <a:prstGeom prst="rect">
            <a:avLst/>
          </a:prstGeom>
        </p:spPr>
      </p:pic>
      <p:pic>
        <p:nvPicPr>
          <p:cNvPr id="10" name="Picture 9">
            <a:extLst>
              <a:ext uri="{FF2B5EF4-FFF2-40B4-BE49-F238E27FC236}">
                <a16:creationId xmlns:a16="http://schemas.microsoft.com/office/drawing/2014/main" id="{2C3EB8B5-D7CE-4B73-D1E9-3EA1362B128A}"/>
              </a:ext>
            </a:extLst>
          </p:cNvPr>
          <p:cNvPicPr>
            <a:picLocks noChangeAspect="1"/>
          </p:cNvPicPr>
          <p:nvPr/>
        </p:nvPicPr>
        <p:blipFill>
          <a:blip r:embed="rId5"/>
          <a:stretch>
            <a:fillRect/>
          </a:stretch>
        </p:blipFill>
        <p:spPr>
          <a:xfrm>
            <a:off x="4456320" y="2179622"/>
            <a:ext cx="5420481" cy="762106"/>
          </a:xfrm>
          <a:prstGeom prst="rect">
            <a:avLst/>
          </a:prstGeom>
        </p:spPr>
      </p:pic>
      <p:pic>
        <p:nvPicPr>
          <p:cNvPr id="13" name="Picture 12" descr="A diagram of a circuit&#10;&#10;AI-generated content may be incorrect.">
            <a:extLst>
              <a:ext uri="{FF2B5EF4-FFF2-40B4-BE49-F238E27FC236}">
                <a16:creationId xmlns:a16="http://schemas.microsoft.com/office/drawing/2014/main" id="{105C307E-7EF8-842C-C15E-90B93A87E04A}"/>
              </a:ext>
            </a:extLst>
          </p:cNvPr>
          <p:cNvPicPr>
            <a:picLocks noChangeAspect="1"/>
          </p:cNvPicPr>
          <p:nvPr/>
        </p:nvPicPr>
        <p:blipFill>
          <a:blip r:embed="rId6"/>
          <a:stretch>
            <a:fillRect/>
          </a:stretch>
        </p:blipFill>
        <p:spPr>
          <a:xfrm>
            <a:off x="6192649" y="3362870"/>
            <a:ext cx="5519955" cy="2438063"/>
          </a:xfrm>
          <a:prstGeom prst="rect">
            <a:avLst/>
          </a:prstGeom>
        </p:spPr>
      </p:pic>
      <p:pic>
        <p:nvPicPr>
          <p:cNvPr id="15" name="Picture 14">
            <a:extLst>
              <a:ext uri="{FF2B5EF4-FFF2-40B4-BE49-F238E27FC236}">
                <a16:creationId xmlns:a16="http://schemas.microsoft.com/office/drawing/2014/main" id="{5A4575C9-BFAC-2388-8D82-2C1F676563CA}"/>
              </a:ext>
            </a:extLst>
          </p:cNvPr>
          <p:cNvPicPr>
            <a:picLocks noChangeAspect="1"/>
          </p:cNvPicPr>
          <p:nvPr/>
        </p:nvPicPr>
        <p:blipFill>
          <a:blip r:embed="rId7"/>
          <a:stretch>
            <a:fillRect/>
          </a:stretch>
        </p:blipFill>
        <p:spPr>
          <a:xfrm>
            <a:off x="615193" y="3362870"/>
            <a:ext cx="3680893" cy="835332"/>
          </a:xfrm>
          <a:prstGeom prst="rect">
            <a:avLst/>
          </a:prstGeom>
        </p:spPr>
      </p:pic>
      <p:pic>
        <p:nvPicPr>
          <p:cNvPr id="17" name="Picture 16">
            <a:extLst>
              <a:ext uri="{FF2B5EF4-FFF2-40B4-BE49-F238E27FC236}">
                <a16:creationId xmlns:a16="http://schemas.microsoft.com/office/drawing/2014/main" id="{6205ED7C-CC02-E1BC-25ED-2A396988F360}"/>
              </a:ext>
            </a:extLst>
          </p:cNvPr>
          <p:cNvPicPr>
            <a:picLocks noChangeAspect="1"/>
          </p:cNvPicPr>
          <p:nvPr/>
        </p:nvPicPr>
        <p:blipFill>
          <a:blip r:embed="rId8"/>
          <a:stretch>
            <a:fillRect/>
          </a:stretch>
        </p:blipFill>
        <p:spPr>
          <a:xfrm>
            <a:off x="735425" y="4646545"/>
            <a:ext cx="3267531" cy="543001"/>
          </a:xfrm>
          <a:prstGeom prst="rect">
            <a:avLst/>
          </a:prstGeom>
        </p:spPr>
      </p:pic>
      <p:pic>
        <p:nvPicPr>
          <p:cNvPr id="8" name="Picture 7">
            <a:extLst>
              <a:ext uri="{FF2B5EF4-FFF2-40B4-BE49-F238E27FC236}">
                <a16:creationId xmlns:a16="http://schemas.microsoft.com/office/drawing/2014/main" id="{46916959-BD2E-64A2-F8AD-BA8B034C10E4}"/>
              </a:ext>
            </a:extLst>
          </p:cNvPr>
          <p:cNvPicPr>
            <a:picLocks noChangeAspect="1"/>
          </p:cNvPicPr>
          <p:nvPr/>
        </p:nvPicPr>
        <p:blipFill>
          <a:blip r:embed="rId9"/>
          <a:stretch>
            <a:fillRect/>
          </a:stretch>
        </p:blipFill>
        <p:spPr>
          <a:xfrm>
            <a:off x="8464155" y="5599422"/>
            <a:ext cx="3545354" cy="756928"/>
          </a:xfrm>
          <a:prstGeom prst="rect">
            <a:avLst/>
          </a:prstGeom>
        </p:spPr>
      </p:pic>
    </p:spTree>
    <p:extLst>
      <p:ext uri="{BB962C8B-B14F-4D97-AF65-F5344CB8AC3E}">
        <p14:creationId xmlns:p14="http://schemas.microsoft.com/office/powerpoint/2010/main" val="1755501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915FBE40-EA0D-DCB4-EB2F-530D5C5E963E}"/>
                  </a:ext>
                </a:extLst>
              </p:cNvPr>
              <p:cNvSpPr>
                <a:spLocks noGrp="1"/>
              </p:cNvSpPr>
              <p:nvPr>
                <p:ph type="body" sz="quarter" idx="10"/>
              </p:nvPr>
            </p:nvSpPr>
            <p:spPr>
              <a:xfrm>
                <a:off x="673330" y="1122218"/>
                <a:ext cx="5062452" cy="4913071"/>
              </a:xfrm>
            </p:spPr>
            <p:txBody>
              <a:bodyPr/>
              <a:lstStyle/>
              <a:p>
                <a:pPr marL="0" indent="0">
                  <a:buNone/>
                </a:pPr>
                <a:r>
                  <a:rPr lang="en-US" b="1" dirty="0"/>
                  <a:t>7/8” LCF78-50J heliax- Analysis </a:t>
                </a:r>
              </a:p>
              <a:p>
                <a:r>
                  <a:rPr lang="en-US" dirty="0"/>
                  <a:t>Paper calculations and simulations are performed to study cable drift.</a:t>
                </a:r>
              </a:p>
              <a:p>
                <a:r>
                  <a:rPr lang="en-US" dirty="0"/>
                  <a:t>The cable is most stable around 25°C, where the electrical length change is close to 0 ppm.</a:t>
                </a:r>
              </a:p>
              <a:p>
                <a:r>
                  <a:rPr lang="en-US" dirty="0"/>
                  <a:t>Phase Change(deg):</a:t>
                </a:r>
              </a:p>
              <a:p>
                <a:pPr marL="0" indent="0">
                  <a:buNone/>
                </a:pPr>
                <a:r>
                  <a:rPr lang="en-US" dirty="0"/>
                  <a:t>where f is the frequency, ΔL </a:t>
                </a:r>
                <a:r>
                  <a:rPr lang="en-US" dirty="0" err="1"/>
                  <a:t>elec</a:t>
                </a:r>
                <a:r>
                  <a:rPr lang="en-US" dirty="0"/>
                  <a:t>​ is the electrical length change, is the </a:t>
                </a:r>
                <a14:m>
                  <m:oMath xmlns:m="http://schemas.openxmlformats.org/officeDocument/2006/math">
                    <m:sSub>
                      <m:sSubPr>
                        <m:ctrlPr>
                          <a:rPr lang="en-US" i="1" smtClean="0">
                            <a:latin typeface="Cambria Math" panose="02040503050406030204" pitchFamily="18" charset="0"/>
                          </a:rPr>
                        </m:ctrlPr>
                      </m:sSubPr>
                      <m:e>
                        <m:r>
                          <m:rPr>
                            <m:sty m:val="p"/>
                          </m:rPr>
                          <a:rPr lang="en-US" b="0" i="1" smtClean="0">
                            <a:latin typeface="Cambria Math" panose="02040503050406030204" pitchFamily="18" charset="0"/>
                          </a:rPr>
                          <m:t>V</m:t>
                        </m:r>
                      </m:e>
                      <m:sub>
                        <m:r>
                          <m:rPr>
                            <m:sty m:val="p"/>
                          </m:rPr>
                          <a:rPr lang="en-US" b="0" i="1" smtClean="0">
                            <a:latin typeface="Cambria Math" panose="02040503050406030204" pitchFamily="18" charset="0"/>
                          </a:rPr>
                          <m:t>F</m:t>
                        </m:r>
                      </m:sub>
                    </m:sSub>
                  </m:oMath>
                </a14:m>
                <a:r>
                  <a:rPr lang="en-US" dirty="0"/>
                  <a:t> velocity factor (0.88), and c is the speed of light (3×</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oMath>
                </a14:m>
                <a:r>
                  <a:rPr lang="en-US" dirty="0"/>
                  <a:t>m/s).</a:t>
                </a:r>
              </a:p>
              <a:p>
                <a:pPr marL="0" indent="0">
                  <a:buNone/>
                </a:pPr>
                <a:endParaRPr lang="en-US" dirty="0"/>
              </a:p>
            </p:txBody>
          </p:sp>
        </mc:Choice>
        <mc:Fallback xmlns="">
          <p:sp>
            <p:nvSpPr>
              <p:cNvPr id="2" name="Text Placeholder 1">
                <a:extLst>
                  <a:ext uri="{FF2B5EF4-FFF2-40B4-BE49-F238E27FC236}">
                    <a16:creationId xmlns:a16="http://schemas.microsoft.com/office/drawing/2014/main" id="{915FBE40-EA0D-DCB4-EB2F-530D5C5E963E}"/>
                  </a:ext>
                </a:extLst>
              </p:cNvPr>
              <p:cNvSpPr>
                <a:spLocks noGrp="1" noRot="1" noChangeAspect="1" noMove="1" noResize="1" noEditPoints="1" noAdjustHandles="1" noChangeArrowheads="1" noChangeShapeType="1" noTextEdit="1"/>
              </p:cNvSpPr>
              <p:nvPr>
                <p:ph type="body" sz="quarter" idx="10"/>
              </p:nvPr>
            </p:nvSpPr>
            <p:spPr>
              <a:xfrm>
                <a:off x="673330" y="1122218"/>
                <a:ext cx="5062452" cy="4913071"/>
              </a:xfrm>
              <a:blipFill>
                <a:blip r:embed="rId3"/>
                <a:stretch>
                  <a:fillRect l="-3008" t="-1489" r="-1083"/>
                </a:stretch>
              </a:blipFill>
            </p:spPr>
            <p:txBody>
              <a:bodyPr/>
              <a:lstStyle/>
              <a:p>
                <a:r>
                  <a:rPr lang="en-US">
                    <a:noFill/>
                  </a:rPr>
                  <a:t> </a:t>
                </a:r>
              </a:p>
            </p:txBody>
          </p:sp>
        </mc:Fallback>
      </mc:AlternateContent>
      <p:sp>
        <p:nvSpPr>
          <p:cNvPr id="3" name="Title 2">
            <a:extLst>
              <a:ext uri="{FF2B5EF4-FFF2-40B4-BE49-F238E27FC236}">
                <a16:creationId xmlns:a16="http://schemas.microsoft.com/office/drawing/2014/main" id="{F5F42748-159D-0E2B-8D2C-0364DA7DA1C1}"/>
              </a:ext>
            </a:extLst>
          </p:cNvPr>
          <p:cNvSpPr>
            <a:spLocks noGrp="1"/>
          </p:cNvSpPr>
          <p:nvPr>
            <p:ph type="title"/>
          </p:nvPr>
        </p:nvSpPr>
        <p:spPr/>
        <p:txBody>
          <a:bodyPr/>
          <a:lstStyle/>
          <a:p>
            <a:r>
              <a:rPr lang="en-US" dirty="0"/>
              <a:t>Thermal Expansion of Cables</a:t>
            </a:r>
          </a:p>
        </p:txBody>
      </p:sp>
      <p:sp>
        <p:nvSpPr>
          <p:cNvPr id="5" name="Footer Placeholder 4">
            <a:extLst>
              <a:ext uri="{FF2B5EF4-FFF2-40B4-BE49-F238E27FC236}">
                <a16:creationId xmlns:a16="http://schemas.microsoft.com/office/drawing/2014/main" id="{D6507A6D-9A35-8E51-0746-4C94777340C4}"/>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67F42EC4-A429-7ADD-9F3B-B6F8B28AAB0B}"/>
              </a:ext>
            </a:extLst>
          </p:cNvPr>
          <p:cNvSpPr>
            <a:spLocks noGrp="1"/>
          </p:cNvSpPr>
          <p:nvPr>
            <p:ph type="sldNum" sz="quarter" idx="40"/>
          </p:nvPr>
        </p:nvSpPr>
        <p:spPr/>
        <p:txBody>
          <a:bodyPr/>
          <a:lstStyle/>
          <a:p>
            <a:fld id="{F4BAA12D-5F28-3140-935A-44BF4B54B6B6}" type="slidenum">
              <a:rPr lang="en-US" smtClean="0"/>
              <a:pPr/>
              <a:t>6</a:t>
            </a:fld>
            <a:endParaRPr lang="en-US" dirty="0"/>
          </a:p>
        </p:txBody>
      </p:sp>
      <p:pic>
        <p:nvPicPr>
          <p:cNvPr id="11" name="Picture" descr="A description...">
            <a:extLst>
              <a:ext uri="{FF2B5EF4-FFF2-40B4-BE49-F238E27FC236}">
                <a16:creationId xmlns:a16="http://schemas.microsoft.com/office/drawing/2014/main" id="{400492F9-65E3-8BEA-A204-3FA9C583721F}"/>
              </a:ext>
            </a:extLst>
          </p:cNvPr>
          <p:cNvPicPr>
            <a:picLocks noChangeAspect="1"/>
          </p:cNvPicPr>
          <p:nvPr/>
        </p:nvPicPr>
        <p:blipFill>
          <a:blip r:embed="rId4"/>
          <a:srcRect/>
          <a:stretch>
            <a:fillRect/>
          </a:stretch>
        </p:blipFill>
        <p:spPr bwMode="auto">
          <a:xfrm>
            <a:off x="6654338" y="783473"/>
            <a:ext cx="5137265" cy="2980666"/>
          </a:xfrm>
          <a:prstGeom prst="rect">
            <a:avLst/>
          </a:prstGeom>
          <a:noFill/>
          <a:ln w="9525">
            <a:noFill/>
            <a:miter lim="800000"/>
            <a:headEnd/>
            <a:tailEnd/>
          </a:ln>
        </p:spPr>
      </p:pic>
      <p:graphicFrame>
        <p:nvGraphicFramePr>
          <p:cNvPr id="8" name="Table 7">
            <a:extLst>
              <a:ext uri="{FF2B5EF4-FFF2-40B4-BE49-F238E27FC236}">
                <a16:creationId xmlns:a16="http://schemas.microsoft.com/office/drawing/2014/main" id="{0041ED8D-56E3-B01B-9C36-1DCD1888E4B4}"/>
              </a:ext>
            </a:extLst>
          </p:cNvPr>
          <p:cNvGraphicFramePr>
            <a:graphicFrameLocks noGrp="1"/>
          </p:cNvGraphicFramePr>
          <p:nvPr>
            <p:extLst>
              <p:ext uri="{D42A27DB-BD31-4B8C-83A1-F6EECF244321}">
                <p14:modId xmlns:p14="http://schemas.microsoft.com/office/powerpoint/2010/main" val="2987471530"/>
              </p:ext>
            </p:extLst>
          </p:nvPr>
        </p:nvGraphicFramePr>
        <p:xfrm>
          <a:off x="5533507" y="3694745"/>
          <a:ext cx="6331178" cy="2724952"/>
        </p:xfrm>
        <a:graphic>
          <a:graphicData uri="http://schemas.openxmlformats.org/drawingml/2006/table">
            <a:tbl>
              <a:tblPr firstRow="1">
                <a:tableStyleId>{5C22544A-7EE6-4342-B048-85BDC9FD1C3A}</a:tableStyleId>
              </a:tblPr>
              <a:tblGrid>
                <a:gridCol w="791397">
                  <a:extLst>
                    <a:ext uri="{9D8B030D-6E8A-4147-A177-3AD203B41FA5}">
                      <a16:colId xmlns:a16="http://schemas.microsoft.com/office/drawing/2014/main" val="959001432"/>
                    </a:ext>
                  </a:extLst>
                </a:gridCol>
                <a:gridCol w="711106">
                  <a:extLst>
                    <a:ext uri="{9D8B030D-6E8A-4147-A177-3AD203B41FA5}">
                      <a16:colId xmlns:a16="http://schemas.microsoft.com/office/drawing/2014/main" val="3799085478"/>
                    </a:ext>
                  </a:extLst>
                </a:gridCol>
                <a:gridCol w="871690">
                  <a:extLst>
                    <a:ext uri="{9D8B030D-6E8A-4147-A177-3AD203B41FA5}">
                      <a16:colId xmlns:a16="http://schemas.microsoft.com/office/drawing/2014/main" val="655801808"/>
                    </a:ext>
                  </a:extLst>
                </a:gridCol>
                <a:gridCol w="791397">
                  <a:extLst>
                    <a:ext uri="{9D8B030D-6E8A-4147-A177-3AD203B41FA5}">
                      <a16:colId xmlns:a16="http://schemas.microsoft.com/office/drawing/2014/main" val="407477341"/>
                    </a:ext>
                  </a:extLst>
                </a:gridCol>
                <a:gridCol w="791397">
                  <a:extLst>
                    <a:ext uri="{9D8B030D-6E8A-4147-A177-3AD203B41FA5}">
                      <a16:colId xmlns:a16="http://schemas.microsoft.com/office/drawing/2014/main" val="219422058"/>
                    </a:ext>
                  </a:extLst>
                </a:gridCol>
                <a:gridCol w="791397">
                  <a:extLst>
                    <a:ext uri="{9D8B030D-6E8A-4147-A177-3AD203B41FA5}">
                      <a16:colId xmlns:a16="http://schemas.microsoft.com/office/drawing/2014/main" val="3154617628"/>
                    </a:ext>
                  </a:extLst>
                </a:gridCol>
                <a:gridCol w="791397">
                  <a:extLst>
                    <a:ext uri="{9D8B030D-6E8A-4147-A177-3AD203B41FA5}">
                      <a16:colId xmlns:a16="http://schemas.microsoft.com/office/drawing/2014/main" val="2698971115"/>
                    </a:ext>
                  </a:extLst>
                </a:gridCol>
                <a:gridCol w="791397">
                  <a:extLst>
                    <a:ext uri="{9D8B030D-6E8A-4147-A177-3AD203B41FA5}">
                      <a16:colId xmlns:a16="http://schemas.microsoft.com/office/drawing/2014/main" val="1069935237"/>
                    </a:ext>
                  </a:extLst>
                </a:gridCol>
              </a:tblGrid>
              <a:tr h="1092817">
                <a:tc>
                  <a:txBody>
                    <a:bodyPr/>
                    <a:lstStyle/>
                    <a:p>
                      <a:pPr algn="ctr" fontAlgn="ctr">
                        <a:buNone/>
                      </a:pPr>
                      <a:r>
                        <a:rPr lang="en-US" sz="1100" u="none" strike="noStrike" dirty="0">
                          <a:effectLst/>
                        </a:rPr>
                        <a:t>Frequency (MHz)</a:t>
                      </a:r>
                      <a:endParaRPr lang="en-US" sz="1100" b="1"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Wavelength (m)</a:t>
                      </a:r>
                      <a:endParaRPr lang="en-US" sz="1100" b="1"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Phase Delay (ns)</a:t>
                      </a:r>
                      <a:endParaRPr lang="en-US" sz="1100" b="1"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Electrical Length Change (ppm)</a:t>
                      </a:r>
                      <a:endParaRPr lang="en-US" sz="1100" b="1"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Temperature Change (°C)</a:t>
                      </a:r>
                      <a:endParaRPr lang="en-US" sz="1100" b="1"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Electrical Length Change (m)</a:t>
                      </a:r>
                      <a:endParaRPr lang="en-US" sz="1100" b="1"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Delay Change (</a:t>
                      </a:r>
                      <a:r>
                        <a:rPr lang="en-US" sz="1100" u="none" strike="noStrike" dirty="0" err="1">
                          <a:effectLst/>
                        </a:rPr>
                        <a:t>ps</a:t>
                      </a:r>
                      <a:r>
                        <a:rPr lang="en-US" sz="1100" u="none" strike="noStrike" dirty="0">
                          <a:effectLst/>
                        </a:rPr>
                        <a:t>)</a:t>
                      </a:r>
                      <a:endParaRPr lang="en-US" sz="1100" b="1"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Phase Change (°)</a:t>
                      </a:r>
                      <a:endParaRPr lang="en-US" sz="1100" b="1" i="0" u="none" strike="noStrike" dirty="0">
                        <a:solidFill>
                          <a:srgbClr val="000000"/>
                        </a:solidFill>
                        <a:effectLst/>
                        <a:latin typeface="Aptos Narrow" panose="020B0004020202020204" pitchFamily="34" charset="0"/>
                      </a:endParaRPr>
                    </a:p>
                  </a:txBody>
                  <a:tcPr marL="3810" marR="3810" marT="3810" marB="0" anchor="ctr"/>
                </a:tc>
                <a:extLst>
                  <a:ext uri="{0D108BD9-81ED-4DB2-BD59-A6C34878D82A}">
                    <a16:rowId xmlns:a16="http://schemas.microsoft.com/office/drawing/2014/main" val="2743902038"/>
                  </a:ext>
                </a:extLst>
              </a:tr>
              <a:tr h="275775">
                <a:tc>
                  <a:txBody>
                    <a:bodyPr/>
                    <a:lstStyle/>
                    <a:p>
                      <a:pPr algn="ctr" fontAlgn="ctr">
                        <a:buNone/>
                      </a:pPr>
                      <a:r>
                        <a:rPr lang="en-US" sz="1100" u="none" strike="noStrike" dirty="0">
                          <a:effectLst/>
                        </a:rPr>
                        <a:t>162.5</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1.85</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37.5</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10</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25 to 50 deg C</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0.0001</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0.375</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0.02</a:t>
                      </a:r>
                      <a:endParaRPr lang="en-US" sz="1100" b="0" i="0" u="none" strike="noStrike">
                        <a:solidFill>
                          <a:srgbClr val="000000"/>
                        </a:solidFill>
                        <a:effectLst/>
                        <a:latin typeface="Aptos Narrow" panose="020B0004020202020204" pitchFamily="34" charset="0"/>
                      </a:endParaRPr>
                    </a:p>
                  </a:txBody>
                  <a:tcPr marL="3810" marR="3810" marT="3810" marB="0" anchor="ctr"/>
                </a:tc>
                <a:extLst>
                  <a:ext uri="{0D108BD9-81ED-4DB2-BD59-A6C34878D82A}">
                    <a16:rowId xmlns:a16="http://schemas.microsoft.com/office/drawing/2014/main" val="142319925"/>
                  </a:ext>
                </a:extLst>
              </a:tr>
              <a:tr h="275775">
                <a:tc>
                  <a:txBody>
                    <a:bodyPr/>
                    <a:lstStyle/>
                    <a:p>
                      <a:pPr algn="ctr" fontAlgn="ctr">
                        <a:buNone/>
                      </a:pPr>
                      <a:r>
                        <a:rPr lang="en-US" sz="1100" u="none" strike="noStrike">
                          <a:effectLst/>
                        </a:rPr>
                        <a:t>325</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0.92</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37.5</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10</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25 to 50 deg C</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0.0001</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0.375</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0.04</a:t>
                      </a:r>
                      <a:endParaRPr lang="en-US" sz="1100" b="0" i="0" u="none" strike="noStrike">
                        <a:solidFill>
                          <a:srgbClr val="000000"/>
                        </a:solidFill>
                        <a:effectLst/>
                        <a:latin typeface="Aptos Narrow" panose="020B0004020202020204" pitchFamily="34" charset="0"/>
                      </a:endParaRPr>
                    </a:p>
                  </a:txBody>
                  <a:tcPr marL="3810" marR="3810" marT="3810" marB="0" anchor="ctr"/>
                </a:tc>
                <a:extLst>
                  <a:ext uri="{0D108BD9-81ED-4DB2-BD59-A6C34878D82A}">
                    <a16:rowId xmlns:a16="http://schemas.microsoft.com/office/drawing/2014/main" val="2840543058"/>
                  </a:ext>
                </a:extLst>
              </a:tr>
              <a:tr h="275775">
                <a:tc>
                  <a:txBody>
                    <a:bodyPr/>
                    <a:lstStyle/>
                    <a:p>
                      <a:pPr algn="ctr" fontAlgn="ctr">
                        <a:buNone/>
                      </a:pPr>
                      <a:r>
                        <a:rPr lang="en-US" sz="1100" u="none" strike="noStrike">
                          <a:effectLst/>
                        </a:rPr>
                        <a:t>650</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0.46</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37.5</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10</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25 to 50 deg C</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0.0001</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0.375</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0.08</a:t>
                      </a:r>
                      <a:endParaRPr lang="en-US" sz="1100" b="0" i="0" u="none" strike="noStrike" dirty="0">
                        <a:solidFill>
                          <a:srgbClr val="000000"/>
                        </a:solidFill>
                        <a:effectLst/>
                        <a:latin typeface="Aptos Narrow" panose="020B0004020202020204" pitchFamily="34" charset="0"/>
                      </a:endParaRPr>
                    </a:p>
                  </a:txBody>
                  <a:tcPr marL="3810" marR="3810" marT="3810" marB="0" anchor="ctr"/>
                </a:tc>
                <a:extLst>
                  <a:ext uri="{0D108BD9-81ED-4DB2-BD59-A6C34878D82A}">
                    <a16:rowId xmlns:a16="http://schemas.microsoft.com/office/drawing/2014/main" val="848466632"/>
                  </a:ext>
                </a:extLst>
              </a:tr>
              <a:tr h="275775">
                <a:tc>
                  <a:txBody>
                    <a:bodyPr/>
                    <a:lstStyle/>
                    <a:p>
                      <a:pPr algn="ctr" fontAlgn="ctr">
                        <a:buNone/>
                      </a:pPr>
                      <a:r>
                        <a:rPr lang="en-US" sz="1100" u="none" strike="noStrike" dirty="0">
                          <a:effectLst/>
                        </a:rPr>
                        <a:t>1300</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0.23</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37.5</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10</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25 to 50 deg C</a:t>
                      </a:r>
                      <a:endParaRPr lang="en-US" sz="1100" b="0" i="0" u="none" strike="noStrike" dirty="0">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0.0001</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a:effectLst/>
                        </a:rPr>
                        <a:t>0.375</a:t>
                      </a:r>
                      <a:endParaRPr lang="en-US" sz="1100" b="0" i="0" u="none" strike="noStrike">
                        <a:solidFill>
                          <a:srgbClr val="000000"/>
                        </a:solidFill>
                        <a:effectLst/>
                        <a:latin typeface="Aptos Narrow" panose="020B0004020202020204" pitchFamily="34" charset="0"/>
                      </a:endParaRPr>
                    </a:p>
                  </a:txBody>
                  <a:tcPr marL="3810" marR="3810" marT="3810" marB="0" anchor="ctr"/>
                </a:tc>
                <a:tc>
                  <a:txBody>
                    <a:bodyPr/>
                    <a:lstStyle/>
                    <a:p>
                      <a:pPr algn="ctr" fontAlgn="ctr">
                        <a:buNone/>
                      </a:pPr>
                      <a:r>
                        <a:rPr lang="en-US" sz="1100" u="none" strike="noStrike" dirty="0">
                          <a:effectLst/>
                        </a:rPr>
                        <a:t>0.16</a:t>
                      </a:r>
                      <a:endParaRPr lang="en-US" sz="1100" b="0" i="0" u="none" strike="noStrike" dirty="0">
                        <a:solidFill>
                          <a:srgbClr val="000000"/>
                        </a:solidFill>
                        <a:effectLst/>
                        <a:latin typeface="Aptos Narrow" panose="020B0004020202020204" pitchFamily="34" charset="0"/>
                      </a:endParaRPr>
                    </a:p>
                  </a:txBody>
                  <a:tcPr marL="3810" marR="3810" marT="3810" marB="0" anchor="ctr"/>
                </a:tc>
                <a:extLst>
                  <a:ext uri="{0D108BD9-81ED-4DB2-BD59-A6C34878D82A}">
                    <a16:rowId xmlns:a16="http://schemas.microsoft.com/office/drawing/2014/main" val="3000974746"/>
                  </a:ext>
                </a:extLst>
              </a:tr>
              <a:tr h="275775">
                <a:tc gridSpan="8">
                  <a:txBody>
                    <a:bodyPr/>
                    <a:lstStyle/>
                    <a:p>
                      <a:pPr algn="l" fontAlgn="ctr">
                        <a:buNone/>
                      </a:pPr>
                      <a:r>
                        <a:rPr lang="en-US" sz="1100" b="0" i="0" u="none" strike="noStrike" dirty="0">
                          <a:solidFill>
                            <a:srgbClr val="000000"/>
                          </a:solidFill>
                          <a:effectLst/>
                          <a:latin typeface="Aptos Narrow" panose="020B0004020202020204" pitchFamily="34" charset="0"/>
                        </a:rPr>
                        <a:t>*Original cable length 10m</a:t>
                      </a:r>
                    </a:p>
                  </a:txBody>
                  <a:tcPr marL="3810" marR="3810" marT="3810" marB="0" anchor="ctr"/>
                </a:tc>
                <a:tc hMerge="1">
                  <a:txBody>
                    <a:bodyPr/>
                    <a:lstStyle/>
                    <a:p>
                      <a:pPr algn="ctr" fontAlgn="ctr">
                        <a:buNone/>
                      </a:pPr>
                      <a:endParaRPr lang="en-US" sz="1100" b="0" i="0" u="none" strike="noStrike">
                        <a:solidFill>
                          <a:srgbClr val="000000"/>
                        </a:solidFill>
                        <a:effectLst/>
                        <a:latin typeface="Aptos Narrow" panose="020B0004020202020204" pitchFamily="34" charset="0"/>
                      </a:endParaRPr>
                    </a:p>
                  </a:txBody>
                  <a:tcPr marL="3810" marR="3810" marT="3810" marB="0" anchor="ctr"/>
                </a:tc>
                <a:tc hMerge="1">
                  <a:txBody>
                    <a:bodyPr/>
                    <a:lstStyle/>
                    <a:p>
                      <a:pPr algn="ctr" fontAlgn="ctr">
                        <a:buNone/>
                      </a:pPr>
                      <a:endParaRPr lang="en-US" sz="1100" b="0" i="0" u="none" strike="noStrike" dirty="0">
                        <a:solidFill>
                          <a:srgbClr val="000000"/>
                        </a:solidFill>
                        <a:effectLst/>
                        <a:latin typeface="Aptos Narrow" panose="020B0004020202020204" pitchFamily="34" charset="0"/>
                      </a:endParaRPr>
                    </a:p>
                  </a:txBody>
                  <a:tcPr marL="3810" marR="3810" marT="3810" marB="0" anchor="ctr"/>
                </a:tc>
                <a:tc hMerge="1">
                  <a:txBody>
                    <a:bodyPr/>
                    <a:lstStyle/>
                    <a:p>
                      <a:pPr algn="ctr" fontAlgn="ctr">
                        <a:buNone/>
                      </a:pPr>
                      <a:endParaRPr lang="en-US" sz="1100" b="0" i="0" u="none" strike="noStrike">
                        <a:solidFill>
                          <a:srgbClr val="000000"/>
                        </a:solidFill>
                        <a:effectLst/>
                        <a:latin typeface="Aptos Narrow" panose="020B0004020202020204" pitchFamily="34" charset="0"/>
                      </a:endParaRPr>
                    </a:p>
                  </a:txBody>
                  <a:tcPr marL="3810" marR="3810" marT="3810" marB="0" anchor="ctr"/>
                </a:tc>
                <a:tc hMerge="1">
                  <a:txBody>
                    <a:bodyPr/>
                    <a:lstStyle/>
                    <a:p>
                      <a:pPr algn="ctr" fontAlgn="ctr">
                        <a:buNone/>
                      </a:pPr>
                      <a:endParaRPr lang="en-US" sz="1100" b="0" i="0" u="none" strike="noStrike" dirty="0">
                        <a:solidFill>
                          <a:srgbClr val="000000"/>
                        </a:solidFill>
                        <a:effectLst/>
                        <a:latin typeface="Aptos Narrow" panose="020B0004020202020204" pitchFamily="34" charset="0"/>
                      </a:endParaRPr>
                    </a:p>
                  </a:txBody>
                  <a:tcPr marL="3810" marR="3810" marT="3810" marB="0" anchor="ctr"/>
                </a:tc>
                <a:tc hMerge="1">
                  <a:txBody>
                    <a:bodyPr/>
                    <a:lstStyle/>
                    <a:p>
                      <a:pPr algn="ctr" fontAlgn="ctr">
                        <a:buNone/>
                      </a:pPr>
                      <a:endParaRPr lang="en-US" sz="1100" b="0" i="0" u="none" strike="noStrike" dirty="0">
                        <a:solidFill>
                          <a:srgbClr val="000000"/>
                        </a:solidFill>
                        <a:effectLst/>
                        <a:latin typeface="Aptos Narrow" panose="020B0004020202020204" pitchFamily="34" charset="0"/>
                      </a:endParaRPr>
                    </a:p>
                  </a:txBody>
                  <a:tcPr marL="3810" marR="3810" marT="3810" marB="0" anchor="ctr"/>
                </a:tc>
                <a:tc hMerge="1">
                  <a:txBody>
                    <a:bodyPr/>
                    <a:lstStyle/>
                    <a:p>
                      <a:pPr algn="ctr" fontAlgn="ctr">
                        <a:buNone/>
                      </a:pPr>
                      <a:endParaRPr lang="en-US" sz="1100" b="0" i="0" u="none" strike="noStrike" dirty="0">
                        <a:solidFill>
                          <a:srgbClr val="000000"/>
                        </a:solidFill>
                        <a:effectLst/>
                        <a:latin typeface="Aptos Narrow" panose="020B0004020202020204" pitchFamily="34" charset="0"/>
                      </a:endParaRPr>
                    </a:p>
                  </a:txBody>
                  <a:tcPr marL="3810" marR="3810" marT="3810" marB="0" anchor="ctr"/>
                </a:tc>
                <a:tc hMerge="1">
                  <a:txBody>
                    <a:bodyPr/>
                    <a:lstStyle/>
                    <a:p>
                      <a:pPr algn="ctr" fontAlgn="ctr">
                        <a:buNone/>
                      </a:pPr>
                      <a:endParaRPr lang="en-US" sz="1100" b="0" i="0" u="none" strike="noStrike" dirty="0">
                        <a:solidFill>
                          <a:srgbClr val="000000"/>
                        </a:solidFill>
                        <a:effectLst/>
                        <a:latin typeface="Aptos Narrow" panose="020B0004020202020204" pitchFamily="34" charset="0"/>
                      </a:endParaRPr>
                    </a:p>
                  </a:txBody>
                  <a:tcPr marL="3810" marR="3810" marT="3810" marB="0" anchor="ctr"/>
                </a:tc>
                <a:extLst>
                  <a:ext uri="{0D108BD9-81ED-4DB2-BD59-A6C34878D82A}">
                    <a16:rowId xmlns:a16="http://schemas.microsoft.com/office/drawing/2014/main" val="4184372143"/>
                  </a:ext>
                </a:extLst>
              </a:tr>
            </a:tbl>
          </a:graphicData>
        </a:graphic>
      </p:graphicFrame>
      <p:pic>
        <p:nvPicPr>
          <p:cNvPr id="10" name="Picture 9">
            <a:extLst>
              <a:ext uri="{FF2B5EF4-FFF2-40B4-BE49-F238E27FC236}">
                <a16:creationId xmlns:a16="http://schemas.microsoft.com/office/drawing/2014/main" id="{BD61F0E6-869D-1C99-B448-B3B9493A7144}"/>
              </a:ext>
            </a:extLst>
          </p:cNvPr>
          <p:cNvPicPr>
            <a:picLocks noChangeAspect="1"/>
          </p:cNvPicPr>
          <p:nvPr/>
        </p:nvPicPr>
        <p:blipFill>
          <a:blip r:embed="rId5"/>
          <a:stretch>
            <a:fillRect/>
          </a:stretch>
        </p:blipFill>
        <p:spPr>
          <a:xfrm>
            <a:off x="4562486" y="2973283"/>
            <a:ext cx="1893734" cy="685859"/>
          </a:xfrm>
          <a:prstGeom prst="rect">
            <a:avLst/>
          </a:prstGeom>
        </p:spPr>
      </p:pic>
    </p:spTree>
    <p:extLst>
      <p:ext uri="{BB962C8B-B14F-4D97-AF65-F5344CB8AC3E}">
        <p14:creationId xmlns:p14="http://schemas.microsoft.com/office/powerpoint/2010/main" val="310947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99E500-892F-2BF0-DC7C-8B7578A168A5}"/>
              </a:ext>
            </a:extLst>
          </p:cNvPr>
          <p:cNvSpPr>
            <a:spLocks noGrp="1"/>
          </p:cNvSpPr>
          <p:nvPr>
            <p:ph type="body" sz="quarter" idx="10"/>
          </p:nvPr>
        </p:nvSpPr>
        <p:spPr/>
        <p:txBody>
          <a:bodyPr/>
          <a:lstStyle/>
          <a:p>
            <a:endParaRPr lang="en-US" dirty="0"/>
          </a:p>
        </p:txBody>
      </p:sp>
      <p:sp>
        <p:nvSpPr>
          <p:cNvPr id="3" name="Title 2">
            <a:extLst>
              <a:ext uri="{FF2B5EF4-FFF2-40B4-BE49-F238E27FC236}">
                <a16:creationId xmlns:a16="http://schemas.microsoft.com/office/drawing/2014/main" id="{00526FB5-9867-4948-965E-7E38A787E9FD}"/>
              </a:ext>
            </a:extLst>
          </p:cNvPr>
          <p:cNvSpPr>
            <a:spLocks noGrp="1"/>
          </p:cNvSpPr>
          <p:nvPr>
            <p:ph type="title"/>
          </p:nvPr>
        </p:nvSpPr>
        <p:spPr/>
        <p:txBody>
          <a:bodyPr/>
          <a:lstStyle/>
          <a:p>
            <a:r>
              <a:rPr lang="en-US" dirty="0"/>
              <a:t>Simulation  </a:t>
            </a:r>
          </a:p>
        </p:txBody>
      </p:sp>
      <p:sp>
        <p:nvSpPr>
          <p:cNvPr id="4" name="Text Placeholder 3">
            <a:extLst>
              <a:ext uri="{FF2B5EF4-FFF2-40B4-BE49-F238E27FC236}">
                <a16:creationId xmlns:a16="http://schemas.microsoft.com/office/drawing/2014/main" id="{92CA4592-AD4E-3949-005C-105A885112FC}"/>
              </a:ext>
            </a:extLst>
          </p:cNvPr>
          <p:cNvSpPr>
            <a:spLocks noGrp="1"/>
          </p:cNvSpPr>
          <p:nvPr>
            <p:ph type="body" sz="quarter" idx="37"/>
          </p:nvPr>
        </p:nvSpPr>
        <p:spPr/>
        <p:txBody>
          <a:bodyPr/>
          <a:lstStyle/>
          <a:p>
            <a:endParaRPr lang="en-US"/>
          </a:p>
        </p:txBody>
      </p:sp>
      <p:sp>
        <p:nvSpPr>
          <p:cNvPr id="5" name="Footer Placeholder 4">
            <a:extLst>
              <a:ext uri="{FF2B5EF4-FFF2-40B4-BE49-F238E27FC236}">
                <a16:creationId xmlns:a16="http://schemas.microsoft.com/office/drawing/2014/main" id="{85B45E7C-7D75-5DEE-F0C8-2549CFB7E3A9}"/>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04A487DA-0E99-5074-3989-D874AC70CDE0}"/>
              </a:ext>
            </a:extLst>
          </p:cNvPr>
          <p:cNvSpPr>
            <a:spLocks noGrp="1"/>
          </p:cNvSpPr>
          <p:nvPr>
            <p:ph type="sldNum" sz="quarter" idx="40"/>
          </p:nvPr>
        </p:nvSpPr>
        <p:spPr/>
        <p:txBody>
          <a:bodyPr/>
          <a:lstStyle/>
          <a:p>
            <a:fld id="{F4BAA12D-5F28-3140-935A-44BF4B54B6B6}" type="slidenum">
              <a:rPr lang="en-US" smtClean="0"/>
              <a:pPr/>
              <a:t>7</a:t>
            </a:fld>
            <a:endParaRPr lang="en-US" dirty="0"/>
          </a:p>
        </p:txBody>
      </p:sp>
      <p:pic>
        <p:nvPicPr>
          <p:cNvPr id="7" name="Picture 6">
            <a:extLst>
              <a:ext uri="{FF2B5EF4-FFF2-40B4-BE49-F238E27FC236}">
                <a16:creationId xmlns:a16="http://schemas.microsoft.com/office/drawing/2014/main" id="{493B061E-5B11-49A7-67A0-D4DE9EFAAB6E}"/>
              </a:ext>
            </a:extLst>
          </p:cNvPr>
          <p:cNvPicPr>
            <a:picLocks noChangeAspect="1"/>
          </p:cNvPicPr>
          <p:nvPr/>
        </p:nvPicPr>
        <p:blipFill>
          <a:blip r:embed="rId3"/>
          <a:stretch>
            <a:fillRect/>
          </a:stretch>
        </p:blipFill>
        <p:spPr>
          <a:xfrm>
            <a:off x="469128" y="1518394"/>
            <a:ext cx="11171067" cy="4081320"/>
          </a:xfrm>
          <a:prstGeom prst="rect">
            <a:avLst/>
          </a:prstGeom>
        </p:spPr>
      </p:pic>
      <p:cxnSp>
        <p:nvCxnSpPr>
          <p:cNvPr id="8" name="Straight Arrow Connector 7">
            <a:extLst>
              <a:ext uri="{FF2B5EF4-FFF2-40B4-BE49-F238E27FC236}">
                <a16:creationId xmlns:a16="http://schemas.microsoft.com/office/drawing/2014/main" id="{A82EA2DD-D0C9-2D19-3A04-1257F07F919D}"/>
              </a:ext>
            </a:extLst>
          </p:cNvPr>
          <p:cNvCxnSpPr>
            <a:cxnSpLocks/>
          </p:cNvCxnSpPr>
          <p:nvPr/>
        </p:nvCxnSpPr>
        <p:spPr>
          <a:xfrm flipV="1">
            <a:off x="3922809" y="4477042"/>
            <a:ext cx="0" cy="1136638"/>
          </a:xfrm>
          <a:prstGeom prst="straightConnector1">
            <a:avLst/>
          </a:prstGeom>
          <a:ln w="476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6D74F429-90BD-1A94-F36A-C6B845222241}"/>
              </a:ext>
            </a:extLst>
          </p:cNvPr>
          <p:cNvCxnSpPr>
            <a:cxnSpLocks/>
          </p:cNvCxnSpPr>
          <p:nvPr/>
        </p:nvCxnSpPr>
        <p:spPr>
          <a:xfrm flipV="1">
            <a:off x="5918812" y="4232856"/>
            <a:ext cx="1108760" cy="1438301"/>
          </a:xfrm>
          <a:prstGeom prst="straightConnector1">
            <a:avLst/>
          </a:prstGeom>
          <a:ln w="47625">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3EC0476-ECC9-3242-1350-BF8518AC01B3}"/>
              </a:ext>
            </a:extLst>
          </p:cNvPr>
          <p:cNvSpPr txBox="1"/>
          <p:nvPr/>
        </p:nvSpPr>
        <p:spPr>
          <a:xfrm>
            <a:off x="3107686" y="5621573"/>
            <a:ext cx="2078767" cy="369332"/>
          </a:xfrm>
          <a:prstGeom prst="rect">
            <a:avLst/>
          </a:prstGeom>
          <a:noFill/>
        </p:spPr>
        <p:txBody>
          <a:bodyPr wrap="square" rtlCol="0">
            <a:spAutoFit/>
          </a:bodyPr>
          <a:lstStyle/>
          <a:p>
            <a:r>
              <a:rPr lang="en-US" sz="1800" dirty="0"/>
              <a:t>Station Coupler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7538B3-FEE6-36C4-0E66-AF43FA9F6ADA}"/>
                  </a:ext>
                </a:extLst>
              </p:cNvPr>
              <p:cNvSpPr txBox="1"/>
              <p:nvPr/>
            </p:nvSpPr>
            <p:spPr>
              <a:xfrm>
                <a:off x="5103689" y="5673309"/>
                <a:ext cx="2656241" cy="369332"/>
              </a:xfrm>
              <a:prstGeom prst="rect">
                <a:avLst/>
              </a:prstGeom>
              <a:noFill/>
            </p:spPr>
            <p:txBody>
              <a:bodyPr wrap="square" rtlCol="0">
                <a:spAutoFit/>
              </a:bodyPr>
              <a:lstStyle/>
              <a:p>
                <a:r>
                  <a:rPr lang="en-US" sz="1800" dirty="0"/>
                  <a:t> </a:t>
                </a:r>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 </m:t>
                        </m:r>
                        <m:r>
                          <m:rPr>
                            <m:sty m:val="p"/>
                          </m:rPr>
                          <a:rPr lang="en-US" i="1">
                            <a:latin typeface="Cambria Math" panose="02040503050406030204" pitchFamily="18" charset="0"/>
                          </a:rPr>
                          <m:t>T</m:t>
                        </m:r>
                      </m:e>
                      <m:sub>
                        <m:r>
                          <m:rPr>
                            <m:sty m:val="p"/>
                          </m:rPr>
                          <a:rPr lang="en-US" i="1">
                            <a:latin typeface="Cambria Math" panose="02040503050406030204" pitchFamily="18" charset="0"/>
                          </a:rPr>
                          <m:t>Ln</m:t>
                        </m:r>
                      </m:sub>
                    </m:sSub>
                    <m:r>
                      <a:rPr lang="en-US" i="1">
                        <a:latin typeface="Cambria Math" panose="02040503050406030204" pitchFamily="18" charset="0"/>
                      </a:rPr>
                      <m:t> </m:t>
                    </m:r>
                    <m:r>
                      <a:rPr lang="en-US" b="0" i="1" smtClean="0">
                        <a:latin typeface="Cambria Math" panose="02040503050406030204" pitchFamily="18" charset="0"/>
                      </a:rPr>
                      <m:t>−</m:t>
                    </m:r>
                  </m:oMath>
                </a14:m>
                <a:r>
                  <a:rPr lang="en-US" sz="1800" dirty="0"/>
                  <a:t>Inter-station Line</a:t>
                </a:r>
              </a:p>
            </p:txBody>
          </p:sp>
        </mc:Choice>
        <mc:Fallback xmlns="">
          <p:sp>
            <p:nvSpPr>
              <p:cNvPr id="11" name="TextBox 10">
                <a:extLst>
                  <a:ext uri="{FF2B5EF4-FFF2-40B4-BE49-F238E27FC236}">
                    <a16:creationId xmlns:a16="http://schemas.microsoft.com/office/drawing/2014/main" id="{3C7538B3-FEE6-36C4-0E66-AF43FA9F6ADA}"/>
                  </a:ext>
                </a:extLst>
              </p:cNvPr>
              <p:cNvSpPr txBox="1">
                <a:spLocks noRot="1" noChangeAspect="1" noMove="1" noResize="1" noEditPoints="1" noAdjustHandles="1" noChangeArrowheads="1" noChangeShapeType="1" noTextEdit="1"/>
              </p:cNvSpPr>
              <p:nvPr/>
            </p:nvSpPr>
            <p:spPr>
              <a:xfrm>
                <a:off x="5103689" y="5673309"/>
                <a:ext cx="2656241" cy="369332"/>
              </a:xfrm>
              <a:prstGeom prst="rect">
                <a:avLst/>
              </a:prstGeom>
              <a:blipFill>
                <a:blip r:embed="rId4"/>
                <a:stretch>
                  <a:fillRect t="-8333" b="-28333"/>
                </a:stretch>
              </a:blipFill>
            </p:spPr>
            <p:txBody>
              <a:bodyPr/>
              <a:lstStyle/>
              <a:p>
                <a:r>
                  <a:rPr lang="en-US">
                    <a:noFill/>
                  </a:rPr>
                  <a:t> </a:t>
                </a:r>
              </a:p>
            </p:txBody>
          </p:sp>
        </mc:Fallback>
      </mc:AlternateContent>
    </p:spTree>
    <p:extLst>
      <p:ext uri="{BB962C8B-B14F-4D97-AF65-F5344CB8AC3E}">
        <p14:creationId xmlns:p14="http://schemas.microsoft.com/office/powerpoint/2010/main" val="1707276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FA37B5-3DDE-10CE-B233-3434464611FC}"/>
              </a:ext>
            </a:extLst>
          </p:cNvPr>
          <p:cNvSpPr>
            <a:spLocks noGrp="1"/>
          </p:cNvSpPr>
          <p:nvPr>
            <p:ph type="body" sz="quarter" idx="10"/>
          </p:nvPr>
        </p:nvSpPr>
        <p:spPr>
          <a:xfrm>
            <a:off x="331941" y="1585973"/>
            <a:ext cx="4971579" cy="4655566"/>
          </a:xfrm>
        </p:spPr>
        <p:txBody>
          <a:bodyPr/>
          <a:lstStyle/>
          <a:p>
            <a:r>
              <a:rPr lang="en-IN" dirty="0"/>
              <a:t>In order to simulate the effect of thermal variation, for each line, the electrical length is decreased  in several steps and the phase difference is tracked between station 1 and each subsequent station. </a:t>
            </a:r>
          </a:p>
          <a:p>
            <a:r>
              <a:rPr lang="en-IN" dirty="0"/>
              <a:t>Note all coaxial cables in each line are decreased by the same proportion. The nominal phase differences relative to station 1 are then subtracted from the varying phase differences as the line lengths change to track the phase difference variations. </a:t>
            </a:r>
            <a:endParaRPr lang="en-US" dirty="0"/>
          </a:p>
        </p:txBody>
      </p:sp>
      <p:sp>
        <p:nvSpPr>
          <p:cNvPr id="3" name="Title 2">
            <a:extLst>
              <a:ext uri="{FF2B5EF4-FFF2-40B4-BE49-F238E27FC236}">
                <a16:creationId xmlns:a16="http://schemas.microsoft.com/office/drawing/2014/main" id="{7B0FE95E-3F97-1573-6902-8AD06B629A40}"/>
              </a:ext>
            </a:extLst>
          </p:cNvPr>
          <p:cNvSpPr>
            <a:spLocks noGrp="1"/>
          </p:cNvSpPr>
          <p:nvPr>
            <p:ph type="title"/>
          </p:nvPr>
        </p:nvSpPr>
        <p:spPr/>
        <p:txBody>
          <a:bodyPr/>
          <a:lstStyle/>
          <a:p>
            <a:r>
              <a:rPr lang="en-US" dirty="0"/>
              <a:t>Thermal Expansion Simulation</a:t>
            </a:r>
          </a:p>
        </p:txBody>
      </p:sp>
      <p:sp>
        <p:nvSpPr>
          <p:cNvPr id="5" name="Footer Placeholder 4">
            <a:extLst>
              <a:ext uri="{FF2B5EF4-FFF2-40B4-BE49-F238E27FC236}">
                <a16:creationId xmlns:a16="http://schemas.microsoft.com/office/drawing/2014/main" id="{A80295C8-CC36-DFEE-9FF7-386609ED682F}"/>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14CC7761-47E7-EA91-2A9A-247BAA0D5254}"/>
              </a:ext>
            </a:extLst>
          </p:cNvPr>
          <p:cNvSpPr>
            <a:spLocks noGrp="1"/>
          </p:cNvSpPr>
          <p:nvPr>
            <p:ph type="sldNum" sz="quarter" idx="40"/>
          </p:nvPr>
        </p:nvSpPr>
        <p:spPr/>
        <p:txBody>
          <a:bodyPr/>
          <a:lstStyle/>
          <a:p>
            <a:fld id="{F4BAA12D-5F28-3140-935A-44BF4B54B6B6}" type="slidenum">
              <a:rPr lang="en-US" smtClean="0"/>
              <a:pPr/>
              <a:t>8</a:t>
            </a:fld>
            <a:endParaRPr lang="en-US" dirty="0"/>
          </a:p>
        </p:txBody>
      </p:sp>
      <p:sp>
        <p:nvSpPr>
          <p:cNvPr id="8" name="Text Placeholder 7">
            <a:extLst>
              <a:ext uri="{FF2B5EF4-FFF2-40B4-BE49-F238E27FC236}">
                <a16:creationId xmlns:a16="http://schemas.microsoft.com/office/drawing/2014/main" id="{5C5EEEB4-E497-7301-EADE-BD1645AA78CE}"/>
              </a:ext>
            </a:extLst>
          </p:cNvPr>
          <p:cNvSpPr>
            <a:spLocks noGrp="1"/>
          </p:cNvSpPr>
          <p:nvPr>
            <p:ph type="body" sz="quarter" idx="37"/>
          </p:nvPr>
        </p:nvSpPr>
        <p:spPr/>
        <p:txBody>
          <a:bodyPr/>
          <a:lstStyle/>
          <a:p>
            <a:endParaRPr lang="en-US"/>
          </a:p>
        </p:txBody>
      </p:sp>
      <p:pic>
        <p:nvPicPr>
          <p:cNvPr id="10" name="Picture 9" descr="A graph of a diagram&#10;&#10;AI-generated content may be incorrect.">
            <a:extLst>
              <a:ext uri="{FF2B5EF4-FFF2-40B4-BE49-F238E27FC236}">
                <a16:creationId xmlns:a16="http://schemas.microsoft.com/office/drawing/2014/main" id="{07490A02-45CB-F110-CBF8-2E6D13038CD0}"/>
              </a:ext>
            </a:extLst>
          </p:cNvPr>
          <p:cNvPicPr>
            <a:picLocks noChangeAspect="1"/>
          </p:cNvPicPr>
          <p:nvPr/>
        </p:nvPicPr>
        <p:blipFill>
          <a:blip r:embed="rId3"/>
          <a:stretch>
            <a:fillRect/>
          </a:stretch>
        </p:blipFill>
        <p:spPr>
          <a:xfrm>
            <a:off x="5428211" y="1537855"/>
            <a:ext cx="6020407" cy="3998421"/>
          </a:xfrm>
          <a:prstGeom prst="rect">
            <a:avLst/>
          </a:prstGeom>
        </p:spPr>
      </p:pic>
      <p:pic>
        <p:nvPicPr>
          <p:cNvPr id="7" name="Picture 6">
            <a:extLst>
              <a:ext uri="{FF2B5EF4-FFF2-40B4-BE49-F238E27FC236}">
                <a16:creationId xmlns:a16="http://schemas.microsoft.com/office/drawing/2014/main" id="{030DEA19-75AF-5706-A640-8F163DDEDABD}"/>
              </a:ext>
            </a:extLst>
          </p:cNvPr>
          <p:cNvPicPr>
            <a:picLocks noChangeAspect="1"/>
          </p:cNvPicPr>
          <p:nvPr/>
        </p:nvPicPr>
        <p:blipFill>
          <a:blip r:embed="rId4"/>
          <a:stretch>
            <a:fillRect/>
          </a:stretch>
        </p:blipFill>
        <p:spPr>
          <a:xfrm>
            <a:off x="724418" y="5564968"/>
            <a:ext cx="2972415" cy="791382"/>
          </a:xfrm>
          <a:prstGeom prst="rect">
            <a:avLst/>
          </a:prstGeom>
        </p:spPr>
      </p:pic>
    </p:spTree>
    <p:extLst>
      <p:ext uri="{BB962C8B-B14F-4D97-AF65-F5344CB8AC3E}">
        <p14:creationId xmlns:p14="http://schemas.microsoft.com/office/powerpoint/2010/main" val="29373219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CE4F69-3F81-7741-E784-473865217708}"/>
              </a:ext>
            </a:extLst>
          </p:cNvPr>
          <p:cNvSpPr>
            <a:spLocks noGrp="1"/>
          </p:cNvSpPr>
          <p:nvPr>
            <p:ph type="body" sz="quarter" idx="10"/>
          </p:nvPr>
        </p:nvSpPr>
        <p:spPr>
          <a:xfrm>
            <a:off x="339144" y="918693"/>
            <a:ext cx="10818461" cy="5277126"/>
          </a:xfrm>
        </p:spPr>
        <p:txBody>
          <a:bodyPr/>
          <a:lstStyle/>
          <a:p>
            <a:r>
              <a:rPr lang="en-US" dirty="0"/>
              <a:t>Phase equations are exact only if all components are perfectly impedance-matched, which is not the case in practice.</a:t>
            </a:r>
          </a:p>
          <a:p>
            <a:r>
              <a:rPr lang="en-US" dirty="0"/>
              <a:t>Small mismatches cause a ripple in the line-length (frequency) dependent phase response that is not mitigated by aggregation technique.</a:t>
            </a:r>
            <a:endParaRPr lang="en-US" sz="1800" dirty="0"/>
          </a:p>
          <a:p>
            <a:endParaRPr lang="en-US" dirty="0"/>
          </a:p>
        </p:txBody>
      </p:sp>
      <p:sp>
        <p:nvSpPr>
          <p:cNvPr id="3" name="Title 2">
            <a:extLst>
              <a:ext uri="{FF2B5EF4-FFF2-40B4-BE49-F238E27FC236}">
                <a16:creationId xmlns:a16="http://schemas.microsoft.com/office/drawing/2014/main" id="{6A105BA1-3A21-75F2-672B-CA9B0B80442F}"/>
              </a:ext>
            </a:extLst>
          </p:cNvPr>
          <p:cNvSpPr>
            <a:spLocks noGrp="1"/>
          </p:cNvSpPr>
          <p:nvPr>
            <p:ph type="title"/>
          </p:nvPr>
        </p:nvSpPr>
        <p:spPr/>
        <p:txBody>
          <a:bodyPr/>
          <a:lstStyle/>
          <a:p>
            <a:r>
              <a:rPr lang="en-US" dirty="0"/>
              <a:t>Phase Ripple</a:t>
            </a:r>
          </a:p>
        </p:txBody>
      </p:sp>
      <p:sp>
        <p:nvSpPr>
          <p:cNvPr id="5" name="Footer Placeholder 4">
            <a:extLst>
              <a:ext uri="{FF2B5EF4-FFF2-40B4-BE49-F238E27FC236}">
                <a16:creationId xmlns:a16="http://schemas.microsoft.com/office/drawing/2014/main" id="{782E5C9A-B844-BBDA-7BFB-318905F0272F}"/>
              </a:ext>
            </a:extLst>
          </p:cNvPr>
          <p:cNvSpPr>
            <a:spLocks noGrp="1"/>
          </p:cNvSpPr>
          <p:nvPr>
            <p:ph type="ftr" sz="quarter" idx="39"/>
          </p:nvPr>
        </p:nvSpPr>
        <p:spPr/>
        <p:txBody>
          <a:bodyPr/>
          <a:lstStyle/>
          <a:p>
            <a:pPr>
              <a:defRPr/>
            </a:pPr>
            <a:r>
              <a:rPr lang="en-US"/>
              <a:t>Ahmed Syed | Fermilab PIP-II Master Oscillator and Precision Reference Line </a:t>
            </a:r>
            <a:endParaRPr lang="en-US" dirty="0"/>
          </a:p>
        </p:txBody>
      </p:sp>
      <p:sp>
        <p:nvSpPr>
          <p:cNvPr id="6" name="Slide Number Placeholder 5">
            <a:extLst>
              <a:ext uri="{FF2B5EF4-FFF2-40B4-BE49-F238E27FC236}">
                <a16:creationId xmlns:a16="http://schemas.microsoft.com/office/drawing/2014/main" id="{B050F07A-D164-E411-AD04-E771CE01C96A}"/>
              </a:ext>
            </a:extLst>
          </p:cNvPr>
          <p:cNvSpPr>
            <a:spLocks noGrp="1"/>
          </p:cNvSpPr>
          <p:nvPr>
            <p:ph type="sldNum" sz="quarter" idx="40"/>
          </p:nvPr>
        </p:nvSpPr>
        <p:spPr/>
        <p:txBody>
          <a:bodyPr/>
          <a:lstStyle/>
          <a:p>
            <a:fld id="{F4BAA12D-5F28-3140-935A-44BF4B54B6B6}" type="slidenum">
              <a:rPr lang="en-US" smtClean="0"/>
              <a:pPr/>
              <a:t>9</a:t>
            </a:fld>
            <a:endParaRPr lang="en-US" dirty="0"/>
          </a:p>
        </p:txBody>
      </p:sp>
      <p:pic>
        <p:nvPicPr>
          <p:cNvPr id="7" name="Picture 6">
            <a:extLst>
              <a:ext uri="{FF2B5EF4-FFF2-40B4-BE49-F238E27FC236}">
                <a16:creationId xmlns:a16="http://schemas.microsoft.com/office/drawing/2014/main" id="{31C57A17-9BC1-573D-4E9E-F8951C8F86EB}"/>
              </a:ext>
            </a:extLst>
          </p:cNvPr>
          <p:cNvPicPr>
            <a:picLocks noChangeAspect="1"/>
          </p:cNvPicPr>
          <p:nvPr/>
        </p:nvPicPr>
        <p:blipFill>
          <a:blip r:embed="rId3"/>
          <a:stretch>
            <a:fillRect/>
          </a:stretch>
        </p:blipFill>
        <p:spPr>
          <a:xfrm>
            <a:off x="716716" y="2310026"/>
            <a:ext cx="5192533" cy="3256747"/>
          </a:xfrm>
          <a:prstGeom prst="rect">
            <a:avLst/>
          </a:prstGeom>
        </p:spPr>
      </p:pic>
      <p:pic>
        <p:nvPicPr>
          <p:cNvPr id="8" name="Picture 7">
            <a:extLst>
              <a:ext uri="{FF2B5EF4-FFF2-40B4-BE49-F238E27FC236}">
                <a16:creationId xmlns:a16="http://schemas.microsoft.com/office/drawing/2014/main" id="{5A6E9C46-472E-5629-F9E0-4F87448ED611}"/>
              </a:ext>
            </a:extLst>
          </p:cNvPr>
          <p:cNvPicPr>
            <a:picLocks noChangeAspect="1"/>
          </p:cNvPicPr>
          <p:nvPr/>
        </p:nvPicPr>
        <p:blipFill>
          <a:blip r:embed="rId4"/>
          <a:stretch>
            <a:fillRect/>
          </a:stretch>
        </p:blipFill>
        <p:spPr>
          <a:xfrm>
            <a:off x="5790405" y="2558409"/>
            <a:ext cx="5486045" cy="2634622"/>
          </a:xfrm>
          <a:prstGeom prst="rect">
            <a:avLst/>
          </a:prstGeom>
        </p:spPr>
      </p:pic>
      <p:sp>
        <p:nvSpPr>
          <p:cNvPr id="9" name="TextBox 8">
            <a:extLst>
              <a:ext uri="{FF2B5EF4-FFF2-40B4-BE49-F238E27FC236}">
                <a16:creationId xmlns:a16="http://schemas.microsoft.com/office/drawing/2014/main" id="{BBE668E9-FFFC-5A74-EF8F-F6B38401F8DC}"/>
              </a:ext>
            </a:extLst>
          </p:cNvPr>
          <p:cNvSpPr txBox="1"/>
          <p:nvPr/>
        </p:nvSpPr>
        <p:spPr>
          <a:xfrm>
            <a:off x="2303132" y="5598777"/>
            <a:ext cx="3528061" cy="276999"/>
          </a:xfrm>
          <a:prstGeom prst="rect">
            <a:avLst/>
          </a:prstGeom>
          <a:noFill/>
        </p:spPr>
        <p:txBody>
          <a:bodyPr wrap="square" rtlCol="0">
            <a:spAutoFit/>
          </a:bodyPr>
          <a:lstStyle/>
          <a:p>
            <a:r>
              <a:rPr lang="en-US" sz="1200" u="sng" dirty="0">
                <a:solidFill>
                  <a:srgbClr val="FF0000"/>
                </a:solidFill>
              </a:rPr>
              <a:t>Time Delay-Compensated Station 1 Average Phase</a:t>
            </a:r>
          </a:p>
        </p:txBody>
      </p:sp>
      <p:sp>
        <p:nvSpPr>
          <p:cNvPr id="10" name="TextBox 9">
            <a:extLst>
              <a:ext uri="{FF2B5EF4-FFF2-40B4-BE49-F238E27FC236}">
                <a16:creationId xmlns:a16="http://schemas.microsoft.com/office/drawing/2014/main" id="{B7370ABF-C077-54D7-8106-5530B66CAE18}"/>
              </a:ext>
            </a:extLst>
          </p:cNvPr>
          <p:cNvSpPr txBox="1"/>
          <p:nvPr/>
        </p:nvSpPr>
        <p:spPr>
          <a:xfrm>
            <a:off x="6829791" y="5566773"/>
            <a:ext cx="2589848" cy="276999"/>
          </a:xfrm>
          <a:prstGeom prst="rect">
            <a:avLst/>
          </a:prstGeom>
          <a:noFill/>
        </p:spPr>
        <p:txBody>
          <a:bodyPr wrap="square" rtlCol="0">
            <a:spAutoFit/>
          </a:bodyPr>
          <a:lstStyle/>
          <a:p>
            <a:r>
              <a:rPr lang="en-US" sz="1200" u="sng" dirty="0">
                <a:solidFill>
                  <a:srgbClr val="FF0000"/>
                </a:solidFill>
              </a:rPr>
              <a:t>162.5 MHz ADS Reference Line Model</a:t>
            </a:r>
          </a:p>
        </p:txBody>
      </p:sp>
      <p:sp>
        <p:nvSpPr>
          <p:cNvPr id="11" name="TextBox 10">
            <a:extLst>
              <a:ext uri="{FF2B5EF4-FFF2-40B4-BE49-F238E27FC236}">
                <a16:creationId xmlns:a16="http://schemas.microsoft.com/office/drawing/2014/main" id="{DBF8EEB1-75A0-C19B-8BFC-B5F2FB0508D7}"/>
              </a:ext>
            </a:extLst>
          </p:cNvPr>
          <p:cNvSpPr txBox="1"/>
          <p:nvPr/>
        </p:nvSpPr>
        <p:spPr>
          <a:xfrm>
            <a:off x="8873683" y="6133308"/>
            <a:ext cx="4567843" cy="738664"/>
          </a:xfrm>
          <a:prstGeom prst="rect">
            <a:avLst/>
          </a:prstGeom>
          <a:noFill/>
        </p:spPr>
        <p:txBody>
          <a:bodyPr wrap="square" lIns="365760" tIns="274320" rIns="365760" bIns="274320" rtlCol="0">
            <a:spAutoFit/>
          </a:bodyPr>
          <a:lstStyle/>
          <a:p>
            <a:pPr algn="ctr">
              <a:spcAft>
                <a:spcPts val="800"/>
              </a:spcAft>
            </a:pPr>
            <a:r>
              <a:rPr lang="en-US" sz="1200" b="1" dirty="0">
                <a:solidFill>
                  <a:srgbClr val="002855"/>
                </a:solidFill>
                <a:latin typeface="Helvetica" pitchFamily="2" charset="0"/>
              </a:rPr>
              <a:t>Reference –[5]</a:t>
            </a:r>
          </a:p>
        </p:txBody>
      </p:sp>
    </p:spTree>
    <p:extLst>
      <p:ext uri="{BB962C8B-B14F-4D97-AF65-F5344CB8AC3E}">
        <p14:creationId xmlns:p14="http://schemas.microsoft.com/office/powerpoint/2010/main" val="1562552474"/>
      </p:ext>
    </p:extLst>
  </p:cSld>
  <p:clrMapOvr>
    <a:masterClrMapping/>
  </p:clrMapOvr>
</p:sld>
</file>

<file path=ppt/theme/theme1.xml><?xml version="1.0" encoding="utf-8"?>
<a:theme xmlns:a="http://schemas.openxmlformats.org/drawingml/2006/main" name="Content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PIP-II Base PowerPoint Template 2025-05-12" id="{17C2B203-C496-46E4-9CA1-41C208176F29}" vid="{593C1D5D-02DD-4B3B-BFC0-96C4DFF1A6D5}"/>
    </a:ext>
  </a:extLst>
</a:theme>
</file>

<file path=ppt/theme/theme2.xml><?xml version="1.0" encoding="utf-8"?>
<a:theme xmlns:a="http://schemas.openxmlformats.org/drawingml/2006/main" name="Section Title and Agenda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PIP-II Base PowerPoint Template 2025-05-12" id="{17C2B203-C496-46E4-9CA1-41C208176F29}" vid="{A59D0EB5-2B4F-4386-B808-6B11E21B7AE1}"/>
    </a:ext>
  </a:extLst>
</a:theme>
</file>

<file path=ppt/theme/theme3.xml><?xml version="1.0" encoding="utf-8"?>
<a:theme xmlns:a="http://schemas.openxmlformats.org/drawingml/2006/main" name="1_Section Title and Agenda Slides">
  <a:themeElements>
    <a:clrScheme name="Fermilab Palette">
      <a:dk1>
        <a:srgbClr val="343A40"/>
      </a:dk1>
      <a:lt1>
        <a:srgbClr val="FFFFFF"/>
      </a:lt1>
      <a:dk2>
        <a:srgbClr val="002855"/>
      </a:dk2>
      <a:lt2>
        <a:srgbClr val="EAEBEA"/>
      </a:lt2>
      <a:accent1>
        <a:srgbClr val="004C97"/>
      </a:accent1>
      <a:accent2>
        <a:srgbClr val="2B8282"/>
      </a:accent2>
      <a:accent3>
        <a:srgbClr val="33B9B5"/>
      </a:accent3>
      <a:accent4>
        <a:srgbClr val="CB6015"/>
      </a:accent4>
      <a:accent5>
        <a:srgbClr val="F68D2E"/>
      </a:accent5>
      <a:accent6>
        <a:srgbClr val="AF272F"/>
      </a:accent6>
      <a:hlink>
        <a:srgbClr val="004C97"/>
      </a:hlink>
      <a:folHlink>
        <a:srgbClr val="004C9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solidFill>
          <a:schemeClr val="accent1"/>
        </a:solidFill>
      </a:spPr>
      <a:bodyPr wrap="square" lIns="365760" tIns="274320" rIns="365760" bIns="274320" rtlCol="0">
        <a:spAutoFit/>
      </a:bodyPr>
      <a:lstStyle>
        <a:defPPr algn="ctr">
          <a:spcAft>
            <a:spcPts val="800"/>
          </a:spcAft>
          <a:defRPr sz="1900" b="1" dirty="0" smtClean="0">
            <a:solidFill>
              <a:schemeClr val="bg1"/>
            </a:solidFill>
            <a:latin typeface="Helvetica" pitchFamily="2" charset="0"/>
          </a:defRPr>
        </a:defPPr>
      </a:lstStyle>
    </a:txDef>
  </a:objectDefaults>
  <a:extraClrSchemeLst/>
  <a:extLst>
    <a:ext uri="{05A4C25C-085E-4340-85A3-A5531E510DB2}">
      <thm15:themeFamily xmlns:thm15="http://schemas.microsoft.com/office/thememl/2012/main" name="FNAL-Slide-Deck-Tempate_4.2025_Light" id="{3DCFA99A-0E37-DC4B-8B4A-F2C026698732}" vid="{A9E3CD16-76D1-D74C-BB61-EE9806476B4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PIP-II Base PowerPoint Template 2025-05-28</Template>
  <TotalTime>9136</TotalTime>
  <Words>2871</Words>
  <Application>Microsoft Office PowerPoint</Application>
  <PresentationFormat>Widescreen</PresentationFormat>
  <Paragraphs>342</Paragraphs>
  <Slides>20</Slides>
  <Notes>18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20</vt:i4>
      </vt:variant>
    </vt:vector>
  </HeadingPairs>
  <TitlesOfParts>
    <vt:vector size="32" baseType="lpstr">
      <vt:lpstr>Aptos</vt:lpstr>
      <vt:lpstr>Aptos Narrow</vt:lpstr>
      <vt:lpstr>Arial</vt:lpstr>
      <vt:lpstr>Cambria Math</vt:lpstr>
      <vt:lpstr>Helvetica</vt:lpstr>
      <vt:lpstr>Liberation Serif</vt:lpstr>
      <vt:lpstr>Palatino</vt:lpstr>
      <vt:lpstr>Telegraf UltraBold</vt:lpstr>
      <vt:lpstr>Wingdings</vt:lpstr>
      <vt:lpstr>Content Slides</vt:lpstr>
      <vt:lpstr>Section Title and Agenda Slides</vt:lpstr>
      <vt:lpstr>1_Section Title and Agenda Slides</vt:lpstr>
      <vt:lpstr>Master Oscillator and Phase Reference Line Design for the PIP-II Linac</vt:lpstr>
      <vt:lpstr>Agenda</vt:lpstr>
      <vt:lpstr>Introduction</vt:lpstr>
      <vt:lpstr>System Operation</vt:lpstr>
      <vt:lpstr>Forward-Reflected Phase Invariance</vt:lpstr>
      <vt:lpstr>Thermal Expansion of Cables</vt:lpstr>
      <vt:lpstr>Simulation  </vt:lpstr>
      <vt:lpstr>Thermal Expansion Simulation</vt:lpstr>
      <vt:lpstr>Phase Ripple</vt:lpstr>
      <vt:lpstr>Phase Ripple Adjustment </vt:lpstr>
      <vt:lpstr>Master Oscillator </vt:lpstr>
      <vt:lpstr>Phase Noise Measurement Details  </vt:lpstr>
      <vt:lpstr>Phase Noise Test Setup Details</vt:lpstr>
      <vt:lpstr>Phase Noise Results </vt:lpstr>
      <vt:lpstr>RF components stability</vt:lpstr>
      <vt:lpstr>Heat Plate Design and Construction</vt:lpstr>
      <vt:lpstr>System Architecture</vt:lpstr>
      <vt:lpstr>Block Diagram </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Ahmed Syed x 38226N</dc:creator>
  <cp:lastModifiedBy>Ahmed Syed</cp:lastModifiedBy>
  <cp:revision>6</cp:revision>
  <dcterms:created xsi:type="dcterms:W3CDTF">2025-10-06T16:16:28Z</dcterms:created>
  <dcterms:modified xsi:type="dcterms:W3CDTF">2025-10-15T15:28:28Z</dcterms:modified>
</cp:coreProperties>
</file>