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35"/>
  </p:notesMasterIdLst>
  <p:handoutMasterIdLst>
    <p:handoutMasterId r:id="rId36"/>
  </p:handoutMasterIdLst>
  <p:sldIdLst>
    <p:sldId id="256" r:id="rId8"/>
    <p:sldId id="259" r:id="rId9"/>
    <p:sldId id="445" r:id="rId10"/>
    <p:sldId id="485" r:id="rId11"/>
    <p:sldId id="478" r:id="rId12"/>
    <p:sldId id="321" r:id="rId13"/>
    <p:sldId id="441" r:id="rId14"/>
    <p:sldId id="355" r:id="rId15"/>
    <p:sldId id="429" r:id="rId16"/>
    <p:sldId id="504" r:id="rId17"/>
    <p:sldId id="505" r:id="rId18"/>
    <p:sldId id="506" r:id="rId19"/>
    <p:sldId id="507" r:id="rId20"/>
    <p:sldId id="502" r:id="rId21"/>
    <p:sldId id="508" r:id="rId22"/>
    <p:sldId id="484" r:id="rId23"/>
    <p:sldId id="386" r:id="rId24"/>
    <p:sldId id="480" r:id="rId25"/>
    <p:sldId id="403" r:id="rId26"/>
    <p:sldId id="596" r:id="rId27"/>
    <p:sldId id="467" r:id="rId28"/>
    <p:sldId id="622" r:id="rId29"/>
    <p:sldId id="623" r:id="rId30"/>
    <p:sldId id="624" r:id="rId31"/>
    <p:sldId id="627" r:id="rId32"/>
    <p:sldId id="501" r:id="rId33"/>
    <p:sldId id="503" r:id="rId34"/>
  </p:sldIdLst>
  <p:sldSz cx="12192000" cy="6858000"/>
  <p:notesSz cx="6858000" cy="9144000"/>
  <p:embeddedFontLst>
    <p:embeddedFont>
      <p:font typeface="Cambria Math" panose="02040503050406030204" pitchFamily="18" charset="0"/>
      <p:regular r:id="rId37"/>
    </p:embeddedFont>
    <p:embeddedFont>
      <p:font typeface="Lucida Sans" panose="020B0602030504020204" pitchFamily="34" charset="0"/>
      <p:regular r:id="rId38"/>
      <p:bold r:id="rId39"/>
      <p:italic r:id="rId40"/>
      <p:boldItalic r:id="rId41"/>
    </p:embeddedFont>
    <p:embeddedFont>
      <p:font typeface="Moderat Medium" panose="020B0604020202020204" charset="0"/>
      <p:regular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8"/>
    <a:srgbClr val="EC2CD5"/>
    <a:srgbClr val="00FF00"/>
    <a:srgbClr val="FF9D1B"/>
    <a:srgbClr val="67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4A763-BC7B-4C1E-825D-0231B82C3A98}" v="1984" dt="2025-10-10T16:47:35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05" autoAdjust="0"/>
  </p:normalViewPr>
  <p:slideViewPr>
    <p:cSldViewPr snapToGrid="0">
      <p:cViewPr varScale="1">
        <p:scale>
          <a:sx n="104" d="100"/>
          <a:sy n="104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ville, Andrew (STFC,RAL,ISIS)" userId="672e9ba4-1d17-4b5e-9c01-cce024f6d817" providerId="ADAL" clId="{1E34A763-BC7B-4C1E-825D-0231B82C3A98}"/>
    <pc:docChg chg="undo redo custSel addSld delSld modSld sldOrd">
      <pc:chgData name="Seville, Andrew (STFC,RAL,ISIS)" userId="672e9ba4-1d17-4b5e-9c01-cce024f6d817" providerId="ADAL" clId="{1E34A763-BC7B-4C1E-825D-0231B82C3A98}" dt="2025-10-10T16:47:55.154" v="15046" actId="1076"/>
      <pc:docMkLst>
        <pc:docMk/>
      </pc:docMkLst>
      <pc:sldChg chg="addSp delSp modSp mod">
        <pc:chgData name="Seville, Andrew (STFC,RAL,ISIS)" userId="672e9ba4-1d17-4b5e-9c01-cce024f6d817" providerId="ADAL" clId="{1E34A763-BC7B-4C1E-825D-0231B82C3A98}" dt="2025-10-10T13:43:03.354" v="14874" actId="6549"/>
        <pc:sldMkLst>
          <pc:docMk/>
          <pc:sldMk cId="1481826788" sldId="256"/>
        </pc:sldMkLst>
        <pc:spChg chg="mod">
          <ac:chgData name="Seville, Andrew (STFC,RAL,ISIS)" userId="672e9ba4-1d17-4b5e-9c01-cce024f6d817" providerId="ADAL" clId="{1E34A763-BC7B-4C1E-825D-0231B82C3A98}" dt="2025-09-30T15:10:10.802" v="142" actId="114"/>
          <ac:spMkLst>
            <pc:docMk/>
            <pc:sldMk cId="1481826788" sldId="256"/>
            <ac:spMk id="2" creationId="{B39B5CD0-94BB-02A9-D0D6-755513A2911E}"/>
          </ac:spMkLst>
        </pc:spChg>
        <pc:spChg chg="mod">
          <ac:chgData name="Seville, Andrew (STFC,RAL,ISIS)" userId="672e9ba4-1d17-4b5e-9c01-cce024f6d817" providerId="ADAL" clId="{1E34A763-BC7B-4C1E-825D-0231B82C3A98}" dt="2025-09-30T15:09:19.609" v="101" actId="14100"/>
          <ac:spMkLst>
            <pc:docMk/>
            <pc:sldMk cId="1481826788" sldId="256"/>
            <ac:spMk id="3" creationId="{15A80B9D-A009-468E-DD38-1C459E82E2B8}"/>
          </ac:spMkLst>
        </pc:spChg>
        <pc:spChg chg="mod">
          <ac:chgData name="Seville, Andrew (STFC,RAL,ISIS)" userId="672e9ba4-1d17-4b5e-9c01-cce024f6d817" providerId="ADAL" clId="{1E34A763-BC7B-4C1E-825D-0231B82C3A98}" dt="2025-10-10T13:43:03.354" v="14874" actId="6549"/>
          <ac:spMkLst>
            <pc:docMk/>
            <pc:sldMk cId="1481826788" sldId="256"/>
            <ac:spMk id="5" creationId="{F4CC80D5-0EB8-807C-B0E7-140CDCF28F4C}"/>
          </ac:spMkLst>
        </pc:spChg>
        <pc:picChg chg="add mod">
          <ac:chgData name="Seville, Andrew (STFC,RAL,ISIS)" userId="672e9ba4-1d17-4b5e-9c01-cce024f6d817" providerId="ADAL" clId="{1E34A763-BC7B-4C1E-825D-0231B82C3A98}" dt="2025-09-30T15:10:04.547" v="134" actId="1037"/>
          <ac:picMkLst>
            <pc:docMk/>
            <pc:sldMk cId="1481826788" sldId="256"/>
            <ac:picMk id="6" creationId="{ABA85090-75A4-8967-0AA0-7971EE3C03D9}"/>
          </ac:picMkLst>
        </pc:picChg>
      </pc:sldChg>
      <pc:sldChg chg="del">
        <pc:chgData name="Seville, Andrew (STFC,RAL,ISIS)" userId="672e9ba4-1d17-4b5e-9c01-cce024f6d817" providerId="ADAL" clId="{1E34A763-BC7B-4C1E-825D-0231B82C3A98}" dt="2025-09-30T15:11:31.853" v="146" actId="47"/>
        <pc:sldMkLst>
          <pc:docMk/>
          <pc:sldMk cId="583982086" sldId="257"/>
        </pc:sldMkLst>
      </pc:sldChg>
      <pc:sldChg chg="del">
        <pc:chgData name="Seville, Andrew (STFC,RAL,ISIS)" userId="672e9ba4-1d17-4b5e-9c01-cce024f6d817" providerId="ADAL" clId="{1E34A763-BC7B-4C1E-825D-0231B82C3A98}" dt="2025-09-30T15:11:52.299" v="148" actId="47"/>
        <pc:sldMkLst>
          <pc:docMk/>
          <pc:sldMk cId="2080121885" sldId="258"/>
        </pc:sldMkLst>
      </pc:sldChg>
      <pc:sldChg chg="addSp delSp modSp mod delAnim modAnim">
        <pc:chgData name="Seville, Andrew (STFC,RAL,ISIS)" userId="672e9ba4-1d17-4b5e-9c01-cce024f6d817" providerId="ADAL" clId="{1E34A763-BC7B-4C1E-825D-0231B82C3A98}" dt="2025-10-01T17:47:39.982" v="4131" actId="20577"/>
        <pc:sldMkLst>
          <pc:docMk/>
          <pc:sldMk cId="632399374" sldId="259"/>
        </pc:sldMkLst>
        <pc:spChg chg="mod">
          <ac:chgData name="Seville, Andrew (STFC,RAL,ISIS)" userId="672e9ba4-1d17-4b5e-9c01-cce024f6d817" providerId="ADAL" clId="{1E34A763-BC7B-4C1E-825D-0231B82C3A98}" dt="2025-09-30T15:18:39.885" v="225" actId="20577"/>
          <ac:spMkLst>
            <pc:docMk/>
            <pc:sldMk cId="632399374" sldId="259"/>
            <ac:spMk id="2" creationId="{77CDC574-BBD6-1E9B-BA42-1A31290F5BBD}"/>
          </ac:spMkLst>
        </pc:spChg>
        <pc:spChg chg="mod">
          <ac:chgData name="Seville, Andrew (STFC,RAL,ISIS)" userId="672e9ba4-1d17-4b5e-9c01-cce024f6d817" providerId="ADAL" clId="{1E34A763-BC7B-4C1E-825D-0231B82C3A98}" dt="2025-10-01T17:47:39.982" v="4131" actId="20577"/>
          <ac:spMkLst>
            <pc:docMk/>
            <pc:sldMk cId="632399374" sldId="259"/>
            <ac:spMk id="3" creationId="{CF65A55D-661B-D284-8B6A-99411B896DD5}"/>
          </ac:spMkLst>
        </pc:spChg>
        <pc:spChg chg="add mod">
          <ac:chgData name="Seville, Andrew (STFC,RAL,ISIS)" userId="672e9ba4-1d17-4b5e-9c01-cce024f6d817" providerId="ADAL" clId="{1E34A763-BC7B-4C1E-825D-0231B82C3A98}" dt="2025-10-01T17:44:44.698" v="4093" actId="1076"/>
          <ac:spMkLst>
            <pc:docMk/>
            <pc:sldMk cId="632399374" sldId="259"/>
            <ac:spMk id="5" creationId="{E5FDF488-0F8C-DB24-FE49-A4EE170EF1EB}"/>
          </ac:spMkLst>
        </pc:spChg>
        <pc:grpChg chg="mod">
          <ac:chgData name="Seville, Andrew (STFC,RAL,ISIS)" userId="672e9ba4-1d17-4b5e-9c01-cce024f6d817" providerId="ADAL" clId="{1E34A763-BC7B-4C1E-825D-0231B82C3A98}" dt="2025-09-30T17:06:01.741" v="1713" actId="14100"/>
          <ac:grpSpMkLst>
            <pc:docMk/>
            <pc:sldMk cId="632399374" sldId="259"/>
            <ac:grpSpMk id="5167" creationId="{F79E3A94-3A91-5AFC-1C02-475712B46A63}"/>
          </ac:grpSpMkLst>
        </pc:grpChg>
        <pc:grpChg chg="mod">
          <ac:chgData name="Seville, Andrew (STFC,RAL,ISIS)" userId="672e9ba4-1d17-4b5e-9c01-cce024f6d817" providerId="ADAL" clId="{1E34A763-BC7B-4C1E-825D-0231B82C3A98}" dt="2025-09-30T17:06:04.956" v="1714" actId="14100"/>
          <ac:grpSpMkLst>
            <pc:docMk/>
            <pc:sldMk cId="632399374" sldId="259"/>
            <ac:grpSpMk id="5168" creationId="{0C5194DD-853C-615E-7583-96D1337C525D}"/>
          </ac:grpSpMkLst>
        </pc:grpChg>
        <pc:grpChg chg="mod">
          <ac:chgData name="Seville, Andrew (STFC,RAL,ISIS)" userId="672e9ba4-1d17-4b5e-9c01-cce024f6d817" providerId="ADAL" clId="{1E34A763-BC7B-4C1E-825D-0231B82C3A98}" dt="2025-09-30T15:22:54.276" v="317" actId="14100"/>
          <ac:grpSpMkLst>
            <pc:docMk/>
            <pc:sldMk cId="632399374" sldId="259"/>
            <ac:grpSpMk id="5169" creationId="{F2288014-6151-CE05-6B6C-10ED46B25B7F}"/>
          </ac:grpSpMkLst>
        </pc:grpChg>
        <pc:cxnChg chg="mod">
          <ac:chgData name="Seville, Andrew (STFC,RAL,ISIS)" userId="672e9ba4-1d17-4b5e-9c01-cce024f6d817" providerId="ADAL" clId="{1E34A763-BC7B-4C1E-825D-0231B82C3A98}" dt="2025-09-30T15:21:04.904" v="310" actId="14100"/>
          <ac:cxnSpMkLst>
            <pc:docMk/>
            <pc:sldMk cId="632399374" sldId="259"/>
            <ac:cxnSpMk id="9" creationId="{EC7E9606-6A8A-1251-4EAA-22A19DB8DABE}"/>
          </ac:cxnSpMkLst>
        </pc:cxnChg>
      </pc:sldChg>
      <pc:sldChg chg="del">
        <pc:chgData name="Seville, Andrew (STFC,RAL,ISIS)" userId="672e9ba4-1d17-4b5e-9c01-cce024f6d817" providerId="ADAL" clId="{1E34A763-BC7B-4C1E-825D-0231B82C3A98}" dt="2025-09-30T15:15:40.653" v="160" actId="47"/>
        <pc:sldMkLst>
          <pc:docMk/>
          <pc:sldMk cId="3447882128" sldId="267"/>
        </pc:sldMkLst>
      </pc:sldChg>
      <pc:sldChg chg="del">
        <pc:chgData name="Seville, Andrew (STFC,RAL,ISIS)" userId="672e9ba4-1d17-4b5e-9c01-cce024f6d817" providerId="ADAL" clId="{1E34A763-BC7B-4C1E-825D-0231B82C3A98}" dt="2025-09-30T15:58:10.011" v="777" actId="47"/>
        <pc:sldMkLst>
          <pc:docMk/>
          <pc:sldMk cId="282679849" sldId="269"/>
        </pc:sldMkLst>
      </pc:sldChg>
      <pc:sldChg chg="del">
        <pc:chgData name="Seville, Andrew (STFC,RAL,ISIS)" userId="672e9ba4-1d17-4b5e-9c01-cce024f6d817" providerId="ADAL" clId="{1E34A763-BC7B-4C1E-825D-0231B82C3A98}" dt="2025-09-30T15:55:56.558" v="771" actId="47"/>
        <pc:sldMkLst>
          <pc:docMk/>
          <pc:sldMk cId="0" sldId="278"/>
        </pc:sldMkLst>
      </pc:sldChg>
      <pc:sldChg chg="del">
        <pc:chgData name="Seville, Andrew (STFC,RAL,ISIS)" userId="672e9ba4-1d17-4b5e-9c01-cce024f6d817" providerId="ADAL" clId="{1E34A763-BC7B-4C1E-825D-0231B82C3A98}" dt="2025-09-30T15:12:50.900" v="155" actId="47"/>
        <pc:sldMkLst>
          <pc:docMk/>
          <pc:sldMk cId="3098804264" sldId="285"/>
        </pc:sldMkLst>
      </pc:sldChg>
      <pc:sldChg chg="del">
        <pc:chgData name="Seville, Andrew (STFC,RAL,ISIS)" userId="672e9ba4-1d17-4b5e-9c01-cce024f6d817" providerId="ADAL" clId="{1E34A763-BC7B-4C1E-825D-0231B82C3A98}" dt="2025-09-30T15:11:27.348" v="145" actId="47"/>
        <pc:sldMkLst>
          <pc:docMk/>
          <pc:sldMk cId="4251002724" sldId="286"/>
        </pc:sldMkLst>
      </pc:sldChg>
      <pc:sldChg chg="del">
        <pc:chgData name="Seville, Andrew (STFC,RAL,ISIS)" userId="672e9ba4-1d17-4b5e-9c01-cce024f6d817" providerId="ADAL" clId="{1E34A763-BC7B-4C1E-825D-0231B82C3A98}" dt="2025-09-30T15:57:44.279" v="775" actId="47"/>
        <pc:sldMkLst>
          <pc:docMk/>
          <pc:sldMk cId="1831112635" sldId="290"/>
        </pc:sldMkLst>
      </pc:sldChg>
      <pc:sldChg chg="del">
        <pc:chgData name="Seville, Andrew (STFC,RAL,ISIS)" userId="672e9ba4-1d17-4b5e-9c01-cce024f6d817" providerId="ADAL" clId="{1E34A763-BC7B-4C1E-825D-0231B82C3A98}" dt="2025-09-30T15:57:52.535" v="776" actId="47"/>
        <pc:sldMkLst>
          <pc:docMk/>
          <pc:sldMk cId="3818677096" sldId="291"/>
        </pc:sldMkLst>
      </pc:sldChg>
      <pc:sldChg chg="del">
        <pc:chgData name="Seville, Andrew (STFC,RAL,ISIS)" userId="672e9ba4-1d17-4b5e-9c01-cce024f6d817" providerId="ADAL" clId="{1E34A763-BC7B-4C1E-825D-0231B82C3A98}" dt="2025-09-30T15:28:58.598" v="377" actId="47"/>
        <pc:sldMkLst>
          <pc:docMk/>
          <pc:sldMk cId="0" sldId="293"/>
        </pc:sldMkLst>
      </pc:sldChg>
      <pc:sldChg chg="modSp del mod ord">
        <pc:chgData name="Seville, Andrew (STFC,RAL,ISIS)" userId="672e9ba4-1d17-4b5e-9c01-cce024f6d817" providerId="ADAL" clId="{1E34A763-BC7B-4C1E-825D-0231B82C3A98}" dt="2025-10-10T15:10:10.257" v="14879" actId="47"/>
        <pc:sldMkLst>
          <pc:docMk/>
          <pc:sldMk cId="2392995966" sldId="295"/>
        </pc:sldMkLst>
      </pc:sldChg>
      <pc:sldChg chg="del">
        <pc:chgData name="Seville, Andrew (STFC,RAL,ISIS)" userId="672e9ba4-1d17-4b5e-9c01-cce024f6d817" providerId="ADAL" clId="{1E34A763-BC7B-4C1E-825D-0231B82C3A98}" dt="2025-09-30T15:13:37.625" v="157" actId="47"/>
        <pc:sldMkLst>
          <pc:docMk/>
          <pc:sldMk cId="3800217611" sldId="300"/>
        </pc:sldMkLst>
      </pc:sldChg>
      <pc:sldChg chg="delSp del mod">
        <pc:chgData name="Seville, Andrew (STFC,RAL,ISIS)" userId="672e9ba4-1d17-4b5e-9c01-cce024f6d817" providerId="ADAL" clId="{1E34A763-BC7B-4C1E-825D-0231B82C3A98}" dt="2025-09-30T15:57:30.397" v="774" actId="47"/>
        <pc:sldMkLst>
          <pc:docMk/>
          <pc:sldMk cId="749199589" sldId="312"/>
        </pc:sldMkLst>
      </pc:sldChg>
      <pc:sldChg chg="del">
        <pc:chgData name="Seville, Andrew (STFC,RAL,ISIS)" userId="672e9ba4-1d17-4b5e-9c01-cce024f6d817" providerId="ADAL" clId="{1E34A763-BC7B-4C1E-825D-0231B82C3A98}" dt="2025-09-30T15:55:58.492" v="772" actId="47"/>
        <pc:sldMkLst>
          <pc:docMk/>
          <pc:sldMk cId="2492579875" sldId="314"/>
        </pc:sldMkLst>
      </pc:sldChg>
      <pc:sldChg chg="del">
        <pc:chgData name="Seville, Andrew (STFC,RAL,ISIS)" userId="672e9ba4-1d17-4b5e-9c01-cce024f6d817" providerId="ADAL" clId="{1E34A763-BC7B-4C1E-825D-0231B82C3A98}" dt="2025-09-30T16:00:01.015" v="798" actId="47"/>
        <pc:sldMkLst>
          <pc:docMk/>
          <pc:sldMk cId="4277732531" sldId="316"/>
        </pc:sldMkLst>
      </pc:sldChg>
      <pc:sldChg chg="del ord">
        <pc:chgData name="Seville, Andrew (STFC,RAL,ISIS)" userId="672e9ba4-1d17-4b5e-9c01-cce024f6d817" providerId="ADAL" clId="{1E34A763-BC7B-4C1E-825D-0231B82C3A98}" dt="2025-10-10T12:31:57.641" v="14328" actId="47"/>
        <pc:sldMkLst>
          <pc:docMk/>
          <pc:sldMk cId="1254855220" sldId="317"/>
        </pc:sldMkLst>
      </pc:sldChg>
      <pc:sldChg chg="del">
        <pc:chgData name="Seville, Andrew (STFC,RAL,ISIS)" userId="672e9ba4-1d17-4b5e-9c01-cce024f6d817" providerId="ADAL" clId="{1E34A763-BC7B-4C1E-825D-0231B82C3A98}" dt="2025-09-30T15:16:36.558" v="165" actId="47"/>
        <pc:sldMkLst>
          <pc:docMk/>
          <pc:sldMk cId="324261685" sldId="319"/>
        </pc:sldMkLst>
      </pc:sldChg>
      <pc:sldChg chg="del">
        <pc:chgData name="Seville, Andrew (STFC,RAL,ISIS)" userId="672e9ba4-1d17-4b5e-9c01-cce024f6d817" providerId="ADAL" clId="{1E34A763-BC7B-4C1E-825D-0231B82C3A98}" dt="2025-09-30T16:17:43.305" v="1134" actId="47"/>
        <pc:sldMkLst>
          <pc:docMk/>
          <pc:sldMk cId="692767527" sldId="320"/>
        </pc:sldMkLst>
      </pc:sldChg>
      <pc:sldChg chg="delSp modSp mod">
        <pc:chgData name="Seville, Andrew (STFC,RAL,ISIS)" userId="672e9ba4-1d17-4b5e-9c01-cce024f6d817" providerId="ADAL" clId="{1E34A763-BC7B-4C1E-825D-0231B82C3A98}" dt="2025-10-06T12:54:51.530" v="5533" actId="1076"/>
        <pc:sldMkLst>
          <pc:docMk/>
          <pc:sldMk cId="1772212187" sldId="321"/>
        </pc:sldMkLst>
        <pc:grpChg chg="mod">
          <ac:chgData name="Seville, Andrew (STFC,RAL,ISIS)" userId="672e9ba4-1d17-4b5e-9c01-cce024f6d817" providerId="ADAL" clId="{1E34A763-BC7B-4C1E-825D-0231B82C3A98}" dt="2025-10-06T12:54:51.530" v="5533" actId="1076"/>
          <ac:grpSpMkLst>
            <pc:docMk/>
            <pc:sldMk cId="1772212187" sldId="321"/>
            <ac:grpSpMk id="7" creationId="{C3648FDF-9464-BF69-B43E-DDF343D7349A}"/>
          </ac:grpSpMkLst>
        </pc:grpChg>
      </pc:sldChg>
      <pc:sldChg chg="del">
        <pc:chgData name="Seville, Andrew (STFC,RAL,ISIS)" userId="672e9ba4-1d17-4b5e-9c01-cce024f6d817" providerId="ADAL" clId="{1E34A763-BC7B-4C1E-825D-0231B82C3A98}" dt="2025-09-30T15:15:46.186" v="162" actId="47"/>
        <pc:sldMkLst>
          <pc:docMk/>
          <pc:sldMk cId="1934752951" sldId="322"/>
        </pc:sldMkLst>
      </pc:sldChg>
      <pc:sldChg chg="del">
        <pc:chgData name="Seville, Andrew (STFC,RAL,ISIS)" userId="672e9ba4-1d17-4b5e-9c01-cce024f6d817" providerId="ADAL" clId="{1E34A763-BC7B-4C1E-825D-0231B82C3A98}" dt="2025-09-30T15:12:04.645" v="149" actId="47"/>
        <pc:sldMkLst>
          <pc:docMk/>
          <pc:sldMk cId="3322903255" sldId="323"/>
        </pc:sldMkLst>
      </pc:sldChg>
      <pc:sldChg chg="addSp delSp modSp del mod">
        <pc:chgData name="Seville, Andrew (STFC,RAL,ISIS)" userId="672e9ba4-1d17-4b5e-9c01-cce024f6d817" providerId="ADAL" clId="{1E34A763-BC7B-4C1E-825D-0231B82C3A98}" dt="2025-10-10T13:37:42.862" v="14869" actId="47"/>
        <pc:sldMkLst>
          <pc:docMk/>
          <pc:sldMk cId="3239241513" sldId="326"/>
        </pc:sldMkLst>
        <pc:spChg chg="mod">
          <ac:chgData name="Seville, Andrew (STFC,RAL,ISIS)" userId="672e9ba4-1d17-4b5e-9c01-cce024f6d817" providerId="ADAL" clId="{1E34A763-BC7B-4C1E-825D-0231B82C3A98}" dt="2025-10-10T13:37:37.724" v="14868" actId="20577"/>
          <ac:spMkLst>
            <pc:docMk/>
            <pc:sldMk cId="3239241513" sldId="326"/>
            <ac:spMk id="3" creationId="{047826C4-24BB-0315-DCF8-758951A0F720}"/>
          </ac:spMkLst>
        </pc:spChg>
      </pc:sldChg>
      <pc:sldChg chg="addSp delSp modSp mod ord">
        <pc:chgData name="Seville, Andrew (STFC,RAL,ISIS)" userId="672e9ba4-1d17-4b5e-9c01-cce024f6d817" providerId="ADAL" clId="{1E34A763-BC7B-4C1E-825D-0231B82C3A98}" dt="2025-10-03T14:17:51.563" v="5083" actId="20577"/>
        <pc:sldMkLst>
          <pc:docMk/>
          <pc:sldMk cId="2069366059" sldId="355"/>
        </pc:sldMkLst>
        <pc:spChg chg="mod">
          <ac:chgData name="Seville, Andrew (STFC,RAL,ISIS)" userId="672e9ba4-1d17-4b5e-9c01-cce024f6d817" providerId="ADAL" clId="{1E34A763-BC7B-4C1E-825D-0231B82C3A98}" dt="2025-10-03T14:17:51.563" v="5083" actId="20577"/>
          <ac:spMkLst>
            <pc:docMk/>
            <pc:sldMk cId="2069366059" sldId="355"/>
            <ac:spMk id="4" creationId="{B8E9AF63-DE49-DEA5-BA1E-5DD62B06F74E}"/>
          </ac:spMkLst>
        </pc:spChg>
        <pc:spChg chg="mod ord">
          <ac:chgData name="Seville, Andrew (STFC,RAL,ISIS)" userId="672e9ba4-1d17-4b5e-9c01-cce024f6d817" providerId="ADAL" clId="{1E34A763-BC7B-4C1E-825D-0231B82C3A98}" dt="2025-10-03T11:06:00.750" v="4939" actId="166"/>
          <ac:spMkLst>
            <pc:docMk/>
            <pc:sldMk cId="2069366059" sldId="355"/>
            <ac:spMk id="6" creationId="{7154E7B9-98B1-7D57-82F8-DA429FE97C10}"/>
          </ac:spMkLst>
        </pc:spChg>
        <pc:spChg chg="add del mod">
          <ac:chgData name="Seville, Andrew (STFC,RAL,ISIS)" userId="672e9ba4-1d17-4b5e-9c01-cce024f6d817" providerId="ADAL" clId="{1E34A763-BC7B-4C1E-825D-0231B82C3A98}" dt="2025-10-03T11:07:50.448" v="4987" actId="1036"/>
          <ac:spMkLst>
            <pc:docMk/>
            <pc:sldMk cId="2069366059" sldId="355"/>
            <ac:spMk id="8" creationId="{593303E8-3660-A3F9-D2E7-3E407AC2233B}"/>
          </ac:spMkLst>
        </pc:spChg>
        <pc:spChg chg="mod">
          <ac:chgData name="Seville, Andrew (STFC,RAL,ISIS)" userId="672e9ba4-1d17-4b5e-9c01-cce024f6d817" providerId="ADAL" clId="{1E34A763-BC7B-4C1E-825D-0231B82C3A98}" dt="2025-10-03T14:15:16.806" v="5010" actId="1076"/>
          <ac:spMkLst>
            <pc:docMk/>
            <pc:sldMk cId="2069366059" sldId="355"/>
            <ac:spMk id="10" creationId="{00000000-0000-0000-0000-000000000000}"/>
          </ac:spMkLst>
        </pc:spChg>
        <pc:spChg chg="mod">
          <ac:chgData name="Seville, Andrew (STFC,RAL,ISIS)" userId="672e9ba4-1d17-4b5e-9c01-cce024f6d817" providerId="ADAL" clId="{1E34A763-BC7B-4C1E-825D-0231B82C3A98}" dt="2025-10-03T11:06:50.964" v="4948" actId="208"/>
          <ac:spMkLst>
            <pc:docMk/>
            <pc:sldMk cId="2069366059" sldId="355"/>
            <ac:spMk id="19" creationId="{79C04CAC-4D2C-DC8B-BA09-F0B0907D7E12}"/>
          </ac:spMkLst>
        </pc:spChg>
        <pc:spChg chg="add mod">
          <ac:chgData name="Seville, Andrew (STFC,RAL,ISIS)" userId="672e9ba4-1d17-4b5e-9c01-cce024f6d817" providerId="ADAL" clId="{1E34A763-BC7B-4C1E-825D-0231B82C3A98}" dt="2025-10-03T14:15:56.139" v="5043" actId="164"/>
          <ac:spMkLst>
            <pc:docMk/>
            <pc:sldMk cId="2069366059" sldId="355"/>
            <ac:spMk id="57" creationId="{98AFF6FD-3AB3-8279-7822-9D8809E64AA8}"/>
          </ac:spMkLst>
        </pc:spChg>
        <pc:grpChg chg="add mod">
          <ac:chgData name="Seville, Andrew (STFC,RAL,ISIS)" userId="672e9ba4-1d17-4b5e-9c01-cce024f6d817" providerId="ADAL" clId="{1E34A763-BC7B-4C1E-825D-0231B82C3A98}" dt="2025-10-03T11:05:47.513" v="4933"/>
          <ac:grpSpMkLst>
            <pc:docMk/>
            <pc:sldMk cId="2069366059" sldId="355"/>
            <ac:grpSpMk id="17" creationId="{C2AF7C78-C3EC-FA06-D218-74F0B6CD7D80}"/>
          </ac:grpSpMkLst>
        </pc:grpChg>
        <pc:grpChg chg="mod">
          <ac:chgData name="Seville, Andrew (STFC,RAL,ISIS)" userId="672e9ba4-1d17-4b5e-9c01-cce024f6d817" providerId="ADAL" clId="{1E34A763-BC7B-4C1E-825D-0231B82C3A98}" dt="2025-10-03T11:05:47.513" v="4933"/>
          <ac:grpSpMkLst>
            <pc:docMk/>
            <pc:sldMk cId="2069366059" sldId="355"/>
            <ac:grpSpMk id="18" creationId="{C494A98F-23F3-6952-CD18-D105AE7B2A97}"/>
          </ac:grpSpMkLst>
        </pc:grpChg>
        <pc:grpChg chg="add mod">
          <ac:chgData name="Seville, Andrew (STFC,RAL,ISIS)" userId="672e9ba4-1d17-4b5e-9c01-cce024f6d817" providerId="ADAL" clId="{1E34A763-BC7B-4C1E-825D-0231B82C3A98}" dt="2025-10-03T14:16:00.603" v="5058" actId="1038"/>
          <ac:grpSpMkLst>
            <pc:docMk/>
            <pc:sldMk cId="2069366059" sldId="355"/>
            <ac:grpSpMk id="61" creationId="{ECE0CB5D-01AA-310F-F7DE-6E5E487CAB21}"/>
          </ac:grpSpMkLst>
        </pc:grpChg>
        <pc:picChg chg="add del mod">
          <ac:chgData name="Seville, Andrew (STFC,RAL,ISIS)" userId="672e9ba4-1d17-4b5e-9c01-cce024f6d817" providerId="ADAL" clId="{1E34A763-BC7B-4C1E-825D-0231B82C3A98}" dt="2025-10-03T11:06:11.954" v="4944" actId="478"/>
          <ac:picMkLst>
            <pc:docMk/>
            <pc:sldMk cId="2069366059" sldId="355"/>
            <ac:picMk id="16" creationId="{5F285443-2FD1-45A7-3BEA-0D7394443747}"/>
          </ac:picMkLst>
        </pc:picChg>
        <pc:picChg chg="mod">
          <ac:chgData name="Seville, Andrew (STFC,RAL,ISIS)" userId="672e9ba4-1d17-4b5e-9c01-cce024f6d817" providerId="ADAL" clId="{1E34A763-BC7B-4C1E-825D-0231B82C3A98}" dt="2025-10-03T11:06:44.877" v="4947" actId="208"/>
          <ac:picMkLst>
            <pc:docMk/>
            <pc:sldMk cId="2069366059" sldId="355"/>
            <ac:picMk id="20" creationId="{6ACB6382-F2BD-4C35-76E7-F137A634ED24}"/>
          </ac:picMkLst>
        </pc:picChg>
        <pc:picChg chg="mod">
          <ac:chgData name="Seville, Andrew (STFC,RAL,ISIS)" userId="672e9ba4-1d17-4b5e-9c01-cce024f6d817" providerId="ADAL" clId="{1E34A763-BC7B-4C1E-825D-0231B82C3A98}" dt="2025-10-03T11:06:44.877" v="4947" actId="208"/>
          <ac:picMkLst>
            <pc:docMk/>
            <pc:sldMk cId="2069366059" sldId="355"/>
            <ac:picMk id="21" creationId="{86914FFA-697A-E07A-04DB-45976B2BD4D7}"/>
          </ac:picMkLst>
        </pc:picChg>
        <pc:picChg chg="add del mod">
          <ac:chgData name="Seville, Andrew (STFC,RAL,ISIS)" userId="672e9ba4-1d17-4b5e-9c01-cce024f6d817" providerId="ADAL" clId="{1E34A763-BC7B-4C1E-825D-0231B82C3A98}" dt="2025-10-03T14:15:56.139" v="5043" actId="164"/>
          <ac:picMkLst>
            <pc:docMk/>
            <pc:sldMk cId="2069366059" sldId="355"/>
            <ac:picMk id="56" creationId="{90A4D47A-71E4-656F-2533-D2C37B664FD4}"/>
          </ac:picMkLst>
        </pc:picChg>
        <pc:picChg chg="mod">
          <ac:chgData name="Seville, Andrew (STFC,RAL,ISIS)" userId="672e9ba4-1d17-4b5e-9c01-cce024f6d817" providerId="ADAL" clId="{1E34A763-BC7B-4C1E-825D-0231B82C3A98}" dt="2025-10-03T14:16:15.637" v="5059" actId="1076"/>
          <ac:picMkLst>
            <pc:docMk/>
            <pc:sldMk cId="2069366059" sldId="355"/>
            <ac:picMk id="528391" creationId="{00000000-0000-0000-0000-000000000000}"/>
          </ac:picMkLst>
        </pc:picChg>
        <pc:cxnChg chg="add mod">
          <ac:chgData name="Seville, Andrew (STFC,RAL,ISIS)" userId="672e9ba4-1d17-4b5e-9c01-cce024f6d817" providerId="ADAL" clId="{1E34A763-BC7B-4C1E-825D-0231B82C3A98}" dt="2025-10-03T11:07:05.321" v="4951" actId="14100"/>
          <ac:cxnSpMkLst>
            <pc:docMk/>
            <pc:sldMk cId="2069366059" sldId="355"/>
            <ac:cxnSpMk id="24" creationId="{BAC4740E-1BF2-CA10-396F-20D698E808D9}"/>
          </ac:cxnSpMkLst>
        </pc:cxnChg>
        <pc:cxnChg chg="mod ord">
          <ac:chgData name="Seville, Andrew (STFC,RAL,ISIS)" userId="672e9ba4-1d17-4b5e-9c01-cce024f6d817" providerId="ADAL" clId="{1E34A763-BC7B-4C1E-825D-0231B82C3A98}" dt="2025-10-03T14:16:00.603" v="5058" actId="1038"/>
          <ac:cxnSpMkLst>
            <pc:docMk/>
            <pc:sldMk cId="2069366059" sldId="355"/>
            <ac:cxnSpMk id="44" creationId="{00000000-0000-0000-0000-000000000000}"/>
          </ac:cxnSpMkLst>
        </pc:cxnChg>
      </pc:sldChg>
      <pc:sldChg chg="del">
        <pc:chgData name="Seville, Andrew (STFC,RAL,ISIS)" userId="672e9ba4-1d17-4b5e-9c01-cce024f6d817" providerId="ADAL" clId="{1E34A763-BC7B-4C1E-825D-0231B82C3A98}" dt="2025-09-30T15:29:57.972" v="381" actId="47"/>
        <pc:sldMkLst>
          <pc:docMk/>
          <pc:sldMk cId="3469412956" sldId="358"/>
        </pc:sldMkLst>
      </pc:sldChg>
      <pc:sldChg chg="del ord">
        <pc:chgData name="Seville, Andrew (STFC,RAL,ISIS)" userId="672e9ba4-1d17-4b5e-9c01-cce024f6d817" providerId="ADAL" clId="{1E34A763-BC7B-4C1E-825D-0231B82C3A98}" dt="2025-10-10T12:31:53.593" v="14326" actId="47"/>
        <pc:sldMkLst>
          <pc:docMk/>
          <pc:sldMk cId="629182384" sldId="374"/>
        </pc:sldMkLst>
      </pc:sldChg>
      <pc:sldChg chg="addSp delSp modSp add mod">
        <pc:chgData name="Seville, Andrew (STFC,RAL,ISIS)" userId="672e9ba4-1d17-4b5e-9c01-cce024f6d817" providerId="ADAL" clId="{1E34A763-BC7B-4C1E-825D-0231B82C3A98}" dt="2025-10-09T10:21:30.203" v="7324" actId="20577"/>
        <pc:sldMkLst>
          <pc:docMk/>
          <pc:sldMk cId="3026290212" sldId="386"/>
        </pc:sldMkLst>
        <pc:spChg chg="add mod">
          <ac:chgData name="Seville, Andrew (STFC,RAL,ISIS)" userId="672e9ba4-1d17-4b5e-9c01-cce024f6d817" providerId="ADAL" clId="{1E34A763-BC7B-4C1E-825D-0231B82C3A98}" dt="2025-10-08T17:21:28.172" v="6542" actId="14100"/>
          <ac:spMkLst>
            <pc:docMk/>
            <pc:sldMk cId="3026290212" sldId="386"/>
            <ac:spMk id="56" creationId="{52926552-0B78-2E58-02BD-BEE9D2F2FD4A}"/>
          </ac:spMkLst>
        </pc:spChg>
        <pc:spChg chg="add mod">
          <ac:chgData name="Seville, Andrew (STFC,RAL,ISIS)" userId="672e9ba4-1d17-4b5e-9c01-cce024f6d817" providerId="ADAL" clId="{1E34A763-BC7B-4C1E-825D-0231B82C3A98}" dt="2025-10-09T10:21:30.203" v="7324" actId="20577"/>
          <ac:spMkLst>
            <pc:docMk/>
            <pc:sldMk cId="3026290212" sldId="386"/>
            <ac:spMk id="8196" creationId="{0D83CF9E-E37E-8538-E91B-5A9D22887C63}"/>
          </ac:spMkLst>
        </pc:spChg>
        <pc:picChg chg="add mod">
          <ac:chgData name="Seville, Andrew (STFC,RAL,ISIS)" userId="672e9ba4-1d17-4b5e-9c01-cce024f6d817" providerId="ADAL" clId="{1E34A763-BC7B-4C1E-825D-0231B82C3A98}" dt="2025-10-08T16:30:53.054" v="6520" actId="1076"/>
          <ac:picMkLst>
            <pc:docMk/>
            <pc:sldMk cId="3026290212" sldId="386"/>
            <ac:picMk id="55" creationId="{191500BA-2DC1-0253-05C7-A428CDC1D1FA}"/>
          </ac:picMkLst>
        </pc:picChg>
        <pc:picChg chg="add mod">
          <ac:chgData name="Seville, Andrew (STFC,RAL,ISIS)" userId="672e9ba4-1d17-4b5e-9c01-cce024f6d817" providerId="ADAL" clId="{1E34A763-BC7B-4C1E-825D-0231B82C3A98}" dt="2025-10-08T16:27:09.533" v="6477" actId="1038"/>
          <ac:picMkLst>
            <pc:docMk/>
            <pc:sldMk cId="3026290212" sldId="386"/>
            <ac:picMk id="57" creationId="{A3ADB998-55D1-E68B-1B7C-DC58244BDB71}"/>
          </ac:picMkLst>
        </pc:picChg>
        <pc:picChg chg="add mod">
          <ac:chgData name="Seville, Andrew (STFC,RAL,ISIS)" userId="672e9ba4-1d17-4b5e-9c01-cce024f6d817" providerId="ADAL" clId="{1E34A763-BC7B-4C1E-825D-0231B82C3A98}" dt="2025-10-08T16:27:02.939" v="6472" actId="1076"/>
          <ac:picMkLst>
            <pc:docMk/>
            <pc:sldMk cId="3026290212" sldId="386"/>
            <ac:picMk id="58" creationId="{70682DC2-8FDE-FE97-2FFF-73AC414A3AA6}"/>
          </ac:picMkLst>
        </pc:picChg>
        <pc:picChg chg="add mod">
          <ac:chgData name="Seville, Andrew (STFC,RAL,ISIS)" userId="672e9ba4-1d17-4b5e-9c01-cce024f6d817" providerId="ADAL" clId="{1E34A763-BC7B-4C1E-825D-0231B82C3A98}" dt="2025-10-08T16:26:25.500" v="6460" actId="1076"/>
          <ac:picMkLst>
            <pc:docMk/>
            <pc:sldMk cId="3026290212" sldId="386"/>
            <ac:picMk id="59" creationId="{1E93F28B-885E-D919-799C-7E0716B9D375}"/>
          </ac:picMkLst>
        </pc:picChg>
        <pc:picChg chg="add mod">
          <ac:chgData name="Seville, Andrew (STFC,RAL,ISIS)" userId="672e9ba4-1d17-4b5e-9c01-cce024f6d817" providerId="ADAL" clId="{1E34A763-BC7B-4C1E-825D-0231B82C3A98}" dt="2025-10-08T16:26:20.191" v="6458" actId="1076"/>
          <ac:picMkLst>
            <pc:docMk/>
            <pc:sldMk cId="3026290212" sldId="386"/>
            <ac:picMk id="60" creationId="{7D265EA4-D182-0871-1523-B297107D57D3}"/>
          </ac:picMkLst>
        </pc:picChg>
        <pc:picChg chg="add mod">
          <ac:chgData name="Seville, Andrew (STFC,RAL,ISIS)" userId="672e9ba4-1d17-4b5e-9c01-cce024f6d817" providerId="ADAL" clId="{1E34A763-BC7B-4C1E-825D-0231B82C3A98}" dt="2025-10-08T16:26:48.907" v="6468" actId="1076"/>
          <ac:picMkLst>
            <pc:docMk/>
            <pc:sldMk cId="3026290212" sldId="386"/>
            <ac:picMk id="61" creationId="{0AF8B1F6-6868-EC9C-ACD8-BEE78F35B2DF}"/>
          </ac:picMkLst>
        </pc:picChg>
        <pc:picChg chg="add mod">
          <ac:chgData name="Seville, Andrew (STFC,RAL,ISIS)" userId="672e9ba4-1d17-4b5e-9c01-cce024f6d817" providerId="ADAL" clId="{1E34A763-BC7B-4C1E-825D-0231B82C3A98}" dt="2025-10-08T16:27:01.188" v="6471" actId="1076"/>
          <ac:picMkLst>
            <pc:docMk/>
            <pc:sldMk cId="3026290212" sldId="386"/>
            <ac:picMk id="62" creationId="{392296FB-F103-3FE9-3862-B18FD972B1CE}"/>
          </ac:picMkLst>
        </pc:picChg>
        <pc:picChg chg="add mod">
          <ac:chgData name="Seville, Andrew (STFC,RAL,ISIS)" userId="672e9ba4-1d17-4b5e-9c01-cce024f6d817" providerId="ADAL" clId="{1E34A763-BC7B-4C1E-825D-0231B82C3A98}" dt="2025-10-08T16:26:51.276" v="6469" actId="1076"/>
          <ac:picMkLst>
            <pc:docMk/>
            <pc:sldMk cId="3026290212" sldId="386"/>
            <ac:picMk id="63" creationId="{6316CA8F-895B-F644-F297-F7B9AE891544}"/>
          </ac:picMkLst>
        </pc:picChg>
        <pc:picChg chg="add mod">
          <ac:chgData name="Seville, Andrew (STFC,RAL,ISIS)" userId="672e9ba4-1d17-4b5e-9c01-cce024f6d817" providerId="ADAL" clId="{1E34A763-BC7B-4C1E-825D-0231B82C3A98}" dt="2025-10-08T16:27:20.008" v="6518" actId="1038"/>
          <ac:picMkLst>
            <pc:docMk/>
            <pc:sldMk cId="3026290212" sldId="386"/>
            <ac:picMk id="8192" creationId="{8552490B-AD07-30D0-4124-9B1D91B02297}"/>
          </ac:picMkLst>
        </pc:picChg>
        <pc:picChg chg="add mod">
          <ac:chgData name="Seville, Andrew (STFC,RAL,ISIS)" userId="672e9ba4-1d17-4b5e-9c01-cce024f6d817" providerId="ADAL" clId="{1E34A763-BC7B-4C1E-825D-0231B82C3A98}" dt="2025-10-08T16:27:18.484" v="6507" actId="1038"/>
          <ac:picMkLst>
            <pc:docMk/>
            <pc:sldMk cId="3026290212" sldId="386"/>
            <ac:picMk id="8193" creationId="{7470D65F-17D1-F1D9-3B2D-C833C25E8047}"/>
          </ac:picMkLst>
        </pc:picChg>
        <pc:picChg chg="add mod">
          <ac:chgData name="Seville, Andrew (STFC,RAL,ISIS)" userId="672e9ba4-1d17-4b5e-9c01-cce024f6d817" providerId="ADAL" clId="{1E34A763-BC7B-4C1E-825D-0231B82C3A98}" dt="2025-10-08T16:26:29.597" v="6461" actId="1076"/>
          <ac:picMkLst>
            <pc:docMk/>
            <pc:sldMk cId="3026290212" sldId="386"/>
            <ac:picMk id="8195" creationId="{ED3582F4-9284-29A6-4DAB-F20616C7FB0A}"/>
          </ac:picMkLst>
        </pc:picChg>
      </pc:sldChg>
      <pc:sldChg chg="addSp delSp modSp add mod">
        <pc:chgData name="Seville, Andrew (STFC,RAL,ISIS)" userId="672e9ba4-1d17-4b5e-9c01-cce024f6d817" providerId="ADAL" clId="{1E34A763-BC7B-4C1E-825D-0231B82C3A98}" dt="2025-10-09T10:21:46.990" v="7338" actId="20577"/>
        <pc:sldMkLst>
          <pc:docMk/>
          <pc:sldMk cId="2681274895" sldId="403"/>
        </pc:sldMkLst>
        <pc:spChg chg="mod">
          <ac:chgData name="Seville, Andrew (STFC,RAL,ISIS)" userId="672e9ba4-1d17-4b5e-9c01-cce024f6d817" providerId="ADAL" clId="{1E34A763-BC7B-4C1E-825D-0231B82C3A98}" dt="2025-10-08T16:12:32.482" v="6283" actId="14100"/>
          <ac:spMkLst>
            <pc:docMk/>
            <pc:sldMk cId="2681274895" sldId="403"/>
            <ac:spMk id="2" creationId="{00000000-0000-0000-0000-000000000000}"/>
          </ac:spMkLst>
        </pc:spChg>
        <pc:spChg chg="add mod">
          <ac:chgData name="Seville, Andrew (STFC,RAL,ISIS)" userId="672e9ba4-1d17-4b5e-9c01-cce024f6d817" providerId="ADAL" clId="{1E34A763-BC7B-4C1E-825D-0231B82C3A98}" dt="2025-10-08T17:25:59.177" v="6593" actId="1038"/>
          <ac:spMkLst>
            <pc:docMk/>
            <pc:sldMk cId="2681274895" sldId="403"/>
            <ac:spMk id="30" creationId="{8A1E8248-5A79-CC4C-CB3F-EE4B007FBF4E}"/>
          </ac:spMkLst>
        </pc:spChg>
        <pc:spChg chg="add mod">
          <ac:chgData name="Seville, Andrew (STFC,RAL,ISIS)" userId="672e9ba4-1d17-4b5e-9c01-cce024f6d817" providerId="ADAL" clId="{1E34A763-BC7B-4C1E-825D-0231B82C3A98}" dt="2025-10-08T16:16:19.521" v="6355" actId="1076"/>
          <ac:spMkLst>
            <pc:docMk/>
            <pc:sldMk cId="2681274895" sldId="403"/>
            <ac:spMk id="35" creationId="{861DF2E5-3519-2067-64BF-B205606AFF78}"/>
          </ac:spMkLst>
        </pc:spChg>
        <pc:spChg chg="add mod">
          <ac:chgData name="Seville, Andrew (STFC,RAL,ISIS)" userId="672e9ba4-1d17-4b5e-9c01-cce024f6d817" providerId="ADAL" clId="{1E34A763-BC7B-4C1E-825D-0231B82C3A98}" dt="2025-10-09T10:21:46.990" v="7338" actId="20577"/>
          <ac:spMkLst>
            <pc:docMk/>
            <pc:sldMk cId="2681274895" sldId="403"/>
            <ac:spMk id="36" creationId="{54F7FC0F-5F0B-64E2-D257-7BD02BE8695F}"/>
          </ac:spMkLst>
        </pc:spChg>
        <pc:picChg chg="add mod">
          <ac:chgData name="Seville, Andrew (STFC,RAL,ISIS)" userId="672e9ba4-1d17-4b5e-9c01-cce024f6d817" providerId="ADAL" clId="{1E34A763-BC7B-4C1E-825D-0231B82C3A98}" dt="2025-10-08T16:13:42.321" v="6328" actId="1037"/>
          <ac:picMkLst>
            <pc:docMk/>
            <pc:sldMk cId="2681274895" sldId="403"/>
            <ac:picMk id="28" creationId="{1D4D9EF3-882B-79BA-830C-A52669363FBA}"/>
          </ac:picMkLst>
        </pc:picChg>
        <pc:picChg chg="add mod">
          <ac:chgData name="Seville, Andrew (STFC,RAL,ISIS)" userId="672e9ba4-1d17-4b5e-9c01-cce024f6d817" providerId="ADAL" clId="{1E34A763-BC7B-4C1E-825D-0231B82C3A98}" dt="2025-10-08T16:13:21.335" v="6304" actId="14100"/>
          <ac:picMkLst>
            <pc:docMk/>
            <pc:sldMk cId="2681274895" sldId="403"/>
            <ac:picMk id="29" creationId="{60F7D59F-590F-0058-5068-348995DC4FC4}"/>
          </ac:picMkLst>
        </pc:picChg>
        <pc:picChg chg="add mod">
          <ac:chgData name="Seville, Andrew (STFC,RAL,ISIS)" userId="672e9ba4-1d17-4b5e-9c01-cce024f6d817" providerId="ADAL" clId="{1E34A763-BC7B-4C1E-825D-0231B82C3A98}" dt="2025-10-08T16:13:28.184" v="6310" actId="14100"/>
          <ac:picMkLst>
            <pc:docMk/>
            <pc:sldMk cId="2681274895" sldId="403"/>
            <ac:picMk id="32" creationId="{A3F481D3-12B3-84C0-3F76-277B2EE68B86}"/>
          </ac:picMkLst>
        </pc:picChg>
        <pc:picChg chg="add mod">
          <ac:chgData name="Seville, Andrew (STFC,RAL,ISIS)" userId="672e9ba4-1d17-4b5e-9c01-cce024f6d817" providerId="ADAL" clId="{1E34A763-BC7B-4C1E-825D-0231B82C3A98}" dt="2025-10-08T16:13:13.761" v="6303" actId="14100"/>
          <ac:picMkLst>
            <pc:docMk/>
            <pc:sldMk cId="2681274895" sldId="403"/>
            <ac:picMk id="33" creationId="{5219FC7E-F1EF-DACC-0ABB-0DC7008DE34C}"/>
          </ac:picMkLst>
        </pc:picChg>
      </pc:sldChg>
      <pc:sldChg chg="del">
        <pc:chgData name="Seville, Andrew (STFC,RAL,ISIS)" userId="672e9ba4-1d17-4b5e-9c01-cce024f6d817" providerId="ADAL" clId="{1E34A763-BC7B-4C1E-825D-0231B82C3A98}" dt="2025-09-30T15:29:45.928" v="378" actId="47"/>
        <pc:sldMkLst>
          <pc:docMk/>
          <pc:sldMk cId="1951973412" sldId="419"/>
        </pc:sldMkLst>
      </pc:sldChg>
      <pc:sldChg chg="del">
        <pc:chgData name="Seville, Andrew (STFC,RAL,ISIS)" userId="672e9ba4-1d17-4b5e-9c01-cce024f6d817" providerId="ADAL" clId="{1E34A763-BC7B-4C1E-825D-0231B82C3A98}" dt="2025-10-10T12:32:15.606" v="14330" actId="47"/>
        <pc:sldMkLst>
          <pc:docMk/>
          <pc:sldMk cId="672341790" sldId="425"/>
        </pc:sldMkLst>
      </pc:sldChg>
      <pc:sldChg chg="addSp delSp modSp mod ord">
        <pc:chgData name="Seville, Andrew (STFC,RAL,ISIS)" userId="672e9ba4-1d17-4b5e-9c01-cce024f6d817" providerId="ADAL" clId="{1E34A763-BC7B-4C1E-825D-0231B82C3A98}" dt="2025-10-03T14:23:27.921" v="5097" actId="1076"/>
        <pc:sldMkLst>
          <pc:docMk/>
          <pc:sldMk cId="567813668" sldId="429"/>
        </pc:sldMkLst>
        <pc:spChg chg="mod">
          <ac:chgData name="Seville, Andrew (STFC,RAL,ISIS)" userId="672e9ba4-1d17-4b5e-9c01-cce024f6d817" providerId="ADAL" clId="{1E34A763-BC7B-4C1E-825D-0231B82C3A98}" dt="2025-10-03T14:23:22.274" v="5096" actId="27636"/>
          <ac:spMkLst>
            <pc:docMk/>
            <pc:sldMk cId="567813668" sldId="429"/>
            <ac:spMk id="2" creationId="{7B404353-EDB7-F5B9-940A-74A6B2494F65}"/>
          </ac:spMkLst>
        </pc:spChg>
        <pc:spChg chg="add mod">
          <ac:chgData name="Seville, Andrew (STFC,RAL,ISIS)" userId="672e9ba4-1d17-4b5e-9c01-cce024f6d817" providerId="ADAL" clId="{1E34A763-BC7B-4C1E-825D-0231B82C3A98}" dt="2025-10-03T11:03:19.796" v="4770" actId="1035"/>
          <ac:spMkLst>
            <pc:docMk/>
            <pc:sldMk cId="567813668" sldId="429"/>
            <ac:spMk id="3" creationId="{5D8342D9-447A-501A-2946-05DC2475167C}"/>
          </ac:spMkLst>
        </pc:spChg>
        <pc:spChg chg="mod">
          <ac:chgData name="Seville, Andrew (STFC,RAL,ISIS)" userId="672e9ba4-1d17-4b5e-9c01-cce024f6d817" providerId="ADAL" clId="{1E34A763-BC7B-4C1E-825D-0231B82C3A98}" dt="2025-10-03T11:01:49.714" v="4702" actId="14100"/>
          <ac:spMkLst>
            <pc:docMk/>
            <pc:sldMk cId="567813668" sldId="429"/>
            <ac:spMk id="5" creationId="{7233197B-5AAA-4BE2-7D19-7BB33406ED63}"/>
          </ac:spMkLst>
        </pc:spChg>
        <pc:spChg chg="mod ord">
          <ac:chgData name="Seville, Andrew (STFC,RAL,ISIS)" userId="672e9ba4-1d17-4b5e-9c01-cce024f6d817" providerId="ADAL" clId="{1E34A763-BC7B-4C1E-825D-0231B82C3A98}" dt="2025-10-03T11:04:48.484" v="4888" actId="1037"/>
          <ac:spMkLst>
            <pc:docMk/>
            <pc:sldMk cId="567813668" sldId="429"/>
            <ac:spMk id="14" creationId="{3868F2AC-BE45-1DA4-8C22-FD593CCA7D94}"/>
          </ac:spMkLst>
        </pc:spChg>
        <pc:spChg chg="mod ord">
          <ac:chgData name="Seville, Andrew (STFC,RAL,ISIS)" userId="672e9ba4-1d17-4b5e-9c01-cce024f6d817" providerId="ADAL" clId="{1E34A763-BC7B-4C1E-825D-0231B82C3A98}" dt="2025-10-03T11:04:39.826" v="4882" actId="14100"/>
          <ac:spMkLst>
            <pc:docMk/>
            <pc:sldMk cId="567813668" sldId="429"/>
            <ac:spMk id="15" creationId="{6D7B19D3-E8E7-CD1C-C672-5FDDA67F63A3}"/>
          </ac:spMkLst>
        </pc:spChg>
        <pc:spChg chg="mod">
          <ac:chgData name="Seville, Andrew (STFC,RAL,ISIS)" userId="672e9ba4-1d17-4b5e-9c01-cce024f6d817" providerId="ADAL" clId="{1E34A763-BC7B-4C1E-825D-0231B82C3A98}" dt="2025-10-03T11:01:38.012" v="4682" actId="14100"/>
          <ac:spMkLst>
            <pc:docMk/>
            <pc:sldMk cId="567813668" sldId="429"/>
            <ac:spMk id="18" creationId="{75E320D0-DA17-5585-FC8B-F8D954084671}"/>
          </ac:spMkLst>
        </pc:spChg>
        <pc:spChg chg="mod ord">
          <ac:chgData name="Seville, Andrew (STFC,RAL,ISIS)" userId="672e9ba4-1d17-4b5e-9c01-cce024f6d817" providerId="ADAL" clId="{1E34A763-BC7B-4C1E-825D-0231B82C3A98}" dt="2025-10-03T14:23:27.921" v="5097" actId="1076"/>
          <ac:spMkLst>
            <pc:docMk/>
            <pc:sldMk cId="567813668" sldId="429"/>
            <ac:spMk id="20" creationId="{64266544-3256-3FF1-4DBB-C1F503B5C7CB}"/>
          </ac:spMkLst>
        </pc:spChg>
        <pc:spChg chg="mod">
          <ac:chgData name="Seville, Andrew (STFC,RAL,ISIS)" userId="672e9ba4-1d17-4b5e-9c01-cce024f6d817" providerId="ADAL" clId="{1E34A763-BC7B-4C1E-825D-0231B82C3A98}" dt="2025-10-03T10:49:43.164" v="4469" actId="1076"/>
          <ac:spMkLst>
            <pc:docMk/>
            <pc:sldMk cId="567813668" sldId="429"/>
            <ac:spMk id="250" creationId="{4EFA9784-240C-1A2E-5609-6FC7B8CFF922}"/>
          </ac:spMkLst>
        </pc:spChg>
        <pc:spChg chg="mod">
          <ac:chgData name="Seville, Andrew (STFC,RAL,ISIS)" userId="672e9ba4-1d17-4b5e-9c01-cce024f6d817" providerId="ADAL" clId="{1E34A763-BC7B-4C1E-825D-0231B82C3A98}" dt="2025-10-03T14:19:19.208" v="5092" actId="20577"/>
          <ac:spMkLst>
            <pc:docMk/>
            <pc:sldMk cId="567813668" sldId="429"/>
            <ac:spMk id="259" creationId="{5D8E042E-E754-F686-979E-9092AEC9F2CA}"/>
          </ac:spMkLst>
        </pc:spChg>
        <pc:grpChg chg="add mod">
          <ac:chgData name="Seville, Andrew (STFC,RAL,ISIS)" userId="672e9ba4-1d17-4b5e-9c01-cce024f6d817" providerId="ADAL" clId="{1E34A763-BC7B-4C1E-825D-0231B82C3A98}" dt="2025-10-03T11:05:03.586" v="4930" actId="1036"/>
          <ac:grpSpMkLst>
            <pc:docMk/>
            <pc:sldMk cId="567813668" sldId="429"/>
            <ac:grpSpMk id="248" creationId="{8CFDA66F-CBCA-656E-7689-D00FD7C941F9}"/>
          </ac:grpSpMkLst>
        </pc:grpChg>
        <pc:grpChg chg="mod">
          <ac:chgData name="Seville, Andrew (STFC,RAL,ISIS)" userId="672e9ba4-1d17-4b5e-9c01-cce024f6d817" providerId="ADAL" clId="{1E34A763-BC7B-4C1E-825D-0231B82C3A98}" dt="2025-10-03T10:48:51.864" v="4463"/>
          <ac:grpSpMkLst>
            <pc:docMk/>
            <pc:sldMk cId="567813668" sldId="429"/>
            <ac:grpSpMk id="249" creationId="{2B3D46F1-32A0-4679-13D3-C673EBD54BED}"/>
          </ac:grpSpMkLst>
        </pc:grpChg>
        <pc:picChg chg="add mod">
          <ac:chgData name="Seville, Andrew (STFC,RAL,ISIS)" userId="672e9ba4-1d17-4b5e-9c01-cce024f6d817" providerId="ADAL" clId="{1E34A763-BC7B-4C1E-825D-0231B82C3A98}" dt="2025-10-03T11:01:28.182" v="4680" actId="1038"/>
          <ac:picMkLst>
            <pc:docMk/>
            <pc:sldMk cId="567813668" sldId="429"/>
            <ac:picMk id="238" creationId="{F36C2EC3-C321-9261-CA69-DA3849E89BCA}"/>
          </ac:picMkLst>
        </pc:picChg>
        <pc:picChg chg="mod">
          <ac:chgData name="Seville, Andrew (STFC,RAL,ISIS)" userId="672e9ba4-1d17-4b5e-9c01-cce024f6d817" providerId="ADAL" clId="{1E34A763-BC7B-4C1E-825D-0231B82C3A98}" dt="2025-10-03T10:48:51.864" v="4463"/>
          <ac:picMkLst>
            <pc:docMk/>
            <pc:sldMk cId="567813668" sldId="429"/>
            <ac:picMk id="251" creationId="{C68451B7-8BC9-A501-17AF-93D902E5D6F0}"/>
          </ac:picMkLst>
        </pc:picChg>
        <pc:picChg chg="mod">
          <ac:chgData name="Seville, Andrew (STFC,RAL,ISIS)" userId="672e9ba4-1d17-4b5e-9c01-cce024f6d817" providerId="ADAL" clId="{1E34A763-BC7B-4C1E-825D-0231B82C3A98}" dt="2025-10-03T10:48:51.864" v="4463"/>
          <ac:picMkLst>
            <pc:docMk/>
            <pc:sldMk cId="567813668" sldId="429"/>
            <ac:picMk id="252" creationId="{73BBA30B-9719-8A4C-C63D-AD23D8AA4947}"/>
          </ac:picMkLst>
        </pc:picChg>
        <pc:picChg chg="add mod ord">
          <ac:chgData name="Seville, Andrew (STFC,RAL,ISIS)" userId="672e9ba4-1d17-4b5e-9c01-cce024f6d817" providerId="ADAL" clId="{1E34A763-BC7B-4C1E-825D-0231B82C3A98}" dt="2025-10-03T11:04:34.925" v="4881" actId="167"/>
          <ac:picMkLst>
            <pc:docMk/>
            <pc:sldMk cId="567813668" sldId="429"/>
            <ac:picMk id="267" creationId="{BD923F3F-E3D0-8027-8972-83DDCC0FCDBF}"/>
          </ac:picMkLst>
        </pc:picChg>
        <pc:cxnChg chg="mod ord">
          <ac:chgData name="Seville, Andrew (STFC,RAL,ISIS)" userId="672e9ba4-1d17-4b5e-9c01-cce024f6d817" providerId="ADAL" clId="{1E34A763-BC7B-4C1E-825D-0231B82C3A98}" dt="2025-10-03T14:19:11.056" v="5084" actId="20578"/>
          <ac:cxnSpMkLst>
            <pc:docMk/>
            <pc:sldMk cId="567813668" sldId="429"/>
            <ac:cxnSpMk id="7" creationId="{5D5FC8B5-5414-728F-2E92-2211D5A32392}"/>
          </ac:cxnSpMkLst>
        </pc:cxnChg>
        <pc:cxnChg chg="mod ord">
          <ac:chgData name="Seville, Andrew (STFC,RAL,ISIS)" userId="672e9ba4-1d17-4b5e-9c01-cce024f6d817" providerId="ADAL" clId="{1E34A763-BC7B-4C1E-825D-0231B82C3A98}" dt="2025-10-03T11:05:03.586" v="4930" actId="1036"/>
          <ac:cxnSpMkLst>
            <pc:docMk/>
            <pc:sldMk cId="567813668" sldId="429"/>
            <ac:cxnSpMk id="22" creationId="{71E67AE9-D7CF-C0CA-9AE8-5B0684832097}"/>
          </ac:cxnSpMkLst>
        </pc:cxnChg>
        <pc:cxnChg chg="mod ord">
          <ac:chgData name="Seville, Andrew (STFC,RAL,ISIS)" userId="672e9ba4-1d17-4b5e-9c01-cce024f6d817" providerId="ADAL" clId="{1E34A763-BC7B-4C1E-825D-0231B82C3A98}" dt="2025-10-03T11:04:39.826" v="4882" actId="14100"/>
          <ac:cxnSpMkLst>
            <pc:docMk/>
            <pc:sldMk cId="567813668" sldId="429"/>
            <ac:cxnSpMk id="24" creationId="{2A48CE81-D2BA-EDB2-D642-E1CFFE02BA23}"/>
          </ac:cxnSpMkLst>
        </pc:cxnChg>
      </pc:sldChg>
      <pc:sldChg chg="modSp mod">
        <pc:chgData name="Seville, Andrew (STFC,RAL,ISIS)" userId="672e9ba4-1d17-4b5e-9c01-cce024f6d817" providerId="ADAL" clId="{1E34A763-BC7B-4C1E-825D-0231B82C3A98}" dt="2025-09-30T17:08:14.397" v="1747" actId="208"/>
        <pc:sldMkLst>
          <pc:docMk/>
          <pc:sldMk cId="816492664" sldId="441"/>
        </pc:sldMkLst>
        <pc:picChg chg="mod">
          <ac:chgData name="Seville, Andrew (STFC,RAL,ISIS)" userId="672e9ba4-1d17-4b5e-9c01-cce024f6d817" providerId="ADAL" clId="{1E34A763-BC7B-4C1E-825D-0231B82C3A98}" dt="2025-09-30T17:08:14.397" v="1747" actId="208"/>
          <ac:picMkLst>
            <pc:docMk/>
            <pc:sldMk cId="816492664" sldId="441"/>
            <ac:picMk id="44" creationId="{6A6F5F43-CC54-47B8-11E2-01F1DC5A2EA6}"/>
          </ac:picMkLst>
        </pc:picChg>
      </pc:sldChg>
      <pc:sldChg chg="del">
        <pc:chgData name="Seville, Andrew (STFC,RAL,ISIS)" userId="672e9ba4-1d17-4b5e-9c01-cce024f6d817" providerId="ADAL" clId="{1E34A763-BC7B-4C1E-825D-0231B82C3A98}" dt="2025-09-30T16:17:39.016" v="1133" actId="47"/>
        <pc:sldMkLst>
          <pc:docMk/>
          <pc:sldMk cId="3767102603" sldId="443"/>
        </pc:sldMkLst>
      </pc:sldChg>
      <pc:sldChg chg="del">
        <pc:chgData name="Seville, Andrew (STFC,RAL,ISIS)" userId="672e9ba4-1d17-4b5e-9c01-cce024f6d817" providerId="ADAL" clId="{1E34A763-BC7B-4C1E-825D-0231B82C3A98}" dt="2025-09-30T15:13:26.025" v="156" actId="47"/>
        <pc:sldMkLst>
          <pc:docMk/>
          <pc:sldMk cId="2260023189" sldId="444"/>
        </pc:sldMkLst>
      </pc:sldChg>
      <pc:sldChg chg="addSp delSp modSp mod">
        <pc:chgData name="Seville, Andrew (STFC,RAL,ISIS)" userId="672e9ba4-1d17-4b5e-9c01-cce024f6d817" providerId="ADAL" clId="{1E34A763-BC7B-4C1E-825D-0231B82C3A98}" dt="2025-10-01T12:58:26.092" v="2528" actId="20577"/>
        <pc:sldMkLst>
          <pc:docMk/>
          <pc:sldMk cId="3343411582" sldId="445"/>
        </pc:sldMkLst>
        <pc:spChg chg="mod">
          <ac:chgData name="Seville, Andrew (STFC,RAL,ISIS)" userId="672e9ba4-1d17-4b5e-9c01-cce024f6d817" providerId="ADAL" clId="{1E34A763-BC7B-4C1E-825D-0231B82C3A98}" dt="2025-10-01T12:58:26.092" v="2528" actId="20577"/>
          <ac:spMkLst>
            <pc:docMk/>
            <pc:sldMk cId="3343411582" sldId="445"/>
            <ac:spMk id="2" creationId="{CF1CCF25-0100-B06C-6B7C-6FDE3043AD90}"/>
          </ac:spMkLst>
        </pc:spChg>
        <pc:spChg chg="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7" creationId="{3691AA9C-DE54-E934-0470-727C764ECE83}"/>
          </ac:spMkLst>
        </pc:spChg>
        <pc:spChg chg="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9" creationId="{0E6FC5B2-CDFC-17FE-8543-C1B720C82963}"/>
          </ac:spMkLst>
        </pc:spChg>
        <pc:spChg chg="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14" creationId="{6075B393-81B1-C91B-BB0D-082FA77E73D2}"/>
          </ac:spMkLst>
        </pc:spChg>
        <pc:spChg chg="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17" creationId="{8D2C2BC3-916E-E413-BE83-63B7E53E04F7}"/>
          </ac:spMkLst>
        </pc:spChg>
        <pc:spChg chg="mod">
          <ac:chgData name="Seville, Andrew (STFC,RAL,ISIS)" userId="672e9ba4-1d17-4b5e-9c01-cce024f6d817" providerId="ADAL" clId="{1E34A763-BC7B-4C1E-825D-0231B82C3A98}" dt="2025-09-30T15:47:06.774" v="482" actId="1076"/>
          <ac:spMkLst>
            <pc:docMk/>
            <pc:sldMk cId="3343411582" sldId="445"/>
            <ac:spMk id="20" creationId="{339DC42A-CEF9-3334-E2EA-6D823CD968D0}"/>
          </ac:spMkLst>
        </pc:spChg>
        <pc:spChg chg="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23" creationId="{9C3579D6-B397-5316-3040-9E333ECDD98F}"/>
          </ac:spMkLst>
        </pc:spChg>
        <pc:spChg chg="add 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27" creationId="{6A2AC35D-B545-2559-B40A-30DF90496A49}"/>
          </ac:spMkLst>
        </pc:spChg>
        <pc:spChg chg="add mo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28" creationId="{5B9BC4CF-9DB0-2E41-0C84-D252E3DCA415}"/>
          </ac:spMkLst>
        </pc:spChg>
        <pc:spChg chg="add mod">
          <ac:chgData name="Seville, Andrew (STFC,RAL,ISIS)" userId="672e9ba4-1d17-4b5e-9c01-cce024f6d817" providerId="ADAL" clId="{1E34A763-BC7B-4C1E-825D-0231B82C3A98}" dt="2025-09-30T16:11:41.949" v="1040" actId="1076"/>
          <ac:spMkLst>
            <pc:docMk/>
            <pc:sldMk cId="3343411582" sldId="445"/>
            <ac:spMk id="29" creationId="{6C9A8797-2958-1110-F3F5-D4B5FF9C934A}"/>
          </ac:spMkLst>
        </pc:spChg>
        <pc:spChg chg="mod">
          <ac:chgData name="Seville, Andrew (STFC,RAL,ISIS)" userId="672e9ba4-1d17-4b5e-9c01-cce024f6d817" providerId="ADAL" clId="{1E34A763-BC7B-4C1E-825D-0231B82C3A98}" dt="2025-09-30T15:47:06.774" v="482" actId="1076"/>
          <ac:spMkLst>
            <pc:docMk/>
            <pc:sldMk cId="3343411582" sldId="445"/>
            <ac:spMk id="34" creationId="{3E21823A-D0F6-B389-043C-0DCCF50808AB}"/>
          </ac:spMkLst>
        </pc:spChg>
        <pc:spChg chg="add mod or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8201" creationId="{7899ABA2-3A6D-AD1B-7FA7-0B2232F47CBD}"/>
          </ac:spMkLst>
        </pc:spChg>
        <pc:spChg chg="add mod ord">
          <ac:chgData name="Seville, Andrew (STFC,RAL,ISIS)" userId="672e9ba4-1d17-4b5e-9c01-cce024f6d817" providerId="ADAL" clId="{1E34A763-BC7B-4C1E-825D-0231B82C3A98}" dt="2025-09-30T15:54:49.722" v="759" actId="167"/>
          <ac:spMkLst>
            <pc:docMk/>
            <pc:sldMk cId="3343411582" sldId="445"/>
            <ac:spMk id="8204" creationId="{58BD5A5B-D554-1488-E0C5-327D29673529}"/>
          </ac:spMkLst>
        </pc:spChg>
        <pc:spChg chg="add mod or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8220" creationId="{25886966-CDA1-F427-377A-55C8E6906203}"/>
          </ac:spMkLst>
        </pc:spChg>
        <pc:spChg chg="add mod ord">
          <ac:chgData name="Seville, Andrew (STFC,RAL,ISIS)" userId="672e9ba4-1d17-4b5e-9c01-cce024f6d817" providerId="ADAL" clId="{1E34A763-BC7B-4C1E-825D-0231B82C3A98}" dt="2025-09-30T16:12:12.888" v="1101" actId="1035"/>
          <ac:spMkLst>
            <pc:docMk/>
            <pc:sldMk cId="3343411582" sldId="445"/>
            <ac:spMk id="8225" creationId="{83836BCC-FADA-8522-460B-B1B74F1F2180}"/>
          </ac:spMkLst>
        </pc:spChg>
        <pc:grpChg chg="mod">
          <ac:chgData name="Seville, Andrew (STFC,RAL,ISIS)" userId="672e9ba4-1d17-4b5e-9c01-cce024f6d817" providerId="ADAL" clId="{1E34A763-BC7B-4C1E-825D-0231B82C3A98}" dt="2025-09-30T15:47:06.774" v="482" actId="1076"/>
          <ac:grpSpMkLst>
            <pc:docMk/>
            <pc:sldMk cId="3343411582" sldId="445"/>
            <ac:grpSpMk id="32" creationId="{07940A3D-5FA8-8F23-FE02-B7F12C25E314}"/>
          </ac:grpSpMkLst>
        </pc:grpChg>
        <pc:grpChg chg="mod">
          <ac:chgData name="Seville, Andrew (STFC,RAL,ISIS)" userId="672e9ba4-1d17-4b5e-9c01-cce024f6d817" providerId="ADAL" clId="{1E34A763-BC7B-4C1E-825D-0231B82C3A98}" dt="2025-09-30T15:47:06.774" v="482" actId="1076"/>
          <ac:grpSpMkLst>
            <pc:docMk/>
            <pc:sldMk cId="3343411582" sldId="445"/>
            <ac:grpSpMk id="37" creationId="{191EA695-18A4-6972-E57A-8CC8326510BA}"/>
          </ac:grpSpMkLst>
        </pc:grpChg>
        <pc:picChg chg="mod">
          <ac:chgData name="Seville, Andrew (STFC,RAL,ISIS)" userId="672e9ba4-1d17-4b5e-9c01-cce024f6d817" providerId="ADAL" clId="{1E34A763-BC7B-4C1E-825D-0231B82C3A98}" dt="2025-09-30T15:47:06.774" v="482" actId="1076"/>
          <ac:picMkLst>
            <pc:docMk/>
            <pc:sldMk cId="3343411582" sldId="445"/>
            <ac:picMk id="5" creationId="{4B2E8395-F6A4-2249-82BC-1F9C86E23689}"/>
          </ac:picMkLst>
        </pc:picChg>
        <pc:picChg chg="mod">
          <ac:chgData name="Seville, Andrew (STFC,RAL,ISIS)" userId="672e9ba4-1d17-4b5e-9c01-cce024f6d817" providerId="ADAL" clId="{1E34A763-BC7B-4C1E-825D-0231B82C3A98}" dt="2025-09-30T15:47:06.774" v="482" actId="1076"/>
          <ac:picMkLst>
            <pc:docMk/>
            <pc:sldMk cId="3343411582" sldId="445"/>
            <ac:picMk id="6" creationId="{E1A95388-55C4-4CD7-6CF7-A6D2A05D793E}"/>
          </ac:picMkLst>
        </pc:picChg>
        <pc:picChg chg="add mod">
          <ac:chgData name="Seville, Andrew (STFC,RAL,ISIS)" userId="672e9ba4-1d17-4b5e-9c01-cce024f6d817" providerId="ADAL" clId="{1E34A763-BC7B-4C1E-825D-0231B82C3A98}" dt="2025-09-30T16:10:55.016" v="1026" actId="1035"/>
          <ac:picMkLst>
            <pc:docMk/>
            <pc:sldMk cId="3343411582" sldId="445"/>
            <ac:picMk id="25" creationId="{A246CD34-07B6-2FEA-AE8C-1F2F036AB9FB}"/>
          </ac:picMkLst>
        </pc:picChg>
        <pc:picChg chg="add mod">
          <ac:chgData name="Seville, Andrew (STFC,RAL,ISIS)" userId="672e9ba4-1d17-4b5e-9c01-cce024f6d817" providerId="ADAL" clId="{1E34A763-BC7B-4C1E-825D-0231B82C3A98}" dt="2025-09-30T15:51:41.675" v="706" actId="1035"/>
          <ac:picMkLst>
            <pc:docMk/>
            <pc:sldMk cId="3343411582" sldId="445"/>
            <ac:picMk id="26" creationId="{01C30867-B662-812B-7043-E814ABA0BF27}"/>
          </ac:picMkLst>
        </pc:picChg>
        <pc:picChg chg="mod">
          <ac:chgData name="Seville, Andrew (STFC,RAL,ISIS)" userId="672e9ba4-1d17-4b5e-9c01-cce024f6d817" providerId="ADAL" clId="{1E34A763-BC7B-4C1E-825D-0231B82C3A98}" dt="2025-09-30T16:12:54.354" v="1119" actId="1076"/>
          <ac:picMkLst>
            <pc:docMk/>
            <pc:sldMk cId="3343411582" sldId="445"/>
            <ac:picMk id="36" creationId="{3E300E6B-EB1A-C6F7-641D-5F100DDB99FE}"/>
          </ac:picMkLst>
        </pc:picChg>
        <pc:picChg chg="mod">
          <ac:chgData name="Seville, Andrew (STFC,RAL,ISIS)" userId="672e9ba4-1d17-4b5e-9c01-cce024f6d817" providerId="ADAL" clId="{1E34A763-BC7B-4C1E-825D-0231B82C3A98}" dt="2025-09-30T16:12:58.757" v="1120" actId="1076"/>
          <ac:picMkLst>
            <pc:docMk/>
            <pc:sldMk cId="3343411582" sldId="445"/>
            <ac:picMk id="6167" creationId="{1971835E-077B-3E2C-223A-6DC47055FDA2}"/>
          </ac:picMkLst>
        </pc:picChg>
        <pc:picChg chg="mod">
          <ac:chgData name="Seville, Andrew (STFC,RAL,ISIS)" userId="672e9ba4-1d17-4b5e-9c01-cce024f6d817" providerId="ADAL" clId="{1E34A763-BC7B-4C1E-825D-0231B82C3A98}" dt="2025-09-30T16:13:04.078" v="1121" actId="1076"/>
          <ac:picMkLst>
            <pc:docMk/>
            <pc:sldMk cId="3343411582" sldId="445"/>
            <ac:picMk id="8194" creationId="{254C6449-0C59-DF43-7C42-6E3C056790ED}"/>
          </ac:picMkLst>
        </pc:picChg>
        <pc:picChg chg="add mod">
          <ac:chgData name="Seville, Andrew (STFC,RAL,ISIS)" userId="672e9ba4-1d17-4b5e-9c01-cce024f6d817" providerId="ADAL" clId="{1E34A763-BC7B-4C1E-825D-0231B82C3A98}" dt="2025-09-30T16:08:42.523" v="941" actId="1037"/>
          <ac:picMkLst>
            <pc:docMk/>
            <pc:sldMk cId="3343411582" sldId="445"/>
            <ac:picMk id="8212" creationId="{C27E0D0C-68C8-8931-A7F1-C37AB729AB59}"/>
          </ac:picMkLst>
        </pc:picChg>
        <pc:cxnChg chg="add mod">
          <ac:chgData name="Seville, Andrew (STFC,RAL,ISIS)" userId="672e9ba4-1d17-4b5e-9c01-cce024f6d817" providerId="ADAL" clId="{1E34A763-BC7B-4C1E-825D-0231B82C3A98}" dt="2025-09-30T16:10:55.016" v="1026" actId="1035"/>
          <ac:cxnSpMkLst>
            <pc:docMk/>
            <pc:sldMk cId="3343411582" sldId="445"/>
            <ac:cxnSpMk id="35" creationId="{5C6A29C5-6E9B-C91B-159F-901D1F8F60A5}"/>
          </ac:cxnSpMkLst>
        </pc:cxnChg>
        <pc:cxnChg chg="add mod">
          <ac:chgData name="Seville, Andrew (STFC,RAL,ISIS)" userId="672e9ba4-1d17-4b5e-9c01-cce024f6d817" providerId="ADAL" clId="{1E34A763-BC7B-4C1E-825D-0231B82C3A98}" dt="2025-09-30T16:08:42.523" v="941" actId="1037"/>
          <ac:cxnSpMkLst>
            <pc:docMk/>
            <pc:sldMk cId="3343411582" sldId="445"/>
            <ac:cxnSpMk id="38" creationId="{F44494F4-B99F-173A-933C-77541D86F59D}"/>
          </ac:cxnSpMkLst>
        </pc:cxnChg>
        <pc:cxnChg chg="add mod">
          <ac:chgData name="Seville, Andrew (STFC,RAL,ISIS)" userId="672e9ba4-1d17-4b5e-9c01-cce024f6d817" providerId="ADAL" clId="{1E34A763-BC7B-4C1E-825D-0231B82C3A98}" dt="2025-09-30T15:55:25.358" v="767" actId="14100"/>
          <ac:cxnSpMkLst>
            <pc:docMk/>
            <pc:sldMk cId="3343411582" sldId="445"/>
            <ac:cxnSpMk id="43" creationId="{360F9C91-60A3-01C2-AAE2-A0265FE596C6}"/>
          </ac:cxnSpMkLst>
        </pc:cxnChg>
        <pc:cxnChg chg="add mod">
          <ac:chgData name="Seville, Andrew (STFC,RAL,ISIS)" userId="672e9ba4-1d17-4b5e-9c01-cce024f6d817" providerId="ADAL" clId="{1E34A763-BC7B-4C1E-825D-0231B82C3A98}" dt="2025-09-30T16:09:09.603" v="973" actId="1035"/>
          <ac:cxnSpMkLst>
            <pc:docMk/>
            <pc:sldMk cId="3343411582" sldId="445"/>
            <ac:cxnSpMk id="60" creationId="{752A7C30-BE73-0D8B-24D1-692B36174109}"/>
          </ac:cxnSpMkLst>
        </pc:cxnChg>
        <pc:cxnChg chg="add mod">
          <ac:chgData name="Seville, Andrew (STFC,RAL,ISIS)" userId="672e9ba4-1d17-4b5e-9c01-cce024f6d817" providerId="ADAL" clId="{1E34A763-BC7B-4C1E-825D-0231B82C3A98}" dt="2025-09-30T16:08:42.523" v="941" actId="1037"/>
          <ac:cxnSpMkLst>
            <pc:docMk/>
            <pc:sldMk cId="3343411582" sldId="445"/>
            <ac:cxnSpMk id="63" creationId="{3043AB08-35F0-F19B-7E81-06234FDB6F60}"/>
          </ac:cxnSpMkLst>
        </pc:cxnChg>
        <pc:cxnChg chg="add mod">
          <ac:chgData name="Seville, Andrew (STFC,RAL,ISIS)" userId="672e9ba4-1d17-4b5e-9c01-cce024f6d817" providerId="ADAL" clId="{1E34A763-BC7B-4C1E-825D-0231B82C3A98}" dt="2025-09-30T16:08:42.523" v="941" actId="1037"/>
          <ac:cxnSpMkLst>
            <pc:docMk/>
            <pc:sldMk cId="3343411582" sldId="445"/>
            <ac:cxnSpMk id="8192" creationId="{EA49742A-3F17-C6AF-2A5F-B705F1E4B563}"/>
          </ac:cxnSpMkLst>
        </pc:cxnChg>
        <pc:cxnChg chg="add mod">
          <ac:chgData name="Seville, Andrew (STFC,RAL,ISIS)" userId="672e9ba4-1d17-4b5e-9c01-cce024f6d817" providerId="ADAL" clId="{1E34A763-BC7B-4C1E-825D-0231B82C3A98}" dt="2025-09-30T16:08:42.523" v="941" actId="1037"/>
          <ac:cxnSpMkLst>
            <pc:docMk/>
            <pc:sldMk cId="3343411582" sldId="445"/>
            <ac:cxnSpMk id="8193" creationId="{DEE17B80-5457-BD25-8DBE-F8B9EB980059}"/>
          </ac:cxnSpMkLst>
        </pc:cxnChg>
      </pc:sldChg>
      <pc:sldChg chg="del">
        <pc:chgData name="Seville, Andrew (STFC,RAL,ISIS)" userId="672e9ba4-1d17-4b5e-9c01-cce024f6d817" providerId="ADAL" clId="{1E34A763-BC7B-4C1E-825D-0231B82C3A98}" dt="2025-09-30T15:17:28.277" v="167" actId="47"/>
        <pc:sldMkLst>
          <pc:docMk/>
          <pc:sldMk cId="598621603" sldId="446"/>
        </pc:sldMkLst>
      </pc:sldChg>
      <pc:sldChg chg="del">
        <pc:chgData name="Seville, Andrew (STFC,RAL,ISIS)" userId="672e9ba4-1d17-4b5e-9c01-cce024f6d817" providerId="ADAL" clId="{1E34A763-BC7B-4C1E-825D-0231B82C3A98}" dt="2025-09-30T15:12:06.449" v="150" actId="47"/>
        <pc:sldMkLst>
          <pc:docMk/>
          <pc:sldMk cId="2370789899" sldId="447"/>
        </pc:sldMkLst>
      </pc:sldChg>
      <pc:sldChg chg="del">
        <pc:chgData name="Seville, Andrew (STFC,RAL,ISIS)" userId="672e9ba4-1d17-4b5e-9c01-cce024f6d817" providerId="ADAL" clId="{1E34A763-BC7B-4C1E-825D-0231B82C3A98}" dt="2025-09-30T15:12:10.036" v="151" actId="47"/>
        <pc:sldMkLst>
          <pc:docMk/>
          <pc:sldMk cId="3072892414" sldId="448"/>
        </pc:sldMkLst>
      </pc:sldChg>
      <pc:sldChg chg="del">
        <pc:chgData name="Seville, Andrew (STFC,RAL,ISIS)" userId="672e9ba4-1d17-4b5e-9c01-cce024f6d817" providerId="ADAL" clId="{1E34A763-BC7B-4C1E-825D-0231B82C3A98}" dt="2025-09-30T15:12:11.680" v="152" actId="47"/>
        <pc:sldMkLst>
          <pc:docMk/>
          <pc:sldMk cId="355723748" sldId="449"/>
        </pc:sldMkLst>
      </pc:sldChg>
      <pc:sldChg chg="del">
        <pc:chgData name="Seville, Andrew (STFC,RAL,ISIS)" userId="672e9ba4-1d17-4b5e-9c01-cce024f6d817" providerId="ADAL" clId="{1E34A763-BC7B-4C1E-825D-0231B82C3A98}" dt="2025-09-30T15:12:12.538" v="153" actId="47"/>
        <pc:sldMkLst>
          <pc:docMk/>
          <pc:sldMk cId="3328399404" sldId="451"/>
        </pc:sldMkLst>
      </pc:sldChg>
      <pc:sldChg chg="del">
        <pc:chgData name="Seville, Andrew (STFC,RAL,ISIS)" userId="672e9ba4-1d17-4b5e-9c01-cce024f6d817" providerId="ADAL" clId="{1E34A763-BC7B-4C1E-825D-0231B82C3A98}" dt="2025-09-30T15:12:14.186" v="154" actId="47"/>
        <pc:sldMkLst>
          <pc:docMk/>
          <pc:sldMk cId="668953626" sldId="452"/>
        </pc:sldMkLst>
      </pc:sldChg>
      <pc:sldChg chg="del ord">
        <pc:chgData name="Seville, Andrew (STFC,RAL,ISIS)" userId="672e9ba4-1d17-4b5e-9c01-cce024f6d817" providerId="ADAL" clId="{1E34A763-BC7B-4C1E-825D-0231B82C3A98}" dt="2025-10-10T12:31:54.723" v="14327" actId="47"/>
        <pc:sldMkLst>
          <pc:docMk/>
          <pc:sldMk cId="3912589363" sldId="453"/>
        </pc:sldMkLst>
      </pc:sldChg>
      <pc:sldChg chg="del">
        <pc:chgData name="Seville, Andrew (STFC,RAL,ISIS)" userId="672e9ba4-1d17-4b5e-9c01-cce024f6d817" providerId="ADAL" clId="{1E34A763-BC7B-4C1E-825D-0231B82C3A98}" dt="2025-09-30T15:13:39.880" v="158" actId="47"/>
        <pc:sldMkLst>
          <pc:docMk/>
          <pc:sldMk cId="2047682035" sldId="454"/>
        </pc:sldMkLst>
      </pc:sldChg>
      <pc:sldChg chg="del">
        <pc:chgData name="Seville, Andrew (STFC,RAL,ISIS)" userId="672e9ba4-1d17-4b5e-9c01-cce024f6d817" providerId="ADAL" clId="{1E34A763-BC7B-4C1E-825D-0231B82C3A98}" dt="2025-09-30T15:11:46.776" v="147" actId="47"/>
        <pc:sldMkLst>
          <pc:docMk/>
          <pc:sldMk cId="1774101263" sldId="458"/>
        </pc:sldMkLst>
      </pc:sldChg>
      <pc:sldChg chg="del">
        <pc:chgData name="Seville, Andrew (STFC,RAL,ISIS)" userId="672e9ba4-1d17-4b5e-9c01-cce024f6d817" providerId="ADAL" clId="{1E34A763-BC7B-4C1E-825D-0231B82C3A98}" dt="2025-09-30T16:15:31.042" v="1132" actId="47"/>
        <pc:sldMkLst>
          <pc:docMk/>
          <pc:sldMk cId="203758641" sldId="459"/>
        </pc:sldMkLst>
      </pc:sldChg>
      <pc:sldChg chg="del">
        <pc:chgData name="Seville, Andrew (STFC,RAL,ISIS)" userId="672e9ba4-1d17-4b5e-9c01-cce024f6d817" providerId="ADAL" clId="{1E34A763-BC7B-4C1E-825D-0231B82C3A98}" dt="2025-09-30T16:55:42.254" v="1484" actId="47"/>
        <pc:sldMkLst>
          <pc:docMk/>
          <pc:sldMk cId="656824163" sldId="460"/>
        </pc:sldMkLst>
      </pc:sldChg>
      <pc:sldChg chg="del">
        <pc:chgData name="Seville, Andrew (STFC,RAL,ISIS)" userId="672e9ba4-1d17-4b5e-9c01-cce024f6d817" providerId="ADAL" clId="{1E34A763-BC7B-4C1E-825D-0231B82C3A98}" dt="2025-09-30T15:17:11.691" v="166" actId="47"/>
        <pc:sldMkLst>
          <pc:docMk/>
          <pc:sldMk cId="682864797" sldId="462"/>
        </pc:sldMkLst>
      </pc:sldChg>
      <pc:sldChg chg="del">
        <pc:chgData name="Seville, Andrew (STFC,RAL,ISIS)" userId="672e9ba4-1d17-4b5e-9c01-cce024f6d817" providerId="ADAL" clId="{1E34A763-BC7B-4C1E-825D-0231B82C3A98}" dt="2025-09-30T15:32:40.161" v="385" actId="47"/>
        <pc:sldMkLst>
          <pc:docMk/>
          <pc:sldMk cId="4089335041" sldId="463"/>
        </pc:sldMkLst>
      </pc:sldChg>
      <pc:sldChg chg="delSp del mod ord delAnim">
        <pc:chgData name="Seville, Andrew (STFC,RAL,ISIS)" userId="672e9ba4-1d17-4b5e-9c01-cce024f6d817" providerId="ADAL" clId="{1E34A763-BC7B-4C1E-825D-0231B82C3A98}" dt="2025-10-10T12:33:27.864" v="14335" actId="47"/>
        <pc:sldMkLst>
          <pc:docMk/>
          <pc:sldMk cId="2297950772" sldId="465"/>
        </pc:sldMkLst>
        <pc:grpChg chg="del">
          <ac:chgData name="Seville, Andrew (STFC,RAL,ISIS)" userId="672e9ba4-1d17-4b5e-9c01-cce024f6d817" providerId="ADAL" clId="{1E34A763-BC7B-4C1E-825D-0231B82C3A98}" dt="2025-10-10T12:33:15.151" v="14333" actId="478"/>
          <ac:grpSpMkLst>
            <pc:docMk/>
            <pc:sldMk cId="2297950772" sldId="465"/>
            <ac:grpSpMk id="13" creationId="{F0E30DC6-C276-CFCE-1EC5-BD487DB23799}"/>
          </ac:grpSpMkLst>
        </pc:grpChg>
        <pc:grpChg chg="del">
          <ac:chgData name="Seville, Andrew (STFC,RAL,ISIS)" userId="672e9ba4-1d17-4b5e-9c01-cce024f6d817" providerId="ADAL" clId="{1E34A763-BC7B-4C1E-825D-0231B82C3A98}" dt="2025-10-10T12:33:13.942" v="14332" actId="478"/>
          <ac:grpSpMkLst>
            <pc:docMk/>
            <pc:sldMk cId="2297950772" sldId="465"/>
            <ac:grpSpMk id="19" creationId="{3753484A-F3BE-782E-E4F0-24A2FABE6F3D}"/>
          </ac:grpSpMkLst>
        </pc:grpChg>
        <pc:picChg chg="del">
          <ac:chgData name="Seville, Andrew (STFC,RAL,ISIS)" userId="672e9ba4-1d17-4b5e-9c01-cce024f6d817" providerId="ADAL" clId="{1E34A763-BC7B-4C1E-825D-0231B82C3A98}" dt="2025-10-10T12:33:18.294" v="14334" actId="478"/>
          <ac:picMkLst>
            <pc:docMk/>
            <pc:sldMk cId="2297950772" sldId="465"/>
            <ac:picMk id="4" creationId="{886F60C1-4C52-31D2-AE52-5F6D32BFACC8}"/>
          </ac:picMkLst>
        </pc:picChg>
      </pc:sldChg>
      <pc:sldChg chg="addSp delSp modSp del mod">
        <pc:chgData name="Seville, Andrew (STFC,RAL,ISIS)" userId="672e9ba4-1d17-4b5e-9c01-cce024f6d817" providerId="ADAL" clId="{1E34A763-BC7B-4C1E-825D-0231B82C3A98}" dt="2025-10-08T16:31:32.627" v="6526" actId="47"/>
        <pc:sldMkLst>
          <pc:docMk/>
          <pc:sldMk cId="4157707741" sldId="466"/>
        </pc:sldMkLst>
      </pc:sldChg>
      <pc:sldChg chg="addSp delSp modSp add del mod modAnim">
        <pc:chgData name="Seville, Andrew (STFC,RAL,ISIS)" userId="672e9ba4-1d17-4b5e-9c01-cce024f6d817" providerId="ADAL" clId="{1E34A763-BC7B-4C1E-825D-0231B82C3A98}" dt="2025-10-09T15:19:40.539" v="10567" actId="1035"/>
        <pc:sldMkLst>
          <pc:docMk/>
          <pc:sldMk cId="722168956" sldId="467"/>
        </pc:sldMkLst>
        <pc:spChg chg="add mod">
          <ac:chgData name="Seville, Andrew (STFC,RAL,ISIS)" userId="672e9ba4-1d17-4b5e-9c01-cce024f6d817" providerId="ADAL" clId="{1E34A763-BC7B-4C1E-825D-0231B82C3A98}" dt="2025-10-09T15:19:28.038" v="10558" actId="1035"/>
          <ac:spMkLst>
            <pc:docMk/>
            <pc:sldMk cId="722168956" sldId="467"/>
            <ac:spMk id="2" creationId="{D6FCDD54-E8B2-06AF-04CD-156AF4A57FC0}"/>
          </ac:spMkLst>
        </pc:spChg>
        <pc:spChg chg="add mod">
          <ac:chgData name="Seville, Andrew (STFC,RAL,ISIS)" userId="672e9ba4-1d17-4b5e-9c01-cce024f6d817" providerId="ADAL" clId="{1E34A763-BC7B-4C1E-825D-0231B82C3A98}" dt="2025-10-09T15:19:33.237" v="10560" actId="1036"/>
          <ac:spMkLst>
            <pc:docMk/>
            <pc:sldMk cId="722168956" sldId="467"/>
            <ac:spMk id="4" creationId="{F8DE941D-F844-6BBA-C397-557364AA25F1}"/>
          </ac:spMkLst>
        </pc:spChg>
        <pc:spChg chg="mod">
          <ac:chgData name="Seville, Andrew (STFC,RAL,ISIS)" userId="672e9ba4-1d17-4b5e-9c01-cce024f6d817" providerId="ADAL" clId="{1E34A763-BC7B-4C1E-825D-0231B82C3A98}" dt="2025-10-09T14:58:42.205" v="9991" actId="20577"/>
          <ac:spMkLst>
            <pc:docMk/>
            <pc:sldMk cId="722168956" sldId="467"/>
            <ac:spMk id="13" creationId="{FC83ECB9-A291-632F-F9D8-955E51C8143C}"/>
          </ac:spMkLst>
        </pc:spChg>
        <pc:spChg chg="mod">
          <ac:chgData name="Seville, Andrew (STFC,RAL,ISIS)" userId="672e9ba4-1d17-4b5e-9c01-cce024f6d817" providerId="ADAL" clId="{1E34A763-BC7B-4C1E-825D-0231B82C3A98}" dt="2025-10-09T11:18:09.626" v="7353" actId="20577"/>
          <ac:spMkLst>
            <pc:docMk/>
            <pc:sldMk cId="722168956" sldId="467"/>
            <ac:spMk id="41" creationId="{58281998-C4A3-75DE-50F7-95A1D6ECC3F8}"/>
          </ac:spMkLst>
        </pc:spChg>
        <pc:picChg chg="add del mod">
          <ac:chgData name="Seville, Andrew (STFC,RAL,ISIS)" userId="672e9ba4-1d17-4b5e-9c01-cce024f6d817" providerId="ADAL" clId="{1E34A763-BC7B-4C1E-825D-0231B82C3A98}" dt="2025-10-09T14:46:57.804" v="9857" actId="478"/>
          <ac:picMkLst>
            <pc:docMk/>
            <pc:sldMk cId="722168956" sldId="467"/>
            <ac:picMk id="5" creationId="{A16A9D01-A10D-325C-D9E6-49DC152A294A}"/>
          </ac:picMkLst>
        </pc:picChg>
        <pc:picChg chg="add del mod">
          <ac:chgData name="Seville, Andrew (STFC,RAL,ISIS)" userId="672e9ba4-1d17-4b5e-9c01-cce024f6d817" providerId="ADAL" clId="{1E34A763-BC7B-4C1E-825D-0231B82C3A98}" dt="2025-10-09T14:48:33.694" v="9864" actId="478"/>
          <ac:picMkLst>
            <pc:docMk/>
            <pc:sldMk cId="722168956" sldId="467"/>
            <ac:picMk id="6" creationId="{D188F810-4DE6-A9EB-A11F-F185DDAA280C}"/>
          </ac:picMkLst>
        </pc:picChg>
        <pc:picChg chg="add mod">
          <ac:chgData name="Seville, Andrew (STFC,RAL,ISIS)" userId="672e9ba4-1d17-4b5e-9c01-cce024f6d817" providerId="ADAL" clId="{1E34A763-BC7B-4C1E-825D-0231B82C3A98}" dt="2025-10-09T14:48:45.081" v="9867" actId="1076"/>
          <ac:picMkLst>
            <pc:docMk/>
            <pc:sldMk cId="722168956" sldId="467"/>
            <ac:picMk id="7" creationId="{9239D0C3-4170-47D7-7739-C4CF44E5CD3E}"/>
          </ac:picMkLst>
        </pc:picChg>
        <pc:picChg chg="del mod">
          <ac:chgData name="Seville, Andrew (STFC,RAL,ISIS)" userId="672e9ba4-1d17-4b5e-9c01-cce024f6d817" providerId="ADAL" clId="{1E34A763-BC7B-4C1E-825D-0231B82C3A98}" dt="2025-10-09T11:20:43.893" v="7364" actId="21"/>
          <ac:picMkLst>
            <pc:docMk/>
            <pc:sldMk cId="722168956" sldId="467"/>
            <ac:picMk id="10" creationId="{B199AAD4-397B-BF05-B611-2E9F4B5A7D77}"/>
          </ac:picMkLst>
        </pc:picChg>
        <pc:picChg chg="mod">
          <ac:chgData name="Seville, Andrew (STFC,RAL,ISIS)" userId="672e9ba4-1d17-4b5e-9c01-cce024f6d817" providerId="ADAL" clId="{1E34A763-BC7B-4C1E-825D-0231B82C3A98}" dt="2025-10-09T15:19:40.539" v="10567" actId="1035"/>
          <ac:picMkLst>
            <pc:docMk/>
            <pc:sldMk cId="722168956" sldId="467"/>
            <ac:picMk id="40" creationId="{0931C3CF-A230-C33A-E9A2-5489919D5BBF}"/>
          </ac:picMkLst>
        </pc:picChg>
        <pc:cxnChg chg="add mod">
          <ac:chgData name="Seville, Andrew (STFC,RAL,ISIS)" userId="672e9ba4-1d17-4b5e-9c01-cce024f6d817" providerId="ADAL" clId="{1E34A763-BC7B-4C1E-825D-0231B82C3A98}" dt="2025-10-09T14:49:48.361" v="9873" actId="1582"/>
          <ac:cxnSpMkLst>
            <pc:docMk/>
            <pc:sldMk cId="722168956" sldId="467"/>
            <ac:cxnSpMk id="9" creationId="{30EDC539-E6EC-F6C4-0847-932A349D86BB}"/>
          </ac:cxnSpMkLst>
        </pc:cxnChg>
        <pc:cxnChg chg="add mod">
          <ac:chgData name="Seville, Andrew (STFC,RAL,ISIS)" userId="672e9ba4-1d17-4b5e-9c01-cce024f6d817" providerId="ADAL" clId="{1E34A763-BC7B-4C1E-825D-0231B82C3A98}" dt="2025-10-09T14:49:57.142" v="9876" actId="14100"/>
          <ac:cxnSpMkLst>
            <pc:docMk/>
            <pc:sldMk cId="722168956" sldId="467"/>
            <ac:cxnSpMk id="11" creationId="{0E94417A-851B-F1E3-589D-EDA01CFEAD68}"/>
          </ac:cxnSpMkLst>
        </pc:cxnChg>
      </pc:sldChg>
      <pc:sldChg chg="del">
        <pc:chgData name="Seville, Andrew (STFC,RAL,ISIS)" userId="672e9ba4-1d17-4b5e-9c01-cce024f6d817" providerId="ADAL" clId="{1E34A763-BC7B-4C1E-825D-0231B82C3A98}" dt="2025-09-30T15:30:37.146" v="383" actId="47"/>
        <pc:sldMkLst>
          <pc:docMk/>
          <pc:sldMk cId="1233586051" sldId="476"/>
        </pc:sldMkLst>
      </pc:sldChg>
      <pc:sldChg chg="addSp delSp modSp mod">
        <pc:chgData name="Seville, Andrew (STFC,RAL,ISIS)" userId="672e9ba4-1d17-4b5e-9c01-cce024f6d817" providerId="ADAL" clId="{1E34A763-BC7B-4C1E-825D-0231B82C3A98}" dt="2025-10-09T11:13:57.913" v="7341" actId="255"/>
        <pc:sldMkLst>
          <pc:docMk/>
          <pc:sldMk cId="3691240023" sldId="478"/>
        </pc:sldMkLst>
        <pc:spChg chg="add mod">
          <ac:chgData name="Seville, Andrew (STFC,RAL,ISIS)" userId="672e9ba4-1d17-4b5e-9c01-cce024f6d817" providerId="ADAL" clId="{1E34A763-BC7B-4C1E-825D-0231B82C3A98}" dt="2025-10-09T11:13:57.913" v="7341" actId="255"/>
          <ac:spMkLst>
            <pc:docMk/>
            <pc:sldMk cId="3691240023" sldId="478"/>
            <ac:spMk id="7" creationId="{10AC3B8F-AC90-7A28-CD09-B3AD2849EDF4}"/>
          </ac:spMkLst>
        </pc:spChg>
        <pc:spChg chg="add mod">
          <ac:chgData name="Seville, Andrew (STFC,RAL,ISIS)" userId="672e9ba4-1d17-4b5e-9c01-cce024f6d817" providerId="ADAL" clId="{1E34A763-BC7B-4C1E-825D-0231B82C3A98}" dt="2025-10-08T17:45:18.805" v="6680" actId="1035"/>
          <ac:spMkLst>
            <pc:docMk/>
            <pc:sldMk cId="3691240023" sldId="478"/>
            <ac:spMk id="8" creationId="{753A61C1-1F61-FBE1-73F4-B075470C139D}"/>
          </ac:spMkLst>
        </pc:spChg>
        <pc:spChg chg="mod">
          <ac:chgData name="Seville, Andrew (STFC,RAL,ISIS)" userId="672e9ba4-1d17-4b5e-9c01-cce024f6d817" providerId="ADAL" clId="{1E34A763-BC7B-4C1E-825D-0231B82C3A98}" dt="2025-09-30T16:53:21.047" v="1407" actId="478"/>
          <ac:spMkLst>
            <pc:docMk/>
            <pc:sldMk cId="3691240023" sldId="478"/>
            <ac:spMk id="16" creationId="{615DBA75-198C-DA2B-DE53-B3BD30E5FC99}"/>
          </ac:spMkLst>
        </pc:spChg>
        <pc:spChg chg="add mod">
          <ac:chgData name="Seville, Andrew (STFC,RAL,ISIS)" userId="672e9ba4-1d17-4b5e-9c01-cce024f6d817" providerId="ADAL" clId="{1E34A763-BC7B-4C1E-825D-0231B82C3A98}" dt="2025-10-08T17:43:00.428" v="6602" actId="1076"/>
          <ac:spMkLst>
            <pc:docMk/>
            <pc:sldMk cId="3691240023" sldId="478"/>
            <ac:spMk id="18" creationId="{B0175F3D-9B28-E211-8F4F-986752E3B048}"/>
          </ac:spMkLst>
        </pc:spChg>
        <pc:grpChg chg="mod">
          <ac:chgData name="Seville, Andrew (STFC,RAL,ISIS)" userId="672e9ba4-1d17-4b5e-9c01-cce024f6d817" providerId="ADAL" clId="{1E34A763-BC7B-4C1E-825D-0231B82C3A98}" dt="2025-09-30T16:53:21.047" v="1407" actId="478"/>
          <ac:grpSpMkLst>
            <pc:docMk/>
            <pc:sldMk cId="3691240023" sldId="478"/>
            <ac:grpSpMk id="9" creationId="{C4689D21-4DF4-433B-B127-01807CBAC8DD}"/>
          </ac:grpSpMkLst>
        </pc:grpChg>
        <pc:grpChg chg="mod">
          <ac:chgData name="Seville, Andrew (STFC,RAL,ISIS)" userId="672e9ba4-1d17-4b5e-9c01-cce024f6d817" providerId="ADAL" clId="{1E34A763-BC7B-4C1E-825D-0231B82C3A98}" dt="2025-09-30T16:53:21.047" v="1407" actId="478"/>
          <ac:grpSpMkLst>
            <pc:docMk/>
            <pc:sldMk cId="3691240023" sldId="478"/>
            <ac:grpSpMk id="10" creationId="{9A116616-385D-3F38-126D-8E877F55329C}"/>
          </ac:grpSpMkLst>
        </pc:grpChg>
        <pc:graphicFrameChg chg="add del mod">
          <ac:chgData name="Seville, Andrew (STFC,RAL,ISIS)" userId="672e9ba4-1d17-4b5e-9c01-cce024f6d817" providerId="ADAL" clId="{1E34A763-BC7B-4C1E-825D-0231B82C3A98}" dt="2025-09-30T16:53:26.424" v="1408" actId="1076"/>
          <ac:graphicFrameMkLst>
            <pc:docMk/>
            <pc:sldMk cId="3691240023" sldId="478"/>
            <ac:graphicFrameMk id="14" creationId="{C90CA7CD-7785-95F8-CA31-786730987E74}"/>
          </ac:graphicFrameMkLst>
        </pc:graphicFrameChg>
        <pc:picChg chg="add mod">
          <ac:chgData name="Seville, Andrew (STFC,RAL,ISIS)" userId="672e9ba4-1d17-4b5e-9c01-cce024f6d817" providerId="ADAL" clId="{1E34A763-BC7B-4C1E-825D-0231B82C3A98}" dt="2025-09-30T16:53:06.431" v="1406" actId="1037"/>
          <ac:picMkLst>
            <pc:docMk/>
            <pc:sldMk cId="3691240023" sldId="478"/>
            <ac:picMk id="5" creationId="{25C3CFF7-B3EA-70EA-10FD-0D2F2ECCCE60}"/>
          </ac:picMkLst>
        </pc:picChg>
        <pc:picChg chg="add mod">
          <ac:chgData name="Seville, Andrew (STFC,RAL,ISIS)" userId="672e9ba4-1d17-4b5e-9c01-cce024f6d817" providerId="ADAL" clId="{1E34A763-BC7B-4C1E-825D-0231B82C3A98}" dt="2025-09-30T16:54:59.255" v="1483" actId="1036"/>
          <ac:picMkLst>
            <pc:docMk/>
            <pc:sldMk cId="3691240023" sldId="478"/>
            <ac:picMk id="6" creationId="{4A2FB775-E9DE-51E1-ECD6-871BB695065F}"/>
          </ac:picMkLst>
        </pc:picChg>
        <pc:picChg chg="mod">
          <ac:chgData name="Seville, Andrew (STFC,RAL,ISIS)" userId="672e9ba4-1d17-4b5e-9c01-cce024f6d817" providerId="ADAL" clId="{1E34A763-BC7B-4C1E-825D-0231B82C3A98}" dt="2025-09-30T16:53:21.047" v="1407" actId="478"/>
          <ac:picMkLst>
            <pc:docMk/>
            <pc:sldMk cId="3691240023" sldId="478"/>
            <ac:picMk id="11" creationId="{EC3E066E-89A2-7F07-55CA-8DA5260B0D5F}"/>
          </ac:picMkLst>
        </pc:picChg>
        <pc:picChg chg="mod">
          <ac:chgData name="Seville, Andrew (STFC,RAL,ISIS)" userId="672e9ba4-1d17-4b5e-9c01-cce024f6d817" providerId="ADAL" clId="{1E34A763-BC7B-4C1E-825D-0231B82C3A98}" dt="2025-09-30T16:53:21.047" v="1407" actId="478"/>
          <ac:picMkLst>
            <pc:docMk/>
            <pc:sldMk cId="3691240023" sldId="478"/>
            <ac:picMk id="15" creationId="{A6D8F2AF-C81A-8756-7DC0-7F4160685B0E}"/>
          </ac:picMkLst>
        </pc:picChg>
      </pc:sldChg>
      <pc:sldChg chg="del">
        <pc:chgData name="Seville, Andrew (STFC,RAL,ISIS)" userId="672e9ba4-1d17-4b5e-9c01-cce024f6d817" providerId="ADAL" clId="{1E34A763-BC7B-4C1E-825D-0231B82C3A98}" dt="2025-09-30T15:13:46.578" v="159" actId="47"/>
        <pc:sldMkLst>
          <pc:docMk/>
          <pc:sldMk cId="3908371807" sldId="479"/>
        </pc:sldMkLst>
      </pc:sldChg>
      <pc:sldChg chg="del">
        <pc:chgData name="Seville, Andrew (STFC,RAL,ISIS)" userId="672e9ba4-1d17-4b5e-9c01-cce024f6d817" providerId="ADAL" clId="{1E34A763-BC7B-4C1E-825D-0231B82C3A98}" dt="2025-09-30T15:15:43.773" v="161" actId="47"/>
        <pc:sldMkLst>
          <pc:docMk/>
          <pc:sldMk cId="2086203230" sldId="480"/>
        </pc:sldMkLst>
      </pc:sldChg>
      <pc:sldChg chg="addSp delSp modSp add mod">
        <pc:chgData name="Seville, Andrew (STFC,RAL,ISIS)" userId="672e9ba4-1d17-4b5e-9c01-cce024f6d817" providerId="ADAL" clId="{1E34A763-BC7B-4C1E-825D-0231B82C3A98}" dt="2025-10-09T10:21:39.053" v="7331" actId="20577"/>
        <pc:sldMkLst>
          <pc:docMk/>
          <pc:sldMk cId="3959602950" sldId="480"/>
        </pc:sldMkLst>
        <pc:spChg chg="add mod">
          <ac:chgData name="Seville, Andrew (STFC,RAL,ISIS)" userId="672e9ba4-1d17-4b5e-9c01-cce024f6d817" providerId="ADAL" clId="{1E34A763-BC7B-4C1E-825D-0231B82C3A98}" dt="2025-10-08T17:25:37.177" v="6569" actId="20577"/>
          <ac:spMkLst>
            <pc:docMk/>
            <pc:sldMk cId="3959602950" sldId="480"/>
            <ac:spMk id="7" creationId="{D5E75BA3-E42E-ED35-99C6-00F2B3568EEC}"/>
          </ac:spMkLst>
        </pc:spChg>
        <pc:spChg chg="add mod">
          <ac:chgData name="Seville, Andrew (STFC,RAL,ISIS)" userId="672e9ba4-1d17-4b5e-9c01-cce024f6d817" providerId="ADAL" clId="{1E34A763-BC7B-4C1E-825D-0231B82C3A98}" dt="2025-10-09T10:21:39.053" v="7331" actId="20577"/>
          <ac:spMkLst>
            <pc:docMk/>
            <pc:sldMk cId="3959602950" sldId="480"/>
            <ac:spMk id="9" creationId="{DDF26E74-12CC-BDB2-442F-9D2E1AF495AB}"/>
          </ac:spMkLst>
        </pc:spChg>
        <pc:spChg chg="add del mod">
          <ac:chgData name="Seville, Andrew (STFC,RAL,ISIS)" userId="672e9ba4-1d17-4b5e-9c01-cce024f6d817" providerId="ADAL" clId="{1E34A763-BC7B-4C1E-825D-0231B82C3A98}" dt="2025-10-09T10:20:29.932" v="7310" actId="478"/>
          <ac:spMkLst>
            <pc:docMk/>
            <pc:sldMk cId="3959602950" sldId="480"/>
            <ac:spMk id="10" creationId="{CB175694-E6C6-9C8F-5561-CCB8DD9B5A32}"/>
          </ac:spMkLst>
        </pc:spChg>
        <pc:spChg chg="add mod">
          <ac:chgData name="Seville, Andrew (STFC,RAL,ISIS)" userId="672e9ba4-1d17-4b5e-9c01-cce024f6d817" providerId="ADAL" clId="{1E34A763-BC7B-4C1E-825D-0231B82C3A98}" dt="2025-10-09T10:21:15.546" v="7315" actId="1076"/>
          <ac:spMkLst>
            <pc:docMk/>
            <pc:sldMk cId="3959602950" sldId="480"/>
            <ac:spMk id="13" creationId="{3AEA98D7-E414-CD92-B225-0DB69F7ECACA}"/>
          </ac:spMkLst>
        </pc:spChg>
        <pc:picChg chg="mod">
          <ac:chgData name="Seville, Andrew (STFC,RAL,ISIS)" userId="672e9ba4-1d17-4b5e-9c01-cce024f6d817" providerId="ADAL" clId="{1E34A763-BC7B-4C1E-825D-0231B82C3A98}" dt="2025-10-09T10:20:24.810" v="7308" actId="1035"/>
          <ac:picMkLst>
            <pc:docMk/>
            <pc:sldMk cId="3959602950" sldId="480"/>
            <ac:picMk id="3" creationId="{00000000-0000-0000-0000-000000000000}"/>
          </ac:picMkLst>
        </pc:picChg>
        <pc:picChg chg="add mod">
          <ac:chgData name="Seville, Andrew (STFC,RAL,ISIS)" userId="672e9ba4-1d17-4b5e-9c01-cce024f6d817" providerId="ADAL" clId="{1E34A763-BC7B-4C1E-825D-0231B82C3A98}" dt="2025-10-08T16:05:32.415" v="6186" actId="14100"/>
          <ac:picMkLst>
            <pc:docMk/>
            <pc:sldMk cId="3959602950" sldId="480"/>
            <ac:picMk id="8" creationId="{C6737936-BDD7-16A6-4859-5E2DAA815C52}"/>
          </ac:picMkLst>
        </pc:picChg>
        <pc:picChg chg="add mod">
          <ac:chgData name="Seville, Andrew (STFC,RAL,ISIS)" userId="672e9ba4-1d17-4b5e-9c01-cce024f6d817" providerId="ADAL" clId="{1E34A763-BC7B-4C1E-825D-0231B82C3A98}" dt="2025-10-08T16:05:42.892" v="6189" actId="14100"/>
          <ac:picMkLst>
            <pc:docMk/>
            <pc:sldMk cId="3959602950" sldId="480"/>
            <ac:picMk id="11" creationId="{62928B2E-E0F3-7152-B23B-CC4B976E6B14}"/>
          </ac:picMkLst>
        </pc:picChg>
        <pc:picChg chg="add mod">
          <ac:chgData name="Seville, Andrew (STFC,RAL,ISIS)" userId="672e9ba4-1d17-4b5e-9c01-cce024f6d817" providerId="ADAL" clId="{1E34A763-BC7B-4C1E-825D-0231B82C3A98}" dt="2025-10-08T16:06:12.931" v="6226" actId="1076"/>
          <ac:picMkLst>
            <pc:docMk/>
            <pc:sldMk cId="3959602950" sldId="480"/>
            <ac:picMk id="23" creationId="{88C8DAB6-BA8F-306D-F2F0-845145D21068}"/>
          </ac:picMkLst>
        </pc:picChg>
      </pc:sldChg>
      <pc:sldChg chg="del">
        <pc:chgData name="Seville, Andrew (STFC,RAL,ISIS)" userId="672e9ba4-1d17-4b5e-9c01-cce024f6d817" providerId="ADAL" clId="{1E34A763-BC7B-4C1E-825D-0231B82C3A98}" dt="2025-09-30T15:30:01.131" v="382" actId="47"/>
        <pc:sldMkLst>
          <pc:docMk/>
          <pc:sldMk cId="1688360498" sldId="483"/>
        </pc:sldMkLst>
      </pc:sldChg>
      <pc:sldChg chg="addSp delSp modSp mod">
        <pc:chgData name="Seville, Andrew (STFC,RAL,ISIS)" userId="672e9ba4-1d17-4b5e-9c01-cce024f6d817" providerId="ADAL" clId="{1E34A763-BC7B-4C1E-825D-0231B82C3A98}" dt="2025-10-03T15:09:17.934" v="5365" actId="1036"/>
        <pc:sldMkLst>
          <pc:docMk/>
          <pc:sldMk cId="4041286616" sldId="484"/>
        </pc:sldMkLst>
        <pc:spChg chg="add mod">
          <ac:chgData name="Seville, Andrew (STFC,RAL,ISIS)" userId="672e9ba4-1d17-4b5e-9c01-cce024f6d817" providerId="ADAL" clId="{1E34A763-BC7B-4C1E-825D-0231B82C3A98}" dt="2025-10-03T14:47:35.550" v="5113" actId="1076"/>
          <ac:spMkLst>
            <pc:docMk/>
            <pc:sldMk cId="4041286616" sldId="484"/>
            <ac:spMk id="3" creationId="{75D20D58-17DC-C50B-25C2-FD7CF05113FD}"/>
          </ac:spMkLst>
        </pc:spChg>
        <pc:spChg chg="add mod">
          <ac:chgData name="Seville, Andrew (STFC,RAL,ISIS)" userId="672e9ba4-1d17-4b5e-9c01-cce024f6d817" providerId="ADAL" clId="{1E34A763-BC7B-4C1E-825D-0231B82C3A98}" dt="2025-10-03T14:47:35.550" v="5113" actId="1076"/>
          <ac:spMkLst>
            <pc:docMk/>
            <pc:sldMk cId="4041286616" sldId="484"/>
            <ac:spMk id="4" creationId="{2B78ACD7-96B9-CF65-0AE8-97263D9540F0}"/>
          </ac:spMkLst>
        </pc:spChg>
        <pc:spChg chg="add mod">
          <ac:chgData name="Seville, Andrew (STFC,RAL,ISIS)" userId="672e9ba4-1d17-4b5e-9c01-cce024f6d817" providerId="ADAL" clId="{1E34A763-BC7B-4C1E-825D-0231B82C3A98}" dt="2025-10-03T15:06:11.521" v="5358" actId="14100"/>
          <ac:spMkLst>
            <pc:docMk/>
            <pc:sldMk cId="4041286616" sldId="484"/>
            <ac:spMk id="6" creationId="{41B8894E-06EE-27C8-1C8E-2D0597045943}"/>
          </ac:spMkLst>
        </pc:spChg>
        <pc:spChg chg="mod">
          <ac:chgData name="Seville, Andrew (STFC,RAL,ISIS)" userId="672e9ba4-1d17-4b5e-9c01-cce024f6d817" providerId="ADAL" clId="{1E34A763-BC7B-4C1E-825D-0231B82C3A98}" dt="2025-10-03T15:05:45.495" v="5339" actId="14100"/>
          <ac:spMkLst>
            <pc:docMk/>
            <pc:sldMk cId="4041286616" sldId="484"/>
            <ac:spMk id="25" creationId="{E554032E-D05F-9EE9-C592-3D428B81C8C6}"/>
          </ac:spMkLst>
        </pc:spChg>
        <pc:spChg chg="mod">
          <ac:chgData name="Seville, Andrew (STFC,RAL,ISIS)" userId="672e9ba4-1d17-4b5e-9c01-cce024f6d817" providerId="ADAL" clId="{1E34A763-BC7B-4C1E-825D-0231B82C3A98}" dt="2025-10-03T15:02:22.893" v="5281" actId="14100"/>
          <ac:spMkLst>
            <pc:docMk/>
            <pc:sldMk cId="4041286616" sldId="484"/>
            <ac:spMk id="28" creationId="{78E4954D-8AF4-4B08-C48B-F959A2A8576F}"/>
          </ac:spMkLst>
        </pc:spChg>
        <pc:spChg chg="mod">
          <ac:chgData name="Seville, Andrew (STFC,RAL,ISIS)" userId="672e9ba4-1d17-4b5e-9c01-cce024f6d817" providerId="ADAL" clId="{1E34A763-BC7B-4C1E-825D-0231B82C3A98}" dt="2025-10-03T14:46:25.214" v="5102" actId="1076"/>
          <ac:spMkLst>
            <pc:docMk/>
            <pc:sldMk cId="4041286616" sldId="484"/>
            <ac:spMk id="29" creationId="{58C19E0D-B525-5698-3867-9950BCDD7B2F}"/>
          </ac:spMkLst>
        </pc:spChg>
        <pc:spChg chg="mod">
          <ac:chgData name="Seville, Andrew (STFC,RAL,ISIS)" userId="672e9ba4-1d17-4b5e-9c01-cce024f6d817" providerId="ADAL" clId="{1E34A763-BC7B-4C1E-825D-0231B82C3A98}" dt="2025-10-03T14:48:46.430" v="5170" actId="1076"/>
          <ac:spMkLst>
            <pc:docMk/>
            <pc:sldMk cId="4041286616" sldId="484"/>
            <ac:spMk id="32" creationId="{C7F50D29-3E35-61A3-5512-B2AC47F34534}"/>
          </ac:spMkLst>
        </pc:spChg>
        <pc:spChg chg="mod">
          <ac:chgData name="Seville, Andrew (STFC,RAL,ISIS)" userId="672e9ba4-1d17-4b5e-9c01-cce024f6d817" providerId="ADAL" clId="{1E34A763-BC7B-4C1E-825D-0231B82C3A98}" dt="2025-10-03T14:59:22.892" v="5207" actId="1076"/>
          <ac:spMkLst>
            <pc:docMk/>
            <pc:sldMk cId="4041286616" sldId="484"/>
            <ac:spMk id="36" creationId="{AA97D1DF-14B2-2D4A-4544-D5138EE0C4AE}"/>
          </ac:spMkLst>
        </pc:spChg>
        <pc:picChg chg="mod">
          <ac:chgData name="Seville, Andrew (STFC,RAL,ISIS)" userId="672e9ba4-1d17-4b5e-9c01-cce024f6d817" providerId="ADAL" clId="{1E34A763-BC7B-4C1E-825D-0231B82C3A98}" dt="2025-10-03T14:48:30.372" v="5167" actId="14100"/>
          <ac:picMkLst>
            <pc:docMk/>
            <pc:sldMk cId="4041286616" sldId="484"/>
            <ac:picMk id="20" creationId="{A19C29D7-5F46-9A20-1D9B-5D559CFD3A20}"/>
          </ac:picMkLst>
        </pc:picChg>
        <pc:picChg chg="mod">
          <ac:chgData name="Seville, Andrew (STFC,RAL,ISIS)" userId="672e9ba4-1d17-4b5e-9c01-cce024f6d817" providerId="ADAL" clId="{1E34A763-BC7B-4C1E-825D-0231B82C3A98}" dt="2025-10-03T14:48:33.903" v="5168" actId="1076"/>
          <ac:picMkLst>
            <pc:docMk/>
            <pc:sldMk cId="4041286616" sldId="484"/>
            <ac:picMk id="21" creationId="{E98BE36F-7A80-F8E7-7379-29BA2EBD70FF}"/>
          </ac:picMkLst>
        </pc:picChg>
        <pc:picChg chg="mod">
          <ac:chgData name="Seville, Andrew (STFC,RAL,ISIS)" userId="672e9ba4-1d17-4b5e-9c01-cce024f6d817" providerId="ADAL" clId="{1E34A763-BC7B-4C1E-825D-0231B82C3A98}" dt="2025-10-03T15:09:17.934" v="5365" actId="1036"/>
          <ac:picMkLst>
            <pc:docMk/>
            <pc:sldMk cId="4041286616" sldId="484"/>
            <ac:picMk id="27" creationId="{5E82668D-3236-94BD-39CD-026D93B5B41A}"/>
          </ac:picMkLst>
        </pc:picChg>
        <pc:picChg chg="mod">
          <ac:chgData name="Seville, Andrew (STFC,RAL,ISIS)" userId="672e9ba4-1d17-4b5e-9c01-cce024f6d817" providerId="ADAL" clId="{1E34A763-BC7B-4C1E-825D-0231B82C3A98}" dt="2025-10-03T14:48:36.851" v="5169" actId="1076"/>
          <ac:picMkLst>
            <pc:docMk/>
            <pc:sldMk cId="4041286616" sldId="484"/>
            <ac:picMk id="33" creationId="{966D66C9-EC6C-5DF4-771C-B9466D27DC77}"/>
          </ac:picMkLst>
        </pc:picChg>
        <pc:picChg chg="add mod">
          <ac:chgData name="Seville, Andrew (STFC,RAL,ISIS)" userId="672e9ba4-1d17-4b5e-9c01-cce024f6d817" providerId="ADAL" clId="{1E34A763-BC7B-4C1E-825D-0231B82C3A98}" dt="2025-10-03T14:52:59.383" v="5203" actId="14100"/>
          <ac:picMkLst>
            <pc:docMk/>
            <pc:sldMk cId="4041286616" sldId="484"/>
            <ac:picMk id="6145" creationId="{47139C2B-D977-6C9F-ACDC-93A1D782B699}"/>
          </ac:picMkLst>
        </pc:picChg>
        <pc:picChg chg="add mod">
          <ac:chgData name="Seville, Andrew (STFC,RAL,ISIS)" userId="672e9ba4-1d17-4b5e-9c01-cce024f6d817" providerId="ADAL" clId="{1E34A763-BC7B-4C1E-825D-0231B82C3A98}" dt="2025-10-03T14:48:13.650" v="5121" actId="14100"/>
          <ac:picMkLst>
            <pc:docMk/>
            <pc:sldMk cId="4041286616" sldId="484"/>
            <ac:picMk id="6146" creationId="{55BA6959-0A29-0849-E9B0-277EFDB7CC99}"/>
          </ac:picMkLst>
        </pc:picChg>
      </pc:sldChg>
      <pc:sldChg chg="del">
        <pc:chgData name="Seville, Andrew (STFC,RAL,ISIS)" userId="672e9ba4-1d17-4b5e-9c01-cce024f6d817" providerId="ADAL" clId="{1E34A763-BC7B-4C1E-825D-0231B82C3A98}" dt="2025-09-30T15:16:23.193" v="163" actId="47"/>
        <pc:sldMkLst>
          <pc:docMk/>
          <pc:sldMk cId="3872336179" sldId="488"/>
        </pc:sldMkLst>
      </pc:sldChg>
      <pc:sldChg chg="del">
        <pc:chgData name="Seville, Andrew (STFC,RAL,ISIS)" userId="672e9ba4-1d17-4b5e-9c01-cce024f6d817" providerId="ADAL" clId="{1E34A763-BC7B-4C1E-825D-0231B82C3A98}" dt="2025-09-30T15:16:29.494" v="164" actId="47"/>
        <pc:sldMkLst>
          <pc:docMk/>
          <pc:sldMk cId="3255625391" sldId="491"/>
        </pc:sldMkLst>
      </pc:sldChg>
      <pc:sldChg chg="del">
        <pc:chgData name="Seville, Andrew (STFC,RAL,ISIS)" userId="672e9ba4-1d17-4b5e-9c01-cce024f6d817" providerId="ADAL" clId="{1E34A763-BC7B-4C1E-825D-0231B82C3A98}" dt="2025-09-30T15:29:50.168" v="379" actId="47"/>
        <pc:sldMkLst>
          <pc:docMk/>
          <pc:sldMk cId="3791299267" sldId="492"/>
        </pc:sldMkLst>
      </pc:sldChg>
      <pc:sldChg chg="del">
        <pc:chgData name="Seville, Andrew (STFC,RAL,ISIS)" userId="672e9ba4-1d17-4b5e-9c01-cce024f6d817" providerId="ADAL" clId="{1E34A763-BC7B-4C1E-825D-0231B82C3A98}" dt="2025-09-30T15:29:52.244" v="380" actId="47"/>
        <pc:sldMkLst>
          <pc:docMk/>
          <pc:sldMk cId="964121339" sldId="494"/>
        </pc:sldMkLst>
      </pc:sldChg>
      <pc:sldChg chg="del">
        <pc:chgData name="Seville, Andrew (STFC,RAL,ISIS)" userId="672e9ba4-1d17-4b5e-9c01-cce024f6d817" providerId="ADAL" clId="{1E34A763-BC7B-4C1E-825D-0231B82C3A98}" dt="2025-10-10T12:32:12.796" v="14329" actId="47"/>
        <pc:sldMkLst>
          <pc:docMk/>
          <pc:sldMk cId="785788870" sldId="495"/>
        </pc:sldMkLst>
      </pc:sldChg>
      <pc:sldChg chg="del">
        <pc:chgData name="Seville, Andrew (STFC,RAL,ISIS)" userId="672e9ba4-1d17-4b5e-9c01-cce024f6d817" providerId="ADAL" clId="{1E34A763-BC7B-4C1E-825D-0231B82C3A98}" dt="2025-09-30T15:30:56.764" v="384" actId="47"/>
        <pc:sldMkLst>
          <pc:docMk/>
          <pc:sldMk cId="2451442003" sldId="496"/>
        </pc:sldMkLst>
      </pc:sldChg>
      <pc:sldChg chg="addSp delSp modSp del mod ord modAnim">
        <pc:chgData name="Seville, Andrew (STFC,RAL,ISIS)" userId="672e9ba4-1d17-4b5e-9c01-cce024f6d817" providerId="ADAL" clId="{1E34A763-BC7B-4C1E-825D-0231B82C3A98}" dt="2025-10-10T15:10:08.621" v="14878" actId="47"/>
        <pc:sldMkLst>
          <pc:docMk/>
          <pc:sldMk cId="537078279" sldId="497"/>
        </pc:sldMkLst>
      </pc:sldChg>
      <pc:sldChg chg="del">
        <pc:chgData name="Seville, Andrew (STFC,RAL,ISIS)" userId="672e9ba4-1d17-4b5e-9c01-cce024f6d817" providerId="ADAL" clId="{1E34A763-BC7B-4C1E-825D-0231B82C3A98}" dt="2025-09-30T15:28:56.063" v="376" actId="47"/>
        <pc:sldMkLst>
          <pc:docMk/>
          <pc:sldMk cId="938400482" sldId="498"/>
        </pc:sldMkLst>
      </pc:sldChg>
      <pc:sldChg chg="del">
        <pc:chgData name="Seville, Andrew (STFC,RAL,ISIS)" userId="672e9ba4-1d17-4b5e-9c01-cce024f6d817" providerId="ADAL" clId="{1E34A763-BC7B-4C1E-825D-0231B82C3A98}" dt="2025-10-10T15:10:12.461" v="14881" actId="47"/>
        <pc:sldMkLst>
          <pc:docMk/>
          <pc:sldMk cId="2790254796" sldId="499"/>
        </pc:sldMkLst>
      </pc:sldChg>
      <pc:sldChg chg="del">
        <pc:chgData name="Seville, Andrew (STFC,RAL,ISIS)" userId="672e9ba4-1d17-4b5e-9c01-cce024f6d817" providerId="ADAL" clId="{1E34A763-BC7B-4C1E-825D-0231B82C3A98}" dt="2025-10-10T15:10:11.429" v="14880" actId="47"/>
        <pc:sldMkLst>
          <pc:docMk/>
          <pc:sldMk cId="3052513355" sldId="500"/>
        </pc:sldMkLst>
      </pc:sldChg>
      <pc:sldChg chg="addSp delSp modSp new mod ord">
        <pc:chgData name="Seville, Andrew (STFC,RAL,ISIS)" userId="672e9ba4-1d17-4b5e-9c01-cce024f6d817" providerId="ADAL" clId="{1E34A763-BC7B-4C1E-825D-0231B82C3A98}" dt="2025-10-10T16:47:55.154" v="15046" actId="1076"/>
        <pc:sldMkLst>
          <pc:docMk/>
          <pc:sldMk cId="1133233800" sldId="501"/>
        </pc:sldMkLst>
        <pc:spChg chg="add mod">
          <ac:chgData name="Seville, Andrew (STFC,RAL,ISIS)" userId="672e9ba4-1d17-4b5e-9c01-cce024f6d817" providerId="ADAL" clId="{1E34A763-BC7B-4C1E-825D-0231B82C3A98}" dt="2025-10-10T16:46:15.514" v="15030" actId="1035"/>
          <ac:spMkLst>
            <pc:docMk/>
            <pc:sldMk cId="1133233800" sldId="501"/>
            <ac:spMk id="2" creationId="{E73C5FC2-8E03-DBC4-E434-5F442CE8FF5A}"/>
          </ac:spMkLst>
        </pc:spChg>
        <pc:spChg chg="add mod">
          <ac:chgData name="Seville, Andrew (STFC,RAL,ISIS)" userId="672e9ba4-1d17-4b5e-9c01-cce024f6d817" providerId="ADAL" clId="{1E34A763-BC7B-4C1E-825D-0231B82C3A98}" dt="2025-10-10T12:44:55.229" v="14549" actId="1076"/>
          <ac:spMkLst>
            <pc:docMk/>
            <pc:sldMk cId="1133233800" sldId="501"/>
            <ac:spMk id="4" creationId="{39FF2FED-F15A-1E6A-AFF4-66712535F0C3}"/>
          </ac:spMkLst>
        </pc:spChg>
        <pc:spChg chg="add mod">
          <ac:chgData name="Seville, Andrew (STFC,RAL,ISIS)" userId="672e9ba4-1d17-4b5e-9c01-cce024f6d817" providerId="ADAL" clId="{1E34A763-BC7B-4C1E-825D-0231B82C3A98}" dt="2025-10-10T12:37:52.993" v="14414" actId="164"/>
          <ac:spMkLst>
            <pc:docMk/>
            <pc:sldMk cId="1133233800" sldId="501"/>
            <ac:spMk id="5" creationId="{735E77B1-2630-1424-A006-A67BF9B1FEBD}"/>
          </ac:spMkLst>
        </pc:spChg>
        <pc:spChg chg="del mod topLvl">
          <ac:chgData name="Seville, Andrew (STFC,RAL,ISIS)" userId="672e9ba4-1d17-4b5e-9c01-cce024f6d817" providerId="ADAL" clId="{1E34A763-BC7B-4C1E-825D-0231B82C3A98}" dt="2025-10-10T13:31:14.459" v="14629" actId="478"/>
          <ac:spMkLst>
            <pc:docMk/>
            <pc:sldMk cId="1133233800" sldId="501"/>
            <ac:spMk id="11" creationId="{A8A0CFB2-2A0D-0E2F-017F-4A8B1EDC782B}"/>
          </ac:spMkLst>
        </pc:spChg>
        <pc:spChg chg="add mod">
          <ac:chgData name="Seville, Andrew (STFC,RAL,ISIS)" userId="672e9ba4-1d17-4b5e-9c01-cce024f6d817" providerId="ADAL" clId="{1E34A763-BC7B-4C1E-825D-0231B82C3A98}" dt="2025-10-10T12:44:49.347" v="14548" actId="1038"/>
          <ac:spMkLst>
            <pc:docMk/>
            <pc:sldMk cId="1133233800" sldId="501"/>
            <ac:spMk id="13" creationId="{4F4260C9-8691-E550-01F1-98891CE5038C}"/>
          </ac:spMkLst>
        </pc:spChg>
        <pc:spChg chg="add mod">
          <ac:chgData name="Seville, Andrew (STFC,RAL,ISIS)" userId="672e9ba4-1d17-4b5e-9c01-cce024f6d817" providerId="ADAL" clId="{1E34A763-BC7B-4C1E-825D-0231B82C3A98}" dt="2025-10-10T12:41:34.485" v="14503" actId="20577"/>
          <ac:spMkLst>
            <pc:docMk/>
            <pc:sldMk cId="1133233800" sldId="501"/>
            <ac:spMk id="14" creationId="{510360AC-D2F6-6B8C-EC2A-B0DAECA61D86}"/>
          </ac:spMkLst>
        </pc:spChg>
        <pc:spChg chg="add del mod">
          <ac:chgData name="Seville, Andrew (STFC,RAL,ISIS)" userId="672e9ba4-1d17-4b5e-9c01-cce024f6d817" providerId="ADAL" clId="{1E34A763-BC7B-4C1E-825D-0231B82C3A98}" dt="2025-10-10T13:18:19.804" v="14593" actId="21"/>
          <ac:spMkLst>
            <pc:docMk/>
            <pc:sldMk cId="1133233800" sldId="501"/>
            <ac:spMk id="17" creationId="{CBC374FB-2222-5502-D33C-40B4C042FD61}"/>
          </ac:spMkLst>
        </pc:spChg>
        <pc:spChg chg="add del mod">
          <ac:chgData name="Seville, Andrew (STFC,RAL,ISIS)" userId="672e9ba4-1d17-4b5e-9c01-cce024f6d817" providerId="ADAL" clId="{1E34A763-BC7B-4C1E-825D-0231B82C3A98}" dt="2025-10-10T13:32:11.786" v="14647" actId="478"/>
          <ac:spMkLst>
            <pc:docMk/>
            <pc:sldMk cId="1133233800" sldId="501"/>
            <ac:spMk id="19" creationId="{FD641709-B2B6-D9E9-3809-C6DD3C278411}"/>
          </ac:spMkLst>
        </pc:spChg>
        <pc:spChg chg="add del mod">
          <ac:chgData name="Seville, Andrew (STFC,RAL,ISIS)" userId="672e9ba4-1d17-4b5e-9c01-cce024f6d817" providerId="ADAL" clId="{1E34A763-BC7B-4C1E-825D-0231B82C3A98}" dt="2025-10-10T13:31:58.204" v="14643" actId="478"/>
          <ac:spMkLst>
            <pc:docMk/>
            <pc:sldMk cId="1133233800" sldId="501"/>
            <ac:spMk id="22" creationId="{75B8E574-4CCA-EA47-2004-C85F16406C7A}"/>
          </ac:spMkLst>
        </pc:spChg>
        <pc:spChg chg="add del mod">
          <ac:chgData name="Seville, Andrew (STFC,RAL,ISIS)" userId="672e9ba4-1d17-4b5e-9c01-cce024f6d817" providerId="ADAL" clId="{1E34A763-BC7B-4C1E-825D-0231B82C3A98}" dt="2025-10-10T13:31:57.536" v="14642" actId="478"/>
          <ac:spMkLst>
            <pc:docMk/>
            <pc:sldMk cId="1133233800" sldId="501"/>
            <ac:spMk id="24" creationId="{1DB0A3FB-F0BD-FD1B-B184-563BE4DEA544}"/>
          </ac:spMkLst>
        </pc:spChg>
        <pc:grpChg chg="add del mod">
          <ac:chgData name="Seville, Andrew (STFC,RAL,ISIS)" userId="672e9ba4-1d17-4b5e-9c01-cce024f6d817" providerId="ADAL" clId="{1E34A763-BC7B-4C1E-825D-0231B82C3A98}" dt="2025-10-10T12:38:00.810" v="14416" actId="478"/>
          <ac:grpSpMkLst>
            <pc:docMk/>
            <pc:sldMk cId="1133233800" sldId="501"/>
            <ac:grpSpMk id="6" creationId="{7FA5136B-405B-59AD-A2C6-4049C2BEE906}"/>
          </ac:grpSpMkLst>
        </pc:grpChg>
        <pc:grpChg chg="add del mod">
          <ac:chgData name="Seville, Andrew (STFC,RAL,ISIS)" userId="672e9ba4-1d17-4b5e-9c01-cce024f6d817" providerId="ADAL" clId="{1E34A763-BC7B-4C1E-825D-0231B82C3A98}" dt="2025-10-10T12:38:10.501" v="14420" actId="478"/>
          <ac:grpSpMkLst>
            <pc:docMk/>
            <pc:sldMk cId="1133233800" sldId="501"/>
            <ac:grpSpMk id="8" creationId="{1AC6D707-E92E-FC72-75C2-867C781D23A6}"/>
          </ac:grpSpMkLst>
        </pc:grpChg>
        <pc:picChg chg="add mod">
          <ac:chgData name="Seville, Andrew (STFC,RAL,ISIS)" userId="672e9ba4-1d17-4b5e-9c01-cce024f6d817" providerId="ADAL" clId="{1E34A763-BC7B-4C1E-825D-0231B82C3A98}" dt="2025-10-10T12:37:52.993" v="14414" actId="164"/>
          <ac:picMkLst>
            <pc:docMk/>
            <pc:sldMk cId="1133233800" sldId="501"/>
            <ac:picMk id="3" creationId="{ECC27B77-27C0-C520-199D-27F109BE4EFD}"/>
          </ac:picMkLst>
        </pc:picChg>
        <pc:picChg chg="add mod">
          <ac:chgData name="Seville, Andrew (STFC,RAL,ISIS)" userId="672e9ba4-1d17-4b5e-9c01-cce024f6d817" providerId="ADAL" clId="{1E34A763-BC7B-4C1E-825D-0231B82C3A98}" dt="2025-10-10T13:34:13.334" v="14709" actId="1038"/>
          <ac:picMkLst>
            <pc:docMk/>
            <pc:sldMk cId="1133233800" sldId="501"/>
            <ac:picMk id="7" creationId="{6526D223-FDE0-0B1B-6966-832B6F57EDB2}"/>
          </ac:picMkLst>
        </pc:picChg>
        <pc:picChg chg="del mod topLvl">
          <ac:chgData name="Seville, Andrew (STFC,RAL,ISIS)" userId="672e9ba4-1d17-4b5e-9c01-cce024f6d817" providerId="ADAL" clId="{1E34A763-BC7B-4C1E-825D-0231B82C3A98}" dt="2025-10-10T12:38:10.501" v="14420" actId="478"/>
          <ac:picMkLst>
            <pc:docMk/>
            <pc:sldMk cId="1133233800" sldId="501"/>
            <ac:picMk id="9" creationId="{D9F1828F-47B4-6ED6-4F4C-E68BC46A2F4C}"/>
          </ac:picMkLst>
        </pc:picChg>
        <pc:picChg chg="add del mod modCrop">
          <ac:chgData name="Seville, Andrew (STFC,RAL,ISIS)" userId="672e9ba4-1d17-4b5e-9c01-cce024f6d817" providerId="ADAL" clId="{1E34A763-BC7B-4C1E-825D-0231B82C3A98}" dt="2025-10-10T13:32:11.074" v="14646" actId="478"/>
          <ac:picMkLst>
            <pc:docMk/>
            <pc:sldMk cId="1133233800" sldId="501"/>
            <ac:picMk id="10" creationId="{60A22685-9908-0A54-C69B-38053B5E08D7}"/>
          </ac:picMkLst>
        </pc:picChg>
        <pc:picChg chg="add del mod">
          <ac:chgData name="Seville, Andrew (STFC,RAL,ISIS)" userId="672e9ba4-1d17-4b5e-9c01-cce024f6d817" providerId="ADAL" clId="{1E34A763-BC7B-4C1E-825D-0231B82C3A98}" dt="2025-10-10T13:18:19.804" v="14593" actId="21"/>
          <ac:picMkLst>
            <pc:docMk/>
            <pc:sldMk cId="1133233800" sldId="501"/>
            <ac:picMk id="16" creationId="{517BC2D2-C742-4FE0-F300-A1A66AA72C75}"/>
          </ac:picMkLst>
        </pc:picChg>
        <pc:picChg chg="add mod">
          <ac:chgData name="Seville, Andrew (STFC,RAL,ISIS)" userId="672e9ba4-1d17-4b5e-9c01-cce024f6d817" providerId="ADAL" clId="{1E34A763-BC7B-4C1E-825D-0231B82C3A98}" dt="2025-10-10T13:34:45.978" v="14720" actId="1038"/>
          <ac:picMkLst>
            <pc:docMk/>
            <pc:sldMk cId="1133233800" sldId="501"/>
            <ac:picMk id="18" creationId="{EA8AC22A-05B4-A781-9959-C5AA1D418828}"/>
          </ac:picMkLst>
        </pc:picChg>
        <pc:picChg chg="add del mod">
          <ac:chgData name="Seville, Andrew (STFC,RAL,ISIS)" userId="672e9ba4-1d17-4b5e-9c01-cce024f6d817" providerId="ADAL" clId="{1E34A763-BC7B-4C1E-825D-0231B82C3A98}" dt="2025-10-10T13:31:53.563" v="14640" actId="478"/>
          <ac:picMkLst>
            <pc:docMk/>
            <pc:sldMk cId="1133233800" sldId="501"/>
            <ac:picMk id="21" creationId="{63998DB3-2AE2-F634-FB4F-6E3D113A0CBC}"/>
          </ac:picMkLst>
        </pc:picChg>
        <pc:picChg chg="add del mod">
          <ac:chgData name="Seville, Andrew (STFC,RAL,ISIS)" userId="672e9ba4-1d17-4b5e-9c01-cce024f6d817" providerId="ADAL" clId="{1E34A763-BC7B-4C1E-825D-0231B82C3A98}" dt="2025-10-10T13:31:53.018" v="14639" actId="478"/>
          <ac:picMkLst>
            <pc:docMk/>
            <pc:sldMk cId="1133233800" sldId="501"/>
            <ac:picMk id="23" creationId="{222B1365-61DD-2F1F-40A9-77A9AB47B69C}"/>
          </ac:picMkLst>
        </pc:picChg>
        <pc:picChg chg="add mod">
          <ac:chgData name="Seville, Andrew (STFC,RAL,ISIS)" userId="672e9ba4-1d17-4b5e-9c01-cce024f6d817" providerId="ADAL" clId="{1E34A763-BC7B-4C1E-825D-0231B82C3A98}" dt="2025-10-10T13:34:13.334" v="14709" actId="1038"/>
          <ac:picMkLst>
            <pc:docMk/>
            <pc:sldMk cId="1133233800" sldId="501"/>
            <ac:picMk id="25" creationId="{E6E7A3AF-D2EF-DC6F-E0A4-EA8C1AD08915}"/>
          </ac:picMkLst>
        </pc:picChg>
        <pc:picChg chg="add mod">
          <ac:chgData name="Seville, Andrew (STFC,RAL,ISIS)" userId="672e9ba4-1d17-4b5e-9c01-cce024f6d817" providerId="ADAL" clId="{1E34A763-BC7B-4C1E-825D-0231B82C3A98}" dt="2025-10-10T13:34:43.210" v="14714" actId="14100"/>
          <ac:picMkLst>
            <pc:docMk/>
            <pc:sldMk cId="1133233800" sldId="501"/>
            <ac:picMk id="26" creationId="{0171FDCB-E1E2-F4F7-16EB-4E920D47B0DA}"/>
          </ac:picMkLst>
        </pc:picChg>
        <pc:picChg chg="add mod">
          <ac:chgData name="Seville, Andrew (STFC,RAL,ISIS)" userId="672e9ba4-1d17-4b5e-9c01-cce024f6d817" providerId="ADAL" clId="{1E34A763-BC7B-4C1E-825D-0231B82C3A98}" dt="2025-10-10T16:47:53.338" v="15045" actId="1076"/>
          <ac:picMkLst>
            <pc:docMk/>
            <pc:sldMk cId="1133233800" sldId="501"/>
            <ac:picMk id="27" creationId="{A64EEC91-5C92-2151-1FE0-0F60D187E919}"/>
          </ac:picMkLst>
        </pc:picChg>
        <pc:picChg chg="add mod">
          <ac:chgData name="Seville, Andrew (STFC,RAL,ISIS)" userId="672e9ba4-1d17-4b5e-9c01-cce024f6d817" providerId="ADAL" clId="{1E34A763-BC7B-4C1E-825D-0231B82C3A98}" dt="2025-10-10T16:46:19.866" v="15032" actId="14100"/>
          <ac:picMkLst>
            <pc:docMk/>
            <pc:sldMk cId="1133233800" sldId="501"/>
            <ac:picMk id="28" creationId="{EB31BDFE-9DE4-9D51-A414-7FD7C888E20C}"/>
          </ac:picMkLst>
        </pc:picChg>
        <pc:picChg chg="add mod">
          <ac:chgData name="Seville, Andrew (STFC,RAL,ISIS)" userId="672e9ba4-1d17-4b5e-9c01-cce024f6d817" providerId="ADAL" clId="{1E34A763-BC7B-4C1E-825D-0231B82C3A98}" dt="2025-10-10T16:46:09.212" v="15015" actId="1076"/>
          <ac:picMkLst>
            <pc:docMk/>
            <pc:sldMk cId="1133233800" sldId="501"/>
            <ac:picMk id="29" creationId="{3BC60210-69CA-B5F4-F5BC-DD734BEA1810}"/>
          </ac:picMkLst>
        </pc:picChg>
        <pc:picChg chg="add del mod">
          <ac:chgData name="Seville, Andrew (STFC,RAL,ISIS)" userId="672e9ba4-1d17-4b5e-9c01-cce024f6d817" providerId="ADAL" clId="{1E34A763-BC7B-4C1E-825D-0231B82C3A98}" dt="2025-10-10T16:45:13.310" v="15004" actId="478"/>
          <ac:picMkLst>
            <pc:docMk/>
            <pc:sldMk cId="1133233800" sldId="501"/>
            <ac:picMk id="30" creationId="{D6BB243B-5B5D-5566-5E10-F049D8AEF2F4}"/>
          </ac:picMkLst>
        </pc:picChg>
        <pc:picChg chg="add mod">
          <ac:chgData name="Seville, Andrew (STFC,RAL,ISIS)" userId="672e9ba4-1d17-4b5e-9c01-cce024f6d817" providerId="ADAL" clId="{1E34A763-BC7B-4C1E-825D-0231B82C3A98}" dt="2025-10-10T16:47:49.210" v="15043" actId="1076"/>
          <ac:picMkLst>
            <pc:docMk/>
            <pc:sldMk cId="1133233800" sldId="501"/>
            <ac:picMk id="31" creationId="{C2E800F7-CBA9-85E4-1F47-9CBB25CFA362}"/>
          </ac:picMkLst>
        </pc:picChg>
        <pc:picChg chg="add mod">
          <ac:chgData name="Seville, Andrew (STFC,RAL,ISIS)" userId="672e9ba4-1d17-4b5e-9c01-cce024f6d817" providerId="ADAL" clId="{1E34A763-BC7B-4C1E-825D-0231B82C3A98}" dt="2025-10-10T16:47:55.154" v="15046" actId="1076"/>
          <ac:picMkLst>
            <pc:docMk/>
            <pc:sldMk cId="1133233800" sldId="501"/>
            <ac:picMk id="32" creationId="{E2DF5AB9-DF06-C568-1BE7-AB6BCDE3DFC3}"/>
          </ac:picMkLst>
        </pc:picChg>
      </pc:sldChg>
      <pc:sldChg chg="new del">
        <pc:chgData name="Seville, Andrew (STFC,RAL,ISIS)" userId="672e9ba4-1d17-4b5e-9c01-cce024f6d817" providerId="ADAL" clId="{1E34A763-BC7B-4C1E-825D-0231B82C3A98}" dt="2025-09-30T16:26:59.697" v="1137" actId="47"/>
        <pc:sldMkLst>
          <pc:docMk/>
          <pc:sldMk cId="4081418332" sldId="501"/>
        </pc:sldMkLst>
      </pc:sldChg>
      <pc:sldChg chg="addSp delSp modSp add mod ord modAnim">
        <pc:chgData name="Seville, Andrew (STFC,RAL,ISIS)" userId="672e9ba4-1d17-4b5e-9c01-cce024f6d817" providerId="ADAL" clId="{1E34A763-BC7B-4C1E-825D-0231B82C3A98}" dt="2025-10-03T09:51:10.093" v="4169"/>
        <pc:sldMkLst>
          <pc:docMk/>
          <pc:sldMk cId="2920522382" sldId="502"/>
        </pc:sldMkLst>
        <pc:spChg chg="add mod">
          <ac:chgData name="Seville, Andrew (STFC,RAL,ISIS)" userId="672e9ba4-1d17-4b5e-9c01-cce024f6d817" providerId="ADAL" clId="{1E34A763-BC7B-4C1E-825D-0231B82C3A98}" dt="2025-10-01T16:11:36.737" v="2630"/>
          <ac:spMkLst>
            <pc:docMk/>
            <pc:sldMk cId="2920522382" sldId="502"/>
            <ac:spMk id="3" creationId="{BF87BA2D-CC5C-85D7-CE78-073598789982}"/>
          </ac:spMkLst>
        </pc:spChg>
        <pc:spChg chg="add mod">
          <ac:chgData name="Seville, Andrew (STFC,RAL,ISIS)" userId="672e9ba4-1d17-4b5e-9c01-cce024f6d817" providerId="ADAL" clId="{1E34A763-BC7B-4C1E-825D-0231B82C3A98}" dt="2025-10-01T16:46:44.274" v="3412" actId="113"/>
          <ac:spMkLst>
            <pc:docMk/>
            <pc:sldMk cId="2920522382" sldId="502"/>
            <ac:spMk id="17" creationId="{452C4D3F-130A-EFE2-3A1C-1539CD7B695A}"/>
          </ac:spMkLst>
        </pc:spChg>
        <pc:spChg chg="add mod">
          <ac:chgData name="Seville, Andrew (STFC,RAL,ISIS)" userId="672e9ba4-1d17-4b5e-9c01-cce024f6d817" providerId="ADAL" clId="{1E34A763-BC7B-4C1E-825D-0231B82C3A98}" dt="2025-10-01T16:46:48.049" v="3413" actId="113"/>
          <ac:spMkLst>
            <pc:docMk/>
            <pc:sldMk cId="2920522382" sldId="502"/>
            <ac:spMk id="26" creationId="{A5FB13C6-E5AC-DCE3-D58E-2FB7E85C8CCB}"/>
          </ac:spMkLst>
        </pc:spChg>
        <pc:spChg chg="mod ord">
          <ac:chgData name="Seville, Andrew (STFC,RAL,ISIS)" userId="672e9ba4-1d17-4b5e-9c01-cce024f6d817" providerId="ADAL" clId="{1E34A763-BC7B-4C1E-825D-0231B82C3A98}" dt="2025-10-01T16:51:04.645" v="3647" actId="20577"/>
          <ac:spMkLst>
            <pc:docMk/>
            <pc:sldMk cId="2920522382" sldId="502"/>
            <ac:spMk id="225" creationId="{567FE8E1-2CE6-E298-A157-49301D616F4F}"/>
          </ac:spMkLst>
        </pc:spChg>
        <pc:spChg chg="add mod">
          <ac:chgData name="Seville, Andrew (STFC,RAL,ISIS)" userId="672e9ba4-1d17-4b5e-9c01-cce024f6d817" providerId="ADAL" clId="{1E34A763-BC7B-4C1E-825D-0231B82C3A98}" dt="2025-10-01T16:54:48.304" v="3818" actId="164"/>
          <ac:spMkLst>
            <pc:docMk/>
            <pc:sldMk cId="2920522382" sldId="502"/>
            <ac:spMk id="1024" creationId="{DE2BAE5B-A937-2ECC-14EA-66AFD62551E0}"/>
          </ac:spMkLst>
        </pc:spChg>
        <pc:grpChg chg="add mod">
          <ac:chgData name="Seville, Andrew (STFC,RAL,ISIS)" userId="672e9ba4-1d17-4b5e-9c01-cce024f6d817" providerId="ADAL" clId="{1E34A763-BC7B-4C1E-825D-0231B82C3A98}" dt="2025-10-01T16:44:45.036" v="3345" actId="1037"/>
          <ac:grpSpMkLst>
            <pc:docMk/>
            <pc:sldMk cId="2920522382" sldId="502"/>
            <ac:grpSpMk id="30" creationId="{0B85F380-ABDC-3262-C916-F7B41C17A6B0}"/>
          </ac:grpSpMkLst>
        </pc:grpChg>
        <pc:grpChg chg="add mod">
          <ac:chgData name="Seville, Andrew (STFC,RAL,ISIS)" userId="672e9ba4-1d17-4b5e-9c01-cce024f6d817" providerId="ADAL" clId="{1E34A763-BC7B-4C1E-825D-0231B82C3A98}" dt="2025-10-01T16:54:48.304" v="3818" actId="164"/>
          <ac:grpSpMkLst>
            <pc:docMk/>
            <pc:sldMk cId="2920522382" sldId="502"/>
            <ac:grpSpMk id="31" creationId="{1E6F27AA-C0EF-17B8-0550-AC7596BF57EC}"/>
          </ac:grpSpMkLst>
        </pc:grpChg>
        <pc:grpChg chg="add mod">
          <ac:chgData name="Seville, Andrew (STFC,RAL,ISIS)" userId="672e9ba4-1d17-4b5e-9c01-cce024f6d817" providerId="ADAL" clId="{1E34A763-BC7B-4C1E-825D-0231B82C3A98}" dt="2025-10-01T16:46:08.058" v="3403" actId="1037"/>
          <ac:grpSpMkLst>
            <pc:docMk/>
            <pc:sldMk cId="2920522382" sldId="502"/>
            <ac:grpSpMk id="32" creationId="{218B5D5A-D0EA-B355-FC9C-C0C5EBBB94DB}"/>
          </ac:grpSpMkLst>
        </pc:grpChg>
        <pc:grpChg chg="add mod">
          <ac:chgData name="Seville, Andrew (STFC,RAL,ISIS)" userId="672e9ba4-1d17-4b5e-9c01-cce024f6d817" providerId="ADAL" clId="{1E34A763-BC7B-4C1E-825D-0231B82C3A98}" dt="2025-10-01T16:54:53.008" v="3834" actId="1036"/>
          <ac:grpSpMkLst>
            <pc:docMk/>
            <pc:sldMk cId="2920522382" sldId="502"/>
            <ac:grpSpMk id="1038" creationId="{55A92207-DFF2-6011-4D63-EC7DB21008C2}"/>
          </ac:grpSpMkLst>
        </pc:grpChg>
        <pc:picChg chg="add mod">
          <ac:chgData name="Seville, Andrew (STFC,RAL,ISIS)" userId="672e9ba4-1d17-4b5e-9c01-cce024f6d817" providerId="ADAL" clId="{1E34A763-BC7B-4C1E-825D-0231B82C3A98}" dt="2025-10-01T16:54:48.304" v="3818" actId="164"/>
          <ac:picMkLst>
            <pc:docMk/>
            <pc:sldMk cId="2920522382" sldId="502"/>
            <ac:picMk id="46" creationId="{127FDCDE-B076-A0FA-CFD0-E785D611B2BC}"/>
          </ac:picMkLst>
        </pc:picChg>
        <pc:picChg chg="add mod">
          <ac:chgData name="Seville, Andrew (STFC,RAL,ISIS)" userId="672e9ba4-1d17-4b5e-9c01-cce024f6d817" providerId="ADAL" clId="{1E34A763-BC7B-4C1E-825D-0231B82C3A98}" dt="2025-10-01T16:44:37.809" v="3340" actId="1038"/>
          <ac:picMkLst>
            <pc:docMk/>
            <pc:sldMk cId="2920522382" sldId="502"/>
            <ac:picMk id="1030" creationId="{EFFF5356-1E74-914B-1D8B-238D9481952F}"/>
          </ac:picMkLst>
        </pc:picChg>
        <pc:picChg chg="add mod modCrop">
          <ac:chgData name="Seville, Andrew (STFC,RAL,ISIS)" userId="672e9ba4-1d17-4b5e-9c01-cce024f6d817" providerId="ADAL" clId="{1E34A763-BC7B-4C1E-825D-0231B82C3A98}" dt="2025-10-03T09:50:56.451" v="4167" actId="1035"/>
          <ac:picMkLst>
            <pc:docMk/>
            <pc:sldMk cId="2920522382" sldId="502"/>
            <ac:picMk id="1040" creationId="{DFF111C7-C7E0-E39E-38AD-D228A6C1168E}"/>
          </ac:picMkLst>
        </pc:picChg>
        <pc:cxnChg chg="add mod">
          <ac:chgData name="Seville, Andrew (STFC,RAL,ISIS)" userId="672e9ba4-1d17-4b5e-9c01-cce024f6d817" providerId="ADAL" clId="{1E34A763-BC7B-4C1E-825D-0231B82C3A98}" dt="2025-10-01T16:49:53.738" v="3610" actId="20577"/>
          <ac:cxnSpMkLst>
            <pc:docMk/>
            <pc:sldMk cId="2920522382" sldId="502"/>
            <ac:cxnSpMk id="8" creationId="{F1B7D1AE-424B-6A39-6DD8-F256F8A5CCCC}"/>
          </ac:cxnSpMkLst>
        </pc:cxnChg>
        <pc:cxnChg chg="add mod">
          <ac:chgData name="Seville, Andrew (STFC,RAL,ISIS)" userId="672e9ba4-1d17-4b5e-9c01-cce024f6d817" providerId="ADAL" clId="{1E34A763-BC7B-4C1E-825D-0231B82C3A98}" dt="2025-10-01T16:45:00.121" v="3349" actId="14100"/>
          <ac:cxnSpMkLst>
            <pc:docMk/>
            <pc:sldMk cId="2920522382" sldId="502"/>
            <ac:cxnSpMk id="19" creationId="{DD7A312C-D7C0-E17F-5559-8D95D30BD3B4}"/>
          </ac:cxnSpMkLst>
        </pc:cxnChg>
        <pc:cxnChg chg="add mod">
          <ac:chgData name="Seville, Andrew (STFC,RAL,ISIS)" userId="672e9ba4-1d17-4b5e-9c01-cce024f6d817" providerId="ADAL" clId="{1E34A763-BC7B-4C1E-825D-0231B82C3A98}" dt="2025-10-01T16:46:48.049" v="3413" actId="113"/>
          <ac:cxnSpMkLst>
            <pc:docMk/>
            <pc:sldMk cId="2920522382" sldId="502"/>
            <ac:cxnSpMk id="27" creationId="{48450317-92F5-BE74-BC81-6D1F505EA1A0}"/>
          </ac:cxnSpMkLst>
        </pc:cxnChg>
        <pc:cxnChg chg="add mod">
          <ac:chgData name="Seville, Andrew (STFC,RAL,ISIS)" userId="672e9ba4-1d17-4b5e-9c01-cce024f6d817" providerId="ADAL" clId="{1E34A763-BC7B-4C1E-825D-0231B82C3A98}" dt="2025-10-01T16:54:48.304" v="3818" actId="164"/>
          <ac:cxnSpMkLst>
            <pc:docMk/>
            <pc:sldMk cId="2920522382" sldId="502"/>
            <ac:cxnSpMk id="1025" creationId="{0C14E7F1-1355-1BBC-2EE1-E39914D49BB0}"/>
          </ac:cxnSpMkLst>
        </pc:cxnChg>
        <pc:cxnChg chg="add mod">
          <ac:chgData name="Seville, Andrew (STFC,RAL,ISIS)" userId="672e9ba4-1d17-4b5e-9c01-cce024f6d817" providerId="ADAL" clId="{1E34A763-BC7B-4C1E-825D-0231B82C3A98}" dt="2025-10-01T16:54:48.304" v="3818" actId="164"/>
          <ac:cxnSpMkLst>
            <pc:docMk/>
            <pc:sldMk cId="2920522382" sldId="502"/>
            <ac:cxnSpMk id="1034" creationId="{4089FD58-D794-0BB3-746B-E5A9EB1B3892}"/>
          </ac:cxnSpMkLst>
        </pc:cxnChg>
      </pc:sldChg>
      <pc:sldChg chg="modSp add mod ord">
        <pc:chgData name="Seville, Andrew (STFC,RAL,ISIS)" userId="672e9ba4-1d17-4b5e-9c01-cce024f6d817" providerId="ADAL" clId="{1E34A763-BC7B-4C1E-825D-0231B82C3A98}" dt="2025-10-10T12:34:02.231" v="14367" actId="1076"/>
        <pc:sldMkLst>
          <pc:docMk/>
          <pc:sldMk cId="3656370132" sldId="503"/>
        </pc:sldMkLst>
        <pc:spChg chg="mod">
          <ac:chgData name="Seville, Andrew (STFC,RAL,ISIS)" userId="672e9ba4-1d17-4b5e-9c01-cce024f6d817" providerId="ADAL" clId="{1E34A763-BC7B-4C1E-825D-0231B82C3A98}" dt="2025-10-10T12:34:02.231" v="14367" actId="1076"/>
          <ac:spMkLst>
            <pc:docMk/>
            <pc:sldMk cId="3656370132" sldId="503"/>
            <ac:spMk id="2" creationId="{F827C996-4425-8F89-3146-20CECDAAD0BA}"/>
          </ac:spMkLst>
        </pc:spChg>
      </pc:sldChg>
      <pc:sldChg chg="addSp delSp modSp new mod ord">
        <pc:chgData name="Seville, Andrew (STFC,RAL,ISIS)" userId="672e9ba4-1d17-4b5e-9c01-cce024f6d817" providerId="ADAL" clId="{1E34A763-BC7B-4C1E-825D-0231B82C3A98}" dt="2025-10-01T15:50:47.314" v="2583" actId="1076"/>
        <pc:sldMkLst>
          <pc:docMk/>
          <pc:sldMk cId="2180921853" sldId="504"/>
        </pc:sldMkLst>
        <pc:spChg chg="mod">
          <ac:chgData name="Seville, Andrew (STFC,RAL,ISIS)" userId="672e9ba4-1d17-4b5e-9c01-cce024f6d817" providerId="ADAL" clId="{1E34A763-BC7B-4C1E-825D-0231B82C3A98}" dt="2025-10-01T15:49:00.514" v="2559" actId="20577"/>
          <ac:spMkLst>
            <pc:docMk/>
            <pc:sldMk cId="2180921853" sldId="504"/>
            <ac:spMk id="2" creationId="{357519C2-F137-20E0-1B58-50D84C7839C9}"/>
          </ac:spMkLst>
        </pc:spChg>
        <pc:picChg chg="add mod">
          <ac:chgData name="Seville, Andrew (STFC,RAL,ISIS)" userId="672e9ba4-1d17-4b5e-9c01-cce024f6d817" providerId="ADAL" clId="{1E34A763-BC7B-4C1E-825D-0231B82C3A98}" dt="2025-10-01T15:50:47.314" v="2583" actId="1076"/>
          <ac:picMkLst>
            <pc:docMk/>
            <pc:sldMk cId="2180921853" sldId="504"/>
            <ac:picMk id="2052" creationId="{BF18889B-0333-DFB0-5CF8-7E0654F2412A}"/>
          </ac:picMkLst>
        </pc:picChg>
      </pc:sldChg>
      <pc:sldChg chg="addSp delSp modSp new mod ord">
        <pc:chgData name="Seville, Andrew (STFC,RAL,ISIS)" userId="672e9ba4-1d17-4b5e-9c01-cce024f6d817" providerId="ADAL" clId="{1E34A763-BC7B-4C1E-825D-0231B82C3A98}" dt="2025-10-01T15:53:34.678" v="2597"/>
        <pc:sldMkLst>
          <pc:docMk/>
          <pc:sldMk cId="507253366" sldId="505"/>
        </pc:sldMkLst>
        <pc:spChg chg="add mod">
          <ac:chgData name="Seville, Andrew (STFC,RAL,ISIS)" userId="672e9ba4-1d17-4b5e-9c01-cce024f6d817" providerId="ADAL" clId="{1E34A763-BC7B-4C1E-825D-0231B82C3A98}" dt="2025-10-01T15:50:11.429" v="2578"/>
          <ac:spMkLst>
            <pc:docMk/>
            <pc:sldMk cId="507253366" sldId="505"/>
            <ac:spMk id="6" creationId="{FCF7B06B-7C95-CEA9-3A91-6982CA4DBEF1}"/>
          </ac:spMkLst>
        </pc:spChg>
        <pc:picChg chg="add mod">
          <ac:chgData name="Seville, Andrew (STFC,RAL,ISIS)" userId="672e9ba4-1d17-4b5e-9c01-cce024f6d817" providerId="ADAL" clId="{1E34A763-BC7B-4C1E-825D-0231B82C3A98}" dt="2025-10-01T15:51:33.753" v="2586" actId="14100"/>
          <ac:picMkLst>
            <pc:docMk/>
            <pc:sldMk cId="507253366" sldId="505"/>
            <ac:picMk id="3074" creationId="{93C5F2C4-5C6F-F66B-ED6A-659A3946F437}"/>
          </ac:picMkLst>
        </pc:picChg>
      </pc:sldChg>
      <pc:sldChg chg="addSp delSp modSp new mod ord">
        <pc:chgData name="Seville, Andrew (STFC,RAL,ISIS)" userId="672e9ba4-1d17-4b5e-9c01-cce024f6d817" providerId="ADAL" clId="{1E34A763-BC7B-4C1E-825D-0231B82C3A98}" dt="2025-10-01T15:52:37.739" v="2593"/>
        <pc:sldMkLst>
          <pc:docMk/>
          <pc:sldMk cId="1189477479" sldId="506"/>
        </pc:sldMkLst>
        <pc:spChg chg="mod">
          <ac:chgData name="Seville, Andrew (STFC,RAL,ISIS)" userId="672e9ba4-1d17-4b5e-9c01-cce024f6d817" providerId="ADAL" clId="{1E34A763-BC7B-4C1E-825D-0231B82C3A98}" dt="2025-10-01T15:52:14.474" v="2589"/>
          <ac:spMkLst>
            <pc:docMk/>
            <pc:sldMk cId="1189477479" sldId="506"/>
            <ac:spMk id="2" creationId="{1F7D47D1-9097-3B0D-96E6-CA5B47CFA009}"/>
          </ac:spMkLst>
        </pc:spChg>
        <pc:picChg chg="add mod">
          <ac:chgData name="Seville, Andrew (STFC,RAL,ISIS)" userId="672e9ba4-1d17-4b5e-9c01-cce024f6d817" providerId="ADAL" clId="{1E34A763-BC7B-4C1E-825D-0231B82C3A98}" dt="2025-10-01T15:52:23.768" v="2591" actId="14100"/>
          <ac:picMkLst>
            <pc:docMk/>
            <pc:sldMk cId="1189477479" sldId="506"/>
            <ac:picMk id="4098" creationId="{7B07E3D3-EDB3-6192-D31B-ADF92D5B2D76}"/>
          </ac:picMkLst>
        </pc:picChg>
      </pc:sldChg>
      <pc:sldChg chg="addSp delSp modSp new mod">
        <pc:chgData name="Seville, Andrew (STFC,RAL,ISIS)" userId="672e9ba4-1d17-4b5e-9c01-cce024f6d817" providerId="ADAL" clId="{1E34A763-BC7B-4C1E-825D-0231B82C3A98}" dt="2025-10-01T15:54:37.679" v="2605" actId="14100"/>
        <pc:sldMkLst>
          <pc:docMk/>
          <pc:sldMk cId="1027564776" sldId="507"/>
        </pc:sldMkLst>
        <pc:spChg chg="mod">
          <ac:chgData name="Seville, Andrew (STFC,RAL,ISIS)" userId="672e9ba4-1d17-4b5e-9c01-cce024f6d817" providerId="ADAL" clId="{1E34A763-BC7B-4C1E-825D-0231B82C3A98}" dt="2025-10-01T15:54:10.870" v="2601"/>
          <ac:spMkLst>
            <pc:docMk/>
            <pc:sldMk cId="1027564776" sldId="507"/>
            <ac:spMk id="2" creationId="{ADB78083-A7A0-08B6-0656-8843016E2663}"/>
          </ac:spMkLst>
        </pc:spChg>
        <pc:picChg chg="add mod">
          <ac:chgData name="Seville, Andrew (STFC,RAL,ISIS)" userId="672e9ba4-1d17-4b5e-9c01-cce024f6d817" providerId="ADAL" clId="{1E34A763-BC7B-4C1E-825D-0231B82C3A98}" dt="2025-10-01T15:54:37.679" v="2605" actId="14100"/>
          <ac:picMkLst>
            <pc:docMk/>
            <pc:sldMk cId="1027564776" sldId="507"/>
            <ac:picMk id="5122" creationId="{B55D5ED3-DFC2-8A9E-8C93-71DA87AF3855}"/>
          </ac:picMkLst>
        </pc:picChg>
      </pc:sldChg>
      <pc:sldChg chg="addSp delSp modSp add mod ord">
        <pc:chgData name="Seville, Andrew (STFC,RAL,ISIS)" userId="672e9ba4-1d17-4b5e-9c01-cce024f6d817" providerId="ADAL" clId="{1E34A763-BC7B-4C1E-825D-0231B82C3A98}" dt="2025-10-01T16:39:05.279" v="3239"/>
        <pc:sldMkLst>
          <pc:docMk/>
          <pc:sldMk cId="556529922" sldId="508"/>
        </pc:sldMkLst>
        <pc:spChg chg="mod">
          <ac:chgData name="Seville, Andrew (STFC,RAL,ISIS)" userId="672e9ba4-1d17-4b5e-9c01-cce024f6d817" providerId="ADAL" clId="{1E34A763-BC7B-4C1E-825D-0231B82C3A98}" dt="2025-10-01T16:32:15.218" v="3164" actId="20577"/>
          <ac:spMkLst>
            <pc:docMk/>
            <pc:sldMk cId="556529922" sldId="508"/>
            <ac:spMk id="2" creationId="{C25DA381-10B1-BD00-6790-105C832175FD}"/>
          </ac:spMkLst>
        </pc:spChg>
        <pc:spChg chg="add mod">
          <ac:chgData name="Seville, Andrew (STFC,RAL,ISIS)" userId="672e9ba4-1d17-4b5e-9c01-cce024f6d817" providerId="ADAL" clId="{1E34A763-BC7B-4C1E-825D-0231B82C3A98}" dt="2025-10-01T16:37:02.356" v="3230" actId="1076"/>
          <ac:spMkLst>
            <pc:docMk/>
            <pc:sldMk cId="556529922" sldId="508"/>
            <ac:spMk id="4" creationId="{5A54104B-F357-DC20-7885-BE5EE6CE2714}"/>
          </ac:spMkLst>
        </pc:spChg>
        <pc:spChg chg="add mod">
          <ac:chgData name="Seville, Andrew (STFC,RAL,ISIS)" userId="672e9ba4-1d17-4b5e-9c01-cce024f6d817" providerId="ADAL" clId="{1E34A763-BC7B-4C1E-825D-0231B82C3A98}" dt="2025-10-01T16:37:06.115" v="3231" actId="1076"/>
          <ac:spMkLst>
            <pc:docMk/>
            <pc:sldMk cId="556529922" sldId="508"/>
            <ac:spMk id="5" creationId="{086B3437-B580-8877-B6D1-209810A04DAC}"/>
          </ac:spMkLst>
        </pc:spChg>
        <pc:spChg chg="add mod">
          <ac:chgData name="Seville, Andrew (STFC,RAL,ISIS)" userId="672e9ba4-1d17-4b5e-9c01-cce024f6d817" providerId="ADAL" clId="{1E34A763-BC7B-4C1E-825D-0231B82C3A98}" dt="2025-10-01T16:36:39.035" v="3225" actId="1076"/>
          <ac:spMkLst>
            <pc:docMk/>
            <pc:sldMk cId="556529922" sldId="508"/>
            <ac:spMk id="6" creationId="{CDE9F259-0316-F477-ACAD-2F380ACFDBEB}"/>
          </ac:spMkLst>
        </pc:spChg>
        <pc:spChg chg="add mod">
          <ac:chgData name="Seville, Andrew (STFC,RAL,ISIS)" userId="672e9ba4-1d17-4b5e-9c01-cce024f6d817" providerId="ADAL" clId="{1E34A763-BC7B-4C1E-825D-0231B82C3A98}" dt="2025-10-01T16:36:43.849" v="3226" actId="1076"/>
          <ac:spMkLst>
            <pc:docMk/>
            <pc:sldMk cId="556529922" sldId="508"/>
            <ac:spMk id="7" creationId="{56EA3A30-4B80-A246-971B-EEB41749D746}"/>
          </ac:spMkLst>
        </pc:spChg>
        <pc:spChg chg="add mod">
          <ac:chgData name="Seville, Andrew (STFC,RAL,ISIS)" userId="672e9ba4-1d17-4b5e-9c01-cce024f6d817" providerId="ADAL" clId="{1E34A763-BC7B-4C1E-825D-0231B82C3A98}" dt="2025-10-01T16:36:55.299" v="3229" actId="1076"/>
          <ac:spMkLst>
            <pc:docMk/>
            <pc:sldMk cId="556529922" sldId="508"/>
            <ac:spMk id="8" creationId="{F2C75DEB-BCC5-65B0-43E1-60F776090E01}"/>
          </ac:spMkLst>
        </pc:spChg>
        <pc:picChg chg="mod">
          <ac:chgData name="Seville, Andrew (STFC,RAL,ISIS)" userId="672e9ba4-1d17-4b5e-9c01-cce024f6d817" providerId="ADAL" clId="{1E34A763-BC7B-4C1E-825D-0231B82C3A98}" dt="2025-10-01T16:36:48.133" v="3228" actId="1076"/>
          <ac:picMkLst>
            <pc:docMk/>
            <pc:sldMk cId="556529922" sldId="508"/>
            <ac:picMk id="1032" creationId="{3BD66DE2-6C2C-ACEA-B3B1-36AE12669DDD}"/>
          </ac:picMkLst>
        </pc:picChg>
      </pc:sldChg>
      <pc:sldChg chg="addSp delSp modSp new del mod">
        <pc:chgData name="Seville, Andrew (STFC,RAL,ISIS)" userId="672e9ba4-1d17-4b5e-9c01-cce024f6d817" providerId="ADAL" clId="{1E34A763-BC7B-4C1E-825D-0231B82C3A98}" dt="2025-10-10T11:09:57.990" v="13783" actId="47"/>
        <pc:sldMkLst>
          <pc:docMk/>
          <pc:sldMk cId="213137735" sldId="509"/>
        </pc:sldMkLst>
        <pc:picChg chg="add mod">
          <ac:chgData name="Seville, Andrew (STFC,RAL,ISIS)" userId="672e9ba4-1d17-4b5e-9c01-cce024f6d817" providerId="ADAL" clId="{1E34A763-BC7B-4C1E-825D-0231B82C3A98}" dt="2025-10-09T14:42:51.085" v="9850" actId="1076"/>
          <ac:picMkLst>
            <pc:docMk/>
            <pc:sldMk cId="213137735" sldId="509"/>
            <ac:picMk id="9" creationId="{48AD7483-7C6E-FD18-5BE2-F7804759E670}"/>
          </ac:picMkLst>
        </pc:picChg>
        <pc:picChg chg="add mod">
          <ac:chgData name="Seville, Andrew (STFC,RAL,ISIS)" userId="672e9ba4-1d17-4b5e-9c01-cce024f6d817" providerId="ADAL" clId="{1E34A763-BC7B-4C1E-825D-0231B82C3A98}" dt="2025-10-09T15:33:03.809" v="10574" actId="1076"/>
          <ac:picMkLst>
            <pc:docMk/>
            <pc:sldMk cId="213137735" sldId="509"/>
            <ac:picMk id="12" creationId="{B199AAD4-397B-BF05-B611-2E9F4B5A7D77}"/>
          </ac:picMkLst>
        </pc:picChg>
      </pc:sldChg>
      <pc:sldChg chg="delSp add del mod">
        <pc:chgData name="Seville, Andrew (STFC,RAL,ISIS)" userId="672e9ba4-1d17-4b5e-9c01-cce024f6d817" providerId="ADAL" clId="{1E34A763-BC7B-4C1E-825D-0231B82C3A98}" dt="2025-10-01T16:57:09.323" v="3838" actId="47"/>
        <pc:sldMkLst>
          <pc:docMk/>
          <pc:sldMk cId="2386166500" sldId="509"/>
        </pc:sldMkLst>
      </pc:sldChg>
      <pc:sldChg chg="modSp add del mod">
        <pc:chgData name="Seville, Andrew (STFC,RAL,ISIS)" userId="672e9ba4-1d17-4b5e-9c01-cce024f6d817" providerId="ADAL" clId="{1E34A763-BC7B-4C1E-825D-0231B82C3A98}" dt="2025-10-08T13:58:04.087" v="6108" actId="47"/>
        <pc:sldMkLst>
          <pc:docMk/>
          <pc:sldMk cId="3390999247" sldId="510"/>
        </pc:sldMkLst>
      </pc:sldChg>
      <pc:sldChg chg="addSp delSp modSp add del mod">
        <pc:chgData name="Seville, Andrew (STFC,RAL,ISIS)" userId="672e9ba4-1d17-4b5e-9c01-cce024f6d817" providerId="ADAL" clId="{1E34A763-BC7B-4C1E-825D-0231B82C3A98}" dt="2025-10-09T10:25:11.571" v="7340" actId="47"/>
        <pc:sldMkLst>
          <pc:docMk/>
          <pc:sldMk cId="1436709902" sldId="572"/>
        </pc:sldMkLst>
        <pc:spChg chg="add mod">
          <ac:chgData name="Seville, Andrew (STFC,RAL,ISIS)" userId="672e9ba4-1d17-4b5e-9c01-cce024f6d817" providerId="ADAL" clId="{1E34A763-BC7B-4C1E-825D-0231B82C3A98}" dt="2025-10-09T10:19:01.774" v="7296" actId="20577"/>
          <ac:spMkLst>
            <pc:docMk/>
            <pc:sldMk cId="1436709902" sldId="572"/>
            <ac:spMk id="2" creationId="{9E31A377-14A9-A0B1-8296-61AAAC630E2B}"/>
          </ac:spMkLst>
        </pc:spChg>
      </pc:sldChg>
      <pc:sldChg chg="addSp delSp modSp add del mod">
        <pc:chgData name="Seville, Andrew (STFC,RAL,ISIS)" userId="672e9ba4-1d17-4b5e-9c01-cce024f6d817" providerId="ADAL" clId="{1E34A763-BC7B-4C1E-825D-0231B82C3A98}" dt="2025-10-10T12:24:15.308" v="14324" actId="1038"/>
        <pc:sldMkLst>
          <pc:docMk/>
          <pc:sldMk cId="2862260850" sldId="596"/>
        </pc:sldMkLst>
        <pc:spChg chg="add mod">
          <ac:chgData name="Seville, Andrew (STFC,RAL,ISIS)" userId="672e9ba4-1d17-4b5e-9c01-cce024f6d817" providerId="ADAL" clId="{1E34A763-BC7B-4C1E-825D-0231B82C3A98}" dt="2025-10-09T10:18:53.683" v="7292" actId="20577"/>
          <ac:spMkLst>
            <pc:docMk/>
            <pc:sldMk cId="2862260850" sldId="596"/>
            <ac:spMk id="5" creationId="{BE70A6B0-5CBE-B466-F257-A60BE06080E5}"/>
          </ac:spMkLst>
        </pc:spChg>
        <pc:spChg chg="mod">
          <ac:chgData name="Seville, Andrew (STFC,RAL,ISIS)" userId="672e9ba4-1d17-4b5e-9c01-cce024f6d817" providerId="ADAL" clId="{1E34A763-BC7B-4C1E-825D-0231B82C3A98}" dt="2025-10-09T09:58:17.003" v="6969"/>
          <ac:spMkLst>
            <pc:docMk/>
            <pc:sldMk cId="2862260850" sldId="596"/>
            <ac:spMk id="30" creationId="{018296F1-F5AC-7C8A-EAE2-FAE95082C83D}"/>
          </ac:spMkLst>
        </pc:spChg>
        <pc:spChg chg="mod">
          <ac:chgData name="Seville, Andrew (STFC,RAL,ISIS)" userId="672e9ba4-1d17-4b5e-9c01-cce024f6d817" providerId="ADAL" clId="{1E34A763-BC7B-4C1E-825D-0231B82C3A98}" dt="2025-10-09T09:58:17.003" v="6969"/>
          <ac:spMkLst>
            <pc:docMk/>
            <pc:sldMk cId="2862260850" sldId="596"/>
            <ac:spMk id="33" creationId="{6F8F0185-E9CC-EF95-7844-4914F4155C9C}"/>
          </ac:spMkLst>
        </pc:spChg>
        <pc:spChg chg="mod">
          <ac:chgData name="Seville, Andrew (STFC,RAL,ISIS)" userId="672e9ba4-1d17-4b5e-9c01-cce024f6d817" providerId="ADAL" clId="{1E34A763-BC7B-4C1E-825D-0231B82C3A98}" dt="2025-10-09T09:58:17.003" v="6969"/>
          <ac:spMkLst>
            <pc:docMk/>
            <pc:sldMk cId="2862260850" sldId="596"/>
            <ac:spMk id="36" creationId="{6D157B70-145F-C9D6-DAF4-B774514D8928}"/>
          </ac:spMkLst>
        </pc:spChg>
        <pc:spChg chg="mod">
          <ac:chgData name="Seville, Andrew (STFC,RAL,ISIS)" userId="672e9ba4-1d17-4b5e-9c01-cce024f6d817" providerId="ADAL" clId="{1E34A763-BC7B-4C1E-825D-0231B82C3A98}" dt="2025-10-09T09:59:10.717" v="6978"/>
          <ac:spMkLst>
            <pc:docMk/>
            <pc:sldMk cId="2862260850" sldId="596"/>
            <ac:spMk id="40" creationId="{77FB6D95-8182-14E5-69E3-8C96176A56D6}"/>
          </ac:spMkLst>
        </pc:spChg>
        <pc:spChg chg="add mod">
          <ac:chgData name="Seville, Andrew (STFC,RAL,ISIS)" userId="672e9ba4-1d17-4b5e-9c01-cce024f6d817" providerId="ADAL" clId="{1E34A763-BC7B-4C1E-825D-0231B82C3A98}" dt="2025-10-09T10:18:40.922" v="7288" actId="1036"/>
          <ac:spMkLst>
            <pc:docMk/>
            <pc:sldMk cId="2862260850" sldId="596"/>
            <ac:spMk id="46" creationId="{65E88E08-1885-8CCE-D1DB-6B78AC523486}"/>
          </ac:spMkLst>
        </pc:spChg>
        <pc:spChg chg="add del mod">
          <ac:chgData name="Seville, Andrew (STFC,RAL,ISIS)" userId="672e9ba4-1d17-4b5e-9c01-cce024f6d817" providerId="ADAL" clId="{1E34A763-BC7B-4C1E-825D-0231B82C3A98}" dt="2025-10-10T12:24:01.866" v="14311" actId="478"/>
          <ac:spMkLst>
            <pc:docMk/>
            <pc:sldMk cId="2862260850" sldId="596"/>
            <ac:spMk id="48" creationId="{A0CBF8A8-6B2C-72B1-5A50-19E244D462F6}"/>
          </ac:spMkLst>
        </pc:spChg>
        <pc:spChg chg="add mod">
          <ac:chgData name="Seville, Andrew (STFC,RAL,ISIS)" userId="672e9ba4-1d17-4b5e-9c01-cce024f6d817" providerId="ADAL" clId="{1E34A763-BC7B-4C1E-825D-0231B82C3A98}" dt="2025-10-10T12:24:07.619" v="14312" actId="1076"/>
          <ac:spMkLst>
            <pc:docMk/>
            <pc:sldMk cId="2862260850" sldId="596"/>
            <ac:spMk id="50" creationId="{BF00BEA3-CA4A-31F0-0CFF-642676AB0DEF}"/>
          </ac:spMkLst>
        </pc:spChg>
        <pc:spChg chg="add mod">
          <ac:chgData name="Seville, Andrew (STFC,RAL,ISIS)" userId="672e9ba4-1d17-4b5e-9c01-cce024f6d817" providerId="ADAL" clId="{1E34A763-BC7B-4C1E-825D-0231B82C3A98}" dt="2025-10-10T12:24:15.308" v="14324" actId="1038"/>
          <ac:spMkLst>
            <pc:docMk/>
            <pc:sldMk cId="2862260850" sldId="596"/>
            <ac:spMk id="51" creationId="{E611AC80-C0EF-0DE6-F9ED-95F7BA91B434}"/>
          </ac:spMkLst>
        </pc:spChg>
        <pc:grpChg chg="add mod">
          <ac:chgData name="Seville, Andrew (STFC,RAL,ISIS)" userId="672e9ba4-1d17-4b5e-9c01-cce024f6d817" providerId="ADAL" clId="{1E34A763-BC7B-4C1E-825D-0231B82C3A98}" dt="2025-10-09T09:58:32.339" v="6971" actId="14100"/>
          <ac:grpSpMkLst>
            <pc:docMk/>
            <pc:sldMk cId="2862260850" sldId="596"/>
            <ac:grpSpMk id="28" creationId="{6E1E55B7-E850-5C1F-9147-AF91D7DEA361}"/>
          </ac:grpSpMkLst>
        </pc:grpChg>
        <pc:grpChg chg="add mod">
          <ac:chgData name="Seville, Andrew (STFC,RAL,ISIS)" userId="672e9ba4-1d17-4b5e-9c01-cce024f6d817" providerId="ADAL" clId="{1E34A763-BC7B-4C1E-825D-0231B82C3A98}" dt="2025-10-09T09:58:32.339" v="6971" actId="14100"/>
          <ac:grpSpMkLst>
            <pc:docMk/>
            <pc:sldMk cId="2862260850" sldId="596"/>
            <ac:grpSpMk id="31" creationId="{A9CB92EA-35F8-AF42-9582-EDE5E5037644}"/>
          </ac:grpSpMkLst>
        </pc:grpChg>
        <pc:grpChg chg="add mod">
          <ac:chgData name="Seville, Andrew (STFC,RAL,ISIS)" userId="672e9ba4-1d17-4b5e-9c01-cce024f6d817" providerId="ADAL" clId="{1E34A763-BC7B-4C1E-825D-0231B82C3A98}" dt="2025-10-09T09:58:32.339" v="6971" actId="14100"/>
          <ac:grpSpMkLst>
            <pc:docMk/>
            <pc:sldMk cId="2862260850" sldId="596"/>
            <ac:grpSpMk id="34" creationId="{9EEB8A88-9566-FBB3-BDBF-5ED1456FE126}"/>
          </ac:grpSpMkLst>
        </pc:grpChg>
        <pc:grpChg chg="add mod">
          <ac:chgData name="Seville, Andrew (STFC,RAL,ISIS)" userId="672e9ba4-1d17-4b5e-9c01-cce024f6d817" providerId="ADAL" clId="{1E34A763-BC7B-4C1E-825D-0231B82C3A98}" dt="2025-10-09T09:59:21.439" v="6982" actId="1076"/>
          <ac:grpSpMkLst>
            <pc:docMk/>
            <pc:sldMk cId="2862260850" sldId="596"/>
            <ac:grpSpMk id="38" creationId="{7CAFEC7C-D099-6F32-DDA1-1D5B6FBEB932}"/>
          </ac:grpSpMkLst>
        </pc:grpChg>
        <pc:picChg chg="add del mod">
          <ac:chgData name="Seville, Andrew (STFC,RAL,ISIS)" userId="672e9ba4-1d17-4b5e-9c01-cce024f6d817" providerId="ADAL" clId="{1E34A763-BC7B-4C1E-825D-0231B82C3A98}" dt="2025-10-09T10:14:34.702" v="7118" actId="478"/>
          <ac:picMkLst>
            <pc:docMk/>
            <pc:sldMk cId="2862260850" sldId="596"/>
            <ac:picMk id="3" creationId="{B2146F8E-333D-336C-98DA-BDC5D28798E2}"/>
          </ac:picMkLst>
        </pc:picChg>
        <pc:picChg chg="mod">
          <ac:chgData name="Seville, Andrew (STFC,RAL,ISIS)" userId="672e9ba4-1d17-4b5e-9c01-cce024f6d817" providerId="ADAL" clId="{1E34A763-BC7B-4C1E-825D-0231B82C3A98}" dt="2025-10-09T09:58:17.003" v="6969"/>
          <ac:picMkLst>
            <pc:docMk/>
            <pc:sldMk cId="2862260850" sldId="596"/>
            <ac:picMk id="29" creationId="{8D1BDEC2-8BA7-A030-B811-E9301D20491E}"/>
          </ac:picMkLst>
        </pc:picChg>
        <pc:picChg chg="mod">
          <ac:chgData name="Seville, Andrew (STFC,RAL,ISIS)" userId="672e9ba4-1d17-4b5e-9c01-cce024f6d817" providerId="ADAL" clId="{1E34A763-BC7B-4C1E-825D-0231B82C3A98}" dt="2025-10-09T09:58:17.003" v="6969"/>
          <ac:picMkLst>
            <pc:docMk/>
            <pc:sldMk cId="2862260850" sldId="596"/>
            <ac:picMk id="32" creationId="{1BD456F3-3016-42F5-3909-8A930B10D30E}"/>
          </ac:picMkLst>
        </pc:picChg>
        <pc:picChg chg="mod">
          <ac:chgData name="Seville, Andrew (STFC,RAL,ISIS)" userId="672e9ba4-1d17-4b5e-9c01-cce024f6d817" providerId="ADAL" clId="{1E34A763-BC7B-4C1E-825D-0231B82C3A98}" dt="2025-10-09T09:58:17.003" v="6969"/>
          <ac:picMkLst>
            <pc:docMk/>
            <pc:sldMk cId="2862260850" sldId="596"/>
            <ac:picMk id="35" creationId="{10851453-3A7B-8CB6-EC41-D5694C05F411}"/>
          </ac:picMkLst>
        </pc:picChg>
        <pc:picChg chg="add del mod">
          <ac:chgData name="Seville, Andrew (STFC,RAL,ISIS)" userId="672e9ba4-1d17-4b5e-9c01-cce024f6d817" providerId="ADAL" clId="{1E34A763-BC7B-4C1E-825D-0231B82C3A98}" dt="2025-10-09T09:58:54.560" v="6977" actId="478"/>
          <ac:picMkLst>
            <pc:docMk/>
            <pc:sldMk cId="2862260850" sldId="596"/>
            <ac:picMk id="37" creationId="{3303CEF6-4345-94C0-AD79-3739E6938687}"/>
          </ac:picMkLst>
        </pc:picChg>
        <pc:picChg chg="mod">
          <ac:chgData name="Seville, Andrew (STFC,RAL,ISIS)" userId="672e9ba4-1d17-4b5e-9c01-cce024f6d817" providerId="ADAL" clId="{1E34A763-BC7B-4C1E-825D-0231B82C3A98}" dt="2025-10-09T09:59:10.717" v="6978"/>
          <ac:picMkLst>
            <pc:docMk/>
            <pc:sldMk cId="2862260850" sldId="596"/>
            <ac:picMk id="39" creationId="{9CF894B1-E491-55B9-9395-63AAED617177}"/>
          </ac:picMkLst>
        </pc:picChg>
        <pc:picChg chg="add mod">
          <ac:chgData name="Seville, Andrew (STFC,RAL,ISIS)" userId="672e9ba4-1d17-4b5e-9c01-cce024f6d817" providerId="ADAL" clId="{1E34A763-BC7B-4C1E-825D-0231B82C3A98}" dt="2025-10-09T10:01:36.023" v="7099" actId="14100"/>
          <ac:picMkLst>
            <pc:docMk/>
            <pc:sldMk cId="2862260850" sldId="596"/>
            <ac:picMk id="41" creationId="{184D0BBB-EE2B-E749-E2FB-C217CEB22617}"/>
          </ac:picMkLst>
        </pc:picChg>
        <pc:picChg chg="add mod">
          <ac:chgData name="Seville, Andrew (STFC,RAL,ISIS)" userId="672e9ba4-1d17-4b5e-9c01-cce024f6d817" providerId="ADAL" clId="{1E34A763-BC7B-4C1E-825D-0231B82C3A98}" dt="2025-10-09T10:01:53.906" v="7103" actId="14100"/>
          <ac:picMkLst>
            <pc:docMk/>
            <pc:sldMk cId="2862260850" sldId="596"/>
            <ac:picMk id="42" creationId="{47563988-2DD8-05C9-BAE8-30821016597D}"/>
          </ac:picMkLst>
        </pc:picChg>
        <pc:picChg chg="add mod">
          <ac:chgData name="Seville, Andrew (STFC,RAL,ISIS)" userId="672e9ba4-1d17-4b5e-9c01-cce024f6d817" providerId="ADAL" clId="{1E34A763-BC7B-4C1E-825D-0231B82C3A98}" dt="2025-10-09T10:01:51.518" v="7102" actId="14100"/>
          <ac:picMkLst>
            <pc:docMk/>
            <pc:sldMk cId="2862260850" sldId="596"/>
            <ac:picMk id="43" creationId="{3F91D4DC-2ED8-8701-DFF9-0AEF5628176F}"/>
          </ac:picMkLst>
        </pc:picChg>
        <pc:picChg chg="add mod">
          <ac:chgData name="Seville, Andrew (STFC,RAL,ISIS)" userId="672e9ba4-1d17-4b5e-9c01-cce024f6d817" providerId="ADAL" clId="{1E34A763-BC7B-4C1E-825D-0231B82C3A98}" dt="2025-10-09T10:16:23.533" v="7130" actId="1035"/>
          <ac:picMkLst>
            <pc:docMk/>
            <pc:sldMk cId="2862260850" sldId="596"/>
            <ac:picMk id="44" creationId="{657200A1-2A29-E90B-F121-4107BF660E06}"/>
          </ac:picMkLst>
        </pc:picChg>
        <pc:picChg chg="add mod">
          <ac:chgData name="Seville, Andrew (STFC,RAL,ISIS)" userId="672e9ba4-1d17-4b5e-9c01-cce024f6d817" providerId="ADAL" clId="{1E34A763-BC7B-4C1E-825D-0231B82C3A98}" dt="2025-10-09T10:16:44.717" v="7144" actId="1037"/>
          <ac:picMkLst>
            <pc:docMk/>
            <pc:sldMk cId="2862260850" sldId="596"/>
            <ac:picMk id="45" creationId="{DF029F17-72BF-4B14-264A-F76D270AC746}"/>
          </ac:picMkLst>
        </pc:picChg>
      </pc:sldChg>
      <pc:sldChg chg="addSp modSp add del mod">
        <pc:chgData name="Seville, Andrew (STFC,RAL,ISIS)" userId="672e9ba4-1d17-4b5e-9c01-cce024f6d817" providerId="ADAL" clId="{1E34A763-BC7B-4C1E-825D-0231B82C3A98}" dt="2025-10-09T11:16:22.988" v="7342" actId="47"/>
        <pc:sldMkLst>
          <pc:docMk/>
          <pc:sldMk cId="4251514530" sldId="619"/>
        </pc:sldMkLst>
        <pc:spChg chg="mod">
          <ac:chgData name="Seville, Andrew (STFC,RAL,ISIS)" userId="672e9ba4-1d17-4b5e-9c01-cce024f6d817" providerId="ADAL" clId="{1E34A763-BC7B-4C1E-825D-0231B82C3A98}" dt="2025-10-09T09:56:16.182" v="6966" actId="164"/>
          <ac:spMkLst>
            <pc:docMk/>
            <pc:sldMk cId="4251514530" sldId="619"/>
            <ac:spMk id="2" creationId="{00000000-0000-0000-0000-000000000000}"/>
          </ac:spMkLst>
        </pc:spChg>
        <pc:spChg chg="mod">
          <ac:chgData name="Seville, Andrew (STFC,RAL,ISIS)" userId="672e9ba4-1d17-4b5e-9c01-cce024f6d817" providerId="ADAL" clId="{1E34A763-BC7B-4C1E-825D-0231B82C3A98}" dt="2025-10-09T09:55:57.732" v="6964" actId="1076"/>
          <ac:spMkLst>
            <pc:docMk/>
            <pc:sldMk cId="4251514530" sldId="619"/>
            <ac:spMk id="4" creationId="{67B54F19-1212-9345-95FF-9D2815FD6E96}"/>
          </ac:spMkLst>
        </pc:spChg>
        <pc:spChg chg="mod">
          <ac:chgData name="Seville, Andrew (STFC,RAL,ISIS)" userId="672e9ba4-1d17-4b5e-9c01-cce024f6d817" providerId="ADAL" clId="{1E34A763-BC7B-4C1E-825D-0231B82C3A98}" dt="2025-10-09T09:56:11.078" v="6965" actId="164"/>
          <ac:spMkLst>
            <pc:docMk/>
            <pc:sldMk cId="4251514530" sldId="619"/>
            <ac:spMk id="17" creationId="{00000000-0000-0000-0000-000000000000}"/>
          </ac:spMkLst>
        </pc:spChg>
        <pc:spChg chg="mod">
          <ac:chgData name="Seville, Andrew (STFC,RAL,ISIS)" userId="672e9ba4-1d17-4b5e-9c01-cce024f6d817" providerId="ADAL" clId="{1E34A763-BC7B-4C1E-825D-0231B82C3A98}" dt="2025-10-09T09:55:54.464" v="6962" actId="164"/>
          <ac:spMkLst>
            <pc:docMk/>
            <pc:sldMk cId="4251514530" sldId="619"/>
            <ac:spMk id="19" creationId="{00000000-0000-0000-0000-000000000000}"/>
          </ac:spMkLst>
        </pc:spChg>
        <pc:grpChg chg="add mod">
          <ac:chgData name="Seville, Andrew (STFC,RAL,ISIS)" userId="672e9ba4-1d17-4b5e-9c01-cce024f6d817" providerId="ADAL" clId="{1E34A763-BC7B-4C1E-825D-0231B82C3A98}" dt="2025-10-09T09:55:54.464" v="6962" actId="164"/>
          <ac:grpSpMkLst>
            <pc:docMk/>
            <pc:sldMk cId="4251514530" sldId="619"/>
            <ac:grpSpMk id="3" creationId="{EBF7B05A-3CB3-110E-11E3-6C3F0BA8C8AA}"/>
          </ac:grpSpMkLst>
        </pc:grpChg>
        <pc:grpChg chg="add mod">
          <ac:chgData name="Seville, Andrew (STFC,RAL,ISIS)" userId="672e9ba4-1d17-4b5e-9c01-cce024f6d817" providerId="ADAL" clId="{1E34A763-BC7B-4C1E-825D-0231B82C3A98}" dt="2025-10-09T09:56:11.078" v="6965" actId="164"/>
          <ac:grpSpMkLst>
            <pc:docMk/>
            <pc:sldMk cId="4251514530" sldId="619"/>
            <ac:grpSpMk id="5" creationId="{07FC0517-3AE3-BCDE-CDF7-C3E1C70E4417}"/>
          </ac:grpSpMkLst>
        </pc:grpChg>
        <pc:grpChg chg="add mod">
          <ac:chgData name="Seville, Andrew (STFC,RAL,ISIS)" userId="672e9ba4-1d17-4b5e-9c01-cce024f6d817" providerId="ADAL" clId="{1E34A763-BC7B-4C1E-825D-0231B82C3A98}" dt="2025-10-09T09:56:16.182" v="6966" actId="164"/>
          <ac:grpSpMkLst>
            <pc:docMk/>
            <pc:sldMk cId="4251514530" sldId="619"/>
            <ac:grpSpMk id="6" creationId="{526166B5-7DBE-2117-5B6F-F8C9C40ABFF4}"/>
          </ac:grpSpMkLst>
        </pc:grpChg>
        <pc:picChg chg="mod">
          <ac:chgData name="Seville, Andrew (STFC,RAL,ISIS)" userId="672e9ba4-1d17-4b5e-9c01-cce024f6d817" providerId="ADAL" clId="{1E34A763-BC7B-4C1E-825D-0231B82C3A98}" dt="2025-10-09T09:54:49.935" v="6934" actId="1076"/>
          <ac:picMkLst>
            <pc:docMk/>
            <pc:sldMk cId="4251514530" sldId="619"/>
            <ac:picMk id="13" creationId="{3E5CF287-9604-C86F-4AE3-E73917C8EAD2}"/>
          </ac:picMkLst>
        </pc:picChg>
        <pc:picChg chg="mod">
          <ac:chgData name="Seville, Andrew (STFC,RAL,ISIS)" userId="672e9ba4-1d17-4b5e-9c01-cce024f6d817" providerId="ADAL" clId="{1E34A763-BC7B-4C1E-825D-0231B82C3A98}" dt="2025-10-09T09:56:16.182" v="6966" actId="164"/>
          <ac:picMkLst>
            <pc:docMk/>
            <pc:sldMk cId="4251514530" sldId="619"/>
            <ac:picMk id="14" creationId="{00000000-0000-0000-0000-000000000000}"/>
          </ac:picMkLst>
        </pc:picChg>
        <pc:picChg chg="mod">
          <ac:chgData name="Seville, Andrew (STFC,RAL,ISIS)" userId="672e9ba4-1d17-4b5e-9c01-cce024f6d817" providerId="ADAL" clId="{1E34A763-BC7B-4C1E-825D-0231B82C3A98}" dt="2025-10-09T09:56:11.078" v="6965" actId="164"/>
          <ac:picMkLst>
            <pc:docMk/>
            <pc:sldMk cId="4251514530" sldId="619"/>
            <ac:picMk id="16" creationId="{00000000-0000-0000-0000-000000000000}"/>
          </ac:picMkLst>
        </pc:picChg>
        <pc:picChg chg="mod">
          <ac:chgData name="Seville, Andrew (STFC,RAL,ISIS)" userId="672e9ba4-1d17-4b5e-9c01-cce024f6d817" providerId="ADAL" clId="{1E34A763-BC7B-4C1E-825D-0231B82C3A98}" dt="2025-10-09T09:55:54.464" v="6962" actId="164"/>
          <ac:picMkLst>
            <pc:docMk/>
            <pc:sldMk cId="4251514530" sldId="619"/>
            <ac:picMk id="18" creationId="{00000000-0000-0000-0000-000000000000}"/>
          </ac:picMkLst>
        </pc:picChg>
      </pc:sldChg>
      <pc:sldChg chg="addSp delSp modSp add del mod">
        <pc:chgData name="Seville, Andrew (STFC,RAL,ISIS)" userId="672e9ba4-1d17-4b5e-9c01-cce024f6d817" providerId="ADAL" clId="{1E34A763-BC7B-4C1E-825D-0231B82C3A98}" dt="2025-10-09T10:23:07.217" v="7339" actId="47"/>
        <pc:sldMkLst>
          <pc:docMk/>
          <pc:sldMk cId="3973844546" sldId="621"/>
        </pc:sldMkLst>
      </pc:sldChg>
      <pc:sldChg chg="new del">
        <pc:chgData name="Seville, Andrew (STFC,RAL,ISIS)" userId="672e9ba4-1d17-4b5e-9c01-cce024f6d817" providerId="ADAL" clId="{1E34A763-BC7B-4C1E-825D-0231B82C3A98}" dt="2025-10-09T09:47:04.059" v="6918" actId="680"/>
        <pc:sldMkLst>
          <pc:docMk/>
          <pc:sldMk cId="1105218447" sldId="622"/>
        </pc:sldMkLst>
      </pc:sldChg>
      <pc:sldChg chg="addSp delSp modSp add mod ord">
        <pc:chgData name="Seville, Andrew (STFC,RAL,ISIS)" userId="672e9ba4-1d17-4b5e-9c01-cce024f6d817" providerId="ADAL" clId="{1E34A763-BC7B-4C1E-825D-0231B82C3A98}" dt="2025-10-10T10:49:53.938" v="13199" actId="1035"/>
        <pc:sldMkLst>
          <pc:docMk/>
          <pc:sldMk cId="3817638004" sldId="622"/>
        </pc:sldMkLst>
        <pc:spChg chg="add mod">
          <ac:chgData name="Seville, Andrew (STFC,RAL,ISIS)" userId="672e9ba4-1d17-4b5e-9c01-cce024f6d817" providerId="ADAL" clId="{1E34A763-BC7B-4C1E-825D-0231B82C3A98}" dt="2025-10-09T17:03:06.960" v="10723" actId="1076"/>
          <ac:spMkLst>
            <pc:docMk/>
            <pc:sldMk cId="3817638004" sldId="622"/>
            <ac:spMk id="4" creationId="{F685FEB6-3BE2-47BF-874F-D1C11B0E581E}"/>
          </ac:spMkLst>
        </pc:spChg>
        <pc:spChg chg="del">
          <ac:chgData name="Seville, Andrew (STFC,RAL,ISIS)" userId="672e9ba4-1d17-4b5e-9c01-cce024f6d817" providerId="ADAL" clId="{1E34A763-BC7B-4C1E-825D-0231B82C3A98}" dt="2025-10-09T11:19:39.747" v="7359" actId="478"/>
          <ac:spMkLst>
            <pc:docMk/>
            <pc:sldMk cId="3817638004" sldId="622"/>
            <ac:spMk id="5" creationId="{2B74EA84-6923-B13A-8388-34733C6603A2}"/>
          </ac:spMkLst>
        </pc:spChg>
        <pc:spChg chg="add mod">
          <ac:chgData name="Seville, Andrew (STFC,RAL,ISIS)" userId="672e9ba4-1d17-4b5e-9c01-cce024f6d817" providerId="ADAL" clId="{1E34A763-BC7B-4C1E-825D-0231B82C3A98}" dt="2025-10-09T17:09:57.587" v="10865" actId="14100"/>
          <ac:spMkLst>
            <pc:docMk/>
            <pc:sldMk cId="3817638004" sldId="622"/>
            <ac:spMk id="6" creationId="{D28BCA29-A9F3-9E5C-5309-8202BF8FF35A}"/>
          </ac:spMkLst>
        </pc:spChg>
        <pc:spChg chg="add del mod">
          <ac:chgData name="Seville, Andrew (STFC,RAL,ISIS)" userId="672e9ba4-1d17-4b5e-9c01-cce024f6d817" providerId="ADAL" clId="{1E34A763-BC7B-4C1E-825D-0231B82C3A98}" dt="2025-10-09T13:54:15.201" v="8778" actId="478"/>
          <ac:spMkLst>
            <pc:docMk/>
            <pc:sldMk cId="3817638004" sldId="622"/>
            <ac:spMk id="8" creationId="{2329B692-820A-2ABA-6DBB-AC2779A94CBA}"/>
          </ac:spMkLst>
        </pc:spChg>
        <pc:spChg chg="add del mod ord">
          <ac:chgData name="Seville, Andrew (STFC,RAL,ISIS)" userId="672e9ba4-1d17-4b5e-9c01-cce024f6d817" providerId="ADAL" clId="{1E34A763-BC7B-4C1E-825D-0231B82C3A98}" dt="2025-10-09T13:54:07.697" v="8776" actId="478"/>
          <ac:spMkLst>
            <pc:docMk/>
            <pc:sldMk cId="3817638004" sldId="622"/>
            <ac:spMk id="36" creationId="{D26FC941-B344-3550-A4DA-CD2A01658FA7}"/>
          </ac:spMkLst>
        </pc:spChg>
        <pc:spChg chg="add del mod">
          <ac:chgData name="Seville, Andrew (STFC,RAL,ISIS)" userId="672e9ba4-1d17-4b5e-9c01-cce024f6d817" providerId="ADAL" clId="{1E34A763-BC7B-4C1E-825D-0231B82C3A98}" dt="2025-10-09T15:01:20.917" v="10024" actId="478"/>
          <ac:spMkLst>
            <pc:docMk/>
            <pc:sldMk cId="3817638004" sldId="622"/>
            <ac:spMk id="37" creationId="{F4AEB759-AC16-F5A7-8BE8-E4C06DF6B337}"/>
          </ac:spMkLst>
        </pc:spChg>
        <pc:spChg chg="add del mod">
          <ac:chgData name="Seville, Andrew (STFC,RAL,ISIS)" userId="672e9ba4-1d17-4b5e-9c01-cce024f6d817" providerId="ADAL" clId="{1E34A763-BC7B-4C1E-825D-0231B82C3A98}" dt="2025-10-09T17:04:34.930" v="10760" actId="478"/>
          <ac:spMkLst>
            <pc:docMk/>
            <pc:sldMk cId="3817638004" sldId="622"/>
            <ac:spMk id="45" creationId="{71196CD1-C22C-8331-6AA0-765BEAA48108}"/>
          </ac:spMkLst>
        </pc:spChg>
        <pc:spChg chg="mod">
          <ac:chgData name="Seville, Andrew (STFC,RAL,ISIS)" userId="672e9ba4-1d17-4b5e-9c01-cce024f6d817" providerId="ADAL" clId="{1E34A763-BC7B-4C1E-825D-0231B82C3A98}" dt="2025-10-09T15:41:38.355" v="10575"/>
          <ac:spMkLst>
            <pc:docMk/>
            <pc:sldMk cId="3817638004" sldId="622"/>
            <ac:spMk id="48" creationId="{50EAC7A2-F215-13EE-6647-224A8C766854}"/>
          </ac:spMkLst>
        </pc:spChg>
        <pc:spChg chg="mod">
          <ac:chgData name="Seville, Andrew (STFC,RAL,ISIS)" userId="672e9ba4-1d17-4b5e-9c01-cce024f6d817" providerId="ADAL" clId="{1E34A763-BC7B-4C1E-825D-0231B82C3A98}" dt="2025-10-09T15:41:38.355" v="10575"/>
          <ac:spMkLst>
            <pc:docMk/>
            <pc:sldMk cId="3817638004" sldId="622"/>
            <ac:spMk id="49" creationId="{2BBA8792-F89A-C9B4-27A1-F07A24B77330}"/>
          </ac:spMkLst>
        </pc:spChg>
        <pc:spChg chg="mod">
          <ac:chgData name="Seville, Andrew (STFC,RAL,ISIS)" userId="672e9ba4-1d17-4b5e-9c01-cce024f6d817" providerId="ADAL" clId="{1E34A763-BC7B-4C1E-825D-0231B82C3A98}" dt="2025-10-09T15:41:38.355" v="10575"/>
          <ac:spMkLst>
            <pc:docMk/>
            <pc:sldMk cId="3817638004" sldId="622"/>
            <ac:spMk id="50" creationId="{3EA7F1DB-7CA3-D98D-16CA-BA3CDE0BAA11}"/>
          </ac:spMkLst>
        </pc:spChg>
        <pc:spChg chg="mod">
          <ac:chgData name="Seville, Andrew (STFC,RAL,ISIS)" userId="672e9ba4-1d17-4b5e-9c01-cce024f6d817" providerId="ADAL" clId="{1E34A763-BC7B-4C1E-825D-0231B82C3A98}" dt="2025-10-09T15:41:38.355" v="10575"/>
          <ac:spMkLst>
            <pc:docMk/>
            <pc:sldMk cId="3817638004" sldId="622"/>
            <ac:spMk id="55" creationId="{2A3D581B-D0E1-97BD-931A-57A297909FAC}"/>
          </ac:spMkLst>
        </pc:spChg>
        <pc:spChg chg="add del mod">
          <ac:chgData name="Seville, Andrew (STFC,RAL,ISIS)" userId="672e9ba4-1d17-4b5e-9c01-cce024f6d817" providerId="ADAL" clId="{1E34A763-BC7B-4C1E-825D-0231B82C3A98}" dt="2025-10-09T15:42:04.861" v="10583" actId="478"/>
          <ac:spMkLst>
            <pc:docMk/>
            <pc:sldMk cId="3817638004" sldId="622"/>
            <ac:spMk id="60" creationId="{509FEEA2-0FE2-D835-C234-26753A4A6DB7}"/>
          </ac:spMkLst>
        </pc:spChg>
        <pc:spChg chg="mod">
          <ac:chgData name="Seville, Andrew (STFC,RAL,ISIS)" userId="672e9ba4-1d17-4b5e-9c01-cce024f6d817" providerId="ADAL" clId="{1E34A763-BC7B-4C1E-825D-0231B82C3A98}" dt="2025-10-09T15:41:38.355" v="10575"/>
          <ac:spMkLst>
            <pc:docMk/>
            <pc:sldMk cId="3817638004" sldId="622"/>
            <ac:spMk id="62" creationId="{9AB6E645-517F-3A94-B713-A42307C4F940}"/>
          </ac:spMkLst>
        </pc:spChg>
        <pc:spChg chg="mod">
          <ac:chgData name="Seville, Andrew (STFC,RAL,ISIS)" userId="672e9ba4-1d17-4b5e-9c01-cce024f6d817" providerId="ADAL" clId="{1E34A763-BC7B-4C1E-825D-0231B82C3A98}" dt="2025-10-09T15:41:52.799" v="10578"/>
          <ac:spMkLst>
            <pc:docMk/>
            <pc:sldMk cId="3817638004" sldId="622"/>
            <ac:spMk id="7178" creationId="{3C32944C-4C3E-D7A7-F3C5-D106269CE4EE}"/>
          </ac:spMkLst>
        </pc:spChg>
        <pc:spChg chg="mod">
          <ac:chgData name="Seville, Andrew (STFC,RAL,ISIS)" userId="672e9ba4-1d17-4b5e-9c01-cce024f6d817" providerId="ADAL" clId="{1E34A763-BC7B-4C1E-825D-0231B82C3A98}" dt="2025-10-09T15:41:52.799" v="10578"/>
          <ac:spMkLst>
            <pc:docMk/>
            <pc:sldMk cId="3817638004" sldId="622"/>
            <ac:spMk id="7179" creationId="{3B7CC640-7F45-5955-A139-5BBEBF29FA91}"/>
          </ac:spMkLst>
        </pc:spChg>
        <pc:spChg chg="mod">
          <ac:chgData name="Seville, Andrew (STFC,RAL,ISIS)" userId="672e9ba4-1d17-4b5e-9c01-cce024f6d817" providerId="ADAL" clId="{1E34A763-BC7B-4C1E-825D-0231B82C3A98}" dt="2025-10-09T15:41:52.799" v="10578"/>
          <ac:spMkLst>
            <pc:docMk/>
            <pc:sldMk cId="3817638004" sldId="622"/>
            <ac:spMk id="7180" creationId="{6531A7FB-FB73-EBFA-052F-A6F3975C746F}"/>
          </ac:spMkLst>
        </pc:spChg>
        <pc:spChg chg="mod">
          <ac:chgData name="Seville, Andrew (STFC,RAL,ISIS)" userId="672e9ba4-1d17-4b5e-9c01-cce024f6d817" providerId="ADAL" clId="{1E34A763-BC7B-4C1E-825D-0231B82C3A98}" dt="2025-10-09T15:41:52.799" v="10578"/>
          <ac:spMkLst>
            <pc:docMk/>
            <pc:sldMk cId="3817638004" sldId="622"/>
            <ac:spMk id="7185" creationId="{D8942C51-D1D1-A59C-304F-76A6EEE89A47}"/>
          </ac:spMkLst>
        </pc:spChg>
        <pc:spChg chg="add del mod">
          <ac:chgData name="Seville, Andrew (STFC,RAL,ISIS)" userId="672e9ba4-1d17-4b5e-9c01-cce024f6d817" providerId="ADAL" clId="{1E34A763-BC7B-4C1E-825D-0231B82C3A98}" dt="2025-10-09T15:42:04.861" v="10583" actId="478"/>
          <ac:spMkLst>
            <pc:docMk/>
            <pc:sldMk cId="3817638004" sldId="622"/>
            <ac:spMk id="7190" creationId="{1A483334-9897-1360-BCEF-9A8A621D87FA}"/>
          </ac:spMkLst>
        </pc:spChg>
        <pc:spChg chg="mod">
          <ac:chgData name="Seville, Andrew (STFC,RAL,ISIS)" userId="672e9ba4-1d17-4b5e-9c01-cce024f6d817" providerId="ADAL" clId="{1E34A763-BC7B-4C1E-825D-0231B82C3A98}" dt="2025-10-09T15:42:01.924" v="10582" actId="6549"/>
          <ac:spMkLst>
            <pc:docMk/>
            <pc:sldMk cId="3817638004" sldId="622"/>
            <ac:spMk id="7192" creationId="{AD22118A-6E07-61B0-9C91-4C9AA8B0DAD9}"/>
          </ac:spMkLst>
        </pc:spChg>
        <pc:spChg chg="add 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195" creationId="{04965B01-8000-87CB-F9A1-A87DAC32BABC}"/>
          </ac:spMkLst>
        </pc:spChg>
        <pc:spChg chg="add 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197" creationId="{8B5C1132-2351-5EAD-CCED-9B50ED94A8FF}"/>
          </ac:spMkLst>
        </pc:spChg>
        <pc:spChg chg="add 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198" creationId="{E8EA05A9-D25D-0AF6-1A10-246D29ADADCF}"/>
          </ac:spMkLst>
        </pc:spChg>
        <pc:spChg chg="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12" creationId="{B32CAC7F-0103-D9F8-C04E-297F8DE4127A}"/>
          </ac:spMkLst>
        </pc:spChg>
        <pc:spChg chg="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17" creationId="{E4E6030A-4ECC-88FF-29B6-1D0BFB8D475C}"/>
          </ac:spMkLst>
        </pc:spChg>
        <pc:spChg chg="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18" creationId="{04F0C4E0-9DA4-B727-7DB0-897FDBFCCAE7}"/>
          </ac:spMkLst>
        </pc:spChg>
        <pc:spChg chg="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28" creationId="{91A5D691-175E-2B6C-966E-174F8A2AB801}"/>
          </ac:spMkLst>
        </pc:spChg>
        <pc:spChg chg="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29" creationId="{E9B8DBE9-FF1B-6AE9-239A-364029714EB1}"/>
          </ac:spMkLst>
        </pc:spChg>
        <pc:spChg chg="add 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34" creationId="{2AB5F83D-7BF8-4B10-0E1F-30C00FDD05D4}"/>
          </ac:spMkLst>
        </pc:spChg>
        <pc:spChg chg="add mod">
          <ac:chgData name="Seville, Andrew (STFC,RAL,ISIS)" userId="672e9ba4-1d17-4b5e-9c01-cce024f6d817" providerId="ADAL" clId="{1E34A763-BC7B-4C1E-825D-0231B82C3A98}" dt="2025-10-09T16:30:17.200" v="10588"/>
          <ac:spMkLst>
            <pc:docMk/>
            <pc:sldMk cId="3817638004" sldId="622"/>
            <ac:spMk id="7236" creationId="{A515A51D-B41E-20B1-EA5B-E0CE70CAB00C}"/>
          </ac:spMkLst>
        </pc:spChg>
        <pc:spChg chg="mod">
          <ac:chgData name="Seville, Andrew (STFC,RAL,ISIS)" userId="672e9ba4-1d17-4b5e-9c01-cce024f6d817" providerId="ADAL" clId="{1E34A763-BC7B-4C1E-825D-0231B82C3A98}" dt="2025-10-09T16:36:27.631" v="10613" actId="208"/>
          <ac:spMkLst>
            <pc:docMk/>
            <pc:sldMk cId="3817638004" sldId="622"/>
            <ac:spMk id="7249" creationId="{0AFF2475-1CF4-A3CF-F6C8-19BEF782E9C3}"/>
          </ac:spMkLst>
        </pc:spChg>
        <pc:spChg chg="del mod">
          <ac:chgData name="Seville, Andrew (STFC,RAL,ISIS)" userId="672e9ba4-1d17-4b5e-9c01-cce024f6d817" providerId="ADAL" clId="{1E34A763-BC7B-4C1E-825D-0231B82C3A98}" dt="2025-10-09T17:03:13.333" v="10724" actId="21"/>
          <ac:spMkLst>
            <pc:docMk/>
            <pc:sldMk cId="3817638004" sldId="622"/>
            <ac:spMk id="7250" creationId="{CC3F7DB5-6499-1F2B-F5BE-0194CAAA59B8}"/>
          </ac:spMkLst>
        </pc:spChg>
        <pc:spChg chg="mod">
          <ac:chgData name="Seville, Andrew (STFC,RAL,ISIS)" userId="672e9ba4-1d17-4b5e-9c01-cce024f6d817" providerId="ADAL" clId="{1E34A763-BC7B-4C1E-825D-0231B82C3A98}" dt="2025-10-09T16:36:27.631" v="10613" actId="208"/>
          <ac:spMkLst>
            <pc:docMk/>
            <pc:sldMk cId="3817638004" sldId="622"/>
            <ac:spMk id="7251" creationId="{BEECEB61-0116-A0FC-7958-6D810F7A4C56}"/>
          </ac:spMkLst>
        </pc:spChg>
        <pc:spChg chg="mod">
          <ac:chgData name="Seville, Andrew (STFC,RAL,ISIS)" userId="672e9ba4-1d17-4b5e-9c01-cce024f6d817" providerId="ADAL" clId="{1E34A763-BC7B-4C1E-825D-0231B82C3A98}" dt="2025-10-09T16:36:27.631" v="10613" actId="208"/>
          <ac:spMkLst>
            <pc:docMk/>
            <pc:sldMk cId="3817638004" sldId="622"/>
            <ac:spMk id="7256" creationId="{14086579-A489-B353-92AD-8E8A0C764A09}"/>
          </ac:spMkLst>
        </pc:spChg>
        <pc:spChg chg="add mod ord">
          <ac:chgData name="Seville, Andrew (STFC,RAL,ISIS)" userId="672e9ba4-1d17-4b5e-9c01-cce024f6d817" providerId="ADAL" clId="{1E34A763-BC7B-4C1E-825D-0231B82C3A98}" dt="2025-10-10T10:31:52.018" v="12838" actId="1037"/>
          <ac:spMkLst>
            <pc:docMk/>
            <pc:sldMk cId="3817638004" sldId="622"/>
            <ac:spMk id="7261" creationId="{728B92D3-CB1B-3FA1-F05F-4B5E01B3DF69}"/>
          </ac:spMkLst>
        </pc:spChg>
        <pc:spChg chg="add del mod">
          <ac:chgData name="Seville, Andrew (STFC,RAL,ISIS)" userId="672e9ba4-1d17-4b5e-9c01-cce024f6d817" providerId="ADAL" clId="{1E34A763-BC7B-4C1E-825D-0231B82C3A98}" dt="2025-10-09T16:39:53.823" v="10633" actId="478"/>
          <ac:spMkLst>
            <pc:docMk/>
            <pc:sldMk cId="3817638004" sldId="622"/>
            <ac:spMk id="7262" creationId="{500818B9-61BC-30D6-241C-5F5954402612}"/>
          </ac:spMkLst>
        </pc:spChg>
        <pc:spChg chg="add 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266" creationId="{785FD2BC-3948-F2FF-96F4-9F682C5E38F1}"/>
          </ac:spMkLst>
        </pc:spChg>
        <pc:spChg chg="add 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267" creationId="{FA6AE30A-49A6-294B-3173-5DCE77C12E51}"/>
          </ac:spMkLst>
        </pc:spChg>
        <pc:spChg chg="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281" creationId="{CCCBFAB6-CE6F-B6E8-3FF0-A59D7BF42219}"/>
          </ac:spMkLst>
        </pc:spChg>
        <pc:spChg chg="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285" creationId="{F63EC424-3194-C788-0C48-70D878A4BA3A}"/>
          </ac:spMkLst>
        </pc:spChg>
        <pc:spChg chg="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287" creationId="{706A5AAE-1955-85A8-9B6C-E4B624DC26A7}"/>
          </ac:spMkLst>
        </pc:spChg>
        <pc:spChg chg="add 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289" creationId="{4A4263BD-F552-7EDD-3A72-A7A695E3C0B9}"/>
          </ac:spMkLst>
        </pc:spChg>
        <pc:spChg chg="add 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303" creationId="{6AF0AB71-F6C4-14B7-DEF0-318D15897065}"/>
          </ac:spMkLst>
        </pc:spChg>
        <pc:spChg chg="add 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309" creationId="{7F61A908-84E3-739E-B6BD-19BBF8E755B2}"/>
          </ac:spMkLst>
        </pc:spChg>
        <pc:spChg chg="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311" creationId="{FD2679BE-0E00-C1A8-A974-517128189DF2}"/>
          </ac:spMkLst>
        </pc:spChg>
        <pc:spChg chg="add mod">
          <ac:chgData name="Seville, Andrew (STFC,RAL,ISIS)" userId="672e9ba4-1d17-4b5e-9c01-cce024f6d817" providerId="ADAL" clId="{1E34A763-BC7B-4C1E-825D-0231B82C3A98}" dt="2025-10-09T17:01:33.346" v="10696"/>
          <ac:spMkLst>
            <pc:docMk/>
            <pc:sldMk cId="3817638004" sldId="622"/>
            <ac:spMk id="7322" creationId="{5FEADD5F-4113-75D9-DB29-FC4F3EF7CEC8}"/>
          </ac:spMkLst>
        </pc:spChg>
        <pc:spChg chg="add mod">
          <ac:chgData name="Seville, Andrew (STFC,RAL,ISIS)" userId="672e9ba4-1d17-4b5e-9c01-cce024f6d817" providerId="ADAL" clId="{1E34A763-BC7B-4C1E-825D-0231B82C3A98}" dt="2025-10-09T17:11:51.280" v="10906" actId="1076"/>
          <ac:spMkLst>
            <pc:docMk/>
            <pc:sldMk cId="3817638004" sldId="622"/>
            <ac:spMk id="7341" creationId="{33849020-277C-014A-D11A-EE9071761ECC}"/>
          </ac:spMkLst>
        </pc:spChg>
        <pc:spChg chg="add 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50" creationId="{A4DC5D0F-1967-7528-F147-E84C57C6B68A}"/>
          </ac:spMkLst>
        </pc:spChg>
        <pc:spChg chg="add 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51" creationId="{AA644DEF-BC9A-41FC-057A-017AA900696C}"/>
          </ac:spMkLst>
        </pc:spChg>
        <pc:spChg chg="add 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56" creationId="{68E1F1CF-48CB-ADF4-65B4-F4BA844F3FE6}"/>
          </ac:spMkLst>
        </pc:spChg>
        <pc:spChg chg="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63" creationId="{89AA448A-3B90-BDCF-17E5-D094EE57A28C}"/>
          </ac:spMkLst>
        </pc:spChg>
        <pc:spChg chg="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70" creationId="{831A88A2-2E12-9741-BE49-B1DC4949378F}"/>
          </ac:spMkLst>
        </pc:spChg>
        <pc:spChg chg="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76" creationId="{E2D690CC-1D13-3D8F-C1F8-2B0011772A3F}"/>
          </ac:spMkLst>
        </pc:spChg>
        <pc:spChg chg="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77" creationId="{D4478A26-DBC3-64DC-1CCC-EAA6224781B1}"/>
          </ac:spMkLst>
        </pc:spChg>
        <pc:spChg chg="add 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86" creationId="{78588DDC-DF28-AC1C-5A34-2C99FA511ED1}"/>
          </ac:spMkLst>
        </pc:spChg>
        <pc:spChg chg="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394" creationId="{F426A83D-7701-6602-652F-642D54641136}"/>
          </ac:spMkLst>
        </pc:spChg>
        <pc:spChg chg="add mod">
          <ac:chgData name="Seville, Andrew (STFC,RAL,ISIS)" userId="672e9ba4-1d17-4b5e-9c01-cce024f6d817" providerId="ADAL" clId="{1E34A763-BC7B-4C1E-825D-0231B82C3A98}" dt="2025-10-10T10:30:48.879" v="12811"/>
          <ac:spMkLst>
            <pc:docMk/>
            <pc:sldMk cId="3817638004" sldId="622"/>
            <ac:spMk id="7409" creationId="{7F30924E-7B0F-BBD0-4B71-36B03C0C7F43}"/>
          </ac:spMkLst>
        </pc:spChg>
        <pc:spChg chg="add mod">
          <ac:chgData name="Seville, Andrew (STFC,RAL,ISIS)" userId="672e9ba4-1d17-4b5e-9c01-cce024f6d817" providerId="ADAL" clId="{1E34A763-BC7B-4C1E-825D-0231B82C3A98}" dt="2025-10-10T10:35:47.665" v="12876" actId="1037"/>
          <ac:spMkLst>
            <pc:docMk/>
            <pc:sldMk cId="3817638004" sldId="622"/>
            <ac:spMk id="7414" creationId="{C33D6BB4-8DA8-B530-25DA-2243C0AAB12B}"/>
          </ac:spMkLst>
        </pc:spChg>
        <pc:grpChg chg="del">
          <ac:chgData name="Seville, Andrew (STFC,RAL,ISIS)" userId="672e9ba4-1d17-4b5e-9c01-cce024f6d817" providerId="ADAL" clId="{1E34A763-BC7B-4C1E-825D-0231B82C3A98}" dt="2025-10-09T15:42:00.369" v="10581" actId="478"/>
          <ac:grpSpMkLst>
            <pc:docMk/>
            <pc:sldMk cId="3817638004" sldId="622"/>
            <ac:grpSpMk id="46" creationId="{33B5B6CA-1467-D07A-383E-FBC3424004DD}"/>
          </ac:grpSpMkLst>
        </pc:grpChg>
        <pc:grpChg chg="add del mod">
          <ac:chgData name="Seville, Andrew (STFC,RAL,ISIS)" userId="672e9ba4-1d17-4b5e-9c01-cce024f6d817" providerId="ADAL" clId="{1E34A763-BC7B-4C1E-825D-0231B82C3A98}" dt="2025-10-09T15:42:04.861" v="10583" actId="478"/>
          <ac:grpSpMkLst>
            <pc:docMk/>
            <pc:sldMk cId="3817638004" sldId="622"/>
            <ac:grpSpMk id="61" creationId="{327E5188-2A59-3A0E-67A2-A3DC79769FDE}"/>
          </ac:grpSpMkLst>
        </pc:grpChg>
        <pc:grpChg chg="del">
          <ac:chgData name="Seville, Andrew (STFC,RAL,ISIS)" userId="672e9ba4-1d17-4b5e-9c01-cce024f6d817" providerId="ADAL" clId="{1E34A763-BC7B-4C1E-825D-0231B82C3A98}" dt="2025-10-09T15:42:04.861" v="10583" actId="478"/>
          <ac:grpSpMkLst>
            <pc:docMk/>
            <pc:sldMk cId="3817638004" sldId="622"/>
            <ac:grpSpMk id="7168" creationId="{10AE5B04-72A2-EF19-B157-72E90FB82E1C}"/>
          </ac:grpSpMkLst>
        </pc:grpChg>
        <pc:grpChg chg="add del mod">
          <ac:chgData name="Seville, Andrew (STFC,RAL,ISIS)" userId="672e9ba4-1d17-4b5e-9c01-cce024f6d817" providerId="ADAL" clId="{1E34A763-BC7B-4C1E-825D-0231B82C3A98}" dt="2025-10-09T15:42:04.861" v="10583" actId="478"/>
          <ac:grpSpMkLst>
            <pc:docMk/>
            <pc:sldMk cId="3817638004" sldId="622"/>
            <ac:grpSpMk id="7191" creationId="{73002332-AAC2-F879-3D68-D4BC11A648E3}"/>
          </ac:grpSpMkLst>
        </pc:grpChg>
        <pc:grpChg chg="add del mod ord">
          <ac:chgData name="Seville, Andrew (STFC,RAL,ISIS)" userId="672e9ba4-1d17-4b5e-9c01-cce024f6d817" providerId="ADAL" clId="{1E34A763-BC7B-4C1E-825D-0231B82C3A98}" dt="2025-10-09T17:03:21.792" v="10725" actId="478"/>
          <ac:grpSpMkLst>
            <pc:docMk/>
            <pc:sldMk cId="3817638004" sldId="622"/>
            <ac:grpSpMk id="7247" creationId="{B1830667-33B6-BAF2-3CD6-BF9C1E2C5F58}"/>
          </ac:grpSpMkLst>
        </pc:grpChg>
        <pc:grpChg chg="mod">
          <ac:chgData name="Seville, Andrew (STFC,RAL,ISIS)" userId="672e9ba4-1d17-4b5e-9c01-cce024f6d817" providerId="ADAL" clId="{1E34A763-BC7B-4C1E-825D-0231B82C3A98}" dt="2025-10-09T16:31:17.275" v="10592"/>
          <ac:grpSpMkLst>
            <pc:docMk/>
            <pc:sldMk cId="3817638004" sldId="622"/>
            <ac:grpSpMk id="7255" creationId="{BFBB0B89-5E24-8499-810F-71DE78CB48C1}"/>
          </ac:grpSpMkLst>
        </pc:grpChg>
        <pc:picChg chg="add del mod">
          <ac:chgData name="Seville, Andrew (STFC,RAL,ISIS)" userId="672e9ba4-1d17-4b5e-9c01-cce024f6d817" providerId="ADAL" clId="{1E34A763-BC7B-4C1E-825D-0231B82C3A98}" dt="2025-10-09T09:58:01.681" v="6967" actId="478"/>
          <ac:picMkLst>
            <pc:docMk/>
            <pc:sldMk cId="3817638004" sldId="622"/>
            <ac:picMk id="2" creationId="{AC9576C4-5334-2054-7435-97FBB70BB415}"/>
          </ac:picMkLst>
        </pc:picChg>
        <pc:picChg chg="del mod">
          <ac:chgData name="Seville, Andrew (STFC,RAL,ISIS)" userId="672e9ba4-1d17-4b5e-9c01-cce024f6d817" providerId="ADAL" clId="{1E34A763-BC7B-4C1E-825D-0231B82C3A98}" dt="2025-10-09T10:03:05.479" v="7109" actId="478"/>
          <ac:picMkLst>
            <pc:docMk/>
            <pc:sldMk cId="3817638004" sldId="622"/>
            <ac:picMk id="3" creationId="{AFEF826C-4F31-E24C-374C-E02DA74E538C}"/>
          </ac:picMkLst>
        </pc:picChg>
        <pc:picChg chg="mod">
          <ac:chgData name="Seville, Andrew (STFC,RAL,ISIS)" userId="672e9ba4-1d17-4b5e-9c01-cce024f6d817" providerId="ADAL" clId="{1E34A763-BC7B-4C1E-825D-0231B82C3A98}" dt="2025-10-09T15:41:38.355" v="10575"/>
          <ac:picMkLst>
            <pc:docMk/>
            <pc:sldMk cId="3817638004" sldId="622"/>
            <ac:picMk id="47" creationId="{2184D4A5-7585-821A-0969-D760987E13A6}"/>
          </ac:picMkLst>
        </pc:picChg>
        <pc:picChg chg="mod">
          <ac:chgData name="Seville, Andrew (STFC,RAL,ISIS)" userId="672e9ba4-1d17-4b5e-9c01-cce024f6d817" providerId="ADAL" clId="{1E34A763-BC7B-4C1E-825D-0231B82C3A98}" dt="2025-10-09T15:41:38.355" v="10575"/>
          <ac:picMkLst>
            <pc:docMk/>
            <pc:sldMk cId="3817638004" sldId="622"/>
            <ac:picMk id="51" creationId="{287F5F3D-7F3C-16FC-0BC3-260953B0D247}"/>
          </ac:picMkLst>
        </pc:picChg>
        <pc:picChg chg="mod">
          <ac:chgData name="Seville, Andrew (STFC,RAL,ISIS)" userId="672e9ba4-1d17-4b5e-9c01-cce024f6d817" providerId="ADAL" clId="{1E34A763-BC7B-4C1E-825D-0231B82C3A98}" dt="2025-10-09T15:41:38.355" v="10575"/>
          <ac:picMkLst>
            <pc:docMk/>
            <pc:sldMk cId="3817638004" sldId="622"/>
            <ac:picMk id="63" creationId="{B2D3C3CF-56AF-F9CD-E779-C22C31275C92}"/>
          </ac:picMkLst>
        </pc:picChg>
        <pc:picChg chg="add del mod">
          <ac:chgData name="Seville, Andrew (STFC,RAL,ISIS)" userId="672e9ba4-1d17-4b5e-9c01-cce024f6d817" providerId="ADAL" clId="{1E34A763-BC7B-4C1E-825D-0231B82C3A98}" dt="2025-10-09T13:08:10.770" v="7789" actId="478"/>
          <ac:picMkLst>
            <pc:docMk/>
            <pc:sldMk cId="3817638004" sldId="622"/>
            <ac:picMk id="7169" creationId="{36C47B12-F19A-E28B-9809-FEAF705D8CDA}"/>
          </ac:picMkLst>
        </pc:picChg>
        <pc:picChg chg="add del mod">
          <ac:chgData name="Seville, Andrew (STFC,RAL,ISIS)" userId="672e9ba4-1d17-4b5e-9c01-cce024f6d817" providerId="ADAL" clId="{1E34A763-BC7B-4C1E-825D-0231B82C3A98}" dt="2025-10-09T13:08:10.205" v="7788" actId="478"/>
          <ac:picMkLst>
            <pc:docMk/>
            <pc:sldMk cId="3817638004" sldId="622"/>
            <ac:picMk id="7170" creationId="{E56576BE-E469-9F1F-D6D3-E74AF1DB24D1}"/>
          </ac:picMkLst>
        </pc:picChg>
        <pc:picChg chg="add del mod">
          <ac:chgData name="Seville, Andrew (STFC,RAL,ISIS)" userId="672e9ba4-1d17-4b5e-9c01-cce024f6d817" providerId="ADAL" clId="{1E34A763-BC7B-4C1E-825D-0231B82C3A98}" dt="2025-10-09T13:18:48.654" v="8065" actId="478"/>
          <ac:picMkLst>
            <pc:docMk/>
            <pc:sldMk cId="3817638004" sldId="622"/>
            <ac:picMk id="7171" creationId="{9B1105AC-CD56-363A-A35D-46B150D1C33B}"/>
          </ac:picMkLst>
        </pc:picChg>
        <pc:picChg chg="add del mod">
          <ac:chgData name="Seville, Andrew (STFC,RAL,ISIS)" userId="672e9ba4-1d17-4b5e-9c01-cce024f6d817" providerId="ADAL" clId="{1E34A763-BC7B-4C1E-825D-0231B82C3A98}" dt="2025-10-09T13:17:49.340" v="7991" actId="478"/>
          <ac:picMkLst>
            <pc:docMk/>
            <pc:sldMk cId="3817638004" sldId="622"/>
            <ac:picMk id="7172" creationId="{1D138A85-91EC-292C-4902-56B5F44BBEBA}"/>
          </ac:picMkLst>
        </pc:picChg>
        <pc:picChg chg="add del mod">
          <ac:chgData name="Seville, Andrew (STFC,RAL,ISIS)" userId="672e9ba4-1d17-4b5e-9c01-cce024f6d817" providerId="ADAL" clId="{1E34A763-BC7B-4C1E-825D-0231B82C3A98}" dt="2025-10-09T13:19:27.037" v="8090" actId="478"/>
          <ac:picMkLst>
            <pc:docMk/>
            <pc:sldMk cId="3817638004" sldId="622"/>
            <ac:picMk id="7173" creationId="{C1A2CB3E-E3D5-9D42-91BE-CAA542ADDC8A}"/>
          </ac:picMkLst>
        </pc:picChg>
        <pc:picChg chg="add del mod">
          <ac:chgData name="Seville, Andrew (STFC,RAL,ISIS)" userId="672e9ba4-1d17-4b5e-9c01-cce024f6d817" providerId="ADAL" clId="{1E34A763-BC7B-4C1E-825D-0231B82C3A98}" dt="2025-10-09T13:54:13.372" v="8777" actId="478"/>
          <ac:picMkLst>
            <pc:docMk/>
            <pc:sldMk cId="3817638004" sldId="622"/>
            <ac:picMk id="7174" creationId="{4DC511A9-1403-1A5A-019D-86E9C7F4688E}"/>
          </ac:picMkLst>
        </pc:picChg>
        <pc:picChg chg="add del mod">
          <ac:chgData name="Seville, Andrew (STFC,RAL,ISIS)" userId="672e9ba4-1d17-4b5e-9c01-cce024f6d817" providerId="ADAL" clId="{1E34A763-BC7B-4C1E-825D-0231B82C3A98}" dt="2025-10-09T13:29:05.400" v="8446" actId="478"/>
          <ac:picMkLst>
            <pc:docMk/>
            <pc:sldMk cId="3817638004" sldId="622"/>
            <ac:picMk id="7175" creationId="{2ECDAC3A-B33B-1C36-B1DC-5953F4AA353B}"/>
          </ac:picMkLst>
        </pc:picChg>
        <pc:picChg chg="add del mod">
          <ac:chgData name="Seville, Andrew (STFC,RAL,ISIS)" userId="672e9ba4-1d17-4b5e-9c01-cce024f6d817" providerId="ADAL" clId="{1E34A763-BC7B-4C1E-825D-0231B82C3A98}" dt="2025-10-09T13:54:05.425" v="8775" actId="478"/>
          <ac:picMkLst>
            <pc:docMk/>
            <pc:sldMk cId="3817638004" sldId="622"/>
            <ac:picMk id="7176" creationId="{FBFB025E-F45E-4EF8-E9E7-12A210C81A21}"/>
          </ac:picMkLst>
        </pc:picChg>
        <pc:picChg chg="mod">
          <ac:chgData name="Seville, Andrew (STFC,RAL,ISIS)" userId="672e9ba4-1d17-4b5e-9c01-cce024f6d817" providerId="ADAL" clId="{1E34A763-BC7B-4C1E-825D-0231B82C3A98}" dt="2025-10-09T15:41:52.799" v="10578"/>
          <ac:picMkLst>
            <pc:docMk/>
            <pc:sldMk cId="3817638004" sldId="622"/>
            <ac:picMk id="7177" creationId="{CE5F6223-E34F-D2A2-776B-9A6F11A2BE0E}"/>
          </ac:picMkLst>
        </pc:picChg>
        <pc:picChg chg="mod">
          <ac:chgData name="Seville, Andrew (STFC,RAL,ISIS)" userId="672e9ba4-1d17-4b5e-9c01-cce024f6d817" providerId="ADAL" clId="{1E34A763-BC7B-4C1E-825D-0231B82C3A98}" dt="2025-10-09T15:41:52.799" v="10578"/>
          <ac:picMkLst>
            <pc:docMk/>
            <pc:sldMk cId="3817638004" sldId="622"/>
            <ac:picMk id="7181" creationId="{BBC28C64-745F-E997-2149-AD88F4AE04E0}"/>
          </ac:picMkLst>
        </pc:picChg>
        <pc:picChg chg="mod">
          <ac:chgData name="Seville, Andrew (STFC,RAL,ISIS)" userId="672e9ba4-1d17-4b5e-9c01-cce024f6d817" providerId="ADAL" clId="{1E34A763-BC7B-4C1E-825D-0231B82C3A98}" dt="2025-10-09T15:41:52.799" v="10578"/>
          <ac:picMkLst>
            <pc:docMk/>
            <pc:sldMk cId="3817638004" sldId="622"/>
            <ac:picMk id="7193" creationId="{79A35DB9-546E-45DE-5C49-258DC20D32FE}"/>
          </ac:picMkLst>
        </pc:picChg>
        <pc:picChg chg="add del mod">
          <ac:chgData name="Seville, Andrew (STFC,RAL,ISIS)" userId="672e9ba4-1d17-4b5e-9c01-cce024f6d817" providerId="ADAL" clId="{1E34A763-BC7B-4C1E-825D-0231B82C3A98}" dt="2025-10-09T16:31:19.151" v="10593" actId="478"/>
          <ac:picMkLst>
            <pc:docMk/>
            <pc:sldMk cId="3817638004" sldId="622"/>
            <ac:picMk id="7194" creationId="{23C6CC52-18F8-7BF2-91BE-D890BD65DD0E}"/>
          </ac:picMkLst>
        </pc:picChg>
        <pc:picChg chg="add del mod">
          <ac:chgData name="Seville, Andrew (STFC,RAL,ISIS)" userId="672e9ba4-1d17-4b5e-9c01-cce024f6d817" providerId="ADAL" clId="{1E34A763-BC7B-4C1E-825D-0231B82C3A98}" dt="2025-10-09T17:00:48.172" v="10690" actId="478"/>
          <ac:picMkLst>
            <pc:docMk/>
            <pc:sldMk cId="3817638004" sldId="622"/>
            <ac:picMk id="7246" creationId="{C7D691EE-1D2F-6175-D0CC-B62EDE41C16A}"/>
          </ac:picMkLst>
        </pc:picChg>
        <pc:picChg chg="mod">
          <ac:chgData name="Seville, Andrew (STFC,RAL,ISIS)" userId="672e9ba4-1d17-4b5e-9c01-cce024f6d817" providerId="ADAL" clId="{1E34A763-BC7B-4C1E-825D-0231B82C3A98}" dt="2025-10-09T16:36:27.631" v="10613" actId="208"/>
          <ac:picMkLst>
            <pc:docMk/>
            <pc:sldMk cId="3817638004" sldId="622"/>
            <ac:picMk id="7248" creationId="{26170BBA-903B-10F2-015F-1DAFE4BB0764}"/>
          </ac:picMkLst>
        </pc:picChg>
        <pc:picChg chg="mod">
          <ac:chgData name="Seville, Andrew (STFC,RAL,ISIS)" userId="672e9ba4-1d17-4b5e-9c01-cce024f6d817" providerId="ADAL" clId="{1E34A763-BC7B-4C1E-825D-0231B82C3A98}" dt="2025-10-09T16:36:27.631" v="10613" actId="208"/>
          <ac:picMkLst>
            <pc:docMk/>
            <pc:sldMk cId="3817638004" sldId="622"/>
            <ac:picMk id="7252" creationId="{737D4271-51F2-63D5-093F-A73BDE7AEAA4}"/>
          </ac:picMkLst>
        </pc:picChg>
        <pc:picChg chg="add del mod">
          <ac:chgData name="Seville, Andrew (STFC,RAL,ISIS)" userId="672e9ba4-1d17-4b5e-9c01-cce024f6d817" providerId="ADAL" clId="{1E34A763-BC7B-4C1E-825D-0231B82C3A98}" dt="2025-10-09T17:01:31.865" v="10695" actId="478"/>
          <ac:picMkLst>
            <pc:docMk/>
            <pc:sldMk cId="3817638004" sldId="622"/>
            <ac:picMk id="7263" creationId="{B00C2D04-4EE3-BA69-4A56-A1CF3FEA8224}"/>
          </ac:picMkLst>
        </pc:picChg>
        <pc:picChg chg="add del mod">
          <ac:chgData name="Seville, Andrew (STFC,RAL,ISIS)" userId="672e9ba4-1d17-4b5e-9c01-cce024f6d817" providerId="ADAL" clId="{1E34A763-BC7B-4C1E-825D-0231B82C3A98}" dt="2025-10-10T10:28:39.909" v="12788" actId="478"/>
          <ac:picMkLst>
            <pc:docMk/>
            <pc:sldMk cId="3817638004" sldId="622"/>
            <ac:picMk id="7326" creationId="{C179FDA4-63FB-D29F-911E-195A83EC3261}"/>
          </ac:picMkLst>
        </pc:picChg>
        <pc:picChg chg="add mod ord">
          <ac:chgData name="Seville, Andrew (STFC,RAL,ISIS)" userId="672e9ba4-1d17-4b5e-9c01-cce024f6d817" providerId="ADAL" clId="{1E34A763-BC7B-4C1E-825D-0231B82C3A98}" dt="2025-10-09T17:07:45.866" v="10857" actId="1036"/>
          <ac:picMkLst>
            <pc:docMk/>
            <pc:sldMk cId="3817638004" sldId="622"/>
            <ac:picMk id="7327" creationId="{AA6B90C6-D4A5-7EEA-7C88-3809A1BA2392}"/>
          </ac:picMkLst>
        </pc:picChg>
        <pc:picChg chg="add mod">
          <ac:chgData name="Seville, Andrew (STFC,RAL,ISIS)" userId="672e9ba4-1d17-4b5e-9c01-cce024f6d817" providerId="ADAL" clId="{1E34A763-BC7B-4C1E-825D-0231B82C3A98}" dt="2025-10-09T17:06:41.858" v="10848" actId="1038"/>
          <ac:picMkLst>
            <pc:docMk/>
            <pc:sldMk cId="3817638004" sldId="622"/>
            <ac:picMk id="7328" creationId="{B3F45282-1AC3-7934-AF65-C176C892FB62}"/>
          </ac:picMkLst>
        </pc:picChg>
        <pc:picChg chg="add del mod">
          <ac:chgData name="Seville, Andrew (STFC,RAL,ISIS)" userId="672e9ba4-1d17-4b5e-9c01-cce024f6d817" providerId="ADAL" clId="{1E34A763-BC7B-4C1E-825D-0231B82C3A98}" dt="2025-10-09T17:09:38.625" v="10864" actId="478"/>
          <ac:picMkLst>
            <pc:docMk/>
            <pc:sldMk cId="3817638004" sldId="622"/>
            <ac:picMk id="7335" creationId="{233E5252-D405-9600-6F58-39D7E6751394}"/>
          </ac:picMkLst>
        </pc:picChg>
        <pc:picChg chg="add mod">
          <ac:chgData name="Seville, Andrew (STFC,RAL,ISIS)" userId="672e9ba4-1d17-4b5e-9c01-cce024f6d817" providerId="ADAL" clId="{1E34A763-BC7B-4C1E-825D-0231B82C3A98}" dt="2025-10-09T17:10:04.623" v="10868" actId="1076"/>
          <ac:picMkLst>
            <pc:docMk/>
            <pc:sldMk cId="3817638004" sldId="622"/>
            <ac:picMk id="7336" creationId="{F1BA47C0-73FB-116F-6633-AF1F74757BA6}"/>
          </ac:picMkLst>
        </pc:picChg>
        <pc:picChg chg="add mod ord">
          <ac:chgData name="Seville, Andrew (STFC,RAL,ISIS)" userId="672e9ba4-1d17-4b5e-9c01-cce024f6d817" providerId="ADAL" clId="{1E34A763-BC7B-4C1E-825D-0231B82C3A98}" dt="2025-10-10T10:27:53.837" v="12786" actId="167"/>
          <ac:picMkLst>
            <pc:docMk/>
            <pc:sldMk cId="3817638004" sldId="622"/>
            <ac:picMk id="7345" creationId="{792CD585-2761-33FF-8A1F-08F83695DD3C}"/>
          </ac:picMkLst>
        </pc:picChg>
        <pc:picChg chg="add del mod">
          <ac:chgData name="Seville, Andrew (STFC,RAL,ISIS)" userId="672e9ba4-1d17-4b5e-9c01-cce024f6d817" providerId="ADAL" clId="{1E34A763-BC7B-4C1E-825D-0231B82C3A98}" dt="2025-10-10T10:30:47.170" v="12810" actId="478"/>
          <ac:picMkLst>
            <pc:docMk/>
            <pc:sldMk cId="3817638004" sldId="622"/>
            <ac:picMk id="7346" creationId="{020001E4-31A7-7781-1CA1-D410E9246C8C}"/>
          </ac:picMkLst>
        </pc:picChg>
        <pc:picChg chg="add del mod">
          <ac:chgData name="Seville, Andrew (STFC,RAL,ISIS)" userId="672e9ba4-1d17-4b5e-9c01-cce024f6d817" providerId="ADAL" clId="{1E34A763-BC7B-4C1E-825D-0231B82C3A98}" dt="2025-10-10T10:49:44.115" v="13159" actId="478"/>
          <ac:picMkLst>
            <pc:docMk/>
            <pc:sldMk cId="3817638004" sldId="622"/>
            <ac:picMk id="7413" creationId="{A0B3F018-0AF1-0500-1653-1B66136F8767}"/>
          </ac:picMkLst>
        </pc:picChg>
        <pc:picChg chg="add mod">
          <ac:chgData name="Seville, Andrew (STFC,RAL,ISIS)" userId="672e9ba4-1d17-4b5e-9c01-cce024f6d817" providerId="ADAL" clId="{1E34A763-BC7B-4C1E-825D-0231B82C3A98}" dt="2025-10-10T10:49:53.938" v="13199" actId="1035"/>
          <ac:picMkLst>
            <pc:docMk/>
            <pc:sldMk cId="3817638004" sldId="622"/>
            <ac:picMk id="7415" creationId="{B0094DF7-E183-C81F-0262-FB73DA6A7433}"/>
          </ac:picMkLst>
        </pc:picChg>
        <pc:cxnChg chg="add del mod">
          <ac:chgData name="Seville, Andrew (STFC,RAL,ISIS)" userId="672e9ba4-1d17-4b5e-9c01-cce024f6d817" providerId="ADAL" clId="{1E34A763-BC7B-4C1E-825D-0231B82C3A98}" dt="2025-10-09T13:54:17.093" v="8780" actId="478"/>
          <ac:cxnSpMkLst>
            <pc:docMk/>
            <pc:sldMk cId="3817638004" sldId="622"/>
            <ac:cxnSpMk id="10" creationId="{DAF13830-42B1-B730-B177-9F5B34E1CF7B}"/>
          </ac:cxnSpMkLst>
        </pc:cxnChg>
        <pc:cxnChg chg="add del mod">
          <ac:chgData name="Seville, Andrew (STFC,RAL,ISIS)" userId="672e9ba4-1d17-4b5e-9c01-cce024f6d817" providerId="ADAL" clId="{1E34A763-BC7B-4C1E-825D-0231B82C3A98}" dt="2025-10-09T13:54:18.324" v="8781" actId="478"/>
          <ac:cxnSpMkLst>
            <pc:docMk/>
            <pc:sldMk cId="3817638004" sldId="622"/>
            <ac:cxnSpMk id="11" creationId="{AD53BB73-8321-4A0C-756A-DFFF26FF1491}"/>
          </ac:cxnSpMkLst>
        </pc:cxnChg>
        <pc:cxnChg chg="add del mod">
          <ac:chgData name="Seville, Andrew (STFC,RAL,ISIS)" userId="672e9ba4-1d17-4b5e-9c01-cce024f6d817" providerId="ADAL" clId="{1E34A763-BC7B-4C1E-825D-0231B82C3A98}" dt="2025-10-09T13:54:16.294" v="8779" actId="478"/>
          <ac:cxnSpMkLst>
            <pc:docMk/>
            <pc:sldMk cId="3817638004" sldId="622"/>
            <ac:cxnSpMk id="27" creationId="{64C2CC74-9ECA-1732-E955-C0A483B9DFC0}"/>
          </ac:cxnSpMkLst>
        </pc:cxnChg>
        <pc:cxnChg chg="mod">
          <ac:chgData name="Seville, Andrew (STFC,RAL,ISIS)" userId="672e9ba4-1d17-4b5e-9c01-cce024f6d817" providerId="ADAL" clId="{1E34A763-BC7B-4C1E-825D-0231B82C3A98}" dt="2025-10-09T16:36:27.631" v="10613" actId="208"/>
          <ac:cxnSpMkLst>
            <pc:docMk/>
            <pc:sldMk cId="3817638004" sldId="622"/>
            <ac:cxnSpMk id="7253" creationId="{FD0384CB-88DE-BBB5-994B-FBD109C5AA0C}"/>
          </ac:cxnSpMkLst>
        </pc:cxnChg>
        <pc:cxnChg chg="mod">
          <ac:chgData name="Seville, Andrew (STFC,RAL,ISIS)" userId="672e9ba4-1d17-4b5e-9c01-cce024f6d817" providerId="ADAL" clId="{1E34A763-BC7B-4C1E-825D-0231B82C3A98}" dt="2025-10-09T16:36:27.631" v="10613" actId="208"/>
          <ac:cxnSpMkLst>
            <pc:docMk/>
            <pc:sldMk cId="3817638004" sldId="622"/>
            <ac:cxnSpMk id="7254" creationId="{E162F880-4577-E27A-A01F-0F50D53BCDDE}"/>
          </ac:cxnSpMkLst>
        </pc:cxnChg>
        <pc:cxnChg chg="mod">
          <ac:chgData name="Seville, Andrew (STFC,RAL,ISIS)" userId="672e9ba4-1d17-4b5e-9c01-cce024f6d817" providerId="ADAL" clId="{1E34A763-BC7B-4C1E-825D-0231B82C3A98}" dt="2025-10-09T16:38:54.663" v="10626" actId="208"/>
          <ac:cxnSpMkLst>
            <pc:docMk/>
            <pc:sldMk cId="3817638004" sldId="622"/>
            <ac:cxnSpMk id="7257" creationId="{A664DCAD-CE62-9374-0E93-AA18F19C5671}"/>
          </ac:cxnSpMkLst>
        </pc:cxnChg>
        <pc:cxnChg chg="mod">
          <ac:chgData name="Seville, Andrew (STFC,RAL,ISIS)" userId="672e9ba4-1d17-4b5e-9c01-cce024f6d817" providerId="ADAL" clId="{1E34A763-BC7B-4C1E-825D-0231B82C3A98}" dt="2025-10-09T16:36:27.631" v="10613" actId="208"/>
          <ac:cxnSpMkLst>
            <pc:docMk/>
            <pc:sldMk cId="3817638004" sldId="622"/>
            <ac:cxnSpMk id="7258" creationId="{5F12E125-B998-B6C8-F4F5-1E0BFDE4B345}"/>
          </ac:cxnSpMkLst>
        </pc:cxnChg>
        <pc:cxnChg chg="del">
          <ac:chgData name="Seville, Andrew (STFC,RAL,ISIS)" userId="672e9ba4-1d17-4b5e-9c01-cce024f6d817" providerId="ADAL" clId="{1E34A763-BC7B-4C1E-825D-0231B82C3A98}" dt="2025-10-09T16:31:29.785" v="10595" actId="478"/>
          <ac:cxnSpMkLst>
            <pc:docMk/>
            <pc:sldMk cId="3817638004" sldId="622"/>
            <ac:cxnSpMk id="7259" creationId="{FB9DDCED-9691-F187-24F6-1664CC208AB6}"/>
          </ac:cxnSpMkLst>
        </pc:cxnChg>
        <pc:cxnChg chg="del">
          <ac:chgData name="Seville, Andrew (STFC,RAL,ISIS)" userId="672e9ba4-1d17-4b5e-9c01-cce024f6d817" providerId="ADAL" clId="{1E34A763-BC7B-4C1E-825D-0231B82C3A98}" dt="2025-10-09T16:31:31.719" v="10596" actId="478"/>
          <ac:cxnSpMkLst>
            <pc:docMk/>
            <pc:sldMk cId="3817638004" sldId="622"/>
            <ac:cxnSpMk id="7260" creationId="{C9C2CF8D-27E1-F8C2-906A-7B5191CBAC1E}"/>
          </ac:cxnSpMkLst>
        </pc:cxnChg>
        <pc:cxnChg chg="add mod">
          <ac:chgData name="Seville, Andrew (STFC,RAL,ISIS)" userId="672e9ba4-1d17-4b5e-9c01-cce024f6d817" providerId="ADAL" clId="{1E34A763-BC7B-4C1E-825D-0231B82C3A98}" dt="2025-10-09T17:06:37.666" v="10843" actId="14100"/>
          <ac:cxnSpMkLst>
            <pc:docMk/>
            <pc:sldMk cId="3817638004" sldId="622"/>
            <ac:cxnSpMk id="7329" creationId="{ABFBB828-527F-EB8E-5E26-F8EA4F616BCF}"/>
          </ac:cxnSpMkLst>
        </pc:cxnChg>
        <pc:cxnChg chg="add mod">
          <ac:chgData name="Seville, Andrew (STFC,RAL,ISIS)" userId="672e9ba4-1d17-4b5e-9c01-cce024f6d817" providerId="ADAL" clId="{1E34A763-BC7B-4C1E-825D-0231B82C3A98}" dt="2025-10-09T17:10:25.677" v="10872" actId="14100"/>
          <ac:cxnSpMkLst>
            <pc:docMk/>
            <pc:sldMk cId="3817638004" sldId="622"/>
            <ac:cxnSpMk id="7337" creationId="{FC98EA4B-87D5-E591-A427-39F35F075CF1}"/>
          </ac:cxnSpMkLst>
        </pc:cxnChg>
        <pc:cxnChg chg="add mod">
          <ac:chgData name="Seville, Andrew (STFC,RAL,ISIS)" userId="672e9ba4-1d17-4b5e-9c01-cce024f6d817" providerId="ADAL" clId="{1E34A763-BC7B-4C1E-825D-0231B82C3A98}" dt="2025-10-10T10:22:00.946" v="12780" actId="14100"/>
          <ac:cxnSpMkLst>
            <pc:docMk/>
            <pc:sldMk cId="3817638004" sldId="622"/>
            <ac:cxnSpMk id="7342" creationId="{AB705C59-5FF8-6823-50C7-CD5C863B513C}"/>
          </ac:cxnSpMkLst>
        </pc:cxnChg>
      </pc:sldChg>
      <pc:sldChg chg="addSp delSp modSp add mod modAnim">
        <pc:chgData name="Seville, Andrew (STFC,RAL,ISIS)" userId="672e9ba4-1d17-4b5e-9c01-cce024f6d817" providerId="ADAL" clId="{1E34A763-BC7B-4C1E-825D-0231B82C3A98}" dt="2025-10-10T10:17:26.769" v="12777"/>
        <pc:sldMkLst>
          <pc:docMk/>
          <pc:sldMk cId="2270508889" sldId="623"/>
        </pc:sldMkLst>
        <pc:spChg chg="del mod">
          <ac:chgData name="Seville, Andrew (STFC,RAL,ISIS)" userId="672e9ba4-1d17-4b5e-9c01-cce024f6d817" providerId="ADAL" clId="{1E34A763-BC7B-4C1E-825D-0231B82C3A98}" dt="2025-10-10T09:37:40.584" v="11685" actId="478"/>
          <ac:spMkLst>
            <pc:docMk/>
            <pc:sldMk cId="2270508889" sldId="623"/>
            <ac:spMk id="6" creationId="{985D3878-B855-B6B1-2CE1-61765A20EE4E}"/>
          </ac:spMkLst>
        </pc:spChg>
        <pc:spChg chg="mod">
          <ac:chgData name="Seville, Andrew (STFC,RAL,ISIS)" userId="672e9ba4-1d17-4b5e-9c01-cce024f6d817" providerId="ADAL" clId="{1E34A763-BC7B-4C1E-825D-0231B82C3A98}" dt="2025-10-10T09:59:53.734" v="12369" actId="1076"/>
          <ac:spMkLst>
            <pc:docMk/>
            <pc:sldMk cId="2270508889" sldId="623"/>
            <ac:spMk id="8" creationId="{D99CD0D7-7C40-0A47-851C-AF84E600D002}"/>
          </ac:spMkLst>
        </pc:spChg>
        <pc:spChg chg="add mod">
          <ac:chgData name="Seville, Andrew (STFC,RAL,ISIS)" userId="672e9ba4-1d17-4b5e-9c01-cce024f6d817" providerId="ADAL" clId="{1E34A763-BC7B-4C1E-825D-0231B82C3A98}" dt="2025-10-10T10:10:49.225" v="12727" actId="20577"/>
          <ac:spMkLst>
            <pc:docMk/>
            <pc:sldMk cId="2270508889" sldId="623"/>
            <ac:spMk id="12" creationId="{25157414-29F0-4505-563B-7DADCB21173B}"/>
          </ac:spMkLst>
        </pc:spChg>
        <pc:spChg chg="add mod">
          <ac:chgData name="Seville, Andrew (STFC,RAL,ISIS)" userId="672e9ba4-1d17-4b5e-9c01-cce024f6d817" providerId="ADAL" clId="{1E34A763-BC7B-4C1E-825D-0231B82C3A98}" dt="2025-10-10T09:46:39.018" v="12026" actId="6549"/>
          <ac:spMkLst>
            <pc:docMk/>
            <pc:sldMk cId="2270508889" sldId="623"/>
            <ac:spMk id="13" creationId="{1F0206CB-DF6F-B8BC-E57C-60E337C7F7D6}"/>
          </ac:spMkLst>
        </pc:spChg>
        <pc:spChg chg="add mod">
          <ac:chgData name="Seville, Andrew (STFC,RAL,ISIS)" userId="672e9ba4-1d17-4b5e-9c01-cce024f6d817" providerId="ADAL" clId="{1E34A763-BC7B-4C1E-825D-0231B82C3A98}" dt="2025-10-10T10:05:49.368" v="12645" actId="1035"/>
          <ac:spMkLst>
            <pc:docMk/>
            <pc:sldMk cId="2270508889" sldId="623"/>
            <ac:spMk id="23" creationId="{DCF1D018-DDC0-A5B8-7642-8CA97610B5C5}"/>
          </ac:spMkLst>
        </pc:spChg>
        <pc:spChg chg="add mod">
          <ac:chgData name="Seville, Andrew (STFC,RAL,ISIS)" userId="672e9ba4-1d17-4b5e-9c01-cce024f6d817" providerId="ADAL" clId="{1E34A763-BC7B-4C1E-825D-0231B82C3A98}" dt="2025-10-10T10:05:46.531" v="12644" actId="1035"/>
          <ac:spMkLst>
            <pc:docMk/>
            <pc:sldMk cId="2270508889" sldId="623"/>
            <ac:spMk id="25" creationId="{FDD5D794-CBCE-72EE-D2E5-8E346F581C49}"/>
          </ac:spMkLst>
        </pc:spChg>
        <pc:spChg chg="del mod topLvl">
          <ac:chgData name="Seville, Andrew (STFC,RAL,ISIS)" userId="672e9ba4-1d17-4b5e-9c01-cce024f6d817" providerId="ADAL" clId="{1E34A763-BC7B-4C1E-825D-0231B82C3A98}" dt="2025-10-10T09:37:31.664" v="11682" actId="478"/>
          <ac:spMkLst>
            <pc:docMk/>
            <pc:sldMk cId="2270508889" sldId="623"/>
            <ac:spMk id="36" creationId="{567EEB35-0FBE-E3F1-B991-78634B2D6296}"/>
          </ac:spMkLst>
        </pc:spChg>
        <pc:spChg chg="mod">
          <ac:chgData name="Seville, Andrew (STFC,RAL,ISIS)" userId="672e9ba4-1d17-4b5e-9c01-cce024f6d817" providerId="ADAL" clId="{1E34A763-BC7B-4C1E-825D-0231B82C3A98}" dt="2025-10-10T09:52:32.117" v="12244" actId="14100"/>
          <ac:spMkLst>
            <pc:docMk/>
            <pc:sldMk cId="2270508889" sldId="623"/>
            <ac:spMk id="37" creationId="{EBCEC0C1-316A-82EA-5F0F-ADFF32CFE0BB}"/>
          </ac:spMkLst>
        </pc:spChg>
        <pc:spChg chg="add mod">
          <ac:chgData name="Seville, Andrew (STFC,RAL,ISIS)" userId="672e9ba4-1d17-4b5e-9c01-cce024f6d817" providerId="ADAL" clId="{1E34A763-BC7B-4C1E-825D-0231B82C3A98}" dt="2025-10-10T10:14:59.989" v="12757" actId="571"/>
          <ac:spMkLst>
            <pc:docMk/>
            <pc:sldMk cId="2270508889" sldId="623"/>
            <ac:spMk id="49" creationId="{BB030BE9-4386-D65A-A562-C1F7D35D3EBD}"/>
          </ac:spMkLst>
        </pc:spChg>
        <pc:spChg chg="add mod">
          <ac:chgData name="Seville, Andrew (STFC,RAL,ISIS)" userId="672e9ba4-1d17-4b5e-9c01-cce024f6d817" providerId="ADAL" clId="{1E34A763-BC7B-4C1E-825D-0231B82C3A98}" dt="2025-10-10T10:14:11.082" v="12751" actId="14100"/>
          <ac:spMkLst>
            <pc:docMk/>
            <pc:sldMk cId="2270508889" sldId="623"/>
            <ac:spMk id="54" creationId="{A1133A45-DBCB-7CD1-E12D-286C04456F28}"/>
          </ac:spMkLst>
        </pc:spChg>
        <pc:spChg chg="add del mod">
          <ac:chgData name="Seville, Andrew (STFC,RAL,ISIS)" userId="672e9ba4-1d17-4b5e-9c01-cce024f6d817" providerId="ADAL" clId="{1E34A763-BC7B-4C1E-825D-0231B82C3A98}" dt="2025-10-10T10:11:08.927" v="12728" actId="478"/>
          <ac:spMkLst>
            <pc:docMk/>
            <pc:sldMk cId="2270508889" sldId="623"/>
            <ac:spMk id="63" creationId="{98452924-AE16-A98A-479A-3C57B88B251B}"/>
          </ac:spMkLst>
        </pc:spChg>
        <pc:spChg chg="add del mod">
          <ac:chgData name="Seville, Andrew (STFC,RAL,ISIS)" userId="672e9ba4-1d17-4b5e-9c01-cce024f6d817" providerId="ADAL" clId="{1E34A763-BC7B-4C1E-825D-0231B82C3A98}" dt="2025-10-10T10:16:04.942" v="12771" actId="478"/>
          <ac:spMkLst>
            <pc:docMk/>
            <pc:sldMk cId="2270508889" sldId="623"/>
            <ac:spMk id="7170" creationId="{B9BEAB95-5BA4-C32F-2730-040A589195B1}"/>
          </ac:spMkLst>
        </pc:spChg>
        <pc:spChg chg="add mod">
          <ac:chgData name="Seville, Andrew (STFC,RAL,ISIS)" userId="672e9ba4-1d17-4b5e-9c01-cce024f6d817" providerId="ADAL" clId="{1E34A763-BC7B-4C1E-825D-0231B82C3A98}" dt="2025-10-10T10:16:18.843" v="12776" actId="1076"/>
          <ac:spMkLst>
            <pc:docMk/>
            <pc:sldMk cId="2270508889" sldId="623"/>
            <ac:spMk id="7172" creationId="{693CBECE-988C-F22D-5680-B6879C687A1C}"/>
          </ac:spMkLst>
        </pc:spChg>
        <pc:grpChg chg="add mod">
          <ac:chgData name="Seville, Andrew (STFC,RAL,ISIS)" userId="672e9ba4-1d17-4b5e-9c01-cce024f6d817" providerId="ADAL" clId="{1E34A763-BC7B-4C1E-825D-0231B82C3A98}" dt="2025-10-10T09:59:53.734" v="12369" actId="1076"/>
          <ac:grpSpMkLst>
            <pc:docMk/>
            <pc:sldMk cId="2270508889" sldId="623"/>
            <ac:grpSpMk id="2" creationId="{7FB8B31D-ED38-282A-82E2-EACEBF7D21F8}"/>
          </ac:grpSpMkLst>
        </pc:grpChg>
        <pc:grpChg chg="add del mod">
          <ac:chgData name="Seville, Andrew (STFC,RAL,ISIS)" userId="672e9ba4-1d17-4b5e-9c01-cce024f6d817" providerId="ADAL" clId="{1E34A763-BC7B-4C1E-825D-0231B82C3A98}" dt="2025-10-10T09:37:04.666" v="11648" actId="165"/>
          <ac:grpSpMkLst>
            <pc:docMk/>
            <pc:sldMk cId="2270508889" sldId="623"/>
            <ac:grpSpMk id="14" creationId="{7269B6CE-BEDB-D1EB-E3F3-B26EB6C66C02}"/>
          </ac:grpSpMkLst>
        </pc:grpChg>
        <pc:grpChg chg="add mod">
          <ac:chgData name="Seville, Andrew (STFC,RAL,ISIS)" userId="672e9ba4-1d17-4b5e-9c01-cce024f6d817" providerId="ADAL" clId="{1E34A763-BC7B-4C1E-825D-0231B82C3A98}" dt="2025-10-10T10:10:39.091" v="12713"/>
          <ac:grpSpMkLst>
            <pc:docMk/>
            <pc:sldMk cId="2270508889" sldId="623"/>
            <ac:grpSpMk id="42" creationId="{2B4455EF-FBFE-D8E2-ED22-D79955A11EB2}"/>
          </ac:grpSpMkLst>
        </pc:grpChg>
        <pc:grpChg chg="add mod">
          <ac:chgData name="Seville, Andrew (STFC,RAL,ISIS)" userId="672e9ba4-1d17-4b5e-9c01-cce024f6d817" providerId="ADAL" clId="{1E34A763-BC7B-4C1E-825D-0231B82C3A98}" dt="2025-10-10T10:14:59.989" v="12757" actId="571"/>
          <ac:grpSpMkLst>
            <pc:docMk/>
            <pc:sldMk cId="2270508889" sldId="623"/>
            <ac:grpSpMk id="53" creationId="{A2A1A918-663B-9F76-5090-F49699A8F3EB}"/>
          </ac:grpSpMkLst>
        </pc:grpChg>
        <pc:picChg chg="mod">
          <ac:chgData name="Seville, Andrew (STFC,RAL,ISIS)" userId="672e9ba4-1d17-4b5e-9c01-cce024f6d817" providerId="ADAL" clId="{1E34A763-BC7B-4C1E-825D-0231B82C3A98}" dt="2025-10-10T09:59:53.734" v="12369" actId="1076"/>
          <ac:picMkLst>
            <pc:docMk/>
            <pc:sldMk cId="2270508889" sldId="623"/>
            <ac:picMk id="7174" creationId="{573BD34D-6B2C-5E00-C1F8-E8F8801FAEAF}"/>
          </ac:picMkLst>
        </pc:picChg>
        <pc:picChg chg="mod topLvl">
          <ac:chgData name="Seville, Andrew (STFC,RAL,ISIS)" userId="672e9ba4-1d17-4b5e-9c01-cce024f6d817" providerId="ADAL" clId="{1E34A763-BC7B-4C1E-825D-0231B82C3A98}" dt="2025-10-10T09:49:33.450" v="12172" actId="1076"/>
          <ac:picMkLst>
            <pc:docMk/>
            <pc:sldMk cId="2270508889" sldId="623"/>
            <ac:picMk id="7176" creationId="{869FE29A-00AC-B8B9-94FC-A66BADF35704}"/>
          </ac:picMkLst>
        </pc:picChg>
        <pc:cxnChg chg="mod">
          <ac:chgData name="Seville, Andrew (STFC,RAL,ISIS)" userId="672e9ba4-1d17-4b5e-9c01-cce024f6d817" providerId="ADAL" clId="{1E34A763-BC7B-4C1E-825D-0231B82C3A98}" dt="2025-10-10T09:59:53.734" v="12369" actId="1076"/>
          <ac:cxnSpMkLst>
            <pc:docMk/>
            <pc:sldMk cId="2270508889" sldId="623"/>
            <ac:cxnSpMk id="10" creationId="{BC7A8152-6D76-1E41-ED09-D514E3AFC4DE}"/>
          </ac:cxnSpMkLst>
        </pc:cxnChg>
        <pc:cxnChg chg="mod">
          <ac:chgData name="Seville, Andrew (STFC,RAL,ISIS)" userId="672e9ba4-1d17-4b5e-9c01-cce024f6d817" providerId="ADAL" clId="{1E34A763-BC7B-4C1E-825D-0231B82C3A98}" dt="2025-10-10T09:59:53.734" v="12369" actId="1076"/>
          <ac:cxnSpMkLst>
            <pc:docMk/>
            <pc:sldMk cId="2270508889" sldId="623"/>
            <ac:cxnSpMk id="11" creationId="{EE84815E-208A-8DCC-8FE2-5F54E76D7302}"/>
          </ac:cxnSpMkLst>
        </pc:cxnChg>
        <pc:cxnChg chg="add mod">
          <ac:chgData name="Seville, Andrew (STFC,RAL,ISIS)" userId="672e9ba4-1d17-4b5e-9c01-cce024f6d817" providerId="ADAL" clId="{1E34A763-BC7B-4C1E-825D-0231B82C3A98}" dt="2025-10-10T10:10:39.091" v="12713"/>
          <ac:cxnSpMkLst>
            <pc:docMk/>
            <pc:sldMk cId="2270508889" sldId="623"/>
            <ac:cxnSpMk id="16" creationId="{290803FB-C902-1F67-F047-6F34F73F1900}"/>
          </ac:cxnSpMkLst>
        </pc:cxnChg>
        <pc:cxnChg chg="add mod">
          <ac:chgData name="Seville, Andrew (STFC,RAL,ISIS)" userId="672e9ba4-1d17-4b5e-9c01-cce024f6d817" providerId="ADAL" clId="{1E34A763-BC7B-4C1E-825D-0231B82C3A98}" dt="2025-10-10T10:10:39.091" v="12713"/>
          <ac:cxnSpMkLst>
            <pc:docMk/>
            <pc:sldMk cId="2270508889" sldId="623"/>
            <ac:cxnSpMk id="17" creationId="{7FD4C1F4-04A9-2D66-1CA9-90D3CE12BD6F}"/>
          </ac:cxnSpMkLst>
        </pc:cxnChg>
        <pc:cxnChg chg="add mod">
          <ac:chgData name="Seville, Andrew (STFC,RAL,ISIS)" userId="672e9ba4-1d17-4b5e-9c01-cce024f6d817" providerId="ADAL" clId="{1E34A763-BC7B-4C1E-825D-0231B82C3A98}" dt="2025-10-10T10:10:39.091" v="12713"/>
          <ac:cxnSpMkLst>
            <pc:docMk/>
            <pc:sldMk cId="2270508889" sldId="623"/>
            <ac:cxnSpMk id="18" creationId="{8A343B5F-3C94-CD3E-B726-578040F74F1E}"/>
          </ac:cxnSpMkLst>
        </pc:cxnChg>
        <pc:cxnChg chg="add mod">
          <ac:chgData name="Seville, Andrew (STFC,RAL,ISIS)" userId="672e9ba4-1d17-4b5e-9c01-cce024f6d817" providerId="ADAL" clId="{1E34A763-BC7B-4C1E-825D-0231B82C3A98}" dt="2025-10-10T10:10:39.091" v="12713"/>
          <ac:cxnSpMkLst>
            <pc:docMk/>
            <pc:sldMk cId="2270508889" sldId="623"/>
            <ac:cxnSpMk id="19" creationId="{FEEDE637-A69B-2BCB-EA37-ED006C44031B}"/>
          </ac:cxnSpMkLst>
        </pc:cxnChg>
        <pc:cxnChg chg="add mod">
          <ac:chgData name="Seville, Andrew (STFC,RAL,ISIS)" userId="672e9ba4-1d17-4b5e-9c01-cce024f6d817" providerId="ADAL" clId="{1E34A763-BC7B-4C1E-825D-0231B82C3A98}" dt="2025-10-10T10:10:39.091" v="12713"/>
          <ac:cxnSpMkLst>
            <pc:docMk/>
            <pc:sldMk cId="2270508889" sldId="623"/>
            <ac:cxnSpMk id="20" creationId="{7E9CE3C1-E6A4-20A1-AD55-B0EFDF991B1E}"/>
          </ac:cxnSpMkLst>
        </pc:cxnChg>
        <pc:cxnChg chg="add mod">
          <ac:chgData name="Seville, Andrew (STFC,RAL,ISIS)" userId="672e9ba4-1d17-4b5e-9c01-cce024f6d817" providerId="ADAL" clId="{1E34A763-BC7B-4C1E-825D-0231B82C3A98}" dt="2025-10-10T10:10:39.091" v="12713"/>
          <ac:cxnSpMkLst>
            <pc:docMk/>
            <pc:sldMk cId="2270508889" sldId="623"/>
            <ac:cxnSpMk id="21" creationId="{E855396E-FD43-9409-2B52-F20DF869469A}"/>
          </ac:cxnSpMkLst>
        </pc:cxnChg>
        <pc:cxnChg chg="add mod">
          <ac:chgData name="Seville, Andrew (STFC,RAL,ISIS)" userId="672e9ba4-1d17-4b5e-9c01-cce024f6d817" providerId="ADAL" clId="{1E34A763-BC7B-4C1E-825D-0231B82C3A98}" dt="2025-10-10T09:52:54.726" v="12261" actId="14100"/>
          <ac:cxnSpMkLst>
            <pc:docMk/>
            <pc:sldMk cId="2270508889" sldId="623"/>
            <ac:cxnSpMk id="26" creationId="{B294E122-2EA1-AFFA-D47A-15EAAEFCC701}"/>
          </ac:cxnSpMkLst>
        </pc:cxnChg>
        <pc:cxnChg chg="mod">
          <ac:chgData name="Seville, Andrew (STFC,RAL,ISIS)" userId="672e9ba4-1d17-4b5e-9c01-cce024f6d817" providerId="ADAL" clId="{1E34A763-BC7B-4C1E-825D-0231B82C3A98}" dt="2025-10-10T09:59:53.734" v="12369" actId="1076"/>
          <ac:cxnSpMkLst>
            <pc:docMk/>
            <pc:sldMk cId="2270508889" sldId="623"/>
            <ac:cxnSpMk id="27" creationId="{56463253-1DFA-805C-9A65-1D538CD49264}"/>
          </ac:cxnSpMkLst>
        </pc:cxnChg>
        <pc:cxnChg chg="add mod">
          <ac:chgData name="Seville, Andrew (STFC,RAL,ISIS)" userId="672e9ba4-1d17-4b5e-9c01-cce024f6d817" providerId="ADAL" clId="{1E34A763-BC7B-4C1E-825D-0231B82C3A98}" dt="2025-10-10T09:51:53.325" v="12216" actId="14100"/>
          <ac:cxnSpMkLst>
            <pc:docMk/>
            <pc:sldMk cId="2270508889" sldId="623"/>
            <ac:cxnSpMk id="31" creationId="{79200A8F-F1B5-6857-6EE4-445FE3C56522}"/>
          </ac:cxnSpMkLst>
        </pc:cxnChg>
        <pc:cxnChg chg="add mod">
          <ac:chgData name="Seville, Andrew (STFC,RAL,ISIS)" userId="672e9ba4-1d17-4b5e-9c01-cce024f6d817" providerId="ADAL" clId="{1E34A763-BC7B-4C1E-825D-0231B82C3A98}" dt="2025-10-10T09:53:05.602" v="12290" actId="14100"/>
          <ac:cxnSpMkLst>
            <pc:docMk/>
            <pc:sldMk cId="2270508889" sldId="623"/>
            <ac:cxnSpMk id="33" creationId="{99906DF8-DCAB-2536-629F-22068C37CEE2}"/>
          </ac:cxnSpMkLst>
        </pc:cxnChg>
        <pc:cxnChg chg="add mod">
          <ac:chgData name="Seville, Andrew (STFC,RAL,ISIS)" userId="672e9ba4-1d17-4b5e-9c01-cce024f6d817" providerId="ADAL" clId="{1E34A763-BC7B-4C1E-825D-0231B82C3A98}" dt="2025-10-10T09:53:14.393" v="12293" actId="14100"/>
          <ac:cxnSpMkLst>
            <pc:docMk/>
            <pc:sldMk cId="2270508889" sldId="623"/>
            <ac:cxnSpMk id="40" creationId="{9604E6B5-0298-E7DE-90CE-7A5D3315D0D0}"/>
          </ac:cxnSpMkLst>
        </pc:cxnChg>
        <pc:cxnChg chg="add mod">
          <ac:chgData name="Seville, Andrew (STFC,RAL,ISIS)" userId="672e9ba4-1d17-4b5e-9c01-cce024f6d817" providerId="ADAL" clId="{1E34A763-BC7B-4C1E-825D-0231B82C3A98}" dt="2025-10-10T10:14:59.989" v="12757" actId="571"/>
          <ac:cxnSpMkLst>
            <pc:docMk/>
            <pc:sldMk cId="2270508889" sldId="623"/>
            <ac:cxnSpMk id="44" creationId="{AF0AB5FD-0AF5-5730-02A0-A7E7F46EDE36}"/>
          </ac:cxnSpMkLst>
        </pc:cxnChg>
        <pc:cxnChg chg="add mod">
          <ac:chgData name="Seville, Andrew (STFC,RAL,ISIS)" userId="672e9ba4-1d17-4b5e-9c01-cce024f6d817" providerId="ADAL" clId="{1E34A763-BC7B-4C1E-825D-0231B82C3A98}" dt="2025-10-10T10:14:59.989" v="12757" actId="571"/>
          <ac:cxnSpMkLst>
            <pc:docMk/>
            <pc:sldMk cId="2270508889" sldId="623"/>
            <ac:cxnSpMk id="48" creationId="{4FBA980C-64E4-75D8-7983-804D2554AD81}"/>
          </ac:cxnSpMkLst>
        </pc:cxnChg>
        <pc:cxnChg chg="add mod">
          <ac:chgData name="Seville, Andrew (STFC,RAL,ISIS)" userId="672e9ba4-1d17-4b5e-9c01-cce024f6d817" providerId="ADAL" clId="{1E34A763-BC7B-4C1E-825D-0231B82C3A98}" dt="2025-10-10T10:14:59.989" v="12757" actId="571"/>
          <ac:cxnSpMkLst>
            <pc:docMk/>
            <pc:sldMk cId="2270508889" sldId="623"/>
            <ac:cxnSpMk id="50" creationId="{61A80FD6-4EED-B105-1B7F-BE39DAF5AD2E}"/>
          </ac:cxnSpMkLst>
        </pc:cxnChg>
        <pc:cxnChg chg="add mod">
          <ac:chgData name="Seville, Andrew (STFC,RAL,ISIS)" userId="672e9ba4-1d17-4b5e-9c01-cce024f6d817" providerId="ADAL" clId="{1E34A763-BC7B-4C1E-825D-0231B82C3A98}" dt="2025-10-10T10:14:41.585" v="12754" actId="14100"/>
          <ac:cxnSpMkLst>
            <pc:docMk/>
            <pc:sldMk cId="2270508889" sldId="623"/>
            <ac:cxnSpMk id="7168" creationId="{82FABFB6-1773-F7AD-3B81-FAEDC293D770}"/>
          </ac:cxnSpMkLst>
        </pc:cxnChg>
      </pc:sldChg>
      <pc:sldChg chg="addSp delSp modSp add mod ord delAnim modAnim">
        <pc:chgData name="Seville, Andrew (STFC,RAL,ISIS)" userId="672e9ba4-1d17-4b5e-9c01-cce024f6d817" providerId="ADAL" clId="{1E34A763-BC7B-4C1E-825D-0231B82C3A98}" dt="2025-10-10T16:22:09.351" v="14933"/>
        <pc:sldMkLst>
          <pc:docMk/>
          <pc:sldMk cId="3600998732" sldId="624"/>
        </pc:sldMkLst>
        <pc:spChg chg="del">
          <ac:chgData name="Seville, Andrew (STFC,RAL,ISIS)" userId="672e9ba4-1d17-4b5e-9c01-cce024f6d817" providerId="ADAL" clId="{1E34A763-BC7B-4C1E-825D-0231B82C3A98}" dt="2025-10-09T15:03:13.256" v="10049" actId="478"/>
          <ac:spMkLst>
            <pc:docMk/>
            <pc:sldMk cId="3600998732" sldId="624"/>
            <ac:spMk id="6" creationId="{C698D9D4-9E25-9F8D-ADB7-AF688445516F}"/>
          </ac:spMkLst>
        </pc:spChg>
        <pc:spChg chg="add del mod">
          <ac:chgData name="Seville, Andrew (STFC,RAL,ISIS)" userId="672e9ba4-1d17-4b5e-9c01-cce024f6d817" providerId="ADAL" clId="{1E34A763-BC7B-4C1E-825D-0231B82C3A98}" dt="2025-10-10T16:21:32.207" v="14929" actId="478"/>
          <ac:spMkLst>
            <pc:docMk/>
            <pc:sldMk cId="3600998732" sldId="624"/>
            <ac:spMk id="6" creationId="{FC976021-4DD7-8741-32E2-5B361DC932D9}"/>
          </ac:spMkLst>
        </pc:spChg>
        <pc:spChg chg="add mod">
          <ac:chgData name="Seville, Andrew (STFC,RAL,ISIS)" userId="672e9ba4-1d17-4b5e-9c01-cce024f6d817" providerId="ADAL" clId="{1E34A763-BC7B-4C1E-825D-0231B82C3A98}" dt="2025-10-09T17:20:15.248" v="10957" actId="164"/>
          <ac:spMkLst>
            <pc:docMk/>
            <pc:sldMk cId="3600998732" sldId="624"/>
            <ac:spMk id="8" creationId="{FFACCF7A-C441-3B48-7604-5181A5B2AFB0}"/>
          </ac:spMkLst>
        </pc:spChg>
        <pc:spChg chg="add mod">
          <ac:chgData name="Seville, Andrew (STFC,RAL,ISIS)" userId="672e9ba4-1d17-4b5e-9c01-cce024f6d817" providerId="ADAL" clId="{1E34A763-BC7B-4C1E-825D-0231B82C3A98}" dt="2025-10-10T11:38:09.629" v="14263" actId="164"/>
          <ac:spMkLst>
            <pc:docMk/>
            <pc:sldMk cId="3600998732" sldId="624"/>
            <ac:spMk id="15" creationId="{BDA7E32F-FF85-B505-47BC-14EE8102296A}"/>
          </ac:spMkLst>
        </pc:spChg>
        <pc:spChg chg="add del mod">
          <ac:chgData name="Seville, Andrew (STFC,RAL,ISIS)" userId="672e9ba4-1d17-4b5e-9c01-cce024f6d817" providerId="ADAL" clId="{1E34A763-BC7B-4C1E-825D-0231B82C3A98}" dt="2025-10-10T11:37:46.440" v="14257" actId="21"/>
          <ac:spMkLst>
            <pc:docMk/>
            <pc:sldMk cId="3600998732" sldId="624"/>
            <ac:spMk id="22" creationId="{EB5EEBDD-DA76-3AE3-5689-906CEDCB0B99}"/>
          </ac:spMkLst>
        </pc:spChg>
        <pc:spChg chg="add del mod">
          <ac:chgData name="Seville, Andrew (STFC,RAL,ISIS)" userId="672e9ba4-1d17-4b5e-9c01-cce024f6d817" providerId="ADAL" clId="{1E34A763-BC7B-4C1E-825D-0231B82C3A98}" dt="2025-10-10T11:37:27.843" v="14250" actId="21"/>
          <ac:spMkLst>
            <pc:docMk/>
            <pc:sldMk cId="3600998732" sldId="624"/>
            <ac:spMk id="23" creationId="{CB7A5331-3660-2934-BF71-192D3BAA8087}"/>
          </ac:spMkLst>
        </pc:spChg>
        <pc:spChg chg="add del mod">
          <ac:chgData name="Seville, Andrew (STFC,RAL,ISIS)" userId="672e9ba4-1d17-4b5e-9c01-cce024f6d817" providerId="ADAL" clId="{1E34A763-BC7B-4C1E-825D-0231B82C3A98}" dt="2025-10-10T11:37:27.843" v="14250" actId="21"/>
          <ac:spMkLst>
            <pc:docMk/>
            <pc:sldMk cId="3600998732" sldId="624"/>
            <ac:spMk id="24" creationId="{C83D3D15-7C26-C9EE-6DFD-95740BA07150}"/>
          </ac:spMkLst>
        </pc:spChg>
        <pc:spChg chg="add del mod">
          <ac:chgData name="Seville, Andrew (STFC,RAL,ISIS)" userId="672e9ba4-1d17-4b5e-9c01-cce024f6d817" providerId="ADAL" clId="{1E34A763-BC7B-4C1E-825D-0231B82C3A98}" dt="2025-10-10T11:37:27.843" v="14250" actId="21"/>
          <ac:spMkLst>
            <pc:docMk/>
            <pc:sldMk cId="3600998732" sldId="624"/>
            <ac:spMk id="25" creationId="{9EEC8628-9D94-6AB9-2C84-1FFA27959965}"/>
          </ac:spMkLst>
        </pc:spChg>
        <pc:spChg chg="mod">
          <ac:chgData name="Seville, Andrew (STFC,RAL,ISIS)" userId="672e9ba4-1d17-4b5e-9c01-cce024f6d817" providerId="ADAL" clId="{1E34A763-BC7B-4C1E-825D-0231B82C3A98}" dt="2025-10-10T11:33:12.977" v="14217" actId="20577"/>
          <ac:spMkLst>
            <pc:docMk/>
            <pc:sldMk cId="3600998732" sldId="624"/>
            <ac:spMk id="45" creationId="{D12E5A26-FD20-5D62-9F17-26D5E8298E35}"/>
          </ac:spMkLst>
        </pc:spChg>
        <pc:grpChg chg="add mod">
          <ac:chgData name="Seville, Andrew (STFC,RAL,ISIS)" userId="672e9ba4-1d17-4b5e-9c01-cce024f6d817" providerId="ADAL" clId="{1E34A763-BC7B-4C1E-825D-0231B82C3A98}" dt="2025-10-10T11:10:14.069" v="13785" actId="1035"/>
          <ac:grpSpMkLst>
            <pc:docMk/>
            <pc:sldMk cId="3600998732" sldId="624"/>
            <ac:grpSpMk id="14" creationId="{4E2DA645-DB43-5053-0AF0-078BB06960CC}"/>
          </ac:grpSpMkLst>
        </pc:grpChg>
        <pc:grpChg chg="add mod">
          <ac:chgData name="Seville, Andrew (STFC,RAL,ISIS)" userId="672e9ba4-1d17-4b5e-9c01-cce024f6d817" providerId="ADAL" clId="{1E34A763-BC7B-4C1E-825D-0231B82C3A98}" dt="2025-10-10T11:36:14.870" v="14245" actId="164"/>
          <ac:grpSpMkLst>
            <pc:docMk/>
            <pc:sldMk cId="3600998732" sldId="624"/>
            <ac:grpSpMk id="17" creationId="{C65E061A-6C48-4CB8-9E9B-63C35B8D45D5}"/>
          </ac:grpSpMkLst>
        </pc:grpChg>
        <pc:grpChg chg="add mod">
          <ac:chgData name="Seville, Andrew (STFC,RAL,ISIS)" userId="672e9ba4-1d17-4b5e-9c01-cce024f6d817" providerId="ADAL" clId="{1E34A763-BC7B-4C1E-825D-0231B82C3A98}" dt="2025-10-10T16:20:32.867" v="14928" actId="1036"/>
          <ac:grpSpMkLst>
            <pc:docMk/>
            <pc:sldMk cId="3600998732" sldId="624"/>
            <ac:grpSpMk id="28" creationId="{7D1CED30-B6FA-F5AC-45CE-44B9B5F800B1}"/>
          </ac:grpSpMkLst>
        </pc:grpChg>
        <pc:grpChg chg="add del mod">
          <ac:chgData name="Seville, Andrew (STFC,RAL,ISIS)" userId="672e9ba4-1d17-4b5e-9c01-cce024f6d817" providerId="ADAL" clId="{1E34A763-BC7B-4C1E-825D-0231B82C3A98}" dt="2025-10-10T16:21:35.276" v="14930" actId="478"/>
          <ac:grpSpMkLst>
            <pc:docMk/>
            <pc:sldMk cId="3600998732" sldId="624"/>
            <ac:grpSpMk id="31" creationId="{011593E6-E250-A2AE-7A47-3219FA72E9AE}"/>
          </ac:grpSpMkLst>
        </pc:grpChg>
        <pc:picChg chg="add mod">
          <ac:chgData name="Seville, Andrew (STFC,RAL,ISIS)" userId="672e9ba4-1d17-4b5e-9c01-cce024f6d817" providerId="ADAL" clId="{1E34A763-BC7B-4C1E-825D-0231B82C3A98}" dt="2025-10-10T11:07:41.970" v="13775" actId="1038"/>
          <ac:picMkLst>
            <pc:docMk/>
            <pc:sldMk cId="3600998732" sldId="624"/>
            <ac:picMk id="2" creationId="{89B4D367-6E0F-010F-77EB-7BA252B75380}"/>
          </ac:picMkLst>
        </pc:picChg>
        <pc:picChg chg="add mod">
          <ac:chgData name="Seville, Andrew (STFC,RAL,ISIS)" userId="672e9ba4-1d17-4b5e-9c01-cce024f6d817" providerId="ADAL" clId="{1E34A763-BC7B-4C1E-825D-0231B82C3A98}" dt="2025-10-10T11:09:06.308" v="13782" actId="1076"/>
          <ac:picMkLst>
            <pc:docMk/>
            <pc:sldMk cId="3600998732" sldId="624"/>
            <ac:picMk id="3" creationId="{CB82F373-C908-1269-0A1B-71B8F63E288B}"/>
          </ac:picMkLst>
        </pc:picChg>
        <pc:picChg chg="add mod topLvl">
          <ac:chgData name="Seville, Andrew (STFC,RAL,ISIS)" userId="672e9ba4-1d17-4b5e-9c01-cce024f6d817" providerId="ADAL" clId="{1E34A763-BC7B-4C1E-825D-0231B82C3A98}" dt="2025-10-10T16:21:35.276" v="14930" actId="478"/>
          <ac:picMkLst>
            <pc:docMk/>
            <pc:sldMk cId="3600998732" sldId="624"/>
            <ac:picMk id="5" creationId="{45048E36-F117-4698-B243-6E97B3852DBA}"/>
          </ac:picMkLst>
        </pc:picChg>
        <pc:picChg chg="add mod modCrop">
          <ac:chgData name="Seville, Andrew (STFC,RAL,ISIS)" userId="672e9ba4-1d17-4b5e-9c01-cce024f6d817" providerId="ADAL" clId="{1E34A763-BC7B-4C1E-825D-0231B82C3A98}" dt="2025-10-09T17:20:15.248" v="10957" actId="164"/>
          <ac:picMkLst>
            <pc:docMk/>
            <pc:sldMk cId="3600998732" sldId="624"/>
            <ac:picMk id="7" creationId="{DEF47AFA-DEF5-E1FC-D003-1F98926460C1}"/>
          </ac:picMkLst>
        </pc:picChg>
        <pc:picChg chg="add del mod">
          <ac:chgData name="Seville, Andrew (STFC,RAL,ISIS)" userId="672e9ba4-1d17-4b5e-9c01-cce024f6d817" providerId="ADAL" clId="{1E34A763-BC7B-4C1E-825D-0231B82C3A98}" dt="2025-10-10T11:36:17.714" v="14247" actId="478"/>
          <ac:picMkLst>
            <pc:docMk/>
            <pc:sldMk cId="3600998732" sldId="624"/>
            <ac:picMk id="16" creationId="{3B967F67-DF7C-52F9-8614-35BA41D249FB}"/>
          </ac:picMkLst>
        </pc:picChg>
        <pc:picChg chg="add del mod">
          <ac:chgData name="Seville, Andrew (STFC,RAL,ISIS)" userId="672e9ba4-1d17-4b5e-9c01-cce024f6d817" providerId="ADAL" clId="{1E34A763-BC7B-4C1E-825D-0231B82C3A98}" dt="2025-10-10T11:37:27.843" v="14250" actId="21"/>
          <ac:picMkLst>
            <pc:docMk/>
            <pc:sldMk cId="3600998732" sldId="624"/>
            <ac:picMk id="18" creationId="{D7B553BD-41B4-7797-3B52-D5A86895A8D7}"/>
          </ac:picMkLst>
        </pc:picChg>
        <pc:picChg chg="add del mod">
          <ac:chgData name="Seville, Andrew (STFC,RAL,ISIS)" userId="672e9ba4-1d17-4b5e-9c01-cce024f6d817" providerId="ADAL" clId="{1E34A763-BC7B-4C1E-825D-0231B82C3A98}" dt="2025-10-10T11:37:27.843" v="14250" actId="21"/>
          <ac:picMkLst>
            <pc:docMk/>
            <pc:sldMk cId="3600998732" sldId="624"/>
            <ac:picMk id="19" creationId="{F5BB815D-A5CE-9F4F-417E-BD41D54C4F09}"/>
          </ac:picMkLst>
        </pc:picChg>
        <pc:picChg chg="add del mod">
          <ac:chgData name="Seville, Andrew (STFC,RAL,ISIS)" userId="672e9ba4-1d17-4b5e-9c01-cce024f6d817" providerId="ADAL" clId="{1E34A763-BC7B-4C1E-825D-0231B82C3A98}" dt="2025-10-10T11:37:27.843" v="14250" actId="21"/>
          <ac:picMkLst>
            <pc:docMk/>
            <pc:sldMk cId="3600998732" sldId="624"/>
            <ac:picMk id="20" creationId="{9B087657-20DF-25CF-6913-A1121A3BE955}"/>
          </ac:picMkLst>
        </pc:picChg>
        <pc:picChg chg="add del mod">
          <ac:chgData name="Seville, Andrew (STFC,RAL,ISIS)" userId="672e9ba4-1d17-4b5e-9c01-cce024f6d817" providerId="ADAL" clId="{1E34A763-BC7B-4C1E-825D-0231B82C3A98}" dt="2025-10-10T11:37:46.440" v="14257" actId="21"/>
          <ac:picMkLst>
            <pc:docMk/>
            <pc:sldMk cId="3600998732" sldId="624"/>
            <ac:picMk id="21" creationId="{74E36C6B-AFB6-84B2-2AD8-0E515A8AF91F}"/>
          </ac:picMkLst>
        </pc:picChg>
        <pc:picChg chg="add mod">
          <ac:chgData name="Seville, Andrew (STFC,RAL,ISIS)" userId="672e9ba4-1d17-4b5e-9c01-cce024f6d817" providerId="ADAL" clId="{1E34A763-BC7B-4C1E-825D-0231B82C3A98}" dt="2025-10-10T11:38:09.629" v="14263" actId="164"/>
          <ac:picMkLst>
            <pc:docMk/>
            <pc:sldMk cId="3600998732" sldId="624"/>
            <ac:picMk id="26" creationId="{0E617EBB-995C-4F3E-A79B-8FB24DF277B3}"/>
          </ac:picMkLst>
        </pc:picChg>
        <pc:picChg chg="add mod">
          <ac:chgData name="Seville, Andrew (STFC,RAL,ISIS)" userId="672e9ba4-1d17-4b5e-9c01-cce024f6d817" providerId="ADAL" clId="{1E34A763-BC7B-4C1E-825D-0231B82C3A98}" dt="2025-10-10T11:38:09.629" v="14263" actId="164"/>
          <ac:picMkLst>
            <pc:docMk/>
            <pc:sldMk cId="3600998732" sldId="624"/>
            <ac:picMk id="27" creationId="{CC4E4346-587A-9A96-9F61-28F9C8F03FBB}"/>
          </ac:picMkLst>
        </pc:picChg>
        <pc:cxnChg chg="add mod">
          <ac:chgData name="Seville, Andrew (STFC,RAL,ISIS)" userId="672e9ba4-1d17-4b5e-9c01-cce024f6d817" providerId="ADAL" clId="{1E34A763-BC7B-4C1E-825D-0231B82C3A98}" dt="2025-10-09T17:20:15.248" v="10957" actId="164"/>
          <ac:cxnSpMkLst>
            <pc:docMk/>
            <pc:sldMk cId="3600998732" sldId="624"/>
            <ac:cxnSpMk id="10" creationId="{59E929CF-E00F-B3BC-0452-FA2AFFD63DCB}"/>
          </ac:cxnSpMkLst>
        </pc:cxnChg>
        <pc:cxnChg chg="add mod">
          <ac:chgData name="Seville, Andrew (STFC,RAL,ISIS)" userId="672e9ba4-1d17-4b5e-9c01-cce024f6d817" providerId="ADAL" clId="{1E34A763-BC7B-4C1E-825D-0231B82C3A98}" dt="2025-10-09T17:20:15.248" v="10957" actId="164"/>
          <ac:cxnSpMkLst>
            <pc:docMk/>
            <pc:sldMk cId="3600998732" sldId="624"/>
            <ac:cxnSpMk id="11" creationId="{5B8DBAFE-6602-A4F9-7977-DA772454BE8E}"/>
          </ac:cxnSpMkLst>
        </pc:cxnChg>
        <pc:cxnChg chg="add del mod topLvl">
          <ac:chgData name="Seville, Andrew (STFC,RAL,ISIS)" userId="672e9ba4-1d17-4b5e-9c01-cce024f6d817" providerId="ADAL" clId="{1E34A763-BC7B-4C1E-825D-0231B82C3A98}" dt="2025-10-10T16:21:35.276" v="14930" actId="478"/>
          <ac:cxnSpMkLst>
            <pc:docMk/>
            <pc:sldMk cId="3600998732" sldId="624"/>
            <ac:cxnSpMk id="12" creationId="{4421BC0E-18BF-590D-1F34-F7D33A7BE994}"/>
          </ac:cxnSpMkLst>
        </pc:cxnChg>
      </pc:sldChg>
      <pc:sldChg chg="add del ord">
        <pc:chgData name="Seville, Andrew (STFC,RAL,ISIS)" userId="672e9ba4-1d17-4b5e-9c01-cce024f6d817" providerId="ADAL" clId="{1E34A763-BC7B-4C1E-825D-0231B82C3A98}" dt="2025-10-10T12:32:21.089" v="14331" actId="47"/>
        <pc:sldMkLst>
          <pc:docMk/>
          <pc:sldMk cId="4190501862" sldId="625"/>
        </pc:sldMkLst>
      </pc:sldChg>
      <pc:sldChg chg="add del ord">
        <pc:chgData name="Seville, Andrew (STFC,RAL,ISIS)" userId="672e9ba4-1d17-4b5e-9c01-cce024f6d817" providerId="ADAL" clId="{1E34A763-BC7B-4C1E-825D-0231B82C3A98}" dt="2025-10-10T12:31:47.684" v="14325" actId="47"/>
        <pc:sldMkLst>
          <pc:docMk/>
          <pc:sldMk cId="3740508078" sldId="626"/>
        </pc:sldMkLst>
      </pc:sldChg>
      <pc:sldChg chg="addSp delSp modSp add mod ord modAnim">
        <pc:chgData name="Seville, Andrew (STFC,RAL,ISIS)" userId="672e9ba4-1d17-4b5e-9c01-cce024f6d817" providerId="ADAL" clId="{1E34A763-BC7B-4C1E-825D-0231B82C3A98}" dt="2025-10-10T16:28:12.748" v="14985"/>
        <pc:sldMkLst>
          <pc:docMk/>
          <pc:sldMk cId="1703145749" sldId="627"/>
        </pc:sldMkLst>
        <pc:spChg chg="add mod">
          <ac:chgData name="Seville, Andrew (STFC,RAL,ISIS)" userId="672e9ba4-1d17-4b5e-9c01-cce024f6d817" providerId="ADAL" clId="{1E34A763-BC7B-4C1E-825D-0231B82C3A98}" dt="2025-10-10T16:27:47.880" v="14982" actId="164"/>
          <ac:spMkLst>
            <pc:docMk/>
            <pc:sldMk cId="1703145749" sldId="627"/>
            <ac:spMk id="2" creationId="{7300AB0D-0D62-98F5-41F4-836EA2F15E0D}"/>
          </ac:spMkLst>
        </pc:spChg>
        <pc:spChg chg="add del mod">
          <ac:chgData name="Seville, Andrew (STFC,RAL,ISIS)" userId="672e9ba4-1d17-4b5e-9c01-cce024f6d817" providerId="ADAL" clId="{1E34A763-BC7B-4C1E-825D-0231B82C3A98}" dt="2025-10-10T16:27:39.676" v="14981" actId="164"/>
          <ac:spMkLst>
            <pc:docMk/>
            <pc:sldMk cId="1703145749" sldId="627"/>
            <ac:spMk id="3" creationId="{98A909D6-9C20-614A-8D63-21D180C09632}"/>
          </ac:spMkLst>
        </pc:spChg>
        <pc:spChg chg="mod">
          <ac:chgData name="Seville, Andrew (STFC,RAL,ISIS)" userId="672e9ba4-1d17-4b5e-9c01-cce024f6d817" providerId="ADAL" clId="{1E34A763-BC7B-4C1E-825D-0231B82C3A98}" dt="2025-10-10T11:15:20.272" v="13877" actId="20577"/>
          <ac:spMkLst>
            <pc:docMk/>
            <pc:sldMk cId="1703145749" sldId="627"/>
            <ac:spMk id="4" creationId="{A8136CFF-F0F8-082C-273D-7AFD2F90EACF}"/>
          </ac:spMkLst>
        </pc:spChg>
        <pc:spChg chg="mod">
          <ac:chgData name="Seville, Andrew (STFC,RAL,ISIS)" userId="672e9ba4-1d17-4b5e-9c01-cce024f6d817" providerId="ADAL" clId="{1E34A763-BC7B-4C1E-825D-0231B82C3A98}" dt="2025-10-10T16:27:35.285" v="14980" actId="164"/>
          <ac:spMkLst>
            <pc:docMk/>
            <pc:sldMk cId="1703145749" sldId="627"/>
            <ac:spMk id="6" creationId="{23CC7CCE-6B4E-1D89-8F10-347A212C18DB}"/>
          </ac:spMkLst>
        </pc:spChg>
        <pc:spChg chg="mod">
          <ac:chgData name="Seville, Andrew (STFC,RAL,ISIS)" userId="672e9ba4-1d17-4b5e-9c01-cce024f6d817" providerId="ADAL" clId="{1E34A763-BC7B-4C1E-825D-0231B82C3A98}" dt="2025-10-10T11:11:49.711" v="13790"/>
          <ac:spMkLst>
            <pc:docMk/>
            <pc:sldMk cId="1703145749" sldId="627"/>
            <ac:spMk id="7" creationId="{591AB8A6-A2DC-0EB2-11CE-AD833C8F152D}"/>
          </ac:spMkLst>
        </pc:spChg>
        <pc:spChg chg="del">
          <ac:chgData name="Seville, Andrew (STFC,RAL,ISIS)" userId="672e9ba4-1d17-4b5e-9c01-cce024f6d817" providerId="ADAL" clId="{1E34A763-BC7B-4C1E-825D-0231B82C3A98}" dt="2025-10-09T17:31:28.664" v="11204" actId="478"/>
          <ac:spMkLst>
            <pc:docMk/>
            <pc:sldMk cId="1703145749" sldId="627"/>
            <ac:spMk id="8" creationId="{7FDE83A7-1D08-701F-5053-F25F6EA73CE0}"/>
          </ac:spMkLst>
        </pc:spChg>
        <pc:spChg chg="del mod">
          <ac:chgData name="Seville, Andrew (STFC,RAL,ISIS)" userId="672e9ba4-1d17-4b5e-9c01-cce024f6d817" providerId="ADAL" clId="{1E34A763-BC7B-4C1E-825D-0231B82C3A98}" dt="2025-10-10T16:24:20.717" v="14936" actId="478"/>
          <ac:spMkLst>
            <pc:docMk/>
            <pc:sldMk cId="1703145749" sldId="627"/>
            <ac:spMk id="8" creationId="{8380C099-94F8-9619-A52B-C5441BC5C838}"/>
          </ac:spMkLst>
        </pc:spChg>
        <pc:spChg chg="add mod">
          <ac:chgData name="Seville, Andrew (STFC,RAL,ISIS)" userId="672e9ba4-1d17-4b5e-9c01-cce024f6d817" providerId="ADAL" clId="{1E34A763-BC7B-4C1E-825D-0231B82C3A98}" dt="2025-10-10T16:27:47.880" v="14982" actId="164"/>
          <ac:spMkLst>
            <pc:docMk/>
            <pc:sldMk cId="1703145749" sldId="627"/>
            <ac:spMk id="12" creationId="{7B2CD2F2-BA2F-5E4D-9844-240CF3E80ED7}"/>
          </ac:spMkLst>
        </pc:spChg>
        <pc:spChg chg="add mod">
          <ac:chgData name="Seville, Andrew (STFC,RAL,ISIS)" userId="672e9ba4-1d17-4b5e-9c01-cce024f6d817" providerId="ADAL" clId="{1E34A763-BC7B-4C1E-825D-0231B82C3A98}" dt="2025-10-10T16:27:47.880" v="14982" actId="164"/>
          <ac:spMkLst>
            <pc:docMk/>
            <pc:sldMk cId="1703145749" sldId="627"/>
            <ac:spMk id="13" creationId="{B4750393-8569-1857-9F75-2B5A9657E62E}"/>
          </ac:spMkLst>
        </pc:spChg>
        <pc:spChg chg="mod">
          <ac:chgData name="Seville, Andrew (STFC,RAL,ISIS)" userId="672e9ba4-1d17-4b5e-9c01-cce024f6d817" providerId="ADAL" clId="{1E34A763-BC7B-4C1E-825D-0231B82C3A98}" dt="2025-10-10T11:12:17.203" v="13793" actId="1076"/>
          <ac:spMkLst>
            <pc:docMk/>
            <pc:sldMk cId="1703145749" sldId="627"/>
            <ac:spMk id="16" creationId="{906F6AEC-A3C4-E4A3-66A8-114058167CFB}"/>
          </ac:spMkLst>
        </pc:spChg>
        <pc:spChg chg="mod">
          <ac:chgData name="Seville, Andrew (STFC,RAL,ISIS)" userId="672e9ba4-1d17-4b5e-9c01-cce024f6d817" providerId="ADAL" clId="{1E34A763-BC7B-4C1E-825D-0231B82C3A98}" dt="2025-10-10T11:12:17.203" v="13793" actId="1076"/>
          <ac:spMkLst>
            <pc:docMk/>
            <pc:sldMk cId="1703145749" sldId="627"/>
            <ac:spMk id="17" creationId="{FAE11646-A977-1F5D-2555-8E17D264BF4A}"/>
          </ac:spMkLst>
        </pc:spChg>
        <pc:spChg chg="mod">
          <ac:chgData name="Seville, Andrew (STFC,RAL,ISIS)" userId="672e9ba4-1d17-4b5e-9c01-cce024f6d817" providerId="ADAL" clId="{1E34A763-BC7B-4C1E-825D-0231B82C3A98}" dt="2025-10-10T11:13:22.109" v="13836" actId="1076"/>
          <ac:spMkLst>
            <pc:docMk/>
            <pc:sldMk cId="1703145749" sldId="627"/>
            <ac:spMk id="22" creationId="{83636D3C-A599-64BA-4A3D-66F9A57BE42C}"/>
          </ac:spMkLst>
        </pc:spChg>
        <pc:spChg chg="add mod">
          <ac:chgData name="Seville, Andrew (STFC,RAL,ISIS)" userId="672e9ba4-1d17-4b5e-9c01-cce024f6d817" providerId="ADAL" clId="{1E34A763-BC7B-4C1E-825D-0231B82C3A98}" dt="2025-10-10T11:25:33.414" v="14063" actId="164"/>
          <ac:spMkLst>
            <pc:docMk/>
            <pc:sldMk cId="1703145749" sldId="627"/>
            <ac:spMk id="35" creationId="{711EC387-3DF9-56D4-46C5-831BE9E12C07}"/>
          </ac:spMkLst>
        </pc:spChg>
        <pc:spChg chg="del">
          <ac:chgData name="Seville, Andrew (STFC,RAL,ISIS)" userId="672e9ba4-1d17-4b5e-9c01-cce024f6d817" providerId="ADAL" clId="{1E34A763-BC7B-4C1E-825D-0231B82C3A98}" dt="2025-10-09T17:28:50.564" v="11069" actId="478"/>
          <ac:spMkLst>
            <pc:docMk/>
            <pc:sldMk cId="1703145749" sldId="627"/>
            <ac:spMk id="36" creationId="{D6D43381-882F-DEB9-10F1-BC05967AB5FD}"/>
          </ac:spMkLst>
        </pc:spChg>
        <pc:spChg chg="del">
          <ac:chgData name="Seville, Andrew (STFC,RAL,ISIS)" userId="672e9ba4-1d17-4b5e-9c01-cce024f6d817" providerId="ADAL" clId="{1E34A763-BC7B-4C1E-825D-0231B82C3A98}" dt="2025-10-09T17:34:21.374" v="11497" actId="478"/>
          <ac:spMkLst>
            <pc:docMk/>
            <pc:sldMk cId="1703145749" sldId="627"/>
            <ac:spMk id="37" creationId="{BBD80083-458C-2A1C-4573-EB27B63618A5}"/>
          </ac:spMkLst>
        </pc:spChg>
        <pc:spChg chg="add mod">
          <ac:chgData name="Seville, Andrew (STFC,RAL,ISIS)" userId="672e9ba4-1d17-4b5e-9c01-cce024f6d817" providerId="ADAL" clId="{1E34A763-BC7B-4C1E-825D-0231B82C3A98}" dt="2025-10-10T11:25:33.414" v="14063" actId="164"/>
          <ac:spMkLst>
            <pc:docMk/>
            <pc:sldMk cId="1703145749" sldId="627"/>
            <ac:spMk id="38" creationId="{5DED11BF-57EA-51BD-2BE8-8A688FE4DCC0}"/>
          </ac:spMkLst>
        </pc:spChg>
        <pc:spChg chg="add mod">
          <ac:chgData name="Seville, Andrew (STFC,RAL,ISIS)" userId="672e9ba4-1d17-4b5e-9c01-cce024f6d817" providerId="ADAL" clId="{1E34A763-BC7B-4C1E-825D-0231B82C3A98}" dt="2025-10-10T11:25:33.414" v="14063" actId="164"/>
          <ac:spMkLst>
            <pc:docMk/>
            <pc:sldMk cId="1703145749" sldId="627"/>
            <ac:spMk id="39" creationId="{81B46005-CF01-7EF6-3B7B-D720D303CBC8}"/>
          </ac:spMkLst>
        </pc:spChg>
        <pc:spChg chg="add mod">
          <ac:chgData name="Seville, Andrew (STFC,RAL,ISIS)" userId="672e9ba4-1d17-4b5e-9c01-cce024f6d817" providerId="ADAL" clId="{1E34A763-BC7B-4C1E-825D-0231B82C3A98}" dt="2025-10-10T11:25:33.414" v="14063" actId="164"/>
          <ac:spMkLst>
            <pc:docMk/>
            <pc:sldMk cId="1703145749" sldId="627"/>
            <ac:spMk id="40" creationId="{735E5C40-872A-329B-6FA0-8024D929CD0F}"/>
          </ac:spMkLst>
        </pc:spChg>
        <pc:grpChg chg="add del mod">
          <ac:chgData name="Seville, Andrew (STFC,RAL,ISIS)" userId="672e9ba4-1d17-4b5e-9c01-cce024f6d817" providerId="ADAL" clId="{1E34A763-BC7B-4C1E-825D-0231B82C3A98}" dt="2025-10-10T16:24:31.008" v="14941" actId="478"/>
          <ac:grpSpMkLst>
            <pc:docMk/>
            <pc:sldMk cId="1703145749" sldId="627"/>
            <ac:grpSpMk id="5" creationId="{AA4C2275-273D-FBA2-248A-D35776D42CB6}"/>
          </ac:grpSpMkLst>
        </pc:grpChg>
        <pc:grpChg chg="add del mod">
          <ac:chgData name="Seville, Andrew (STFC,RAL,ISIS)" userId="672e9ba4-1d17-4b5e-9c01-cce024f6d817" providerId="ADAL" clId="{1E34A763-BC7B-4C1E-825D-0231B82C3A98}" dt="2025-10-10T11:12:06.721" v="13791" actId="478"/>
          <ac:grpSpMkLst>
            <pc:docMk/>
            <pc:sldMk cId="1703145749" sldId="627"/>
            <ac:grpSpMk id="5" creationId="{D9A997E6-308F-5BF3-8F31-F51125B4489C}"/>
          </ac:grpSpMkLst>
        </pc:grpChg>
        <pc:grpChg chg="add mod">
          <ac:chgData name="Seville, Andrew (STFC,RAL,ISIS)" userId="672e9ba4-1d17-4b5e-9c01-cce024f6d817" providerId="ADAL" clId="{1E34A763-BC7B-4C1E-825D-0231B82C3A98}" dt="2025-10-10T16:27:35.285" v="14980" actId="164"/>
          <ac:grpSpMkLst>
            <pc:docMk/>
            <pc:sldMk cId="1703145749" sldId="627"/>
            <ac:grpSpMk id="14" creationId="{BD8FBE1E-1BBA-5092-7F53-88CC8039CFD9}"/>
          </ac:grpSpMkLst>
        </pc:grpChg>
        <pc:grpChg chg="add mod">
          <ac:chgData name="Seville, Andrew (STFC,RAL,ISIS)" userId="672e9ba4-1d17-4b5e-9c01-cce024f6d817" providerId="ADAL" clId="{1E34A763-BC7B-4C1E-825D-0231B82C3A98}" dt="2025-10-10T16:27:39.676" v="14981" actId="164"/>
          <ac:grpSpMkLst>
            <pc:docMk/>
            <pc:sldMk cId="1703145749" sldId="627"/>
            <ac:grpSpMk id="15" creationId="{A6CE5553-CD46-ED34-E625-E336E3B9D4D7}"/>
          </ac:grpSpMkLst>
        </pc:grpChg>
        <pc:grpChg chg="add del mod">
          <ac:chgData name="Seville, Andrew (STFC,RAL,ISIS)" userId="672e9ba4-1d17-4b5e-9c01-cce024f6d817" providerId="ADAL" clId="{1E34A763-BC7B-4C1E-825D-0231B82C3A98}" dt="2025-10-10T11:13:54.275" v="13844" actId="478"/>
          <ac:grpSpMkLst>
            <pc:docMk/>
            <pc:sldMk cId="1703145749" sldId="627"/>
            <ac:grpSpMk id="15" creationId="{A9FB1A34-3F27-BDB0-7AF2-9490A9DC741F}"/>
          </ac:grpSpMkLst>
        </pc:grpChg>
        <pc:grpChg chg="add mod">
          <ac:chgData name="Seville, Andrew (STFC,RAL,ISIS)" userId="672e9ba4-1d17-4b5e-9c01-cce024f6d817" providerId="ADAL" clId="{1E34A763-BC7B-4C1E-825D-0231B82C3A98}" dt="2025-10-10T16:27:47.880" v="14982" actId="164"/>
          <ac:grpSpMkLst>
            <pc:docMk/>
            <pc:sldMk cId="1703145749" sldId="627"/>
            <ac:grpSpMk id="16" creationId="{4CAE5FB9-445D-5AF0-1A32-99F87143820F}"/>
          </ac:grpSpMkLst>
        </pc:grpChg>
        <pc:grpChg chg="add del mod">
          <ac:chgData name="Seville, Andrew (STFC,RAL,ISIS)" userId="672e9ba4-1d17-4b5e-9c01-cce024f6d817" providerId="ADAL" clId="{1E34A763-BC7B-4C1E-825D-0231B82C3A98}" dt="2025-10-10T11:13:48.936" v="13841" actId="478"/>
          <ac:grpSpMkLst>
            <pc:docMk/>
            <pc:sldMk cId="1703145749" sldId="627"/>
            <ac:grpSpMk id="21" creationId="{AEB5FF71-9A4F-B98E-6901-1F8C7D1BF95A}"/>
          </ac:grpSpMkLst>
        </pc:grpChg>
        <pc:grpChg chg="add mod">
          <ac:chgData name="Seville, Andrew (STFC,RAL,ISIS)" userId="672e9ba4-1d17-4b5e-9c01-cce024f6d817" providerId="ADAL" clId="{1E34A763-BC7B-4C1E-825D-0231B82C3A98}" dt="2025-10-10T16:27:35.285" v="14980" actId="164"/>
          <ac:grpSpMkLst>
            <pc:docMk/>
            <pc:sldMk cId="1703145749" sldId="627"/>
            <ac:grpSpMk id="41" creationId="{3C18FD67-0EB8-BCF3-4343-516DCF699C51}"/>
          </ac:grpSpMkLst>
        </pc:grpChg>
        <pc:picChg chg="mod topLvl">
          <ac:chgData name="Seville, Andrew (STFC,RAL,ISIS)" userId="672e9ba4-1d17-4b5e-9c01-cce024f6d817" providerId="ADAL" clId="{1E34A763-BC7B-4C1E-825D-0231B82C3A98}" dt="2025-10-10T16:27:47.880" v="14982" actId="164"/>
          <ac:picMkLst>
            <pc:docMk/>
            <pc:sldMk cId="1703145749" sldId="627"/>
            <ac:picMk id="7" creationId="{969DDFFD-56CF-B8F0-6D1B-6B84B7AD941D}"/>
          </ac:picMkLst>
        </pc:picChg>
        <pc:picChg chg="mod">
          <ac:chgData name="Seville, Andrew (STFC,RAL,ISIS)" userId="672e9ba4-1d17-4b5e-9c01-cce024f6d817" providerId="ADAL" clId="{1E34A763-BC7B-4C1E-825D-0231B82C3A98}" dt="2025-10-10T11:11:49.711" v="13790"/>
          <ac:picMkLst>
            <pc:docMk/>
            <pc:sldMk cId="1703145749" sldId="627"/>
            <ac:picMk id="9" creationId="{F5774394-B046-BA3F-2AFA-727BA2E18C47}"/>
          </ac:picMkLst>
        </pc:picChg>
        <pc:picChg chg="mod">
          <ac:chgData name="Seville, Andrew (STFC,RAL,ISIS)" userId="672e9ba4-1d17-4b5e-9c01-cce024f6d817" providerId="ADAL" clId="{1E34A763-BC7B-4C1E-825D-0231B82C3A98}" dt="2025-10-10T11:12:17.203" v="13793" actId="1076"/>
          <ac:picMkLst>
            <pc:docMk/>
            <pc:sldMk cId="1703145749" sldId="627"/>
            <ac:picMk id="18" creationId="{B5735F2D-AA3F-1752-6AA5-3862B01C0B68}"/>
          </ac:picMkLst>
        </pc:picChg>
        <pc:picChg chg="mod">
          <ac:chgData name="Seville, Andrew (STFC,RAL,ISIS)" userId="672e9ba4-1d17-4b5e-9c01-cce024f6d817" providerId="ADAL" clId="{1E34A763-BC7B-4C1E-825D-0231B82C3A98}" dt="2025-10-10T11:12:17.203" v="13793" actId="1076"/>
          <ac:picMkLst>
            <pc:docMk/>
            <pc:sldMk cId="1703145749" sldId="627"/>
            <ac:picMk id="19" creationId="{E76AC89E-B642-E96C-CCAF-6E99DE1F6175}"/>
          </ac:picMkLst>
        </pc:picChg>
        <pc:picChg chg="mod">
          <ac:chgData name="Seville, Andrew (STFC,RAL,ISIS)" userId="672e9ba4-1d17-4b5e-9c01-cce024f6d817" providerId="ADAL" clId="{1E34A763-BC7B-4C1E-825D-0231B82C3A98}" dt="2025-10-10T11:12:17.203" v="13793" actId="1076"/>
          <ac:picMkLst>
            <pc:docMk/>
            <pc:sldMk cId="1703145749" sldId="627"/>
            <ac:picMk id="20" creationId="{054394F1-B5DF-2831-7E93-E6C553DE088E}"/>
          </ac:picMkLst>
        </pc:picChg>
        <pc:picChg chg="mod">
          <ac:chgData name="Seville, Andrew (STFC,RAL,ISIS)" userId="672e9ba4-1d17-4b5e-9c01-cce024f6d817" providerId="ADAL" clId="{1E34A763-BC7B-4C1E-825D-0231B82C3A98}" dt="2025-10-10T11:12:56.646" v="13832" actId="1035"/>
          <ac:picMkLst>
            <pc:docMk/>
            <pc:sldMk cId="1703145749" sldId="627"/>
            <ac:picMk id="23" creationId="{AEFE165A-F4B6-E277-CB4A-1CA227622483}"/>
          </ac:picMkLst>
        </pc:picChg>
        <pc:picChg chg="add del mod">
          <ac:chgData name="Seville, Andrew (STFC,RAL,ISIS)" userId="672e9ba4-1d17-4b5e-9c01-cce024f6d817" providerId="ADAL" clId="{1E34A763-BC7B-4C1E-825D-0231B82C3A98}" dt="2025-10-10T11:13:47.136" v="13840" actId="478"/>
          <ac:picMkLst>
            <pc:docMk/>
            <pc:sldMk cId="1703145749" sldId="627"/>
            <ac:picMk id="31" creationId="{D187DB01-1179-0077-9FB0-E162575CE54A}"/>
          </ac:picMkLst>
        </pc:picChg>
        <pc:picChg chg="add mod">
          <ac:chgData name="Seville, Andrew (STFC,RAL,ISIS)" userId="672e9ba4-1d17-4b5e-9c01-cce024f6d817" providerId="ADAL" clId="{1E34A763-BC7B-4C1E-825D-0231B82C3A98}" dt="2025-10-10T16:27:39.676" v="14981" actId="164"/>
          <ac:picMkLst>
            <pc:docMk/>
            <pc:sldMk cId="1703145749" sldId="627"/>
            <ac:picMk id="32" creationId="{4516267A-8605-319F-0A7D-E47394DFBCC6}"/>
          </ac:picMkLst>
        </pc:picChg>
        <pc:picChg chg="add mod">
          <ac:chgData name="Seville, Andrew (STFC,RAL,ISIS)" userId="672e9ba4-1d17-4b5e-9c01-cce024f6d817" providerId="ADAL" clId="{1E34A763-BC7B-4C1E-825D-0231B82C3A98}" dt="2025-10-10T11:25:33.414" v="14063" actId="164"/>
          <ac:picMkLst>
            <pc:docMk/>
            <pc:sldMk cId="1703145749" sldId="627"/>
            <ac:picMk id="34" creationId="{D7F81BF0-D813-21C1-414F-26CF92F12B7E}"/>
          </ac:picMkLst>
        </pc:picChg>
        <pc:picChg chg="del">
          <ac:chgData name="Seville, Andrew (STFC,RAL,ISIS)" userId="672e9ba4-1d17-4b5e-9c01-cce024f6d817" providerId="ADAL" clId="{1E34A763-BC7B-4C1E-825D-0231B82C3A98}" dt="2025-10-09T17:31:26.785" v="11203" actId="478"/>
          <ac:picMkLst>
            <pc:docMk/>
            <pc:sldMk cId="1703145749" sldId="627"/>
            <ac:picMk id="7174" creationId="{137A6C32-83E8-27A1-B1B2-DD4F5AD0AD5E}"/>
          </ac:picMkLst>
        </pc:picChg>
        <pc:picChg chg="del">
          <ac:chgData name="Seville, Andrew (STFC,RAL,ISIS)" userId="672e9ba4-1d17-4b5e-9c01-cce024f6d817" providerId="ADAL" clId="{1E34A763-BC7B-4C1E-825D-0231B82C3A98}" dt="2025-10-09T17:28:48.382" v="11068" actId="478"/>
          <ac:picMkLst>
            <pc:docMk/>
            <pc:sldMk cId="1703145749" sldId="627"/>
            <ac:picMk id="7176" creationId="{0EC8B312-2D6B-8E61-531B-1266DD566F73}"/>
          </ac:picMkLst>
        </pc:picChg>
        <pc:cxnChg chg="del mod">
          <ac:chgData name="Seville, Andrew (STFC,RAL,ISIS)" userId="672e9ba4-1d17-4b5e-9c01-cce024f6d817" providerId="ADAL" clId="{1E34A763-BC7B-4C1E-825D-0231B82C3A98}" dt="2025-10-10T16:24:23.077" v="14937" actId="478"/>
          <ac:cxnSpMkLst>
            <pc:docMk/>
            <pc:sldMk cId="1703145749" sldId="627"/>
            <ac:cxnSpMk id="9" creationId="{185CCD3D-012E-1206-18FB-5AEC70ED770C}"/>
          </ac:cxnSpMkLst>
        </pc:cxnChg>
        <pc:cxnChg chg="del mod topLvl">
          <ac:chgData name="Seville, Andrew (STFC,RAL,ISIS)" userId="672e9ba4-1d17-4b5e-9c01-cce024f6d817" providerId="ADAL" clId="{1E34A763-BC7B-4C1E-825D-0231B82C3A98}" dt="2025-10-10T16:24:31.008" v="14941" actId="478"/>
          <ac:cxnSpMkLst>
            <pc:docMk/>
            <pc:sldMk cId="1703145749" sldId="627"/>
            <ac:cxnSpMk id="10" creationId="{32F9527C-D6D0-709C-71A8-C1A0E3371666}"/>
          </ac:cxnSpMkLst>
        </pc:cxnChg>
        <pc:cxnChg chg="del">
          <ac:chgData name="Seville, Andrew (STFC,RAL,ISIS)" userId="672e9ba4-1d17-4b5e-9c01-cce024f6d817" providerId="ADAL" clId="{1E34A763-BC7B-4C1E-825D-0231B82C3A98}" dt="2025-10-09T17:31:30.458" v="11206" actId="478"/>
          <ac:cxnSpMkLst>
            <pc:docMk/>
            <pc:sldMk cId="1703145749" sldId="627"/>
            <ac:cxnSpMk id="10" creationId="{D88BC860-A9C2-01BC-A85F-58CE4E5EA980}"/>
          </ac:cxnSpMkLst>
        </pc:cxnChg>
        <pc:cxnChg chg="del">
          <ac:chgData name="Seville, Andrew (STFC,RAL,ISIS)" userId="672e9ba4-1d17-4b5e-9c01-cce024f6d817" providerId="ADAL" clId="{1E34A763-BC7B-4C1E-825D-0231B82C3A98}" dt="2025-10-09T17:31:31.154" v="11207" actId="478"/>
          <ac:cxnSpMkLst>
            <pc:docMk/>
            <pc:sldMk cId="1703145749" sldId="627"/>
            <ac:cxnSpMk id="11" creationId="{093F4BE1-138B-1DEC-81E2-D137505C7A45}"/>
          </ac:cxnSpMkLst>
        </pc:cxnChg>
        <pc:cxnChg chg="del mod">
          <ac:chgData name="Seville, Andrew (STFC,RAL,ISIS)" userId="672e9ba4-1d17-4b5e-9c01-cce024f6d817" providerId="ADAL" clId="{1E34A763-BC7B-4C1E-825D-0231B82C3A98}" dt="2025-10-10T16:24:28.292" v="14940" actId="478"/>
          <ac:cxnSpMkLst>
            <pc:docMk/>
            <pc:sldMk cId="1703145749" sldId="627"/>
            <ac:cxnSpMk id="11" creationId="{3049D249-2CB2-0C95-683C-DD3E2E49AD4C}"/>
          </ac:cxnSpMkLst>
        </pc:cxnChg>
        <pc:cxnChg chg="mod">
          <ac:chgData name="Seville, Andrew (STFC,RAL,ISIS)" userId="672e9ba4-1d17-4b5e-9c01-cce024f6d817" providerId="ADAL" clId="{1E34A763-BC7B-4C1E-825D-0231B82C3A98}" dt="2025-10-10T11:11:49.711" v="13790"/>
          <ac:cxnSpMkLst>
            <pc:docMk/>
            <pc:sldMk cId="1703145749" sldId="627"/>
            <ac:cxnSpMk id="12" creationId="{F5586176-B895-AB96-7718-6CFAF2EAE670}"/>
          </ac:cxnSpMkLst>
        </pc:cxnChg>
        <pc:cxnChg chg="mod">
          <ac:chgData name="Seville, Andrew (STFC,RAL,ISIS)" userId="672e9ba4-1d17-4b5e-9c01-cce024f6d817" providerId="ADAL" clId="{1E34A763-BC7B-4C1E-825D-0231B82C3A98}" dt="2025-10-10T11:11:49.711" v="13790"/>
          <ac:cxnSpMkLst>
            <pc:docMk/>
            <pc:sldMk cId="1703145749" sldId="627"/>
            <ac:cxnSpMk id="13" creationId="{7325E1E6-338E-E368-73AA-831FC100F7AA}"/>
          </ac:cxnSpMkLst>
        </pc:cxnChg>
        <pc:cxnChg chg="mod">
          <ac:chgData name="Seville, Andrew (STFC,RAL,ISIS)" userId="672e9ba4-1d17-4b5e-9c01-cce024f6d817" providerId="ADAL" clId="{1E34A763-BC7B-4C1E-825D-0231B82C3A98}" dt="2025-10-10T11:11:49.711" v="13790"/>
          <ac:cxnSpMkLst>
            <pc:docMk/>
            <pc:sldMk cId="1703145749" sldId="627"/>
            <ac:cxnSpMk id="14" creationId="{4628D2A8-44D0-86D8-1779-F75ED8AD0FA8}"/>
          </ac:cxnSpMkLst>
        </pc:cxnChg>
        <pc:cxnChg chg="mod">
          <ac:chgData name="Seville, Andrew (STFC,RAL,ISIS)" userId="672e9ba4-1d17-4b5e-9c01-cce024f6d817" providerId="ADAL" clId="{1E34A763-BC7B-4C1E-825D-0231B82C3A98}" dt="2025-10-10T11:12:56.646" v="13832" actId="1035"/>
          <ac:cxnSpMkLst>
            <pc:docMk/>
            <pc:sldMk cId="1703145749" sldId="627"/>
            <ac:cxnSpMk id="24" creationId="{6339294E-81F2-6692-8AD2-4FDE09C762A0}"/>
          </ac:cxnSpMkLst>
        </pc:cxnChg>
        <pc:cxnChg chg="mod">
          <ac:chgData name="Seville, Andrew (STFC,RAL,ISIS)" userId="672e9ba4-1d17-4b5e-9c01-cce024f6d817" providerId="ADAL" clId="{1E34A763-BC7B-4C1E-825D-0231B82C3A98}" dt="2025-10-10T11:12:56.646" v="13832" actId="1035"/>
          <ac:cxnSpMkLst>
            <pc:docMk/>
            <pc:sldMk cId="1703145749" sldId="627"/>
            <ac:cxnSpMk id="25" creationId="{7AE384E8-1004-16D3-FE19-DB173163A7C8}"/>
          </ac:cxnSpMkLst>
        </pc:cxnChg>
        <pc:cxnChg chg="mod">
          <ac:chgData name="Seville, Andrew (STFC,RAL,ISIS)" userId="672e9ba4-1d17-4b5e-9c01-cce024f6d817" providerId="ADAL" clId="{1E34A763-BC7B-4C1E-825D-0231B82C3A98}" dt="2025-10-10T11:12:56.646" v="13832" actId="1035"/>
          <ac:cxnSpMkLst>
            <pc:docMk/>
            <pc:sldMk cId="1703145749" sldId="627"/>
            <ac:cxnSpMk id="26" creationId="{58402EDC-3BF8-FC29-DC88-EA64B8BDC7F2}"/>
          </ac:cxnSpMkLst>
        </pc:cxnChg>
        <pc:cxnChg chg="del">
          <ac:chgData name="Seville, Andrew (STFC,RAL,ISIS)" userId="672e9ba4-1d17-4b5e-9c01-cce024f6d817" providerId="ADAL" clId="{1E34A763-BC7B-4C1E-825D-0231B82C3A98}" dt="2025-10-09T17:31:29.704" v="11205" actId="478"/>
          <ac:cxnSpMkLst>
            <pc:docMk/>
            <pc:sldMk cId="1703145749" sldId="627"/>
            <ac:cxnSpMk id="27" creationId="{E111B54C-002E-D49D-8F13-B5DD50DF4A0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545BB-6679-4ED7-B4F8-46BBCE9F831D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808E0-BC07-4426-BDA2-562FCEBA7F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0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69D3D-58D1-466A-B180-2D8EF7DB324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843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36BA3-D8FD-1C6F-4CBD-D6F85ABEB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54A7B-C14A-C43C-F5C8-70CC3EEE0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A1C53-F7B8-EF4E-2E6D-744375F13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F69C3-EDA6-5457-2889-36A26F7AC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83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F0A-79AB-32F5-79C5-A3CFCE3A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572AA-3559-84B8-49C3-3B89404F0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DBF5E-B710-8C24-9DBB-ED8D465C9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D9E7E-F1D3-8263-3656-3D83F589BD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72DE1-9C4F-4F19-410A-86AF8F3FE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BEFB9-FDBF-C34C-28B9-915137E79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A133D-0F76-F318-18D1-9DFB3774F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35817-008E-D6C1-A7E0-ED9055559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2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69D3D-58D1-466A-B180-2D8EF7DB324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69D3D-58D1-466A-B180-2D8EF7DB32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22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B3C8B-D7EB-59A8-85A4-E5866B39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4E056328-BCC1-8074-EAB1-361F0AF38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69D3D-58D1-466A-B180-2D8EF7DB324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7275DEE5-87E6-0E51-F118-E6EDD12C64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BB8A75D5-DC39-F5CF-5541-A479BADE0C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06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1C26D-DB25-D4D2-C7F9-4BE7FBB2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5DF0DE42-E083-250B-C8F0-73341A5F4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69D3D-58D1-466A-B180-2D8EF7DB324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B0DE9399-90D9-B221-7A0A-1B2C69BD2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B1F3236-6B0C-0F71-C5FD-184327979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35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1A21C-120B-4E67-B94D-BCAA76E788F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3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31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1D188-954D-BE47-7C8B-71725B005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943DED16-EB70-F419-8584-FD65D155EA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469D3D-58D1-466A-B180-2D8EF7DB324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EEA23824-B97D-0B8B-236C-B534AB406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D0F874CB-497B-E4A2-644F-9AE6AA0D9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1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1F3F2-7C1D-095F-0259-EA9281AE9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B1D78-6710-ADC2-DA0B-A8EE7873D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D7DE6-DED4-59CD-48CD-AD2392E56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EE8B-4B3E-7980-BA68-9D1FBAB67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7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029200" cy="3852000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4501" y="1304925"/>
            <a:ext cx="4876800" cy="3852000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96B1B1A-8A60-7571-1DEF-DF900256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238165-19F1-BC18-C20C-3CC3D2AF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1EE5152-9164-4EB5-EAF6-34C6622C3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4838699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4838699" cy="2846762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2602" y="1304925"/>
            <a:ext cx="4838699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2603" y="2330075"/>
            <a:ext cx="4838698" cy="2846762"/>
          </a:xfrm>
          <a:prstGeom prst="rect">
            <a:avLst/>
          </a:prstGeo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4603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CDD2F5-1481-9908-2B81-B0CBF2B4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B48C32-ECD3-49D3-C88A-0D6CD776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971ACE-673D-0FE6-8E00-6A36AFB9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4305300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7201D5-8F5F-EFFC-D1C0-6AEE32BE3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78B8663-1CEA-8953-DFF8-3DC54CD0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1BB798-7151-8F54-8B80-FAE592194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1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55372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7701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526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5614" y="2286000"/>
            <a:ext cx="3644900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16459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0134601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0134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0134600" cy="35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0134601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09D4965-8177-C8A9-33AC-754C0ED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1BF125-5608-918B-79E5-BE6B8E11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1BFCBE-908C-8ECE-F8ED-964778AC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0134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4700187"/>
            <a:ext cx="10134600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611373-ED99-15C4-4B72-2A9B821E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D30078-44D0-E5C0-B24D-510F1391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F11EA8-20E4-A501-59E7-89936990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581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1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5006" y="0"/>
            <a:ext cx="5400000" cy="6900937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00818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77BC0-9740-7381-3C6F-4F34A6BD998D}"/>
              </a:ext>
            </a:extLst>
          </p:cNvPr>
          <p:cNvGrpSpPr/>
          <p:nvPr userDrawn="1"/>
        </p:nvGrpSpPr>
        <p:grpSpPr>
          <a:xfrm>
            <a:off x="0" y="4506012"/>
            <a:ext cx="11528981" cy="2381303"/>
            <a:chOff x="0" y="4506012"/>
            <a:chExt cx="11528981" cy="23813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3B02CD-599A-C881-39DF-29370C165C85}"/>
                </a:ext>
              </a:extLst>
            </p:cNvPr>
            <p:cNvSpPr/>
            <p:nvPr userDrawn="1"/>
          </p:nvSpPr>
          <p:spPr>
            <a:xfrm>
              <a:off x="0" y="4506012"/>
              <a:ext cx="11528981" cy="2351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CD5C279-D22D-8533-7810-056DC59F41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1" r="81628"/>
            <a:stretch/>
          </p:blipFill>
          <p:spPr>
            <a:xfrm>
              <a:off x="595" y="5788058"/>
              <a:ext cx="1614021" cy="10699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EA5189-E48E-7C50-5755-8664805F07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9" t="81026" r="47734" b="11493"/>
            <a:stretch/>
          </p:blipFill>
          <p:spPr>
            <a:xfrm>
              <a:off x="1355867" y="6378633"/>
              <a:ext cx="3085968" cy="36972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804056-DD1E-FBDE-9F5A-8AD23F5BCF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4" t="88858" r="45999" b="5691"/>
            <a:stretch/>
          </p:blipFill>
          <p:spPr>
            <a:xfrm>
              <a:off x="2778635" y="6524718"/>
              <a:ext cx="3085968" cy="2694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37D8ED-D083-D654-8017-4341434D6C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93194" r="46725" b="-675"/>
            <a:stretch/>
          </p:blipFill>
          <p:spPr>
            <a:xfrm>
              <a:off x="4110810" y="6517589"/>
              <a:ext cx="3085968" cy="369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9126" y="0"/>
            <a:ext cx="9051518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C610E0-1E07-26C1-0D59-EC7AA8FD89A1}"/>
              </a:ext>
            </a:extLst>
          </p:cNvPr>
          <p:cNvSpPr/>
          <p:nvPr userDrawn="1"/>
        </p:nvSpPr>
        <p:spPr>
          <a:xfrm>
            <a:off x="0" y="4506012"/>
            <a:ext cx="11528981" cy="235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CB7125-C4F2-5E6E-48D2-14C1E4CE9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1" r="48891"/>
          <a:stretch/>
        </p:blipFill>
        <p:spPr>
          <a:xfrm>
            <a:off x="594" y="5788058"/>
            <a:ext cx="4489925" cy="1069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826EB8-DD66-76BE-3025-3F0139623987}"/>
              </a:ext>
            </a:extLst>
          </p:cNvPr>
          <p:cNvGrpSpPr/>
          <p:nvPr userDrawn="1"/>
        </p:nvGrpSpPr>
        <p:grpSpPr>
          <a:xfrm>
            <a:off x="0" y="4506012"/>
            <a:ext cx="11528981" cy="2381303"/>
            <a:chOff x="0" y="4506012"/>
            <a:chExt cx="11528981" cy="23813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DFDFA4-F5C4-3EB7-1D62-5E20D3C9D028}"/>
                </a:ext>
              </a:extLst>
            </p:cNvPr>
            <p:cNvSpPr/>
            <p:nvPr userDrawn="1"/>
          </p:nvSpPr>
          <p:spPr>
            <a:xfrm>
              <a:off x="0" y="4506012"/>
              <a:ext cx="11528981" cy="2351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F593BD-071E-14C5-A605-CD867F218F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1" r="81628"/>
            <a:stretch/>
          </p:blipFill>
          <p:spPr>
            <a:xfrm>
              <a:off x="595" y="5788058"/>
              <a:ext cx="1614021" cy="1069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980B67-3E3F-22EB-F4DF-1AC10E01CA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9" t="81026" r="47734" b="11493"/>
            <a:stretch/>
          </p:blipFill>
          <p:spPr>
            <a:xfrm>
              <a:off x="1355867" y="6378633"/>
              <a:ext cx="3085968" cy="3697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FF93D7-325B-054C-FC32-7463C80AED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4" t="88858" r="45999" b="5691"/>
            <a:stretch/>
          </p:blipFill>
          <p:spPr>
            <a:xfrm>
              <a:off x="2778635" y="6524718"/>
              <a:ext cx="3085968" cy="26940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6ECC88-5A75-E3BD-2CEB-39DD059EF4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93194" r="46725" b="-675"/>
            <a:stretch/>
          </p:blipFill>
          <p:spPr>
            <a:xfrm>
              <a:off x="4110810" y="6517589"/>
              <a:ext cx="3085968" cy="369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AE7439-5BC9-C061-BC5A-19401ADC009F}"/>
              </a:ext>
            </a:extLst>
          </p:cNvPr>
          <p:cNvSpPr/>
          <p:nvPr userDrawn="1"/>
        </p:nvSpPr>
        <p:spPr>
          <a:xfrm>
            <a:off x="0" y="4506012"/>
            <a:ext cx="11528981" cy="235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6D868-07F7-EEE9-198D-0B88E71AD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1" r="48891"/>
          <a:stretch/>
        </p:blipFill>
        <p:spPr>
          <a:xfrm>
            <a:off x="594" y="5788058"/>
            <a:ext cx="4489925" cy="1069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EFA4C6-0F2B-FEC6-4E79-CC50F979E19A}"/>
              </a:ext>
            </a:extLst>
          </p:cNvPr>
          <p:cNvGrpSpPr/>
          <p:nvPr userDrawn="1"/>
        </p:nvGrpSpPr>
        <p:grpSpPr>
          <a:xfrm>
            <a:off x="0" y="4506012"/>
            <a:ext cx="11528981" cy="2381303"/>
            <a:chOff x="0" y="4506012"/>
            <a:chExt cx="11528981" cy="23813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4EED5C-4EEB-7874-2644-EDAF422947E7}"/>
                </a:ext>
              </a:extLst>
            </p:cNvPr>
            <p:cNvSpPr/>
            <p:nvPr userDrawn="1"/>
          </p:nvSpPr>
          <p:spPr>
            <a:xfrm>
              <a:off x="0" y="4506012"/>
              <a:ext cx="11528981" cy="2351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951462-3EC9-30E1-D88C-6721B45AA3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1" r="81628"/>
            <a:stretch/>
          </p:blipFill>
          <p:spPr>
            <a:xfrm>
              <a:off x="595" y="5788058"/>
              <a:ext cx="1614021" cy="1069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3D83F9-A902-55DB-CCE8-761037F771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9" t="81026" r="47734" b="11493"/>
            <a:stretch/>
          </p:blipFill>
          <p:spPr>
            <a:xfrm>
              <a:off x="1355867" y="6378633"/>
              <a:ext cx="3085968" cy="3697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DF830D-48B2-B5E0-D71A-EE6D1D3A1D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4" t="88858" r="45999" b="5691"/>
            <a:stretch/>
          </p:blipFill>
          <p:spPr>
            <a:xfrm>
              <a:off x="2778635" y="6524718"/>
              <a:ext cx="3085968" cy="26940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2718C8-2926-49FA-A3EF-8352DD6605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93194" r="46725" b="-675"/>
            <a:stretch/>
          </p:blipFill>
          <p:spPr>
            <a:xfrm>
              <a:off x="4110810" y="6517589"/>
              <a:ext cx="3085968" cy="369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10" Type="http://schemas.openxmlformats.org/officeDocument/2006/relationships/image" Target="../media/image102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06EC3818 Campus aerial view">
            <a:extLst>
              <a:ext uri="{FF2B5EF4-FFF2-40B4-BE49-F238E27FC236}">
                <a16:creationId xmlns:a16="http://schemas.microsoft.com/office/drawing/2014/main" id="{ABA85090-75A4-8967-0AA0-7971EE3C0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6" y="1501141"/>
            <a:ext cx="5842587" cy="40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06" y="225741"/>
            <a:ext cx="5842587" cy="1138240"/>
          </a:xfrm>
        </p:spPr>
        <p:txBody>
          <a:bodyPr>
            <a:normAutofit/>
          </a:bodyPr>
          <a:lstStyle/>
          <a:p>
            <a:r>
              <a:rPr lang="en-GB" dirty="0"/>
              <a:t>Status of the ISIS </a:t>
            </a:r>
            <a:br>
              <a:rPr lang="en-GB" dirty="0"/>
            </a:br>
            <a:r>
              <a:rPr lang="en-GB" dirty="0"/>
              <a:t>Digital LLRF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70" y="5747542"/>
            <a:ext cx="3271266" cy="431349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Andy Seville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C80D5-0EB8-807C-B0E7-140CDCF2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470" y="6432292"/>
            <a:ext cx="4267962" cy="263975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LLRF Workshop 2025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19C2-F137-20E0-1B58-50D84C78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LLRF Control Screen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F18889B-0333-DFB0-5CF8-7E0654F24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80" y="939800"/>
            <a:ext cx="7151571" cy="53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92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C5F2C4-5C6F-F66B-ED6A-659A3946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63" y="939800"/>
            <a:ext cx="7288441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F7B06B-7C95-CEA9-3A91-6982CA4D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829300" cy="574675"/>
          </a:xfrm>
        </p:spPr>
        <p:txBody>
          <a:bodyPr/>
          <a:lstStyle/>
          <a:p>
            <a:r>
              <a:rPr lang="en-GB" dirty="0"/>
              <a:t>LLRF Control Screen</a:t>
            </a:r>
          </a:p>
        </p:txBody>
      </p:sp>
    </p:spTree>
    <p:extLst>
      <p:ext uri="{BB962C8B-B14F-4D97-AF65-F5344CB8AC3E}">
        <p14:creationId xmlns:p14="http://schemas.microsoft.com/office/powerpoint/2010/main" val="50725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47D1-9097-3B0D-96E6-CA5B47CFA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LLRF Control Screen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07E3D3-EDB3-6192-D31B-ADF92D5B2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76" y="939800"/>
            <a:ext cx="7254240" cy="542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47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78083-A7A0-08B6-0656-8843016E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LLRF Control Screen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5D5ED3-DFC2-8A9E-8C93-71DA87AF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256" y="939800"/>
            <a:ext cx="7269480" cy="545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6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6B694-0442-9FA6-1733-65FAB9427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FFF5356-1E74-914B-1D8B-238D9481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14" y="939798"/>
            <a:ext cx="7275574" cy="54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87BA2D-CC5C-85D7-CE78-073598789982}"/>
              </a:ext>
            </a:extLst>
          </p:cNvPr>
          <p:cNvSpPr txBox="1">
            <a:spLocks/>
          </p:cNvSpPr>
          <p:nvPr/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LLRF Control Screen</a:t>
            </a:r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85F380-ABDC-3262-C916-F7B41C17A6B0}"/>
              </a:ext>
            </a:extLst>
          </p:cNvPr>
          <p:cNvGrpSpPr/>
          <p:nvPr/>
        </p:nvGrpSpPr>
        <p:grpSpPr>
          <a:xfrm>
            <a:off x="84562" y="1142844"/>
            <a:ext cx="2503190" cy="1169551"/>
            <a:chOff x="121138" y="1142844"/>
            <a:chExt cx="2503190" cy="116955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2C4D3F-130A-EFE2-3A1C-1539CD7B695A}"/>
                </a:ext>
              </a:extLst>
            </p:cNvPr>
            <p:cNvSpPr txBox="1"/>
            <p:nvPr/>
          </p:nvSpPr>
          <p:spPr>
            <a:xfrm>
              <a:off x="121138" y="1142844"/>
              <a:ext cx="137613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LLRF On / Off</a:t>
              </a:r>
            </a:p>
            <a:p>
              <a:r>
                <a:rPr lang="en-GB" sz="1400" b="1" dirty="0"/>
                <a:t>Controls</a:t>
              </a:r>
            </a:p>
            <a:p>
              <a:endParaRPr lang="en-GB" sz="1400" dirty="0"/>
            </a:p>
            <a:p>
              <a:r>
                <a:rPr lang="en-GB" sz="1400" dirty="0"/>
                <a:t>Checks HPRF interlocks first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7A312C-D7C0-E17F-5559-8D95D30BD3B4}"/>
                </a:ext>
              </a:extLst>
            </p:cNvPr>
            <p:cNvCxnSpPr>
              <a:cxnSpLocks/>
            </p:cNvCxnSpPr>
            <p:nvPr/>
          </p:nvCxnSpPr>
          <p:spPr>
            <a:xfrm>
              <a:off x="1046931" y="1514473"/>
              <a:ext cx="1577397" cy="6800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18B5D5A-D0EA-B355-FC9C-C0C5EBBB94DB}"/>
              </a:ext>
            </a:extLst>
          </p:cNvPr>
          <p:cNvGrpSpPr/>
          <p:nvPr/>
        </p:nvGrpSpPr>
        <p:grpSpPr>
          <a:xfrm>
            <a:off x="5094691" y="4112870"/>
            <a:ext cx="1483098" cy="890755"/>
            <a:chOff x="9456379" y="3481934"/>
            <a:chExt cx="1483098" cy="8907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FB13C6-E5AC-DCE3-D58E-2FB7E85C8CCB}"/>
                </a:ext>
              </a:extLst>
            </p:cNvPr>
            <p:cNvSpPr txBox="1"/>
            <p:nvPr/>
          </p:nvSpPr>
          <p:spPr>
            <a:xfrm>
              <a:off x="9456379" y="3849469"/>
              <a:ext cx="14830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Power Saving</a:t>
              </a:r>
            </a:p>
            <a:p>
              <a:r>
                <a:rPr lang="en-GB" sz="1400" b="1" dirty="0"/>
                <a:t>Timing Controls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450317-92F5-BE74-BC81-6D1F505EA1A0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10197928" y="3481934"/>
              <a:ext cx="43349" cy="3675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55A92207-DFF2-6011-4D63-EC7DB21008C2}"/>
              </a:ext>
            </a:extLst>
          </p:cNvPr>
          <p:cNvGrpSpPr/>
          <p:nvPr/>
        </p:nvGrpSpPr>
        <p:grpSpPr>
          <a:xfrm>
            <a:off x="4983480" y="688693"/>
            <a:ext cx="6881243" cy="5500043"/>
            <a:chOff x="4983480" y="460093"/>
            <a:chExt cx="6881243" cy="55000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E6F27AA-C0EF-17B8-0550-AC7596BF57EC}"/>
                </a:ext>
              </a:extLst>
            </p:cNvPr>
            <p:cNvGrpSpPr/>
            <p:nvPr/>
          </p:nvGrpSpPr>
          <p:grpSpPr>
            <a:xfrm>
              <a:off x="4983480" y="460093"/>
              <a:ext cx="6472034" cy="2893100"/>
              <a:chOff x="969264" y="3349597"/>
              <a:chExt cx="6472034" cy="2893100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567FE8E1-2CE6-E298-A157-49301D616F4F}"/>
                  </a:ext>
                </a:extLst>
              </p:cNvPr>
              <p:cNvSpPr txBox="1"/>
              <p:nvPr/>
            </p:nvSpPr>
            <p:spPr>
              <a:xfrm>
                <a:off x="4930107" y="3349597"/>
                <a:ext cx="2511191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/>
                  <a:t>2RF cavity </a:t>
                </a:r>
              </a:p>
              <a:p>
                <a:r>
                  <a:rPr lang="en-GB" sz="1400" b="1" dirty="0"/>
                  <a:t>On- tune / Off-tune Controls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Required when beaming with one or more 2RF cavities off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H=2 Component of beam passing through natural resonance of 2RF cavity with no bias demand gives large induced Gap Voltage</a:t>
                </a:r>
              </a:p>
              <a:p>
                <a:endParaRPr lang="en-GB" sz="1400" dirty="0"/>
              </a:p>
              <a:p>
                <a:endParaRPr lang="en-GB" sz="1400" dirty="0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1B7D1AE-424B-6A39-6DD8-F256F8A5CCCC}"/>
                  </a:ext>
                </a:extLst>
              </p:cNvPr>
              <p:cNvCxnSpPr>
                <a:cxnSpLocks/>
                <a:endCxn id="225" idx="1"/>
              </p:cNvCxnSpPr>
              <p:nvPr/>
            </p:nvCxnSpPr>
            <p:spPr>
              <a:xfrm flipV="1">
                <a:off x="969264" y="4796147"/>
                <a:ext cx="3960843" cy="138519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45" descr="A screen with a graph on it&#10;&#10;AI-generated content may be incorrect.">
              <a:extLst>
                <a:ext uri="{FF2B5EF4-FFF2-40B4-BE49-F238E27FC236}">
                  <a16:creationId xmlns:a16="http://schemas.microsoft.com/office/drawing/2014/main" id="{127FDCDE-B076-A0FA-CFD0-E785D611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4323" y="3024755"/>
              <a:ext cx="2729864" cy="2047398"/>
            </a:xfrm>
            <a:prstGeom prst="rect">
              <a:avLst/>
            </a:prstGeom>
          </p:spPr>
        </p:pic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DE2BAE5B-A937-2ECC-14EA-66AFD62551E0}"/>
                </a:ext>
              </a:extLst>
            </p:cNvPr>
            <p:cNvSpPr txBox="1"/>
            <p:nvPr/>
          </p:nvSpPr>
          <p:spPr>
            <a:xfrm>
              <a:off x="8944323" y="5221472"/>
              <a:ext cx="29204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Tuning is switched to open loop and “Off-tune” function is adjusted to minimise induced Voltage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0C14E7F1-1355-1BBC-2EE1-E39914D49BB0}"/>
                </a:ext>
              </a:extLst>
            </p:cNvPr>
            <p:cNvCxnSpPr>
              <a:cxnSpLocks/>
              <a:endCxn id="1024" idx="0"/>
            </p:cNvCxnSpPr>
            <p:nvPr/>
          </p:nvCxnSpPr>
          <p:spPr>
            <a:xfrm>
              <a:off x="10199918" y="4296637"/>
              <a:ext cx="204605" cy="92483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4089FD58-D794-0BB3-746B-E5A9EB1B38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9639" y="2875436"/>
              <a:ext cx="103327" cy="10199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0" name="Picture 1039" descr="A finger pointing at a machine&#10;&#10;AI-generated content may be incorrect.">
            <a:extLst>
              <a:ext uri="{FF2B5EF4-FFF2-40B4-BE49-F238E27FC236}">
                <a16:creationId xmlns:a16="http://schemas.microsoft.com/office/drawing/2014/main" id="{DFF111C7-C7E0-E39E-38AD-D228A6C11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3" t="14383" r="20796" b="17617"/>
          <a:stretch>
            <a:fillRect/>
          </a:stretch>
        </p:blipFill>
        <p:spPr>
          <a:xfrm>
            <a:off x="173584" y="2902131"/>
            <a:ext cx="1115484" cy="21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DB0F0-315C-C1C3-2AC1-99E8C507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DA381-10B1-BD00-6790-105C832175FD}"/>
              </a:ext>
            </a:extLst>
          </p:cNvPr>
          <p:cNvSpPr txBox="1">
            <a:spLocks/>
          </p:cNvSpPr>
          <p:nvPr/>
        </p:nvSpPr>
        <p:spPr>
          <a:xfrm>
            <a:off x="266700" y="365125"/>
            <a:ext cx="7069282" cy="5746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LLRF Digital Scope Traces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BD66DE2-6C2C-ACEA-B3B1-36AE1266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881382"/>
            <a:ext cx="9143806" cy="561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4104B-F357-DC20-7885-BE5EE6CE2714}"/>
              </a:ext>
            </a:extLst>
          </p:cNvPr>
          <p:cNvSpPr txBox="1"/>
          <p:nvPr/>
        </p:nvSpPr>
        <p:spPr>
          <a:xfrm>
            <a:off x="5258846" y="5340483"/>
            <a:ext cx="21922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Scaled Tuning Accumulator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B3437-B580-8877-B6D1-209810A04DAC}"/>
              </a:ext>
            </a:extLst>
          </p:cNvPr>
          <p:cNvSpPr txBox="1"/>
          <p:nvPr/>
        </p:nvSpPr>
        <p:spPr>
          <a:xfrm>
            <a:off x="3456812" y="4116579"/>
            <a:ext cx="21922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Q Tuning error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9F259-0316-F477-ACAD-2F380ACFDBEB}"/>
              </a:ext>
            </a:extLst>
          </p:cNvPr>
          <p:cNvSpPr txBox="1"/>
          <p:nvPr/>
        </p:nvSpPr>
        <p:spPr>
          <a:xfrm>
            <a:off x="2423351" y="2016473"/>
            <a:ext cx="21922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Measured Amplitude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A3A30-4B80-A246-971B-EEB41749D746}"/>
              </a:ext>
            </a:extLst>
          </p:cNvPr>
          <p:cNvSpPr txBox="1"/>
          <p:nvPr/>
        </p:nvSpPr>
        <p:spPr>
          <a:xfrm>
            <a:off x="6354983" y="2517374"/>
            <a:ext cx="1666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92D050"/>
                </a:solidFill>
              </a:rPr>
              <a:t>Cavity Bias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75DEB-BCC5-65B0-43E1-60F776090E01}"/>
              </a:ext>
            </a:extLst>
          </p:cNvPr>
          <p:cNvSpPr txBox="1"/>
          <p:nvPr/>
        </p:nvSpPr>
        <p:spPr>
          <a:xfrm>
            <a:off x="4816030" y="3485910"/>
            <a:ext cx="1666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92D050"/>
                </a:solidFill>
              </a:rPr>
              <a:t>Cavity Bias signal</a:t>
            </a:r>
          </a:p>
          <a:p>
            <a:r>
              <a:rPr lang="en-GB" sz="1200" dirty="0">
                <a:solidFill>
                  <a:srgbClr val="92D050"/>
                </a:solidFill>
              </a:rPr>
              <a:t>(off-tune)</a:t>
            </a:r>
          </a:p>
        </p:txBody>
      </p:sp>
    </p:spTree>
    <p:extLst>
      <p:ext uri="{BB962C8B-B14F-4D97-AF65-F5344CB8AC3E}">
        <p14:creationId xmlns:p14="http://schemas.microsoft.com/office/powerpoint/2010/main" val="55652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2F2D-DA1D-DD98-9FD2-BE45E7DF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 Saving</a:t>
            </a:r>
          </a:p>
        </p:txBody>
      </p:sp>
      <p:pic>
        <p:nvPicPr>
          <p:cNvPr id="20" name="Picture 19" descr="A room with several electronic equipment&#10;&#10;AI-generated content may be incorrect.">
            <a:extLst>
              <a:ext uri="{FF2B5EF4-FFF2-40B4-BE49-F238E27FC236}">
                <a16:creationId xmlns:a16="http://schemas.microsoft.com/office/drawing/2014/main" id="{A19C29D7-5F46-9A20-1D9B-5D559CFD3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537" b="9945"/>
          <a:stretch/>
        </p:blipFill>
        <p:spPr>
          <a:xfrm>
            <a:off x="295385" y="1124063"/>
            <a:ext cx="1172546" cy="19052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8BE36F-7A80-F8E7-7379-29BA2EBD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461" y="1096834"/>
            <a:ext cx="2592124" cy="2087773"/>
          </a:xfrm>
          <a:prstGeom prst="rect">
            <a:avLst/>
          </a:prstGeom>
        </p:spPr>
      </p:pic>
      <p:sp>
        <p:nvSpPr>
          <p:cNvPr id="25" name="Google Shape;319;p9">
            <a:extLst>
              <a:ext uri="{FF2B5EF4-FFF2-40B4-BE49-F238E27FC236}">
                <a16:creationId xmlns:a16="http://schemas.microsoft.com/office/drawing/2014/main" id="{E554032E-D05F-9EE9-C592-3D428B81C8C6}"/>
              </a:ext>
            </a:extLst>
          </p:cNvPr>
          <p:cNvSpPr/>
          <p:nvPr/>
        </p:nvSpPr>
        <p:spPr>
          <a:xfrm>
            <a:off x="76457" y="3623826"/>
            <a:ext cx="46268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In 2021-22 total RF System power for TS2 only operation were estimated to be reduced by ~ 1.2MW saving ~ £1million (23p/unit, 150 days running)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Once fully optimised and applied to cavity tuning, 50Hz running costs should be reduced by ~0.9 MW from pre-2020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Expertise developed for future design (e.g. ISIS-II)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>
                <a:latin typeface="Arial"/>
                <a:ea typeface="Arial"/>
                <a:cs typeface="Arial"/>
                <a:sym typeface="Arial"/>
              </a:rPr>
              <a:t>Also reduces cooling plant power – not estimated here!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82668D-3236-94BD-39CD-026D93B5B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619" y="4373534"/>
            <a:ext cx="2942437" cy="1283812"/>
          </a:xfrm>
          <a:prstGeom prst="rect">
            <a:avLst/>
          </a:prstGeom>
        </p:spPr>
      </p:pic>
      <p:sp>
        <p:nvSpPr>
          <p:cNvPr id="28" name="Google Shape;319;p9">
            <a:extLst>
              <a:ext uri="{FF2B5EF4-FFF2-40B4-BE49-F238E27FC236}">
                <a16:creationId xmlns:a16="http://schemas.microsoft.com/office/drawing/2014/main" id="{78E4954D-8AF4-4B08-C48B-F959A2A8576F}"/>
              </a:ext>
            </a:extLst>
          </p:cNvPr>
          <p:cNvSpPr/>
          <p:nvPr/>
        </p:nvSpPr>
        <p:spPr>
          <a:xfrm>
            <a:off x="4957505" y="3114410"/>
            <a:ext cx="646871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Internally generated timing allows different parameters for different cycles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D-LLRF system allowed RF-on trigger for TS1 or TS2 only, saving ~50kW / system for user run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Now only run full volts on GMS trigger only (i.e. for beam pulses only)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1400" dirty="0"/>
              <a:t>Long-term can also reduce bias power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C19E0D-B525-5698-3867-9950BCDD7B2F}"/>
              </a:ext>
            </a:extLst>
          </p:cNvPr>
          <p:cNvSpPr txBox="1"/>
          <p:nvPr/>
        </p:nvSpPr>
        <p:spPr>
          <a:xfrm>
            <a:off x="641932" y="755134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TH558 HPD Savings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F50D29-3E35-61A3-5512-B2AC47F34534}"/>
              </a:ext>
            </a:extLst>
          </p:cNvPr>
          <p:cNvSpPr txBox="1"/>
          <p:nvPr/>
        </p:nvSpPr>
        <p:spPr>
          <a:xfrm>
            <a:off x="4809770" y="742407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Smart D-LPRF Savings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66D66C9-EC6C-5DF4-771C-B9466D27D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9" y="1090435"/>
            <a:ext cx="2950637" cy="20877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A97D1DF-14B2-2D4A-4544-D5138EE0C4AE}"/>
              </a:ext>
            </a:extLst>
          </p:cNvPr>
          <p:cNvSpPr txBox="1"/>
          <p:nvPr/>
        </p:nvSpPr>
        <p:spPr>
          <a:xfrm>
            <a:off x="197740" y="323737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Total Savings</a:t>
            </a:r>
          </a:p>
        </p:txBody>
      </p:sp>
      <p:pic>
        <p:nvPicPr>
          <p:cNvPr id="6146" name="Picture 1">
            <a:extLst>
              <a:ext uri="{FF2B5EF4-FFF2-40B4-BE49-F238E27FC236}">
                <a16:creationId xmlns:a16="http://schemas.microsoft.com/office/drawing/2014/main" id="{55BA6959-0A29-0849-E9B0-277EFDB7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90" y="1124066"/>
            <a:ext cx="3139331" cy="19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3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139C2B-D977-6C9F-ACDC-93A1D782B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04" y="4102195"/>
            <a:ext cx="3526294" cy="25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5D20D58-17DC-C50B-25C2-FD7CF051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743" y="-3009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78ACD7-96B9-CF65-0AE8-97263D95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743" y="1562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8894E-06EE-27C8-1C8E-2D0597045943}"/>
              </a:ext>
            </a:extLst>
          </p:cNvPr>
          <p:cNvSpPr txBox="1"/>
          <p:nvPr/>
        </p:nvSpPr>
        <p:spPr>
          <a:xfrm>
            <a:off x="1704704" y="5777031"/>
            <a:ext cx="6324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Comparing 25 user days in Nov - Dec 2023 with the same period in Nov – Dec 2020 showed an average reduction in the Anode Power of 550kW for the 1RF cavities alone. 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8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191500BA-2DC1-0253-05C7-A428CDC1D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2" y="939800"/>
            <a:ext cx="7998821" cy="5591617"/>
          </a:xfrm>
          <a:prstGeom prst="rect">
            <a:avLst/>
          </a:prstGeom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52926552-0B78-2E58-02BD-BEE9D2F2FD4A}"/>
              </a:ext>
            </a:extLst>
          </p:cNvPr>
          <p:cNvSpPr txBox="1">
            <a:spLocks/>
          </p:cNvSpPr>
          <p:nvPr/>
        </p:nvSpPr>
        <p:spPr>
          <a:xfrm>
            <a:off x="8220456" y="633832"/>
            <a:ext cx="3296519" cy="2952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</a:rPr>
              <a:t>Motivation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FETS will demonstrate front end technologies for future high power proton drivers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High power ~ 20 kW @ 3 MeV     =&gt; 1 MW @ 180 MeV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</a:rPr>
              <a:t>FETS is generic – many possible applications</a:t>
            </a:r>
          </a:p>
        </p:txBody>
      </p:sp>
      <p:pic>
        <p:nvPicPr>
          <p:cNvPr id="57" name="Picture 11">
            <a:extLst>
              <a:ext uri="{FF2B5EF4-FFF2-40B4-BE49-F238E27FC236}">
                <a16:creationId xmlns:a16="http://schemas.microsoft.com/office/drawing/2014/main" id="{A3ADB998-55D1-E68B-1B7C-DC58244BD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89" y="4332338"/>
            <a:ext cx="979442" cy="40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1">
            <a:extLst>
              <a:ext uri="{FF2B5EF4-FFF2-40B4-BE49-F238E27FC236}">
                <a16:creationId xmlns:a16="http://schemas.microsoft.com/office/drawing/2014/main" id="{70682DC2-8FDE-FE97-2FFF-73AC414A3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333" y="5625823"/>
            <a:ext cx="1147289" cy="4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>
            <a:extLst>
              <a:ext uri="{FF2B5EF4-FFF2-40B4-BE49-F238E27FC236}">
                <a16:creationId xmlns:a16="http://schemas.microsoft.com/office/drawing/2014/main" id="{1E93F28B-885E-D919-799C-7E0716B9D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52" y="4381874"/>
            <a:ext cx="961020" cy="28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 descr="http://www2.physics.ox.ac.uk/sites/default/files/imagecache/content_halfwidth/JAI-logo-square.jpg">
            <a:extLst>
              <a:ext uri="{FF2B5EF4-FFF2-40B4-BE49-F238E27FC236}">
                <a16:creationId xmlns:a16="http://schemas.microsoft.com/office/drawing/2014/main" id="{7D265EA4-D182-0871-1523-B297107D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 b="32867"/>
          <a:stretch/>
        </p:blipFill>
        <p:spPr bwMode="auto">
          <a:xfrm>
            <a:off x="10810674" y="4365683"/>
            <a:ext cx="882038" cy="36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44">
            <a:extLst>
              <a:ext uri="{FF2B5EF4-FFF2-40B4-BE49-F238E27FC236}">
                <a16:creationId xmlns:a16="http://schemas.microsoft.com/office/drawing/2014/main" id="{0AF8B1F6-6868-EC9C-ACD8-BEE78F35B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648" y="4998551"/>
            <a:ext cx="840330" cy="41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60">
            <a:extLst>
              <a:ext uri="{FF2B5EF4-FFF2-40B4-BE49-F238E27FC236}">
                <a16:creationId xmlns:a16="http://schemas.microsoft.com/office/drawing/2014/main" id="{392296FB-F103-3FE9-3862-B18FD972B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07" y="5524933"/>
            <a:ext cx="492615" cy="49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6">
            <a:extLst>
              <a:ext uri="{FF2B5EF4-FFF2-40B4-BE49-F238E27FC236}">
                <a16:creationId xmlns:a16="http://schemas.microsoft.com/office/drawing/2014/main" id="{6316CA8F-895B-F644-F297-F7B9AE8915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27" y="5060513"/>
            <a:ext cx="996841" cy="29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" name="Picture 2">
            <a:extLst>
              <a:ext uri="{FF2B5EF4-FFF2-40B4-BE49-F238E27FC236}">
                <a16:creationId xmlns:a16="http://schemas.microsoft.com/office/drawing/2014/main" id="{8552490B-AD07-30D0-4124-9B1D91B022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89" y="3686734"/>
            <a:ext cx="1618027" cy="37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" name="Picture 1">
            <a:extLst>
              <a:ext uri="{FF2B5EF4-FFF2-40B4-BE49-F238E27FC236}">
                <a16:creationId xmlns:a16="http://schemas.microsoft.com/office/drawing/2014/main" id="{7470D65F-17D1-F1D9-3B2D-C833C25E80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715" y="3686734"/>
            <a:ext cx="1661273" cy="38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Huddersfield">
            <a:extLst>
              <a:ext uri="{FF2B5EF4-FFF2-40B4-BE49-F238E27FC236}">
                <a16:creationId xmlns:a16="http://schemas.microsoft.com/office/drawing/2014/main" id="{ED3582F4-9284-29A6-4DAB-F20616C7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401" y="4906841"/>
            <a:ext cx="1104584" cy="61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itle 1">
            <a:extLst>
              <a:ext uri="{FF2B5EF4-FFF2-40B4-BE49-F238E27FC236}">
                <a16:creationId xmlns:a16="http://schemas.microsoft.com/office/drawing/2014/main" id="{0D83CF9E-E37E-8538-E91B-5A9D22887C63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787582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Front End Test Stand (FETS)</a:t>
            </a:r>
          </a:p>
        </p:txBody>
      </p:sp>
    </p:spTree>
    <p:extLst>
      <p:ext uri="{BB962C8B-B14F-4D97-AF65-F5344CB8AC3E}">
        <p14:creationId xmlns:p14="http://schemas.microsoft.com/office/powerpoint/2010/main" val="3026290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7" t="20047" r="13086" b="7629"/>
          <a:stretch>
            <a:fillRect/>
          </a:stretch>
        </p:blipFill>
        <p:spPr bwMode="auto">
          <a:xfrm>
            <a:off x="680492" y="2532659"/>
            <a:ext cx="5222610" cy="329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38466" y="1382123"/>
            <a:ext cx="1971702" cy="328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928B2E-E0F3-7152-B23B-CC4B976E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865" y="3925722"/>
            <a:ext cx="2052828" cy="28377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C8DAB6-BA8F-306D-F2F0-845145D21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0" y="3925722"/>
            <a:ext cx="1889508" cy="2876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75BA3-E42E-ED35-99C6-00F2B3568EEC}"/>
              </a:ext>
            </a:extLst>
          </p:cNvPr>
          <p:cNvSpPr txBox="1"/>
          <p:nvPr/>
        </p:nvSpPr>
        <p:spPr>
          <a:xfrm>
            <a:off x="680492" y="834502"/>
            <a:ext cx="61127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Radio Frequency Quadrupole (RFQ)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/>
              <a:t>Four-vane, 324 MHz, 3 MeV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/>
              <a:t>4 m bolted construction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/>
              <a:t>High power efficiency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/>
              <a:t>Powered by 1MW </a:t>
            </a:r>
            <a:r>
              <a:rPr lang="en-GB" dirty="0"/>
              <a:t>Klystron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/>
              <a:t>Q~4000</a:t>
            </a:r>
          </a:p>
        </p:txBody>
      </p:sp>
      <p:pic>
        <p:nvPicPr>
          <p:cNvPr id="8" name="Picture 2" descr="C:\Users\apl28\Documents\fets\photos\RFQ\20181119_105848.jpg">
            <a:extLst>
              <a:ext uri="{FF2B5EF4-FFF2-40B4-BE49-F238E27FC236}">
                <a16:creationId xmlns:a16="http://schemas.microsoft.com/office/drawing/2014/main" id="{C6737936-BDD7-16A6-4859-5E2DAA81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43" y="898536"/>
            <a:ext cx="5139749" cy="28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F26E74-12CC-BDB2-442F-9D2E1AF495AB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787582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Front End Test Stand (FETS)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A98D7-E414-CD92-B225-0DB69F7ECACA}"/>
              </a:ext>
            </a:extLst>
          </p:cNvPr>
          <p:cNvSpPr txBox="1"/>
          <p:nvPr/>
        </p:nvSpPr>
        <p:spPr>
          <a:xfrm>
            <a:off x="1355598" y="5846544"/>
            <a:ext cx="611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Ion source, LEBT and RFQ commissioned with short beam pulses (200 </a:t>
            </a:r>
            <a:r>
              <a:rPr lang="en-GB" dirty="0">
                <a:sym typeface="Symbol" panose="05050102010706020507" pitchFamily="18" charset="2"/>
              </a:rPr>
              <a:t>s</a:t>
            </a:r>
            <a:r>
              <a:rPr lang="en-GB" dirty="0"/>
              <a:t>) at low repetition rate (6.25 Hz)</a:t>
            </a:r>
          </a:p>
        </p:txBody>
      </p:sp>
    </p:spTree>
    <p:extLst>
      <p:ext uri="{BB962C8B-B14F-4D97-AF65-F5344CB8AC3E}">
        <p14:creationId xmlns:p14="http://schemas.microsoft.com/office/powerpoint/2010/main" val="395960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83781" y="1023181"/>
            <a:ext cx="1319816" cy="639086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MEBT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D4D9EF3-882B-79BA-830C-A5266936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8" y="1167961"/>
            <a:ext cx="6942476" cy="342262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0F7D59F-590F-0058-5068-348995DC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96" y="3878985"/>
            <a:ext cx="2290560" cy="17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A1E8248-5A79-CC4C-CB3F-EE4B007FBF4E}"/>
              </a:ext>
            </a:extLst>
          </p:cNvPr>
          <p:cNvSpPr txBox="1"/>
          <p:nvPr/>
        </p:nvSpPr>
        <p:spPr>
          <a:xfrm>
            <a:off x="2317763" y="4240922"/>
            <a:ext cx="7216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Re-bunching cavities:</a:t>
            </a:r>
          </a:p>
          <a:p>
            <a:pPr indent="-144000">
              <a:buFont typeface="Arial" pitchFamily="34" charset="0"/>
              <a:buChar char="•"/>
            </a:pPr>
            <a:r>
              <a:rPr lang="en-GB" dirty="0"/>
              <a:t>Re-entrant type cavities</a:t>
            </a:r>
          </a:p>
          <a:p>
            <a:pPr indent="-144000">
              <a:buFont typeface="Arial" pitchFamily="34" charset="0"/>
              <a:buChar char="•"/>
            </a:pPr>
            <a:r>
              <a:rPr lang="en-GB" dirty="0"/>
              <a:t>324 MHz, ~8 kW peak power</a:t>
            </a:r>
          </a:p>
          <a:p>
            <a:pPr indent="-144000">
              <a:buFont typeface="Arial" pitchFamily="34" charset="0"/>
              <a:buChar char="•"/>
            </a:pPr>
            <a:r>
              <a:rPr lang="en-GB" dirty="0"/>
              <a:t>Q~10000</a:t>
            </a:r>
          </a:p>
          <a:p>
            <a:pPr indent="-144000">
              <a:buFont typeface="Arial" pitchFamily="34" charset="0"/>
              <a:buChar char="•"/>
            </a:pPr>
            <a:r>
              <a:rPr lang="en-GB" dirty="0"/>
              <a:t>150 kV effective voltage</a:t>
            </a:r>
          </a:p>
          <a:p>
            <a:pPr indent="-144000">
              <a:buFont typeface="Arial" pitchFamily="34" charset="0"/>
              <a:buChar char="•"/>
            </a:pPr>
            <a:r>
              <a:rPr lang="en-GB" dirty="0"/>
              <a:t>Copper plated stainless steel for lower cost</a:t>
            </a:r>
          </a:p>
          <a:p>
            <a:pPr indent="-144000">
              <a:buFont typeface="Arial" pitchFamily="34" charset="0"/>
              <a:buChar char="•"/>
            </a:pPr>
            <a:r>
              <a:rPr lang="en-GB" dirty="0"/>
              <a:t>Dimensions and RF properties measured at various stages during</a:t>
            </a:r>
          </a:p>
          <a:p>
            <a:r>
              <a:rPr lang="en-GB" dirty="0"/>
              <a:t>   manufacture to achieve required performance.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A3F481D3-12B3-84C0-3F76-277B2EE68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0"/>
          <a:stretch/>
        </p:blipFill>
        <p:spPr bwMode="auto">
          <a:xfrm rot="16200000">
            <a:off x="9308972" y="4166406"/>
            <a:ext cx="2346068" cy="174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219FC7E-F1EF-DACC-0ABB-0DC7008D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96" y="1167417"/>
            <a:ext cx="4147786" cy="233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61DF2E5-3519-2067-64BF-B205606AFF78}"/>
              </a:ext>
            </a:extLst>
          </p:cNvPr>
          <p:cNvSpPr txBox="1"/>
          <p:nvPr/>
        </p:nvSpPr>
        <p:spPr>
          <a:xfrm>
            <a:off x="9497456" y="6215597"/>
            <a:ext cx="2119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8kW RF amplifiers</a:t>
            </a:r>
            <a:endParaRPr lang="en-GB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4F7FC0F-5F0B-64E2-D257-7BD02BE8695F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787582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Front End Test Stand (FETS)</a:t>
            </a:r>
          </a:p>
        </p:txBody>
      </p:sp>
    </p:spTree>
    <p:extLst>
      <p:ext uri="{BB962C8B-B14F-4D97-AF65-F5344CB8AC3E}">
        <p14:creationId xmlns:p14="http://schemas.microsoft.com/office/powerpoint/2010/main" val="268127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EE4C6A8-F526-16D5-D54F-1F6E8D0EC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b="3625"/>
          <a:stretch/>
        </p:blipFill>
        <p:spPr bwMode="auto">
          <a:xfrm>
            <a:off x="5918404" y="-72429"/>
            <a:ext cx="5407025" cy="66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DC574-BBD6-1E9B-BA42-1A31290F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Systems in 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5A55D-661B-D284-8B6A-99411B896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52" y="1369023"/>
            <a:ext cx="5945939" cy="4281063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tx1"/>
                </a:solidFill>
              </a:rPr>
              <a:t>ISIS H</a:t>
            </a:r>
            <a:r>
              <a:rPr lang="en-GB" sz="1400" b="1" baseline="30000" dirty="0">
                <a:solidFill>
                  <a:schemeClr val="tx1"/>
                </a:solidFill>
                <a:latin typeface=""/>
              </a:rPr>
              <a:t>-</a:t>
            </a:r>
            <a:r>
              <a:rPr lang="en-GB" sz="1400" b="1" dirty="0">
                <a:solidFill>
                  <a:schemeClr val="tx1"/>
                </a:solidFill>
              </a:rPr>
              <a:t> Injector</a:t>
            </a:r>
          </a:p>
          <a:p>
            <a:r>
              <a:rPr lang="en-GB" sz="1400" dirty="0">
                <a:solidFill>
                  <a:schemeClr val="tx1"/>
                </a:solidFill>
              </a:rPr>
              <a:t>202.5 MHz in </a:t>
            </a:r>
            <a:r>
              <a:rPr lang="en-GB" sz="1400" dirty="0">
                <a:solidFill>
                  <a:schemeClr val="accent1"/>
                </a:solidFill>
              </a:rPr>
              <a:t>RFQ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202.5 MHz LINAC: </a:t>
            </a:r>
            <a:r>
              <a:rPr lang="en-GB" sz="1400" dirty="0">
                <a:solidFill>
                  <a:srgbClr val="FF0000"/>
                </a:solidFill>
              </a:rPr>
              <a:t>4 DTL tanks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- Frequency determined by available technology when built (1950s)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b="1" dirty="0">
                <a:solidFill>
                  <a:schemeClr val="tx1"/>
                </a:solidFill>
              </a:rPr>
              <a:t>ISIS Proton RCS</a:t>
            </a:r>
          </a:p>
          <a:p>
            <a:r>
              <a:rPr lang="en-GB" sz="1400" dirty="0">
                <a:solidFill>
                  <a:schemeClr val="tx1"/>
                </a:solidFill>
              </a:rPr>
              <a:t>1.3 – 3.1 MHz in </a:t>
            </a:r>
            <a:r>
              <a:rPr lang="en-GB" sz="1400" dirty="0">
                <a:solidFill>
                  <a:schemeClr val="accent4"/>
                </a:solidFill>
              </a:rPr>
              <a:t>six H=2 (1RF) cavities</a:t>
            </a:r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2.6 – 6.2 MHz in </a:t>
            </a:r>
            <a:r>
              <a:rPr lang="en-GB" sz="1400" dirty="0">
                <a:solidFill>
                  <a:srgbClr val="00B050"/>
                </a:solidFill>
              </a:rPr>
              <a:t>four H=4 (2RF) cavities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7E9606-6A8A-1251-4EAA-22A19DB8DABE}"/>
              </a:ext>
            </a:extLst>
          </p:cNvPr>
          <p:cNvCxnSpPr>
            <a:cxnSpLocks/>
          </p:cNvCxnSpPr>
          <p:nvPr/>
        </p:nvCxnSpPr>
        <p:spPr>
          <a:xfrm flipV="1">
            <a:off x="1864455" y="409281"/>
            <a:ext cx="7072398" cy="1366686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167" name="Group 5166">
            <a:extLst>
              <a:ext uri="{FF2B5EF4-FFF2-40B4-BE49-F238E27FC236}">
                <a16:creationId xmlns:a16="http://schemas.microsoft.com/office/drawing/2014/main" id="{F79E3A94-3A91-5AFC-1C02-475712B46A63}"/>
              </a:ext>
            </a:extLst>
          </p:cNvPr>
          <p:cNvGrpSpPr/>
          <p:nvPr/>
        </p:nvGrpSpPr>
        <p:grpSpPr>
          <a:xfrm>
            <a:off x="3483863" y="913648"/>
            <a:ext cx="7193683" cy="3420608"/>
            <a:chOff x="3992578" y="913649"/>
            <a:chExt cx="6684968" cy="324699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712DB53-15FB-825B-8E17-C38F1DC8B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578" y="1995790"/>
              <a:ext cx="6684968" cy="215444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5CC3C4-1EC4-9072-F4AB-D81729F680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578" y="2190691"/>
              <a:ext cx="6334925" cy="195954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021443E-3197-5771-B29A-80668BCD04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578" y="2107968"/>
              <a:ext cx="5980118" cy="204226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E3D8399-E893-40F2-F9AE-9384B56846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578" y="913649"/>
              <a:ext cx="6184906" cy="323658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C86368C-EA55-328F-4340-8A94054B62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578" y="1108549"/>
              <a:ext cx="5825337" cy="305209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E57ADA3-2A4D-38B2-AF61-33DB1308E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2578" y="978996"/>
              <a:ext cx="6551618" cy="3171235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68" name="Group 5167">
            <a:extLst>
              <a:ext uri="{FF2B5EF4-FFF2-40B4-BE49-F238E27FC236}">
                <a16:creationId xmlns:a16="http://schemas.microsoft.com/office/drawing/2014/main" id="{0C5194DD-853C-615E-7583-96D1337C525D}"/>
              </a:ext>
            </a:extLst>
          </p:cNvPr>
          <p:cNvGrpSpPr/>
          <p:nvPr/>
        </p:nvGrpSpPr>
        <p:grpSpPr>
          <a:xfrm>
            <a:off x="3611880" y="945564"/>
            <a:ext cx="6510835" cy="4281063"/>
            <a:chOff x="3114440" y="945564"/>
            <a:chExt cx="7008275" cy="428106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4DFC7A8-D3B3-A1E6-4B0F-6651BDB992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4440" y="2167240"/>
              <a:ext cx="7008275" cy="3059387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68149F1-13AB-3918-C23D-932773CFB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4440" y="1813227"/>
              <a:ext cx="6591556" cy="3413400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E612871-F7B0-F00C-1939-DA6BFED99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4440" y="1432400"/>
              <a:ext cx="6533534" cy="3794227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6A9BF70-27D0-E6D7-B260-B3D7270FDB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4440" y="945564"/>
              <a:ext cx="6917788" cy="4281063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69" name="Group 5168">
            <a:extLst>
              <a:ext uri="{FF2B5EF4-FFF2-40B4-BE49-F238E27FC236}">
                <a16:creationId xmlns:a16="http://schemas.microsoft.com/office/drawing/2014/main" id="{F2288014-6151-CE05-6B6C-10ED46B25B7F}"/>
              </a:ext>
            </a:extLst>
          </p:cNvPr>
          <p:cNvGrpSpPr/>
          <p:nvPr/>
        </p:nvGrpSpPr>
        <p:grpSpPr>
          <a:xfrm>
            <a:off x="2831748" y="450084"/>
            <a:ext cx="6834334" cy="2001576"/>
            <a:chOff x="2236206" y="450083"/>
            <a:chExt cx="7429875" cy="263902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1B7C5C2-20C1-2C65-195F-B1405CAC0A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715" y="509355"/>
              <a:ext cx="7008275" cy="2579753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B2EA0A-60AD-2726-8FA8-8F01306112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6206" y="633974"/>
              <a:ext cx="7429875" cy="245513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9DB1E58-80D9-903E-A493-CA9C126FFB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6206" y="568627"/>
              <a:ext cx="7222242" cy="252048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C9CCA76-3388-F7BA-3724-1E1E739505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6206" y="450083"/>
              <a:ext cx="6853233" cy="263902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FDF488-0F8C-DB24-FE49-A4EE170EF1EB}"/>
              </a:ext>
            </a:extLst>
          </p:cNvPr>
          <p:cNvSpPr txBox="1"/>
          <p:nvPr/>
        </p:nvSpPr>
        <p:spPr>
          <a:xfrm>
            <a:off x="2396591" y="5684972"/>
            <a:ext cx="34579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800MeV Protons fed to 2 Target Stations</a:t>
            </a:r>
          </a:p>
          <a:p>
            <a:r>
              <a:rPr lang="en-GB" sz="1400" dirty="0"/>
              <a:t>40Hz to TS1</a:t>
            </a:r>
          </a:p>
          <a:p>
            <a:r>
              <a:rPr lang="en-GB" sz="1400" dirty="0"/>
              <a:t>10Hz to TS2</a:t>
            </a:r>
          </a:p>
        </p:txBody>
      </p:sp>
    </p:spTree>
    <p:extLst>
      <p:ext uri="{BB962C8B-B14F-4D97-AF65-F5344CB8AC3E}">
        <p14:creationId xmlns:p14="http://schemas.microsoft.com/office/powerpoint/2010/main" val="6323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70A6B0-5CBE-B466-F257-A60BE06080E5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787582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ISIS Pre-Injector upgrade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84D0BBB-EE2B-E749-E2FB-C217CEB2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287475"/>
            <a:ext cx="2780294" cy="20874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7563988-2DD8-05C9-BAE8-308210165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640" y="2506602"/>
            <a:ext cx="2908310" cy="18518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91D4DC-2ED8-8701-DFF9-0AEF5628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640" y="4469045"/>
            <a:ext cx="2908310" cy="21858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7200A1-2A29-E90B-F121-4107BF660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52" y="830072"/>
            <a:ext cx="8285925" cy="4276606"/>
          </a:xfrm>
          <a:prstGeom prst="rect">
            <a:avLst/>
          </a:prstGeom>
        </p:spPr>
      </p:pic>
      <p:pic>
        <p:nvPicPr>
          <p:cNvPr id="45" name="Picture 44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DF029F17-72BF-4B14-264A-F76D270AC7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397" y="5170686"/>
            <a:ext cx="4942036" cy="138619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5E88E08-1885-8CCE-D1DB-6B78AC523486}"/>
              </a:ext>
            </a:extLst>
          </p:cNvPr>
          <p:cNvSpPr txBox="1"/>
          <p:nvPr/>
        </p:nvSpPr>
        <p:spPr>
          <a:xfrm>
            <a:off x="135227" y="5152398"/>
            <a:ext cx="3336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Pre-Injector Test Stand (PITS)</a:t>
            </a:r>
          </a:p>
          <a:p>
            <a:r>
              <a:rPr lang="en-GB" dirty="0"/>
              <a:t>- Will run for ~1 year to test prior to installation on ISIS</a:t>
            </a:r>
          </a:p>
          <a:p>
            <a:endParaRPr lang="en-GB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0BEA3-CA4A-31F0-0CFF-642676AB0DEF}"/>
              </a:ext>
            </a:extLst>
          </p:cNvPr>
          <p:cNvSpPr txBox="1"/>
          <p:nvPr/>
        </p:nvSpPr>
        <p:spPr>
          <a:xfrm>
            <a:off x="7499926" y="1050421"/>
            <a:ext cx="1144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Q~ 2000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11AC80-C0EF-0DE6-F9ED-95F7BA91B434}"/>
              </a:ext>
            </a:extLst>
          </p:cNvPr>
          <p:cNvSpPr txBox="1"/>
          <p:nvPr/>
        </p:nvSpPr>
        <p:spPr>
          <a:xfrm>
            <a:off x="3463633" y="1235793"/>
            <a:ext cx="1144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Q~ 5000</a:t>
            </a:r>
          </a:p>
        </p:txBody>
      </p:sp>
    </p:spTree>
    <p:extLst>
      <p:ext uri="{BB962C8B-B14F-4D97-AF65-F5344CB8AC3E}">
        <p14:creationId xmlns:p14="http://schemas.microsoft.com/office/powerpoint/2010/main" val="286226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3596-70B3-712F-942D-6A8B66A2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C83ECB9-A291-632F-F9D8-955E51C8143C}"/>
              </a:ext>
            </a:extLst>
          </p:cNvPr>
          <p:cNvSpPr/>
          <p:nvPr/>
        </p:nvSpPr>
        <p:spPr>
          <a:xfrm>
            <a:off x="266698" y="884936"/>
            <a:ext cx="100660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cs typeface="Arial" charset="0"/>
              </a:rPr>
              <a:t>FETS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inherited hardware from initial design by ESS Bilbao </a:t>
            </a:r>
          </a:p>
          <a:p>
            <a:endParaRPr lang="en-GB" sz="1600" dirty="0">
              <a:cs typeface="Arial" charset="0"/>
            </a:endParaRPr>
          </a:p>
          <a:p>
            <a:r>
              <a:rPr lang="en-GB" sz="1600" b="1" dirty="0">
                <a:cs typeface="Arial" charset="0"/>
              </a:rPr>
              <a:t>PITS</a:t>
            </a:r>
            <a:r>
              <a:rPr lang="en-GB" sz="1600" dirty="0">
                <a:cs typeface="Arial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initial design used one FPGA / 12 Channel ADC + 1x24 channel Multifunction 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tested successfully closed loop control for 1</a:t>
            </a:r>
            <a:r>
              <a:rPr lang="en-GB" sz="1600" baseline="30000" dirty="0">
                <a:cs typeface="Arial" charset="0"/>
              </a:rPr>
              <a:t>st</a:t>
            </a:r>
            <a:r>
              <a:rPr lang="en-GB" sz="1600" dirty="0">
                <a:cs typeface="Arial" charset="0"/>
              </a:rPr>
              <a:t> QWR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but EOL shortly after first order! Also, concerns over backplane p2p latency to output multi-channel DAC.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so currently use same legacy </a:t>
            </a:r>
            <a:r>
              <a:rPr lang="en-GB" sz="1600" dirty="0" err="1">
                <a:cs typeface="Arial" charset="0"/>
              </a:rPr>
              <a:t>Virtex</a:t>
            </a:r>
            <a:r>
              <a:rPr lang="en-GB" sz="1600" dirty="0">
                <a:cs typeface="Arial" charset="0"/>
              </a:rPr>
              <a:t> 5 FPGA for FETS and PITS.</a:t>
            </a:r>
          </a:p>
          <a:p>
            <a:endParaRPr lang="en-GB" sz="1600" dirty="0">
              <a:cs typeface="Arial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931C3CF-A230-C33A-E9A2-5489919D5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144" y="2663292"/>
            <a:ext cx="5726735" cy="3314577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58281998-C4A3-75DE-50F7-95A1D6ECC3F8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FETS / PITS/ LINAC Digital LPRF Development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FCDD54-E8B2-06AF-04CD-156AF4A57FC0}"/>
              </a:ext>
            </a:extLst>
          </p:cNvPr>
          <p:cNvSpPr/>
          <p:nvPr/>
        </p:nvSpPr>
        <p:spPr>
          <a:xfrm>
            <a:off x="266697" y="2876754"/>
            <a:ext cx="58293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cs typeface="Arial" charset="0"/>
              </a:rPr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common analogue hardware - same FPGA / Transceiver as old Synchrotron LPRF - lots of spares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re-use LabView Synch LLRF project structure, controls interface, etc. to both FETS and PITS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almost same FPGA code apart from different subsampling clocks for 324MHz (FETS) and 202.5MHz (PITS) + Change of output filter for IQ Modulator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E941D-F844-6BBA-C397-557364AA25F1}"/>
              </a:ext>
            </a:extLst>
          </p:cNvPr>
          <p:cNvSpPr txBox="1"/>
          <p:nvPr/>
        </p:nvSpPr>
        <p:spPr>
          <a:xfrm>
            <a:off x="266695" y="4881045"/>
            <a:ext cx="80808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cs typeface="Arial" charset="0"/>
              </a:rPr>
              <a:t>Problems with legacy FPGA modules: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not supported in LabView 2023+ and </a:t>
            </a:r>
            <a:r>
              <a:rPr lang="en-GB" sz="1600" dirty="0" err="1">
                <a:cs typeface="Arial" charset="0"/>
              </a:rPr>
              <a:t>Virtex</a:t>
            </a:r>
            <a:r>
              <a:rPr lang="en-GB" sz="1600" dirty="0">
                <a:cs typeface="Arial" charset="0"/>
              </a:rPr>
              <a:t> 5 FPGA module incompatible with Linux RT PXI controllers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cs typeface="Arial" charset="0"/>
              </a:rPr>
              <a:t>Virtex</a:t>
            </a:r>
            <a:r>
              <a:rPr lang="en-GB" sz="1600" dirty="0">
                <a:cs typeface="Arial" charset="0"/>
              </a:rPr>
              <a:t> 5 code development using Xilinx ISE not supported for Windows 10+ and IT will not allow a Windows 7 machine on our network!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9D0C3-4170-47D7-7739-C4CF44E5C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992" y="849526"/>
            <a:ext cx="4663883" cy="12201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EDC539-E6EC-F6C4-0847-932A349D86BB}"/>
              </a:ext>
            </a:extLst>
          </p:cNvPr>
          <p:cNvCxnSpPr/>
          <p:nvPr/>
        </p:nvCxnSpPr>
        <p:spPr>
          <a:xfrm flipH="1">
            <a:off x="7982712" y="652462"/>
            <a:ext cx="3246120" cy="14172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94417A-851B-F1E3-589D-EDA01CFEAD68}"/>
              </a:ext>
            </a:extLst>
          </p:cNvPr>
          <p:cNvCxnSpPr>
            <a:cxnSpLocks/>
          </p:cNvCxnSpPr>
          <p:nvPr/>
        </p:nvCxnSpPr>
        <p:spPr>
          <a:xfrm flipH="1" flipV="1">
            <a:off x="8119872" y="796131"/>
            <a:ext cx="3008376" cy="14706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7AE21-A317-CF95-983F-BFCD9D71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7" name="Picture 7326">
            <a:extLst>
              <a:ext uri="{FF2B5EF4-FFF2-40B4-BE49-F238E27FC236}">
                <a16:creationId xmlns:a16="http://schemas.microsoft.com/office/drawing/2014/main" id="{AA6B90C6-D4A5-7EEA-7C88-3809A1BA2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273" y="1897325"/>
            <a:ext cx="2537690" cy="1156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85FEB6-3BE2-47BF-874F-D1C11B0E581E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FETS / PITS/ LINAC Digital LPRF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BCA29-A9F3-9E5C-5309-8202BF8FF35A}"/>
              </a:ext>
            </a:extLst>
          </p:cNvPr>
          <p:cNvSpPr txBox="1"/>
          <p:nvPr/>
        </p:nvSpPr>
        <p:spPr>
          <a:xfrm>
            <a:off x="2491820" y="902092"/>
            <a:ext cx="4768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FETS / PITS D-LLRF System block diagram</a:t>
            </a:r>
          </a:p>
          <a:p>
            <a:pPr marL="285750" indent="-285750">
              <a:buFontTx/>
              <a:buChar char="-"/>
            </a:pPr>
            <a:r>
              <a:rPr lang="en-GB" dirty="0"/>
              <a:t>Example below is PITS RFQ controller</a:t>
            </a:r>
          </a:p>
          <a:p>
            <a:pPr marL="285750" indent="-285750">
              <a:buFontTx/>
              <a:buChar char="-"/>
            </a:pPr>
            <a:r>
              <a:rPr lang="en-GB" dirty="0"/>
              <a:t>PID loop open / closed / gated </a:t>
            </a:r>
          </a:p>
        </p:txBody>
      </p:sp>
      <p:sp>
        <p:nvSpPr>
          <p:cNvPr id="7261" name="Rectangle 7260">
            <a:extLst>
              <a:ext uri="{FF2B5EF4-FFF2-40B4-BE49-F238E27FC236}">
                <a16:creationId xmlns:a16="http://schemas.microsoft.com/office/drawing/2014/main" id="{728B92D3-CB1B-3FA1-F05F-4B5E01B3DF69}"/>
              </a:ext>
            </a:extLst>
          </p:cNvPr>
          <p:cNvSpPr/>
          <p:nvPr/>
        </p:nvSpPr>
        <p:spPr>
          <a:xfrm>
            <a:off x="2204565" y="1883953"/>
            <a:ext cx="7650679" cy="263148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28" name="Picture 7327" descr="A machine with a screen and wires&#10;&#10;AI-generated content may be incorrect.">
            <a:extLst>
              <a:ext uri="{FF2B5EF4-FFF2-40B4-BE49-F238E27FC236}">
                <a16:creationId xmlns:a16="http://schemas.microsoft.com/office/drawing/2014/main" id="{B3F45282-1AC3-7934-AF65-C176C892F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39427"/>
          <a:stretch>
            <a:fillRect/>
          </a:stretch>
        </p:blipFill>
        <p:spPr>
          <a:xfrm>
            <a:off x="137586" y="1356472"/>
            <a:ext cx="1879935" cy="1629756"/>
          </a:xfrm>
          <a:prstGeom prst="rect">
            <a:avLst/>
          </a:prstGeom>
        </p:spPr>
      </p:pic>
      <p:cxnSp>
        <p:nvCxnSpPr>
          <p:cNvPr id="7329" name="Straight Connector 7328">
            <a:extLst>
              <a:ext uri="{FF2B5EF4-FFF2-40B4-BE49-F238E27FC236}">
                <a16:creationId xmlns:a16="http://schemas.microsoft.com/office/drawing/2014/main" id="{ABFBB828-527F-EB8E-5E26-F8EA4F616BCF}"/>
              </a:ext>
            </a:extLst>
          </p:cNvPr>
          <p:cNvCxnSpPr>
            <a:cxnSpLocks/>
          </p:cNvCxnSpPr>
          <p:nvPr/>
        </p:nvCxnSpPr>
        <p:spPr>
          <a:xfrm flipH="1" flipV="1">
            <a:off x="1357460" y="2986228"/>
            <a:ext cx="179109" cy="13227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36" name="Picture 8">
            <a:extLst>
              <a:ext uri="{FF2B5EF4-FFF2-40B4-BE49-F238E27FC236}">
                <a16:creationId xmlns:a16="http://schemas.microsoft.com/office/drawing/2014/main" id="{F1BA47C0-73FB-116F-6633-AF1F7475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90" y="423434"/>
            <a:ext cx="2208171" cy="12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37" name="Straight Connector 7336">
            <a:extLst>
              <a:ext uri="{FF2B5EF4-FFF2-40B4-BE49-F238E27FC236}">
                <a16:creationId xmlns:a16="http://schemas.microsoft.com/office/drawing/2014/main" id="{FC98EA4B-87D5-E591-A427-39F35F075CF1}"/>
              </a:ext>
            </a:extLst>
          </p:cNvPr>
          <p:cNvCxnSpPr>
            <a:cxnSpLocks/>
            <a:stCxn id="7336" idx="1"/>
          </p:cNvCxnSpPr>
          <p:nvPr/>
        </p:nvCxnSpPr>
        <p:spPr>
          <a:xfrm flipH="1">
            <a:off x="7260336" y="1072658"/>
            <a:ext cx="1903354" cy="124077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41" name="TextBox 7340">
            <a:extLst>
              <a:ext uri="{FF2B5EF4-FFF2-40B4-BE49-F238E27FC236}">
                <a16:creationId xmlns:a16="http://schemas.microsoft.com/office/drawing/2014/main" id="{33849020-277C-014A-D11A-EE9071761ECC}"/>
              </a:ext>
            </a:extLst>
          </p:cNvPr>
          <p:cNvSpPr txBox="1"/>
          <p:nvPr/>
        </p:nvSpPr>
        <p:spPr>
          <a:xfrm>
            <a:off x="9882952" y="1730064"/>
            <a:ext cx="1488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Loop Controls on Host PC</a:t>
            </a:r>
          </a:p>
        </p:txBody>
      </p:sp>
      <p:cxnSp>
        <p:nvCxnSpPr>
          <p:cNvPr id="7342" name="Straight Connector 7341">
            <a:extLst>
              <a:ext uri="{FF2B5EF4-FFF2-40B4-BE49-F238E27FC236}">
                <a16:creationId xmlns:a16="http://schemas.microsoft.com/office/drawing/2014/main" id="{AB705C59-5FF8-6823-50C7-CD5C863B513C}"/>
              </a:ext>
            </a:extLst>
          </p:cNvPr>
          <p:cNvCxnSpPr>
            <a:cxnSpLocks/>
          </p:cNvCxnSpPr>
          <p:nvPr/>
        </p:nvCxnSpPr>
        <p:spPr>
          <a:xfrm flipH="1">
            <a:off x="8285018" y="1721882"/>
            <a:ext cx="969818" cy="10120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14" name="Text Box 167">
            <a:extLst>
              <a:ext uri="{FF2B5EF4-FFF2-40B4-BE49-F238E27FC236}">
                <a16:creationId xmlns:a16="http://schemas.microsoft.com/office/drawing/2014/main" id="{C33D6BB4-8DA8-B530-25DA-2243C0AAB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413" y="3491054"/>
            <a:ext cx="1978966" cy="50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>
                <a:ea typeface="MS Mincho" pitchFamily="49" charset="-128"/>
                <a:cs typeface="Times New Roman" pitchFamily="18" charset="0"/>
              </a:rPr>
              <a:t>250MHz Input sampling.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FETS: Divide by 7-&gt; 35.7MHz Clocking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800" dirty="0">
                <a:ea typeface="MS Mincho" pitchFamily="49" charset="-128"/>
                <a:cs typeface="Times New Roman" pitchFamily="18" charset="0"/>
              </a:rPr>
              <a:t>PITS: Divide by 5 -&gt; 50MHz Clocking</a:t>
            </a:r>
            <a:endParaRPr kumimoji="0" lang="en-US" altLang="ja-JP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415" name="Picture 7414">
            <a:extLst>
              <a:ext uri="{FF2B5EF4-FFF2-40B4-BE49-F238E27FC236}">
                <a16:creationId xmlns:a16="http://schemas.microsoft.com/office/drawing/2014/main" id="{B0094DF7-E183-C81F-0262-FB73DA6A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82" y="2171416"/>
            <a:ext cx="10470709" cy="44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8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84A1-AD3A-25B6-EE8F-4B5329D1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160E0D-2D71-F42C-BCBB-7BA2E97D0475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FETS / PITS/ LINAC Digital LPRF Development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8B31D-ED38-282A-82E2-EACEBF7D21F8}"/>
              </a:ext>
            </a:extLst>
          </p:cNvPr>
          <p:cNvGrpSpPr/>
          <p:nvPr/>
        </p:nvGrpSpPr>
        <p:grpSpPr>
          <a:xfrm>
            <a:off x="6483096" y="880719"/>
            <a:ext cx="5195012" cy="3716836"/>
            <a:chOff x="6483096" y="2709517"/>
            <a:chExt cx="5195012" cy="3716836"/>
          </a:xfrm>
        </p:grpSpPr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573BD34D-6B2C-5E00-C1F8-E8F8801FA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096" y="3294293"/>
              <a:ext cx="5050143" cy="313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9CD0D7-7C40-0A47-851C-AF84E600D002}"/>
                </a:ext>
              </a:extLst>
            </p:cNvPr>
            <p:cNvSpPr txBox="1"/>
            <p:nvPr/>
          </p:nvSpPr>
          <p:spPr>
            <a:xfrm>
              <a:off x="6519901" y="2709517"/>
              <a:ext cx="5158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Initial Tests: FETS RFQ With Beam (July 2025)</a:t>
              </a:r>
            </a:p>
            <a:p>
              <a:r>
                <a:rPr lang="en-GB" sz="1600" dirty="0"/>
                <a:t>Field Demand, Open loop / closed loop Field level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7A8152-6D76-1E41-ED09-D514E3AFC4DE}"/>
                </a:ext>
              </a:extLst>
            </p:cNvPr>
            <p:cNvCxnSpPr>
              <a:cxnSpLocks/>
            </p:cNvCxnSpPr>
            <p:nvPr/>
          </p:nvCxnSpPr>
          <p:spPr>
            <a:xfrm>
              <a:off x="8311896" y="3239001"/>
              <a:ext cx="271665" cy="1765616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84815E-208A-8DCC-8FE2-5F54E76D73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5128" y="3239001"/>
              <a:ext cx="392963" cy="1579887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6463253-1DFA-805C-9A65-1D538CD492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3260" y="3239001"/>
              <a:ext cx="373108" cy="150014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BCEC0C1-316A-82EA-5F0F-ADFF32CFE0BB}"/>
              </a:ext>
            </a:extLst>
          </p:cNvPr>
          <p:cNvSpPr txBox="1"/>
          <p:nvPr/>
        </p:nvSpPr>
        <p:spPr>
          <a:xfrm>
            <a:off x="199661" y="5395142"/>
            <a:ext cx="4572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accumulator pre-load level / accumulator wrap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869FE29A-00AC-B8B9-94FC-A66BADF3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8" y="1219508"/>
            <a:ext cx="6164402" cy="36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0206CB-DF6F-B8BC-E57C-60E337C7F7D6}"/>
              </a:ext>
            </a:extLst>
          </p:cNvPr>
          <p:cNvSpPr txBox="1"/>
          <p:nvPr/>
        </p:nvSpPr>
        <p:spPr>
          <a:xfrm>
            <a:off x="180843" y="880718"/>
            <a:ext cx="59905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PID loop Control Host.VI on control PC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4455EF-FBFE-D8E2-ED22-D79955A11EB2}"/>
              </a:ext>
            </a:extLst>
          </p:cNvPr>
          <p:cNvGrpSpPr/>
          <p:nvPr/>
        </p:nvGrpSpPr>
        <p:grpSpPr>
          <a:xfrm>
            <a:off x="5169592" y="2910352"/>
            <a:ext cx="7037282" cy="2778580"/>
            <a:chOff x="5169592" y="2910352"/>
            <a:chExt cx="7037282" cy="27785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157414-29F0-4505-563B-7DADCB21173B}"/>
                </a:ext>
              </a:extLst>
            </p:cNvPr>
            <p:cNvSpPr txBox="1"/>
            <p:nvPr/>
          </p:nvSpPr>
          <p:spPr>
            <a:xfrm>
              <a:off x="5169592" y="4857935"/>
              <a:ext cx="703728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/>
                <a:t>Solid State amp:   </a:t>
              </a:r>
              <a:r>
                <a:rPr lang="en-GB" sz="1600" dirty="0">
                  <a:solidFill>
                    <a:schemeClr val="accent6"/>
                  </a:solidFill>
                </a:rPr>
                <a:t>On			   Off</a:t>
              </a:r>
            </a:p>
            <a:p>
              <a:r>
                <a:rPr lang="en-GB" sz="1600" dirty="0"/>
                <a:t>Tetrode amp:	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</a:rPr>
                <a:t>On         </a:t>
              </a:r>
              <a:r>
                <a:rPr lang="en-GB" sz="1600" b="1" dirty="0"/>
                <a:t>Gating Sequence	</a:t>
              </a:r>
              <a:r>
                <a:rPr lang="en-GB" sz="1600" dirty="0">
                  <a:solidFill>
                    <a:schemeClr val="accent1">
                      <a:lumMod val="75000"/>
                    </a:schemeClr>
                  </a:solidFill>
                </a:rPr>
                <a:t> Off</a:t>
              </a:r>
            </a:p>
            <a:p>
              <a:r>
                <a:rPr lang="en-GB" sz="1600" dirty="0"/>
                <a:t>LLRF IQ loop: 	   </a:t>
              </a:r>
              <a:r>
                <a:rPr lang="en-GB" sz="1600" dirty="0">
                  <a:solidFill>
                    <a:srgbClr val="FF0000"/>
                  </a:solidFill>
                </a:rPr>
                <a:t>On			Off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90803FB-C902-1F67-F047-6F34F73F19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2756" y="2910352"/>
              <a:ext cx="0" cy="197537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D4C1F4-04A9-2D66-1CA9-90D3CE12BD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1041" y="2910352"/>
              <a:ext cx="0" cy="193394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A343B5F-3C94-CD3E-B726-578040F74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9517" y="2910353"/>
              <a:ext cx="0" cy="1975374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EDE637-A69B-2BCB-EA37-ED006C4403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43776" y="2910352"/>
              <a:ext cx="59" cy="1947583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E9CE3C1-E6A4-20A1-AD55-B0EFDF991B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4486" y="2910352"/>
              <a:ext cx="0" cy="197537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55396E-FD43-9409-2B52-F20DF86946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7089" y="2910352"/>
              <a:ext cx="0" cy="194758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CF1D018-DDC0-A5B8-7642-8CA97610B5C5}"/>
              </a:ext>
            </a:extLst>
          </p:cNvPr>
          <p:cNvSpPr txBox="1"/>
          <p:nvPr/>
        </p:nvSpPr>
        <p:spPr>
          <a:xfrm>
            <a:off x="829224" y="4960067"/>
            <a:ext cx="1877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PID coefficients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D5D794-CBCE-72EE-D2E5-8E346F581C49}"/>
              </a:ext>
            </a:extLst>
          </p:cNvPr>
          <p:cNvSpPr txBox="1"/>
          <p:nvPr/>
        </p:nvSpPr>
        <p:spPr>
          <a:xfrm>
            <a:off x="2431816" y="4944896"/>
            <a:ext cx="1877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loop gate timing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94E122-2EA1-AFFA-D47A-15EAAEFCC701}"/>
              </a:ext>
            </a:extLst>
          </p:cNvPr>
          <p:cNvCxnSpPr>
            <a:cxnSpLocks/>
          </p:cNvCxnSpPr>
          <p:nvPr/>
        </p:nvCxnSpPr>
        <p:spPr>
          <a:xfrm flipH="1">
            <a:off x="482510" y="4597555"/>
            <a:ext cx="404507" cy="7975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200A8F-F1B5-6857-6EE4-445FE3C56522}"/>
              </a:ext>
            </a:extLst>
          </p:cNvPr>
          <p:cNvCxnSpPr>
            <a:cxnSpLocks/>
          </p:cNvCxnSpPr>
          <p:nvPr/>
        </p:nvCxnSpPr>
        <p:spPr>
          <a:xfrm>
            <a:off x="1626210" y="4720926"/>
            <a:ext cx="18098" cy="280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906DF8-DCAB-2536-629F-22068C37CEE2}"/>
              </a:ext>
            </a:extLst>
          </p:cNvPr>
          <p:cNvCxnSpPr>
            <a:cxnSpLocks/>
          </p:cNvCxnSpPr>
          <p:nvPr/>
        </p:nvCxnSpPr>
        <p:spPr>
          <a:xfrm>
            <a:off x="2939992" y="4355690"/>
            <a:ext cx="206195" cy="6452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04E6B5-0298-E7DE-90CE-7A5D3315D0D0}"/>
              </a:ext>
            </a:extLst>
          </p:cNvPr>
          <p:cNvCxnSpPr>
            <a:cxnSpLocks/>
          </p:cNvCxnSpPr>
          <p:nvPr/>
        </p:nvCxnSpPr>
        <p:spPr>
          <a:xfrm flipH="1">
            <a:off x="4273051" y="4376312"/>
            <a:ext cx="269533" cy="10188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2A1A918-663B-9F76-5090-F49699A8F3EB}"/>
              </a:ext>
            </a:extLst>
          </p:cNvPr>
          <p:cNvGrpSpPr/>
          <p:nvPr/>
        </p:nvGrpSpPr>
        <p:grpSpPr>
          <a:xfrm>
            <a:off x="6897786" y="2074436"/>
            <a:ext cx="3492861" cy="939000"/>
            <a:chOff x="6897786" y="2074436"/>
            <a:chExt cx="3492861" cy="93900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F0AB5FD-0AF5-5730-02A0-A7E7F46E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552" y="2887227"/>
              <a:ext cx="3421626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FBA980C-64E4-75D8-7983-804D2554A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7786" y="3013436"/>
              <a:ext cx="3421626" cy="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030BE9-4386-D65A-A562-C1F7D35D3EBD}"/>
                </a:ext>
              </a:extLst>
            </p:cNvPr>
            <p:cNvSpPr txBox="1"/>
            <p:nvPr/>
          </p:nvSpPr>
          <p:spPr>
            <a:xfrm>
              <a:off x="9345168" y="2074436"/>
              <a:ext cx="10454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rgbClr val="FFFF00"/>
                  </a:solidFill>
                </a:rPr>
                <a:t>Required +/-1%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1A80FD6-4EED-B105-1B7F-BE39DAF5AD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1041" y="2320657"/>
              <a:ext cx="265588" cy="566570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133A45-DBCB-7CD1-E12D-286C04456F28}"/>
              </a:ext>
            </a:extLst>
          </p:cNvPr>
          <p:cNvSpPr txBox="1"/>
          <p:nvPr/>
        </p:nvSpPr>
        <p:spPr>
          <a:xfrm>
            <a:off x="4011561" y="5723279"/>
            <a:ext cx="7666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Closed loop level control response already not bad</a:t>
            </a:r>
          </a:p>
          <a:p>
            <a:r>
              <a:rPr lang="en-GB" sz="1600" dirty="0"/>
              <a:t> – MEBT Beam Chopping at later stage may remove beam from initial field “dip”</a:t>
            </a:r>
          </a:p>
          <a:p>
            <a:r>
              <a:rPr lang="en-GB" sz="1600" dirty="0"/>
              <a:t>Hope to utilise Feedforward to reduce beam loading to within acceptable level</a:t>
            </a:r>
          </a:p>
        </p:txBody>
      </p:sp>
      <p:cxnSp>
        <p:nvCxnSpPr>
          <p:cNvPr id="7168" name="Straight Connector 7167">
            <a:extLst>
              <a:ext uri="{FF2B5EF4-FFF2-40B4-BE49-F238E27FC236}">
                <a16:creationId xmlns:a16="http://schemas.microsoft.com/office/drawing/2014/main" id="{82FABFB6-1773-F7AD-3B81-FAEDC293D770}"/>
              </a:ext>
            </a:extLst>
          </p:cNvPr>
          <p:cNvCxnSpPr>
            <a:cxnSpLocks/>
          </p:cNvCxnSpPr>
          <p:nvPr/>
        </p:nvCxnSpPr>
        <p:spPr>
          <a:xfrm>
            <a:off x="7799836" y="2976266"/>
            <a:ext cx="94795" cy="652235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Box 7171">
            <a:extLst>
              <a:ext uri="{FF2B5EF4-FFF2-40B4-BE49-F238E27FC236}">
                <a16:creationId xmlns:a16="http://schemas.microsoft.com/office/drawing/2014/main" id="{693CBECE-988C-F22D-5680-B6879C687A1C}"/>
              </a:ext>
            </a:extLst>
          </p:cNvPr>
          <p:cNvSpPr txBox="1"/>
          <p:nvPr/>
        </p:nvSpPr>
        <p:spPr>
          <a:xfrm>
            <a:off x="7748002" y="3601396"/>
            <a:ext cx="7589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92D050"/>
                </a:solidFill>
              </a:rPr>
              <a:t>Beam Inj.</a:t>
            </a:r>
          </a:p>
        </p:txBody>
      </p:sp>
    </p:spTree>
    <p:extLst>
      <p:ext uri="{BB962C8B-B14F-4D97-AF65-F5344CB8AC3E}">
        <p14:creationId xmlns:p14="http://schemas.microsoft.com/office/powerpoint/2010/main" val="22705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FB8D4-01CB-D053-4A1E-FD83764C1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D5A451-6FDB-B9BD-B0CB-602F795A1E92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FETS / PITS/ LINAC Digital LPRF Development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2E5A26-FD20-5D62-9F17-26D5E8298E35}"/>
              </a:ext>
            </a:extLst>
          </p:cNvPr>
          <p:cNvSpPr txBox="1"/>
          <p:nvPr/>
        </p:nvSpPr>
        <p:spPr>
          <a:xfrm>
            <a:off x="149609" y="858303"/>
            <a:ext cx="55960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cs typeface="Arial" charset="0"/>
              </a:rPr>
              <a:t>Legacy FPGA systems OK for test system, but not on operational ISIS Injector System</a:t>
            </a:r>
          </a:p>
          <a:p>
            <a:endParaRPr lang="en-GB" sz="1600" dirty="0"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During lifetime of PITS, will also develop alternate approach (Analog IQ </a:t>
            </a:r>
            <a:r>
              <a:rPr lang="en-GB" sz="1600" dirty="0" err="1">
                <a:cs typeface="Arial" charset="0"/>
              </a:rPr>
              <a:t>Demod</a:t>
            </a:r>
            <a:r>
              <a:rPr lang="en-GB" sz="1600" dirty="0">
                <a:cs typeface="Arial" charset="0"/>
              </a:rPr>
              <a:t> / PID Controller / Analog IQ Modulator) and compare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Much simpler /more cost-effective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Arial" charset="0"/>
              </a:rPr>
              <a:t>will work for both  FETS and PITS frequencies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B4D367-6E0F-010F-77EB-7BA252B75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026" y="866648"/>
            <a:ext cx="5987474" cy="3028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82F373-C908-1269-0A1B-71B8F63E2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0" y="3047252"/>
            <a:ext cx="7775942" cy="178068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2DA645-DB43-5053-0AF0-078BB06960CC}"/>
              </a:ext>
            </a:extLst>
          </p:cNvPr>
          <p:cNvGrpSpPr/>
          <p:nvPr/>
        </p:nvGrpSpPr>
        <p:grpSpPr>
          <a:xfrm>
            <a:off x="1539385" y="3486365"/>
            <a:ext cx="3702657" cy="1619123"/>
            <a:chOff x="4152039" y="4795233"/>
            <a:chExt cx="3702657" cy="16191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F47AFA-DEF5-E1FC-D003-1F989264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791" r="2948"/>
            <a:stretch>
              <a:fillRect/>
            </a:stretch>
          </p:blipFill>
          <p:spPr>
            <a:xfrm>
              <a:off x="4152039" y="4868385"/>
              <a:ext cx="1541722" cy="154597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ACCF7A-C441-3B48-7604-5181A5B2AFB0}"/>
                </a:ext>
              </a:extLst>
            </p:cNvPr>
            <p:cNvSpPr/>
            <p:nvPr/>
          </p:nvSpPr>
          <p:spPr>
            <a:xfrm>
              <a:off x="5693761" y="4795233"/>
              <a:ext cx="2160935" cy="1132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E929CF-E00F-B3BC-0452-FA2AFFD63DCB}"/>
                </a:ext>
              </a:extLst>
            </p:cNvPr>
            <p:cNvCxnSpPr>
              <a:cxnSpLocks/>
            </p:cNvCxnSpPr>
            <p:nvPr/>
          </p:nvCxnSpPr>
          <p:spPr>
            <a:xfrm>
              <a:off x="5693761" y="5292183"/>
              <a:ext cx="216093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8DBAFE-6602-A4F9-7977-DA772454BE8E}"/>
                </a:ext>
              </a:extLst>
            </p:cNvPr>
            <p:cNvCxnSpPr>
              <a:cxnSpLocks/>
            </p:cNvCxnSpPr>
            <p:nvPr/>
          </p:nvCxnSpPr>
          <p:spPr>
            <a:xfrm>
              <a:off x="5693761" y="5506272"/>
              <a:ext cx="216093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1CED30-B6FA-F5AC-45CE-44B9B5F800B1}"/>
              </a:ext>
            </a:extLst>
          </p:cNvPr>
          <p:cNvGrpSpPr/>
          <p:nvPr/>
        </p:nvGrpSpPr>
        <p:grpSpPr>
          <a:xfrm>
            <a:off x="2127725" y="4342132"/>
            <a:ext cx="10595652" cy="2149702"/>
            <a:chOff x="2127725" y="4286716"/>
            <a:chExt cx="10595652" cy="214970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A7E32F-FF85-B505-47BC-14EE8102296A}"/>
                </a:ext>
              </a:extLst>
            </p:cNvPr>
            <p:cNvSpPr txBox="1"/>
            <p:nvPr/>
          </p:nvSpPr>
          <p:spPr>
            <a:xfrm>
              <a:off x="2127725" y="5301036"/>
              <a:ext cx="710660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cs typeface="Arial" charset="0"/>
                </a:rPr>
                <a:t>Longer Term</a:t>
              </a:r>
            </a:p>
            <a:p>
              <a:r>
                <a:rPr lang="en-GB" sz="1600" dirty="0"/>
                <a:t>ISIS Controls Group Currently looking at µTCA-4 for some 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Use same manufacturer / crates / firmware Libraries??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Allows us to re-visit Digital IQ demodulator for Injector ( + RCS?+ ISIS II?)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617EBB-995C-4F3E-A79B-8FB24DF2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96982" y="4286716"/>
              <a:ext cx="3526395" cy="214970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4E4346-587A-9A96-9F61-28F9C8F0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2253" y="4954784"/>
              <a:ext cx="2208642" cy="58535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048E36-F117-4698-B243-6E97B3852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118" y="3839928"/>
            <a:ext cx="761055" cy="53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02C1-1E8F-80B4-723A-DC6E3A2AA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136CFF-F0F8-082C-273D-7AFD2F90EACF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Summary / Status / To do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CE5553-CD46-ED34-E625-E336E3B9D4D7}"/>
              </a:ext>
            </a:extLst>
          </p:cNvPr>
          <p:cNvGrpSpPr/>
          <p:nvPr/>
        </p:nvGrpSpPr>
        <p:grpSpPr>
          <a:xfrm>
            <a:off x="266699" y="2907609"/>
            <a:ext cx="11412553" cy="1831371"/>
            <a:chOff x="266699" y="2907609"/>
            <a:chExt cx="11412553" cy="18313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A909D6-9C20-614A-8D63-21D180C09632}"/>
                </a:ext>
              </a:extLst>
            </p:cNvPr>
            <p:cNvSpPr txBox="1"/>
            <p:nvPr/>
          </p:nvSpPr>
          <p:spPr>
            <a:xfrm>
              <a:off x="266699" y="3137766"/>
              <a:ext cx="69273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Synchrotron D-LLRF</a:t>
              </a:r>
              <a:r>
                <a:rPr lang="en-GB" sz="1600" dirty="0"/>
                <a:t> </a:t>
              </a:r>
            </a:p>
            <a:p>
              <a:r>
                <a:rPr lang="en-GB" sz="1600" dirty="0"/>
                <a:t>Nearing completion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Further work on cavity tuning – fully characterise tuning loop response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Still to implement digital beam phase - loop IIR filter!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Will need to interface to new EPICS control system as it comes online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516267A-8605-319F-0A7D-E47394DFB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2176" y="2907609"/>
              <a:ext cx="4347076" cy="183137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8FBE1E-1BBA-5092-7F53-88CC8039CFD9}"/>
              </a:ext>
            </a:extLst>
          </p:cNvPr>
          <p:cNvGrpSpPr/>
          <p:nvPr/>
        </p:nvGrpSpPr>
        <p:grpSpPr>
          <a:xfrm>
            <a:off x="266699" y="554059"/>
            <a:ext cx="9819411" cy="2761879"/>
            <a:chOff x="266699" y="554059"/>
            <a:chExt cx="9819411" cy="27618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CC7CCE-6B4E-1D89-8F10-347A212C18DB}"/>
                </a:ext>
              </a:extLst>
            </p:cNvPr>
            <p:cNvSpPr txBox="1"/>
            <p:nvPr/>
          </p:nvSpPr>
          <p:spPr>
            <a:xfrm>
              <a:off x="266699" y="1007614"/>
              <a:ext cx="66790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PITS</a:t>
              </a:r>
              <a:r>
                <a:rPr lang="en-GB" sz="1600" dirty="0"/>
                <a:t> </a:t>
              </a:r>
            </a:p>
            <a:p>
              <a:r>
                <a:rPr lang="en-GB" sz="1600" dirty="0"/>
                <a:t>Initial D-LLRF Tests on RFQ Without beam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Similar Field control response to FETS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But – noticed huge variation in measured IQs due to induced signal in LLRF cabling – 4616 very noisy!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Recent beam tests through RFQ with analogue field stabiliser also prone to random trips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LLRF testing awaiting move of 4616 Tetrode into ‘Lead shed’</a:t>
              </a:r>
            </a:p>
            <a:p>
              <a:r>
                <a:rPr lang="en-GB" sz="1600" dirty="0"/>
                <a:t> 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C18FD67-0EB8-BCF3-4343-516DCF699C51}"/>
                </a:ext>
              </a:extLst>
            </p:cNvPr>
            <p:cNvGrpSpPr/>
            <p:nvPr/>
          </p:nvGrpSpPr>
          <p:grpSpPr>
            <a:xfrm>
              <a:off x="7986710" y="554059"/>
              <a:ext cx="2099400" cy="2106014"/>
              <a:chOff x="7857400" y="2985656"/>
              <a:chExt cx="1714214" cy="1755758"/>
            </a:xfrm>
          </p:grpSpPr>
          <p:pic>
            <p:nvPicPr>
              <p:cNvPr id="34" name="Picture 33" descr="A machine with pipes and wires&#10;&#10;AI-generated content may be incorrect.">
                <a:extLst>
                  <a:ext uri="{FF2B5EF4-FFF2-40B4-BE49-F238E27FC236}">
                    <a16:creationId xmlns:a16="http://schemas.microsoft.com/office/drawing/2014/main" id="{D7F81BF0-D813-21C1-414F-26CF92F12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5699" y="2985656"/>
                <a:ext cx="1265958" cy="1687944"/>
              </a:xfrm>
              <a:prstGeom prst="rect">
                <a:avLst/>
              </a:prstGeom>
            </p:spPr>
          </p:pic>
          <p:sp>
            <p:nvSpPr>
              <p:cNvPr id="35" name="Lightning Bolt 34">
                <a:extLst>
                  <a:ext uri="{FF2B5EF4-FFF2-40B4-BE49-F238E27FC236}">
                    <a16:creationId xmlns:a16="http://schemas.microsoft.com/office/drawing/2014/main" id="{711EC387-3DF9-56D4-46C5-831BE9E12C07}"/>
                  </a:ext>
                </a:extLst>
              </p:cNvPr>
              <p:cNvSpPr/>
              <p:nvPr/>
            </p:nvSpPr>
            <p:spPr>
              <a:xfrm rot="10476846">
                <a:off x="9177693" y="4281905"/>
                <a:ext cx="387928" cy="459509"/>
              </a:xfrm>
              <a:prstGeom prst="lightningBol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Lightning Bolt 37">
                <a:extLst>
                  <a:ext uri="{FF2B5EF4-FFF2-40B4-BE49-F238E27FC236}">
                    <a16:creationId xmlns:a16="http://schemas.microsoft.com/office/drawing/2014/main" id="{5DED11BF-57EA-51BD-2BE8-8A688FE4DCC0}"/>
                  </a:ext>
                </a:extLst>
              </p:cNvPr>
              <p:cNvSpPr/>
              <p:nvPr/>
            </p:nvSpPr>
            <p:spPr>
              <a:xfrm rot="15841997">
                <a:off x="7911735" y="4216534"/>
                <a:ext cx="387928" cy="459509"/>
              </a:xfrm>
              <a:prstGeom prst="lightningBol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Lightning Bolt 38">
                <a:extLst>
                  <a:ext uri="{FF2B5EF4-FFF2-40B4-BE49-F238E27FC236}">
                    <a16:creationId xmlns:a16="http://schemas.microsoft.com/office/drawing/2014/main" id="{81B46005-CF01-7EF6-3B7B-D720D303CBC8}"/>
                  </a:ext>
                </a:extLst>
              </p:cNvPr>
              <p:cNvSpPr/>
              <p:nvPr/>
            </p:nvSpPr>
            <p:spPr>
              <a:xfrm rot="5125929">
                <a:off x="9147896" y="3199244"/>
                <a:ext cx="387928" cy="459509"/>
              </a:xfrm>
              <a:prstGeom prst="lightningBol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Lightning Bolt 39">
                <a:extLst>
                  <a:ext uri="{FF2B5EF4-FFF2-40B4-BE49-F238E27FC236}">
                    <a16:creationId xmlns:a16="http://schemas.microsoft.com/office/drawing/2014/main" id="{735E5C40-872A-329B-6FA0-8024D929CD0F}"/>
                  </a:ext>
                </a:extLst>
              </p:cNvPr>
              <p:cNvSpPr/>
              <p:nvPr/>
            </p:nvSpPr>
            <p:spPr>
              <a:xfrm rot="20349390">
                <a:off x="7857400" y="3241586"/>
                <a:ext cx="387928" cy="459509"/>
              </a:xfrm>
              <a:prstGeom prst="lightningBol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AE5FB9-445D-5AF0-1A32-99F87143820F}"/>
              </a:ext>
            </a:extLst>
          </p:cNvPr>
          <p:cNvGrpSpPr/>
          <p:nvPr/>
        </p:nvGrpSpPr>
        <p:grpSpPr>
          <a:xfrm>
            <a:off x="266699" y="4571241"/>
            <a:ext cx="11105386" cy="2135548"/>
            <a:chOff x="266699" y="4571241"/>
            <a:chExt cx="11105386" cy="213554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00AB0D-0D62-98F5-41F4-836EA2F15E0D}"/>
                </a:ext>
              </a:extLst>
            </p:cNvPr>
            <p:cNvSpPr txBox="1"/>
            <p:nvPr/>
          </p:nvSpPr>
          <p:spPr>
            <a:xfrm>
              <a:off x="266699" y="4571241"/>
              <a:ext cx="84062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FETS</a:t>
              </a:r>
              <a:r>
                <a:rPr lang="en-GB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Have re-structured “F-Mod” timing to reflect shorter timescale for injector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Not yet tested as RFQ Modulator has recently failed – awaiting diagnosis and repair!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Interim - Move onto Recirculating cavity tests?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Best bet for soonest beam tests? – So develop PITS / FETS FFBC here?</a:t>
              </a:r>
            </a:p>
            <a:p>
              <a:r>
                <a:rPr lang="en-GB" sz="1600" dirty="0"/>
                <a:t>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9DDFFD-56CF-B8F0-6D1B-6B84B7AD9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3" t="8611" r="20991" b="11658"/>
            <a:stretch>
              <a:fillRect/>
            </a:stretch>
          </p:blipFill>
          <p:spPr bwMode="auto">
            <a:xfrm>
              <a:off x="8377383" y="4732730"/>
              <a:ext cx="2994702" cy="197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2CD2F2-BA2F-5E4D-9844-240CF3E80ED7}"/>
                </a:ext>
              </a:extLst>
            </p:cNvPr>
            <p:cNvSpPr/>
            <p:nvPr/>
          </p:nvSpPr>
          <p:spPr>
            <a:xfrm>
              <a:off x="8764113" y="5115816"/>
              <a:ext cx="1629483" cy="324124"/>
            </a:xfrm>
            <a:custGeom>
              <a:avLst/>
              <a:gdLst>
                <a:gd name="connsiteX0" fmla="*/ 0 w 1422400"/>
                <a:gd name="connsiteY0" fmla="*/ 295564 h 324124"/>
                <a:gd name="connsiteX1" fmla="*/ 221673 w 1422400"/>
                <a:gd name="connsiteY1" fmla="*/ 277091 h 324124"/>
                <a:gd name="connsiteX2" fmla="*/ 230909 w 1422400"/>
                <a:gd name="connsiteY2" fmla="*/ 240146 h 324124"/>
                <a:gd name="connsiteX3" fmla="*/ 240146 w 1422400"/>
                <a:gd name="connsiteY3" fmla="*/ 166255 h 324124"/>
                <a:gd name="connsiteX4" fmla="*/ 286328 w 1422400"/>
                <a:gd name="connsiteY4" fmla="*/ 36946 h 324124"/>
                <a:gd name="connsiteX5" fmla="*/ 314037 w 1422400"/>
                <a:gd name="connsiteY5" fmla="*/ 0 h 324124"/>
                <a:gd name="connsiteX6" fmla="*/ 397164 w 1422400"/>
                <a:gd name="connsiteY6" fmla="*/ 64655 h 324124"/>
                <a:gd name="connsiteX7" fmla="*/ 424873 w 1422400"/>
                <a:gd name="connsiteY7" fmla="*/ 83127 h 324124"/>
                <a:gd name="connsiteX8" fmla="*/ 443346 w 1422400"/>
                <a:gd name="connsiteY8" fmla="*/ 120073 h 324124"/>
                <a:gd name="connsiteX9" fmla="*/ 489528 w 1422400"/>
                <a:gd name="connsiteY9" fmla="*/ 184727 h 324124"/>
                <a:gd name="connsiteX10" fmla="*/ 508000 w 1422400"/>
                <a:gd name="connsiteY10" fmla="*/ 230909 h 324124"/>
                <a:gd name="connsiteX11" fmla="*/ 526473 w 1422400"/>
                <a:gd name="connsiteY11" fmla="*/ 304800 h 324124"/>
                <a:gd name="connsiteX12" fmla="*/ 591128 w 1422400"/>
                <a:gd name="connsiteY12" fmla="*/ 314036 h 324124"/>
                <a:gd name="connsiteX13" fmla="*/ 905164 w 1422400"/>
                <a:gd name="connsiteY13" fmla="*/ 323273 h 324124"/>
                <a:gd name="connsiteX14" fmla="*/ 1422400 w 1422400"/>
                <a:gd name="connsiteY14" fmla="*/ 323273 h 324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2400" h="324124">
                  <a:moveTo>
                    <a:pt x="0" y="295564"/>
                  </a:moveTo>
                  <a:cubicBezTo>
                    <a:pt x="73891" y="289406"/>
                    <a:pt x="149573" y="294395"/>
                    <a:pt x="221673" y="277091"/>
                  </a:cubicBezTo>
                  <a:cubicBezTo>
                    <a:pt x="234016" y="274129"/>
                    <a:pt x="228822" y="252667"/>
                    <a:pt x="230909" y="240146"/>
                  </a:cubicBezTo>
                  <a:cubicBezTo>
                    <a:pt x="234990" y="215662"/>
                    <a:pt x="234461" y="190417"/>
                    <a:pt x="240146" y="166255"/>
                  </a:cubicBezTo>
                  <a:cubicBezTo>
                    <a:pt x="241529" y="160376"/>
                    <a:pt x="274926" y="57469"/>
                    <a:pt x="286328" y="36946"/>
                  </a:cubicBezTo>
                  <a:cubicBezTo>
                    <a:pt x="293804" y="23489"/>
                    <a:pt x="304801" y="12315"/>
                    <a:pt x="314037" y="0"/>
                  </a:cubicBezTo>
                  <a:cubicBezTo>
                    <a:pt x="341746" y="21552"/>
                    <a:pt x="369081" y="43593"/>
                    <a:pt x="397164" y="64655"/>
                  </a:cubicBezTo>
                  <a:cubicBezTo>
                    <a:pt x="406044" y="71315"/>
                    <a:pt x="417767" y="74599"/>
                    <a:pt x="424873" y="83127"/>
                  </a:cubicBezTo>
                  <a:cubicBezTo>
                    <a:pt x="433688" y="93705"/>
                    <a:pt x="435954" y="108457"/>
                    <a:pt x="443346" y="120073"/>
                  </a:cubicBezTo>
                  <a:cubicBezTo>
                    <a:pt x="457565" y="142417"/>
                    <a:pt x="476183" y="161850"/>
                    <a:pt x="489528" y="184727"/>
                  </a:cubicBezTo>
                  <a:cubicBezTo>
                    <a:pt x="497882" y="199048"/>
                    <a:pt x="503124" y="215062"/>
                    <a:pt x="508000" y="230909"/>
                  </a:cubicBezTo>
                  <a:cubicBezTo>
                    <a:pt x="515466" y="255175"/>
                    <a:pt x="508521" y="286848"/>
                    <a:pt x="526473" y="304800"/>
                  </a:cubicBezTo>
                  <a:cubicBezTo>
                    <a:pt x="541867" y="320194"/>
                    <a:pt x="569383" y="312975"/>
                    <a:pt x="591128" y="314036"/>
                  </a:cubicBezTo>
                  <a:cubicBezTo>
                    <a:pt x="695728" y="319138"/>
                    <a:pt x="800447" y="322109"/>
                    <a:pt x="905164" y="323273"/>
                  </a:cubicBezTo>
                  <a:cubicBezTo>
                    <a:pt x="1077565" y="325189"/>
                    <a:pt x="1249988" y="323273"/>
                    <a:pt x="1422400" y="323273"/>
                  </a:cubicBezTo>
                </a:path>
              </a:pathLst>
            </a:custGeom>
            <a:noFill/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750393-8569-1857-9F75-2B5A9657E62E}"/>
                </a:ext>
              </a:extLst>
            </p:cNvPr>
            <p:cNvSpPr txBox="1"/>
            <p:nvPr/>
          </p:nvSpPr>
          <p:spPr>
            <a:xfrm>
              <a:off x="9400228" y="5162941"/>
              <a:ext cx="622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FFBC?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14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3C5FC2-8E03-DBC4-E434-5F442CE8FF5A}"/>
              </a:ext>
            </a:extLst>
          </p:cNvPr>
          <p:cNvSpPr txBox="1"/>
          <p:nvPr/>
        </p:nvSpPr>
        <p:spPr>
          <a:xfrm>
            <a:off x="200292" y="3966875"/>
            <a:ext cx="639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Huge Team Effort: but, in particular, thanks to Dave Allen</a:t>
            </a:r>
          </a:p>
          <a:p>
            <a:r>
              <a:rPr lang="en-GB" dirty="0"/>
              <a:t>Thanks to Nadir Bouhelali, Alan Letchford and Olli Tarvainen for slides / technical input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FF2FED-F15A-1E6A-AFF4-66712535F0C3}"/>
              </a:ext>
            </a:extLst>
          </p:cNvPr>
          <p:cNvSpPr txBox="1">
            <a:spLocks/>
          </p:cNvSpPr>
          <p:nvPr/>
        </p:nvSpPr>
        <p:spPr>
          <a:xfrm>
            <a:off x="266698" y="5195026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6D223-FDE0-0B1B-6966-832B6F57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649" y="210073"/>
            <a:ext cx="4234550" cy="2917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4260C9-8691-E550-01F1-98891CE5038C}"/>
              </a:ext>
            </a:extLst>
          </p:cNvPr>
          <p:cNvSpPr txBox="1"/>
          <p:nvPr/>
        </p:nvSpPr>
        <p:spPr>
          <a:xfrm>
            <a:off x="609600" y="5661877"/>
            <a:ext cx="10267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/>
              <a:t>“New PXIe-Based LLRF Architecture and Test Bench for Heavy Ion Linear Acceleration” Badillo et al, 19th IEEE-NPSS Real Time Conference 2014.</a:t>
            </a:r>
          </a:p>
          <a:p>
            <a:pPr algn="r"/>
            <a:r>
              <a:rPr lang="en-GB" sz="1200" dirty="0"/>
              <a:t>				“Status of the RAL Front End Test Stand” Letchford et al, IPAC 2015.</a:t>
            </a:r>
          </a:p>
          <a:p>
            <a:pPr algn="r"/>
            <a:r>
              <a:rPr lang="en-GB" sz="1200" dirty="0"/>
              <a:t>		“The Pre-Injector Upgrade for the ISIS H− LINAC” Lawrie et al, LINAC 2022.</a:t>
            </a:r>
          </a:p>
          <a:p>
            <a:pPr algn="r"/>
            <a:r>
              <a:rPr lang="en-GB" sz="1200" dirty="0"/>
              <a:t> “Status of the ISIS Synchrotron Digital LLRF System” Seville et al, LLRF 2022.</a:t>
            </a:r>
          </a:p>
          <a:p>
            <a:pPr algn="r"/>
            <a:endParaRPr lang="en-GB" sz="12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0360AC-D2F6-6B8C-EC2A-B0DAECA61D86}"/>
              </a:ext>
            </a:extLst>
          </p:cNvPr>
          <p:cNvSpPr txBox="1">
            <a:spLocks/>
          </p:cNvSpPr>
          <p:nvPr/>
        </p:nvSpPr>
        <p:spPr>
          <a:xfrm>
            <a:off x="266699" y="365125"/>
            <a:ext cx="10470711" cy="574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Acknowledgements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8AC22A-05B4-A781-9959-C5AA1D418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3" y="821921"/>
            <a:ext cx="4502539" cy="30016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E7A3AF-D2EF-DC6F-E0A4-EA8C1AD08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649" y="3201935"/>
            <a:ext cx="4221393" cy="23860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71FDCB-E1E2-F4F7-16EB-4E920D47B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84" y="821921"/>
            <a:ext cx="2057137" cy="3066588"/>
          </a:xfrm>
          <a:prstGeom prst="rect">
            <a:avLst/>
          </a:prstGeom>
        </p:spPr>
      </p:pic>
      <p:pic>
        <p:nvPicPr>
          <p:cNvPr id="27" name="Picture 26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A64EEC91-5C92-2151-1FE0-0F60D187E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3998" y="4664138"/>
            <a:ext cx="563551" cy="845327"/>
          </a:xfrm>
          <a:prstGeom prst="rect">
            <a:avLst/>
          </a:prstGeom>
        </p:spPr>
      </p:pic>
      <p:pic>
        <p:nvPicPr>
          <p:cNvPr id="28" name="Picture 27" descr="A close-up of a person&#10;&#10;AI-generated content may be incorrect.">
            <a:extLst>
              <a:ext uri="{FF2B5EF4-FFF2-40B4-BE49-F238E27FC236}">
                <a16:creationId xmlns:a16="http://schemas.microsoft.com/office/drawing/2014/main" id="{EB31BDFE-9DE4-9D51-A414-7FD7C888E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2985" y="4646929"/>
            <a:ext cx="571563" cy="857345"/>
          </a:xfrm>
          <a:prstGeom prst="rect">
            <a:avLst/>
          </a:prstGeom>
        </p:spPr>
      </p:pic>
      <p:pic>
        <p:nvPicPr>
          <p:cNvPr id="29" name="Picture 28" descr="A person with brown hair smiling&#10;&#10;AI-generated content may be incorrect.">
            <a:extLst>
              <a:ext uri="{FF2B5EF4-FFF2-40B4-BE49-F238E27FC236}">
                <a16:creationId xmlns:a16="http://schemas.microsoft.com/office/drawing/2014/main" id="{3BC60210-69CA-B5F4-F5BC-DD734BEA1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7880" y="4658949"/>
            <a:ext cx="563551" cy="8453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2E800F7-CBA9-85E4-1F47-9CBB25CFA3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0541" r="73422" b="44394"/>
          <a:stretch/>
        </p:blipFill>
        <p:spPr>
          <a:xfrm>
            <a:off x="3217197" y="4664139"/>
            <a:ext cx="586000" cy="845327"/>
          </a:xfrm>
          <a:prstGeom prst="rect">
            <a:avLst/>
          </a:prstGeom>
        </p:spPr>
      </p:pic>
      <p:pic>
        <p:nvPicPr>
          <p:cNvPr id="32" name="Picture 31" descr="A close-up of a person with a beard&#10;&#10;AI-generated content may be incorrect.">
            <a:extLst>
              <a:ext uri="{FF2B5EF4-FFF2-40B4-BE49-F238E27FC236}">
                <a16:creationId xmlns:a16="http://schemas.microsoft.com/office/drawing/2014/main" id="{E2DF5AB9-DF06-C568-1BE7-AB6BCDE3D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8763" y="4646929"/>
            <a:ext cx="563551" cy="8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33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1BD47-ACCC-D8A1-E92B-8B7516A4C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27C996-4425-8F89-3146-20CECDAAD0BA}"/>
              </a:ext>
            </a:extLst>
          </p:cNvPr>
          <p:cNvSpPr txBox="1"/>
          <p:nvPr/>
        </p:nvSpPr>
        <p:spPr>
          <a:xfrm>
            <a:off x="4074900" y="2924602"/>
            <a:ext cx="491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65637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5" name="Rectangle 8224">
            <a:extLst>
              <a:ext uri="{FF2B5EF4-FFF2-40B4-BE49-F238E27FC236}">
                <a16:creationId xmlns:a16="http://schemas.microsoft.com/office/drawing/2014/main" id="{83836BCC-FADA-8522-460B-B1B74F1F2180}"/>
              </a:ext>
            </a:extLst>
          </p:cNvPr>
          <p:cNvSpPr/>
          <p:nvPr/>
        </p:nvSpPr>
        <p:spPr>
          <a:xfrm>
            <a:off x="3829826" y="2959963"/>
            <a:ext cx="146304" cy="2160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20" name="Rectangle 8219">
            <a:extLst>
              <a:ext uri="{FF2B5EF4-FFF2-40B4-BE49-F238E27FC236}">
                <a16:creationId xmlns:a16="http://schemas.microsoft.com/office/drawing/2014/main" id="{25886966-CDA1-F427-377A-55C8E6906203}"/>
              </a:ext>
            </a:extLst>
          </p:cNvPr>
          <p:cNvSpPr/>
          <p:nvPr/>
        </p:nvSpPr>
        <p:spPr>
          <a:xfrm>
            <a:off x="4673458" y="2965838"/>
            <a:ext cx="146304" cy="2160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04" name="Rectangle 8203">
            <a:extLst>
              <a:ext uri="{FF2B5EF4-FFF2-40B4-BE49-F238E27FC236}">
                <a16:creationId xmlns:a16="http://schemas.microsoft.com/office/drawing/2014/main" id="{58BD5A5B-D554-1488-E0C5-327D29673529}"/>
              </a:ext>
            </a:extLst>
          </p:cNvPr>
          <p:cNvSpPr/>
          <p:nvPr/>
        </p:nvSpPr>
        <p:spPr>
          <a:xfrm>
            <a:off x="7059721" y="2960635"/>
            <a:ext cx="146304" cy="2160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7899ABA2-3A6D-AD1B-7FA7-0B2232F47CBD}"/>
              </a:ext>
            </a:extLst>
          </p:cNvPr>
          <p:cNvSpPr/>
          <p:nvPr/>
        </p:nvSpPr>
        <p:spPr>
          <a:xfrm>
            <a:off x="9519626" y="2957815"/>
            <a:ext cx="146304" cy="2160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1CCF25-0100-B06C-6B7C-6FDE3043AD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11851" y="265071"/>
                <a:ext cx="3536880" cy="574675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ISIS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b="0" i="0" smtClean="0"/>
                          <m:t>H</m:t>
                        </m:r>
                      </m:e>
                      <m:sup>
                        <m:r>
                          <m:rPr>
                            <m:nor/>
                          </m:rPr>
                          <a:rPr lang="en-GB" b="0" i="0" smtClean="0"/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LINAC RF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1CCF25-0100-B06C-6B7C-6FDE3043A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11851" y="265071"/>
                <a:ext cx="3536880" cy="574675"/>
              </a:xfrm>
              <a:blipFill>
                <a:blip r:embed="rId2"/>
                <a:stretch>
                  <a:fillRect l="-3621" t="-17895" b="-11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tank3open99RC1795">
            <a:extLst>
              <a:ext uri="{FF2B5EF4-FFF2-40B4-BE49-F238E27FC236}">
                <a16:creationId xmlns:a16="http://schemas.microsoft.com/office/drawing/2014/main" id="{254C6449-0C59-DF43-7C42-6E3C05679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318" y="4158237"/>
            <a:ext cx="3336162" cy="22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91EA695-18A4-6972-E57A-8CC8326510BA}"/>
              </a:ext>
            </a:extLst>
          </p:cNvPr>
          <p:cNvGrpSpPr/>
          <p:nvPr/>
        </p:nvGrpSpPr>
        <p:grpSpPr>
          <a:xfrm>
            <a:off x="0" y="2579870"/>
            <a:ext cx="11916844" cy="1609175"/>
            <a:chOff x="0" y="3974471"/>
            <a:chExt cx="11916844" cy="16091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06ECD3-B0F8-05E4-97F4-7C7DD05377BF}"/>
                </a:ext>
              </a:extLst>
            </p:cNvPr>
            <p:cNvGrpSpPr/>
            <p:nvPr/>
          </p:nvGrpSpPr>
          <p:grpSpPr>
            <a:xfrm>
              <a:off x="0" y="3974471"/>
              <a:ext cx="11706131" cy="1097926"/>
              <a:chOff x="1" y="4838442"/>
              <a:chExt cx="11773692" cy="1021600"/>
            </a:xfrm>
          </p:grpSpPr>
          <p:pic>
            <p:nvPicPr>
              <p:cNvPr id="5" name="Picture 21">
                <a:extLst>
                  <a:ext uri="{FF2B5EF4-FFF2-40B4-BE49-F238E27FC236}">
                    <a16:creationId xmlns:a16="http://schemas.microsoft.com/office/drawing/2014/main" id="{4B2E8395-F6A4-2249-82BC-1F9C86E236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4838442"/>
                <a:ext cx="9243588" cy="102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0">
                <a:extLst>
                  <a:ext uri="{FF2B5EF4-FFF2-40B4-BE49-F238E27FC236}">
                    <a16:creationId xmlns:a16="http://schemas.microsoft.com/office/drawing/2014/main" id="{E1A95388-55C4-4CD7-6CF7-A6D2A05D7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7343" y="5064024"/>
                <a:ext cx="2546350" cy="702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BC0BF50-F5B4-1E7B-F894-DFF1F4A5AB28}"/>
                </a:ext>
              </a:extLst>
            </p:cNvPr>
            <p:cNvGrpSpPr/>
            <p:nvPr/>
          </p:nvGrpSpPr>
          <p:grpSpPr>
            <a:xfrm>
              <a:off x="3902655" y="4582391"/>
              <a:ext cx="976549" cy="1001255"/>
              <a:chOff x="3893602" y="4971684"/>
              <a:chExt cx="976549" cy="100125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E93A487-02CD-584C-D535-7B48886A75DA}"/>
                  </a:ext>
                </a:extLst>
              </p:cNvPr>
              <p:cNvCxnSpPr>
                <a:cxnSpLocks/>
                <a:stCxn id="9" idx="0"/>
              </p:cNvCxnSpPr>
              <p:nvPr/>
            </p:nvCxnSpPr>
            <p:spPr>
              <a:xfrm flipV="1">
                <a:off x="4381877" y="4971684"/>
                <a:ext cx="0" cy="6319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6FC5B2-CDFC-17FE-8543-C1B720C82963}"/>
                  </a:ext>
                </a:extLst>
              </p:cNvPr>
              <p:cNvSpPr txBox="1"/>
              <p:nvPr/>
            </p:nvSpPr>
            <p:spPr>
              <a:xfrm>
                <a:off x="3893602" y="5603607"/>
                <a:ext cx="976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9.9MeV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A1F4BD-C8CB-990C-596D-E25D80D1B731}"/>
                </a:ext>
              </a:extLst>
            </p:cNvPr>
            <p:cNvGrpSpPr/>
            <p:nvPr/>
          </p:nvGrpSpPr>
          <p:grpSpPr>
            <a:xfrm>
              <a:off x="8507177" y="4556087"/>
              <a:ext cx="1351994" cy="1001255"/>
              <a:chOff x="8354777" y="4403687"/>
              <a:chExt cx="1351994" cy="1001255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964081B-054F-862E-78A4-DF8AC37464EE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 flipV="1">
                <a:off x="9030774" y="4403687"/>
                <a:ext cx="272" cy="6319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75B393-81B1-C91B-BB0D-082FA77E73D2}"/>
                  </a:ext>
                </a:extLst>
              </p:cNvPr>
              <p:cNvSpPr txBox="1"/>
              <p:nvPr/>
            </p:nvSpPr>
            <p:spPr>
              <a:xfrm>
                <a:off x="8354777" y="5035610"/>
                <a:ext cx="13519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49.7MeV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657B5C5-B1F4-0E27-3E73-64BF0A8D08AB}"/>
                </a:ext>
              </a:extLst>
            </p:cNvPr>
            <p:cNvGrpSpPr/>
            <p:nvPr/>
          </p:nvGrpSpPr>
          <p:grpSpPr>
            <a:xfrm>
              <a:off x="6096000" y="4569138"/>
              <a:ext cx="1309735" cy="1001255"/>
              <a:chOff x="3742356" y="4971684"/>
              <a:chExt cx="1309735" cy="1001255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A3C2997-B8C1-C5DC-3590-44A66BFACA71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 flipV="1">
                <a:off x="4381877" y="4971684"/>
                <a:ext cx="15347" cy="6319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2C2BC3-916E-E413-BE83-63B7E53E04F7}"/>
                  </a:ext>
                </a:extLst>
              </p:cNvPr>
              <p:cNvSpPr txBox="1"/>
              <p:nvPr/>
            </p:nvSpPr>
            <p:spPr>
              <a:xfrm>
                <a:off x="3742356" y="5603607"/>
                <a:ext cx="13097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30.4MeV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E5AF723-242E-3A6E-F509-3C528A1A65F4}"/>
                </a:ext>
              </a:extLst>
            </p:cNvPr>
            <p:cNvGrpSpPr/>
            <p:nvPr/>
          </p:nvGrpSpPr>
          <p:grpSpPr>
            <a:xfrm>
              <a:off x="1844554" y="4571769"/>
              <a:ext cx="992149" cy="1001255"/>
              <a:chOff x="3893602" y="4980737"/>
              <a:chExt cx="992149" cy="1001255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E6DE475-3B86-0710-CB20-CD5E1428744E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>
              <a:xfrm flipH="1" flipV="1">
                <a:off x="4381877" y="4980737"/>
                <a:ext cx="7800" cy="6319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9DC42A-CEF9-3334-E2EA-6D823CD968D0}"/>
                  </a:ext>
                </a:extLst>
              </p:cNvPr>
              <p:cNvSpPr txBox="1"/>
              <p:nvPr/>
            </p:nvSpPr>
            <p:spPr>
              <a:xfrm>
                <a:off x="3893602" y="5612660"/>
                <a:ext cx="992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665keV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0F2B2A-6630-4564-2E87-BA6066D08209}"/>
                </a:ext>
              </a:extLst>
            </p:cNvPr>
            <p:cNvGrpSpPr/>
            <p:nvPr/>
          </p:nvGrpSpPr>
          <p:grpSpPr>
            <a:xfrm>
              <a:off x="925841" y="4576189"/>
              <a:ext cx="993493" cy="1001255"/>
              <a:chOff x="3893602" y="4953578"/>
              <a:chExt cx="993493" cy="1001255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05FAB37-BFFC-D0DF-1E18-7D90BF493F8F}"/>
                  </a:ext>
                </a:extLst>
              </p:cNvPr>
              <p:cNvCxnSpPr>
                <a:cxnSpLocks/>
                <a:stCxn id="23" idx="0"/>
              </p:cNvCxnSpPr>
              <p:nvPr/>
            </p:nvCxnSpPr>
            <p:spPr>
              <a:xfrm flipH="1" flipV="1">
                <a:off x="4381877" y="4953578"/>
                <a:ext cx="8472" cy="6319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3579D6-B397-5316-3040-9E333ECDD98F}"/>
                  </a:ext>
                </a:extLst>
              </p:cNvPr>
              <p:cNvSpPr txBox="1"/>
              <p:nvPr/>
            </p:nvSpPr>
            <p:spPr>
              <a:xfrm>
                <a:off x="3893602" y="5585501"/>
                <a:ext cx="993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35keV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940A3D-5FA8-8F23-FE02-B7F12C25E314}"/>
                </a:ext>
              </a:extLst>
            </p:cNvPr>
            <p:cNvGrpSpPr/>
            <p:nvPr/>
          </p:nvGrpSpPr>
          <p:grpSpPr>
            <a:xfrm>
              <a:off x="10564850" y="4594296"/>
              <a:ext cx="1351994" cy="958542"/>
              <a:chOff x="8354777" y="4446400"/>
              <a:chExt cx="1351994" cy="958542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7B99445-FA9E-5BBD-6494-41E0A449AAB7}"/>
                  </a:ext>
                </a:extLst>
              </p:cNvPr>
              <p:cNvCxnSpPr>
                <a:cxnSpLocks/>
                <a:stCxn id="34" idx="0"/>
                <a:endCxn id="6" idx="3"/>
              </p:cNvCxnSpPr>
              <p:nvPr/>
            </p:nvCxnSpPr>
            <p:spPr>
              <a:xfrm flipV="1">
                <a:off x="9030774" y="4446400"/>
                <a:ext cx="465284" cy="5892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E21823A-D0F6-B389-043C-0DCCF50808AB}"/>
                  </a:ext>
                </a:extLst>
              </p:cNvPr>
              <p:cNvSpPr txBox="1"/>
              <p:nvPr/>
            </p:nvSpPr>
            <p:spPr>
              <a:xfrm>
                <a:off x="8354777" y="5035610"/>
                <a:ext cx="13519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70.4MeV</a:t>
                </a:r>
              </a:p>
            </p:txBody>
          </p:sp>
        </p:grpSp>
      </p:grpSp>
      <p:pic>
        <p:nvPicPr>
          <p:cNvPr id="36" name="Picture 4">
            <a:extLst>
              <a:ext uri="{FF2B5EF4-FFF2-40B4-BE49-F238E27FC236}">
                <a16:creationId xmlns:a16="http://schemas.microsoft.com/office/drawing/2014/main" id="{3E300E6B-EB1A-C6F7-641D-5F100DDB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99" y="4175792"/>
            <a:ext cx="1926860" cy="259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rodandstemassemblyinsidevesselafterpolishingjimloughrey03ec1703">
            <a:extLst>
              <a:ext uri="{FF2B5EF4-FFF2-40B4-BE49-F238E27FC236}">
                <a16:creationId xmlns:a16="http://schemas.microsoft.com/office/drawing/2014/main" id="{1971835E-077B-3E2C-223A-6DC47055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9" y="4182843"/>
            <a:ext cx="1560868" cy="221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1AA9C-DE54-E934-0470-727C764ECE83}"/>
              </a:ext>
            </a:extLst>
          </p:cNvPr>
          <p:cNvSpPr txBox="1"/>
          <p:nvPr/>
        </p:nvSpPr>
        <p:spPr>
          <a:xfrm>
            <a:off x="5671841" y="2219413"/>
            <a:ext cx="3127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LINAC Tanks (Modulators)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246CD34-07B6-2FEA-AE8C-1F2F036AB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9" y="1165909"/>
            <a:ext cx="916718" cy="813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C30867-B662-812B-7043-E814ABA0B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07" y="792386"/>
            <a:ext cx="902486" cy="15581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2AC35D-B545-2559-B40A-30DF90496A49}"/>
              </a:ext>
            </a:extLst>
          </p:cNvPr>
          <p:cNvSpPr txBox="1"/>
          <p:nvPr/>
        </p:nvSpPr>
        <p:spPr>
          <a:xfrm>
            <a:off x="151399" y="676181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Dressler </a:t>
            </a:r>
          </a:p>
          <a:p>
            <a:r>
              <a:rPr lang="en-GB" sz="1200" dirty="0"/>
              <a:t>SSA 4.5kW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9BC4CF-9DB0-2E41-0C84-D252E3DCA415}"/>
              </a:ext>
            </a:extLst>
          </p:cNvPr>
          <p:cNvSpPr txBox="1"/>
          <p:nvPr/>
        </p:nvSpPr>
        <p:spPr>
          <a:xfrm>
            <a:off x="1186639" y="321577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Burle 4616</a:t>
            </a:r>
          </a:p>
          <a:p>
            <a:r>
              <a:rPr lang="en-GB" sz="1200" dirty="0"/>
              <a:t>Tetrode (200kW)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9A8797-2958-1110-F3F5-D4B5FF9C934A}"/>
              </a:ext>
            </a:extLst>
          </p:cNvPr>
          <p:cNvSpPr txBox="1"/>
          <p:nvPr/>
        </p:nvSpPr>
        <p:spPr>
          <a:xfrm>
            <a:off x="2640783" y="306597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Thales TH116</a:t>
            </a:r>
          </a:p>
          <a:p>
            <a:r>
              <a:rPr lang="en-GB" sz="1200" dirty="0"/>
              <a:t>Triode (2MW)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C6A29C5-6E9B-C91B-159F-901D1F8F60A5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1068117" y="1571448"/>
            <a:ext cx="335090" cy="10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44494F4-B99F-173A-933C-77541D86F59D}"/>
              </a:ext>
            </a:extLst>
          </p:cNvPr>
          <p:cNvCxnSpPr>
            <a:cxnSpLocks/>
            <a:stCxn id="26" idx="3"/>
            <a:endCxn id="8212" idx="1"/>
          </p:cNvCxnSpPr>
          <p:nvPr/>
        </p:nvCxnSpPr>
        <p:spPr>
          <a:xfrm flipV="1">
            <a:off x="2305693" y="1570028"/>
            <a:ext cx="335090" cy="1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60F9C91-60A3-01C2-AAE2-A0265FE596C6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1854450" y="2350509"/>
            <a:ext cx="0" cy="6467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752A7C30-BE73-0D8B-24D1-692B36174109}"/>
              </a:ext>
            </a:extLst>
          </p:cNvPr>
          <p:cNvCxnSpPr>
            <a:cxnSpLocks/>
            <a:stCxn id="8212" idx="2"/>
            <a:endCxn id="8225" idx="0"/>
          </p:cNvCxnSpPr>
          <p:nvPr/>
        </p:nvCxnSpPr>
        <p:spPr>
          <a:xfrm rot="16200000" flipH="1">
            <a:off x="3265377" y="2322361"/>
            <a:ext cx="603149" cy="67205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3043AB08-35F0-F19B-7E81-06234FDB6F60}"/>
              </a:ext>
            </a:extLst>
          </p:cNvPr>
          <p:cNvCxnSpPr>
            <a:cxnSpLocks/>
            <a:stCxn id="8212" idx="2"/>
            <a:endCxn id="8220" idx="0"/>
          </p:cNvCxnSpPr>
          <p:nvPr/>
        </p:nvCxnSpPr>
        <p:spPr>
          <a:xfrm rot="16200000" flipH="1">
            <a:off x="3684255" y="1903483"/>
            <a:ext cx="609024" cy="151568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2" name="Connector: Elbow 8191">
            <a:extLst>
              <a:ext uri="{FF2B5EF4-FFF2-40B4-BE49-F238E27FC236}">
                <a16:creationId xmlns:a16="http://schemas.microsoft.com/office/drawing/2014/main" id="{EA49742A-3F17-C6AF-2A5F-B705F1E4B563}"/>
              </a:ext>
            </a:extLst>
          </p:cNvPr>
          <p:cNvCxnSpPr>
            <a:cxnSpLocks/>
            <a:stCxn id="8212" idx="2"/>
            <a:endCxn id="8204" idx="0"/>
          </p:cNvCxnSpPr>
          <p:nvPr/>
        </p:nvCxnSpPr>
        <p:spPr>
          <a:xfrm rot="16200000" flipH="1">
            <a:off x="4879988" y="707749"/>
            <a:ext cx="603821" cy="390194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3" name="Connector: Elbow 8192">
            <a:extLst>
              <a:ext uri="{FF2B5EF4-FFF2-40B4-BE49-F238E27FC236}">
                <a16:creationId xmlns:a16="http://schemas.microsoft.com/office/drawing/2014/main" id="{DEE17B80-5457-BD25-8DBE-F8B9EB980059}"/>
              </a:ext>
            </a:extLst>
          </p:cNvPr>
          <p:cNvCxnSpPr>
            <a:cxnSpLocks/>
            <a:stCxn id="8212" idx="2"/>
            <a:endCxn id="8201" idx="0"/>
          </p:cNvCxnSpPr>
          <p:nvPr/>
        </p:nvCxnSpPr>
        <p:spPr>
          <a:xfrm rot="16200000" flipH="1">
            <a:off x="6111351" y="-523613"/>
            <a:ext cx="601001" cy="636185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2" name="Picture 8211">
            <a:extLst>
              <a:ext uri="{FF2B5EF4-FFF2-40B4-BE49-F238E27FC236}">
                <a16:creationId xmlns:a16="http://schemas.microsoft.com/office/drawing/2014/main" id="{C27E0D0C-68C8-8931-A7F1-C37AB729AB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83" y="783242"/>
            <a:ext cx="1180281" cy="15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399C5-5A2D-C7B5-9529-18162D4E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C064-AE7A-4A95-9A1D-5FA41DED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Synchrotron RF System</a:t>
            </a: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BBB0E712-6E15-D25E-BEDA-F2954B3C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53" y="2051461"/>
            <a:ext cx="9511294" cy="3576844"/>
          </a:xfrm>
          <a:prstGeom prst="rect">
            <a:avLst/>
          </a:prstGeom>
        </p:spPr>
      </p:pic>
      <p:pic>
        <p:nvPicPr>
          <p:cNvPr id="221" name="Picture 4" descr="dipolenoceramicvessel">
            <a:extLst>
              <a:ext uri="{FF2B5EF4-FFF2-40B4-BE49-F238E27FC236}">
                <a16:creationId xmlns:a16="http://schemas.microsoft.com/office/drawing/2014/main" id="{90EFAF17-4A23-16AE-999C-61DC3574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94" y="857768"/>
            <a:ext cx="1515516" cy="117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21" descr="A picture containing electrical wiring, electrical supply, cable, electronic engineering&#10;&#10;Description automatically generated">
            <a:extLst>
              <a:ext uri="{FF2B5EF4-FFF2-40B4-BE49-F238E27FC236}">
                <a16:creationId xmlns:a16="http://schemas.microsoft.com/office/drawing/2014/main" id="{1EAFA344-2CB9-CD61-0108-5AA28784F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6883" r="20073" b="2946"/>
          <a:stretch/>
        </p:blipFill>
        <p:spPr>
          <a:xfrm>
            <a:off x="2303290" y="939800"/>
            <a:ext cx="1330137" cy="1268699"/>
          </a:xfrm>
          <a:prstGeom prst="rect">
            <a:avLst/>
          </a:prstGeom>
          <a:ln w="38100">
            <a:noFill/>
          </a:ln>
        </p:spPr>
      </p:pic>
      <p:pic>
        <p:nvPicPr>
          <p:cNvPr id="223" name="Picture 222" descr="A person standing next to a large machine&#10;&#10;AI-generated content may be incorrect.">
            <a:extLst>
              <a:ext uri="{FF2B5EF4-FFF2-40B4-BE49-F238E27FC236}">
                <a16:creationId xmlns:a16="http://schemas.microsoft.com/office/drawing/2014/main" id="{5F32AB10-528A-230F-3DDB-83CE3C0E3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56" y="5454099"/>
            <a:ext cx="1620129" cy="1215097"/>
          </a:xfrm>
          <a:prstGeom prst="rect">
            <a:avLst/>
          </a:prstGeom>
        </p:spPr>
      </p:pic>
      <p:pic>
        <p:nvPicPr>
          <p:cNvPr id="224" name="Picture 5">
            <a:extLst>
              <a:ext uri="{FF2B5EF4-FFF2-40B4-BE49-F238E27FC236}">
                <a16:creationId xmlns:a16="http://schemas.microsoft.com/office/drawing/2014/main" id="{09757A9F-6FFB-49C6-EFA1-0E2BD5BDD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45" y="5515580"/>
            <a:ext cx="1456349" cy="10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BA028A20-C1F8-C449-59CA-09B0F2FDA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00" y="4031334"/>
            <a:ext cx="1921598" cy="1441199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F02FAEB8-1ABC-BD00-6EB5-91B99B3E88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94" y="592880"/>
            <a:ext cx="1567450" cy="1175587"/>
          </a:xfrm>
          <a:prstGeom prst="rect">
            <a:avLst/>
          </a:prstGeom>
        </p:spPr>
      </p:pic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A21B10D7-F7A7-D207-E65F-00248842887C}"/>
              </a:ext>
            </a:extLst>
          </p:cNvPr>
          <p:cNvCxnSpPr>
            <a:cxnSpLocks/>
            <a:stCxn id="223" idx="0"/>
          </p:cNvCxnSpPr>
          <p:nvPr/>
        </p:nvCxnSpPr>
        <p:spPr>
          <a:xfrm flipV="1">
            <a:off x="8783221" y="4508626"/>
            <a:ext cx="197817" cy="9454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F088D04D-2FC9-ACE7-4873-10DB156650CD}"/>
              </a:ext>
            </a:extLst>
          </p:cNvPr>
          <p:cNvCxnSpPr>
            <a:cxnSpLocks/>
            <a:stCxn id="224" idx="3"/>
          </p:cNvCxnSpPr>
          <p:nvPr/>
        </p:nvCxnSpPr>
        <p:spPr>
          <a:xfrm flipV="1">
            <a:off x="6219494" y="4494933"/>
            <a:ext cx="1753662" cy="156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8AF4EDA-845D-1921-9E50-C2C1615DA524}"/>
              </a:ext>
            </a:extLst>
          </p:cNvPr>
          <p:cNvCxnSpPr>
            <a:cxnSpLocks/>
            <a:endCxn id="226" idx="2"/>
          </p:cNvCxnSpPr>
          <p:nvPr/>
        </p:nvCxnSpPr>
        <p:spPr>
          <a:xfrm flipH="1" flipV="1">
            <a:off x="7003219" y="1768467"/>
            <a:ext cx="393462" cy="1660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FB7CBD44-2B33-8167-39AD-12BCC94AE5D4}"/>
              </a:ext>
            </a:extLst>
          </p:cNvPr>
          <p:cNvCxnSpPr>
            <a:cxnSpLocks/>
            <a:endCxn id="225" idx="0"/>
          </p:cNvCxnSpPr>
          <p:nvPr/>
        </p:nvCxnSpPr>
        <p:spPr>
          <a:xfrm flipH="1">
            <a:off x="1707899" y="3839883"/>
            <a:ext cx="4511595" cy="912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D7B237AC-7C12-C88A-1FF5-BDEDF7DDEA3B}"/>
              </a:ext>
            </a:extLst>
          </p:cNvPr>
          <p:cNvCxnSpPr>
            <a:cxnSpLocks/>
            <a:endCxn id="222" idx="3"/>
          </p:cNvCxnSpPr>
          <p:nvPr/>
        </p:nvCxnSpPr>
        <p:spPr>
          <a:xfrm flipH="1" flipV="1">
            <a:off x="3633427" y="1574150"/>
            <a:ext cx="1300432" cy="816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8443B2EC-73D2-C6D6-5756-002E7B7899BF}"/>
              </a:ext>
            </a:extLst>
          </p:cNvPr>
          <p:cNvCxnSpPr>
            <a:cxnSpLocks/>
            <a:endCxn id="221" idx="2"/>
          </p:cNvCxnSpPr>
          <p:nvPr/>
        </p:nvCxnSpPr>
        <p:spPr>
          <a:xfrm flipV="1">
            <a:off x="8981038" y="2033355"/>
            <a:ext cx="149914" cy="8564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98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D66E4-8076-2148-8289-50CD41DB2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6FF54-E663-252F-BA5E-FD0692C0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Synchrotron RF Cavity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689D21-4DF4-433B-B127-01807CBAC8DD}"/>
              </a:ext>
            </a:extLst>
          </p:cNvPr>
          <p:cNvGrpSpPr/>
          <p:nvPr/>
        </p:nvGrpSpPr>
        <p:grpSpPr>
          <a:xfrm>
            <a:off x="489118" y="365125"/>
            <a:ext cx="9980930" cy="3653194"/>
            <a:chOff x="200689" y="333375"/>
            <a:chExt cx="10109534" cy="3723399"/>
          </a:xfrm>
          <a:noFill/>
        </p:grpSpPr>
        <p:grpSp>
          <p:nvGrpSpPr>
            <p:cNvPr id="10" name="Group 69">
              <a:extLst>
                <a:ext uri="{FF2B5EF4-FFF2-40B4-BE49-F238E27FC236}">
                  <a16:creationId xmlns:a16="http://schemas.microsoft.com/office/drawing/2014/main" id="{9A116616-385D-3F38-126D-8E877F5532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689" y="333375"/>
              <a:ext cx="4286454" cy="3723399"/>
              <a:chOff x="2779" y="1150"/>
              <a:chExt cx="2361" cy="2228"/>
            </a:xfrm>
            <a:grpFill/>
          </p:grpSpPr>
          <p:pic>
            <p:nvPicPr>
              <p:cNvPr id="15" name="Picture 70" descr="2NDHARMONICCAVITY">
                <a:extLst>
                  <a:ext uri="{FF2B5EF4-FFF2-40B4-BE49-F238E27FC236}">
                    <a16:creationId xmlns:a16="http://schemas.microsoft.com/office/drawing/2014/main" id="{A6D8F2AF-C81A-8756-7DC0-7F4160685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2" y="1402"/>
                <a:ext cx="2288" cy="197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 Box 71">
                <a:extLst>
                  <a:ext uri="{FF2B5EF4-FFF2-40B4-BE49-F238E27FC236}">
                    <a16:creationId xmlns:a16="http://schemas.microsoft.com/office/drawing/2014/main" id="{615DBA75-198C-DA2B-DE53-B3BD30E5FC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9" y="1150"/>
                <a:ext cx="122" cy="2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Lucida San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Lucida San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Lucida Sans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1" name="Picture 2" descr="http://synchrf.isis.cclrc.ac.uk/wiki/pub/RFManual/FundamentalCavities/Cavity_viewed_by_supply.jpg">
              <a:extLst>
                <a:ext uri="{FF2B5EF4-FFF2-40B4-BE49-F238E27FC236}">
                  <a16:creationId xmlns:a16="http://schemas.microsoft.com/office/drawing/2014/main" id="{EC3E066E-89A2-7F07-55CA-8DA5260B0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847" y="728540"/>
              <a:ext cx="4651376" cy="184089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Object 3">
              <a:extLst>
                <a:ext uri="{FF2B5EF4-FFF2-40B4-BE49-F238E27FC236}">
                  <a16:creationId xmlns:a16="http://schemas.microsoft.com/office/drawing/2014/main" id="{C90CA7CD-7785-95F8-CA31-786730987E7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8467349"/>
                </p:ext>
              </p:extLst>
            </p:nvPr>
          </p:nvGraphicFramePr>
          <p:xfrm>
            <a:off x="4957015" y="2309057"/>
            <a:ext cx="1228441" cy="712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23586" imgH="418918" progId="Equation.3">
                    <p:embed/>
                  </p:oleObj>
                </mc:Choice>
                <mc:Fallback>
                  <p:oleObj name="Equation" r:id="rId4" imgW="723586" imgH="418918" progId="Equation.3">
                    <p:embed/>
                    <p:pic>
                      <p:nvPicPr>
                        <p:cNvPr id="14" name="Object 3">
                          <a:extLst>
                            <a:ext uri="{FF2B5EF4-FFF2-40B4-BE49-F238E27FC236}">
                              <a16:creationId xmlns:a16="http://schemas.microsoft.com/office/drawing/2014/main" id="{C90CA7CD-7785-95F8-CA31-786730987E7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57015" y="2309057"/>
                          <a:ext cx="1228441" cy="712234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5C3CFF7-B3EA-70EA-10FD-0D2F2ECCC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752" y="2761882"/>
            <a:ext cx="5105569" cy="3730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FB775-E9DE-51E1-ECD6-871BB6950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39" y="4844283"/>
            <a:ext cx="2624306" cy="1088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C3B8F-AC90-7A28-CD09-B3AD2849EDF4}"/>
              </a:ext>
            </a:extLst>
          </p:cNvPr>
          <p:cNvSpPr txBox="1"/>
          <p:nvPr/>
        </p:nvSpPr>
        <p:spPr>
          <a:xfrm>
            <a:off x="3227832" y="3977640"/>
            <a:ext cx="32552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Cavity phase response is used to keep cavity on tune by mapping phase error to a cavity bias current correction</a:t>
            </a:r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Originally used phase difference from Tetrode Grid Volts - Gap Volts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Until recently replaced Grid Volts by a delayed copy of the Digital loop RF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Now uses digitally generated Q error signal summed with tuning Feedforward (</a:t>
            </a:r>
            <a:r>
              <a:rPr lang="en-GB" sz="1400" dirty="0" err="1"/>
              <a:t>Cavtune</a:t>
            </a:r>
            <a:r>
              <a:rPr lang="en-GB" sz="14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A61C1-1F61-FBE1-73F4-B075470C139D}"/>
              </a:ext>
            </a:extLst>
          </p:cNvPr>
          <p:cNvSpPr txBox="1"/>
          <p:nvPr/>
        </p:nvSpPr>
        <p:spPr>
          <a:xfrm>
            <a:off x="157734" y="3977640"/>
            <a:ext cx="3061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RF cavity resonant frequency swept by changing bias current through the Ferrite during 10ms Acceleration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175F3D-9B28-E211-8F4F-986752E3B048}"/>
              </a:ext>
            </a:extLst>
          </p:cNvPr>
          <p:cNvSpPr txBox="1"/>
          <p:nvPr/>
        </p:nvSpPr>
        <p:spPr>
          <a:xfrm>
            <a:off x="5271435" y="3319050"/>
            <a:ext cx="1212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44000">
              <a:buFont typeface="Arial" pitchFamily="34" charset="0"/>
              <a:buChar char="•"/>
            </a:pPr>
            <a:r>
              <a:rPr lang="en-GB" dirty="0"/>
              <a:t>Q~100</a:t>
            </a:r>
          </a:p>
        </p:txBody>
      </p:sp>
    </p:spTree>
    <p:extLst>
      <p:ext uri="{BB962C8B-B14F-4D97-AF65-F5344CB8AC3E}">
        <p14:creationId xmlns:p14="http://schemas.microsoft.com/office/powerpoint/2010/main" val="369124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9AF8A-6FB2-A6E2-9F46-7A70CFE06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75021"/>
            <a:ext cx="7969827" cy="574675"/>
          </a:xfrm>
        </p:spPr>
        <p:txBody>
          <a:bodyPr>
            <a:normAutofit fontScale="90000"/>
          </a:bodyPr>
          <a:lstStyle/>
          <a:p>
            <a:r>
              <a:rPr lang="sv-SE"/>
              <a:t>ISIS Synchrotron Digital LLRF Control System</a:t>
            </a:r>
            <a:br>
              <a:rPr lang="sv-SE"/>
            </a:b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648FDF-9464-BF69-B43E-DDF343D7349A}"/>
              </a:ext>
            </a:extLst>
          </p:cNvPr>
          <p:cNvGrpSpPr/>
          <p:nvPr/>
        </p:nvGrpSpPr>
        <p:grpSpPr>
          <a:xfrm>
            <a:off x="2362956" y="1062588"/>
            <a:ext cx="7867460" cy="5066608"/>
            <a:chOff x="139822" y="1602429"/>
            <a:chExt cx="6662691" cy="4136553"/>
          </a:xfrm>
        </p:grpSpPr>
        <p:pic>
          <p:nvPicPr>
            <p:cNvPr id="8" name="Picture 7" descr="A picture containing indoor, shelf, machine, server&#10;&#10;Description automatically generated">
              <a:extLst>
                <a:ext uri="{FF2B5EF4-FFF2-40B4-BE49-F238E27FC236}">
                  <a16:creationId xmlns:a16="http://schemas.microsoft.com/office/drawing/2014/main" id="{446A71F9-9DE0-4B70-F206-01411A352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12" b="4108"/>
            <a:stretch/>
          </p:blipFill>
          <p:spPr>
            <a:xfrm>
              <a:off x="139822" y="1602429"/>
              <a:ext cx="6662691" cy="413655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C68E1F5-2C19-74DD-66CA-4591906F8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26602" y="2370338"/>
              <a:ext cx="745724" cy="92327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20775E5-DEAC-C89E-EAAE-9293B8FA00EE}"/>
                </a:ext>
              </a:extLst>
            </p:cNvPr>
            <p:cNvSpPr/>
            <p:nvPr/>
          </p:nvSpPr>
          <p:spPr>
            <a:xfrm>
              <a:off x="5406501" y="3293616"/>
              <a:ext cx="1225118" cy="1118586"/>
            </a:xfrm>
            <a:custGeom>
              <a:avLst/>
              <a:gdLst>
                <a:gd name="connsiteX0" fmla="*/ 35511 w 1225118"/>
                <a:gd name="connsiteY0" fmla="*/ 0 h 1118586"/>
                <a:gd name="connsiteX1" fmla="*/ 1225118 w 1225118"/>
                <a:gd name="connsiteY1" fmla="*/ 53266 h 1118586"/>
                <a:gd name="connsiteX2" fmla="*/ 1180730 w 1225118"/>
                <a:gd name="connsiteY2" fmla="*/ 1118586 h 1118586"/>
                <a:gd name="connsiteX3" fmla="*/ 0 w 1225118"/>
                <a:gd name="connsiteY3" fmla="*/ 976543 h 1118586"/>
                <a:gd name="connsiteX4" fmla="*/ 35511 w 1225118"/>
                <a:gd name="connsiteY4" fmla="*/ 0 h 11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118" h="1118586">
                  <a:moveTo>
                    <a:pt x="35511" y="0"/>
                  </a:moveTo>
                  <a:lnTo>
                    <a:pt x="1225118" y="53266"/>
                  </a:lnTo>
                  <a:lnTo>
                    <a:pt x="1180730" y="1118586"/>
                  </a:lnTo>
                  <a:lnTo>
                    <a:pt x="0" y="976543"/>
                  </a:lnTo>
                  <a:cubicBezTo>
                    <a:pt x="2959" y="645110"/>
                    <a:pt x="5919" y="313677"/>
                    <a:pt x="35511" y="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FE5EA7-1739-D9DB-4A08-40FB35FE8B6D}"/>
                </a:ext>
              </a:extLst>
            </p:cNvPr>
            <p:cNvSpPr/>
            <p:nvPr/>
          </p:nvSpPr>
          <p:spPr>
            <a:xfrm>
              <a:off x="168676" y="1677879"/>
              <a:ext cx="5157926" cy="4057091"/>
            </a:xfrm>
            <a:custGeom>
              <a:avLst/>
              <a:gdLst>
                <a:gd name="connsiteX0" fmla="*/ 0 w 5122415"/>
                <a:gd name="connsiteY0" fmla="*/ 301841 h 4145872"/>
                <a:gd name="connsiteX1" fmla="*/ 266330 w 5122415"/>
                <a:gd name="connsiteY1" fmla="*/ 3231472 h 4145872"/>
                <a:gd name="connsiteX2" fmla="*/ 4980373 w 5122415"/>
                <a:gd name="connsiteY2" fmla="*/ 4145872 h 4145872"/>
                <a:gd name="connsiteX3" fmla="*/ 5122415 w 5122415"/>
                <a:gd name="connsiteY3" fmla="*/ 0 h 4145872"/>
                <a:gd name="connsiteX4" fmla="*/ 0 w 5122415"/>
                <a:gd name="connsiteY4" fmla="*/ 301841 h 4145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2415" h="4145872">
                  <a:moveTo>
                    <a:pt x="0" y="301841"/>
                  </a:moveTo>
                  <a:lnTo>
                    <a:pt x="266330" y="3231472"/>
                  </a:lnTo>
                  <a:lnTo>
                    <a:pt x="4980373" y="4145872"/>
                  </a:lnTo>
                  <a:lnTo>
                    <a:pt x="5122415" y="0"/>
                  </a:lnTo>
                  <a:lnTo>
                    <a:pt x="0" y="30184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7221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07349" y="1099096"/>
            <a:ext cx="3434474" cy="2463446"/>
            <a:chOff x="5062372" y="622220"/>
            <a:chExt cx="3738727" cy="2836814"/>
          </a:xfrm>
        </p:grpSpPr>
        <p:sp>
          <p:nvSpPr>
            <p:cNvPr id="15" name="Rectangle 14"/>
            <p:cNvSpPr/>
            <p:nvPr/>
          </p:nvSpPr>
          <p:spPr>
            <a:xfrm>
              <a:off x="5062372" y="622220"/>
              <a:ext cx="3738727" cy="283681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01764" y="683757"/>
              <a:ext cx="3356018" cy="354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>
                  <a:solidFill>
                    <a:srgbClr val="002D55"/>
                  </a:solidFill>
                  <a:latin typeface="Lucida Sans" pitchFamily="34" charset="0"/>
                  <a:cs typeface="Times New Roman" pitchFamily="18" charset="0"/>
                </a:rPr>
                <a:t>ISIS VISTA Controls system </a:t>
              </a:r>
            </a:p>
          </p:txBody>
        </p:sp>
        <p:pic>
          <p:nvPicPr>
            <p:cNvPr id="19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9" t="2621" r="6941" b="53486"/>
            <a:stretch/>
          </p:blipFill>
          <p:spPr bwMode="auto">
            <a:xfrm>
              <a:off x="7791460" y="1032294"/>
              <a:ext cx="798506" cy="1059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0" t="2575" r="26375" b="15324"/>
            <a:stretch/>
          </p:blipFill>
          <p:spPr bwMode="auto">
            <a:xfrm>
              <a:off x="5181176" y="1033968"/>
              <a:ext cx="2491480" cy="2234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9" t="47630" r="6941" b="5590"/>
            <a:stretch/>
          </p:blipFill>
          <p:spPr bwMode="auto">
            <a:xfrm>
              <a:off x="7809861" y="2141803"/>
              <a:ext cx="798506" cy="112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9" name="Elbow Connector 48"/>
          <p:cNvCxnSpPr>
            <a:cxnSpLocks/>
            <a:stCxn id="15" idx="3"/>
          </p:cNvCxnSpPr>
          <p:nvPr/>
        </p:nvCxnSpPr>
        <p:spPr>
          <a:xfrm>
            <a:off x="4041823" y="2330819"/>
            <a:ext cx="3111278" cy="149690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cxnSpLocks/>
            <a:stCxn id="86" idx="0"/>
          </p:cNvCxnSpPr>
          <p:nvPr/>
        </p:nvCxnSpPr>
        <p:spPr>
          <a:xfrm rot="5400000" flipH="1" flipV="1">
            <a:off x="4863772" y="1922072"/>
            <a:ext cx="383674" cy="4194983"/>
          </a:xfrm>
          <a:prstGeom prst="bentConnector2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12469" y="4384169"/>
            <a:ext cx="2370084" cy="2002286"/>
            <a:chOff x="-901077" y="3053011"/>
            <a:chExt cx="2713379" cy="2122294"/>
          </a:xfrm>
        </p:grpSpPr>
        <p:sp>
          <p:nvSpPr>
            <p:cNvPr id="57" name="TextBox 56"/>
            <p:cNvSpPr txBox="1"/>
            <p:nvPr/>
          </p:nvSpPr>
          <p:spPr>
            <a:xfrm>
              <a:off x="-901077" y="4772970"/>
              <a:ext cx="2684654" cy="326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rgbClr val="000066"/>
                  </a:solidFill>
                  <a:cs typeface="Times New Roman" pitchFamily="18" charset="0"/>
                </a:rPr>
                <a:t>PC Host Scope VI</a:t>
              </a:r>
              <a:endParaRPr lang="en-GB" sz="1400">
                <a:solidFill>
                  <a:srgbClr val="000066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901077" y="3053011"/>
              <a:ext cx="2713379" cy="212229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253" y="3218890"/>
              <a:ext cx="2527829" cy="1566335"/>
            </a:xfrm>
            <a:prstGeom prst="rect">
              <a:avLst/>
            </a:prstGeom>
          </p:spPr>
        </p:pic>
      </p:grpSp>
      <p:cxnSp>
        <p:nvCxnSpPr>
          <p:cNvPr id="99" name="Elbow Connector 98"/>
          <p:cNvCxnSpPr>
            <a:cxnSpLocks/>
            <a:stCxn id="58" idx="0"/>
            <a:endCxn id="44" idx="1"/>
          </p:cNvCxnSpPr>
          <p:nvPr/>
        </p:nvCxnSpPr>
        <p:spPr>
          <a:xfrm rot="5400000" flipH="1" flipV="1">
            <a:off x="6251287" y="3425447"/>
            <a:ext cx="304946" cy="1612498"/>
          </a:xfrm>
          <a:prstGeom prst="bentConnector2">
            <a:avLst/>
          </a:prstGeom>
          <a:ln w="38100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098731" y="341080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MQTT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647430" y="4053235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00B0F0"/>
                </a:solidFill>
              </a:rPr>
              <a:t>Network Stream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AD92D5D-C996-B8A0-18A0-796244D6F19C}"/>
              </a:ext>
            </a:extLst>
          </p:cNvPr>
          <p:cNvCxnSpPr>
            <a:cxnSpLocks/>
          </p:cNvCxnSpPr>
          <p:nvPr/>
        </p:nvCxnSpPr>
        <p:spPr>
          <a:xfrm flipV="1">
            <a:off x="5597462" y="1711508"/>
            <a:ext cx="0" cy="6193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FC5DFE4-C197-1CD7-787F-FF7269432257}"/>
              </a:ext>
            </a:extLst>
          </p:cNvPr>
          <p:cNvSpPr txBox="1"/>
          <p:nvPr/>
        </p:nvSpPr>
        <p:spPr>
          <a:xfrm>
            <a:off x="6726914" y="1230614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/>
              <a:t>To Influx</a:t>
            </a:r>
          </a:p>
          <a:p>
            <a:pPr algn="ctr"/>
            <a:r>
              <a:rPr lang="en-GB" sz="1200"/>
              <a:t>Data Archive</a:t>
            </a:r>
          </a:p>
        </p:txBody>
      </p:sp>
      <p:pic>
        <p:nvPicPr>
          <p:cNvPr id="44" name="Picture 43" descr="A picture containing electrical wiring, electrical supply, cable, electronic engineering&#10;&#10;Description automatically generated">
            <a:extLst>
              <a:ext uri="{FF2B5EF4-FFF2-40B4-BE49-F238E27FC236}">
                <a16:creationId xmlns:a16="http://schemas.microsoft.com/office/drawing/2014/main" id="{6A6F5F43-CC54-47B8-11E2-01F1DC5A2E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6883" r="20073" b="2946"/>
          <a:stretch/>
        </p:blipFill>
        <p:spPr>
          <a:xfrm>
            <a:off x="7210009" y="2608366"/>
            <a:ext cx="3084170" cy="29417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23943AC-5A36-7933-E240-690E1E150E62}"/>
              </a:ext>
            </a:extLst>
          </p:cNvPr>
          <p:cNvSpPr txBox="1"/>
          <p:nvPr/>
        </p:nvSpPr>
        <p:spPr>
          <a:xfrm>
            <a:off x="7104238" y="5878936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NI PXIe Controller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18365-B8DE-4E81-989F-7AED33E01E54}"/>
              </a:ext>
            </a:extLst>
          </p:cNvPr>
          <p:cNvSpPr txBox="1"/>
          <p:nvPr/>
        </p:nvSpPr>
        <p:spPr>
          <a:xfrm>
            <a:off x="4907209" y="123475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err="1"/>
              <a:t>Telegraf</a:t>
            </a:r>
            <a:endParaRPr lang="en-GB" sz="1200"/>
          </a:p>
          <a:p>
            <a:pPr algn="ctr"/>
            <a:r>
              <a:rPr lang="en-GB" sz="1200"/>
              <a:t>MQTT Subscriber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D04DA3-5DF6-A71A-A562-B0A0F03FAF6F}"/>
              </a:ext>
            </a:extLst>
          </p:cNvPr>
          <p:cNvCxnSpPr>
            <a:cxnSpLocks/>
            <a:stCxn id="2" idx="3"/>
            <a:endCxn id="35" idx="1"/>
          </p:cNvCxnSpPr>
          <p:nvPr/>
        </p:nvCxnSpPr>
        <p:spPr>
          <a:xfrm flipV="1">
            <a:off x="6287716" y="1461447"/>
            <a:ext cx="439199" cy="414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2D5E7F-832B-85B2-EB57-9805B9EB7BF1}"/>
              </a:ext>
            </a:extLst>
          </p:cNvPr>
          <p:cNvGrpSpPr/>
          <p:nvPr/>
        </p:nvGrpSpPr>
        <p:grpSpPr>
          <a:xfrm>
            <a:off x="1691055" y="4211400"/>
            <a:ext cx="2534125" cy="2176046"/>
            <a:chOff x="1691055" y="4315310"/>
            <a:chExt cx="2534125" cy="2176046"/>
          </a:xfrm>
        </p:grpSpPr>
        <p:sp>
          <p:nvSpPr>
            <p:cNvPr id="86" name="Rectangle 85"/>
            <p:cNvSpPr/>
            <p:nvPr/>
          </p:nvSpPr>
          <p:spPr>
            <a:xfrm>
              <a:off x="1691055" y="4315310"/>
              <a:ext cx="2534125" cy="217604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851748" y="6167512"/>
              <a:ext cx="22851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400">
                  <a:solidFill>
                    <a:srgbClr val="002D55"/>
                  </a:solidFill>
                  <a:latin typeface="Lucida Sans" pitchFamily="34" charset="0"/>
                  <a:cs typeface="Times New Roman" pitchFamily="18" charset="0"/>
                </a:rPr>
                <a:t>PC Host Controls VI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4BC2C3-102B-D8C4-72A2-97C40AE7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575" r="19345" b="4816"/>
            <a:stretch/>
          </p:blipFill>
          <p:spPr>
            <a:xfrm>
              <a:off x="1790784" y="4440568"/>
              <a:ext cx="2346065" cy="1703674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E2F25F1-ED4A-6E11-E5AA-D0378E5ACFD4}"/>
              </a:ext>
            </a:extLst>
          </p:cNvPr>
          <p:cNvSpPr txBox="1">
            <a:spLocks/>
          </p:cNvSpPr>
          <p:nvPr/>
        </p:nvSpPr>
        <p:spPr>
          <a:xfrm>
            <a:off x="266700" y="365125"/>
            <a:ext cx="7069282" cy="5746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D-LLRF - System Architecture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4B8D0E-C5C6-8901-022C-30E8493FBA74}"/>
              </a:ext>
            </a:extLst>
          </p:cNvPr>
          <p:cNvGrpSpPr/>
          <p:nvPr/>
        </p:nvGrpSpPr>
        <p:grpSpPr>
          <a:xfrm>
            <a:off x="433806" y="354834"/>
            <a:ext cx="10744323" cy="3425298"/>
            <a:chOff x="433806" y="354834"/>
            <a:chExt cx="10744323" cy="34252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F0D1B2-EE52-BBAF-442D-E0F09C97088F}"/>
                </a:ext>
              </a:extLst>
            </p:cNvPr>
            <p:cNvSpPr txBox="1"/>
            <p:nvPr/>
          </p:nvSpPr>
          <p:spPr>
            <a:xfrm>
              <a:off x="7106907" y="386833"/>
              <a:ext cx="162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EPICS Control</a:t>
              </a:r>
            </a:p>
          </p:txBody>
        </p:sp>
        <p:pic>
          <p:nvPicPr>
            <p:cNvPr id="2049" name="Picture 1">
              <a:extLst>
                <a:ext uri="{FF2B5EF4-FFF2-40B4-BE49-F238E27FC236}">
                  <a16:creationId xmlns:a16="http://schemas.microsoft.com/office/drawing/2014/main" id="{CBACF578-75EA-828E-F45B-82D3FCCB2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319" y="354834"/>
              <a:ext cx="2507810" cy="1765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Elbow Connector 54">
              <a:extLst>
                <a:ext uri="{FF2B5EF4-FFF2-40B4-BE49-F238E27FC236}">
                  <a16:creationId xmlns:a16="http://schemas.microsoft.com/office/drawing/2014/main" id="{11E525A8-DB53-ECD0-19F3-C048E5F7C6FD}"/>
                </a:ext>
              </a:extLst>
            </p:cNvPr>
            <p:cNvCxnSpPr>
              <a:cxnSpLocks/>
              <a:endCxn id="2049" idx="2"/>
            </p:cNvCxnSpPr>
            <p:nvPr/>
          </p:nvCxnSpPr>
          <p:spPr>
            <a:xfrm flipV="1">
              <a:off x="5584965" y="2120750"/>
              <a:ext cx="4339259" cy="205928"/>
            </a:xfrm>
            <a:prstGeom prst="bentConnector2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7FF92E-10DD-3A6B-01F6-909FC6431EA0}"/>
                </a:ext>
              </a:extLst>
            </p:cNvPr>
            <p:cNvCxnSpPr/>
            <p:nvPr/>
          </p:nvCxnSpPr>
          <p:spPr>
            <a:xfrm flipH="1">
              <a:off x="443620" y="939800"/>
              <a:ext cx="3781560" cy="28403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520B7D-2CD0-7EB7-02D2-E234234AEABF}"/>
                </a:ext>
              </a:extLst>
            </p:cNvPr>
            <p:cNvCxnSpPr>
              <a:cxnSpLocks/>
            </p:cNvCxnSpPr>
            <p:nvPr/>
          </p:nvCxnSpPr>
          <p:spPr>
            <a:xfrm>
              <a:off x="433806" y="939799"/>
              <a:ext cx="3922002" cy="23556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E61808-58D8-8E51-BF24-9598777D1702}"/>
              </a:ext>
            </a:extLst>
          </p:cNvPr>
          <p:cNvSpPr txBox="1"/>
          <p:nvPr/>
        </p:nvSpPr>
        <p:spPr>
          <a:xfrm>
            <a:off x="9167642" y="585303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FPGA Modules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0D3ED2-BDEB-AAEC-7F04-951B9C3D6A18}"/>
              </a:ext>
            </a:extLst>
          </p:cNvPr>
          <p:cNvSpPr/>
          <p:nvPr/>
        </p:nvSpPr>
        <p:spPr>
          <a:xfrm>
            <a:off x="8061702" y="3741341"/>
            <a:ext cx="463730" cy="8849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EE429E0-DEE5-F417-DCC9-AFFB1172AFFF}"/>
              </a:ext>
            </a:extLst>
          </p:cNvPr>
          <p:cNvSpPr/>
          <p:nvPr/>
        </p:nvSpPr>
        <p:spPr>
          <a:xfrm>
            <a:off x="8552269" y="3749244"/>
            <a:ext cx="824856" cy="884980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9984C9-7006-8859-957B-04E42309C947}"/>
              </a:ext>
            </a:extLst>
          </p:cNvPr>
          <p:cNvCxnSpPr>
            <a:stCxn id="46" idx="0"/>
            <a:endCxn id="36" idx="2"/>
          </p:cNvCxnSpPr>
          <p:nvPr/>
        </p:nvCxnSpPr>
        <p:spPr>
          <a:xfrm flipV="1">
            <a:off x="8109482" y="4626321"/>
            <a:ext cx="184085" cy="125261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EBCFE98-FBDF-1FD9-0B73-03B347238D0F}"/>
              </a:ext>
            </a:extLst>
          </p:cNvPr>
          <p:cNvCxnSpPr>
            <a:cxnSpLocks/>
            <a:stCxn id="34" idx="0"/>
            <a:endCxn id="37" idx="2"/>
          </p:cNvCxnSpPr>
          <p:nvPr/>
        </p:nvCxnSpPr>
        <p:spPr>
          <a:xfrm flipH="1" flipV="1">
            <a:off x="8964697" y="4634224"/>
            <a:ext cx="1058308" cy="121880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4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07" y="4557894"/>
            <a:ext cx="2181280" cy="154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3657" y="4441836"/>
            <a:ext cx="28863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cs typeface="Calibri" panose="020F0502020204030204" pitchFamily="34" charset="0"/>
              </a:rPr>
              <a:t>RF Synchronisation</a:t>
            </a:r>
          </a:p>
          <a:p>
            <a:pPr algn="just"/>
            <a:r>
              <a:rPr lang="en-GB" sz="1400" dirty="0">
                <a:cs typeface="Calibri" panose="020F0502020204030204" pitchFamily="34" charset="0"/>
              </a:rPr>
              <a:t>Backplane trigger/data lines used for system timing, MS / GMS triggering (power saving) and frequency increment broadcast and synchronous update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176CD-51F3-E07D-6876-4CED8B820CD3}"/>
              </a:ext>
            </a:extLst>
          </p:cNvPr>
          <p:cNvSpPr txBox="1">
            <a:spLocks/>
          </p:cNvSpPr>
          <p:nvPr/>
        </p:nvSpPr>
        <p:spPr>
          <a:xfrm>
            <a:off x="266700" y="365125"/>
            <a:ext cx="7069282" cy="5746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D-LLRF – Frequency Law Generator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9AF63-DE49-DEA5-BA1E-5DD62B06F74E}"/>
              </a:ext>
            </a:extLst>
          </p:cNvPr>
          <p:cNvSpPr txBox="1"/>
          <p:nvPr/>
        </p:nvSpPr>
        <p:spPr>
          <a:xfrm>
            <a:off x="363657" y="1240734"/>
            <a:ext cx="3192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Beam Loops</a:t>
            </a:r>
          </a:p>
          <a:p>
            <a:r>
              <a:rPr lang="en-GB" sz="1400" dirty="0"/>
              <a:t>MMPS + FLG not perfect – so need a Radial Loop to help keep the beam in the middle of the pipe</a:t>
            </a:r>
          </a:p>
          <a:p>
            <a:endParaRPr lang="en-GB" sz="1400" dirty="0"/>
          </a:p>
          <a:p>
            <a:r>
              <a:rPr lang="en-GB" sz="1400" dirty="0"/>
              <a:t>Synchrotron motion leads to Beam phase oscillation – damped by Beam phase loop</a:t>
            </a:r>
          </a:p>
          <a:p>
            <a:endParaRPr lang="en-GB" sz="1400" dirty="0"/>
          </a:p>
          <a:p>
            <a:r>
              <a:rPr lang="en-GB" sz="1400" dirty="0"/>
              <a:t>Beam Bunch length loop no longer used (though spare input into ADC now used for digital BPL tests)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303E8-3660-A3F9-D2E7-3E407AC2233B}"/>
              </a:ext>
            </a:extLst>
          </p:cNvPr>
          <p:cNvSpPr txBox="1"/>
          <p:nvPr/>
        </p:nvSpPr>
        <p:spPr>
          <a:xfrm>
            <a:off x="8157813" y="6145699"/>
            <a:ext cx="3729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NI PXIe-7971R: Kintex-7 325T FPGA</a:t>
            </a:r>
          </a:p>
          <a:p>
            <a:r>
              <a:rPr lang="en-GB" sz="1400" dirty="0"/>
              <a:t>	</a:t>
            </a:r>
          </a:p>
        </p:txBody>
      </p:sp>
      <p:pic>
        <p:nvPicPr>
          <p:cNvPr id="16" name="Picture 15" descr="A picture containing electrical wiring, electrical supply, cable, electronic engineering&#10;&#10;Description automatically generated">
            <a:extLst>
              <a:ext uri="{FF2B5EF4-FFF2-40B4-BE49-F238E27FC236}">
                <a16:creationId xmlns:a16="http://schemas.microsoft.com/office/drawing/2014/main" id="{5F285443-2FD1-45A7-3BEA-0D73944437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6883" r="20073" b="2946"/>
          <a:stretch/>
        </p:blipFill>
        <p:spPr>
          <a:xfrm>
            <a:off x="8370886" y="754843"/>
            <a:ext cx="2904681" cy="2770516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AF7C78-C3EC-FA06-D218-74F0B6CD7D80}"/>
              </a:ext>
            </a:extLst>
          </p:cNvPr>
          <p:cNvGrpSpPr/>
          <p:nvPr/>
        </p:nvGrpSpPr>
        <p:grpSpPr>
          <a:xfrm>
            <a:off x="8204946" y="4108148"/>
            <a:ext cx="3382991" cy="1995682"/>
            <a:chOff x="6173129" y="3613343"/>
            <a:chExt cx="2751958" cy="16323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494A98F-23F3-6952-CD18-D105AE7B2A97}"/>
                </a:ext>
              </a:extLst>
            </p:cNvPr>
            <p:cNvGrpSpPr/>
            <p:nvPr/>
          </p:nvGrpSpPr>
          <p:grpSpPr>
            <a:xfrm>
              <a:off x="6231852" y="3613343"/>
              <a:ext cx="2638663" cy="1509706"/>
              <a:chOff x="5376213" y="4151785"/>
              <a:chExt cx="3251452" cy="173883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ACB6382-F2BD-4C35-76E7-F137A634E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2641" y="4151785"/>
                <a:ext cx="1835024" cy="173753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6914FFA-697A-E07A-04DB-45976B2BD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6213" y="4275861"/>
                <a:ext cx="1206353" cy="161475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C04CAC-4D2C-DC8B-BA09-F0B0907D7E12}"/>
                </a:ext>
              </a:extLst>
            </p:cNvPr>
            <p:cNvSpPr txBox="1"/>
            <p:nvPr/>
          </p:nvSpPr>
          <p:spPr>
            <a:xfrm>
              <a:off x="6173129" y="3659713"/>
              <a:ext cx="2751958" cy="1586022"/>
            </a:xfrm>
            <a:prstGeom prst="rect">
              <a:avLst/>
            </a:prstGeom>
            <a:noFill/>
            <a:ln w="38100">
              <a:solidFill>
                <a:srgbClr val="EC2CD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002060"/>
                  </a:solidFill>
                </a:rPr>
                <a:t>NI 5783     +       NI 7971R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C4740E-1BF2-CA10-396F-20D698E808D9}"/>
              </a:ext>
            </a:extLst>
          </p:cNvPr>
          <p:cNvCxnSpPr>
            <a:cxnSpLocks/>
            <a:stCxn id="6" idx="2"/>
            <a:endCxn id="19" idx="0"/>
          </p:cNvCxnSpPr>
          <p:nvPr/>
        </p:nvCxnSpPr>
        <p:spPr>
          <a:xfrm flipH="1">
            <a:off x="9896442" y="2645611"/>
            <a:ext cx="221643" cy="1519227"/>
          </a:xfrm>
          <a:prstGeom prst="line">
            <a:avLst/>
          </a:prstGeom>
          <a:ln w="28575">
            <a:solidFill>
              <a:srgbClr val="EC2C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154E7B9-98B1-7D57-82F8-DA429FE97C10}"/>
              </a:ext>
            </a:extLst>
          </p:cNvPr>
          <p:cNvSpPr/>
          <p:nvPr/>
        </p:nvSpPr>
        <p:spPr>
          <a:xfrm>
            <a:off x="10022290" y="1824261"/>
            <a:ext cx="191589" cy="821350"/>
          </a:xfrm>
          <a:prstGeom prst="rect">
            <a:avLst/>
          </a:prstGeom>
          <a:noFill/>
          <a:ln w="38100">
            <a:solidFill>
              <a:srgbClr val="FA60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Arrow Connector 43"/>
          <p:cNvCxnSpPr>
            <a:cxnSpLocks/>
            <a:stCxn id="6" idx="1"/>
            <a:endCxn id="57" idx="3"/>
          </p:cNvCxnSpPr>
          <p:nvPr/>
        </p:nvCxnSpPr>
        <p:spPr>
          <a:xfrm flipH="1">
            <a:off x="7863846" y="2234936"/>
            <a:ext cx="2158444" cy="437446"/>
          </a:xfrm>
          <a:prstGeom prst="straightConnector1">
            <a:avLst/>
          </a:prstGeom>
          <a:ln w="38100">
            <a:solidFill>
              <a:srgbClr val="FA60DD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E0CB5D-01AA-310F-F7DE-6E5E487CAB21}"/>
              </a:ext>
            </a:extLst>
          </p:cNvPr>
          <p:cNvGrpSpPr/>
          <p:nvPr/>
        </p:nvGrpSpPr>
        <p:grpSpPr>
          <a:xfrm>
            <a:off x="3614064" y="1236616"/>
            <a:ext cx="4249782" cy="2871531"/>
            <a:chOff x="3483429" y="1236616"/>
            <a:chExt cx="4249782" cy="287153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0A4D47A-71E4-656F-2533-D2C37B664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9465" y="1445623"/>
              <a:ext cx="3869776" cy="250818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8AFF6FD-3AB3-8279-7822-9D8809E64AA8}"/>
                </a:ext>
              </a:extLst>
            </p:cNvPr>
            <p:cNvSpPr/>
            <p:nvPr/>
          </p:nvSpPr>
          <p:spPr>
            <a:xfrm>
              <a:off x="3483429" y="1236616"/>
              <a:ext cx="4249782" cy="2871531"/>
            </a:xfrm>
            <a:prstGeom prst="rect">
              <a:avLst/>
            </a:prstGeom>
            <a:noFill/>
            <a:ln w="28575">
              <a:solidFill>
                <a:srgbClr val="EC2CD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6936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266" descr="A picture containing electrical wiring, electrical supply, cable, electronic engineering&#10;&#10;Description automatically generated">
            <a:extLst>
              <a:ext uri="{FF2B5EF4-FFF2-40B4-BE49-F238E27FC236}">
                <a16:creationId xmlns:a16="http://schemas.microsoft.com/office/drawing/2014/main" id="{BD923F3F-E3D0-8027-8972-83DDCC0FC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6883" r="20073" b="2946"/>
          <a:stretch/>
        </p:blipFill>
        <p:spPr>
          <a:xfrm>
            <a:off x="8370886" y="754843"/>
            <a:ext cx="2904681" cy="2770516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5D8E042E-E754-F686-979E-9092AEC9F2CA}"/>
              </a:ext>
            </a:extLst>
          </p:cNvPr>
          <p:cNvSpPr txBox="1"/>
          <p:nvPr/>
        </p:nvSpPr>
        <p:spPr>
          <a:xfrm>
            <a:off x="1476186" y="5011685"/>
            <a:ext cx="364730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Digital – Q Error derived tuning</a:t>
            </a:r>
          </a:p>
          <a:p>
            <a:r>
              <a:rPr lang="en-GB" sz="1400" dirty="0"/>
              <a:t>This tuning scheme was deployed in June 2025 and ran successfully with Beam during last two user cycles.</a:t>
            </a:r>
          </a:p>
          <a:p>
            <a:endParaRPr lang="en-GB" sz="900" dirty="0"/>
          </a:p>
          <a:p>
            <a:r>
              <a:rPr lang="en-GB" sz="1400" dirty="0"/>
              <a:t>Allows non-zero tuning setpoint to detune cavity – </a:t>
            </a:r>
            <a:r>
              <a:rPr lang="en-GB" sz="1400" dirty="0" err="1"/>
              <a:t>eg</a:t>
            </a:r>
            <a:r>
              <a:rPr lang="en-GB" sz="1400" dirty="0"/>
              <a:t> beam loading during injection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04353-EDB7-F5B9-940A-74A6B2494F65}"/>
              </a:ext>
            </a:extLst>
          </p:cNvPr>
          <p:cNvSpPr txBox="1">
            <a:spLocks/>
          </p:cNvSpPr>
          <p:nvPr/>
        </p:nvSpPr>
        <p:spPr>
          <a:xfrm>
            <a:off x="266700" y="365125"/>
            <a:ext cx="7069282" cy="57467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D-LLRF IQ loop and Cavity Tuning Loop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3197B-5AAA-4BE2-7D19-7BB33406ED63}"/>
              </a:ext>
            </a:extLst>
          </p:cNvPr>
          <p:cNvSpPr/>
          <p:nvPr/>
        </p:nvSpPr>
        <p:spPr>
          <a:xfrm>
            <a:off x="4885509" y="1723108"/>
            <a:ext cx="2995747" cy="1427215"/>
          </a:xfrm>
          <a:prstGeom prst="rect">
            <a:avLst/>
          </a:prstGeom>
          <a:noFill/>
          <a:ln w="19050">
            <a:solidFill>
              <a:srgbClr val="EC2CD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E320D0-DA17-5585-FC8B-F8D954084671}"/>
              </a:ext>
            </a:extLst>
          </p:cNvPr>
          <p:cNvSpPr/>
          <p:nvPr/>
        </p:nvSpPr>
        <p:spPr>
          <a:xfrm flipH="1">
            <a:off x="333138" y="853082"/>
            <a:ext cx="7645753" cy="3999732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342D9-447A-501A-2946-05DC2475167C}"/>
              </a:ext>
            </a:extLst>
          </p:cNvPr>
          <p:cNvSpPr txBox="1"/>
          <p:nvPr/>
        </p:nvSpPr>
        <p:spPr>
          <a:xfrm>
            <a:off x="5238253" y="5230394"/>
            <a:ext cx="3021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Each FPGA / Transceiver Controls Gap Voltages on two Cavities</a:t>
            </a:r>
          </a:p>
          <a:p>
            <a:endParaRPr lang="en-GB" sz="1400" dirty="0"/>
          </a:p>
          <a:p>
            <a:r>
              <a:rPr lang="en-GB" sz="1400" dirty="0"/>
              <a:t>NI 5783:	4x ADC @ 200MS/s</a:t>
            </a:r>
          </a:p>
          <a:p>
            <a:r>
              <a:rPr lang="en-GB" sz="1400" dirty="0"/>
              <a:t>	4x DAC @ 100MS/s</a:t>
            </a:r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F36C2EC3-C321-9261-CA69-DA3849E89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26" y="943475"/>
            <a:ext cx="7237866" cy="3806542"/>
          </a:xfrm>
          <a:prstGeom prst="rect">
            <a:avLst/>
          </a:prstGeom>
        </p:spPr>
      </p:pic>
      <p:grpSp>
        <p:nvGrpSpPr>
          <p:cNvPr id="248" name="Group 247">
            <a:extLst>
              <a:ext uri="{FF2B5EF4-FFF2-40B4-BE49-F238E27FC236}">
                <a16:creationId xmlns:a16="http://schemas.microsoft.com/office/drawing/2014/main" id="{8CFDA66F-CBCA-656E-7689-D00FD7C941F9}"/>
              </a:ext>
            </a:extLst>
          </p:cNvPr>
          <p:cNvGrpSpPr/>
          <p:nvPr/>
        </p:nvGrpSpPr>
        <p:grpSpPr>
          <a:xfrm>
            <a:off x="8204946" y="4108148"/>
            <a:ext cx="3382991" cy="1995682"/>
            <a:chOff x="6173129" y="3613343"/>
            <a:chExt cx="2751958" cy="1632392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2B3D46F1-32A0-4679-13D3-C673EBD54BED}"/>
                </a:ext>
              </a:extLst>
            </p:cNvPr>
            <p:cNvGrpSpPr/>
            <p:nvPr/>
          </p:nvGrpSpPr>
          <p:grpSpPr>
            <a:xfrm>
              <a:off x="6231852" y="3613343"/>
              <a:ext cx="2638663" cy="1509706"/>
              <a:chOff x="5376213" y="4151785"/>
              <a:chExt cx="3251452" cy="1738830"/>
            </a:xfrm>
          </p:grpSpPr>
          <p:pic>
            <p:nvPicPr>
              <p:cNvPr id="251" name="Picture 250">
                <a:extLst>
                  <a:ext uri="{FF2B5EF4-FFF2-40B4-BE49-F238E27FC236}">
                    <a16:creationId xmlns:a16="http://schemas.microsoft.com/office/drawing/2014/main" id="{C68451B7-8BC9-A501-17AF-93D902E5D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2641" y="4151785"/>
                <a:ext cx="1835024" cy="1737537"/>
              </a:xfrm>
              <a:prstGeom prst="rect">
                <a:avLst/>
              </a:prstGeom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73BBA30B-9719-8A4C-C63D-AD23D8AA4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6213" y="4275861"/>
                <a:ext cx="1206353" cy="1614754"/>
              </a:xfrm>
              <a:prstGeom prst="rect">
                <a:avLst/>
              </a:prstGeom>
            </p:spPr>
          </p:pic>
        </p:grp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4EFA9784-240C-1A2E-5609-6FC7B8CFF922}"/>
                </a:ext>
              </a:extLst>
            </p:cNvPr>
            <p:cNvSpPr txBox="1"/>
            <p:nvPr/>
          </p:nvSpPr>
          <p:spPr>
            <a:xfrm>
              <a:off x="6173129" y="3659713"/>
              <a:ext cx="2751958" cy="1586022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endParaRPr lang="en-GB" sz="1200" dirty="0">
                <a:solidFill>
                  <a:srgbClr val="002060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002060"/>
                  </a:solidFill>
                </a:rPr>
                <a:t>NI 5783     +       NI 7971R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5FC8B5-5414-728F-2E92-2211D5A32392}"/>
              </a:ext>
            </a:extLst>
          </p:cNvPr>
          <p:cNvCxnSpPr>
            <a:cxnSpLocks/>
            <a:stCxn id="259" idx="0"/>
          </p:cNvCxnSpPr>
          <p:nvPr/>
        </p:nvCxnSpPr>
        <p:spPr>
          <a:xfrm flipV="1">
            <a:off x="3299838" y="3150323"/>
            <a:ext cx="2273728" cy="1861362"/>
          </a:xfrm>
          <a:prstGeom prst="line">
            <a:avLst/>
          </a:prstGeom>
          <a:ln w="19050">
            <a:solidFill>
              <a:srgbClr val="EC2CD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266544-3256-3FF1-4DBB-C1F503B5C7CB}"/>
              </a:ext>
            </a:extLst>
          </p:cNvPr>
          <p:cNvSpPr txBox="1"/>
          <p:nvPr/>
        </p:nvSpPr>
        <p:spPr>
          <a:xfrm>
            <a:off x="11092529" y="567090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68F2AC-BE45-1DA4-8C22-FD593CCA7D94}"/>
              </a:ext>
            </a:extLst>
          </p:cNvPr>
          <p:cNvSpPr/>
          <p:nvPr/>
        </p:nvSpPr>
        <p:spPr>
          <a:xfrm flipH="1">
            <a:off x="10136884" y="1824776"/>
            <a:ext cx="304691" cy="748936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B19D3-E8E7-CD1C-C672-5FDDA67F63A3}"/>
              </a:ext>
            </a:extLst>
          </p:cNvPr>
          <p:cNvSpPr/>
          <p:nvPr/>
        </p:nvSpPr>
        <p:spPr>
          <a:xfrm flipH="1">
            <a:off x="9564562" y="1824776"/>
            <a:ext cx="432878" cy="748936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E67AE9-D7CF-C0CA-9AE8-5B0684832097}"/>
              </a:ext>
            </a:extLst>
          </p:cNvPr>
          <p:cNvCxnSpPr>
            <a:cxnSpLocks/>
            <a:stCxn id="15" idx="2"/>
            <a:endCxn id="250" idx="0"/>
          </p:cNvCxnSpPr>
          <p:nvPr/>
        </p:nvCxnSpPr>
        <p:spPr>
          <a:xfrm>
            <a:off x="9781001" y="2573712"/>
            <a:ext cx="115441" cy="1591126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48CE81-D2BA-EDB2-D642-E1CFFE02BA23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H="1">
            <a:off x="7978891" y="2199244"/>
            <a:ext cx="1585671" cy="65370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13668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ISIS STFC">
      <a:majorFont>
        <a:latin typeface="Moderat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44E5D214E0B468B9CA95C9A819B6F" ma:contentTypeVersion="15" ma:contentTypeDescription="Create a new document." ma:contentTypeScope="" ma:versionID="04864d856ec6d4102ce604f65e8c3ecb">
  <xsd:schema xmlns:xsd="http://www.w3.org/2001/XMLSchema" xmlns:xs="http://www.w3.org/2001/XMLSchema" xmlns:p="http://schemas.microsoft.com/office/2006/metadata/properties" xmlns:ns2="cded1e17-0912-4b21-b579-93252d19880e" xmlns:ns3="c2bcdb5a-32e5-489e-9d54-205707a5960e" targetNamespace="http://schemas.microsoft.com/office/2006/metadata/properties" ma:root="true" ma:fieldsID="b6e8ebc5dee57110560a35cbb09d4657" ns2:_="" ns3:_="">
    <xsd:import namespace="cded1e17-0912-4b21-b579-93252d19880e"/>
    <xsd:import namespace="c2bcdb5a-32e5-489e-9d54-205707a596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d1e17-0912-4b21-b579-93252d1988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cdb5a-32e5-489e-9d54-205707a5960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d0af86-109a-4456-acd2-6b892232f68d}" ma:internalName="TaxCatchAll" ma:showField="CatchAllData" ma:web="c2bcdb5a-32e5-489e-9d54-205707a596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bcdb5a-32e5-489e-9d54-205707a5960e" xsi:nil="true"/>
    <lcf76f155ced4ddcb4097134ff3c332f xmlns="cded1e17-0912-4b21-b579-93252d1988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B8F5E0-6443-4F3B-85F5-E23BF401A0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27FE8E-4D84-46BF-9BCA-87A3052A934D}">
  <ds:schemaRefs>
    <ds:schemaRef ds:uri="c2bcdb5a-32e5-489e-9d54-205707a5960e"/>
    <ds:schemaRef ds:uri="cded1e17-0912-4b21-b579-93252d1988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662D15E-264E-46BA-8227-F78B9A4A7183}">
  <ds:schemaRefs>
    <ds:schemaRef ds:uri="http://schemas.microsoft.com/office/2006/metadata/properties"/>
    <ds:schemaRef ds:uri="c2bcdb5a-32e5-489e-9d54-205707a5960e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cded1e17-0912-4b21-b579-93252d19880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16640</TotalTime>
  <Words>1635</Words>
  <Application>Microsoft Office PowerPoint</Application>
  <PresentationFormat>Widescreen</PresentationFormat>
  <Paragraphs>257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Lucida Sans</vt:lpstr>
      <vt:lpstr>Roboto</vt:lpstr>
      <vt:lpstr>Calibri</vt:lpstr>
      <vt:lpstr>Arial</vt:lpstr>
      <vt:lpstr>Moderat Medium</vt:lpstr>
      <vt:lpstr>Cambria Math</vt:lpstr>
      <vt:lpstr>Times New Roman</vt:lpstr>
      <vt:lpstr>Symbol</vt:lpstr>
      <vt:lpstr>Aptos</vt:lpstr>
      <vt:lpstr>MS Mincho</vt:lpstr>
      <vt:lpstr>1_Title slide</vt:lpstr>
      <vt:lpstr>2_Triangles</vt:lpstr>
      <vt:lpstr>3_Pattern</vt:lpstr>
      <vt:lpstr>4_Blank Layouts</vt:lpstr>
      <vt:lpstr>Equation</vt:lpstr>
      <vt:lpstr>Status of the ISIS  Digital LLRF Systems</vt:lpstr>
      <vt:lpstr>RF Systems in ISIS</vt:lpstr>
      <vt:lpstr>ISIS "H" ^"-"  LINAC RF</vt:lpstr>
      <vt:lpstr>Synchrotron RF System</vt:lpstr>
      <vt:lpstr>Synchrotron RF Cavity</vt:lpstr>
      <vt:lpstr>ISIS Synchrotron Digital LLRF Control System </vt:lpstr>
      <vt:lpstr>PowerPoint Presentation</vt:lpstr>
      <vt:lpstr>PowerPoint Presentation</vt:lpstr>
      <vt:lpstr>PowerPoint Presentation</vt:lpstr>
      <vt:lpstr>LLRF Control Screen</vt:lpstr>
      <vt:lpstr>LLRF Control Screen</vt:lpstr>
      <vt:lpstr>LLRF Control Screen</vt:lpstr>
      <vt:lpstr>LLRF Control Screen</vt:lpstr>
      <vt:lpstr>PowerPoint Presentation</vt:lpstr>
      <vt:lpstr>PowerPoint Presentation</vt:lpstr>
      <vt:lpstr>Power Saving</vt:lpstr>
      <vt:lpstr>PowerPoint Presentation</vt:lpstr>
      <vt:lpstr>PowerPoint Presentation</vt:lpstr>
      <vt:lpstr>MEBT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Seville, Andrew (STFC,RAL,ISIS)</cp:lastModifiedBy>
  <cp:revision>107</cp:revision>
  <dcterms:created xsi:type="dcterms:W3CDTF">2023-01-10T12:41:06Z</dcterms:created>
  <dcterms:modified xsi:type="dcterms:W3CDTF">2025-10-10T16:47:55Z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0x010100CD944E5D214E0B468B9CA95C9A819B6F</vt:lpwstr>
  </property>
  <property fmtid="{D5CDD505-2E9C-101B-9397-08002B2CF9AE}" pid="3" name="MediaServiceImageTags">
    <vt:lpwstr/>
  </property>
</Properties>
</file>